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52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10" Type="http://schemas.openxmlformats.org/officeDocument/2006/relationships/tags" Target="../tags/tag69.xml" /><Relationship Id="rId11" Type="http://schemas.openxmlformats.org/officeDocument/2006/relationships/image" Target="../media/image4.png" /><Relationship Id="rId12" Type="http://schemas.openxmlformats.org/officeDocument/2006/relationships/tags" Target="../tags/tag70.xml" /><Relationship Id="rId13" Type="http://schemas.openxmlformats.org/officeDocument/2006/relationships/image" Target="../media/image5.png" /><Relationship Id="rId14" Type="http://schemas.openxmlformats.org/officeDocument/2006/relationships/tags" Target="../tags/tag71.xml" /><Relationship Id="rId15" Type="http://schemas.openxmlformats.org/officeDocument/2006/relationships/tags" Target="../tags/tag72.xml" /><Relationship Id="rId16" Type="http://schemas.openxmlformats.org/officeDocument/2006/relationships/tags" Target="../tags/tag73.xml" /><Relationship Id="rId17" Type="http://schemas.openxmlformats.org/officeDocument/2006/relationships/tags" Target="../tags/tag74.xml" /><Relationship Id="rId18" Type="http://schemas.openxmlformats.org/officeDocument/2006/relationships/tags" Target="../tags/tag75.xml" /><Relationship Id="rId19" Type="http://schemas.openxmlformats.org/officeDocument/2006/relationships/tags" Target="../tags/tag76.xml" /><Relationship Id="rId2" Type="http://schemas.openxmlformats.org/officeDocument/2006/relationships/tags" Target="../tags/tag64.xml" /><Relationship Id="rId20" Type="http://schemas.openxmlformats.org/officeDocument/2006/relationships/slideMaster" Target="../slideMasters/slideMaster2.xml" /><Relationship Id="rId3" Type="http://schemas.openxmlformats.org/officeDocument/2006/relationships/tags" Target="../tags/tag65.xml" /><Relationship Id="rId4" Type="http://schemas.openxmlformats.org/officeDocument/2006/relationships/image" Target="../media/image1.png" /><Relationship Id="rId5" Type="http://schemas.openxmlformats.org/officeDocument/2006/relationships/tags" Target="../tags/tag66.xml" /><Relationship Id="rId6" Type="http://schemas.openxmlformats.org/officeDocument/2006/relationships/image" Target="../media/image2.png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image" Target="../media/image3.png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3.xml" /><Relationship Id="rId10" Type="http://schemas.openxmlformats.org/officeDocument/2006/relationships/image" Target="../media/image4.png" /><Relationship Id="rId11" Type="http://schemas.openxmlformats.org/officeDocument/2006/relationships/tags" Target="../tags/tag89.xml" /><Relationship Id="rId12" Type="http://schemas.openxmlformats.org/officeDocument/2006/relationships/image" Target="../media/image5.png" /><Relationship Id="rId13" Type="http://schemas.openxmlformats.org/officeDocument/2006/relationships/tags" Target="../tags/tag90.xml" /><Relationship Id="rId14" Type="http://schemas.openxmlformats.org/officeDocument/2006/relationships/tags" Target="../tags/tag91.xml" /><Relationship Id="rId15" Type="http://schemas.openxmlformats.org/officeDocument/2006/relationships/tags" Target="../tags/tag92.xml" /><Relationship Id="rId16" Type="http://schemas.openxmlformats.org/officeDocument/2006/relationships/tags" Target="../tags/tag93.xml" /><Relationship Id="rId17" Type="http://schemas.openxmlformats.org/officeDocument/2006/relationships/tags" Target="../tags/tag94.xml" /><Relationship Id="rId18" Type="http://schemas.openxmlformats.org/officeDocument/2006/relationships/tags" Target="../tags/tag95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84.xml" /><Relationship Id="rId3" Type="http://schemas.openxmlformats.org/officeDocument/2006/relationships/tags" Target="../tags/tag85.xml" /><Relationship Id="rId4" Type="http://schemas.openxmlformats.org/officeDocument/2006/relationships/image" Target="../media/image1.png" /><Relationship Id="rId5" Type="http://schemas.openxmlformats.org/officeDocument/2006/relationships/tags" Target="../tags/tag86.xml" /><Relationship Id="rId6" Type="http://schemas.openxmlformats.org/officeDocument/2006/relationships/image" Target="../media/image2.png" /><Relationship Id="rId7" Type="http://schemas.openxmlformats.org/officeDocument/2006/relationships/tags" Target="../tags/tag87.xml" /><Relationship Id="rId8" Type="http://schemas.openxmlformats.org/officeDocument/2006/relationships/image" Target="../media/image3.png" /><Relationship Id="rId9" Type="http://schemas.openxmlformats.org/officeDocument/2006/relationships/tags" Target="../tags/tag88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tags" Target="../tags/tag100.xml" /><Relationship Id="rId7" Type="http://schemas.openxmlformats.org/officeDocument/2006/relationships/tags" Target="../tags/tag101.xml" /><Relationship Id="rId8" Type="http://schemas.openxmlformats.org/officeDocument/2006/relationships/tags" Target="../tags/tag102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10" Type="http://schemas.openxmlformats.org/officeDocument/2006/relationships/tags" Target="../tags/tag111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03.xml" /><Relationship Id="rId3" Type="http://schemas.openxmlformats.org/officeDocument/2006/relationships/tags" Target="../tags/tag104.xml" /><Relationship Id="rId4" Type="http://schemas.openxmlformats.org/officeDocument/2006/relationships/tags" Target="../tags/tag105.xml" /><Relationship Id="rId5" Type="http://schemas.openxmlformats.org/officeDocument/2006/relationships/tags" Target="../tags/tag106.xml" /><Relationship Id="rId6" Type="http://schemas.openxmlformats.org/officeDocument/2006/relationships/tags" Target="../tags/tag107.xml" /><Relationship Id="rId7" Type="http://schemas.openxmlformats.org/officeDocument/2006/relationships/tags" Target="../tags/tag108.xml" /><Relationship Id="rId8" Type="http://schemas.openxmlformats.org/officeDocument/2006/relationships/tags" Target="../tags/tag109.xml" /><Relationship Id="rId9" Type="http://schemas.openxmlformats.org/officeDocument/2006/relationships/tags" Target="../tags/tag110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image" Target="../media/image5.png" /><Relationship Id="rId11" Type="http://schemas.openxmlformats.org/officeDocument/2006/relationships/tags" Target="../tags/tag118.xml" /><Relationship Id="rId12" Type="http://schemas.openxmlformats.org/officeDocument/2006/relationships/tags" Target="../tags/tag119.xml" /><Relationship Id="rId13" Type="http://schemas.openxmlformats.org/officeDocument/2006/relationships/tags" Target="../tags/tag120.xml" /><Relationship Id="rId14" Type="http://schemas.openxmlformats.org/officeDocument/2006/relationships/tags" Target="../tags/tag121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image" Target="../media/image3.png" /><Relationship Id="rId7" Type="http://schemas.openxmlformats.org/officeDocument/2006/relationships/tags" Target="../tags/tag116.xml" /><Relationship Id="rId8" Type="http://schemas.openxmlformats.org/officeDocument/2006/relationships/image" Target="../media/image4.png" /><Relationship Id="rId9" Type="http://schemas.openxmlformats.org/officeDocument/2006/relationships/tags" Target="../tags/tag117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2" Type="http://schemas.openxmlformats.org/officeDocument/2006/relationships/tags" Target="../tags/tag122.xml" /><Relationship Id="rId3" Type="http://schemas.openxmlformats.org/officeDocument/2006/relationships/tags" Target="../tags/tag123.xml" /><Relationship Id="rId4" Type="http://schemas.openxmlformats.org/officeDocument/2006/relationships/tags" Target="../tags/tag124.xml" /><Relationship Id="rId5" Type="http://schemas.openxmlformats.org/officeDocument/2006/relationships/tags" Target="../tags/tag125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6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2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2" Type="http://schemas.openxmlformats.org/officeDocument/2006/relationships/tags" Target="../tags/tag137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14" Type="http://schemas.openxmlformats.org/officeDocument/2006/relationships/tags" Target="../tags/tag150.xml" /><Relationship Id="rId15" Type="http://schemas.openxmlformats.org/officeDocument/2006/relationships/tags" Target="../tags/tag151.xml" /><Relationship Id="rId16" Type="http://schemas.openxmlformats.org/officeDocument/2006/relationships/tags" Target="../tags/tag152.xml" /><Relationship Id="rId17" Type="http://schemas.openxmlformats.org/officeDocument/2006/relationships/tags" Target="../tags/tag153.xml" /><Relationship Id="rId18" Type="http://schemas.openxmlformats.org/officeDocument/2006/relationships/tags" Target="../tags/tag154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142.xml" /><Relationship Id="rId3" Type="http://schemas.openxmlformats.org/officeDocument/2006/relationships/image" Target="../media/image4.png" /><Relationship Id="rId4" Type="http://schemas.openxmlformats.org/officeDocument/2006/relationships/tags" Target="../tags/tag143.xml" /><Relationship Id="rId5" Type="http://schemas.openxmlformats.org/officeDocument/2006/relationships/image" Target="../media/image5.png" /><Relationship Id="rId6" Type="http://schemas.openxmlformats.org/officeDocument/2006/relationships/tags" Target="../tags/tag144.xml" /><Relationship Id="rId7" Type="http://schemas.openxmlformats.org/officeDocument/2006/relationships/image" Target="../media/image1.png" /><Relationship Id="rId8" Type="http://schemas.openxmlformats.org/officeDocument/2006/relationships/tags" Target="../tags/tag145.xml" /><Relationship Id="rId9" Type="http://schemas.openxmlformats.org/officeDocument/2006/relationships/image" Target="../media/image2.png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2" Type="http://schemas.openxmlformats.org/officeDocument/2006/relationships/tags" Target="../tags/tag155.xml" /><Relationship Id="rId3" Type="http://schemas.openxmlformats.org/officeDocument/2006/relationships/tags" Target="../tags/tag156.xml" /><Relationship Id="rId4" Type="http://schemas.openxmlformats.org/officeDocument/2006/relationships/tags" Target="../tags/tag157.xml" /><Relationship Id="rId5" Type="http://schemas.openxmlformats.org/officeDocument/2006/relationships/tags" Target="../tags/tag158.xml" /><Relationship Id="rId6" Type="http://schemas.openxmlformats.org/officeDocument/2006/relationships/tags" Target="../tags/tag159.xml" /><Relationship Id="rId7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0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tags" Target="../tags/tag165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6.xml" /><Relationship Id="rId2" Type="http://schemas.openxmlformats.org/officeDocument/2006/relationships/tags" Target="../tags/tag167.xml" /><Relationship Id="rId3" Type="http://schemas.openxmlformats.org/officeDocument/2006/relationships/tags" Target="../tags/tag168.xml" /><Relationship Id="rId4" Type="http://schemas.openxmlformats.org/officeDocument/2006/relationships/tags" Target="../tags/tag169.xml" /><Relationship Id="rId5" Type="http://schemas.openxmlformats.org/officeDocument/2006/relationships/tags" Target="../tags/tag170.xml" /><Relationship Id="rId6" Type="http://schemas.openxmlformats.org/officeDocument/2006/relationships/tags" Target="../tags/tag171.xml" /><Relationship Id="rId7" Type="http://schemas.openxmlformats.org/officeDocument/2006/relationships/tags" Target="../tags/tag172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3.xml" /><Relationship Id="rId2" Type="http://schemas.openxmlformats.org/officeDocument/2006/relationships/tags" Target="../tags/tag174.xml" /><Relationship Id="rId3" Type="http://schemas.openxmlformats.org/officeDocument/2006/relationships/tags" Target="../tags/tag175.xml" /><Relationship Id="rId4" Type="http://schemas.openxmlformats.org/officeDocument/2006/relationships/tags" Target="../tags/tag176.xml" /><Relationship Id="rId5" Type="http://schemas.openxmlformats.org/officeDocument/2006/relationships/tags" Target="../tags/tag177.xml" /><Relationship Id="rId6" Type="http://schemas.openxmlformats.org/officeDocument/2006/relationships/tags" Target="../tags/tag178.xml" /><Relationship Id="rId7" Type="http://schemas.openxmlformats.org/officeDocument/2006/relationships/tags" Target="../tags/tag179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0.xml" /><Relationship Id="rId2" Type="http://schemas.openxmlformats.org/officeDocument/2006/relationships/tags" Target="../tags/tag181.xml" /><Relationship Id="rId3" Type="http://schemas.openxmlformats.org/officeDocument/2006/relationships/tags" Target="../tags/tag182.xml" /><Relationship Id="rId4" Type="http://schemas.openxmlformats.org/officeDocument/2006/relationships/tags" Target="../tags/tag183.xml" /><Relationship Id="rId5" Type="http://schemas.openxmlformats.org/officeDocument/2006/relationships/tags" Target="../tags/tag184.xml" /><Relationship Id="rId6" Type="http://schemas.openxmlformats.org/officeDocument/2006/relationships/tags" Target="../tags/tag185.xml" /><Relationship Id="rId7" Type="http://schemas.openxmlformats.org/officeDocument/2006/relationships/tags" Target="../tags/tag186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7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88.xml" /><Relationship Id="rId3" Type="http://schemas.openxmlformats.org/officeDocument/2006/relationships/tags" Target="../tags/tag189.xml" /><Relationship Id="rId4" Type="http://schemas.openxmlformats.org/officeDocument/2006/relationships/tags" Target="../tags/tag190.xml" /><Relationship Id="rId5" Type="http://schemas.openxmlformats.org/officeDocument/2006/relationships/tags" Target="../tags/tag191.xml" /><Relationship Id="rId6" Type="http://schemas.openxmlformats.org/officeDocument/2006/relationships/tags" Target="../tags/tag192.xml" /><Relationship Id="rId7" Type="http://schemas.openxmlformats.org/officeDocument/2006/relationships/tags" Target="../tags/tag193.xml" /><Relationship Id="rId8" Type="http://schemas.openxmlformats.org/officeDocument/2006/relationships/tags" Target="../tags/tag194.xml" /><Relationship Id="rId9" Type="http://schemas.openxmlformats.org/officeDocument/2006/relationships/tags" Target="../tags/tag195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6.xml" /><Relationship Id="rId2" Type="http://schemas.openxmlformats.org/officeDocument/2006/relationships/tags" Target="../tags/tag197.xml" /><Relationship Id="rId3" Type="http://schemas.openxmlformats.org/officeDocument/2006/relationships/tags" Target="../tags/tag198.xml" /><Relationship Id="rId4" Type="http://schemas.openxmlformats.org/officeDocument/2006/relationships/tags" Target="../tags/tag199.xml" /><Relationship Id="rId5" Type="http://schemas.openxmlformats.org/officeDocument/2006/relationships/tags" Target="../tags/tag200.xml" /><Relationship Id="rId6" Type="http://schemas.openxmlformats.org/officeDocument/2006/relationships/tags" Target="../tags/tag201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任意多边形 11"/>
          <p:cNvSpPr/>
          <p:nvPr>
            <p:custDataLst>
              <p:tags r:id="rId1"/>
            </p:custDataLst>
          </p:nvPr>
        </p:nvSpPr>
        <p:spPr>
          <a:xfrm>
            <a:off x="247650" y="1984375"/>
            <a:ext cx="11997690" cy="4866005"/>
          </a:xfrm>
          <a:custGeom>
            <a:gdLst>
              <a:gd name="connsiteX0" fmla="*/ 12 w 18894"/>
              <a:gd name="connsiteY0" fmla="*/ 3352 h 7663"/>
              <a:gd name="connsiteX1" fmla="*/ 6330 w 18894"/>
              <a:gd name="connsiteY1" fmla="*/ 2960 h 7663"/>
              <a:gd name="connsiteX2" fmla="*/ 13261 w 18894"/>
              <a:gd name="connsiteY2" fmla="*/ 5282 h 7663"/>
              <a:gd name="connsiteX3" fmla="*/ 17566 w 18894"/>
              <a:gd name="connsiteY3" fmla="*/ 887 h 7663"/>
              <a:gd name="connsiteX4" fmla="*/ 18497 w 18894"/>
              <a:gd name="connsiteY4" fmla="*/ 1777 h 7663"/>
              <a:gd name="connsiteX5" fmla="*/ 17867 w 18894"/>
              <a:gd name="connsiteY5" fmla="*/ 3998 h 7663"/>
              <a:gd name="connsiteX6" fmla="*/ 18819 w 18894"/>
              <a:gd name="connsiteY6" fmla="*/ 4251 h 7663"/>
              <a:gd name="connsiteX7" fmla="*/ 18618 w 18894"/>
              <a:gd name="connsiteY7" fmla="*/ 7463 h 7663"/>
              <a:gd name="connsiteX8" fmla="*/ 16920 w 18894"/>
              <a:gd name="connsiteY8" fmla="*/ 7044 h 7663"/>
              <a:gd name="connsiteX9" fmla="*/ 12685 w 18894"/>
              <a:gd name="connsiteY9" fmla="*/ 7659 h 7663"/>
              <a:gd name="connsiteX10" fmla="*/ 5994 w 18894"/>
              <a:gd name="connsiteY10" fmla="*/ 7409 h 7663"/>
              <a:gd name="connsiteX11" fmla="*/ 1824 w 18894"/>
              <a:gd name="connsiteY11" fmla="*/ 7453 h 7663"/>
              <a:gd name="connsiteX12" fmla="*/ 12 w 18894"/>
              <a:gd name="connsiteY12" fmla="*/ 3352 h 76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894" h="7663">
                <a:moveTo>
                  <a:pt x="12" y="3352"/>
                </a:moveTo>
                <a:cubicBezTo>
                  <a:pt x="698" y="1764"/>
                  <a:pt x="4860" y="2840"/>
                  <a:pt x="6330" y="2960"/>
                </a:cubicBezTo>
                <a:cubicBezTo>
                  <a:pt x="7800" y="3080"/>
                  <a:pt x="11388" y="5628"/>
                  <a:pt x="13261" y="5282"/>
                </a:cubicBezTo>
                <a:cubicBezTo>
                  <a:pt x="16636" y="4307"/>
                  <a:pt x="17161" y="-2368"/>
                  <a:pt x="17566" y="887"/>
                </a:cubicBezTo>
                <a:cubicBezTo>
                  <a:pt x="18398" y="420"/>
                  <a:pt x="18605" y="751"/>
                  <a:pt x="18497" y="1777"/>
                </a:cubicBezTo>
                <a:cubicBezTo>
                  <a:pt x="18427" y="2378"/>
                  <a:pt x="18241" y="1943"/>
                  <a:pt x="17867" y="3998"/>
                </a:cubicBezTo>
                <a:cubicBezTo>
                  <a:pt x="18093" y="4658"/>
                  <a:pt x="18857" y="3826"/>
                  <a:pt x="18819" y="4251"/>
                </a:cubicBezTo>
                <a:cubicBezTo>
                  <a:pt x="18944" y="4829"/>
                  <a:pt x="18935" y="6998"/>
                  <a:pt x="18618" y="7463"/>
                </a:cubicBezTo>
                <a:cubicBezTo>
                  <a:pt x="18302" y="7929"/>
                  <a:pt x="19003" y="7077"/>
                  <a:pt x="16920" y="7044"/>
                </a:cubicBezTo>
                <a:cubicBezTo>
                  <a:pt x="15931" y="7077"/>
                  <a:pt x="14485" y="7622"/>
                  <a:pt x="12685" y="7659"/>
                </a:cubicBezTo>
                <a:cubicBezTo>
                  <a:pt x="7524" y="7661"/>
                  <a:pt x="9189" y="7710"/>
                  <a:pt x="5994" y="7409"/>
                </a:cubicBezTo>
                <a:cubicBezTo>
                  <a:pt x="3486" y="7256"/>
                  <a:pt x="3069" y="7498"/>
                  <a:pt x="1824" y="7453"/>
                </a:cubicBezTo>
                <a:cubicBezTo>
                  <a:pt x="1196" y="6933"/>
                  <a:pt x="-141" y="7632"/>
                  <a:pt x="12" y="3352"/>
                </a:cubicBezTo>
                <a:close/>
              </a:path>
            </a:pathLst>
          </a:custGeom>
          <a:gradFill>
            <a:gsLst>
              <a:gs pos="51000">
                <a:schemeClr val="accent6">
                  <a:alpha val="28000"/>
                </a:schemeClr>
              </a:gs>
              <a:gs pos="0">
                <a:schemeClr val="tx1">
                  <a:alpha val="0"/>
                </a:schemeClr>
              </a:gs>
              <a:gs pos="93000">
                <a:schemeClr val="accent6">
                  <a:alpha val="19000"/>
                </a:schemeClr>
              </a:gs>
              <a:gs pos="75000">
                <a:schemeClr val="accent6">
                  <a:alpha val="67000"/>
                </a:schemeClr>
              </a:gs>
              <a:gs pos="100000">
                <a:schemeClr val="tx1">
                  <a:alpha val="0"/>
                </a:schemeClr>
              </a:gs>
            </a:gsLst>
            <a:lin ang="60000" scaled="0"/>
          </a:gradFill>
          <a:effectLst>
            <a:softEdge rad="469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2"/>
            </p:custDataLst>
          </p:nvPr>
        </p:nvSpPr>
        <p:spPr>
          <a:xfrm>
            <a:off x="1536700" y="155575"/>
            <a:ext cx="10349865" cy="5590540"/>
          </a:xfrm>
          <a:custGeom>
            <a:gdLst>
              <a:gd name="connsiteX0" fmla="*/ 212 w 16298"/>
              <a:gd name="connsiteY0" fmla="*/ 4000 h 8803"/>
              <a:gd name="connsiteX1" fmla="*/ 5867 w 16298"/>
              <a:gd name="connsiteY1" fmla="*/ 4237 h 8803"/>
              <a:gd name="connsiteX2" fmla="*/ 10307 w 16298"/>
              <a:gd name="connsiteY2" fmla="*/ 2456 h 8803"/>
              <a:gd name="connsiteX3" fmla="*/ 12768 w 16298"/>
              <a:gd name="connsiteY3" fmla="*/ 1273 h 8803"/>
              <a:gd name="connsiteX4" fmla="*/ 14207 w 16298"/>
              <a:gd name="connsiteY4" fmla="*/ 22 h 8803"/>
              <a:gd name="connsiteX5" fmla="*/ 15759 w 16298"/>
              <a:gd name="connsiteY5" fmla="*/ 1624 h 8803"/>
              <a:gd name="connsiteX6" fmla="*/ 14227 w 16298"/>
              <a:gd name="connsiteY6" fmla="*/ 5898 h 8803"/>
              <a:gd name="connsiteX7" fmla="*/ 10450 w 16298"/>
              <a:gd name="connsiteY7" fmla="*/ 8803 h 8803"/>
              <a:gd name="connsiteX8" fmla="*/ 3812 w 16298"/>
              <a:gd name="connsiteY8" fmla="*/ 6100 h 8803"/>
              <a:gd name="connsiteX9" fmla="*/ 212 w 16298"/>
              <a:gd name="connsiteY9" fmla="*/ 4000 h 88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99" h="8804">
                <a:moveTo>
                  <a:pt x="212" y="4000"/>
                </a:moveTo>
                <a:cubicBezTo>
                  <a:pt x="812" y="3026"/>
                  <a:pt x="4781" y="5050"/>
                  <a:pt x="5867" y="4237"/>
                </a:cubicBezTo>
                <a:cubicBezTo>
                  <a:pt x="6953" y="3424"/>
                  <a:pt x="8298" y="2757"/>
                  <a:pt x="10307" y="2456"/>
                </a:cubicBezTo>
                <a:cubicBezTo>
                  <a:pt x="11598" y="1722"/>
                  <a:pt x="10473" y="1154"/>
                  <a:pt x="12768" y="1273"/>
                </a:cubicBezTo>
                <a:cubicBezTo>
                  <a:pt x="13758" y="973"/>
                  <a:pt x="12513" y="55"/>
                  <a:pt x="14207" y="22"/>
                </a:cubicBezTo>
                <a:cubicBezTo>
                  <a:pt x="17774" y="-141"/>
                  <a:pt x="15680" y="601"/>
                  <a:pt x="15759" y="1624"/>
                </a:cubicBezTo>
                <a:cubicBezTo>
                  <a:pt x="14493" y="3968"/>
                  <a:pt x="14861" y="4428"/>
                  <a:pt x="14227" y="5898"/>
                </a:cubicBezTo>
                <a:cubicBezTo>
                  <a:pt x="13576" y="6893"/>
                  <a:pt x="13023" y="8787"/>
                  <a:pt x="10450" y="8803"/>
                </a:cubicBezTo>
                <a:cubicBezTo>
                  <a:pt x="7877" y="8819"/>
                  <a:pt x="5880" y="6197"/>
                  <a:pt x="3812" y="6100"/>
                </a:cubicBezTo>
                <a:cubicBezTo>
                  <a:pt x="2252" y="5845"/>
                  <a:pt x="-835" y="5170"/>
                  <a:pt x="212" y="4000"/>
                </a:cubicBezTo>
                <a:close/>
              </a:path>
            </a:pathLst>
          </a:custGeom>
          <a:gradFill>
            <a:gsLst>
              <a:gs pos="24000">
                <a:srgbClr val="00039C">
                  <a:lumMod val="57000"/>
                  <a:alpha val="0"/>
                </a:srgbClr>
              </a:gs>
              <a:gs pos="98000">
                <a:schemeClr val="accent1"/>
              </a:gs>
            </a:gsLst>
            <a:lin ang="3780000" scaled="0"/>
          </a:gradFill>
          <a:ln>
            <a:noFill/>
          </a:ln>
          <a:effectLst>
            <a:softEdge rad="254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3"/>
            </p:custDataLst>
          </p:nvPr>
        </p:nvSpPr>
        <p:spPr>
          <a:xfrm>
            <a:off x="3759835" y="2243455"/>
            <a:ext cx="6950710" cy="3587750"/>
          </a:xfrm>
          <a:custGeom>
            <a:gdLst>
              <a:gd name="connsiteX0" fmla="*/ 374 w 10945"/>
              <a:gd name="connsiteY0" fmla="*/ 1010 h 5649"/>
              <a:gd name="connsiteX1" fmla="*/ 3387 w 10945"/>
              <a:gd name="connsiteY1" fmla="*/ 1077 h 5649"/>
              <a:gd name="connsiteX2" fmla="*/ 7812 w 10945"/>
              <a:gd name="connsiteY2" fmla="*/ 3972 h 5649"/>
              <a:gd name="connsiteX3" fmla="*/ 10153 w 10945"/>
              <a:gd name="connsiteY3" fmla="*/ 354 h 5649"/>
              <a:gd name="connsiteX4" fmla="*/ 10918 w 10945"/>
              <a:gd name="connsiteY4" fmla="*/ 579 h 5649"/>
              <a:gd name="connsiteX5" fmla="*/ 10438 w 10945"/>
              <a:gd name="connsiteY5" fmla="*/ 2799 h 5649"/>
              <a:gd name="connsiteX6" fmla="*/ 7284 w 10945"/>
              <a:gd name="connsiteY6" fmla="*/ 5649 h 5649"/>
              <a:gd name="connsiteX7" fmla="*/ 1887 w 10945"/>
              <a:gd name="connsiteY7" fmla="*/ 2536 h 5649"/>
              <a:gd name="connsiteX8" fmla="*/ 374 w 10945"/>
              <a:gd name="connsiteY8" fmla="*/ 1010 h 564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46" h="5650">
                <a:moveTo>
                  <a:pt x="374" y="1010"/>
                </a:moveTo>
                <a:cubicBezTo>
                  <a:pt x="716" y="188"/>
                  <a:pt x="1647" y="162"/>
                  <a:pt x="3387" y="1077"/>
                </a:cubicBezTo>
                <a:cubicBezTo>
                  <a:pt x="5127" y="1992"/>
                  <a:pt x="6156" y="3930"/>
                  <a:pt x="7812" y="3972"/>
                </a:cubicBezTo>
                <a:cubicBezTo>
                  <a:pt x="11353" y="2336"/>
                  <a:pt x="9838" y="789"/>
                  <a:pt x="10153" y="354"/>
                </a:cubicBezTo>
                <a:cubicBezTo>
                  <a:pt x="10453" y="159"/>
                  <a:pt x="10839" y="-444"/>
                  <a:pt x="10918" y="579"/>
                </a:cubicBezTo>
                <a:cubicBezTo>
                  <a:pt x="11053" y="1180"/>
                  <a:pt x="10663" y="1720"/>
                  <a:pt x="10438" y="2799"/>
                </a:cubicBezTo>
                <a:cubicBezTo>
                  <a:pt x="9787" y="3794"/>
                  <a:pt x="9857" y="5633"/>
                  <a:pt x="7284" y="5649"/>
                </a:cubicBezTo>
                <a:cubicBezTo>
                  <a:pt x="4711" y="5665"/>
                  <a:pt x="3955" y="2633"/>
                  <a:pt x="1887" y="2536"/>
                </a:cubicBezTo>
                <a:cubicBezTo>
                  <a:pt x="687" y="1754"/>
                  <a:pt x="-673" y="2180"/>
                  <a:pt x="374" y="1010"/>
                </a:cubicBezTo>
                <a:close/>
              </a:path>
            </a:pathLst>
          </a:custGeom>
          <a:gradFill>
            <a:gsLst>
              <a:gs pos="23000">
                <a:srgbClr val="00039C">
                  <a:lumMod val="57000"/>
                  <a:alpha val="0"/>
                </a:srgbClr>
              </a:gs>
              <a:gs pos="100000">
                <a:schemeClr val="accent1"/>
              </a:gs>
            </a:gsLst>
            <a:lin ang="3780000" scaled="0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13" name="下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809" t="17662" r="19809" b="26305"/>
          <a:stretch>
            <a:fillRect/>
          </a:stretch>
        </p:blipFill>
        <p:spPr>
          <a:xfrm>
            <a:off x="254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4" name="上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t="25911" r="36662" b="25239"/>
          <a:stretch>
            <a:fillRect/>
          </a:stretch>
        </p:blipFill>
        <p:spPr>
          <a:xfrm>
            <a:off x="3570605" y="0"/>
            <a:ext cx="8621395" cy="6858000"/>
          </a:xfrm>
          <a:custGeom>
            <a:gdLst>
              <a:gd name="connsiteX0" fmla="*/ 0 w 8621233"/>
              <a:gd name="connsiteY0" fmla="*/ 0 h 6858000"/>
              <a:gd name="connsiteX1" fmla="*/ 8621233 w 8621233"/>
              <a:gd name="connsiteY1" fmla="*/ 0 h 6858000"/>
              <a:gd name="connsiteX2" fmla="*/ 8621233 w 8621233"/>
              <a:gd name="connsiteY2" fmla="*/ 6858000 h 6858000"/>
              <a:gd name="connsiteX3" fmla="*/ 0 w 8621233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1233" h="6858000">
                <a:moveTo>
                  <a:pt x="0" y="0"/>
                </a:moveTo>
                <a:lnTo>
                  <a:pt x="8621233" y="0"/>
                </a:lnTo>
                <a:lnTo>
                  <a:pt x="862123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" name="标题"/>
          <p:cNvSpPr txBox="1"/>
          <p:nvPr>
            <p:ph type="title" idx="6" hasCustomPrompt="1"/>
            <p:custDataLst>
              <p:tags r:id="rId8"/>
            </p:custDataLst>
          </p:nvPr>
        </p:nvSpPr>
        <p:spPr>
          <a:xfrm>
            <a:off x="1453515" y="1454785"/>
            <a:ext cx="6861810" cy="2215515"/>
          </a:xfrm>
          <a:prstGeom prst="rect">
            <a:avLst/>
          </a:prstGeom>
          <a:noFill/>
        </p:spPr>
        <p:txBody>
          <a:bodyPr wrap="square" lIns="91440" tIns="45720" rIns="91440" bIns="4572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/>
            <a:r>
              <a:rPr>
                <a:sym typeface="+mn-ea"/>
              </a:rPr>
              <a:t>单击此处编辑标题</a:t>
            </a:r>
          </a:p>
        </p:txBody>
      </p:sp>
      <p:pic>
        <p:nvPicPr>
          <p:cNvPr id="15" name="图形 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23900" y="495300"/>
            <a:ext cx="228600" cy="228600"/>
          </a:xfrm>
          <a:prstGeom prst="rect">
            <a:avLst/>
          </a:prstGeom>
        </p:spPr>
      </p:pic>
      <p:pic>
        <p:nvPicPr>
          <p:cNvPr id="16" name="图形 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16200000">
            <a:off x="11372850" y="495300"/>
            <a:ext cx="228600" cy="228600"/>
          </a:xfrm>
          <a:prstGeom prst="rect">
            <a:avLst/>
          </a:prstGeom>
        </p:spPr>
      </p:pic>
      <p:pic>
        <p:nvPicPr>
          <p:cNvPr id="17" name="图形 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 rot="5400000" flipH="1">
            <a:off x="11144250" y="495300"/>
            <a:ext cx="228600" cy="228600"/>
          </a:xfrm>
          <a:prstGeom prst="rect">
            <a:avLst/>
          </a:prstGeom>
        </p:spPr>
      </p:pic>
      <p:sp>
        <p:nvSpPr>
          <p:cNvPr id="8" name="副标题"/>
          <p:cNvSpPr txBox="1"/>
          <p:nvPr>
            <p:ph type="body" idx="2" hasCustomPrompt="1"/>
            <p:custDataLst>
              <p:tags r:id="rId15"/>
            </p:custDataLst>
          </p:nvPr>
        </p:nvSpPr>
        <p:spPr>
          <a:xfrm>
            <a:off x="1453515" y="3707044"/>
            <a:ext cx="6861810" cy="448945"/>
          </a:xfrm>
          <a:prstGeom prst="rect">
            <a:avLst/>
          </a:prstGeom>
          <a:noFill/>
        </p:spPr>
        <p:txBody>
          <a:bodyPr wrap="square" lIns="90170" tIns="46990" rIns="90170" bIns="46990" rtlCol="0" anchor="ctr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0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7" name="署名"/>
          <p:cNvSpPr txBox="1"/>
          <p:nvPr>
            <p:ph type="body" idx="1" hasCustomPrompt="1"/>
            <p:custDataLst>
              <p:tags r:id="rId16"/>
            </p:custDataLst>
          </p:nvPr>
        </p:nvSpPr>
        <p:spPr>
          <a:xfrm>
            <a:off x="1536700" y="4447540"/>
            <a:ext cx="1602740" cy="419100"/>
          </a:xfrm>
          <a:prstGeom prst="roundRect">
            <a:avLst>
              <a:gd name="adj" fmla="val 50000"/>
            </a:avLst>
          </a:prstGeom>
          <a:gradFill>
            <a:gsLst>
              <a:gs pos="15000">
                <a:schemeClr val="accent1"/>
              </a:gs>
              <a:gs pos="100000">
                <a:schemeClr val="accent6"/>
              </a:gs>
            </a:gsLst>
            <a:lin ang="156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200" b="1" i="0" u="none" strike="noStrike" kern="1200" cap="none" spc="0" normalizeH="0" baseline="0" noProof="1"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下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4655" t="29585" r="20491" b="32513"/>
          <a:stretch>
            <a:fillRect/>
          </a:stretch>
        </p:blipFill>
        <p:spPr>
          <a:xfrm>
            <a:off x="0" y="612775"/>
            <a:ext cx="12192635" cy="6245225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01" h="9835">
                <a:moveTo>
                  <a:pt x="0" y="0"/>
                </a:moveTo>
                <a:lnTo>
                  <a:pt x="19201" y="0"/>
                </a:lnTo>
                <a:lnTo>
                  <a:pt x="19201" y="9835"/>
                </a:lnTo>
                <a:lnTo>
                  <a:pt x="0" y="9835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8" name="正文"/>
          <p:cNvSpPr txBox="1"/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bg1">
                    <a:lumMod val="9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bg1">
                    <a:lumMod val="9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bg1">
                    <a:lumMod val="9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bg1">
                    <a:lumMod val="9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4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4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4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4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4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lt"/>
                <a:ea typeface="+mj-lt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任意多边形 13"/>
          <p:cNvSpPr/>
          <p:nvPr>
            <p:custDataLst>
              <p:tags r:id="rId1"/>
            </p:custDataLst>
          </p:nvPr>
        </p:nvSpPr>
        <p:spPr>
          <a:xfrm>
            <a:off x="0" y="1984144"/>
            <a:ext cx="6285865" cy="4865601"/>
          </a:xfrm>
          <a:custGeom>
            <a:gdLst>
              <a:gd name="connsiteX0" fmla="*/ 12 w 18894"/>
              <a:gd name="connsiteY0" fmla="*/ 3352 h 7663"/>
              <a:gd name="connsiteX1" fmla="*/ 6330 w 18894"/>
              <a:gd name="connsiteY1" fmla="*/ 2960 h 7663"/>
              <a:gd name="connsiteX2" fmla="*/ 13261 w 18894"/>
              <a:gd name="connsiteY2" fmla="*/ 5282 h 7663"/>
              <a:gd name="connsiteX3" fmla="*/ 17566 w 18894"/>
              <a:gd name="connsiteY3" fmla="*/ 887 h 7663"/>
              <a:gd name="connsiteX4" fmla="*/ 18497 w 18894"/>
              <a:gd name="connsiteY4" fmla="*/ 1777 h 7663"/>
              <a:gd name="connsiteX5" fmla="*/ 17867 w 18894"/>
              <a:gd name="connsiteY5" fmla="*/ 3998 h 7663"/>
              <a:gd name="connsiteX6" fmla="*/ 18819 w 18894"/>
              <a:gd name="connsiteY6" fmla="*/ 4251 h 7663"/>
              <a:gd name="connsiteX7" fmla="*/ 18618 w 18894"/>
              <a:gd name="connsiteY7" fmla="*/ 7463 h 7663"/>
              <a:gd name="connsiteX8" fmla="*/ 16920 w 18894"/>
              <a:gd name="connsiteY8" fmla="*/ 7044 h 7663"/>
              <a:gd name="connsiteX9" fmla="*/ 12685 w 18894"/>
              <a:gd name="connsiteY9" fmla="*/ 7659 h 7663"/>
              <a:gd name="connsiteX10" fmla="*/ 5994 w 18894"/>
              <a:gd name="connsiteY10" fmla="*/ 7409 h 7663"/>
              <a:gd name="connsiteX11" fmla="*/ 1824 w 18894"/>
              <a:gd name="connsiteY11" fmla="*/ 7453 h 7663"/>
              <a:gd name="connsiteX12" fmla="*/ 12 w 18894"/>
              <a:gd name="connsiteY12" fmla="*/ 3352 h 76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899" h="7662">
                <a:moveTo>
                  <a:pt x="8309" y="0"/>
                </a:moveTo>
                <a:cubicBezTo>
                  <a:pt x="8415" y="5"/>
                  <a:pt x="8496" y="264"/>
                  <a:pt x="8574" y="887"/>
                </a:cubicBezTo>
                <a:cubicBezTo>
                  <a:pt x="9406" y="420"/>
                  <a:pt x="9613" y="751"/>
                  <a:pt x="9505" y="1777"/>
                </a:cubicBezTo>
                <a:cubicBezTo>
                  <a:pt x="9435" y="2378"/>
                  <a:pt x="9249" y="1943"/>
                  <a:pt x="8875" y="3998"/>
                </a:cubicBezTo>
                <a:cubicBezTo>
                  <a:pt x="9101" y="4658"/>
                  <a:pt x="9865" y="3826"/>
                  <a:pt x="9827" y="4251"/>
                </a:cubicBezTo>
                <a:cubicBezTo>
                  <a:pt x="9864" y="4423"/>
                  <a:pt x="9889" y="4735"/>
                  <a:pt x="9898" y="5101"/>
                </a:cubicBezTo>
                <a:lnTo>
                  <a:pt x="9899" y="5131"/>
                </a:lnTo>
                <a:lnTo>
                  <a:pt x="9899" y="5670"/>
                </a:lnTo>
                <a:lnTo>
                  <a:pt x="9897" y="5774"/>
                </a:lnTo>
                <a:cubicBezTo>
                  <a:pt x="9876" y="6488"/>
                  <a:pt x="9794" y="7216"/>
                  <a:pt x="9626" y="7463"/>
                </a:cubicBezTo>
                <a:cubicBezTo>
                  <a:pt x="9310" y="7929"/>
                  <a:pt x="10011" y="7077"/>
                  <a:pt x="7928" y="7044"/>
                </a:cubicBezTo>
                <a:cubicBezTo>
                  <a:pt x="6939" y="7077"/>
                  <a:pt x="5493" y="7622"/>
                  <a:pt x="3693" y="7659"/>
                </a:cubicBezTo>
                <a:cubicBezTo>
                  <a:pt x="2866" y="7660"/>
                  <a:pt x="2215" y="7661"/>
                  <a:pt x="1691" y="7662"/>
                </a:cubicBezTo>
                <a:lnTo>
                  <a:pt x="1665" y="7662"/>
                </a:lnTo>
                <a:lnTo>
                  <a:pt x="382" y="7662"/>
                </a:lnTo>
                <a:lnTo>
                  <a:pt x="360" y="7662"/>
                </a:lnTo>
                <a:cubicBezTo>
                  <a:pt x="241" y="7662"/>
                  <a:pt x="134" y="7661"/>
                  <a:pt x="36" y="7659"/>
                </a:cubicBezTo>
                <a:lnTo>
                  <a:pt x="0" y="7658"/>
                </a:lnTo>
                <a:lnTo>
                  <a:pt x="0" y="3989"/>
                </a:lnTo>
                <a:lnTo>
                  <a:pt x="42" y="4009"/>
                </a:lnTo>
                <a:cubicBezTo>
                  <a:pt x="1530" y="4715"/>
                  <a:pt x="3186" y="5482"/>
                  <a:pt x="4269" y="5282"/>
                </a:cubicBezTo>
                <a:cubicBezTo>
                  <a:pt x="6998" y="4494"/>
                  <a:pt x="7864" y="-21"/>
                  <a:pt x="8309" y="0"/>
                </a:cubicBezTo>
                <a:close/>
              </a:path>
            </a:pathLst>
          </a:custGeom>
          <a:gradFill>
            <a:gsLst>
              <a:gs pos="51000">
                <a:schemeClr val="accent6">
                  <a:alpha val="28000"/>
                </a:schemeClr>
              </a:gs>
              <a:gs pos="0">
                <a:schemeClr val="tx1">
                  <a:alpha val="0"/>
                </a:schemeClr>
              </a:gs>
              <a:gs pos="93000">
                <a:schemeClr val="accent6">
                  <a:alpha val="19000"/>
                </a:schemeClr>
              </a:gs>
              <a:gs pos="75000">
                <a:schemeClr val="accent6">
                  <a:alpha val="67000"/>
                </a:schemeClr>
              </a:gs>
              <a:gs pos="100000">
                <a:schemeClr val="tx1">
                  <a:alpha val="0"/>
                </a:schemeClr>
              </a:gs>
            </a:gsLst>
            <a:lin ang="60000" scaled="0"/>
          </a:gradFill>
          <a:effectLst>
            <a:softEdge rad="469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2"/>
            </p:custDataLst>
          </p:nvPr>
        </p:nvSpPr>
        <p:spPr>
          <a:xfrm>
            <a:off x="0" y="155259"/>
            <a:ext cx="5928670" cy="5590267"/>
          </a:xfrm>
          <a:custGeom>
            <a:gdLst>
              <a:gd name="connsiteX0" fmla="*/ 212 w 16298"/>
              <a:gd name="connsiteY0" fmla="*/ 4000 h 8803"/>
              <a:gd name="connsiteX1" fmla="*/ 5867 w 16298"/>
              <a:gd name="connsiteY1" fmla="*/ 4237 h 8803"/>
              <a:gd name="connsiteX2" fmla="*/ 10307 w 16298"/>
              <a:gd name="connsiteY2" fmla="*/ 2456 h 8803"/>
              <a:gd name="connsiteX3" fmla="*/ 12768 w 16298"/>
              <a:gd name="connsiteY3" fmla="*/ 1273 h 8803"/>
              <a:gd name="connsiteX4" fmla="*/ 14207 w 16298"/>
              <a:gd name="connsiteY4" fmla="*/ 22 h 8803"/>
              <a:gd name="connsiteX5" fmla="*/ 15759 w 16298"/>
              <a:gd name="connsiteY5" fmla="*/ 1624 h 8803"/>
              <a:gd name="connsiteX6" fmla="*/ 14227 w 16298"/>
              <a:gd name="connsiteY6" fmla="*/ 5898 h 8803"/>
              <a:gd name="connsiteX7" fmla="*/ 10450 w 16298"/>
              <a:gd name="connsiteY7" fmla="*/ 8803 h 8803"/>
              <a:gd name="connsiteX8" fmla="*/ 3812 w 16298"/>
              <a:gd name="connsiteY8" fmla="*/ 6100 h 8803"/>
              <a:gd name="connsiteX9" fmla="*/ 212 w 16298"/>
              <a:gd name="connsiteY9" fmla="*/ 4000 h 88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36" h="8804">
                <a:moveTo>
                  <a:pt x="8105" y="0"/>
                </a:moveTo>
                <a:cubicBezTo>
                  <a:pt x="10438" y="1"/>
                  <a:pt x="8725" y="697"/>
                  <a:pt x="8797" y="1624"/>
                </a:cubicBezTo>
                <a:cubicBezTo>
                  <a:pt x="7531" y="3968"/>
                  <a:pt x="7899" y="4428"/>
                  <a:pt x="7265" y="5898"/>
                </a:cubicBezTo>
                <a:cubicBezTo>
                  <a:pt x="6614" y="6893"/>
                  <a:pt x="6061" y="8787"/>
                  <a:pt x="3488" y="8803"/>
                </a:cubicBezTo>
                <a:cubicBezTo>
                  <a:pt x="2242" y="8811"/>
                  <a:pt x="1131" y="8200"/>
                  <a:pt x="81" y="7557"/>
                </a:cubicBezTo>
                <a:lnTo>
                  <a:pt x="0" y="7507"/>
                </a:lnTo>
                <a:lnTo>
                  <a:pt x="0" y="3531"/>
                </a:lnTo>
                <a:lnTo>
                  <a:pt x="11" y="3525"/>
                </a:lnTo>
                <a:cubicBezTo>
                  <a:pt x="896" y="3043"/>
                  <a:pt x="1964" y="2663"/>
                  <a:pt x="3345" y="2456"/>
                </a:cubicBezTo>
                <a:cubicBezTo>
                  <a:pt x="4636" y="1722"/>
                  <a:pt x="3511" y="1154"/>
                  <a:pt x="5806" y="1273"/>
                </a:cubicBezTo>
                <a:cubicBezTo>
                  <a:pt x="6796" y="973"/>
                  <a:pt x="5551" y="55"/>
                  <a:pt x="7245" y="22"/>
                </a:cubicBezTo>
                <a:cubicBezTo>
                  <a:pt x="7579" y="7"/>
                  <a:pt x="7864" y="0"/>
                  <a:pt x="8105" y="0"/>
                </a:cubicBezTo>
                <a:close/>
              </a:path>
            </a:pathLst>
          </a:custGeom>
          <a:gradFill>
            <a:gsLst>
              <a:gs pos="24000">
                <a:srgbClr val="00039C">
                  <a:lumMod val="57000"/>
                  <a:alpha val="0"/>
                </a:srgbClr>
              </a:gs>
              <a:gs pos="98000">
                <a:schemeClr val="accent1"/>
              </a:gs>
            </a:gsLst>
            <a:lin ang="3780000" scaled="0"/>
          </a:gradFill>
          <a:ln>
            <a:noFill/>
          </a:ln>
          <a:effectLst>
            <a:softEdge rad="254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3"/>
            </p:custDataLst>
          </p:nvPr>
        </p:nvSpPr>
        <p:spPr>
          <a:xfrm>
            <a:off x="0" y="2243172"/>
            <a:ext cx="4752802" cy="3587438"/>
          </a:xfrm>
          <a:custGeom>
            <a:gdLst>
              <a:gd name="connsiteX0" fmla="*/ 374 w 10945"/>
              <a:gd name="connsiteY0" fmla="*/ 1010 h 5649"/>
              <a:gd name="connsiteX1" fmla="*/ 3387 w 10945"/>
              <a:gd name="connsiteY1" fmla="*/ 1077 h 5649"/>
              <a:gd name="connsiteX2" fmla="*/ 7812 w 10945"/>
              <a:gd name="connsiteY2" fmla="*/ 3972 h 5649"/>
              <a:gd name="connsiteX3" fmla="*/ 10153 w 10945"/>
              <a:gd name="connsiteY3" fmla="*/ 354 h 5649"/>
              <a:gd name="connsiteX4" fmla="*/ 10918 w 10945"/>
              <a:gd name="connsiteY4" fmla="*/ 579 h 5649"/>
              <a:gd name="connsiteX5" fmla="*/ 10438 w 10945"/>
              <a:gd name="connsiteY5" fmla="*/ 2799 h 5649"/>
              <a:gd name="connsiteX6" fmla="*/ 7284 w 10945"/>
              <a:gd name="connsiteY6" fmla="*/ 5649 h 5649"/>
              <a:gd name="connsiteX7" fmla="*/ 1887 w 10945"/>
              <a:gd name="connsiteY7" fmla="*/ 2536 h 5649"/>
              <a:gd name="connsiteX8" fmla="*/ 374 w 10945"/>
              <a:gd name="connsiteY8" fmla="*/ 1010 h 564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85" h="5650">
                <a:moveTo>
                  <a:pt x="7210" y="0"/>
                </a:moveTo>
                <a:cubicBezTo>
                  <a:pt x="7329" y="-4"/>
                  <a:pt x="7422" y="132"/>
                  <a:pt x="7457" y="579"/>
                </a:cubicBezTo>
                <a:cubicBezTo>
                  <a:pt x="7592" y="1180"/>
                  <a:pt x="7202" y="1720"/>
                  <a:pt x="6977" y="2799"/>
                </a:cubicBezTo>
                <a:cubicBezTo>
                  <a:pt x="6326" y="3794"/>
                  <a:pt x="6396" y="5633"/>
                  <a:pt x="3823" y="5649"/>
                </a:cubicBezTo>
                <a:cubicBezTo>
                  <a:pt x="2014" y="5661"/>
                  <a:pt x="1103" y="4165"/>
                  <a:pt x="3" y="3242"/>
                </a:cubicBezTo>
                <a:lnTo>
                  <a:pt x="0" y="3240"/>
                </a:lnTo>
                <a:lnTo>
                  <a:pt x="0" y="1117"/>
                </a:lnTo>
                <a:lnTo>
                  <a:pt x="7" y="1121"/>
                </a:lnTo>
                <a:cubicBezTo>
                  <a:pt x="1698" y="2053"/>
                  <a:pt x="2721" y="3931"/>
                  <a:pt x="4351" y="3972"/>
                </a:cubicBezTo>
                <a:cubicBezTo>
                  <a:pt x="7892" y="2336"/>
                  <a:pt x="6377" y="789"/>
                  <a:pt x="6692" y="354"/>
                </a:cubicBezTo>
                <a:cubicBezTo>
                  <a:pt x="6861" y="245"/>
                  <a:pt x="7057" y="6"/>
                  <a:pt x="7210" y="0"/>
                </a:cubicBezTo>
                <a:close/>
              </a:path>
            </a:pathLst>
          </a:custGeom>
          <a:gradFill>
            <a:gsLst>
              <a:gs pos="23000">
                <a:srgbClr val="00039C">
                  <a:lumMod val="57000"/>
                  <a:alpha val="0"/>
                </a:srgbClr>
              </a:gs>
              <a:gs pos="100000">
                <a:schemeClr val="accent1"/>
              </a:gs>
            </a:gsLst>
            <a:lin ang="3780000" scaled="0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pic>
        <p:nvPicPr>
          <p:cNvPr id="10" name="下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49047" t="17662" r="19822" b="26305"/>
          <a:stretch>
            <a:fillRect/>
          </a:stretch>
        </p:blipFill>
        <p:spPr>
          <a:xfrm>
            <a:off x="0" y="0"/>
            <a:ext cx="6285865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99" h="10800">
                <a:moveTo>
                  <a:pt x="0" y="0"/>
                </a:moveTo>
                <a:lnTo>
                  <a:pt x="9899" y="0"/>
                </a:lnTo>
                <a:lnTo>
                  <a:pt x="9899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1" name="上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22285" t="31212" r="36662" b="25239"/>
          <a:stretch>
            <a:fillRect/>
          </a:stretch>
        </p:blipFill>
        <p:spPr>
          <a:xfrm>
            <a:off x="0" y="0"/>
            <a:ext cx="5588000" cy="6113780"/>
          </a:xfrm>
          <a:custGeom>
            <a:gdLst>
              <a:gd name="connsiteX0" fmla="*/ 0 w 8621233"/>
              <a:gd name="connsiteY0" fmla="*/ 0 h 6858000"/>
              <a:gd name="connsiteX1" fmla="*/ 8621233 w 8621233"/>
              <a:gd name="connsiteY1" fmla="*/ 0 h 6858000"/>
              <a:gd name="connsiteX2" fmla="*/ 8621233 w 8621233"/>
              <a:gd name="connsiteY2" fmla="*/ 6858000 h 6858000"/>
              <a:gd name="connsiteX3" fmla="*/ 0 w 8621233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00" h="9628">
                <a:moveTo>
                  <a:pt x="0" y="0"/>
                </a:moveTo>
                <a:lnTo>
                  <a:pt x="8800" y="0"/>
                </a:lnTo>
                <a:lnTo>
                  <a:pt x="8800" y="9628"/>
                </a:lnTo>
                <a:lnTo>
                  <a:pt x="0" y="9628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9" name="图形 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23900" y="495300"/>
            <a:ext cx="228600" cy="228600"/>
          </a:xfrm>
          <a:prstGeom prst="rect">
            <a:avLst/>
          </a:prstGeom>
        </p:spPr>
      </p:pic>
      <p:pic>
        <p:nvPicPr>
          <p:cNvPr id="23" name="图形 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rot="16200000">
            <a:off x="11372850" y="495300"/>
            <a:ext cx="228600" cy="228600"/>
          </a:xfrm>
          <a:prstGeom prst="rect">
            <a:avLst/>
          </a:prstGeom>
        </p:spPr>
      </p:pic>
      <p:pic>
        <p:nvPicPr>
          <p:cNvPr id="24" name="图形 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5400000" flipH="1">
            <a:off x="11144250" y="495300"/>
            <a:ext cx="228600" cy="228600"/>
          </a:xfrm>
          <a:prstGeom prst="rect">
            <a:avLst/>
          </a:prstGeom>
        </p:spPr>
      </p:pic>
      <p:sp>
        <p:nvSpPr>
          <p:cNvPr id="8" name="节编号"/>
          <p:cNvSpPr txBox="1"/>
          <p:nvPr>
            <p:ph type="body" idx="2" hasCustomPrompt="1"/>
            <p:custDataLst>
              <p:tags r:id="rId14"/>
            </p:custDataLst>
          </p:nvPr>
        </p:nvSpPr>
        <p:spPr>
          <a:xfrm>
            <a:off x="7030720" y="2243455"/>
            <a:ext cx="4570095" cy="82994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1" i="0" u="none" strike="noStrike" kern="1200" cap="none" spc="0" normalizeH="0" baseline="0" noProof="1">
                <a:solidFill>
                  <a:schemeClr val="bg1"/>
                </a:solidFill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</a:p>
        </p:txBody>
      </p:sp>
      <p:sp>
        <p:nvSpPr>
          <p:cNvPr id="7" name="标题"/>
          <p:cNvSpPr txBox="1"/>
          <p:nvPr>
            <p:ph type="title" idx="1" hasCustomPrompt="1"/>
            <p:custDataLst>
              <p:tags r:id="rId15"/>
            </p:custDataLst>
          </p:nvPr>
        </p:nvSpPr>
        <p:spPr>
          <a:xfrm>
            <a:off x="7032625" y="3267075"/>
            <a:ext cx="4569460" cy="204152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0" normalizeH="0" baseline="0" noProof="1">
                <a:solidFill>
                  <a:schemeClr val="bg1"/>
                </a:solidFill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下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4655" t="29585" r="20491" b="32513"/>
          <a:stretch>
            <a:fillRect/>
          </a:stretch>
        </p:blipFill>
        <p:spPr>
          <a:xfrm>
            <a:off x="0" y="612775"/>
            <a:ext cx="12192635" cy="6245225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01" h="9835">
                <a:moveTo>
                  <a:pt x="0" y="0"/>
                </a:moveTo>
                <a:lnTo>
                  <a:pt x="19201" y="0"/>
                </a:lnTo>
                <a:lnTo>
                  <a:pt x="19201" y="9835"/>
                </a:lnTo>
                <a:lnTo>
                  <a:pt x="0" y="9835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0" name="正文"/>
          <p:cNvSpPr txBox="1"/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正文"/>
          <p:cNvSpPr txBox="1"/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" name="下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4655" t="29585" r="20491" b="32513"/>
          <a:stretch>
            <a:fillRect/>
          </a:stretch>
        </p:blipFill>
        <p:spPr>
          <a:xfrm>
            <a:off x="0" y="612775"/>
            <a:ext cx="12192635" cy="6245225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01" h="9835">
                <a:moveTo>
                  <a:pt x="0" y="0"/>
                </a:moveTo>
                <a:lnTo>
                  <a:pt x="19201" y="0"/>
                </a:lnTo>
                <a:lnTo>
                  <a:pt x="19201" y="9835"/>
                </a:lnTo>
                <a:lnTo>
                  <a:pt x="0" y="9835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4" name="正文"/>
          <p:cNvSpPr txBox="1"/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标题"/>
          <p:cNvSpPr txBox="1"/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j-lt"/>
                <a:ea typeface="+mj-lt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正文"/>
          <p:cNvSpPr txBox="1"/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</p:txBody>
      </p:sp>
      <p:sp>
        <p:nvSpPr>
          <p:cNvPr id="11" name="标题"/>
          <p:cNvSpPr txBox="1"/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j-lt"/>
                <a:ea typeface="+mj-lt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标题"/>
          <p:cNvSpPr txBox="1"/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下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3279" t="21399" r="19809" b="26305"/>
          <a:stretch>
            <a:fillRect/>
          </a:stretch>
        </p:blipFill>
        <p:spPr>
          <a:xfrm rot="9840000">
            <a:off x="6421628" y="3105633"/>
            <a:ext cx="6501782" cy="4393278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39" h="6918">
                <a:moveTo>
                  <a:pt x="1984" y="0"/>
                </a:moveTo>
                <a:lnTo>
                  <a:pt x="10239" y="2367"/>
                </a:lnTo>
                <a:lnTo>
                  <a:pt x="10239" y="6919"/>
                </a:lnTo>
                <a:lnTo>
                  <a:pt x="0" y="6919"/>
                </a:lnTo>
                <a:lnTo>
                  <a:pt x="1984" y="0"/>
                </a:lnTo>
                <a:close/>
              </a:path>
            </a:pathLst>
          </a:custGeom>
        </p:spPr>
      </p:pic>
      <p:sp>
        <p:nvSpPr>
          <p:cNvPr id="8" name="任意多边形 7"/>
          <p:cNvSpPr/>
          <p:nvPr>
            <p:custDataLst>
              <p:tags r:id="rId3"/>
            </p:custDataLst>
          </p:nvPr>
        </p:nvSpPr>
        <p:spPr>
          <a:xfrm>
            <a:off x="-13970" y="1054735"/>
            <a:ext cx="3663950" cy="4748530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idx"/>
              <a:gd name="ib" fmla="+- vc idx 0"/>
            </a:gdLst>
            <a:cxnLst>
              <a:cxn ang="3">
                <a:pos x="hc" y="t"/>
              </a:cxn>
              <a:cxn ang="3">
                <a:pos x="hd2" y="il"/>
              </a:cxn>
              <a:cxn ang="cd2">
                <a:pos x="l" y="vc"/>
              </a:cxn>
              <a:cxn ang="cd4">
                <a:pos x="hd2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5770" h="7478">
                <a:moveTo>
                  <a:pt x="2031" y="0"/>
                </a:moveTo>
                <a:cubicBezTo>
                  <a:pt x="4096" y="0"/>
                  <a:pt x="5770" y="1674"/>
                  <a:pt x="5770" y="3739"/>
                </a:cubicBezTo>
                <a:cubicBezTo>
                  <a:pt x="5770" y="5804"/>
                  <a:pt x="4096" y="7478"/>
                  <a:pt x="2031" y="7478"/>
                </a:cubicBezTo>
                <a:cubicBezTo>
                  <a:pt x="1289" y="7478"/>
                  <a:pt x="597" y="7262"/>
                  <a:pt x="16" y="6889"/>
                </a:cubicBezTo>
                <a:lnTo>
                  <a:pt x="0" y="6879"/>
                </a:lnTo>
                <a:lnTo>
                  <a:pt x="0" y="599"/>
                </a:lnTo>
                <a:lnTo>
                  <a:pt x="16" y="589"/>
                </a:lnTo>
                <a:cubicBezTo>
                  <a:pt x="597" y="216"/>
                  <a:pt x="1289" y="0"/>
                  <a:pt x="2031" y="0"/>
                </a:cubicBezTo>
                <a:close/>
              </a:path>
            </a:pathLst>
          </a:custGeom>
          <a:gradFill>
            <a:gsLst>
              <a:gs pos="7000">
                <a:schemeClr val="accent1">
                  <a:alpha val="0"/>
                </a:schemeClr>
              </a:gs>
              <a:gs pos="58000">
                <a:schemeClr val="accent1">
                  <a:alpha val="0"/>
                </a:schemeClr>
              </a:gs>
              <a:gs pos="100000">
                <a:schemeClr val="accent1">
                  <a:alpha val="3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7" name="椭圆 6"/>
          <p:cNvSpPr/>
          <p:nvPr>
            <p:custDataLst>
              <p:tags r:id="rId4"/>
            </p:custDataLst>
          </p:nvPr>
        </p:nvSpPr>
        <p:spPr>
          <a:xfrm>
            <a:off x="1680845" y="-635"/>
            <a:ext cx="5300345" cy="6858000"/>
          </a:xfrm>
          <a:prstGeom prst="ellipse">
            <a:avLst/>
          </a:prstGeom>
          <a:gradFill>
            <a:gsLst>
              <a:gs pos="62000">
                <a:schemeClr val="accent1">
                  <a:alpha val="0"/>
                </a:schemeClr>
              </a:gs>
              <a:gs pos="85000">
                <a:schemeClr val="accent1">
                  <a:alpha val="9000"/>
                </a:schemeClr>
              </a:gs>
              <a:gs pos="100000">
                <a:schemeClr val="accent1">
                  <a:alpha val="3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6" name="标题"/>
          <p:cNvSpPr txBox="1"/>
          <p:nvPr>
            <p:ph type="title" idx="4" hasCustomPrompt="1"/>
            <p:custDataLst>
              <p:tags r:id="rId5"/>
            </p:custDataLst>
          </p:nvPr>
        </p:nvSpPr>
        <p:spPr>
          <a:xfrm>
            <a:off x="7671435" y="1488440"/>
            <a:ext cx="3514090" cy="38811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400" b="1" i="0" u="none" strike="noStrike" kern="1200" cap="none" spc="0" normalizeH="0" baseline="0" noProof="1">
                <a:solidFill>
                  <a:schemeClr val="bg1"/>
                </a:solidFill>
                <a:uFillTx/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dist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pic>
        <p:nvPicPr>
          <p:cNvPr id="45" name="图形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3900" y="495300"/>
            <a:ext cx="228600" cy="228600"/>
          </a:xfrm>
          <a:prstGeom prst="rect">
            <a:avLst/>
          </a:prstGeom>
        </p:spPr>
      </p:pic>
      <p:pic>
        <p:nvPicPr>
          <p:cNvPr id="47" name="图形 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6200000">
            <a:off x="11372850" y="495300"/>
            <a:ext cx="228600" cy="228600"/>
          </a:xfrm>
          <a:prstGeom prst="rect">
            <a:avLst/>
          </a:prstGeom>
        </p:spPr>
      </p:pic>
      <p:pic>
        <p:nvPicPr>
          <p:cNvPr id="48" name="图形 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rot="5400000" flipH="1">
            <a:off x="11144250" y="495300"/>
            <a:ext cx="228600" cy="2286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下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4655" t="29585" r="20491" b="32513"/>
          <a:stretch>
            <a:fillRect/>
          </a:stretch>
        </p:blipFill>
        <p:spPr>
          <a:xfrm>
            <a:off x="0" y="612775"/>
            <a:ext cx="12192635" cy="6245225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01" h="9835">
                <a:moveTo>
                  <a:pt x="0" y="0"/>
                </a:moveTo>
                <a:lnTo>
                  <a:pt x="19201" y="0"/>
                </a:lnTo>
                <a:lnTo>
                  <a:pt x="19201" y="9835"/>
                </a:lnTo>
                <a:lnTo>
                  <a:pt x="0" y="9835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下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4655" t="29585" r="20491" b="32513"/>
          <a:stretch>
            <a:fillRect/>
          </a:stretch>
        </p:blipFill>
        <p:spPr>
          <a:xfrm>
            <a:off x="0" y="612775"/>
            <a:ext cx="12192635" cy="6245225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01" h="9835">
                <a:moveTo>
                  <a:pt x="0" y="0"/>
                </a:moveTo>
                <a:lnTo>
                  <a:pt x="19201" y="0"/>
                </a:lnTo>
                <a:lnTo>
                  <a:pt x="19201" y="9835"/>
                </a:lnTo>
                <a:lnTo>
                  <a:pt x="0" y="9835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7" name="正文"/>
          <p:cNvSpPr txBox="1"/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" name="图形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900" y="495300"/>
            <a:ext cx="228600" cy="228600"/>
          </a:xfrm>
          <a:prstGeom prst="rect">
            <a:avLst/>
          </a:prstGeom>
        </p:spPr>
      </p:pic>
      <p:pic>
        <p:nvPicPr>
          <p:cNvPr id="14" name="图形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6200000">
            <a:off x="11372850" y="495300"/>
            <a:ext cx="228600" cy="228600"/>
          </a:xfrm>
          <a:prstGeom prst="rect">
            <a:avLst/>
          </a:prstGeom>
        </p:spPr>
      </p:pic>
      <p:pic>
        <p:nvPicPr>
          <p:cNvPr id="18" name="图形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400000" flipH="1">
            <a:off x="11144250" y="495300"/>
            <a:ext cx="228600" cy="228600"/>
          </a:xfrm>
          <a:prstGeom prst="rect">
            <a:avLst/>
          </a:prstGeom>
        </p:spPr>
      </p:pic>
      <p:pic>
        <p:nvPicPr>
          <p:cNvPr id="13" name="下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19809" t="17662" r="19809" b="26305"/>
          <a:stretch>
            <a:fillRect/>
          </a:stretch>
        </p:blipFill>
        <p:spPr>
          <a:xfrm>
            <a:off x="5334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上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 t="25911" r="36662" b="25239"/>
          <a:stretch>
            <a:fillRect/>
          </a:stretch>
        </p:blipFill>
        <p:spPr>
          <a:xfrm>
            <a:off x="3570605" y="0"/>
            <a:ext cx="8621395" cy="6858000"/>
          </a:xfrm>
          <a:custGeom>
            <a:gdLst>
              <a:gd name="connsiteX0" fmla="*/ 0 w 8621233"/>
              <a:gd name="connsiteY0" fmla="*/ 0 h 6858000"/>
              <a:gd name="connsiteX1" fmla="*/ 8621233 w 8621233"/>
              <a:gd name="connsiteY1" fmla="*/ 0 h 6858000"/>
              <a:gd name="connsiteX2" fmla="*/ 8621233 w 8621233"/>
              <a:gd name="connsiteY2" fmla="*/ 6858000 h 6858000"/>
              <a:gd name="connsiteX3" fmla="*/ 0 w 8621233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1233" h="6858000">
                <a:moveTo>
                  <a:pt x="0" y="0"/>
                </a:moveTo>
                <a:lnTo>
                  <a:pt x="8621233" y="0"/>
                </a:lnTo>
                <a:lnTo>
                  <a:pt x="862123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247650" y="1984375"/>
            <a:ext cx="11997690" cy="4866005"/>
          </a:xfrm>
          <a:custGeom>
            <a:gdLst>
              <a:gd name="connsiteX0" fmla="*/ 12 w 18894"/>
              <a:gd name="connsiteY0" fmla="*/ 3352 h 7663"/>
              <a:gd name="connsiteX1" fmla="*/ 6330 w 18894"/>
              <a:gd name="connsiteY1" fmla="*/ 2960 h 7663"/>
              <a:gd name="connsiteX2" fmla="*/ 13261 w 18894"/>
              <a:gd name="connsiteY2" fmla="*/ 5282 h 7663"/>
              <a:gd name="connsiteX3" fmla="*/ 17566 w 18894"/>
              <a:gd name="connsiteY3" fmla="*/ 887 h 7663"/>
              <a:gd name="connsiteX4" fmla="*/ 18497 w 18894"/>
              <a:gd name="connsiteY4" fmla="*/ 1777 h 7663"/>
              <a:gd name="connsiteX5" fmla="*/ 17867 w 18894"/>
              <a:gd name="connsiteY5" fmla="*/ 3998 h 7663"/>
              <a:gd name="connsiteX6" fmla="*/ 18819 w 18894"/>
              <a:gd name="connsiteY6" fmla="*/ 4251 h 7663"/>
              <a:gd name="connsiteX7" fmla="*/ 18618 w 18894"/>
              <a:gd name="connsiteY7" fmla="*/ 7463 h 7663"/>
              <a:gd name="connsiteX8" fmla="*/ 16920 w 18894"/>
              <a:gd name="connsiteY8" fmla="*/ 7044 h 7663"/>
              <a:gd name="connsiteX9" fmla="*/ 12685 w 18894"/>
              <a:gd name="connsiteY9" fmla="*/ 7659 h 7663"/>
              <a:gd name="connsiteX10" fmla="*/ 5994 w 18894"/>
              <a:gd name="connsiteY10" fmla="*/ 7409 h 7663"/>
              <a:gd name="connsiteX11" fmla="*/ 1824 w 18894"/>
              <a:gd name="connsiteY11" fmla="*/ 7453 h 7663"/>
              <a:gd name="connsiteX12" fmla="*/ 12 w 18894"/>
              <a:gd name="connsiteY12" fmla="*/ 3352 h 76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894" h="7663">
                <a:moveTo>
                  <a:pt x="12" y="3352"/>
                </a:moveTo>
                <a:cubicBezTo>
                  <a:pt x="698" y="1764"/>
                  <a:pt x="4860" y="2840"/>
                  <a:pt x="6330" y="2960"/>
                </a:cubicBezTo>
                <a:cubicBezTo>
                  <a:pt x="7800" y="3080"/>
                  <a:pt x="11388" y="5628"/>
                  <a:pt x="13261" y="5282"/>
                </a:cubicBezTo>
                <a:cubicBezTo>
                  <a:pt x="16636" y="4307"/>
                  <a:pt x="17161" y="-2368"/>
                  <a:pt x="17566" y="887"/>
                </a:cubicBezTo>
                <a:cubicBezTo>
                  <a:pt x="18398" y="420"/>
                  <a:pt x="18605" y="751"/>
                  <a:pt x="18497" y="1777"/>
                </a:cubicBezTo>
                <a:cubicBezTo>
                  <a:pt x="18427" y="2378"/>
                  <a:pt x="18241" y="1943"/>
                  <a:pt x="17867" y="3998"/>
                </a:cubicBezTo>
                <a:cubicBezTo>
                  <a:pt x="18093" y="4658"/>
                  <a:pt x="18857" y="3826"/>
                  <a:pt x="18819" y="4251"/>
                </a:cubicBezTo>
                <a:cubicBezTo>
                  <a:pt x="18944" y="4829"/>
                  <a:pt x="18935" y="6998"/>
                  <a:pt x="18618" y="7463"/>
                </a:cubicBezTo>
                <a:cubicBezTo>
                  <a:pt x="18302" y="7929"/>
                  <a:pt x="19003" y="7077"/>
                  <a:pt x="16920" y="7044"/>
                </a:cubicBezTo>
                <a:cubicBezTo>
                  <a:pt x="15931" y="7077"/>
                  <a:pt x="14485" y="7622"/>
                  <a:pt x="12685" y="7659"/>
                </a:cubicBezTo>
                <a:cubicBezTo>
                  <a:pt x="7524" y="7661"/>
                  <a:pt x="9189" y="7710"/>
                  <a:pt x="5994" y="7409"/>
                </a:cubicBezTo>
                <a:cubicBezTo>
                  <a:pt x="3486" y="7256"/>
                  <a:pt x="3069" y="7498"/>
                  <a:pt x="1824" y="7453"/>
                </a:cubicBezTo>
                <a:cubicBezTo>
                  <a:pt x="1196" y="6933"/>
                  <a:pt x="-141" y="7632"/>
                  <a:pt x="12" y="3352"/>
                </a:cubicBezTo>
                <a:close/>
              </a:path>
            </a:pathLst>
          </a:custGeom>
          <a:gradFill>
            <a:gsLst>
              <a:gs pos="51000">
                <a:schemeClr val="accent6">
                  <a:alpha val="28000"/>
                </a:schemeClr>
              </a:gs>
              <a:gs pos="0">
                <a:schemeClr val="tx1">
                  <a:alpha val="0"/>
                </a:schemeClr>
              </a:gs>
              <a:gs pos="93000">
                <a:schemeClr val="accent6">
                  <a:alpha val="19000"/>
                </a:schemeClr>
              </a:gs>
              <a:gs pos="75000">
                <a:schemeClr val="accent6">
                  <a:alpha val="67000"/>
                </a:schemeClr>
              </a:gs>
              <a:gs pos="100000">
                <a:schemeClr val="tx1">
                  <a:alpha val="0"/>
                </a:schemeClr>
              </a:gs>
            </a:gsLst>
            <a:lin ang="60000" scaled="0"/>
          </a:gradFill>
          <a:effectLst>
            <a:softEdge rad="469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2"/>
            </p:custDataLst>
          </p:nvPr>
        </p:nvSpPr>
        <p:spPr>
          <a:xfrm>
            <a:off x="1536700" y="155575"/>
            <a:ext cx="10349865" cy="5590540"/>
          </a:xfrm>
          <a:custGeom>
            <a:gdLst>
              <a:gd name="connsiteX0" fmla="*/ 212 w 16298"/>
              <a:gd name="connsiteY0" fmla="*/ 4000 h 8803"/>
              <a:gd name="connsiteX1" fmla="*/ 5867 w 16298"/>
              <a:gd name="connsiteY1" fmla="*/ 4237 h 8803"/>
              <a:gd name="connsiteX2" fmla="*/ 10307 w 16298"/>
              <a:gd name="connsiteY2" fmla="*/ 2456 h 8803"/>
              <a:gd name="connsiteX3" fmla="*/ 12768 w 16298"/>
              <a:gd name="connsiteY3" fmla="*/ 1273 h 8803"/>
              <a:gd name="connsiteX4" fmla="*/ 14207 w 16298"/>
              <a:gd name="connsiteY4" fmla="*/ 22 h 8803"/>
              <a:gd name="connsiteX5" fmla="*/ 15759 w 16298"/>
              <a:gd name="connsiteY5" fmla="*/ 1624 h 8803"/>
              <a:gd name="connsiteX6" fmla="*/ 14227 w 16298"/>
              <a:gd name="connsiteY6" fmla="*/ 5898 h 8803"/>
              <a:gd name="connsiteX7" fmla="*/ 10450 w 16298"/>
              <a:gd name="connsiteY7" fmla="*/ 8803 h 8803"/>
              <a:gd name="connsiteX8" fmla="*/ 3812 w 16298"/>
              <a:gd name="connsiteY8" fmla="*/ 6100 h 8803"/>
              <a:gd name="connsiteX9" fmla="*/ 212 w 16298"/>
              <a:gd name="connsiteY9" fmla="*/ 4000 h 88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99" h="8804">
                <a:moveTo>
                  <a:pt x="212" y="4000"/>
                </a:moveTo>
                <a:cubicBezTo>
                  <a:pt x="812" y="3026"/>
                  <a:pt x="4781" y="5050"/>
                  <a:pt x="5867" y="4237"/>
                </a:cubicBezTo>
                <a:cubicBezTo>
                  <a:pt x="6953" y="3424"/>
                  <a:pt x="8298" y="2757"/>
                  <a:pt x="10307" y="2456"/>
                </a:cubicBezTo>
                <a:cubicBezTo>
                  <a:pt x="11598" y="1722"/>
                  <a:pt x="10473" y="1154"/>
                  <a:pt x="12768" y="1273"/>
                </a:cubicBezTo>
                <a:cubicBezTo>
                  <a:pt x="13758" y="973"/>
                  <a:pt x="12513" y="55"/>
                  <a:pt x="14207" y="22"/>
                </a:cubicBezTo>
                <a:cubicBezTo>
                  <a:pt x="17774" y="-141"/>
                  <a:pt x="15680" y="601"/>
                  <a:pt x="15759" y="1624"/>
                </a:cubicBezTo>
                <a:cubicBezTo>
                  <a:pt x="14493" y="3968"/>
                  <a:pt x="14861" y="4428"/>
                  <a:pt x="14227" y="5898"/>
                </a:cubicBezTo>
                <a:cubicBezTo>
                  <a:pt x="13576" y="6893"/>
                  <a:pt x="13023" y="8787"/>
                  <a:pt x="10450" y="8803"/>
                </a:cubicBezTo>
                <a:cubicBezTo>
                  <a:pt x="7877" y="8819"/>
                  <a:pt x="5880" y="6197"/>
                  <a:pt x="3812" y="6100"/>
                </a:cubicBezTo>
                <a:cubicBezTo>
                  <a:pt x="2252" y="5845"/>
                  <a:pt x="-835" y="5170"/>
                  <a:pt x="212" y="4000"/>
                </a:cubicBezTo>
                <a:close/>
              </a:path>
            </a:pathLst>
          </a:custGeom>
          <a:gradFill>
            <a:gsLst>
              <a:gs pos="24000">
                <a:srgbClr val="00039C">
                  <a:lumMod val="57000"/>
                  <a:alpha val="0"/>
                </a:srgbClr>
              </a:gs>
              <a:gs pos="98000">
                <a:schemeClr val="accent1"/>
              </a:gs>
            </a:gsLst>
            <a:lin ang="3780000" scaled="0"/>
          </a:gradFill>
          <a:ln>
            <a:noFill/>
          </a:ln>
          <a:effectLst>
            <a:softEdge rad="254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13"/>
            </p:custDataLst>
          </p:nvPr>
        </p:nvSpPr>
        <p:spPr>
          <a:xfrm>
            <a:off x="3759835" y="2243455"/>
            <a:ext cx="6950710" cy="3587750"/>
          </a:xfrm>
          <a:custGeom>
            <a:gdLst>
              <a:gd name="connsiteX0" fmla="*/ 374 w 10945"/>
              <a:gd name="connsiteY0" fmla="*/ 1010 h 5649"/>
              <a:gd name="connsiteX1" fmla="*/ 3387 w 10945"/>
              <a:gd name="connsiteY1" fmla="*/ 1077 h 5649"/>
              <a:gd name="connsiteX2" fmla="*/ 7812 w 10945"/>
              <a:gd name="connsiteY2" fmla="*/ 3972 h 5649"/>
              <a:gd name="connsiteX3" fmla="*/ 10153 w 10945"/>
              <a:gd name="connsiteY3" fmla="*/ 354 h 5649"/>
              <a:gd name="connsiteX4" fmla="*/ 10918 w 10945"/>
              <a:gd name="connsiteY4" fmla="*/ 579 h 5649"/>
              <a:gd name="connsiteX5" fmla="*/ 10438 w 10945"/>
              <a:gd name="connsiteY5" fmla="*/ 2799 h 5649"/>
              <a:gd name="connsiteX6" fmla="*/ 7284 w 10945"/>
              <a:gd name="connsiteY6" fmla="*/ 5649 h 5649"/>
              <a:gd name="connsiteX7" fmla="*/ 1887 w 10945"/>
              <a:gd name="connsiteY7" fmla="*/ 2536 h 5649"/>
              <a:gd name="connsiteX8" fmla="*/ 374 w 10945"/>
              <a:gd name="connsiteY8" fmla="*/ 1010 h 564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46" h="5650">
                <a:moveTo>
                  <a:pt x="374" y="1010"/>
                </a:moveTo>
                <a:cubicBezTo>
                  <a:pt x="716" y="188"/>
                  <a:pt x="1647" y="162"/>
                  <a:pt x="3387" y="1077"/>
                </a:cubicBezTo>
                <a:cubicBezTo>
                  <a:pt x="5127" y="1992"/>
                  <a:pt x="6156" y="3930"/>
                  <a:pt x="7812" y="3972"/>
                </a:cubicBezTo>
                <a:cubicBezTo>
                  <a:pt x="11353" y="2336"/>
                  <a:pt x="9838" y="789"/>
                  <a:pt x="10153" y="354"/>
                </a:cubicBezTo>
                <a:cubicBezTo>
                  <a:pt x="10453" y="159"/>
                  <a:pt x="10839" y="-444"/>
                  <a:pt x="10918" y="579"/>
                </a:cubicBezTo>
                <a:cubicBezTo>
                  <a:pt x="11053" y="1180"/>
                  <a:pt x="10663" y="1720"/>
                  <a:pt x="10438" y="2799"/>
                </a:cubicBezTo>
                <a:cubicBezTo>
                  <a:pt x="9787" y="3794"/>
                  <a:pt x="9857" y="5633"/>
                  <a:pt x="7284" y="5649"/>
                </a:cubicBezTo>
                <a:cubicBezTo>
                  <a:pt x="4711" y="5665"/>
                  <a:pt x="3955" y="2633"/>
                  <a:pt x="1887" y="2536"/>
                </a:cubicBezTo>
                <a:cubicBezTo>
                  <a:pt x="687" y="1754"/>
                  <a:pt x="-673" y="2180"/>
                  <a:pt x="374" y="1010"/>
                </a:cubicBezTo>
                <a:close/>
              </a:path>
            </a:pathLst>
          </a:custGeom>
          <a:gradFill>
            <a:gsLst>
              <a:gs pos="23000">
                <a:srgbClr val="00039C">
                  <a:lumMod val="57000"/>
                  <a:alpha val="0"/>
                </a:srgbClr>
              </a:gs>
              <a:gs pos="100000">
                <a:schemeClr val="accent1"/>
              </a:gs>
            </a:gsLst>
            <a:lin ang="3780000" scaled="0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8" name="署名"/>
          <p:cNvSpPr txBox="1"/>
          <p:nvPr>
            <p:ph type="body" idx="2" hasCustomPrompt="1"/>
            <p:custDataLst>
              <p:tags r:id="rId14"/>
            </p:custDataLst>
          </p:nvPr>
        </p:nvSpPr>
        <p:spPr>
          <a:xfrm>
            <a:off x="1536700" y="4197985"/>
            <a:ext cx="1602740" cy="419100"/>
          </a:xfrm>
          <a:prstGeom prst="roundRect">
            <a:avLst>
              <a:gd name="adj" fmla="val 50000"/>
            </a:avLst>
          </a:prstGeom>
          <a:gradFill>
            <a:gsLst>
              <a:gs pos="15000">
                <a:schemeClr val="accent1"/>
              </a:gs>
              <a:gs pos="100000">
                <a:schemeClr val="accent6"/>
              </a:gs>
            </a:gsLst>
            <a:lin ang="156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200" b="1" i="0" u="none" strike="noStrike" kern="1200" cap="none" spc="0" normalizeH="0" baseline="0" noProof="1"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7" name="标题"/>
          <p:cNvSpPr txBox="1"/>
          <p:nvPr>
            <p:ph type="title" idx="1" hasCustomPrompt="1"/>
            <p:custDataLst>
              <p:tags r:id="rId15"/>
            </p:custDataLst>
          </p:nvPr>
        </p:nvSpPr>
        <p:spPr>
          <a:xfrm>
            <a:off x="1459230" y="1839595"/>
            <a:ext cx="6122670" cy="2211070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7200" b="1" i="0" u="none" strike="noStrike" kern="1200" cap="none" spc="0" normalizeH="0" baseline="0" noProof="1">
                <a:solidFill>
                  <a:schemeClr val="bg1"/>
                </a:solidFill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下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4655" t="29585" r="20491" b="32513"/>
          <a:stretch>
            <a:fillRect/>
          </a:stretch>
        </p:blipFill>
        <p:spPr>
          <a:xfrm>
            <a:off x="0" y="612775"/>
            <a:ext cx="12192635" cy="6245225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01" h="9835">
                <a:moveTo>
                  <a:pt x="0" y="0"/>
                </a:moveTo>
                <a:lnTo>
                  <a:pt x="19201" y="0"/>
                </a:lnTo>
                <a:lnTo>
                  <a:pt x="19201" y="9835"/>
                </a:lnTo>
                <a:lnTo>
                  <a:pt x="0" y="9835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6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image" Target="../media/image6.pn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02.xml" /><Relationship Id="rId21" Type="http://schemas.openxmlformats.org/officeDocument/2006/relationships/tags" Target="../tags/tag203.xml" /><Relationship Id="rId22" Type="http://schemas.openxmlformats.org/officeDocument/2006/relationships/tags" Target="../tags/tag204.xml" /><Relationship Id="rId23" Type="http://schemas.openxmlformats.org/officeDocument/2006/relationships/tags" Target="../tags/tag205.xml" /><Relationship Id="rId24" Type="http://schemas.openxmlformats.org/officeDocument/2006/relationships/tags" Target="../tags/tag206.xml" /><Relationship Id="rId25" Type="http://schemas.openxmlformats.org/officeDocument/2006/relationships/tags" Target="../tags/tag207.xml" /><Relationship Id="rId26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下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34655" t="29585" r="20491" b="32513"/>
          <a:stretch>
            <a:fillRect/>
          </a:stretch>
        </p:blipFill>
        <p:spPr>
          <a:xfrm>
            <a:off x="0" y="612775"/>
            <a:ext cx="12192635" cy="6245225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01" h="9835">
                <a:moveTo>
                  <a:pt x="0" y="0"/>
                </a:moveTo>
                <a:lnTo>
                  <a:pt x="19201" y="0"/>
                </a:lnTo>
                <a:lnTo>
                  <a:pt x="19201" y="9835"/>
                </a:lnTo>
                <a:lnTo>
                  <a:pt x="0" y="9835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7" name="标题"/>
          <p:cNvSpPr txBox="1"/>
          <p:nvPr>
            <p:ph type="title" idx="1"/>
            <p:custDataLst>
              <p:tags r:id="rId2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KSO_TEMPLATE" hidden="1"/>
          <p:cNvSpPr/>
          <p:nvPr userDrawn="1"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08.xml" /><Relationship Id="rId4" Type="http://schemas.openxmlformats.org/officeDocument/2006/relationships/tags" Target="../tags/tag209.xml" /><Relationship Id="rId5" Type="http://schemas.openxmlformats.org/officeDocument/2006/relationships/tags" Target="../tags/tag21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218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211.xml" /><Relationship Id="rId4" Type="http://schemas.openxmlformats.org/officeDocument/2006/relationships/tags" Target="../tags/tag212.xml" /><Relationship Id="rId5" Type="http://schemas.openxmlformats.org/officeDocument/2006/relationships/tags" Target="../tags/tag213.xml" /><Relationship Id="rId6" Type="http://schemas.openxmlformats.org/officeDocument/2006/relationships/tags" Target="../tags/tag214.xml" /><Relationship Id="rId7" Type="http://schemas.openxmlformats.org/officeDocument/2006/relationships/tags" Target="../tags/tag215.xml" /><Relationship Id="rId8" Type="http://schemas.openxmlformats.org/officeDocument/2006/relationships/tags" Target="../tags/tag216.xml" /><Relationship Id="rId9" Type="http://schemas.openxmlformats.org/officeDocument/2006/relationships/tags" Target="../tags/tag21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19.xml" /><Relationship Id="rId3" Type="http://schemas.openxmlformats.org/officeDocument/2006/relationships/tags" Target="../tags/tag220.xml" /><Relationship Id="rId4" Type="http://schemas.openxmlformats.org/officeDocument/2006/relationships/tags" Target="../tags/tag22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29.xml" /><Relationship Id="rId11" Type="http://schemas.openxmlformats.org/officeDocument/2006/relationships/tags" Target="../tags/tag230.xml" /><Relationship Id="rId12" Type="http://schemas.openxmlformats.org/officeDocument/2006/relationships/tags" Target="../tags/tag231.xml" /><Relationship Id="rId13" Type="http://schemas.openxmlformats.org/officeDocument/2006/relationships/tags" Target="../tags/tag232.xml" /><Relationship Id="rId14" Type="http://schemas.openxmlformats.org/officeDocument/2006/relationships/tags" Target="../tags/tag233.xml" /><Relationship Id="rId15" Type="http://schemas.openxmlformats.org/officeDocument/2006/relationships/tags" Target="../tags/tag234.xml" /><Relationship Id="rId16" Type="http://schemas.openxmlformats.org/officeDocument/2006/relationships/tags" Target="../tags/tag235.xml" /><Relationship Id="rId17" Type="http://schemas.openxmlformats.org/officeDocument/2006/relationships/tags" Target="../tags/tag236.xml" /><Relationship Id="rId18" Type="http://schemas.openxmlformats.org/officeDocument/2006/relationships/tags" Target="../tags/tag237.xml" /><Relationship Id="rId19" Type="http://schemas.openxmlformats.org/officeDocument/2006/relationships/tags" Target="../tags/tag238.xml" /><Relationship Id="rId2" Type="http://schemas.openxmlformats.org/officeDocument/2006/relationships/image" Target="../media/image7.png" /><Relationship Id="rId20" Type="http://schemas.openxmlformats.org/officeDocument/2006/relationships/tags" Target="../tags/tag239.xml" /><Relationship Id="rId21" Type="http://schemas.openxmlformats.org/officeDocument/2006/relationships/tags" Target="../tags/tag240.xml" /><Relationship Id="rId22" Type="http://schemas.openxmlformats.org/officeDocument/2006/relationships/tags" Target="../tags/tag241.xml" /><Relationship Id="rId23" Type="http://schemas.openxmlformats.org/officeDocument/2006/relationships/tags" Target="../tags/tag242.xml" /><Relationship Id="rId24" Type="http://schemas.openxmlformats.org/officeDocument/2006/relationships/tags" Target="../tags/tag243.xml" /><Relationship Id="rId25" Type="http://schemas.openxmlformats.org/officeDocument/2006/relationships/tags" Target="../tags/tag244.xml" /><Relationship Id="rId26" Type="http://schemas.openxmlformats.org/officeDocument/2006/relationships/tags" Target="../tags/tag245.xml" /><Relationship Id="rId27" Type="http://schemas.openxmlformats.org/officeDocument/2006/relationships/tags" Target="../tags/tag246.xml" /><Relationship Id="rId28" Type="http://schemas.openxmlformats.org/officeDocument/2006/relationships/tags" Target="../tags/tag247.xml" /><Relationship Id="rId29" Type="http://schemas.openxmlformats.org/officeDocument/2006/relationships/tags" Target="../tags/tag248.xml" /><Relationship Id="rId3" Type="http://schemas.openxmlformats.org/officeDocument/2006/relationships/tags" Target="../tags/tag222.xml" /><Relationship Id="rId30" Type="http://schemas.openxmlformats.org/officeDocument/2006/relationships/tags" Target="../tags/tag249.xml" /><Relationship Id="rId4" Type="http://schemas.openxmlformats.org/officeDocument/2006/relationships/tags" Target="../tags/tag223.xml" /><Relationship Id="rId5" Type="http://schemas.openxmlformats.org/officeDocument/2006/relationships/tags" Target="../tags/tag224.xml" /><Relationship Id="rId6" Type="http://schemas.openxmlformats.org/officeDocument/2006/relationships/tags" Target="../tags/tag225.xml" /><Relationship Id="rId7" Type="http://schemas.openxmlformats.org/officeDocument/2006/relationships/tags" Target="../tags/tag226.xml" /><Relationship Id="rId8" Type="http://schemas.openxmlformats.org/officeDocument/2006/relationships/tags" Target="../tags/tag227.xml" /><Relationship Id="rId9" Type="http://schemas.openxmlformats.org/officeDocument/2006/relationships/tags" Target="../tags/tag22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57.xml" /><Relationship Id="rId11" Type="http://schemas.openxmlformats.org/officeDocument/2006/relationships/tags" Target="../tags/tag258.xml" /><Relationship Id="rId12" Type="http://schemas.openxmlformats.org/officeDocument/2006/relationships/tags" Target="../tags/tag259.xml" /><Relationship Id="rId13" Type="http://schemas.openxmlformats.org/officeDocument/2006/relationships/tags" Target="../tags/tag260.xml" /><Relationship Id="rId14" Type="http://schemas.openxmlformats.org/officeDocument/2006/relationships/tags" Target="../tags/tag261.xml" /><Relationship Id="rId15" Type="http://schemas.openxmlformats.org/officeDocument/2006/relationships/tags" Target="../tags/tag262.xml" /><Relationship Id="rId16" Type="http://schemas.openxmlformats.org/officeDocument/2006/relationships/tags" Target="../tags/tag263.xml" /><Relationship Id="rId17" Type="http://schemas.openxmlformats.org/officeDocument/2006/relationships/tags" Target="../tags/tag264.xml" /><Relationship Id="rId18" Type="http://schemas.openxmlformats.org/officeDocument/2006/relationships/tags" Target="../tags/tag265.xml" /><Relationship Id="rId19" Type="http://schemas.openxmlformats.org/officeDocument/2006/relationships/tags" Target="../tags/tag266.xml" /><Relationship Id="rId2" Type="http://schemas.openxmlformats.org/officeDocument/2006/relationships/image" Target="../media/image7.png" /><Relationship Id="rId20" Type="http://schemas.openxmlformats.org/officeDocument/2006/relationships/tags" Target="../tags/tag267.xml" /><Relationship Id="rId21" Type="http://schemas.openxmlformats.org/officeDocument/2006/relationships/tags" Target="../tags/tag268.xml" /><Relationship Id="rId22" Type="http://schemas.openxmlformats.org/officeDocument/2006/relationships/tags" Target="../tags/tag269.xml" /><Relationship Id="rId23" Type="http://schemas.openxmlformats.org/officeDocument/2006/relationships/tags" Target="../tags/tag270.xml" /><Relationship Id="rId24" Type="http://schemas.openxmlformats.org/officeDocument/2006/relationships/tags" Target="../tags/tag271.xml" /><Relationship Id="rId3" Type="http://schemas.openxmlformats.org/officeDocument/2006/relationships/tags" Target="../tags/tag250.xml" /><Relationship Id="rId4" Type="http://schemas.openxmlformats.org/officeDocument/2006/relationships/tags" Target="../tags/tag251.xml" /><Relationship Id="rId5" Type="http://schemas.openxmlformats.org/officeDocument/2006/relationships/tags" Target="../tags/tag252.xml" /><Relationship Id="rId6" Type="http://schemas.openxmlformats.org/officeDocument/2006/relationships/tags" Target="../tags/tag253.xml" /><Relationship Id="rId7" Type="http://schemas.openxmlformats.org/officeDocument/2006/relationships/tags" Target="../tags/tag254.xml" /><Relationship Id="rId8" Type="http://schemas.openxmlformats.org/officeDocument/2006/relationships/tags" Target="../tags/tag255.xml" /><Relationship Id="rId9" Type="http://schemas.openxmlformats.org/officeDocument/2006/relationships/tags" Target="../tags/tag25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9.xml" /><Relationship Id="rId11" Type="http://schemas.openxmlformats.org/officeDocument/2006/relationships/tags" Target="../tags/tag280.xml" /><Relationship Id="rId12" Type="http://schemas.openxmlformats.org/officeDocument/2006/relationships/tags" Target="../tags/tag281.xml" /><Relationship Id="rId13" Type="http://schemas.openxmlformats.org/officeDocument/2006/relationships/tags" Target="../tags/tag282.xml" /><Relationship Id="rId14" Type="http://schemas.openxmlformats.org/officeDocument/2006/relationships/tags" Target="../tags/tag283.xml" /><Relationship Id="rId15" Type="http://schemas.openxmlformats.org/officeDocument/2006/relationships/tags" Target="../tags/tag284.xml" /><Relationship Id="rId16" Type="http://schemas.openxmlformats.org/officeDocument/2006/relationships/tags" Target="../tags/tag285.xml" /><Relationship Id="rId17" Type="http://schemas.openxmlformats.org/officeDocument/2006/relationships/tags" Target="../tags/tag286.xml" /><Relationship Id="rId18" Type="http://schemas.openxmlformats.org/officeDocument/2006/relationships/tags" Target="../tags/tag287.xml" /><Relationship Id="rId19" Type="http://schemas.openxmlformats.org/officeDocument/2006/relationships/tags" Target="../tags/tag288.xml" /><Relationship Id="rId2" Type="http://schemas.openxmlformats.org/officeDocument/2006/relationships/image" Target="../media/image7.png" /><Relationship Id="rId20" Type="http://schemas.openxmlformats.org/officeDocument/2006/relationships/tags" Target="../tags/tag289.xml" /><Relationship Id="rId21" Type="http://schemas.openxmlformats.org/officeDocument/2006/relationships/tags" Target="../tags/tag290.xml" /><Relationship Id="rId22" Type="http://schemas.openxmlformats.org/officeDocument/2006/relationships/tags" Target="../tags/tag291.xml" /><Relationship Id="rId23" Type="http://schemas.openxmlformats.org/officeDocument/2006/relationships/tags" Target="../tags/tag292.xml" /><Relationship Id="rId24" Type="http://schemas.openxmlformats.org/officeDocument/2006/relationships/tags" Target="../tags/tag293.xml" /><Relationship Id="rId25" Type="http://schemas.openxmlformats.org/officeDocument/2006/relationships/tags" Target="../tags/tag294.xml" /><Relationship Id="rId26" Type="http://schemas.openxmlformats.org/officeDocument/2006/relationships/tags" Target="../tags/tag295.xml" /><Relationship Id="rId27" Type="http://schemas.openxmlformats.org/officeDocument/2006/relationships/tags" Target="../tags/tag296.xml" /><Relationship Id="rId28" Type="http://schemas.openxmlformats.org/officeDocument/2006/relationships/tags" Target="../tags/tag297.xml" /><Relationship Id="rId29" Type="http://schemas.openxmlformats.org/officeDocument/2006/relationships/tags" Target="../tags/tag298.xml" /><Relationship Id="rId3" Type="http://schemas.openxmlformats.org/officeDocument/2006/relationships/tags" Target="../tags/tag272.xml" /><Relationship Id="rId30" Type="http://schemas.openxmlformats.org/officeDocument/2006/relationships/tags" Target="../tags/tag299.xml" /><Relationship Id="rId4" Type="http://schemas.openxmlformats.org/officeDocument/2006/relationships/tags" Target="../tags/tag273.xml" /><Relationship Id="rId5" Type="http://schemas.openxmlformats.org/officeDocument/2006/relationships/tags" Target="../tags/tag274.xml" /><Relationship Id="rId6" Type="http://schemas.openxmlformats.org/officeDocument/2006/relationships/tags" Target="../tags/tag275.xml" /><Relationship Id="rId7" Type="http://schemas.openxmlformats.org/officeDocument/2006/relationships/tags" Target="../tags/tag276.xml" /><Relationship Id="rId8" Type="http://schemas.openxmlformats.org/officeDocument/2006/relationships/tags" Target="../tags/tag277.xml" /><Relationship Id="rId9" Type="http://schemas.openxmlformats.org/officeDocument/2006/relationships/tags" Target="../tags/tag27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00.xml" /><Relationship Id="rId3" Type="http://schemas.openxmlformats.org/officeDocument/2006/relationships/tags" Target="../tags/tag301.xml" /><Relationship Id="rId4" Type="http://schemas.openxmlformats.org/officeDocument/2006/relationships/tags" Target="../tags/tag30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0.xml" /><Relationship Id="rId11" Type="http://schemas.openxmlformats.org/officeDocument/2006/relationships/tags" Target="../tags/tag311.xml" /><Relationship Id="rId12" Type="http://schemas.openxmlformats.org/officeDocument/2006/relationships/tags" Target="../tags/tag312.xml" /><Relationship Id="rId13" Type="http://schemas.openxmlformats.org/officeDocument/2006/relationships/tags" Target="../tags/tag313.xml" /><Relationship Id="rId14" Type="http://schemas.openxmlformats.org/officeDocument/2006/relationships/tags" Target="../tags/tag314.xml" /><Relationship Id="rId15" Type="http://schemas.openxmlformats.org/officeDocument/2006/relationships/tags" Target="../tags/tag315.xml" /><Relationship Id="rId16" Type="http://schemas.openxmlformats.org/officeDocument/2006/relationships/tags" Target="../tags/tag316.xml" /><Relationship Id="rId17" Type="http://schemas.openxmlformats.org/officeDocument/2006/relationships/tags" Target="../tags/tag317.xml" /><Relationship Id="rId18" Type="http://schemas.openxmlformats.org/officeDocument/2006/relationships/tags" Target="../tags/tag318.xml" /><Relationship Id="rId19" Type="http://schemas.openxmlformats.org/officeDocument/2006/relationships/tags" Target="../tags/tag319.xml" /><Relationship Id="rId2" Type="http://schemas.openxmlformats.org/officeDocument/2006/relationships/image" Target="../media/image7.png" /><Relationship Id="rId20" Type="http://schemas.openxmlformats.org/officeDocument/2006/relationships/tags" Target="../tags/tag320.xml" /><Relationship Id="rId21" Type="http://schemas.openxmlformats.org/officeDocument/2006/relationships/tags" Target="../tags/tag321.xml" /><Relationship Id="rId22" Type="http://schemas.openxmlformats.org/officeDocument/2006/relationships/tags" Target="../tags/tag322.xml" /><Relationship Id="rId23" Type="http://schemas.openxmlformats.org/officeDocument/2006/relationships/tags" Target="../tags/tag323.xml" /><Relationship Id="rId24" Type="http://schemas.openxmlformats.org/officeDocument/2006/relationships/tags" Target="../tags/tag324.xml" /><Relationship Id="rId25" Type="http://schemas.openxmlformats.org/officeDocument/2006/relationships/tags" Target="../tags/tag325.xml" /><Relationship Id="rId26" Type="http://schemas.openxmlformats.org/officeDocument/2006/relationships/tags" Target="../tags/tag326.xml" /><Relationship Id="rId27" Type="http://schemas.openxmlformats.org/officeDocument/2006/relationships/image" Target="../media/image8.png" /><Relationship Id="rId28" Type="http://schemas.openxmlformats.org/officeDocument/2006/relationships/tags" Target="../tags/tag327.xml" /><Relationship Id="rId29" Type="http://schemas.openxmlformats.org/officeDocument/2006/relationships/image" Target="../media/image9.png" /><Relationship Id="rId3" Type="http://schemas.openxmlformats.org/officeDocument/2006/relationships/tags" Target="../tags/tag303.xml" /><Relationship Id="rId30" Type="http://schemas.openxmlformats.org/officeDocument/2006/relationships/tags" Target="../tags/tag328.xml" /><Relationship Id="rId31" Type="http://schemas.openxmlformats.org/officeDocument/2006/relationships/image" Target="../media/image10.png" /><Relationship Id="rId32" Type="http://schemas.openxmlformats.org/officeDocument/2006/relationships/tags" Target="../tags/tag329.xml" /><Relationship Id="rId33" Type="http://schemas.openxmlformats.org/officeDocument/2006/relationships/image" Target="../media/image11.png" /><Relationship Id="rId34" Type="http://schemas.openxmlformats.org/officeDocument/2006/relationships/tags" Target="../tags/tag330.xml" /><Relationship Id="rId35" Type="http://schemas.openxmlformats.org/officeDocument/2006/relationships/image" Target="../media/image12.png" /><Relationship Id="rId36" Type="http://schemas.openxmlformats.org/officeDocument/2006/relationships/tags" Target="../tags/tag331.xml" /><Relationship Id="rId37" Type="http://schemas.openxmlformats.org/officeDocument/2006/relationships/tags" Target="../tags/tag332.xml" /><Relationship Id="rId4" Type="http://schemas.openxmlformats.org/officeDocument/2006/relationships/tags" Target="../tags/tag304.xml" /><Relationship Id="rId5" Type="http://schemas.openxmlformats.org/officeDocument/2006/relationships/tags" Target="../tags/tag305.xml" /><Relationship Id="rId6" Type="http://schemas.openxmlformats.org/officeDocument/2006/relationships/tags" Target="../tags/tag306.xml" /><Relationship Id="rId7" Type="http://schemas.openxmlformats.org/officeDocument/2006/relationships/tags" Target="../tags/tag307.xml" /><Relationship Id="rId8" Type="http://schemas.openxmlformats.org/officeDocument/2006/relationships/tags" Target="../tags/tag308.xml" /><Relationship Id="rId9" Type="http://schemas.openxmlformats.org/officeDocument/2006/relationships/tags" Target="../tags/tag30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39.xml" /><Relationship Id="rId11" Type="http://schemas.openxmlformats.org/officeDocument/2006/relationships/image" Target="../media/image14.png" /><Relationship Id="rId12" Type="http://schemas.openxmlformats.org/officeDocument/2006/relationships/tags" Target="../tags/tag340.xml" /><Relationship Id="rId13" Type="http://schemas.openxmlformats.org/officeDocument/2006/relationships/tags" Target="../tags/tag341.xml" /><Relationship Id="rId14" Type="http://schemas.openxmlformats.org/officeDocument/2006/relationships/tags" Target="../tags/tag342.xml" /><Relationship Id="rId15" Type="http://schemas.openxmlformats.org/officeDocument/2006/relationships/tags" Target="../tags/tag343.xml" /><Relationship Id="rId16" Type="http://schemas.openxmlformats.org/officeDocument/2006/relationships/image" Target="../media/image15.png" /><Relationship Id="rId17" Type="http://schemas.openxmlformats.org/officeDocument/2006/relationships/tags" Target="../tags/tag344.xml" /><Relationship Id="rId18" Type="http://schemas.openxmlformats.org/officeDocument/2006/relationships/tags" Target="../tags/tag345.xml" /><Relationship Id="rId19" Type="http://schemas.openxmlformats.org/officeDocument/2006/relationships/tags" Target="../tags/tag346.xml" /><Relationship Id="rId2" Type="http://schemas.openxmlformats.org/officeDocument/2006/relationships/image" Target="../media/image7.png" /><Relationship Id="rId20" Type="http://schemas.openxmlformats.org/officeDocument/2006/relationships/tags" Target="../tags/tag347.xml" /><Relationship Id="rId21" Type="http://schemas.openxmlformats.org/officeDocument/2006/relationships/image" Target="../media/image16.png" /><Relationship Id="rId22" Type="http://schemas.openxmlformats.org/officeDocument/2006/relationships/tags" Target="../tags/tag348.xml" /><Relationship Id="rId23" Type="http://schemas.openxmlformats.org/officeDocument/2006/relationships/tags" Target="../tags/tag349.xml" /><Relationship Id="rId24" Type="http://schemas.openxmlformats.org/officeDocument/2006/relationships/tags" Target="../tags/tag350.xml" /><Relationship Id="rId25" Type="http://schemas.openxmlformats.org/officeDocument/2006/relationships/tags" Target="../tags/tag351.xml" /><Relationship Id="rId26" Type="http://schemas.openxmlformats.org/officeDocument/2006/relationships/tags" Target="../tags/tag352.xml" /><Relationship Id="rId3" Type="http://schemas.openxmlformats.org/officeDocument/2006/relationships/tags" Target="../tags/tag333.xml" /><Relationship Id="rId4" Type="http://schemas.openxmlformats.org/officeDocument/2006/relationships/tags" Target="../tags/tag334.xml" /><Relationship Id="rId5" Type="http://schemas.openxmlformats.org/officeDocument/2006/relationships/tags" Target="../tags/tag335.xml" /><Relationship Id="rId6" Type="http://schemas.openxmlformats.org/officeDocument/2006/relationships/tags" Target="../tags/tag336.xml" /><Relationship Id="rId7" Type="http://schemas.openxmlformats.org/officeDocument/2006/relationships/tags" Target="../tags/tag337.xml" /><Relationship Id="rId8" Type="http://schemas.openxmlformats.org/officeDocument/2006/relationships/image" Target="../media/image13.png" /><Relationship Id="rId9" Type="http://schemas.openxmlformats.org/officeDocument/2006/relationships/tags" Target="../tags/tag33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60.xml" /><Relationship Id="rId11" Type="http://schemas.openxmlformats.org/officeDocument/2006/relationships/tags" Target="../tags/tag361.xml" /><Relationship Id="rId12" Type="http://schemas.openxmlformats.org/officeDocument/2006/relationships/tags" Target="../tags/tag362.xml" /><Relationship Id="rId13" Type="http://schemas.openxmlformats.org/officeDocument/2006/relationships/tags" Target="../tags/tag363.xml" /><Relationship Id="rId14" Type="http://schemas.openxmlformats.org/officeDocument/2006/relationships/tags" Target="../tags/tag364.xml" /><Relationship Id="rId15" Type="http://schemas.openxmlformats.org/officeDocument/2006/relationships/tags" Target="../tags/tag365.xml" /><Relationship Id="rId16" Type="http://schemas.openxmlformats.org/officeDocument/2006/relationships/tags" Target="../tags/tag366.xml" /><Relationship Id="rId17" Type="http://schemas.openxmlformats.org/officeDocument/2006/relationships/tags" Target="../tags/tag367.xml" /><Relationship Id="rId18" Type="http://schemas.openxmlformats.org/officeDocument/2006/relationships/tags" Target="../tags/tag368.xml" /><Relationship Id="rId19" Type="http://schemas.openxmlformats.org/officeDocument/2006/relationships/tags" Target="../tags/tag369.xml" /><Relationship Id="rId2" Type="http://schemas.openxmlformats.org/officeDocument/2006/relationships/image" Target="../media/image7.png" /><Relationship Id="rId20" Type="http://schemas.openxmlformats.org/officeDocument/2006/relationships/tags" Target="../tags/tag370.xml" /><Relationship Id="rId21" Type="http://schemas.openxmlformats.org/officeDocument/2006/relationships/tags" Target="../tags/tag371.xml" /><Relationship Id="rId22" Type="http://schemas.openxmlformats.org/officeDocument/2006/relationships/tags" Target="../tags/tag372.xml" /><Relationship Id="rId23" Type="http://schemas.openxmlformats.org/officeDocument/2006/relationships/tags" Target="../tags/tag373.xml" /><Relationship Id="rId24" Type="http://schemas.openxmlformats.org/officeDocument/2006/relationships/tags" Target="../tags/tag374.xml" /><Relationship Id="rId25" Type="http://schemas.openxmlformats.org/officeDocument/2006/relationships/tags" Target="../tags/tag375.xml" /><Relationship Id="rId26" Type="http://schemas.openxmlformats.org/officeDocument/2006/relationships/tags" Target="../tags/tag376.xml" /><Relationship Id="rId27" Type="http://schemas.openxmlformats.org/officeDocument/2006/relationships/tags" Target="../tags/tag377.xml" /><Relationship Id="rId28" Type="http://schemas.openxmlformats.org/officeDocument/2006/relationships/tags" Target="../tags/tag378.xml" /><Relationship Id="rId29" Type="http://schemas.openxmlformats.org/officeDocument/2006/relationships/tags" Target="../tags/tag379.xml" /><Relationship Id="rId3" Type="http://schemas.openxmlformats.org/officeDocument/2006/relationships/tags" Target="../tags/tag353.xml" /><Relationship Id="rId30" Type="http://schemas.openxmlformats.org/officeDocument/2006/relationships/tags" Target="../tags/tag380.xml" /><Relationship Id="rId31" Type="http://schemas.openxmlformats.org/officeDocument/2006/relationships/tags" Target="../tags/tag381.xml" /><Relationship Id="rId32" Type="http://schemas.openxmlformats.org/officeDocument/2006/relationships/tags" Target="../tags/tag382.xml" /><Relationship Id="rId33" Type="http://schemas.openxmlformats.org/officeDocument/2006/relationships/tags" Target="../tags/tag383.xml" /><Relationship Id="rId34" Type="http://schemas.openxmlformats.org/officeDocument/2006/relationships/tags" Target="../tags/tag384.xml" /><Relationship Id="rId35" Type="http://schemas.openxmlformats.org/officeDocument/2006/relationships/tags" Target="../tags/tag385.xml" /><Relationship Id="rId36" Type="http://schemas.openxmlformats.org/officeDocument/2006/relationships/tags" Target="../tags/tag386.xml" /><Relationship Id="rId37" Type="http://schemas.openxmlformats.org/officeDocument/2006/relationships/tags" Target="../tags/tag387.xml" /><Relationship Id="rId38" Type="http://schemas.openxmlformats.org/officeDocument/2006/relationships/tags" Target="../tags/tag388.xml" /><Relationship Id="rId39" Type="http://schemas.openxmlformats.org/officeDocument/2006/relationships/tags" Target="../tags/tag389.xml" /><Relationship Id="rId4" Type="http://schemas.openxmlformats.org/officeDocument/2006/relationships/tags" Target="../tags/tag354.xml" /><Relationship Id="rId40" Type="http://schemas.openxmlformats.org/officeDocument/2006/relationships/tags" Target="../tags/tag390.xml" /><Relationship Id="rId41" Type="http://schemas.openxmlformats.org/officeDocument/2006/relationships/tags" Target="../tags/tag391.xml" /><Relationship Id="rId42" Type="http://schemas.openxmlformats.org/officeDocument/2006/relationships/tags" Target="../tags/tag392.xml" /><Relationship Id="rId43" Type="http://schemas.openxmlformats.org/officeDocument/2006/relationships/tags" Target="../tags/tag393.xml" /><Relationship Id="rId44" Type="http://schemas.openxmlformats.org/officeDocument/2006/relationships/tags" Target="../tags/tag394.xml" /><Relationship Id="rId45" Type="http://schemas.openxmlformats.org/officeDocument/2006/relationships/tags" Target="../tags/tag395.xml" /><Relationship Id="rId46" Type="http://schemas.openxmlformats.org/officeDocument/2006/relationships/tags" Target="../tags/tag396.xml" /><Relationship Id="rId47" Type="http://schemas.openxmlformats.org/officeDocument/2006/relationships/tags" Target="../tags/tag397.xml" /><Relationship Id="rId48" Type="http://schemas.openxmlformats.org/officeDocument/2006/relationships/tags" Target="../tags/tag398.xml" /><Relationship Id="rId49" Type="http://schemas.openxmlformats.org/officeDocument/2006/relationships/tags" Target="../tags/tag399.xml" /><Relationship Id="rId5" Type="http://schemas.openxmlformats.org/officeDocument/2006/relationships/tags" Target="../tags/tag355.xml" /><Relationship Id="rId50" Type="http://schemas.openxmlformats.org/officeDocument/2006/relationships/tags" Target="../tags/tag400.xml" /><Relationship Id="rId51" Type="http://schemas.openxmlformats.org/officeDocument/2006/relationships/tags" Target="../tags/tag401.xml" /><Relationship Id="rId52" Type="http://schemas.openxmlformats.org/officeDocument/2006/relationships/tags" Target="../tags/tag402.xml" /><Relationship Id="rId53" Type="http://schemas.openxmlformats.org/officeDocument/2006/relationships/tags" Target="../tags/tag403.xml" /><Relationship Id="rId54" Type="http://schemas.openxmlformats.org/officeDocument/2006/relationships/tags" Target="../tags/tag404.xml" /><Relationship Id="rId6" Type="http://schemas.openxmlformats.org/officeDocument/2006/relationships/tags" Target="../tags/tag356.xml" /><Relationship Id="rId7" Type="http://schemas.openxmlformats.org/officeDocument/2006/relationships/tags" Target="../tags/tag357.xml" /><Relationship Id="rId8" Type="http://schemas.openxmlformats.org/officeDocument/2006/relationships/tags" Target="../tags/tag358.xml" /><Relationship Id="rId9" Type="http://schemas.openxmlformats.org/officeDocument/2006/relationships/tags" Target="../tags/tag35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05.xml" /><Relationship Id="rId3" Type="http://schemas.openxmlformats.org/officeDocument/2006/relationships/tags" Target="../tags/tag406.xml" /><Relationship Id="rId4" Type="http://schemas.openxmlformats.org/officeDocument/2006/relationships/tags" Target="../tags/tag40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15.xml" /><Relationship Id="rId11" Type="http://schemas.openxmlformats.org/officeDocument/2006/relationships/tags" Target="../tags/tag416.xml" /><Relationship Id="rId12" Type="http://schemas.openxmlformats.org/officeDocument/2006/relationships/tags" Target="../tags/tag417.xml" /><Relationship Id="rId13" Type="http://schemas.openxmlformats.org/officeDocument/2006/relationships/tags" Target="../tags/tag418.xml" /><Relationship Id="rId14" Type="http://schemas.openxmlformats.org/officeDocument/2006/relationships/tags" Target="../tags/tag419.xml" /><Relationship Id="rId15" Type="http://schemas.openxmlformats.org/officeDocument/2006/relationships/tags" Target="../tags/tag420.xml" /><Relationship Id="rId16" Type="http://schemas.openxmlformats.org/officeDocument/2006/relationships/tags" Target="../tags/tag421.xml" /><Relationship Id="rId17" Type="http://schemas.openxmlformats.org/officeDocument/2006/relationships/tags" Target="../tags/tag422.xml" /><Relationship Id="rId18" Type="http://schemas.openxmlformats.org/officeDocument/2006/relationships/tags" Target="../tags/tag423.xml" /><Relationship Id="rId19" Type="http://schemas.openxmlformats.org/officeDocument/2006/relationships/tags" Target="../tags/tag424.xml" /><Relationship Id="rId2" Type="http://schemas.openxmlformats.org/officeDocument/2006/relationships/image" Target="../media/image7.png" /><Relationship Id="rId20" Type="http://schemas.openxmlformats.org/officeDocument/2006/relationships/tags" Target="../tags/tag425.xml" /><Relationship Id="rId21" Type="http://schemas.openxmlformats.org/officeDocument/2006/relationships/tags" Target="../tags/tag426.xml" /><Relationship Id="rId22" Type="http://schemas.openxmlformats.org/officeDocument/2006/relationships/tags" Target="../tags/tag427.xml" /><Relationship Id="rId23" Type="http://schemas.openxmlformats.org/officeDocument/2006/relationships/tags" Target="../tags/tag428.xml" /><Relationship Id="rId24" Type="http://schemas.openxmlformats.org/officeDocument/2006/relationships/tags" Target="../tags/tag429.xml" /><Relationship Id="rId25" Type="http://schemas.openxmlformats.org/officeDocument/2006/relationships/tags" Target="../tags/tag430.xml" /><Relationship Id="rId26" Type="http://schemas.openxmlformats.org/officeDocument/2006/relationships/tags" Target="../tags/tag431.xml" /><Relationship Id="rId27" Type="http://schemas.openxmlformats.org/officeDocument/2006/relationships/tags" Target="../tags/tag432.xml" /><Relationship Id="rId28" Type="http://schemas.openxmlformats.org/officeDocument/2006/relationships/tags" Target="../tags/tag433.xml" /><Relationship Id="rId29" Type="http://schemas.openxmlformats.org/officeDocument/2006/relationships/tags" Target="../tags/tag434.xml" /><Relationship Id="rId3" Type="http://schemas.openxmlformats.org/officeDocument/2006/relationships/tags" Target="../tags/tag408.xml" /><Relationship Id="rId30" Type="http://schemas.openxmlformats.org/officeDocument/2006/relationships/tags" Target="../tags/tag435.xml" /><Relationship Id="rId31" Type="http://schemas.openxmlformats.org/officeDocument/2006/relationships/tags" Target="../tags/tag436.xml" /><Relationship Id="rId32" Type="http://schemas.openxmlformats.org/officeDocument/2006/relationships/tags" Target="../tags/tag437.xml" /><Relationship Id="rId33" Type="http://schemas.openxmlformats.org/officeDocument/2006/relationships/tags" Target="../tags/tag438.xml" /><Relationship Id="rId34" Type="http://schemas.openxmlformats.org/officeDocument/2006/relationships/tags" Target="../tags/tag439.xml" /><Relationship Id="rId35" Type="http://schemas.openxmlformats.org/officeDocument/2006/relationships/tags" Target="../tags/tag440.xml" /><Relationship Id="rId36" Type="http://schemas.openxmlformats.org/officeDocument/2006/relationships/tags" Target="../tags/tag441.xml" /><Relationship Id="rId37" Type="http://schemas.openxmlformats.org/officeDocument/2006/relationships/tags" Target="../tags/tag442.xml" /><Relationship Id="rId38" Type="http://schemas.openxmlformats.org/officeDocument/2006/relationships/tags" Target="../tags/tag443.xml" /><Relationship Id="rId39" Type="http://schemas.openxmlformats.org/officeDocument/2006/relationships/tags" Target="../tags/tag444.xml" /><Relationship Id="rId4" Type="http://schemas.openxmlformats.org/officeDocument/2006/relationships/tags" Target="../tags/tag409.xml" /><Relationship Id="rId40" Type="http://schemas.openxmlformats.org/officeDocument/2006/relationships/tags" Target="../tags/tag445.xml" /><Relationship Id="rId41" Type="http://schemas.openxmlformats.org/officeDocument/2006/relationships/tags" Target="../tags/tag446.xml" /><Relationship Id="rId42" Type="http://schemas.openxmlformats.org/officeDocument/2006/relationships/tags" Target="../tags/tag447.xml" /><Relationship Id="rId5" Type="http://schemas.openxmlformats.org/officeDocument/2006/relationships/tags" Target="../tags/tag410.xml" /><Relationship Id="rId6" Type="http://schemas.openxmlformats.org/officeDocument/2006/relationships/tags" Target="../tags/tag411.xml" /><Relationship Id="rId7" Type="http://schemas.openxmlformats.org/officeDocument/2006/relationships/tags" Target="../tags/tag412.xml" /><Relationship Id="rId8" Type="http://schemas.openxmlformats.org/officeDocument/2006/relationships/tags" Target="../tags/tag413.xml" /><Relationship Id="rId9" Type="http://schemas.openxmlformats.org/officeDocument/2006/relationships/tags" Target="../tags/tag4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55.xml" /><Relationship Id="rId11" Type="http://schemas.openxmlformats.org/officeDocument/2006/relationships/tags" Target="../tags/tag456.xml" /><Relationship Id="rId12" Type="http://schemas.openxmlformats.org/officeDocument/2006/relationships/tags" Target="../tags/tag457.xml" /><Relationship Id="rId13" Type="http://schemas.openxmlformats.org/officeDocument/2006/relationships/tags" Target="../tags/tag458.xml" /><Relationship Id="rId14" Type="http://schemas.openxmlformats.org/officeDocument/2006/relationships/tags" Target="../tags/tag459.xml" /><Relationship Id="rId15" Type="http://schemas.openxmlformats.org/officeDocument/2006/relationships/tags" Target="../tags/tag460.xml" /><Relationship Id="rId16" Type="http://schemas.openxmlformats.org/officeDocument/2006/relationships/tags" Target="../tags/tag461.xml" /><Relationship Id="rId17" Type="http://schemas.openxmlformats.org/officeDocument/2006/relationships/tags" Target="../tags/tag462.xml" /><Relationship Id="rId18" Type="http://schemas.openxmlformats.org/officeDocument/2006/relationships/tags" Target="../tags/tag463.xml" /><Relationship Id="rId19" Type="http://schemas.openxmlformats.org/officeDocument/2006/relationships/tags" Target="../tags/tag464.xml" /><Relationship Id="rId2" Type="http://schemas.openxmlformats.org/officeDocument/2006/relationships/image" Target="../media/image7.png" /><Relationship Id="rId20" Type="http://schemas.openxmlformats.org/officeDocument/2006/relationships/tags" Target="../tags/tag465.xml" /><Relationship Id="rId21" Type="http://schemas.openxmlformats.org/officeDocument/2006/relationships/tags" Target="../tags/tag466.xml" /><Relationship Id="rId22" Type="http://schemas.openxmlformats.org/officeDocument/2006/relationships/tags" Target="../tags/tag467.xml" /><Relationship Id="rId23" Type="http://schemas.openxmlformats.org/officeDocument/2006/relationships/tags" Target="../tags/tag468.xml" /><Relationship Id="rId24" Type="http://schemas.openxmlformats.org/officeDocument/2006/relationships/tags" Target="../tags/tag469.xml" /><Relationship Id="rId25" Type="http://schemas.openxmlformats.org/officeDocument/2006/relationships/tags" Target="../tags/tag470.xml" /><Relationship Id="rId26" Type="http://schemas.openxmlformats.org/officeDocument/2006/relationships/tags" Target="../tags/tag471.xml" /><Relationship Id="rId27" Type="http://schemas.openxmlformats.org/officeDocument/2006/relationships/tags" Target="../tags/tag472.xml" /><Relationship Id="rId28" Type="http://schemas.openxmlformats.org/officeDocument/2006/relationships/tags" Target="../tags/tag473.xml" /><Relationship Id="rId29" Type="http://schemas.openxmlformats.org/officeDocument/2006/relationships/tags" Target="../tags/tag474.xml" /><Relationship Id="rId3" Type="http://schemas.openxmlformats.org/officeDocument/2006/relationships/tags" Target="../tags/tag448.xml" /><Relationship Id="rId30" Type="http://schemas.openxmlformats.org/officeDocument/2006/relationships/tags" Target="../tags/tag475.xml" /><Relationship Id="rId31" Type="http://schemas.openxmlformats.org/officeDocument/2006/relationships/tags" Target="../tags/tag476.xml" /><Relationship Id="rId32" Type="http://schemas.openxmlformats.org/officeDocument/2006/relationships/tags" Target="../tags/tag477.xml" /><Relationship Id="rId33" Type="http://schemas.openxmlformats.org/officeDocument/2006/relationships/tags" Target="../tags/tag478.xml" /><Relationship Id="rId34" Type="http://schemas.openxmlformats.org/officeDocument/2006/relationships/tags" Target="../tags/tag479.xml" /><Relationship Id="rId35" Type="http://schemas.openxmlformats.org/officeDocument/2006/relationships/tags" Target="../tags/tag480.xml" /><Relationship Id="rId36" Type="http://schemas.openxmlformats.org/officeDocument/2006/relationships/tags" Target="../tags/tag481.xml" /><Relationship Id="rId37" Type="http://schemas.openxmlformats.org/officeDocument/2006/relationships/tags" Target="../tags/tag482.xml" /><Relationship Id="rId38" Type="http://schemas.openxmlformats.org/officeDocument/2006/relationships/tags" Target="../tags/tag483.xml" /><Relationship Id="rId39" Type="http://schemas.openxmlformats.org/officeDocument/2006/relationships/tags" Target="../tags/tag484.xml" /><Relationship Id="rId4" Type="http://schemas.openxmlformats.org/officeDocument/2006/relationships/tags" Target="../tags/tag449.xml" /><Relationship Id="rId40" Type="http://schemas.openxmlformats.org/officeDocument/2006/relationships/tags" Target="../tags/tag485.xml" /><Relationship Id="rId41" Type="http://schemas.openxmlformats.org/officeDocument/2006/relationships/tags" Target="../tags/tag486.xml" /><Relationship Id="rId42" Type="http://schemas.openxmlformats.org/officeDocument/2006/relationships/tags" Target="../tags/tag487.xml" /><Relationship Id="rId43" Type="http://schemas.openxmlformats.org/officeDocument/2006/relationships/tags" Target="../tags/tag488.xml" /><Relationship Id="rId44" Type="http://schemas.openxmlformats.org/officeDocument/2006/relationships/tags" Target="../tags/tag489.xml" /><Relationship Id="rId45" Type="http://schemas.openxmlformats.org/officeDocument/2006/relationships/tags" Target="../tags/tag490.xml" /><Relationship Id="rId46" Type="http://schemas.openxmlformats.org/officeDocument/2006/relationships/tags" Target="../tags/tag491.xml" /><Relationship Id="rId47" Type="http://schemas.openxmlformats.org/officeDocument/2006/relationships/tags" Target="../tags/tag492.xml" /><Relationship Id="rId48" Type="http://schemas.openxmlformats.org/officeDocument/2006/relationships/tags" Target="../tags/tag493.xml" /><Relationship Id="rId49" Type="http://schemas.openxmlformats.org/officeDocument/2006/relationships/tags" Target="../tags/tag494.xml" /><Relationship Id="rId5" Type="http://schemas.openxmlformats.org/officeDocument/2006/relationships/tags" Target="../tags/tag450.xml" /><Relationship Id="rId50" Type="http://schemas.openxmlformats.org/officeDocument/2006/relationships/tags" Target="../tags/tag495.xml" /><Relationship Id="rId51" Type="http://schemas.openxmlformats.org/officeDocument/2006/relationships/tags" Target="../tags/tag496.xml" /><Relationship Id="rId52" Type="http://schemas.openxmlformats.org/officeDocument/2006/relationships/tags" Target="../tags/tag497.xml" /><Relationship Id="rId53" Type="http://schemas.openxmlformats.org/officeDocument/2006/relationships/tags" Target="../tags/tag498.xml" /><Relationship Id="rId54" Type="http://schemas.openxmlformats.org/officeDocument/2006/relationships/tags" Target="../tags/tag499.xml" /><Relationship Id="rId6" Type="http://schemas.openxmlformats.org/officeDocument/2006/relationships/tags" Target="../tags/tag451.xml" /><Relationship Id="rId7" Type="http://schemas.openxmlformats.org/officeDocument/2006/relationships/tags" Target="../tags/tag452.xml" /><Relationship Id="rId8" Type="http://schemas.openxmlformats.org/officeDocument/2006/relationships/tags" Target="../tags/tag453.xml" /><Relationship Id="rId9" Type="http://schemas.openxmlformats.org/officeDocument/2006/relationships/tags" Target="../tags/tag45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07.xml" /><Relationship Id="rId11" Type="http://schemas.openxmlformats.org/officeDocument/2006/relationships/tags" Target="../tags/tag508.xml" /><Relationship Id="rId12" Type="http://schemas.openxmlformats.org/officeDocument/2006/relationships/tags" Target="../tags/tag509.xml" /><Relationship Id="rId13" Type="http://schemas.openxmlformats.org/officeDocument/2006/relationships/tags" Target="../tags/tag510.xml" /><Relationship Id="rId14" Type="http://schemas.openxmlformats.org/officeDocument/2006/relationships/tags" Target="../tags/tag511.xml" /><Relationship Id="rId15" Type="http://schemas.openxmlformats.org/officeDocument/2006/relationships/tags" Target="../tags/tag512.xml" /><Relationship Id="rId16" Type="http://schemas.openxmlformats.org/officeDocument/2006/relationships/tags" Target="../tags/tag513.xml" /><Relationship Id="rId17" Type="http://schemas.openxmlformats.org/officeDocument/2006/relationships/tags" Target="../tags/tag514.xml" /><Relationship Id="rId18" Type="http://schemas.openxmlformats.org/officeDocument/2006/relationships/tags" Target="../tags/tag515.xml" /><Relationship Id="rId19" Type="http://schemas.openxmlformats.org/officeDocument/2006/relationships/tags" Target="../tags/tag516.xml" /><Relationship Id="rId2" Type="http://schemas.openxmlformats.org/officeDocument/2006/relationships/image" Target="../media/image7.png" /><Relationship Id="rId20" Type="http://schemas.openxmlformats.org/officeDocument/2006/relationships/tags" Target="../tags/tag517.xml" /><Relationship Id="rId21" Type="http://schemas.openxmlformats.org/officeDocument/2006/relationships/tags" Target="../tags/tag518.xml" /><Relationship Id="rId3" Type="http://schemas.openxmlformats.org/officeDocument/2006/relationships/tags" Target="../tags/tag500.xml" /><Relationship Id="rId4" Type="http://schemas.openxmlformats.org/officeDocument/2006/relationships/tags" Target="../tags/tag501.xml" /><Relationship Id="rId5" Type="http://schemas.openxmlformats.org/officeDocument/2006/relationships/tags" Target="../tags/tag502.xml" /><Relationship Id="rId6" Type="http://schemas.openxmlformats.org/officeDocument/2006/relationships/tags" Target="../tags/tag503.xml" /><Relationship Id="rId7" Type="http://schemas.openxmlformats.org/officeDocument/2006/relationships/tags" Target="../tags/tag504.xml" /><Relationship Id="rId8" Type="http://schemas.openxmlformats.org/officeDocument/2006/relationships/tags" Target="../tags/tag505.xml" /><Relationship Id="rId9" Type="http://schemas.openxmlformats.org/officeDocument/2006/relationships/tags" Target="../tags/tag50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519.xml" /><Relationship Id="rId3" Type="http://schemas.openxmlformats.org/officeDocument/2006/relationships/tags" Target="../tags/tag520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/>
          <p:nvPr>
            <p:ph type="title" idx="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车辆定位及车位监控解决方案</a:t>
            </a:r>
          </a:p>
        </p:txBody>
      </p:sp>
      <p:sp>
        <p:nvSpPr>
          <p:cNvPr id="10" name="文本占位符 9"/>
          <p:cNvSpPr/>
          <p:nvPr>
            <p:ph type="body" idx="1"/>
            <p:custDataLst>
              <p:tags r:id="rId4"/>
            </p:custDataLst>
          </p:nvPr>
        </p:nvSpPr>
        <p:spPr>
          <a:gradFill>
            <a:lin ang="1560000" scaled="0"/>
          </a:gradFill>
        </p:spPr>
        <p:txBody>
          <a:bodyPr/>
          <a:lstStyle/>
          <a:p>
            <a:r>
              <a:rPr lang="zh-CN" altLang="en-US" sz="1600">
                <a:solidFill>
                  <a:schemeClr val="lt1"/>
                </a:solidFill>
              </a:rPr>
              <a:t>演讲人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>
                <a:solidFill>
                  <a:schemeClr val="lt1"/>
                </a:solidFill>
                <a:sym typeface="+mn-ea"/>
              </a:rPr>
              <a:t>目录</a:t>
            </a:r>
          </a:p>
        </p:txBody>
      </p:sp>
      <p:sp>
        <p:nvSpPr>
          <p:cNvPr id="37" name="正文"/>
          <p:cNvSpPr txBox="1"/>
          <p:nvPr>
            <p:custDataLst>
              <p:tags r:id="rId4"/>
            </p:custDataLst>
          </p:nvPr>
        </p:nvSpPr>
        <p:spPr>
          <a:xfrm>
            <a:off x="3907155" y="2529840"/>
            <a:ext cx="2881630" cy="16891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400" b="1">
                <a:solidFill>
                  <a:schemeClr val="lt1"/>
                </a:solidFill>
                <a:uFillTx/>
                <a:latin typeface="+mj-lt"/>
                <a:ea typeface="+mj-lt"/>
                <a:cs typeface="微软雅黑" panose="020b0503020204020204" charset="-122"/>
                <a:sym typeface="+mn-ea"/>
              </a:rPr>
              <a:t>车位监控技术</a:t>
            </a:r>
          </a:p>
        </p:txBody>
      </p:sp>
      <p:sp>
        <p:nvSpPr>
          <p:cNvPr id="38" name="序号"/>
          <p:cNvSpPr txBox="1"/>
          <p:nvPr>
            <p:custDataLst>
              <p:tags r:id="rId5"/>
            </p:custDataLst>
          </p:nvPr>
        </p:nvSpPr>
        <p:spPr>
          <a:xfrm>
            <a:off x="3113405" y="3058795"/>
            <a:ext cx="639445" cy="631190"/>
          </a:xfrm>
          <a:prstGeom prst="ellipse">
            <a:avLst/>
          </a:prstGeom>
          <a:solidFill>
            <a:schemeClr val="accent1"/>
          </a:solidFill>
          <a:effectLst>
            <a:outerShdw blurRad="50800" dist="38100" dir="5400000" algn="t" rotWithShape="0">
              <a:schemeClr val="accent1">
                <a:alpha val="40000"/>
              </a:schemeClr>
            </a:outerShdw>
          </a:effectLst>
        </p:spPr>
        <p:txBody>
          <a:bodyPr wrap="square" lIns="0" tIns="0" rIns="0" bIns="0" rtlCol="0" anchor="ctr" anchorCtr="1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en-US" b="1">
                <a:ln>
                  <a:noFill/>
                </a:ln>
                <a:solidFill>
                  <a:schemeClr val="lt1"/>
                </a:solidFill>
                <a:latin typeface="+mj-lt"/>
                <a:ea typeface="+mj-lt"/>
                <a:cs typeface="微软雅黑" panose="020b0503020204020204" charset="-122"/>
                <a:sym typeface="+mn-ea"/>
              </a:rPr>
              <a:t>02</a:t>
            </a:r>
            <a:endParaRPr lang="en-US" b="1">
              <a:ln>
                <a:noFill/>
              </a:ln>
              <a:solidFill>
                <a:schemeClr val="lt1"/>
              </a:solidFill>
              <a:latin typeface="+mj-lt"/>
              <a:ea typeface="+mj-lt"/>
              <a:cs typeface="微软雅黑" panose="020b0503020204020204" charset="-122"/>
              <a:sym typeface="+mn-ea"/>
            </a:endParaRPr>
          </a:p>
        </p:txBody>
      </p:sp>
      <p:sp>
        <p:nvSpPr>
          <p:cNvPr id="34" name="正文"/>
          <p:cNvSpPr txBox="1"/>
          <p:nvPr>
            <p:custDataLst>
              <p:tags r:id="rId6"/>
            </p:custDataLst>
          </p:nvPr>
        </p:nvSpPr>
        <p:spPr>
          <a:xfrm>
            <a:off x="2800985" y="423545"/>
            <a:ext cx="2881630" cy="16891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400" b="1">
                <a:solidFill>
                  <a:schemeClr val="lt1"/>
                </a:solidFill>
                <a:uFillTx/>
                <a:latin typeface="+mj-lt"/>
                <a:ea typeface="+mj-lt"/>
                <a:cs typeface="微软雅黑" panose="020b0503020204020204" charset="-122"/>
                <a:sym typeface="+mn-ea"/>
              </a:rPr>
              <a:t>车辆定位技术</a:t>
            </a:r>
          </a:p>
        </p:txBody>
      </p:sp>
      <p:sp>
        <p:nvSpPr>
          <p:cNvPr id="35" name="序号"/>
          <p:cNvSpPr txBox="1"/>
          <p:nvPr>
            <p:custDataLst>
              <p:tags r:id="rId7"/>
            </p:custDataLst>
          </p:nvPr>
        </p:nvSpPr>
        <p:spPr>
          <a:xfrm>
            <a:off x="2007235" y="952500"/>
            <a:ext cx="639445" cy="631190"/>
          </a:xfrm>
          <a:prstGeom prst="ellipse">
            <a:avLst/>
          </a:prstGeom>
          <a:solidFill>
            <a:schemeClr val="accent1"/>
          </a:solidFill>
          <a:effectLst>
            <a:outerShdw blurRad="50800" dist="38100" dir="5400000" algn="t" rotWithShape="0">
              <a:schemeClr val="accent1">
                <a:alpha val="40000"/>
              </a:schemeClr>
            </a:outerShdw>
          </a:effectLst>
        </p:spPr>
        <p:txBody>
          <a:bodyPr wrap="square" lIns="0" tIns="0" rIns="0" bIns="0" rtlCol="0" anchor="ctr" anchorCtr="1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en-US" b="1">
                <a:ln>
                  <a:noFill/>
                </a:ln>
                <a:solidFill>
                  <a:schemeClr val="lt1"/>
                </a:solidFill>
                <a:latin typeface="+mj-lt"/>
                <a:ea typeface="+mj-lt"/>
                <a:cs typeface="微软雅黑" panose="020b0503020204020204" charset="-122"/>
                <a:sym typeface="+mn-ea"/>
              </a:rPr>
              <a:t>01</a:t>
            </a:r>
            <a:endParaRPr lang="en-US" b="1">
              <a:ln>
                <a:noFill/>
              </a:ln>
              <a:solidFill>
                <a:schemeClr val="lt1"/>
              </a:solidFill>
              <a:latin typeface="+mj-lt"/>
              <a:ea typeface="+mj-lt"/>
              <a:cs typeface="微软雅黑" panose="020b0503020204020204" charset="-122"/>
              <a:sym typeface="+mn-ea"/>
            </a:endParaRPr>
          </a:p>
        </p:txBody>
      </p:sp>
      <p:sp>
        <p:nvSpPr>
          <p:cNvPr id="40" name="正文"/>
          <p:cNvSpPr txBox="1"/>
          <p:nvPr>
            <p:custDataLst>
              <p:tags r:id="rId8"/>
            </p:custDataLst>
          </p:nvPr>
        </p:nvSpPr>
        <p:spPr>
          <a:xfrm>
            <a:off x="2800985" y="4635500"/>
            <a:ext cx="2881630" cy="16891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400" b="1">
                <a:solidFill>
                  <a:schemeClr val="lt1"/>
                </a:solidFill>
                <a:uFillTx/>
                <a:latin typeface="+mj-lt"/>
                <a:ea typeface="+mj-lt"/>
                <a:cs typeface="微软雅黑" panose="020b0503020204020204" charset="-122"/>
                <a:sym typeface="+mn-ea"/>
              </a:rPr>
              <a:t>解决方案</a:t>
            </a:r>
          </a:p>
        </p:txBody>
      </p:sp>
      <p:sp>
        <p:nvSpPr>
          <p:cNvPr id="41" name="序号"/>
          <p:cNvSpPr txBox="1"/>
          <p:nvPr>
            <p:custDataLst>
              <p:tags r:id="rId9"/>
            </p:custDataLst>
          </p:nvPr>
        </p:nvSpPr>
        <p:spPr>
          <a:xfrm>
            <a:off x="2007235" y="5164455"/>
            <a:ext cx="639445" cy="631190"/>
          </a:xfrm>
          <a:prstGeom prst="ellipse">
            <a:avLst/>
          </a:prstGeom>
          <a:solidFill>
            <a:schemeClr val="accent1"/>
          </a:solidFill>
          <a:effectLst>
            <a:outerShdw blurRad="50800" dist="38100" dir="5400000" algn="t" rotWithShape="0">
              <a:schemeClr val="accent1">
                <a:alpha val="40000"/>
              </a:schemeClr>
            </a:outerShdw>
          </a:effectLst>
        </p:spPr>
        <p:txBody>
          <a:bodyPr wrap="square" lIns="0" tIns="0" rIns="0" bIns="0" rtlCol="0" anchor="ctr" anchorCtr="1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en-US" b="1">
                <a:ln>
                  <a:noFill/>
                </a:ln>
                <a:solidFill>
                  <a:schemeClr val="lt1"/>
                </a:solidFill>
                <a:latin typeface="+mj-lt"/>
                <a:ea typeface="+mj-lt"/>
                <a:cs typeface="微软雅黑" panose="020b0503020204020204" charset="-122"/>
                <a:sym typeface="+mn-ea"/>
              </a:rPr>
              <a:t>03</a:t>
            </a:r>
            <a:endParaRPr lang="en-US" b="1">
              <a:ln>
                <a:noFill/>
              </a:ln>
              <a:solidFill>
                <a:schemeClr val="lt1"/>
              </a:solidFill>
              <a:latin typeface="+mj-lt"/>
              <a:ea typeface="+mj-lt"/>
              <a:cs typeface="微软雅黑" panose="020b0503020204020204" charset="-122"/>
              <a:sym typeface="+mn-ea"/>
            </a:endParaRPr>
          </a:p>
        </p:txBody>
      </p:sp>
    </p:spTree>
    <p:custDataLst>
      <p:tags r:id="rId10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2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sz="4780">
                <a:solidFill>
                  <a:schemeClr val="lt1"/>
                </a:solidFill>
              </a:rPr>
              <a:t>1</a:t>
            </a:r>
          </a:p>
        </p:txBody>
      </p:sp>
      <p:sp>
        <p:nvSpPr>
          <p:cNvPr id="9" name="标题 8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车辆定位技术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下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4655" t="29585" r="20491" b="32513"/>
          <a:stretch>
            <a:fillRect/>
          </a:stretch>
        </p:blipFill>
        <p:spPr>
          <a:xfrm>
            <a:off x="0" y="612775"/>
            <a:ext cx="12192635" cy="6245225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01" h="9835">
                <a:moveTo>
                  <a:pt x="0" y="0"/>
                </a:moveTo>
                <a:lnTo>
                  <a:pt x="19201" y="0"/>
                </a:lnTo>
                <a:lnTo>
                  <a:pt x="19201" y="9835"/>
                </a:lnTo>
                <a:lnTo>
                  <a:pt x="0" y="9835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微软雅黑" panose="020b0503020204020204" charset="-122"/>
              </a:rPr>
              <a:t>GPS定位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Freeform 45"/>
          <p:cNvSpPr>
            <a:spLocks noEditPoints="1"/>
          </p:cNvSpPr>
          <p:nvPr>
            <p:custDataLst>
              <p:tags r:id="rId6"/>
            </p:custDataLst>
          </p:nvPr>
        </p:nvSpPr>
        <p:spPr bwMode="auto">
          <a:xfrm>
            <a:off x="1306613" y="2289149"/>
            <a:ext cx="182214" cy="182214"/>
          </a:xfrm>
          <a:custGeom>
            <a:gdLst>
              <a:gd name="T0" fmla="*/ 92739 w 55"/>
              <a:gd name="T1" fmla="*/ 188912 h 55"/>
              <a:gd name="T2" fmla="*/ 0 w 55"/>
              <a:gd name="T3" fmla="*/ 92739 h 55"/>
              <a:gd name="T4" fmla="*/ 92739 w 55"/>
              <a:gd name="T5" fmla="*/ 0 h 55"/>
              <a:gd name="T6" fmla="*/ 188912 w 55"/>
              <a:gd name="T7" fmla="*/ 92739 h 55"/>
              <a:gd name="T8" fmla="*/ 92739 w 55"/>
              <a:gd name="T9" fmla="*/ 188912 h 55"/>
              <a:gd name="T10" fmla="*/ 154564 w 55"/>
              <a:gd name="T11" fmla="*/ 68695 h 55"/>
              <a:gd name="T12" fmla="*/ 144260 w 55"/>
              <a:gd name="T13" fmla="*/ 58391 h 55"/>
              <a:gd name="T14" fmla="*/ 137391 w 55"/>
              <a:gd name="T15" fmla="*/ 54956 h 55"/>
              <a:gd name="T16" fmla="*/ 130521 w 55"/>
              <a:gd name="T17" fmla="*/ 58391 h 55"/>
              <a:gd name="T18" fmla="*/ 82434 w 55"/>
              <a:gd name="T19" fmla="*/ 106478 h 55"/>
              <a:gd name="T20" fmla="*/ 54956 w 55"/>
              <a:gd name="T21" fmla="*/ 79000 h 55"/>
              <a:gd name="T22" fmla="*/ 48087 w 55"/>
              <a:gd name="T23" fmla="*/ 75565 h 55"/>
              <a:gd name="T24" fmla="*/ 44652 w 55"/>
              <a:gd name="T25" fmla="*/ 79000 h 55"/>
              <a:gd name="T26" fmla="*/ 30913 w 55"/>
              <a:gd name="T27" fmla="*/ 89304 h 55"/>
              <a:gd name="T28" fmla="*/ 30913 w 55"/>
              <a:gd name="T29" fmla="*/ 96173 h 55"/>
              <a:gd name="T30" fmla="*/ 30913 w 55"/>
              <a:gd name="T31" fmla="*/ 103043 h 55"/>
              <a:gd name="T32" fmla="*/ 75565 w 55"/>
              <a:gd name="T33" fmla="*/ 147695 h 55"/>
              <a:gd name="T34" fmla="*/ 82434 w 55"/>
              <a:gd name="T35" fmla="*/ 147695 h 55"/>
              <a:gd name="T36" fmla="*/ 89304 w 55"/>
              <a:gd name="T37" fmla="*/ 147695 h 55"/>
              <a:gd name="T38" fmla="*/ 154564 w 55"/>
              <a:gd name="T39" fmla="*/ 79000 h 55"/>
              <a:gd name="T40" fmla="*/ 157999 w 55"/>
              <a:gd name="T41" fmla="*/ 75565 h 55"/>
              <a:gd name="T42" fmla="*/ 154564 w 55"/>
              <a:gd name="T43" fmla="*/ 68695 h 55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txBody>
          <a:bodyPr/>
          <a:lstStyle/>
          <a:p>
            <a:endParaRPr lang="en-US" sz="94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3" name="Freeform 45"/>
          <p:cNvSpPr>
            <a:spLocks noEditPoints="1"/>
          </p:cNvSpPr>
          <p:nvPr>
            <p:custDataLst>
              <p:tags r:id="rId7"/>
            </p:custDataLst>
          </p:nvPr>
        </p:nvSpPr>
        <p:spPr bwMode="auto">
          <a:xfrm>
            <a:off x="4226519" y="2289149"/>
            <a:ext cx="182214" cy="182214"/>
          </a:xfrm>
          <a:custGeom>
            <a:gdLst>
              <a:gd name="T0" fmla="*/ 92739 w 55"/>
              <a:gd name="T1" fmla="*/ 188912 h 55"/>
              <a:gd name="T2" fmla="*/ 0 w 55"/>
              <a:gd name="T3" fmla="*/ 92739 h 55"/>
              <a:gd name="T4" fmla="*/ 92739 w 55"/>
              <a:gd name="T5" fmla="*/ 0 h 55"/>
              <a:gd name="T6" fmla="*/ 188912 w 55"/>
              <a:gd name="T7" fmla="*/ 92739 h 55"/>
              <a:gd name="T8" fmla="*/ 92739 w 55"/>
              <a:gd name="T9" fmla="*/ 188912 h 55"/>
              <a:gd name="T10" fmla="*/ 154564 w 55"/>
              <a:gd name="T11" fmla="*/ 68695 h 55"/>
              <a:gd name="T12" fmla="*/ 144260 w 55"/>
              <a:gd name="T13" fmla="*/ 58391 h 55"/>
              <a:gd name="T14" fmla="*/ 137391 w 55"/>
              <a:gd name="T15" fmla="*/ 54956 h 55"/>
              <a:gd name="T16" fmla="*/ 130521 w 55"/>
              <a:gd name="T17" fmla="*/ 58391 h 55"/>
              <a:gd name="T18" fmla="*/ 82434 w 55"/>
              <a:gd name="T19" fmla="*/ 106478 h 55"/>
              <a:gd name="T20" fmla="*/ 54956 w 55"/>
              <a:gd name="T21" fmla="*/ 79000 h 55"/>
              <a:gd name="T22" fmla="*/ 48087 w 55"/>
              <a:gd name="T23" fmla="*/ 75565 h 55"/>
              <a:gd name="T24" fmla="*/ 44652 w 55"/>
              <a:gd name="T25" fmla="*/ 79000 h 55"/>
              <a:gd name="T26" fmla="*/ 30913 w 55"/>
              <a:gd name="T27" fmla="*/ 89304 h 55"/>
              <a:gd name="T28" fmla="*/ 30913 w 55"/>
              <a:gd name="T29" fmla="*/ 96173 h 55"/>
              <a:gd name="T30" fmla="*/ 30913 w 55"/>
              <a:gd name="T31" fmla="*/ 103043 h 55"/>
              <a:gd name="T32" fmla="*/ 75565 w 55"/>
              <a:gd name="T33" fmla="*/ 147695 h 55"/>
              <a:gd name="T34" fmla="*/ 82434 w 55"/>
              <a:gd name="T35" fmla="*/ 147695 h 55"/>
              <a:gd name="T36" fmla="*/ 89304 w 55"/>
              <a:gd name="T37" fmla="*/ 147695 h 55"/>
              <a:gd name="T38" fmla="*/ 154564 w 55"/>
              <a:gd name="T39" fmla="*/ 79000 h 55"/>
              <a:gd name="T40" fmla="*/ 157999 w 55"/>
              <a:gd name="T41" fmla="*/ 75565 h 55"/>
              <a:gd name="T42" fmla="*/ 154564 w 55"/>
              <a:gd name="T43" fmla="*/ 68695 h 55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2700000" scaled="0"/>
          </a:gradFill>
          <a:ln>
            <a:noFill/>
          </a:ln>
        </p:spPr>
        <p:txBody>
          <a:bodyPr/>
          <a:lstStyle/>
          <a:p>
            <a:endParaRPr lang="en-US" sz="94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0" name="Freeform 45"/>
          <p:cNvSpPr>
            <a:spLocks noEditPoints="1"/>
          </p:cNvSpPr>
          <p:nvPr>
            <p:custDataLst>
              <p:tags r:id="rId8"/>
            </p:custDataLst>
          </p:nvPr>
        </p:nvSpPr>
        <p:spPr bwMode="auto">
          <a:xfrm>
            <a:off x="1306613" y="4090017"/>
            <a:ext cx="182214" cy="182214"/>
          </a:xfrm>
          <a:custGeom>
            <a:gdLst>
              <a:gd name="T0" fmla="*/ 92739 w 55"/>
              <a:gd name="T1" fmla="*/ 188912 h 55"/>
              <a:gd name="T2" fmla="*/ 0 w 55"/>
              <a:gd name="T3" fmla="*/ 92739 h 55"/>
              <a:gd name="T4" fmla="*/ 92739 w 55"/>
              <a:gd name="T5" fmla="*/ 0 h 55"/>
              <a:gd name="T6" fmla="*/ 188912 w 55"/>
              <a:gd name="T7" fmla="*/ 92739 h 55"/>
              <a:gd name="T8" fmla="*/ 92739 w 55"/>
              <a:gd name="T9" fmla="*/ 188912 h 55"/>
              <a:gd name="T10" fmla="*/ 154564 w 55"/>
              <a:gd name="T11" fmla="*/ 68695 h 55"/>
              <a:gd name="T12" fmla="*/ 144260 w 55"/>
              <a:gd name="T13" fmla="*/ 58391 h 55"/>
              <a:gd name="T14" fmla="*/ 137391 w 55"/>
              <a:gd name="T15" fmla="*/ 54956 h 55"/>
              <a:gd name="T16" fmla="*/ 130521 w 55"/>
              <a:gd name="T17" fmla="*/ 58391 h 55"/>
              <a:gd name="T18" fmla="*/ 82434 w 55"/>
              <a:gd name="T19" fmla="*/ 106478 h 55"/>
              <a:gd name="T20" fmla="*/ 54956 w 55"/>
              <a:gd name="T21" fmla="*/ 79000 h 55"/>
              <a:gd name="T22" fmla="*/ 48087 w 55"/>
              <a:gd name="T23" fmla="*/ 75565 h 55"/>
              <a:gd name="T24" fmla="*/ 44652 w 55"/>
              <a:gd name="T25" fmla="*/ 79000 h 55"/>
              <a:gd name="T26" fmla="*/ 30913 w 55"/>
              <a:gd name="T27" fmla="*/ 89304 h 55"/>
              <a:gd name="T28" fmla="*/ 30913 w 55"/>
              <a:gd name="T29" fmla="*/ 96173 h 55"/>
              <a:gd name="T30" fmla="*/ 30913 w 55"/>
              <a:gd name="T31" fmla="*/ 103043 h 55"/>
              <a:gd name="T32" fmla="*/ 75565 w 55"/>
              <a:gd name="T33" fmla="*/ 147695 h 55"/>
              <a:gd name="T34" fmla="*/ 82434 w 55"/>
              <a:gd name="T35" fmla="*/ 147695 h 55"/>
              <a:gd name="T36" fmla="*/ 89304 w 55"/>
              <a:gd name="T37" fmla="*/ 147695 h 55"/>
              <a:gd name="T38" fmla="*/ 154564 w 55"/>
              <a:gd name="T39" fmla="*/ 79000 h 55"/>
              <a:gd name="T40" fmla="*/ 157999 w 55"/>
              <a:gd name="T41" fmla="*/ 75565 h 55"/>
              <a:gd name="T42" fmla="*/ 154564 w 55"/>
              <a:gd name="T43" fmla="*/ 68695 h 55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txBody>
          <a:bodyPr/>
          <a:lstStyle/>
          <a:p>
            <a:endParaRPr lang="en-US" sz="94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7" name="Freeform 45"/>
          <p:cNvSpPr>
            <a:spLocks noEditPoints="1"/>
          </p:cNvSpPr>
          <p:nvPr>
            <p:custDataLst>
              <p:tags r:id="rId9"/>
            </p:custDataLst>
          </p:nvPr>
        </p:nvSpPr>
        <p:spPr bwMode="auto">
          <a:xfrm>
            <a:off x="4239576" y="4090017"/>
            <a:ext cx="182214" cy="182214"/>
          </a:xfrm>
          <a:custGeom>
            <a:gdLst>
              <a:gd name="T0" fmla="*/ 92739 w 55"/>
              <a:gd name="T1" fmla="*/ 188912 h 55"/>
              <a:gd name="T2" fmla="*/ 0 w 55"/>
              <a:gd name="T3" fmla="*/ 92739 h 55"/>
              <a:gd name="T4" fmla="*/ 92739 w 55"/>
              <a:gd name="T5" fmla="*/ 0 h 55"/>
              <a:gd name="T6" fmla="*/ 188912 w 55"/>
              <a:gd name="T7" fmla="*/ 92739 h 55"/>
              <a:gd name="T8" fmla="*/ 92739 w 55"/>
              <a:gd name="T9" fmla="*/ 188912 h 55"/>
              <a:gd name="T10" fmla="*/ 154564 w 55"/>
              <a:gd name="T11" fmla="*/ 68695 h 55"/>
              <a:gd name="T12" fmla="*/ 144260 w 55"/>
              <a:gd name="T13" fmla="*/ 58391 h 55"/>
              <a:gd name="T14" fmla="*/ 137391 w 55"/>
              <a:gd name="T15" fmla="*/ 54956 h 55"/>
              <a:gd name="T16" fmla="*/ 130521 w 55"/>
              <a:gd name="T17" fmla="*/ 58391 h 55"/>
              <a:gd name="T18" fmla="*/ 82434 w 55"/>
              <a:gd name="T19" fmla="*/ 106478 h 55"/>
              <a:gd name="T20" fmla="*/ 54956 w 55"/>
              <a:gd name="T21" fmla="*/ 79000 h 55"/>
              <a:gd name="T22" fmla="*/ 48087 w 55"/>
              <a:gd name="T23" fmla="*/ 75565 h 55"/>
              <a:gd name="T24" fmla="*/ 44652 w 55"/>
              <a:gd name="T25" fmla="*/ 79000 h 55"/>
              <a:gd name="T26" fmla="*/ 30913 w 55"/>
              <a:gd name="T27" fmla="*/ 89304 h 55"/>
              <a:gd name="T28" fmla="*/ 30913 w 55"/>
              <a:gd name="T29" fmla="*/ 96173 h 55"/>
              <a:gd name="T30" fmla="*/ 30913 w 55"/>
              <a:gd name="T31" fmla="*/ 103043 h 55"/>
              <a:gd name="T32" fmla="*/ 75565 w 55"/>
              <a:gd name="T33" fmla="*/ 147695 h 55"/>
              <a:gd name="T34" fmla="*/ 82434 w 55"/>
              <a:gd name="T35" fmla="*/ 147695 h 55"/>
              <a:gd name="T36" fmla="*/ 89304 w 55"/>
              <a:gd name="T37" fmla="*/ 147695 h 55"/>
              <a:gd name="T38" fmla="*/ 154564 w 55"/>
              <a:gd name="T39" fmla="*/ 79000 h 55"/>
              <a:gd name="T40" fmla="*/ 157999 w 55"/>
              <a:gd name="T41" fmla="*/ 75565 h 55"/>
              <a:gd name="T42" fmla="*/ 154564 w 55"/>
              <a:gd name="T43" fmla="*/ 68695 h 55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2700000" scaled="0"/>
          </a:gradFill>
          <a:ln>
            <a:noFill/>
          </a:ln>
        </p:spPr>
        <p:txBody>
          <a:bodyPr/>
          <a:lstStyle/>
          <a:p>
            <a:endParaRPr lang="en-US" sz="94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1" name="Rectangle"/>
          <p:cNvSpPr/>
          <p:nvPr>
            <p:custDataLst>
              <p:tags r:id="rId10"/>
            </p:custDataLst>
          </p:nvPr>
        </p:nvSpPr>
        <p:spPr>
          <a:xfrm>
            <a:off x="9226711" y="3865610"/>
            <a:ext cx="1666819" cy="1666815"/>
          </a:xfrm>
          <a:custGeom>
            <a:gdLst>
              <a:gd name="connsiteX0" fmla="*/ 3 w 1236423"/>
              <a:gd name="connsiteY0" fmla="*/ 1 h 1236420"/>
              <a:gd name="connsiteX1" fmla="*/ 690618 w 1236423"/>
              <a:gd name="connsiteY1" fmla="*/ 1 h 1236420"/>
              <a:gd name="connsiteX2" fmla="*/ 1236423 w 1236423"/>
              <a:gd name="connsiteY2" fmla="*/ 545806 h 1236420"/>
              <a:gd name="connsiteX3" fmla="*/ 1236422 w 1236423"/>
              <a:gd name="connsiteY3" fmla="*/ 1236420 h 1236420"/>
              <a:gd name="connsiteX4" fmla="*/ 545805 w 1236423"/>
              <a:gd name="connsiteY4" fmla="*/ 1236420 h 1236420"/>
              <a:gd name="connsiteX5" fmla="*/ 1 w 1236423"/>
              <a:gd name="connsiteY5" fmla="*/ 690616 h 12364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6423" h="1236420">
                <a:moveTo>
                  <a:pt x="3" y="1"/>
                </a:moveTo>
                <a:lnTo>
                  <a:pt x="690618" y="1"/>
                </a:lnTo>
                <a:cubicBezTo>
                  <a:pt x="992060" y="0"/>
                  <a:pt x="1236421" y="244366"/>
                  <a:pt x="1236423" y="545806"/>
                </a:cubicBezTo>
                <a:lnTo>
                  <a:pt x="1236422" y="1236420"/>
                </a:lnTo>
                <a:lnTo>
                  <a:pt x="545805" y="1236420"/>
                </a:lnTo>
                <a:cubicBezTo>
                  <a:pt x="244367" y="1236421"/>
                  <a:pt x="0" y="992058"/>
                  <a:pt x="1" y="690616"/>
                </a:cubicBezTo>
                <a:close/>
              </a:path>
            </a:pathLst>
          </a:custGeom>
          <a:gradFill>
            <a:gsLst>
              <a:gs pos="200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2700000" scaled="0"/>
          </a:gradFill>
          <a:ln>
            <a:noFill/>
          </a:ln>
          <a:effectLst>
            <a:outerShdw blurRad="355600" dist="381000" dir="2700000" sx="80000" sy="8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845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1" name="Freeform"/>
          <p:cNvSpPr/>
          <p:nvPr>
            <p:custDataLst>
              <p:tags r:id="rId11"/>
            </p:custDataLst>
          </p:nvPr>
        </p:nvSpPr>
        <p:spPr>
          <a:xfrm>
            <a:off x="9226707" y="3865622"/>
            <a:ext cx="759764" cy="767269"/>
          </a:xfrm>
          <a:custGeom>
            <a:gdLst>
              <a:gd name="connsiteX0" fmla="*/ 0 w 563582"/>
              <a:gd name="connsiteY0" fmla="*/ 0 h 569149"/>
              <a:gd name="connsiteX1" fmla="*/ 563582 w 563582"/>
              <a:gd name="connsiteY1" fmla="*/ 1 h 569149"/>
              <a:gd name="connsiteX2" fmla="*/ 562469 w 563582"/>
              <a:gd name="connsiteY2" fmla="*/ 21966 h 569149"/>
              <a:gd name="connsiteX3" fmla="*/ 16100 w 563582"/>
              <a:gd name="connsiteY3" fmla="*/ 568333 h 569149"/>
              <a:gd name="connsiteX4" fmla="*/ 2 w 563582"/>
              <a:gd name="connsiteY4" fmla="*/ 569149 h 56914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3582" h="569149">
                <a:moveTo>
                  <a:pt x="0" y="0"/>
                </a:moveTo>
                <a:lnTo>
                  <a:pt x="563582" y="1"/>
                </a:lnTo>
                <a:lnTo>
                  <a:pt x="562469" y="21966"/>
                </a:lnTo>
                <a:cubicBezTo>
                  <a:pt x="533216" y="310052"/>
                  <a:pt x="304186" y="539078"/>
                  <a:pt x="16100" y="568333"/>
                </a:cubicBezTo>
                <a:lnTo>
                  <a:pt x="2" y="569149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845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Rectangle 12"/>
          <p:cNvSpPr/>
          <p:nvPr>
            <p:custDataLst>
              <p:tags r:id="rId12"/>
            </p:custDataLst>
          </p:nvPr>
        </p:nvSpPr>
        <p:spPr>
          <a:xfrm>
            <a:off x="9137139" y="3897971"/>
            <a:ext cx="726551" cy="397452"/>
          </a:xfrm>
          <a:prstGeom prst="rect">
            <a:avLst/>
          </a:prstGeom>
          <a:effectLst>
            <a:outerShdw blurRad="177800" dist="76200" dir="2700000" algn="tl" rotWithShape="0">
              <a:schemeClr val="lt1">
                <a:lumMod val="50000"/>
                <a:alpha val="40000"/>
              </a:schemeClr>
            </a:outerShdw>
          </a:effectLst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en-US" sz="1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Segoe UI" panose="020b0502040204020203" pitchFamily="34" charset="0"/>
              </a:rPr>
              <a:t>04</a:t>
            </a:r>
          </a:p>
        </p:txBody>
      </p:sp>
      <p:sp>
        <p:nvSpPr>
          <p:cNvPr id="103" name="Rectangle"/>
          <p:cNvSpPr/>
          <p:nvPr>
            <p:custDataLst>
              <p:tags r:id="rId13"/>
            </p:custDataLst>
          </p:nvPr>
        </p:nvSpPr>
        <p:spPr>
          <a:xfrm>
            <a:off x="7434568" y="3865612"/>
            <a:ext cx="1666815" cy="1666815"/>
          </a:xfrm>
          <a:custGeom>
            <a:gdLst>
              <a:gd name="connsiteX0" fmla="*/ 545809 w 1236420"/>
              <a:gd name="connsiteY0" fmla="*/ 1 h 1236420"/>
              <a:gd name="connsiteX1" fmla="*/ 1236420 w 1236420"/>
              <a:gd name="connsiteY1" fmla="*/ 2 h 1236420"/>
              <a:gd name="connsiteX2" fmla="*/ 1236419 w 1236420"/>
              <a:gd name="connsiteY2" fmla="*/ 690613 h 1236420"/>
              <a:gd name="connsiteX3" fmla="*/ 690617 w 1236420"/>
              <a:gd name="connsiteY3" fmla="*/ 1236420 h 1236420"/>
              <a:gd name="connsiteX4" fmla="*/ 0 w 1236420"/>
              <a:gd name="connsiteY4" fmla="*/ 1236419 h 1236420"/>
              <a:gd name="connsiteX5" fmla="*/ 2 w 1236420"/>
              <a:gd name="connsiteY5" fmla="*/ 545805 h 1236420"/>
              <a:gd name="connsiteX6" fmla="*/ 545809 w 1236420"/>
              <a:gd name="connsiteY6" fmla="*/ 1 h 12364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6420" h="1236420">
                <a:moveTo>
                  <a:pt x="545809" y="1"/>
                </a:moveTo>
                <a:lnTo>
                  <a:pt x="1236420" y="2"/>
                </a:lnTo>
                <a:lnTo>
                  <a:pt x="1236419" y="690613"/>
                </a:lnTo>
                <a:cubicBezTo>
                  <a:pt x="1236422" y="992059"/>
                  <a:pt x="992055" y="1236420"/>
                  <a:pt x="690617" y="1236420"/>
                </a:cubicBezTo>
                <a:lnTo>
                  <a:pt x="0" y="1236419"/>
                </a:lnTo>
                <a:lnTo>
                  <a:pt x="2" y="545805"/>
                </a:lnTo>
                <a:cubicBezTo>
                  <a:pt x="1" y="244368"/>
                  <a:pt x="244368" y="0"/>
                  <a:pt x="545809" y="1"/>
                </a:cubicBezTo>
                <a:close/>
              </a:path>
            </a:pathLst>
          </a:custGeom>
          <a:gradFill>
            <a:gsLst>
              <a:gs pos="200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2700000" scaled="0"/>
          </a:gradFill>
          <a:ln>
            <a:noFill/>
          </a:ln>
          <a:effectLst>
            <a:outerShdw blurRad="241300" dist="495300" dir="2700000" sx="80000" sy="8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845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9" name="Freeform"/>
          <p:cNvSpPr/>
          <p:nvPr>
            <p:custDataLst>
              <p:tags r:id="rId14"/>
            </p:custDataLst>
          </p:nvPr>
        </p:nvSpPr>
        <p:spPr>
          <a:xfrm>
            <a:off x="8341614" y="3865615"/>
            <a:ext cx="759760" cy="767266"/>
          </a:xfrm>
          <a:custGeom>
            <a:gdLst>
              <a:gd name="connsiteX0" fmla="*/ 0 w 563579"/>
              <a:gd name="connsiteY0" fmla="*/ 0 h 569147"/>
              <a:gd name="connsiteX1" fmla="*/ 563579 w 563579"/>
              <a:gd name="connsiteY1" fmla="*/ 0 h 569147"/>
              <a:gd name="connsiteX2" fmla="*/ 563578 w 563579"/>
              <a:gd name="connsiteY2" fmla="*/ 569147 h 569147"/>
              <a:gd name="connsiteX3" fmla="*/ 547478 w 563579"/>
              <a:gd name="connsiteY3" fmla="*/ 568333 h 569147"/>
              <a:gd name="connsiteX4" fmla="*/ 1109 w 563579"/>
              <a:gd name="connsiteY4" fmla="*/ 21966 h 5691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3579" h="569147">
                <a:moveTo>
                  <a:pt x="0" y="0"/>
                </a:moveTo>
                <a:lnTo>
                  <a:pt x="563579" y="0"/>
                </a:lnTo>
                <a:lnTo>
                  <a:pt x="563578" y="569147"/>
                </a:lnTo>
                <a:lnTo>
                  <a:pt x="547478" y="568333"/>
                </a:lnTo>
                <a:cubicBezTo>
                  <a:pt x="259394" y="539076"/>
                  <a:pt x="30366" y="310050"/>
                  <a:pt x="1109" y="2196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845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Rectangle 20"/>
          <p:cNvSpPr/>
          <p:nvPr>
            <p:custDataLst>
              <p:tags r:id="rId15"/>
            </p:custDataLst>
          </p:nvPr>
        </p:nvSpPr>
        <p:spPr>
          <a:xfrm>
            <a:off x="8465081" y="3897971"/>
            <a:ext cx="726551" cy="397452"/>
          </a:xfrm>
          <a:prstGeom prst="rect">
            <a:avLst/>
          </a:prstGeom>
          <a:effectLst>
            <a:outerShdw blurRad="177800" dist="76200" dir="2700000" algn="tl" rotWithShape="0">
              <a:schemeClr val="lt1">
                <a:lumMod val="50000"/>
                <a:alpha val="40000"/>
              </a:schemeClr>
            </a:outerShdw>
          </a:effectLst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en-US" sz="1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Segoe UI" panose="020b0502040204020203" pitchFamily="34" charset="0"/>
              </a:rPr>
              <a:t>03</a:t>
            </a:r>
          </a:p>
        </p:txBody>
      </p:sp>
      <p:sp>
        <p:nvSpPr>
          <p:cNvPr id="153" name="Rectangle"/>
          <p:cNvSpPr/>
          <p:nvPr>
            <p:custDataLst>
              <p:tags r:id="rId16"/>
            </p:custDataLst>
          </p:nvPr>
        </p:nvSpPr>
        <p:spPr>
          <a:xfrm>
            <a:off x="9226712" y="2089272"/>
            <a:ext cx="1666819" cy="1666818"/>
          </a:xfrm>
          <a:custGeom>
            <a:gdLst>
              <a:gd name="connsiteX0" fmla="*/ 1236420 w 1236423"/>
              <a:gd name="connsiteY0" fmla="*/ 0 h 1236422"/>
              <a:gd name="connsiteX1" fmla="*/ 1236423 w 1236423"/>
              <a:gd name="connsiteY1" fmla="*/ 690614 h 1236422"/>
              <a:gd name="connsiteX2" fmla="*/ 690615 w 1236423"/>
              <a:gd name="connsiteY2" fmla="*/ 1236419 h 1236422"/>
              <a:gd name="connsiteX3" fmla="*/ 4 w 1236423"/>
              <a:gd name="connsiteY3" fmla="*/ 1236422 h 1236422"/>
              <a:gd name="connsiteX4" fmla="*/ 0 w 1236423"/>
              <a:gd name="connsiteY4" fmla="*/ 545808 h 1236422"/>
              <a:gd name="connsiteX5" fmla="*/ 545805 w 1236423"/>
              <a:gd name="connsiteY5" fmla="*/ 2 h 1236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6423" h="1236422">
                <a:moveTo>
                  <a:pt x="1236420" y="0"/>
                </a:moveTo>
                <a:lnTo>
                  <a:pt x="1236423" y="690614"/>
                </a:lnTo>
                <a:cubicBezTo>
                  <a:pt x="1236419" y="992056"/>
                  <a:pt x="992054" y="1236419"/>
                  <a:pt x="690615" y="1236419"/>
                </a:cubicBezTo>
                <a:lnTo>
                  <a:pt x="4" y="1236422"/>
                </a:lnTo>
                <a:lnTo>
                  <a:pt x="0" y="545808"/>
                </a:lnTo>
                <a:cubicBezTo>
                  <a:pt x="0" y="244366"/>
                  <a:pt x="244365" y="2"/>
                  <a:pt x="545805" y="2"/>
                </a:cubicBezTo>
                <a:close/>
              </a:path>
            </a:pathLst>
          </a:custGeom>
          <a:gradFill>
            <a:gsLst>
              <a:gs pos="2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  <a:effectLst>
            <a:outerShdw blurRad="241300" dist="495300" dir="2700000" sx="80000" sy="8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845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5" name="Freeform"/>
          <p:cNvSpPr/>
          <p:nvPr>
            <p:custDataLst>
              <p:tags r:id="rId17"/>
            </p:custDataLst>
          </p:nvPr>
        </p:nvSpPr>
        <p:spPr>
          <a:xfrm>
            <a:off x="9226726" y="2988846"/>
            <a:ext cx="759756" cy="767266"/>
          </a:xfrm>
          <a:custGeom>
            <a:gdLst>
              <a:gd name="connsiteX0" fmla="*/ 0 w 563576"/>
              <a:gd name="connsiteY0" fmla="*/ 0 h 569147"/>
              <a:gd name="connsiteX1" fmla="*/ 16099 w 563576"/>
              <a:gd name="connsiteY1" fmla="*/ 814 h 569147"/>
              <a:gd name="connsiteX2" fmla="*/ 562463 w 563576"/>
              <a:gd name="connsiteY2" fmla="*/ 547183 h 569147"/>
              <a:gd name="connsiteX3" fmla="*/ 563576 w 563576"/>
              <a:gd name="connsiteY3" fmla="*/ 569147 h 569147"/>
              <a:gd name="connsiteX4" fmla="*/ 0 w 563576"/>
              <a:gd name="connsiteY4" fmla="*/ 569145 h 5691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3576" h="569147">
                <a:moveTo>
                  <a:pt x="0" y="0"/>
                </a:moveTo>
                <a:lnTo>
                  <a:pt x="16099" y="814"/>
                </a:lnTo>
                <a:cubicBezTo>
                  <a:pt x="304180" y="30070"/>
                  <a:pt x="533208" y="259099"/>
                  <a:pt x="562463" y="547183"/>
                </a:cubicBezTo>
                <a:lnTo>
                  <a:pt x="563576" y="569147"/>
                </a:lnTo>
                <a:lnTo>
                  <a:pt x="0" y="569145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845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8" name="Rectangle"/>
          <p:cNvSpPr/>
          <p:nvPr>
            <p:custDataLst>
              <p:tags r:id="rId18"/>
            </p:custDataLst>
          </p:nvPr>
        </p:nvSpPr>
        <p:spPr>
          <a:xfrm>
            <a:off x="7434567" y="2089282"/>
            <a:ext cx="1666817" cy="1666815"/>
          </a:xfrm>
          <a:custGeom>
            <a:gdLst>
              <a:gd name="connsiteX0" fmla="*/ 0 w 1236421"/>
              <a:gd name="connsiteY0" fmla="*/ 0 h 1236420"/>
              <a:gd name="connsiteX1" fmla="*/ 690615 w 1236421"/>
              <a:gd name="connsiteY1" fmla="*/ 0 h 1236420"/>
              <a:gd name="connsiteX2" fmla="*/ 1236421 w 1236421"/>
              <a:gd name="connsiteY2" fmla="*/ 545805 h 1236420"/>
              <a:gd name="connsiteX3" fmla="*/ 1236421 w 1236421"/>
              <a:gd name="connsiteY3" fmla="*/ 1236420 h 1236420"/>
              <a:gd name="connsiteX4" fmla="*/ 545806 w 1236421"/>
              <a:gd name="connsiteY4" fmla="*/ 1236420 h 1236420"/>
              <a:gd name="connsiteX5" fmla="*/ 1 w 1236421"/>
              <a:gd name="connsiteY5" fmla="*/ 690615 h 12364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6421" h="1236420">
                <a:moveTo>
                  <a:pt x="0" y="0"/>
                </a:moveTo>
                <a:lnTo>
                  <a:pt x="690615" y="0"/>
                </a:lnTo>
                <a:cubicBezTo>
                  <a:pt x="992056" y="0"/>
                  <a:pt x="1236420" y="244366"/>
                  <a:pt x="1236421" y="545805"/>
                </a:cubicBezTo>
                <a:lnTo>
                  <a:pt x="1236421" y="1236420"/>
                </a:lnTo>
                <a:lnTo>
                  <a:pt x="545806" y="1236420"/>
                </a:lnTo>
                <a:cubicBezTo>
                  <a:pt x="244365" y="1236421"/>
                  <a:pt x="0" y="992055"/>
                  <a:pt x="1" y="690615"/>
                </a:cubicBez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  <a:effectLst>
            <a:outerShdw blurRad="241300" dist="495300" dir="2700000" sx="80000" sy="8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845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1" name="Freefor"/>
          <p:cNvSpPr/>
          <p:nvPr>
            <p:custDataLst>
              <p:tags r:id="rId19"/>
            </p:custDataLst>
          </p:nvPr>
        </p:nvSpPr>
        <p:spPr>
          <a:xfrm>
            <a:off x="8341614" y="2988839"/>
            <a:ext cx="759764" cy="767263"/>
          </a:xfrm>
          <a:custGeom>
            <a:gdLst>
              <a:gd name="connsiteX0" fmla="*/ 563582 w 563582"/>
              <a:gd name="connsiteY0" fmla="*/ 0 h 569145"/>
              <a:gd name="connsiteX1" fmla="*/ 563580 w 563582"/>
              <a:gd name="connsiteY1" fmla="*/ 569145 h 569145"/>
              <a:gd name="connsiteX2" fmla="*/ 0 w 563582"/>
              <a:gd name="connsiteY2" fmla="*/ 569145 h 569145"/>
              <a:gd name="connsiteX3" fmla="*/ 1109 w 563582"/>
              <a:gd name="connsiteY3" fmla="*/ 547179 h 569145"/>
              <a:gd name="connsiteX4" fmla="*/ 547480 w 563582"/>
              <a:gd name="connsiteY4" fmla="*/ 812 h 56914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3582" h="569145">
                <a:moveTo>
                  <a:pt x="563582" y="0"/>
                </a:moveTo>
                <a:lnTo>
                  <a:pt x="563580" y="569145"/>
                </a:lnTo>
                <a:lnTo>
                  <a:pt x="0" y="569145"/>
                </a:lnTo>
                <a:lnTo>
                  <a:pt x="1109" y="547179"/>
                </a:lnTo>
                <a:cubicBezTo>
                  <a:pt x="30368" y="259095"/>
                  <a:pt x="259396" y="30067"/>
                  <a:pt x="547480" y="812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845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Rectangle 35"/>
          <p:cNvSpPr/>
          <p:nvPr>
            <p:custDataLst>
              <p:tags r:id="rId20"/>
            </p:custDataLst>
          </p:nvPr>
        </p:nvSpPr>
        <p:spPr>
          <a:xfrm>
            <a:off x="8465081" y="3243649"/>
            <a:ext cx="726551" cy="397452"/>
          </a:xfrm>
          <a:prstGeom prst="rect">
            <a:avLst/>
          </a:prstGeom>
          <a:effectLst>
            <a:outerShdw blurRad="177800" dist="76200" dir="2700000" algn="tl" rotWithShape="0">
              <a:schemeClr val="lt1">
                <a:lumMod val="50000"/>
                <a:alpha val="40000"/>
              </a:schemeClr>
            </a:outerShdw>
          </a:effectLst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en-US" sz="1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Segoe UI" panose="020b0502040204020203" pitchFamily="34" charset="0"/>
              </a:rPr>
              <a:t>01</a:t>
            </a:r>
          </a:p>
        </p:txBody>
      </p:sp>
      <p:sp>
        <p:nvSpPr>
          <p:cNvPr id="60" name="Freeform 20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9887923" y="4511008"/>
            <a:ext cx="447768" cy="454118"/>
          </a:xfrm>
          <a:custGeom>
            <a:gdLst>
              <a:gd name="T0" fmla="*/ 211227 w 497"/>
              <a:gd name="T1" fmla="*/ 3596 h 505"/>
              <a:gd name="T2" fmla="*/ 211227 w 497"/>
              <a:gd name="T3" fmla="*/ 3596 h 505"/>
              <a:gd name="T4" fmla="*/ 203571 w 497"/>
              <a:gd name="T5" fmla="*/ 0 h 505"/>
              <a:gd name="T6" fmla="*/ 199518 w 497"/>
              <a:gd name="T7" fmla="*/ 7642 h 505"/>
              <a:gd name="T8" fmla="*/ 171594 w 497"/>
              <a:gd name="T9" fmla="*/ 75521 h 505"/>
              <a:gd name="T10" fmla="*/ 167541 w 497"/>
              <a:gd name="T11" fmla="*/ 63384 h 505"/>
              <a:gd name="T12" fmla="*/ 155831 w 497"/>
              <a:gd name="T13" fmla="*/ 59338 h 505"/>
              <a:gd name="T14" fmla="*/ 119350 w 497"/>
              <a:gd name="T15" fmla="*/ 59338 h 505"/>
              <a:gd name="T16" fmla="*/ 108091 w 497"/>
              <a:gd name="T17" fmla="*/ 63384 h 505"/>
              <a:gd name="T18" fmla="*/ 4053 w 497"/>
              <a:gd name="T19" fmla="*/ 134859 h 505"/>
              <a:gd name="T20" fmla="*/ 4053 w 497"/>
              <a:gd name="T21" fmla="*/ 151042 h 505"/>
              <a:gd name="T22" fmla="*/ 47740 w 497"/>
              <a:gd name="T23" fmla="*/ 218472 h 505"/>
              <a:gd name="T24" fmla="*/ 63954 w 497"/>
              <a:gd name="T25" fmla="*/ 222518 h 505"/>
              <a:gd name="T26" fmla="*/ 167541 w 497"/>
              <a:gd name="T27" fmla="*/ 146997 h 505"/>
              <a:gd name="T28" fmla="*/ 175648 w 497"/>
              <a:gd name="T29" fmla="*/ 138905 h 505"/>
              <a:gd name="T30" fmla="*/ 187357 w 497"/>
              <a:gd name="T31" fmla="*/ 102943 h 505"/>
              <a:gd name="T32" fmla="*/ 183754 w 497"/>
              <a:gd name="T33" fmla="*/ 91255 h 505"/>
              <a:gd name="T34" fmla="*/ 179701 w 497"/>
              <a:gd name="T35" fmla="*/ 83163 h 505"/>
              <a:gd name="T36" fmla="*/ 211227 w 497"/>
              <a:gd name="T37" fmla="*/ 3596 h 505"/>
              <a:gd name="T38" fmla="*/ 163487 w 497"/>
              <a:gd name="T39" fmla="*/ 111034 h 505"/>
              <a:gd name="T40" fmla="*/ 163487 w 497"/>
              <a:gd name="T41" fmla="*/ 111034 h 505"/>
              <a:gd name="T42" fmla="*/ 139617 w 497"/>
              <a:gd name="T43" fmla="*/ 102943 h 505"/>
              <a:gd name="T44" fmla="*/ 143671 w 497"/>
              <a:gd name="T45" fmla="*/ 79117 h 505"/>
              <a:gd name="T46" fmla="*/ 163487 w 497"/>
              <a:gd name="T47" fmla="*/ 79117 h 505"/>
              <a:gd name="T48" fmla="*/ 159884 w 497"/>
              <a:gd name="T49" fmla="*/ 83163 h 505"/>
              <a:gd name="T50" fmla="*/ 155831 w 497"/>
              <a:gd name="T51" fmla="*/ 91255 h 505"/>
              <a:gd name="T52" fmla="*/ 159884 w 497"/>
              <a:gd name="T53" fmla="*/ 95301 h 505"/>
              <a:gd name="T54" fmla="*/ 163487 w 497"/>
              <a:gd name="T55" fmla="*/ 95301 h 505"/>
              <a:gd name="T56" fmla="*/ 171594 w 497"/>
              <a:gd name="T57" fmla="*/ 91255 h 505"/>
              <a:gd name="T58" fmla="*/ 163487 w 497"/>
              <a:gd name="T59" fmla="*/ 111034 h 50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497" h="505">
                <a:moveTo>
                  <a:pt x="469" y="8"/>
                </a:moveTo>
                <a:lnTo>
                  <a:pt x="469" y="8"/>
                </a:lnTo>
                <a:cubicBezTo>
                  <a:pt x="469" y="8"/>
                  <a:pt x="461" y="0"/>
                  <a:pt x="452" y="0"/>
                </a:cubicBezTo>
                <a:cubicBezTo>
                  <a:pt x="443" y="8"/>
                  <a:pt x="443" y="17"/>
                  <a:pt x="443" y="17"/>
                </a:cubicBezTo>
                <a:cubicBezTo>
                  <a:pt x="461" y="88"/>
                  <a:pt x="416" y="141"/>
                  <a:pt x="381" y="168"/>
                </a:cubicBezTo>
                <a:cubicBezTo>
                  <a:pt x="372" y="141"/>
                  <a:pt x="372" y="141"/>
                  <a:pt x="372" y="141"/>
                </a:cubicBezTo>
                <a:cubicBezTo>
                  <a:pt x="363" y="141"/>
                  <a:pt x="355" y="132"/>
                  <a:pt x="346" y="132"/>
                </a:cubicBezTo>
                <a:cubicBezTo>
                  <a:pt x="265" y="132"/>
                  <a:pt x="265" y="132"/>
                  <a:pt x="265" y="132"/>
                </a:cubicBezTo>
                <a:cubicBezTo>
                  <a:pt x="257" y="132"/>
                  <a:pt x="248" y="132"/>
                  <a:pt x="240" y="141"/>
                </a:cubicBezTo>
                <a:cubicBezTo>
                  <a:pt x="9" y="300"/>
                  <a:pt x="9" y="300"/>
                  <a:pt x="9" y="300"/>
                </a:cubicBezTo>
                <a:cubicBezTo>
                  <a:pt x="0" y="309"/>
                  <a:pt x="0" y="327"/>
                  <a:pt x="9" y="336"/>
                </a:cubicBezTo>
                <a:cubicBezTo>
                  <a:pt x="106" y="486"/>
                  <a:pt x="106" y="486"/>
                  <a:pt x="106" y="486"/>
                </a:cubicBezTo>
                <a:cubicBezTo>
                  <a:pt x="115" y="504"/>
                  <a:pt x="133" y="495"/>
                  <a:pt x="142" y="495"/>
                </a:cubicBezTo>
                <a:cubicBezTo>
                  <a:pt x="372" y="327"/>
                  <a:pt x="372" y="327"/>
                  <a:pt x="372" y="327"/>
                </a:cubicBezTo>
                <a:cubicBezTo>
                  <a:pt x="381" y="327"/>
                  <a:pt x="390" y="309"/>
                  <a:pt x="390" y="309"/>
                </a:cubicBezTo>
                <a:cubicBezTo>
                  <a:pt x="416" y="229"/>
                  <a:pt x="416" y="229"/>
                  <a:pt x="416" y="229"/>
                </a:cubicBezTo>
                <a:cubicBezTo>
                  <a:pt x="416" y="221"/>
                  <a:pt x="416" y="212"/>
                  <a:pt x="408" y="203"/>
                </a:cubicBezTo>
                <a:cubicBezTo>
                  <a:pt x="399" y="185"/>
                  <a:pt x="399" y="185"/>
                  <a:pt x="399" y="185"/>
                </a:cubicBezTo>
                <a:cubicBezTo>
                  <a:pt x="452" y="150"/>
                  <a:pt x="496" y="88"/>
                  <a:pt x="469" y="8"/>
                </a:cubicBezTo>
                <a:close/>
                <a:moveTo>
                  <a:pt x="363" y="247"/>
                </a:moveTo>
                <a:lnTo>
                  <a:pt x="363" y="247"/>
                </a:lnTo>
                <a:cubicBezTo>
                  <a:pt x="346" y="256"/>
                  <a:pt x="319" y="256"/>
                  <a:pt x="310" y="229"/>
                </a:cubicBezTo>
                <a:cubicBezTo>
                  <a:pt x="293" y="212"/>
                  <a:pt x="301" y="194"/>
                  <a:pt x="319" y="176"/>
                </a:cubicBezTo>
                <a:cubicBezTo>
                  <a:pt x="328" y="168"/>
                  <a:pt x="346" y="168"/>
                  <a:pt x="363" y="176"/>
                </a:cubicBezTo>
                <a:cubicBezTo>
                  <a:pt x="355" y="185"/>
                  <a:pt x="355" y="185"/>
                  <a:pt x="355" y="185"/>
                </a:cubicBezTo>
                <a:cubicBezTo>
                  <a:pt x="346" y="185"/>
                  <a:pt x="337" y="194"/>
                  <a:pt x="346" y="203"/>
                </a:cubicBezTo>
                <a:cubicBezTo>
                  <a:pt x="346" y="212"/>
                  <a:pt x="355" y="212"/>
                  <a:pt x="355" y="212"/>
                </a:cubicBezTo>
                <a:cubicBezTo>
                  <a:pt x="363" y="212"/>
                  <a:pt x="363" y="212"/>
                  <a:pt x="363" y="212"/>
                </a:cubicBezTo>
                <a:cubicBezTo>
                  <a:pt x="372" y="212"/>
                  <a:pt x="372" y="212"/>
                  <a:pt x="381" y="203"/>
                </a:cubicBezTo>
                <a:cubicBezTo>
                  <a:pt x="381" y="221"/>
                  <a:pt x="372" y="238"/>
                  <a:pt x="363" y="24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/>
        </p:spPr>
        <p:txBody>
          <a:bodyPr wrap="none" lIns="16098" tIns="8049" rIns="16098" bIns="8049" anchor="ctr"/>
          <a:lstStyle/>
          <a:p>
            <a:endParaRPr lang="en-US" sz="845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1" name="Freeform 29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7988492" y="4552293"/>
            <a:ext cx="400132" cy="412832"/>
          </a:xfrm>
          <a:custGeom>
            <a:gdLst>
              <a:gd name="T0" fmla="*/ 111726 w 444"/>
              <a:gd name="T1" fmla="*/ 150538 h 462"/>
              <a:gd name="T2" fmla="*/ 111726 w 444"/>
              <a:gd name="T3" fmla="*/ 150538 h 462"/>
              <a:gd name="T4" fmla="*/ 144162 w 444"/>
              <a:gd name="T5" fmla="*/ 114802 h 462"/>
              <a:gd name="T6" fmla="*/ 199574 w 444"/>
              <a:gd name="T7" fmla="*/ 31716 h 462"/>
              <a:gd name="T8" fmla="*/ 191916 w 444"/>
              <a:gd name="T9" fmla="*/ 23675 h 462"/>
              <a:gd name="T10" fmla="*/ 155875 w 444"/>
              <a:gd name="T11" fmla="*/ 23675 h 462"/>
              <a:gd name="T12" fmla="*/ 100013 w 444"/>
              <a:gd name="T13" fmla="*/ 0 h 462"/>
              <a:gd name="T14" fmla="*/ 44150 w 444"/>
              <a:gd name="T15" fmla="*/ 23675 h 462"/>
              <a:gd name="T16" fmla="*/ 8109 w 444"/>
              <a:gd name="T17" fmla="*/ 23675 h 462"/>
              <a:gd name="T18" fmla="*/ 0 w 444"/>
              <a:gd name="T19" fmla="*/ 31716 h 462"/>
              <a:gd name="T20" fmla="*/ 55863 w 444"/>
              <a:gd name="T21" fmla="*/ 114802 h 462"/>
              <a:gd name="T22" fmla="*/ 87849 w 444"/>
              <a:gd name="T23" fmla="*/ 150538 h 462"/>
              <a:gd name="T24" fmla="*/ 87849 w 444"/>
              <a:gd name="T25" fmla="*/ 166172 h 462"/>
              <a:gd name="T26" fmla="*/ 48204 w 444"/>
              <a:gd name="T27" fmla="*/ 185827 h 462"/>
              <a:gd name="T28" fmla="*/ 100013 w 444"/>
              <a:gd name="T29" fmla="*/ 205928 h 462"/>
              <a:gd name="T30" fmla="*/ 147766 w 444"/>
              <a:gd name="T31" fmla="*/ 185827 h 462"/>
              <a:gd name="T32" fmla="*/ 111726 w 444"/>
              <a:gd name="T33" fmla="*/ 166172 h 462"/>
              <a:gd name="T34" fmla="*/ 111726 w 444"/>
              <a:gd name="T35" fmla="*/ 150538 h 462"/>
              <a:gd name="T36" fmla="*/ 144162 w 444"/>
              <a:gd name="T37" fmla="*/ 94700 h 462"/>
              <a:gd name="T38" fmla="*/ 144162 w 444"/>
              <a:gd name="T39" fmla="*/ 94700 h 462"/>
              <a:gd name="T40" fmla="*/ 155875 w 444"/>
              <a:gd name="T41" fmla="*/ 39756 h 462"/>
              <a:gd name="T42" fmla="*/ 183807 w 444"/>
              <a:gd name="T43" fmla="*/ 39756 h 462"/>
              <a:gd name="T44" fmla="*/ 144162 w 444"/>
              <a:gd name="T45" fmla="*/ 94700 h 462"/>
              <a:gd name="T46" fmla="*/ 100013 w 444"/>
              <a:gd name="T47" fmla="*/ 16081 h 462"/>
              <a:gd name="T48" fmla="*/ 100013 w 444"/>
              <a:gd name="T49" fmla="*/ 16081 h 462"/>
              <a:gd name="T50" fmla="*/ 144162 w 444"/>
              <a:gd name="T51" fmla="*/ 31716 h 462"/>
              <a:gd name="T52" fmla="*/ 100013 w 444"/>
              <a:gd name="T53" fmla="*/ 51370 h 462"/>
              <a:gd name="T54" fmla="*/ 55863 w 444"/>
              <a:gd name="T55" fmla="*/ 31716 h 462"/>
              <a:gd name="T56" fmla="*/ 100013 w 444"/>
              <a:gd name="T57" fmla="*/ 16081 h 462"/>
              <a:gd name="T58" fmla="*/ 16218 w 444"/>
              <a:gd name="T59" fmla="*/ 39756 h 462"/>
              <a:gd name="T60" fmla="*/ 16218 w 444"/>
              <a:gd name="T61" fmla="*/ 39756 h 462"/>
              <a:gd name="T62" fmla="*/ 44150 w 444"/>
              <a:gd name="T63" fmla="*/ 39756 h 462"/>
              <a:gd name="T64" fmla="*/ 55863 w 444"/>
              <a:gd name="T65" fmla="*/ 94700 h 462"/>
              <a:gd name="T66" fmla="*/ 16218 w 444"/>
              <a:gd name="T67" fmla="*/ 39756 h 46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443" h="462">
                <a:moveTo>
                  <a:pt x="248" y="337"/>
                </a:moveTo>
                <a:lnTo>
                  <a:pt x="248" y="337"/>
                </a:lnTo>
                <a:cubicBezTo>
                  <a:pt x="248" y="302"/>
                  <a:pt x="275" y="283"/>
                  <a:pt x="320" y="257"/>
                </a:cubicBezTo>
                <a:cubicBezTo>
                  <a:pt x="373" y="221"/>
                  <a:pt x="443" y="177"/>
                  <a:pt x="443" y="71"/>
                </a:cubicBezTo>
                <a:cubicBezTo>
                  <a:pt x="443" y="62"/>
                  <a:pt x="434" y="53"/>
                  <a:pt x="426" y="53"/>
                </a:cubicBezTo>
                <a:cubicBezTo>
                  <a:pt x="346" y="53"/>
                  <a:pt x="346" y="53"/>
                  <a:pt x="346" y="53"/>
                </a:cubicBezTo>
                <a:cubicBezTo>
                  <a:pt x="328" y="27"/>
                  <a:pt x="293" y="0"/>
                  <a:pt x="222" y="0"/>
                </a:cubicBezTo>
                <a:cubicBezTo>
                  <a:pt x="151" y="0"/>
                  <a:pt x="116" y="27"/>
                  <a:pt x="98" y="53"/>
                </a:cubicBezTo>
                <a:cubicBezTo>
                  <a:pt x="18" y="53"/>
                  <a:pt x="18" y="53"/>
                  <a:pt x="18" y="53"/>
                </a:cubicBezTo>
                <a:cubicBezTo>
                  <a:pt x="9" y="53"/>
                  <a:pt x="0" y="62"/>
                  <a:pt x="0" y="71"/>
                </a:cubicBezTo>
                <a:cubicBezTo>
                  <a:pt x="0" y="177"/>
                  <a:pt x="62" y="221"/>
                  <a:pt x="124" y="257"/>
                </a:cubicBezTo>
                <a:cubicBezTo>
                  <a:pt x="169" y="283"/>
                  <a:pt x="195" y="302"/>
                  <a:pt x="195" y="337"/>
                </a:cubicBezTo>
                <a:cubicBezTo>
                  <a:pt x="195" y="372"/>
                  <a:pt x="195" y="372"/>
                  <a:pt x="195" y="372"/>
                </a:cubicBezTo>
                <a:cubicBezTo>
                  <a:pt x="142" y="381"/>
                  <a:pt x="107" y="399"/>
                  <a:pt x="107" y="416"/>
                </a:cubicBezTo>
                <a:cubicBezTo>
                  <a:pt x="107" y="443"/>
                  <a:pt x="160" y="461"/>
                  <a:pt x="222" y="461"/>
                </a:cubicBezTo>
                <a:cubicBezTo>
                  <a:pt x="283" y="461"/>
                  <a:pt x="328" y="443"/>
                  <a:pt x="328" y="416"/>
                </a:cubicBezTo>
                <a:cubicBezTo>
                  <a:pt x="328" y="399"/>
                  <a:pt x="302" y="381"/>
                  <a:pt x="248" y="372"/>
                </a:cubicBezTo>
                <a:lnTo>
                  <a:pt x="248" y="337"/>
                </a:lnTo>
                <a:close/>
                <a:moveTo>
                  <a:pt x="320" y="212"/>
                </a:moveTo>
                <a:lnTo>
                  <a:pt x="320" y="212"/>
                </a:lnTo>
                <a:cubicBezTo>
                  <a:pt x="337" y="186"/>
                  <a:pt x="346" y="142"/>
                  <a:pt x="346" y="89"/>
                </a:cubicBezTo>
                <a:cubicBezTo>
                  <a:pt x="408" y="89"/>
                  <a:pt x="408" y="89"/>
                  <a:pt x="408" y="89"/>
                </a:cubicBezTo>
                <a:cubicBezTo>
                  <a:pt x="399" y="151"/>
                  <a:pt x="364" y="186"/>
                  <a:pt x="320" y="212"/>
                </a:cubicBezTo>
                <a:close/>
                <a:moveTo>
                  <a:pt x="222" y="36"/>
                </a:moveTo>
                <a:lnTo>
                  <a:pt x="222" y="36"/>
                </a:lnTo>
                <a:cubicBezTo>
                  <a:pt x="293" y="36"/>
                  <a:pt x="320" y="62"/>
                  <a:pt x="320" y="71"/>
                </a:cubicBezTo>
                <a:cubicBezTo>
                  <a:pt x="320" y="80"/>
                  <a:pt x="293" y="106"/>
                  <a:pt x="222" y="115"/>
                </a:cubicBezTo>
                <a:cubicBezTo>
                  <a:pt x="151" y="106"/>
                  <a:pt x="124" y="80"/>
                  <a:pt x="124" y="71"/>
                </a:cubicBezTo>
                <a:cubicBezTo>
                  <a:pt x="124" y="62"/>
                  <a:pt x="151" y="36"/>
                  <a:pt x="222" y="36"/>
                </a:cubicBezTo>
                <a:close/>
                <a:moveTo>
                  <a:pt x="36" y="89"/>
                </a:moveTo>
                <a:lnTo>
                  <a:pt x="36" y="89"/>
                </a:lnTo>
                <a:cubicBezTo>
                  <a:pt x="98" y="89"/>
                  <a:pt x="98" y="89"/>
                  <a:pt x="98" y="89"/>
                </a:cubicBezTo>
                <a:cubicBezTo>
                  <a:pt x="98" y="142"/>
                  <a:pt x="107" y="186"/>
                  <a:pt x="124" y="212"/>
                </a:cubicBezTo>
                <a:cubicBezTo>
                  <a:pt x="80" y="186"/>
                  <a:pt x="36" y="151"/>
                  <a:pt x="36" y="8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/>
        </p:spPr>
        <p:txBody>
          <a:bodyPr wrap="none" lIns="16098" tIns="8049" rIns="16098" bIns="8049" anchor="ctr"/>
          <a:lstStyle/>
          <a:p>
            <a:endParaRPr lang="en-US" sz="845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2" name="Freeform 65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7963717" y="2604757"/>
            <a:ext cx="377903" cy="374723"/>
          </a:xfrm>
          <a:custGeom>
            <a:gdLst>
              <a:gd name="T0" fmla="*/ 172604 w 417"/>
              <a:gd name="T1" fmla="*/ 91192 h 417"/>
              <a:gd name="T2" fmla="*/ 172604 w 417"/>
              <a:gd name="T3" fmla="*/ 91192 h 417"/>
              <a:gd name="T4" fmla="*/ 188460 w 417"/>
              <a:gd name="T5" fmla="*/ 63340 h 417"/>
              <a:gd name="T6" fmla="*/ 184836 w 417"/>
              <a:gd name="T7" fmla="*/ 47617 h 417"/>
              <a:gd name="T8" fmla="*/ 152671 w 417"/>
              <a:gd name="T9" fmla="*/ 35488 h 417"/>
              <a:gd name="T10" fmla="*/ 144516 w 417"/>
              <a:gd name="T11" fmla="*/ 7637 h 417"/>
              <a:gd name="T12" fmla="*/ 124583 w 417"/>
              <a:gd name="T13" fmla="*/ 0 h 417"/>
              <a:gd name="T14" fmla="*/ 96495 w 417"/>
              <a:gd name="T15" fmla="*/ 15723 h 417"/>
              <a:gd name="T16" fmla="*/ 68407 w 417"/>
              <a:gd name="T17" fmla="*/ 0 h 417"/>
              <a:gd name="T18" fmla="*/ 48474 w 417"/>
              <a:gd name="T19" fmla="*/ 7637 h 417"/>
              <a:gd name="T20" fmla="*/ 40320 w 417"/>
              <a:gd name="T21" fmla="*/ 35488 h 417"/>
              <a:gd name="T22" fmla="*/ 8155 w 417"/>
              <a:gd name="T23" fmla="*/ 47617 h 417"/>
              <a:gd name="T24" fmla="*/ 0 w 417"/>
              <a:gd name="T25" fmla="*/ 63340 h 417"/>
              <a:gd name="T26" fmla="*/ 19933 w 417"/>
              <a:gd name="T27" fmla="*/ 91192 h 417"/>
              <a:gd name="T28" fmla="*/ 0 w 417"/>
              <a:gd name="T29" fmla="*/ 123536 h 417"/>
              <a:gd name="T30" fmla="*/ 8155 w 417"/>
              <a:gd name="T31" fmla="*/ 139258 h 417"/>
              <a:gd name="T32" fmla="*/ 40320 w 417"/>
              <a:gd name="T33" fmla="*/ 147344 h 417"/>
              <a:gd name="T34" fmla="*/ 48474 w 417"/>
              <a:gd name="T35" fmla="*/ 178790 h 417"/>
              <a:gd name="T36" fmla="*/ 68407 w 417"/>
              <a:gd name="T37" fmla="*/ 186876 h 417"/>
              <a:gd name="T38" fmla="*/ 96495 w 417"/>
              <a:gd name="T39" fmla="*/ 167110 h 417"/>
              <a:gd name="T40" fmla="*/ 124583 w 417"/>
              <a:gd name="T41" fmla="*/ 186876 h 417"/>
              <a:gd name="T42" fmla="*/ 144516 w 417"/>
              <a:gd name="T43" fmla="*/ 178790 h 417"/>
              <a:gd name="T44" fmla="*/ 152671 w 417"/>
              <a:gd name="T45" fmla="*/ 147344 h 417"/>
              <a:gd name="T46" fmla="*/ 184836 w 417"/>
              <a:gd name="T47" fmla="*/ 139258 h 417"/>
              <a:gd name="T48" fmla="*/ 188460 w 417"/>
              <a:gd name="T49" fmla="*/ 119043 h 417"/>
              <a:gd name="T50" fmla="*/ 172604 w 417"/>
              <a:gd name="T51" fmla="*/ 91192 h 417"/>
              <a:gd name="T52" fmla="*/ 96495 w 417"/>
              <a:gd name="T53" fmla="*/ 131172 h 417"/>
              <a:gd name="T54" fmla="*/ 96495 w 417"/>
              <a:gd name="T55" fmla="*/ 131172 h 417"/>
              <a:gd name="T56" fmla="*/ 56629 w 417"/>
              <a:gd name="T57" fmla="*/ 91192 h 417"/>
              <a:gd name="T58" fmla="*/ 96495 w 417"/>
              <a:gd name="T59" fmla="*/ 51660 h 417"/>
              <a:gd name="T60" fmla="*/ 136362 w 417"/>
              <a:gd name="T61" fmla="*/ 91192 h 417"/>
              <a:gd name="T62" fmla="*/ 96495 w 417"/>
              <a:gd name="T63" fmla="*/ 131172 h 41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417" h="417">
                <a:moveTo>
                  <a:pt x="381" y="203"/>
                </a:moveTo>
                <a:lnTo>
                  <a:pt x="381" y="203"/>
                </a:lnTo>
                <a:cubicBezTo>
                  <a:pt x="381" y="177"/>
                  <a:pt x="399" y="159"/>
                  <a:pt x="416" y="141"/>
                </a:cubicBezTo>
                <a:cubicBezTo>
                  <a:pt x="416" y="132"/>
                  <a:pt x="408" y="115"/>
                  <a:pt x="408" y="106"/>
                </a:cubicBezTo>
                <a:cubicBezTo>
                  <a:pt x="372" y="115"/>
                  <a:pt x="354" y="97"/>
                  <a:pt x="337" y="79"/>
                </a:cubicBezTo>
                <a:cubicBezTo>
                  <a:pt x="319" y="62"/>
                  <a:pt x="310" y="44"/>
                  <a:pt x="319" y="17"/>
                </a:cubicBezTo>
                <a:cubicBezTo>
                  <a:pt x="310" y="9"/>
                  <a:pt x="293" y="0"/>
                  <a:pt x="275" y="0"/>
                </a:cubicBezTo>
                <a:cubicBezTo>
                  <a:pt x="266" y="17"/>
                  <a:pt x="240" y="35"/>
                  <a:pt x="213" y="35"/>
                </a:cubicBezTo>
                <a:cubicBezTo>
                  <a:pt x="187" y="35"/>
                  <a:pt x="160" y="17"/>
                  <a:pt x="151" y="0"/>
                </a:cubicBezTo>
                <a:cubicBezTo>
                  <a:pt x="133" y="0"/>
                  <a:pt x="116" y="9"/>
                  <a:pt x="107" y="17"/>
                </a:cubicBezTo>
                <a:cubicBezTo>
                  <a:pt x="116" y="44"/>
                  <a:pt x="107" y="62"/>
                  <a:pt x="89" y="79"/>
                </a:cubicBezTo>
                <a:cubicBezTo>
                  <a:pt x="72" y="97"/>
                  <a:pt x="44" y="115"/>
                  <a:pt x="18" y="106"/>
                </a:cubicBezTo>
                <a:cubicBezTo>
                  <a:pt x="18" y="115"/>
                  <a:pt x="9" y="132"/>
                  <a:pt x="0" y="141"/>
                </a:cubicBezTo>
                <a:cubicBezTo>
                  <a:pt x="27" y="159"/>
                  <a:pt x="44" y="177"/>
                  <a:pt x="44" y="203"/>
                </a:cubicBezTo>
                <a:cubicBezTo>
                  <a:pt x="44" y="230"/>
                  <a:pt x="27" y="256"/>
                  <a:pt x="0" y="275"/>
                </a:cubicBezTo>
                <a:cubicBezTo>
                  <a:pt x="9" y="283"/>
                  <a:pt x="18" y="301"/>
                  <a:pt x="18" y="310"/>
                </a:cubicBezTo>
                <a:cubicBezTo>
                  <a:pt x="44" y="310"/>
                  <a:pt x="72" y="310"/>
                  <a:pt x="89" y="328"/>
                </a:cubicBezTo>
                <a:cubicBezTo>
                  <a:pt x="107" y="345"/>
                  <a:pt x="116" y="372"/>
                  <a:pt x="107" y="398"/>
                </a:cubicBezTo>
                <a:cubicBezTo>
                  <a:pt x="116" y="407"/>
                  <a:pt x="133" y="407"/>
                  <a:pt x="151" y="416"/>
                </a:cubicBezTo>
                <a:cubicBezTo>
                  <a:pt x="160" y="389"/>
                  <a:pt x="187" y="372"/>
                  <a:pt x="213" y="372"/>
                </a:cubicBezTo>
                <a:cubicBezTo>
                  <a:pt x="240" y="372"/>
                  <a:pt x="266" y="389"/>
                  <a:pt x="275" y="416"/>
                </a:cubicBezTo>
                <a:cubicBezTo>
                  <a:pt x="293" y="407"/>
                  <a:pt x="310" y="407"/>
                  <a:pt x="319" y="398"/>
                </a:cubicBezTo>
                <a:cubicBezTo>
                  <a:pt x="310" y="372"/>
                  <a:pt x="319" y="345"/>
                  <a:pt x="337" y="328"/>
                </a:cubicBezTo>
                <a:cubicBezTo>
                  <a:pt x="354" y="310"/>
                  <a:pt x="372" y="301"/>
                  <a:pt x="408" y="310"/>
                </a:cubicBezTo>
                <a:cubicBezTo>
                  <a:pt x="408" y="292"/>
                  <a:pt x="416" y="283"/>
                  <a:pt x="416" y="265"/>
                </a:cubicBezTo>
                <a:cubicBezTo>
                  <a:pt x="399" y="256"/>
                  <a:pt x="381" y="230"/>
                  <a:pt x="381" y="203"/>
                </a:cubicBezTo>
                <a:close/>
                <a:moveTo>
                  <a:pt x="213" y="292"/>
                </a:moveTo>
                <a:lnTo>
                  <a:pt x="213" y="292"/>
                </a:lnTo>
                <a:cubicBezTo>
                  <a:pt x="160" y="292"/>
                  <a:pt x="125" y="256"/>
                  <a:pt x="125" y="203"/>
                </a:cubicBezTo>
                <a:cubicBezTo>
                  <a:pt x="125" y="159"/>
                  <a:pt x="160" y="115"/>
                  <a:pt x="213" y="115"/>
                </a:cubicBezTo>
                <a:cubicBezTo>
                  <a:pt x="266" y="115"/>
                  <a:pt x="301" y="159"/>
                  <a:pt x="301" y="203"/>
                </a:cubicBezTo>
                <a:cubicBezTo>
                  <a:pt x="301" y="256"/>
                  <a:pt x="266" y="292"/>
                  <a:pt x="213" y="292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/>
        </p:spPr>
        <p:txBody>
          <a:bodyPr wrap="none" lIns="16098" tIns="8049" rIns="16098" bIns="8049" anchor="ctr"/>
          <a:lstStyle/>
          <a:p>
            <a:endParaRPr lang="en-US" sz="845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3" name="Freeform 102"/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9837827" y="2627273"/>
            <a:ext cx="444591" cy="400132"/>
          </a:xfrm>
          <a:custGeom>
            <a:gdLst>
              <a:gd name="T0" fmla="*/ 35703 w 498"/>
              <a:gd name="T1" fmla="*/ 67874 h 445"/>
              <a:gd name="T2" fmla="*/ 35703 w 498"/>
              <a:gd name="T3" fmla="*/ 67874 h 445"/>
              <a:gd name="T4" fmla="*/ 63372 w 498"/>
              <a:gd name="T5" fmla="*/ 75965 h 445"/>
              <a:gd name="T6" fmla="*/ 67389 w 498"/>
              <a:gd name="T7" fmla="*/ 75965 h 445"/>
              <a:gd name="T8" fmla="*/ 87026 w 498"/>
              <a:gd name="T9" fmla="*/ 60232 h 445"/>
              <a:gd name="T10" fmla="*/ 87026 w 498"/>
              <a:gd name="T11" fmla="*/ 56187 h 445"/>
              <a:gd name="T12" fmla="*/ 79439 w 498"/>
              <a:gd name="T13" fmla="*/ 48096 h 445"/>
              <a:gd name="T14" fmla="*/ 122728 w 498"/>
              <a:gd name="T15" fmla="*/ 4495 h 445"/>
              <a:gd name="T16" fmla="*/ 87026 w 498"/>
              <a:gd name="T17" fmla="*/ 0 h 445"/>
              <a:gd name="T18" fmla="*/ 47753 w 498"/>
              <a:gd name="T19" fmla="*/ 24273 h 445"/>
              <a:gd name="T20" fmla="*/ 32133 w 498"/>
              <a:gd name="T21" fmla="*/ 36409 h 445"/>
              <a:gd name="T22" fmla="*/ 23653 w 498"/>
              <a:gd name="T23" fmla="*/ 52141 h 445"/>
              <a:gd name="T24" fmla="*/ 8033 w 498"/>
              <a:gd name="T25" fmla="*/ 56187 h 445"/>
              <a:gd name="T26" fmla="*/ 0 w 498"/>
              <a:gd name="T27" fmla="*/ 64278 h 445"/>
              <a:gd name="T28" fmla="*/ 0 w 498"/>
              <a:gd name="T29" fmla="*/ 67874 h 445"/>
              <a:gd name="T30" fmla="*/ 16066 w 498"/>
              <a:gd name="T31" fmla="*/ 84055 h 445"/>
              <a:gd name="T32" fmla="*/ 23653 w 498"/>
              <a:gd name="T33" fmla="*/ 88101 h 445"/>
              <a:gd name="T34" fmla="*/ 32133 w 498"/>
              <a:gd name="T35" fmla="*/ 80010 h 445"/>
              <a:gd name="T36" fmla="*/ 35703 w 498"/>
              <a:gd name="T37" fmla="*/ 67874 h 445"/>
              <a:gd name="T38" fmla="*/ 99075 w 498"/>
              <a:gd name="T39" fmla="*/ 71919 h 445"/>
              <a:gd name="T40" fmla="*/ 99075 w 498"/>
              <a:gd name="T41" fmla="*/ 71919 h 445"/>
              <a:gd name="T42" fmla="*/ 95059 w 498"/>
              <a:gd name="T43" fmla="*/ 71919 h 445"/>
              <a:gd name="T44" fmla="*/ 79439 w 498"/>
              <a:gd name="T45" fmla="*/ 84055 h 445"/>
              <a:gd name="T46" fmla="*/ 75422 w 498"/>
              <a:gd name="T47" fmla="*/ 91697 h 445"/>
              <a:gd name="T48" fmla="*/ 170035 w 498"/>
              <a:gd name="T49" fmla="*/ 195530 h 445"/>
              <a:gd name="T50" fmla="*/ 178068 w 498"/>
              <a:gd name="T51" fmla="*/ 195530 h 445"/>
              <a:gd name="T52" fmla="*/ 190117 w 498"/>
              <a:gd name="T53" fmla="*/ 187439 h 445"/>
              <a:gd name="T54" fmla="*/ 190117 w 498"/>
              <a:gd name="T55" fmla="*/ 179798 h 445"/>
              <a:gd name="T56" fmla="*/ 99075 w 498"/>
              <a:gd name="T57" fmla="*/ 71919 h 445"/>
              <a:gd name="T58" fmla="*/ 221804 w 498"/>
              <a:gd name="T59" fmla="*/ 28318 h 445"/>
              <a:gd name="T60" fmla="*/ 221804 w 498"/>
              <a:gd name="T61" fmla="*/ 28318 h 445"/>
              <a:gd name="T62" fmla="*/ 213771 w 498"/>
              <a:gd name="T63" fmla="*/ 24273 h 445"/>
              <a:gd name="T64" fmla="*/ 205737 w 498"/>
              <a:gd name="T65" fmla="*/ 40005 h 445"/>
              <a:gd name="T66" fmla="*/ 182084 w 498"/>
              <a:gd name="T67" fmla="*/ 48096 h 445"/>
              <a:gd name="T68" fmla="*/ 178068 w 498"/>
              <a:gd name="T69" fmla="*/ 28318 h 445"/>
              <a:gd name="T70" fmla="*/ 186101 w 498"/>
              <a:gd name="T71" fmla="*/ 8540 h 445"/>
              <a:gd name="T72" fmla="*/ 182084 w 498"/>
              <a:gd name="T73" fmla="*/ 4495 h 445"/>
              <a:gd name="T74" fmla="*/ 150398 w 498"/>
              <a:gd name="T75" fmla="*/ 32364 h 445"/>
              <a:gd name="T76" fmla="*/ 142365 w 498"/>
              <a:gd name="T77" fmla="*/ 67874 h 445"/>
              <a:gd name="T78" fmla="*/ 126745 w 498"/>
              <a:gd name="T79" fmla="*/ 84055 h 445"/>
              <a:gd name="T80" fmla="*/ 142365 w 498"/>
              <a:gd name="T81" fmla="*/ 103833 h 445"/>
              <a:gd name="T82" fmla="*/ 162448 w 498"/>
              <a:gd name="T83" fmla="*/ 84055 h 445"/>
              <a:gd name="T84" fmla="*/ 182084 w 498"/>
              <a:gd name="T85" fmla="*/ 80010 h 445"/>
              <a:gd name="T86" fmla="*/ 217787 w 498"/>
              <a:gd name="T87" fmla="*/ 64278 h 445"/>
              <a:gd name="T88" fmla="*/ 221804 w 498"/>
              <a:gd name="T89" fmla="*/ 28318 h 445"/>
              <a:gd name="T90" fmla="*/ 32133 w 498"/>
              <a:gd name="T91" fmla="*/ 179798 h 445"/>
              <a:gd name="T92" fmla="*/ 32133 w 498"/>
              <a:gd name="T93" fmla="*/ 179798 h 445"/>
              <a:gd name="T94" fmla="*/ 32133 w 498"/>
              <a:gd name="T95" fmla="*/ 187439 h 445"/>
              <a:gd name="T96" fmla="*/ 39719 w 498"/>
              <a:gd name="T97" fmla="*/ 199576 h 445"/>
              <a:gd name="T98" fmla="*/ 47753 w 498"/>
              <a:gd name="T99" fmla="*/ 195530 h 445"/>
              <a:gd name="T100" fmla="*/ 103092 w 498"/>
              <a:gd name="T101" fmla="*/ 143838 h 445"/>
              <a:gd name="T102" fmla="*/ 87026 w 498"/>
              <a:gd name="T103" fmla="*/ 123611 h 445"/>
              <a:gd name="T104" fmla="*/ 32133 w 498"/>
              <a:gd name="T105" fmla="*/ 179798 h 445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/>
        </p:spPr>
        <p:txBody>
          <a:bodyPr wrap="none" lIns="16098" tIns="8049" rIns="16098" bIns="8049" anchor="ctr"/>
          <a:lstStyle/>
          <a:p>
            <a:endParaRPr lang="en-US" sz="845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文本框 1"/>
          <p:cNvSpPr txBox="1"/>
          <p:nvPr>
            <p:custDataLst>
              <p:tags r:id="rId25"/>
            </p:custDataLst>
          </p:nvPr>
        </p:nvSpPr>
        <p:spPr>
          <a:xfrm>
            <a:off x="1504876" y="2160855"/>
            <a:ext cx="2354713" cy="1480245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原理：通过接收GPS卫星信号，计算车辆位置</a:t>
            </a:r>
          </a:p>
        </p:txBody>
      </p:sp>
      <p:sp>
        <p:nvSpPr>
          <p:cNvPr id="4" name="文本框 3"/>
          <p:cNvSpPr txBox="1"/>
          <p:nvPr>
            <p:custDataLst>
              <p:tags r:id="rId26"/>
            </p:custDataLst>
          </p:nvPr>
        </p:nvSpPr>
        <p:spPr>
          <a:xfrm>
            <a:off x="1504876" y="3958895"/>
            <a:ext cx="2354713" cy="1480245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7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缺点：信号易受干扰，室内定位效果不佳</a:t>
            </a:r>
          </a:p>
        </p:txBody>
      </p:sp>
      <p:sp>
        <p:nvSpPr>
          <p:cNvPr id="5" name="文本框 4"/>
          <p:cNvSpPr txBox="1"/>
          <p:nvPr>
            <p:custDataLst>
              <p:tags r:id="rId27"/>
            </p:custDataLst>
          </p:nvPr>
        </p:nvSpPr>
        <p:spPr>
          <a:xfrm>
            <a:off x="4436563" y="2160854"/>
            <a:ext cx="2354713" cy="1480245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优点：精度高，实时性强</a:t>
            </a:r>
          </a:p>
        </p:txBody>
      </p:sp>
      <p:sp>
        <p:nvSpPr>
          <p:cNvPr id="6" name="文本框 5"/>
          <p:cNvSpPr txBox="1"/>
          <p:nvPr>
            <p:custDataLst>
              <p:tags r:id="rId28"/>
            </p:custDataLst>
          </p:nvPr>
        </p:nvSpPr>
        <p:spPr>
          <a:xfrm>
            <a:off x="4436563" y="3958894"/>
            <a:ext cx="2354713" cy="1480245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7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应用：车辆导航、车队管理、车辆防盗等</a:t>
            </a:r>
          </a:p>
        </p:txBody>
      </p:sp>
      <p:sp>
        <p:nvSpPr>
          <p:cNvPr id="393" name="Rectangle 35"/>
          <p:cNvSpPr/>
          <p:nvPr>
            <p:custDataLst>
              <p:tags r:id="rId29"/>
            </p:custDataLst>
          </p:nvPr>
        </p:nvSpPr>
        <p:spPr>
          <a:xfrm>
            <a:off x="9176656" y="3243649"/>
            <a:ext cx="726551" cy="397452"/>
          </a:xfrm>
          <a:prstGeom prst="rect">
            <a:avLst/>
          </a:prstGeom>
          <a:effectLst>
            <a:outerShdw blurRad="177800" dist="76200" dir="2700000" algn="tl" rotWithShape="0">
              <a:schemeClr val="lt1">
                <a:lumMod val="50000"/>
                <a:alpha val="40000"/>
              </a:schemeClr>
            </a:outerShdw>
          </a:effectLst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en-US" sz="1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Segoe UI" panose="020b0502040204020203" pitchFamily="34" charset="0"/>
              </a:rPr>
              <a:t>02</a:t>
            </a:r>
          </a:p>
        </p:txBody>
      </p:sp>
    </p:spTree>
    <p:custDataLst>
      <p:tags r:id="rId30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1" nodeType="withEffect"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2" nodeType="withEffect"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3" nodeType="withEffect"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3" grpId="1"/>
      <p:bldP spid="50" grpId="2"/>
      <p:bldP spid="47" grpId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下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4655" t="29585" r="20491" b="32513"/>
          <a:stretch>
            <a:fillRect/>
          </a:stretch>
        </p:blipFill>
        <p:spPr>
          <a:xfrm>
            <a:off x="0" y="612775"/>
            <a:ext cx="12192635" cy="6245225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01" h="9835">
                <a:moveTo>
                  <a:pt x="0" y="0"/>
                </a:moveTo>
                <a:lnTo>
                  <a:pt x="19201" y="0"/>
                </a:lnTo>
                <a:lnTo>
                  <a:pt x="19201" y="9835"/>
                </a:lnTo>
                <a:lnTo>
                  <a:pt x="0" y="9835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北斗定位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6"/>
            </p:custDataLst>
          </p:nvPr>
        </p:nvCxnSpPr>
        <p:spPr>
          <a:xfrm>
            <a:off x="2728251" y="3819440"/>
            <a:ext cx="6587660" cy="0"/>
          </a:xfrm>
          <a:prstGeom prst="line">
            <a:avLst/>
          </a:prstGeom>
          <a:ln w="25400" cap="rnd">
            <a:solidFill>
              <a:schemeClr val="lt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等腰三角形 30"/>
          <p:cNvSpPr/>
          <p:nvPr>
            <p:custDataLst>
              <p:tags r:id="rId7"/>
            </p:custDataLst>
          </p:nvPr>
        </p:nvSpPr>
        <p:spPr>
          <a:xfrm rot="5400000">
            <a:off x="9308043" y="3742346"/>
            <a:ext cx="169923" cy="154189"/>
          </a:xfrm>
          <a:prstGeom prst="triangle">
            <a:avLst/>
          </a:prstGeom>
          <a:solidFill>
            <a:srgbClr val="54C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8"/>
            </p:custDataLst>
          </p:nvPr>
        </p:nvSpPr>
        <p:spPr>
          <a:xfrm>
            <a:off x="3380009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北斗卫星导航系统：中国自主研发的全球卫星导航系统</a:t>
            </a:r>
          </a:p>
        </p:txBody>
      </p:sp>
      <p:sp>
        <p:nvSpPr>
          <p:cNvPr id="57" name="对角圆角矩形 56"/>
          <p:cNvSpPr/>
          <p:nvPr>
            <p:custDataLst>
              <p:tags r:id="rId9"/>
            </p:custDataLst>
          </p:nvPr>
        </p:nvSpPr>
        <p:spPr>
          <a:xfrm>
            <a:off x="3498011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58" name="直接连接符 57"/>
          <p:cNvCxnSpPr>
            <a:stCxn id="57" idx="2"/>
          </p:cNvCxnSpPr>
          <p:nvPr>
            <p:custDataLst>
              <p:tags r:id="rId10"/>
            </p:custDataLst>
          </p:nvPr>
        </p:nvCxnSpPr>
        <p:spPr>
          <a:xfrm flipH="1">
            <a:off x="3498011" y="3323045"/>
            <a:ext cx="0" cy="508982"/>
          </a:xfrm>
          <a:prstGeom prst="line">
            <a:avLst/>
          </a:prstGeom>
          <a:ln w="127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本框 71"/>
          <p:cNvSpPr txBox="1"/>
          <p:nvPr>
            <p:custDataLst>
              <p:tags r:id="rId11"/>
            </p:custDataLst>
          </p:nvPr>
        </p:nvSpPr>
        <p:spPr>
          <a:xfrm>
            <a:off x="3531839" y="3114575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8" name="文本框 7"/>
          <p:cNvSpPr txBox="1"/>
          <p:nvPr>
            <p:custDataLst>
              <p:tags r:id="rId12"/>
            </p:custDataLst>
          </p:nvPr>
        </p:nvSpPr>
        <p:spPr>
          <a:xfrm>
            <a:off x="4706476" y="4599827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定位原理：通过接收北斗卫星信号，计算车辆位置</a:t>
            </a:r>
          </a:p>
        </p:txBody>
      </p:sp>
      <p:sp>
        <p:nvSpPr>
          <p:cNvPr id="70" name="对角圆角矩形 69"/>
          <p:cNvSpPr/>
          <p:nvPr>
            <p:custDataLst>
              <p:tags r:id="rId13"/>
            </p:custDataLst>
          </p:nvPr>
        </p:nvSpPr>
        <p:spPr>
          <a:xfrm flipV="1">
            <a:off x="4822118" y="4149846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71" name="直接连接符 70"/>
          <p:cNvCxnSpPr>
            <a:stCxn id="70" idx="2"/>
          </p:cNvCxnSpPr>
          <p:nvPr>
            <p:custDataLst>
              <p:tags r:id="rId14"/>
            </p:custDataLst>
          </p:nvPr>
        </p:nvCxnSpPr>
        <p:spPr>
          <a:xfrm flipH="1" flipV="1">
            <a:off x="4822118" y="3821800"/>
            <a:ext cx="0" cy="508982"/>
          </a:xfrm>
          <a:prstGeom prst="line">
            <a:avLst/>
          </a:prstGeom>
          <a:ln w="12700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文本框 72"/>
          <p:cNvSpPr txBox="1"/>
          <p:nvPr>
            <p:custDataLst>
              <p:tags r:id="rId15"/>
            </p:custDataLst>
          </p:nvPr>
        </p:nvSpPr>
        <p:spPr>
          <a:xfrm>
            <a:off x="4855945" y="4122312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5899746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精度：厘米级定位精度，满足车辆定位需求</a:t>
            </a:r>
          </a:p>
        </p:txBody>
      </p:sp>
      <p:sp>
        <p:nvSpPr>
          <p:cNvPr id="80" name="对角圆角矩形 79"/>
          <p:cNvSpPr/>
          <p:nvPr>
            <p:custDataLst>
              <p:tags r:id="rId17"/>
            </p:custDataLst>
          </p:nvPr>
        </p:nvSpPr>
        <p:spPr>
          <a:xfrm>
            <a:off x="6035055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1" name="直接连接符 80"/>
          <p:cNvCxnSpPr>
            <a:stCxn id="80" idx="2"/>
          </p:cNvCxnSpPr>
          <p:nvPr>
            <p:custDataLst>
              <p:tags r:id="rId18"/>
            </p:custDataLst>
          </p:nvPr>
        </p:nvCxnSpPr>
        <p:spPr>
          <a:xfrm flipH="1">
            <a:off x="6035055" y="3323045"/>
            <a:ext cx="0" cy="508982"/>
          </a:xfrm>
          <a:prstGeom prst="line">
            <a:avLst/>
          </a:prstGeom>
          <a:ln w="12700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文本框 81"/>
          <p:cNvSpPr txBox="1"/>
          <p:nvPr>
            <p:custDataLst>
              <p:tags r:id="rId19"/>
            </p:custDataLst>
          </p:nvPr>
        </p:nvSpPr>
        <p:spPr>
          <a:xfrm>
            <a:off x="6068882" y="3113788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9" name="文本框 8"/>
          <p:cNvSpPr txBox="1"/>
          <p:nvPr>
            <p:custDataLst>
              <p:tags r:id="rId20"/>
            </p:custDataLst>
          </p:nvPr>
        </p:nvSpPr>
        <p:spPr>
          <a:xfrm>
            <a:off x="7181371" y="4599827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特点：全天候、全天时、高精度、高可靠性</a:t>
            </a:r>
          </a:p>
        </p:txBody>
      </p:sp>
      <p:sp>
        <p:nvSpPr>
          <p:cNvPr id="85" name="对角圆角矩形 84"/>
          <p:cNvSpPr/>
          <p:nvPr>
            <p:custDataLst>
              <p:tags r:id="rId21"/>
            </p:custDataLst>
          </p:nvPr>
        </p:nvSpPr>
        <p:spPr>
          <a:xfrm flipV="1">
            <a:off x="7314320" y="4149846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6" name="直接连接符 85"/>
          <p:cNvCxnSpPr>
            <a:stCxn id="85" idx="2"/>
          </p:cNvCxnSpPr>
          <p:nvPr>
            <p:custDataLst>
              <p:tags r:id="rId22"/>
            </p:custDataLst>
          </p:nvPr>
        </p:nvCxnSpPr>
        <p:spPr>
          <a:xfrm flipH="1" flipV="1">
            <a:off x="7314320" y="3821800"/>
            <a:ext cx="0" cy="508982"/>
          </a:xfrm>
          <a:prstGeom prst="line">
            <a:avLst/>
          </a:prstGeom>
          <a:ln w="12700">
            <a:solidFill>
              <a:schemeClr val="accent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本框 86"/>
          <p:cNvSpPr txBox="1"/>
          <p:nvPr>
            <p:custDataLst>
              <p:tags r:id="rId23"/>
            </p:custDataLst>
          </p:nvPr>
        </p:nvSpPr>
        <p:spPr>
          <a:xfrm>
            <a:off x="7348147" y="4121525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下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4655" t="29585" r="20491" b="32513"/>
          <a:stretch>
            <a:fillRect/>
          </a:stretch>
        </p:blipFill>
        <p:spPr>
          <a:xfrm>
            <a:off x="0" y="612775"/>
            <a:ext cx="12192635" cy="6245225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01" h="9835">
                <a:moveTo>
                  <a:pt x="0" y="0"/>
                </a:moveTo>
                <a:lnTo>
                  <a:pt x="19201" y="0"/>
                </a:lnTo>
                <a:lnTo>
                  <a:pt x="19201" y="9835"/>
                </a:lnTo>
                <a:lnTo>
                  <a:pt x="0" y="9835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车辆定位精度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27"/>
          <p:cNvSpPr/>
          <p:nvPr>
            <p:custDataLst>
              <p:tags r:id="rId6"/>
            </p:custDataLst>
          </p:nvPr>
        </p:nvSpPr>
        <p:spPr>
          <a:xfrm>
            <a:off x="2200512" y="1478589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圆角矩形 28"/>
          <p:cNvSpPr/>
          <p:nvPr>
            <p:custDataLst>
              <p:tags r:id="rId7"/>
            </p:custDataLst>
          </p:nvPr>
        </p:nvSpPr>
        <p:spPr>
          <a:xfrm>
            <a:off x="4898707" y="1478589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2" name="圆角矩形 31"/>
          <p:cNvSpPr/>
          <p:nvPr>
            <p:custDataLst>
              <p:tags r:id="rId8"/>
            </p:custDataLst>
          </p:nvPr>
        </p:nvSpPr>
        <p:spPr>
          <a:xfrm>
            <a:off x="7596902" y="1478589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9"/>
            </p:custDataLst>
          </p:nvPr>
        </p:nvSpPr>
        <p:spPr>
          <a:xfrm>
            <a:off x="2200512" y="4011159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4" name="圆角矩形 33"/>
          <p:cNvSpPr/>
          <p:nvPr>
            <p:custDataLst>
              <p:tags r:id="rId10"/>
            </p:custDataLst>
          </p:nvPr>
        </p:nvSpPr>
        <p:spPr>
          <a:xfrm>
            <a:off x="4898707" y="4011159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2" name="圆角矩形 51"/>
          <p:cNvSpPr/>
          <p:nvPr>
            <p:custDataLst>
              <p:tags r:id="rId11"/>
            </p:custDataLst>
          </p:nvPr>
        </p:nvSpPr>
        <p:spPr>
          <a:xfrm>
            <a:off x="7596902" y="4011159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5" name="圆角矩形 34"/>
          <p:cNvSpPr/>
          <p:nvPr>
            <p:custDataLst>
              <p:tags r:id="rId12"/>
            </p:custDataLst>
          </p:nvPr>
        </p:nvSpPr>
        <p:spPr>
          <a:xfrm>
            <a:off x="2306190" y="1554603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圆角矩形 35"/>
          <p:cNvSpPr/>
          <p:nvPr>
            <p:custDataLst>
              <p:tags r:id="rId13"/>
            </p:custDataLst>
          </p:nvPr>
        </p:nvSpPr>
        <p:spPr>
          <a:xfrm>
            <a:off x="2443387" y="1670169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文本框 44"/>
          <p:cNvSpPr txBox="1"/>
          <p:nvPr>
            <p:custDataLst>
              <p:tags r:id="rId14"/>
            </p:custDataLst>
          </p:nvPr>
        </p:nvSpPr>
        <p:spPr>
          <a:xfrm>
            <a:off x="2524345" y="1796859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2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GPS定位：精度在10米左右</a:t>
            </a:r>
          </a:p>
        </p:txBody>
      </p:sp>
      <p:sp>
        <p:nvSpPr>
          <p:cNvPr id="37" name="圆角矩形 36"/>
          <p:cNvSpPr/>
          <p:nvPr>
            <p:custDataLst>
              <p:tags r:id="rId15"/>
            </p:custDataLst>
          </p:nvPr>
        </p:nvSpPr>
        <p:spPr>
          <a:xfrm>
            <a:off x="5004385" y="1554603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8" name="圆角矩形 37"/>
          <p:cNvSpPr/>
          <p:nvPr>
            <p:custDataLst>
              <p:tags r:id="rId16"/>
            </p:custDataLst>
          </p:nvPr>
        </p:nvSpPr>
        <p:spPr>
          <a:xfrm>
            <a:off x="5141582" y="1670169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17"/>
            </p:custDataLst>
          </p:nvPr>
        </p:nvSpPr>
        <p:spPr>
          <a:xfrm>
            <a:off x="5222540" y="1796859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2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北斗定位：精度在5米左右</a:t>
            </a:r>
          </a:p>
        </p:txBody>
      </p:sp>
      <p:sp>
        <p:nvSpPr>
          <p:cNvPr id="40" name="圆角矩形 39"/>
          <p:cNvSpPr/>
          <p:nvPr>
            <p:custDataLst>
              <p:tags r:id="rId18"/>
            </p:custDataLst>
          </p:nvPr>
        </p:nvSpPr>
        <p:spPr>
          <a:xfrm>
            <a:off x="7702580" y="1554603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2" name="圆角矩形 41"/>
          <p:cNvSpPr/>
          <p:nvPr>
            <p:custDataLst>
              <p:tags r:id="rId19"/>
            </p:custDataLst>
          </p:nvPr>
        </p:nvSpPr>
        <p:spPr>
          <a:xfrm>
            <a:off x="7839776" y="1670169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3" name="文本框 42"/>
          <p:cNvSpPr txBox="1"/>
          <p:nvPr>
            <p:custDataLst>
              <p:tags r:id="rId20"/>
            </p:custDataLst>
          </p:nvPr>
        </p:nvSpPr>
        <p:spPr>
          <a:xfrm>
            <a:off x="7920735" y="1796859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基站定位：精度在100米左右</a:t>
            </a:r>
          </a:p>
        </p:txBody>
      </p:sp>
      <p:sp>
        <p:nvSpPr>
          <p:cNvPr id="44" name="圆角矩形 43"/>
          <p:cNvSpPr/>
          <p:nvPr>
            <p:custDataLst>
              <p:tags r:id="rId21"/>
            </p:custDataLst>
          </p:nvPr>
        </p:nvSpPr>
        <p:spPr>
          <a:xfrm>
            <a:off x="2306190" y="4087173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7" name="圆角矩形 46"/>
          <p:cNvSpPr/>
          <p:nvPr>
            <p:custDataLst>
              <p:tags r:id="rId22"/>
            </p:custDataLst>
          </p:nvPr>
        </p:nvSpPr>
        <p:spPr>
          <a:xfrm>
            <a:off x="2443387" y="4202740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8" name="文本框 47"/>
          <p:cNvSpPr txBox="1"/>
          <p:nvPr>
            <p:custDataLst>
              <p:tags r:id="rId23"/>
            </p:custDataLst>
          </p:nvPr>
        </p:nvSpPr>
        <p:spPr>
          <a:xfrm>
            <a:off x="2524345" y="4329430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2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蓝牙定位：精度在1米左右</a:t>
            </a:r>
          </a:p>
        </p:txBody>
      </p:sp>
      <p:sp>
        <p:nvSpPr>
          <p:cNvPr id="49" name="圆角矩形 48"/>
          <p:cNvSpPr/>
          <p:nvPr>
            <p:custDataLst>
              <p:tags r:id="rId24"/>
            </p:custDataLst>
          </p:nvPr>
        </p:nvSpPr>
        <p:spPr>
          <a:xfrm>
            <a:off x="5004385" y="4087173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0" name="圆角矩形 49"/>
          <p:cNvSpPr/>
          <p:nvPr>
            <p:custDataLst>
              <p:tags r:id="rId25"/>
            </p:custDataLst>
          </p:nvPr>
        </p:nvSpPr>
        <p:spPr>
          <a:xfrm>
            <a:off x="5141582" y="4202740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1" name="文本框 50"/>
          <p:cNvSpPr txBox="1"/>
          <p:nvPr>
            <p:custDataLst>
              <p:tags r:id="rId26"/>
            </p:custDataLst>
          </p:nvPr>
        </p:nvSpPr>
        <p:spPr>
          <a:xfrm>
            <a:off x="5222540" y="4329430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2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Wi-Fi定位：精度在5米左右</a:t>
            </a:r>
          </a:p>
        </p:txBody>
      </p:sp>
      <p:sp>
        <p:nvSpPr>
          <p:cNvPr id="53" name="圆角矩形 52"/>
          <p:cNvSpPr/>
          <p:nvPr>
            <p:custDataLst>
              <p:tags r:id="rId27"/>
            </p:custDataLst>
          </p:nvPr>
        </p:nvSpPr>
        <p:spPr>
          <a:xfrm>
            <a:off x="7702580" y="4087173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4" name="圆角矩形 53"/>
          <p:cNvSpPr/>
          <p:nvPr>
            <p:custDataLst>
              <p:tags r:id="rId28"/>
            </p:custDataLst>
          </p:nvPr>
        </p:nvSpPr>
        <p:spPr>
          <a:xfrm>
            <a:off x="7839776" y="4202740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5" name="文本框 54"/>
          <p:cNvSpPr txBox="1"/>
          <p:nvPr>
            <p:custDataLst>
              <p:tags r:id="rId29"/>
            </p:custDataLst>
          </p:nvPr>
        </p:nvSpPr>
        <p:spPr>
          <a:xfrm>
            <a:off x="7920735" y="4329430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2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UWB定位：精度在10厘米左右</a:t>
            </a:r>
          </a:p>
        </p:txBody>
      </p:sp>
    </p:spTree>
    <p:custDataLst>
      <p:tags r:id="rId30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2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sz="4780">
                <a:solidFill>
                  <a:schemeClr val="lt1"/>
                </a:solidFill>
              </a:rPr>
              <a:t>2</a:t>
            </a:r>
          </a:p>
        </p:txBody>
      </p:sp>
      <p:sp>
        <p:nvSpPr>
          <p:cNvPr id="9" name="标题 8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车位监控技术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下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4655" t="29585" r="20491" b="32513"/>
          <a:stretch>
            <a:fillRect/>
          </a:stretch>
        </p:blipFill>
        <p:spPr>
          <a:xfrm>
            <a:off x="0" y="612775"/>
            <a:ext cx="12192635" cy="6245225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01" h="9835">
                <a:moveTo>
                  <a:pt x="0" y="0"/>
                </a:moveTo>
                <a:lnTo>
                  <a:pt x="19201" y="0"/>
                </a:lnTo>
                <a:lnTo>
                  <a:pt x="19201" y="9835"/>
                </a:lnTo>
                <a:lnTo>
                  <a:pt x="0" y="9835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视频监控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49"/>
          <p:cNvCxnSpPr/>
          <p:nvPr>
            <p:custDataLst>
              <p:tags r:id="rId6"/>
            </p:custDataLst>
          </p:nvPr>
        </p:nvCxnSpPr>
        <p:spPr>
          <a:xfrm>
            <a:off x="3706105" y="2864726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3" name="Straight Connector 52"/>
          <p:cNvCxnSpPr/>
          <p:nvPr>
            <p:custDataLst>
              <p:tags r:id="rId7"/>
            </p:custDataLst>
          </p:nvPr>
        </p:nvCxnSpPr>
        <p:spPr>
          <a:xfrm>
            <a:off x="3744166" y="4597680"/>
            <a:ext cx="1288119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4" name="Straight Connector 38"/>
          <p:cNvCxnSpPr/>
          <p:nvPr>
            <p:custDataLst>
              <p:tags r:id="rId8"/>
            </p:custDataLst>
          </p:nvPr>
        </p:nvCxnSpPr>
        <p:spPr>
          <a:xfrm>
            <a:off x="6359059" y="2795146"/>
            <a:ext cx="2288403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5" name="Straight Connector 41"/>
          <p:cNvCxnSpPr/>
          <p:nvPr>
            <p:custDataLst>
              <p:tags r:id="rId9"/>
            </p:custDataLst>
          </p:nvPr>
        </p:nvCxnSpPr>
        <p:spPr>
          <a:xfrm>
            <a:off x="7440817" y="4478740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sp>
        <p:nvSpPr>
          <p:cNvPr id="57" name="Oval 3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044463" y="3612858"/>
            <a:ext cx="1705003" cy="1731170"/>
          </a:xfrm>
          <a:prstGeom prst="ellipse">
            <a:avLst/>
          </a:prstGeom>
          <a:solidFill>
            <a:schemeClr val="accent3"/>
          </a:solid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Oval 4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65872" y="1962567"/>
            <a:ext cx="1705003" cy="173117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9" name="Oval 5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416176" y="1998843"/>
            <a:ext cx="1705003" cy="1731170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1" name="Oval 7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429259" y="3609884"/>
            <a:ext cx="1705003" cy="1731170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8" name="Oval 57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7918956" y="4127867"/>
            <a:ext cx="673200" cy="683310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1" name="Oval 68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954638" y="2455573"/>
            <a:ext cx="673200" cy="68331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2" name="Oval 69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3549699" y="4277137"/>
            <a:ext cx="673200" cy="68331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3" name="Oval 70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3511044" y="2487686"/>
            <a:ext cx="673200" cy="68331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5" name="Oval 2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259460" y="2842722"/>
            <a:ext cx="1691920" cy="1718087"/>
          </a:xfrm>
          <a:prstGeom prst="ellipse">
            <a:avLst/>
          </a:prstGeom>
          <a:solidFill>
            <a:schemeClr val="lt1"/>
          </a:solidFill>
          <a:ln w="152400">
            <a:solidFill>
              <a:schemeClr val="lt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>
              <a:lnSpc>
                <a:spcPct val="120000"/>
              </a:lnSpc>
            </a:pPr>
            <a:endParaRPr lang="en-US" sz="2400" kern="0">
              <a:solidFill>
                <a:prstClr val="black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8" name="空心弧 77"/>
          <p:cNvSpPr/>
          <p:nvPr>
            <p:custDataLst>
              <p:tags r:id="rId19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21427815"/>
              <a:gd name="adj2" fmla="val 5686052"/>
              <a:gd name="adj3" fmla="val 1140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9" name="空心弧 88"/>
          <p:cNvSpPr/>
          <p:nvPr>
            <p:custDataLst>
              <p:tags r:id="rId20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10844098"/>
              <a:gd name="adj2" fmla="val 15935468"/>
              <a:gd name="adj3" fmla="val 1124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0" name="空心弧 89"/>
          <p:cNvSpPr/>
          <p:nvPr>
            <p:custDataLst>
              <p:tags r:id="rId21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5658009"/>
              <a:gd name="adj2" fmla="val 10862140"/>
              <a:gd name="adj3" fmla="val 1107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1" name="空心弧 100"/>
          <p:cNvSpPr/>
          <p:nvPr>
            <p:custDataLst>
              <p:tags r:id="rId22"/>
            </p:custDataLst>
          </p:nvPr>
        </p:nvSpPr>
        <p:spPr>
          <a:xfrm rot="5400000">
            <a:off x="5259460" y="2852237"/>
            <a:ext cx="1691920" cy="1691920"/>
          </a:xfrm>
          <a:prstGeom prst="blockArc">
            <a:avLst>
              <a:gd name="adj1" fmla="val 15944909"/>
              <a:gd name="adj2" fmla="val 21425267"/>
              <a:gd name="adj3" fmla="val 1132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>
            <p:custDataLst>
              <p:tags r:id="rId23"/>
            </p:custDataLst>
          </p:nvPr>
        </p:nvSpPr>
        <p:spPr>
          <a:xfrm>
            <a:off x="1305898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视频监控技术：通过摄像头实时监控车位情况</a:t>
            </a:r>
          </a:p>
        </p:txBody>
      </p:sp>
      <p:sp>
        <p:nvSpPr>
          <p:cNvPr id="41" name="文本框 40"/>
          <p:cNvSpPr txBox="1"/>
          <p:nvPr>
            <p:custDataLst>
              <p:tags r:id="rId24"/>
            </p:custDataLst>
          </p:nvPr>
        </p:nvSpPr>
        <p:spPr>
          <a:xfrm>
            <a:off x="1305898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视频传输技术：将监控视频传输到服务器，方便远程查看和控制</a:t>
            </a:r>
          </a:p>
        </p:txBody>
      </p:sp>
      <p:sp>
        <p:nvSpPr>
          <p:cNvPr id="42" name="文本框 41"/>
          <p:cNvSpPr txBox="1"/>
          <p:nvPr>
            <p:custDataLst>
              <p:tags r:id="rId25"/>
            </p:custDataLst>
          </p:nvPr>
        </p:nvSpPr>
        <p:spPr>
          <a:xfrm>
            <a:off x="8787812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视频分析技术：对监控视频进行分析，提取有用信息</a:t>
            </a:r>
          </a:p>
        </p:txBody>
      </p:sp>
      <p:sp>
        <p:nvSpPr>
          <p:cNvPr id="43" name="文本框 42"/>
          <p:cNvSpPr txBox="1"/>
          <p:nvPr>
            <p:custDataLst>
              <p:tags r:id="rId26"/>
            </p:custDataLst>
          </p:nvPr>
        </p:nvSpPr>
        <p:spPr>
          <a:xfrm>
            <a:off x="8787812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视频存储技术：将监控视频进行存储，方便查询和回放</a:t>
            </a:r>
          </a:p>
        </p:txBody>
      </p:sp>
      <p:pic>
        <p:nvPicPr>
          <p:cNvPr id="44" name="图形 43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4987682" y="4311035"/>
            <a:ext cx="588752" cy="669037"/>
          </a:xfrm>
          <a:prstGeom prst="rect">
            <a:avLst/>
          </a:prstGeom>
        </p:spPr>
      </p:pic>
      <p:pic>
        <p:nvPicPr>
          <p:cNvPr id="45" name="图形 44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6803300" y="4375262"/>
            <a:ext cx="428184" cy="454945"/>
          </a:xfrm>
          <a:prstGeom prst="rect">
            <a:avLst/>
          </a:prstGeom>
        </p:spPr>
      </p:pic>
      <p:pic>
        <p:nvPicPr>
          <p:cNvPr id="46" name="图形 45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6609428" y="2493633"/>
            <a:ext cx="633355" cy="437104"/>
          </a:xfrm>
          <a:prstGeom prst="rect">
            <a:avLst/>
          </a:prstGeom>
        </p:spPr>
      </p:pic>
      <p:pic>
        <p:nvPicPr>
          <p:cNvPr id="47" name="图形 46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4844360" y="2551914"/>
            <a:ext cx="535229" cy="553070"/>
          </a:xfrm>
          <a:prstGeom prst="rect">
            <a:avLst/>
          </a:prstGeom>
        </p:spPr>
      </p:pic>
      <p:pic>
        <p:nvPicPr>
          <p:cNvPr id="48" name="图形 47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5837508" y="3447531"/>
            <a:ext cx="535229" cy="508468"/>
          </a:xfrm>
          <a:prstGeom prst="rect">
            <a:avLst/>
          </a:prstGeom>
        </p:spPr>
      </p:pic>
    </p:spTree>
    <p:custDataLst>
      <p:tags r:id="rId37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下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4655" t="29585" r="20491" b="32513"/>
          <a:stretch>
            <a:fillRect/>
          </a:stretch>
        </p:blipFill>
        <p:spPr>
          <a:xfrm>
            <a:off x="0" y="612775"/>
            <a:ext cx="12192635" cy="6245225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01" h="9835">
                <a:moveTo>
                  <a:pt x="0" y="0"/>
                </a:moveTo>
                <a:lnTo>
                  <a:pt x="19201" y="0"/>
                </a:lnTo>
                <a:lnTo>
                  <a:pt x="19201" y="9835"/>
                </a:lnTo>
                <a:lnTo>
                  <a:pt x="0" y="9835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车位传感器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>
            <p:custDataLst>
              <p:tags r:id="rId6"/>
            </p:custDataLst>
          </p:nvPr>
        </p:nvSpPr>
        <p:spPr>
          <a:xfrm>
            <a:off x="3368678" y="1478414"/>
            <a:ext cx="5449867" cy="1049071"/>
          </a:xfrm>
          <a:prstGeom prst="rect">
            <a:avLst/>
          </a:prstGeom>
          <a:noFill/>
          <a:ln w="22225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文本框 35"/>
          <p:cNvSpPr txBox="1"/>
          <p:nvPr>
            <p:custDataLst>
              <p:tags r:id="rId7"/>
            </p:custDataLst>
          </p:nvPr>
        </p:nvSpPr>
        <p:spPr>
          <a:xfrm>
            <a:off x="4364319" y="1535754"/>
            <a:ext cx="4248841" cy="93438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超声波传感器：通过发射和接收超声波信号，检测车位是否空闲</a:t>
            </a:r>
          </a:p>
        </p:txBody>
      </p:sp>
      <p:pic>
        <p:nvPicPr>
          <p:cNvPr id="37" name="图形 3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89131" y="1751947"/>
            <a:ext cx="500827" cy="445963"/>
          </a:xfrm>
          <a:prstGeom prst="rect">
            <a:avLst/>
          </a:prstGeom>
        </p:spPr>
      </p:pic>
      <p:sp>
        <p:nvSpPr>
          <p:cNvPr id="7" name="直角三角形 6"/>
          <p:cNvSpPr/>
          <p:nvPr>
            <p:custDataLst>
              <p:tags r:id="rId10"/>
            </p:custDataLst>
          </p:nvPr>
        </p:nvSpPr>
        <p:spPr>
          <a:xfrm rot="16200000">
            <a:off x="8630996" y="2340177"/>
            <a:ext cx="190348" cy="20767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38" name="图形 3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689131" y="2974807"/>
            <a:ext cx="500827" cy="438946"/>
          </a:xfrm>
          <a:prstGeom prst="rect">
            <a:avLst/>
          </a:prstGeom>
        </p:spPr>
      </p:pic>
      <p:sp>
        <p:nvSpPr>
          <p:cNvPr id="4" name="矩形 3"/>
          <p:cNvSpPr/>
          <p:nvPr>
            <p:custDataLst>
              <p:tags r:id="rId13"/>
            </p:custDataLst>
          </p:nvPr>
        </p:nvSpPr>
        <p:spPr>
          <a:xfrm>
            <a:off x="3368678" y="2679340"/>
            <a:ext cx="5449867" cy="1049071"/>
          </a:xfrm>
          <a:prstGeom prst="rect">
            <a:avLst/>
          </a:prstGeom>
          <a:noFill/>
          <a:ln w="22225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4"/>
            </p:custDataLst>
          </p:nvPr>
        </p:nvSpPr>
        <p:spPr>
          <a:xfrm>
            <a:off x="4364319" y="2736681"/>
            <a:ext cx="4248841" cy="93438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地磁传感器：通过检测地磁变化，判断车位是否被占用</a:t>
            </a:r>
          </a:p>
        </p:txBody>
      </p:sp>
      <p:sp>
        <p:nvSpPr>
          <p:cNvPr id="8" name="直角三角形 7"/>
          <p:cNvSpPr/>
          <p:nvPr>
            <p:custDataLst>
              <p:tags r:id="rId15"/>
            </p:custDataLst>
          </p:nvPr>
        </p:nvSpPr>
        <p:spPr>
          <a:xfrm rot="16200000">
            <a:off x="8630996" y="3540898"/>
            <a:ext cx="190348" cy="207676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35" name="图形 34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689131" y="4179019"/>
            <a:ext cx="500827" cy="445962"/>
          </a:xfrm>
          <a:prstGeom prst="rect">
            <a:avLst/>
          </a:prstGeom>
        </p:spPr>
      </p:pic>
      <p:sp>
        <p:nvSpPr>
          <p:cNvPr id="45" name="矩形 44"/>
          <p:cNvSpPr/>
          <p:nvPr>
            <p:custDataLst>
              <p:tags r:id="rId18"/>
            </p:custDataLst>
          </p:nvPr>
        </p:nvSpPr>
        <p:spPr>
          <a:xfrm>
            <a:off x="3368678" y="3880062"/>
            <a:ext cx="5449867" cy="1049071"/>
          </a:xfrm>
          <a:prstGeom prst="rect">
            <a:avLst/>
          </a:prstGeom>
          <a:noFill/>
          <a:ln w="22225">
            <a:solidFill>
              <a:schemeClr val="accent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6" name="文本框 45"/>
          <p:cNvSpPr txBox="1"/>
          <p:nvPr>
            <p:custDataLst>
              <p:tags r:id="rId19"/>
            </p:custDataLst>
          </p:nvPr>
        </p:nvSpPr>
        <p:spPr>
          <a:xfrm>
            <a:off x="4364319" y="3937402"/>
            <a:ext cx="4248841" cy="93438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红外传感器：通过检测红外信号，判断车位是否被占用</a:t>
            </a:r>
          </a:p>
        </p:txBody>
      </p:sp>
      <p:sp>
        <p:nvSpPr>
          <p:cNvPr id="12" name="直角三角形 11"/>
          <p:cNvSpPr/>
          <p:nvPr>
            <p:custDataLst>
              <p:tags r:id="rId20"/>
            </p:custDataLst>
          </p:nvPr>
        </p:nvSpPr>
        <p:spPr>
          <a:xfrm rot="16200000">
            <a:off x="8630996" y="4742311"/>
            <a:ext cx="190348" cy="207676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26" name="图形 25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3689132" y="5385132"/>
            <a:ext cx="500827" cy="431934"/>
          </a:xfrm>
          <a:prstGeom prst="rect">
            <a:avLst/>
          </a:prstGeom>
        </p:spPr>
      </p:pic>
      <p:sp>
        <p:nvSpPr>
          <p:cNvPr id="50" name="矩形 49"/>
          <p:cNvSpPr/>
          <p:nvPr>
            <p:custDataLst>
              <p:tags r:id="rId23"/>
            </p:custDataLst>
          </p:nvPr>
        </p:nvSpPr>
        <p:spPr>
          <a:xfrm>
            <a:off x="3368679" y="5081475"/>
            <a:ext cx="5449867" cy="1049071"/>
          </a:xfrm>
          <a:prstGeom prst="rect">
            <a:avLst/>
          </a:prstGeom>
          <a:noFill/>
          <a:ln w="22225">
            <a:solidFill>
              <a:schemeClr val="accent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文本框 50"/>
          <p:cNvSpPr txBox="1"/>
          <p:nvPr>
            <p:custDataLst>
              <p:tags r:id="rId24"/>
            </p:custDataLst>
          </p:nvPr>
        </p:nvSpPr>
        <p:spPr>
          <a:xfrm>
            <a:off x="4364320" y="5138816"/>
            <a:ext cx="4248841" cy="93438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视频监控：通过摄像头实时监控车位情况，实现车位监控和车辆定位</a:t>
            </a:r>
          </a:p>
        </p:txBody>
      </p:sp>
      <p:sp>
        <p:nvSpPr>
          <p:cNvPr id="13" name="直角三角形 12"/>
          <p:cNvSpPr/>
          <p:nvPr>
            <p:custDataLst>
              <p:tags r:id="rId25"/>
            </p:custDataLst>
          </p:nvPr>
        </p:nvSpPr>
        <p:spPr>
          <a:xfrm rot="16200000">
            <a:off x="8630996" y="5943033"/>
            <a:ext cx="190348" cy="207676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0" name="下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4655" t="29585" r="20491" b="32513"/>
          <a:stretch>
            <a:fillRect/>
          </a:stretch>
        </p:blipFill>
        <p:spPr>
          <a:xfrm>
            <a:off x="0" y="612775"/>
            <a:ext cx="12192635" cy="6245225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01" h="9835">
                <a:moveTo>
                  <a:pt x="0" y="0"/>
                </a:moveTo>
                <a:lnTo>
                  <a:pt x="19201" y="0"/>
                </a:lnTo>
                <a:lnTo>
                  <a:pt x="19201" y="9835"/>
                </a:lnTo>
                <a:lnTo>
                  <a:pt x="0" y="9835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车位监控系统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>
            <p:custDataLst>
              <p:tags r:id="rId6"/>
            </p:custDataLst>
          </p:nvPr>
        </p:nvSpPr>
        <p:spPr>
          <a:xfrm>
            <a:off x="3487237" y="1478527"/>
            <a:ext cx="424272" cy="626278"/>
          </a:xfrm>
          <a:prstGeom prst="rect">
            <a:avLst/>
          </a:prstGeom>
          <a:noFill/>
        </p:spPr>
        <p:txBody>
          <a:bodyPr wrap="square" rtlCol="0" anchor="ctr">
            <a:normAutofit fontScale="80000"/>
          </a:bodyPr>
          <a:lstStyle/>
          <a:p>
            <a:r>
              <a:rPr lang="en-US" altLang="zh-CN"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4" name="Freeform 12"/>
          <p:cNvSpPr/>
          <p:nvPr>
            <p:custDataLst>
              <p:tags r:id="rId7"/>
            </p:custDataLst>
          </p:nvPr>
        </p:nvSpPr>
        <p:spPr bwMode="auto">
          <a:xfrm rot="13238413">
            <a:off x="3795690" y="1951800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Freeform 13"/>
          <p:cNvSpPr/>
          <p:nvPr>
            <p:custDataLst>
              <p:tags r:id="rId8"/>
            </p:custDataLst>
          </p:nvPr>
        </p:nvSpPr>
        <p:spPr bwMode="auto">
          <a:xfrm rot="13238413">
            <a:off x="3829145" y="2067561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Freeform 14"/>
          <p:cNvSpPr/>
          <p:nvPr>
            <p:custDataLst>
              <p:tags r:id="rId9"/>
            </p:custDataLst>
          </p:nvPr>
        </p:nvSpPr>
        <p:spPr bwMode="auto">
          <a:xfrm rot="13238413">
            <a:off x="3796070" y="2049727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Freeform 15"/>
          <p:cNvSpPr/>
          <p:nvPr>
            <p:custDataLst>
              <p:tags r:id="rId10"/>
            </p:custDataLst>
          </p:nvPr>
        </p:nvSpPr>
        <p:spPr bwMode="auto">
          <a:xfrm rot="13238413">
            <a:off x="3883973" y="2081733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Freeform 12"/>
          <p:cNvSpPr/>
          <p:nvPr>
            <p:custDataLst>
              <p:tags r:id="rId11"/>
            </p:custDataLst>
          </p:nvPr>
        </p:nvSpPr>
        <p:spPr bwMode="auto">
          <a:xfrm rot="13238413">
            <a:off x="3402380" y="1951800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Freeform 13"/>
          <p:cNvSpPr/>
          <p:nvPr>
            <p:custDataLst>
              <p:tags r:id="rId12"/>
            </p:custDataLst>
          </p:nvPr>
        </p:nvSpPr>
        <p:spPr bwMode="auto">
          <a:xfrm rot="13238413">
            <a:off x="3435834" y="2067561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Freeform 14"/>
          <p:cNvSpPr/>
          <p:nvPr>
            <p:custDataLst>
              <p:tags r:id="rId13"/>
            </p:custDataLst>
          </p:nvPr>
        </p:nvSpPr>
        <p:spPr bwMode="auto">
          <a:xfrm rot="13238413">
            <a:off x="3402761" y="2049727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Freeform 15"/>
          <p:cNvSpPr/>
          <p:nvPr>
            <p:custDataLst>
              <p:tags r:id="rId14"/>
            </p:custDataLst>
          </p:nvPr>
        </p:nvSpPr>
        <p:spPr bwMode="auto">
          <a:xfrm rot="13238413">
            <a:off x="3490663" y="2081733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AutoShape 21"/>
          <p:cNvSpPr>
            <a:spLocks noChangeAspect="1" noChangeArrowheads="1" noTextEdit="1"/>
          </p:cNvSpPr>
          <p:nvPr>
            <p:custDataLst>
              <p:tags r:id="rId15"/>
            </p:custDataLst>
          </p:nvPr>
        </p:nvSpPr>
        <p:spPr bwMode="auto">
          <a:xfrm>
            <a:off x="4149742" y="2181910"/>
            <a:ext cx="62143" cy="61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Freeform 23"/>
          <p:cNvSpPr/>
          <p:nvPr>
            <p:custDataLst>
              <p:tags r:id="rId16"/>
            </p:custDataLst>
          </p:nvPr>
        </p:nvSpPr>
        <p:spPr bwMode="auto">
          <a:xfrm>
            <a:off x="3698704" y="2051665"/>
            <a:ext cx="62143" cy="61115"/>
          </a:xfrm>
          <a:custGeom>
            <a:gdLst>
              <a:gd name="T0" fmla="*/ 492 w 494"/>
              <a:gd name="T1" fmla="*/ 312 h 481"/>
              <a:gd name="T2" fmla="*/ 463 w 494"/>
              <a:gd name="T3" fmla="*/ 331 h 481"/>
              <a:gd name="T4" fmla="*/ 319 w 494"/>
              <a:gd name="T5" fmla="*/ 326 h 481"/>
              <a:gd name="T6" fmla="*/ 269 w 494"/>
              <a:gd name="T7" fmla="*/ 461 h 481"/>
              <a:gd name="T8" fmla="*/ 240 w 494"/>
              <a:gd name="T9" fmla="*/ 481 h 481"/>
              <a:gd name="T10" fmla="*/ 212 w 494"/>
              <a:gd name="T11" fmla="*/ 459 h 481"/>
              <a:gd name="T12" fmla="*/ 173 w 494"/>
              <a:gd name="T13" fmla="*/ 320 h 481"/>
              <a:gd name="T14" fmla="*/ 29 w 494"/>
              <a:gd name="T15" fmla="*/ 314 h 481"/>
              <a:gd name="T16" fmla="*/ 1 w 494"/>
              <a:gd name="T17" fmla="*/ 293 h 481"/>
              <a:gd name="T18" fmla="*/ 0 w 494"/>
              <a:gd name="T19" fmla="*/ 283 h 481"/>
              <a:gd name="T20" fmla="*/ 13 w 494"/>
              <a:gd name="T21" fmla="*/ 260 h 481"/>
              <a:gd name="T22" fmla="*/ 133 w 494"/>
              <a:gd name="T23" fmla="*/ 179 h 481"/>
              <a:gd name="T24" fmla="*/ 94 w 494"/>
              <a:gd name="T25" fmla="*/ 41 h 481"/>
              <a:gd name="T26" fmla="*/ 93 w 494"/>
              <a:gd name="T27" fmla="*/ 31 h 481"/>
              <a:gd name="T28" fmla="*/ 106 w 494"/>
              <a:gd name="T29" fmla="*/ 8 h 481"/>
              <a:gd name="T30" fmla="*/ 141 w 494"/>
              <a:gd name="T31" fmla="*/ 9 h 481"/>
              <a:gd name="T32" fmla="*/ 254 w 494"/>
              <a:gd name="T33" fmla="*/ 98 h 481"/>
              <a:gd name="T34" fmla="*/ 374 w 494"/>
              <a:gd name="T35" fmla="*/ 18 h 481"/>
              <a:gd name="T36" fmla="*/ 410 w 494"/>
              <a:gd name="T37" fmla="*/ 19 h 481"/>
              <a:gd name="T38" fmla="*/ 421 w 494"/>
              <a:gd name="T39" fmla="*/ 44 h 481"/>
              <a:gd name="T40" fmla="*/ 419 w 494"/>
              <a:gd name="T41" fmla="*/ 53 h 481"/>
              <a:gd name="T42" fmla="*/ 369 w 494"/>
              <a:gd name="T43" fmla="*/ 189 h 481"/>
              <a:gd name="T44" fmla="*/ 483 w 494"/>
              <a:gd name="T45" fmla="*/ 278 h 481"/>
              <a:gd name="T46" fmla="*/ 494 w 494"/>
              <a:gd name="T47" fmla="*/ 302 h 481"/>
              <a:gd name="T48" fmla="*/ 492 w 494"/>
              <a:gd name="T49" fmla="*/ 312 h 4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93" h="481">
                <a:moveTo>
                  <a:pt x="492" y="312"/>
                </a:moveTo>
                <a:cubicBezTo>
                  <a:pt x="488" y="324"/>
                  <a:pt x="476" y="332"/>
                  <a:pt x="463" y="331"/>
                </a:cubicBezTo>
                <a:cubicBezTo>
                  <a:pt x="463" y="331"/>
                  <a:pt x="352" y="327"/>
                  <a:pt x="319" y="326"/>
                </a:cubicBezTo>
                <a:cubicBezTo>
                  <a:pt x="307" y="357"/>
                  <a:pt x="269" y="461"/>
                  <a:pt x="269" y="461"/>
                </a:cubicBezTo>
                <a:cubicBezTo>
                  <a:pt x="264" y="473"/>
                  <a:pt x="253" y="481"/>
                  <a:pt x="240" y="481"/>
                </a:cubicBezTo>
                <a:cubicBezTo>
                  <a:pt x="227" y="480"/>
                  <a:pt x="215" y="471"/>
                  <a:pt x="212" y="459"/>
                </a:cubicBezTo>
                <a:cubicBezTo>
                  <a:pt x="212" y="459"/>
                  <a:pt x="182" y="352"/>
                  <a:pt x="173" y="320"/>
                </a:cubicBezTo>
                <a:cubicBezTo>
                  <a:pt x="140" y="319"/>
                  <a:pt x="29" y="314"/>
                  <a:pt x="29" y="314"/>
                </a:cubicBezTo>
                <a:cubicBezTo>
                  <a:pt x="16" y="314"/>
                  <a:pt x="4" y="305"/>
                  <a:pt x="1" y="293"/>
                </a:cubicBezTo>
                <a:cubicBezTo>
                  <a:pt x="0" y="290"/>
                  <a:pt x="0" y="286"/>
                  <a:pt x="0" y="283"/>
                </a:cubicBezTo>
                <a:cubicBezTo>
                  <a:pt x="0" y="274"/>
                  <a:pt x="5" y="265"/>
                  <a:pt x="13" y="260"/>
                </a:cubicBezTo>
                <a:cubicBezTo>
                  <a:pt x="13" y="260"/>
                  <a:pt x="106" y="198"/>
                  <a:pt x="133" y="179"/>
                </a:cubicBezTo>
                <a:cubicBezTo>
                  <a:pt x="124" y="148"/>
                  <a:pt x="94" y="41"/>
                  <a:pt x="94" y="41"/>
                </a:cubicBezTo>
                <a:cubicBezTo>
                  <a:pt x="93" y="38"/>
                  <a:pt x="92" y="34"/>
                  <a:pt x="93" y="31"/>
                </a:cubicBezTo>
                <a:cubicBezTo>
                  <a:pt x="93" y="22"/>
                  <a:pt x="98" y="13"/>
                  <a:pt x="106" y="8"/>
                </a:cubicBezTo>
                <a:cubicBezTo>
                  <a:pt x="117" y="0"/>
                  <a:pt x="131" y="1"/>
                  <a:pt x="141" y="9"/>
                </a:cubicBezTo>
                <a:cubicBezTo>
                  <a:pt x="141" y="9"/>
                  <a:pt x="229" y="78"/>
                  <a:pt x="254" y="98"/>
                </a:cubicBezTo>
                <a:cubicBezTo>
                  <a:pt x="282" y="80"/>
                  <a:pt x="374" y="18"/>
                  <a:pt x="374" y="18"/>
                </a:cubicBezTo>
                <a:cubicBezTo>
                  <a:pt x="385" y="11"/>
                  <a:pt x="399" y="11"/>
                  <a:pt x="410" y="19"/>
                </a:cubicBezTo>
                <a:cubicBezTo>
                  <a:pt x="417" y="25"/>
                  <a:pt x="421" y="35"/>
                  <a:pt x="421" y="44"/>
                </a:cubicBezTo>
                <a:cubicBezTo>
                  <a:pt x="421" y="47"/>
                  <a:pt x="420" y="50"/>
                  <a:pt x="419" y="53"/>
                </a:cubicBezTo>
                <a:cubicBezTo>
                  <a:pt x="419" y="53"/>
                  <a:pt x="381" y="158"/>
                  <a:pt x="369" y="189"/>
                </a:cubicBezTo>
                <a:cubicBezTo>
                  <a:pt x="395" y="209"/>
                  <a:pt x="483" y="278"/>
                  <a:pt x="483" y="278"/>
                </a:cubicBezTo>
                <a:cubicBezTo>
                  <a:pt x="490" y="284"/>
                  <a:pt x="494" y="293"/>
                  <a:pt x="494" y="302"/>
                </a:cubicBezTo>
                <a:cubicBezTo>
                  <a:pt x="494" y="306"/>
                  <a:pt x="493" y="309"/>
                  <a:pt x="492" y="312"/>
                </a:cubicBezTo>
                <a:close/>
              </a:path>
            </a:pathLst>
          </a:custGeom>
          <a:solidFill>
            <a:srgbClr val="86BC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50" name="文本框 649"/>
          <p:cNvSpPr txBox="1"/>
          <p:nvPr>
            <p:custDataLst>
              <p:tags r:id="rId17"/>
            </p:custDataLst>
          </p:nvPr>
        </p:nvSpPr>
        <p:spPr>
          <a:xfrm>
            <a:off x="1597794" y="2193086"/>
            <a:ext cx="4265161" cy="1367466"/>
          </a:xfrm>
          <a:prstGeom prst="rect">
            <a:avLst/>
          </a:prstGeom>
          <a:noFill/>
        </p:spPr>
        <p:txBody>
          <a:bodyPr vert="horz" wrap="square" lIns="90000" tIns="0" rIns="0" bIns="0" rtlCol="0" anchor="ctr" anchorCtr="0">
            <a:normAutofit/>
          </a:bodyPr>
          <a:lstStyle/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车位监控系统概述：通过摄像头、传感器等设备，实时监控车位状态，提供车位信息。</a:t>
            </a:r>
          </a:p>
        </p:txBody>
      </p:sp>
      <p:sp>
        <p:nvSpPr>
          <p:cNvPr id="2" name="文本框 1"/>
          <p:cNvSpPr txBox="1"/>
          <p:nvPr>
            <p:custDataLst>
              <p:tags r:id="rId18"/>
            </p:custDataLst>
          </p:nvPr>
        </p:nvSpPr>
        <p:spPr>
          <a:xfrm>
            <a:off x="8224837" y="1478527"/>
            <a:ext cx="424272" cy="626278"/>
          </a:xfrm>
          <a:prstGeom prst="rect">
            <a:avLst/>
          </a:prstGeom>
          <a:noFill/>
        </p:spPr>
        <p:txBody>
          <a:bodyPr wrap="square" rtlCol="0" anchor="ctr">
            <a:normAutofit fontScale="80000"/>
          </a:bodyPr>
          <a:lstStyle/>
          <a:p>
            <a:r>
              <a:rPr lang="en-US" altLang="zh-CN"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2</a:t>
            </a:r>
          </a:p>
        </p:txBody>
      </p:sp>
      <p:sp>
        <p:nvSpPr>
          <p:cNvPr id="4" name="Freeform 12"/>
          <p:cNvSpPr/>
          <p:nvPr>
            <p:custDataLst>
              <p:tags r:id="rId19"/>
            </p:custDataLst>
          </p:nvPr>
        </p:nvSpPr>
        <p:spPr bwMode="auto">
          <a:xfrm rot="13238413">
            <a:off x="8533291" y="1951800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Freeform 13"/>
          <p:cNvSpPr/>
          <p:nvPr>
            <p:custDataLst>
              <p:tags r:id="rId20"/>
            </p:custDataLst>
          </p:nvPr>
        </p:nvSpPr>
        <p:spPr bwMode="auto">
          <a:xfrm rot="13238413">
            <a:off x="8566744" y="2067561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Freeform 14"/>
          <p:cNvSpPr/>
          <p:nvPr>
            <p:custDataLst>
              <p:tags r:id="rId21"/>
            </p:custDataLst>
          </p:nvPr>
        </p:nvSpPr>
        <p:spPr bwMode="auto">
          <a:xfrm rot="13238413">
            <a:off x="8533670" y="2049727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Freeform 15"/>
          <p:cNvSpPr/>
          <p:nvPr>
            <p:custDataLst>
              <p:tags r:id="rId22"/>
            </p:custDataLst>
          </p:nvPr>
        </p:nvSpPr>
        <p:spPr bwMode="auto">
          <a:xfrm rot="13238413">
            <a:off x="8621573" y="2081733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Freeform 12"/>
          <p:cNvSpPr/>
          <p:nvPr>
            <p:custDataLst>
              <p:tags r:id="rId23"/>
            </p:custDataLst>
          </p:nvPr>
        </p:nvSpPr>
        <p:spPr bwMode="auto">
          <a:xfrm rot="13238413">
            <a:off x="8139981" y="1951800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Freeform 13"/>
          <p:cNvSpPr/>
          <p:nvPr>
            <p:custDataLst>
              <p:tags r:id="rId24"/>
            </p:custDataLst>
          </p:nvPr>
        </p:nvSpPr>
        <p:spPr bwMode="auto">
          <a:xfrm rot="13238413">
            <a:off x="8173435" y="2067561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Freeform 14"/>
          <p:cNvSpPr/>
          <p:nvPr>
            <p:custDataLst>
              <p:tags r:id="rId25"/>
            </p:custDataLst>
          </p:nvPr>
        </p:nvSpPr>
        <p:spPr bwMode="auto">
          <a:xfrm rot="13238413">
            <a:off x="8140360" y="2049727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Freeform 15"/>
          <p:cNvSpPr/>
          <p:nvPr>
            <p:custDataLst>
              <p:tags r:id="rId26"/>
            </p:custDataLst>
          </p:nvPr>
        </p:nvSpPr>
        <p:spPr bwMode="auto">
          <a:xfrm rot="13238413">
            <a:off x="8228263" y="2081733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AutoShape 21"/>
          <p:cNvSpPr>
            <a:spLocks noChangeAspect="1" noChangeArrowheads="1" noTextEdit="1"/>
          </p:cNvSpPr>
          <p:nvPr>
            <p:custDataLst>
              <p:tags r:id="rId27"/>
            </p:custDataLst>
          </p:nvPr>
        </p:nvSpPr>
        <p:spPr bwMode="auto">
          <a:xfrm>
            <a:off x="8887342" y="2181910"/>
            <a:ext cx="62143" cy="61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Freeform 23"/>
          <p:cNvSpPr/>
          <p:nvPr>
            <p:custDataLst>
              <p:tags r:id="rId28"/>
            </p:custDataLst>
          </p:nvPr>
        </p:nvSpPr>
        <p:spPr bwMode="auto">
          <a:xfrm>
            <a:off x="8436304" y="2051665"/>
            <a:ext cx="62143" cy="61115"/>
          </a:xfrm>
          <a:custGeom>
            <a:gdLst>
              <a:gd name="T0" fmla="*/ 492 w 494"/>
              <a:gd name="T1" fmla="*/ 312 h 481"/>
              <a:gd name="T2" fmla="*/ 463 w 494"/>
              <a:gd name="T3" fmla="*/ 331 h 481"/>
              <a:gd name="T4" fmla="*/ 319 w 494"/>
              <a:gd name="T5" fmla="*/ 326 h 481"/>
              <a:gd name="T6" fmla="*/ 269 w 494"/>
              <a:gd name="T7" fmla="*/ 461 h 481"/>
              <a:gd name="T8" fmla="*/ 240 w 494"/>
              <a:gd name="T9" fmla="*/ 481 h 481"/>
              <a:gd name="T10" fmla="*/ 212 w 494"/>
              <a:gd name="T11" fmla="*/ 459 h 481"/>
              <a:gd name="T12" fmla="*/ 173 w 494"/>
              <a:gd name="T13" fmla="*/ 320 h 481"/>
              <a:gd name="T14" fmla="*/ 29 w 494"/>
              <a:gd name="T15" fmla="*/ 314 h 481"/>
              <a:gd name="T16" fmla="*/ 1 w 494"/>
              <a:gd name="T17" fmla="*/ 293 h 481"/>
              <a:gd name="T18" fmla="*/ 0 w 494"/>
              <a:gd name="T19" fmla="*/ 283 h 481"/>
              <a:gd name="T20" fmla="*/ 13 w 494"/>
              <a:gd name="T21" fmla="*/ 260 h 481"/>
              <a:gd name="T22" fmla="*/ 133 w 494"/>
              <a:gd name="T23" fmla="*/ 179 h 481"/>
              <a:gd name="T24" fmla="*/ 94 w 494"/>
              <a:gd name="T25" fmla="*/ 41 h 481"/>
              <a:gd name="T26" fmla="*/ 93 w 494"/>
              <a:gd name="T27" fmla="*/ 31 h 481"/>
              <a:gd name="T28" fmla="*/ 106 w 494"/>
              <a:gd name="T29" fmla="*/ 8 h 481"/>
              <a:gd name="T30" fmla="*/ 141 w 494"/>
              <a:gd name="T31" fmla="*/ 9 h 481"/>
              <a:gd name="T32" fmla="*/ 254 w 494"/>
              <a:gd name="T33" fmla="*/ 98 h 481"/>
              <a:gd name="T34" fmla="*/ 374 w 494"/>
              <a:gd name="T35" fmla="*/ 18 h 481"/>
              <a:gd name="T36" fmla="*/ 410 w 494"/>
              <a:gd name="T37" fmla="*/ 19 h 481"/>
              <a:gd name="T38" fmla="*/ 421 w 494"/>
              <a:gd name="T39" fmla="*/ 44 h 481"/>
              <a:gd name="T40" fmla="*/ 419 w 494"/>
              <a:gd name="T41" fmla="*/ 53 h 481"/>
              <a:gd name="T42" fmla="*/ 369 w 494"/>
              <a:gd name="T43" fmla="*/ 189 h 481"/>
              <a:gd name="T44" fmla="*/ 483 w 494"/>
              <a:gd name="T45" fmla="*/ 278 h 481"/>
              <a:gd name="T46" fmla="*/ 494 w 494"/>
              <a:gd name="T47" fmla="*/ 302 h 481"/>
              <a:gd name="T48" fmla="*/ 492 w 494"/>
              <a:gd name="T49" fmla="*/ 312 h 4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93" h="481">
                <a:moveTo>
                  <a:pt x="492" y="312"/>
                </a:moveTo>
                <a:cubicBezTo>
                  <a:pt x="488" y="324"/>
                  <a:pt x="476" y="332"/>
                  <a:pt x="463" y="331"/>
                </a:cubicBezTo>
                <a:cubicBezTo>
                  <a:pt x="463" y="331"/>
                  <a:pt x="352" y="327"/>
                  <a:pt x="319" y="326"/>
                </a:cubicBezTo>
                <a:cubicBezTo>
                  <a:pt x="307" y="357"/>
                  <a:pt x="269" y="461"/>
                  <a:pt x="269" y="461"/>
                </a:cubicBezTo>
                <a:cubicBezTo>
                  <a:pt x="264" y="473"/>
                  <a:pt x="253" y="481"/>
                  <a:pt x="240" y="481"/>
                </a:cubicBezTo>
                <a:cubicBezTo>
                  <a:pt x="227" y="480"/>
                  <a:pt x="215" y="471"/>
                  <a:pt x="212" y="459"/>
                </a:cubicBezTo>
                <a:cubicBezTo>
                  <a:pt x="212" y="459"/>
                  <a:pt x="182" y="352"/>
                  <a:pt x="173" y="320"/>
                </a:cubicBezTo>
                <a:cubicBezTo>
                  <a:pt x="140" y="319"/>
                  <a:pt x="29" y="314"/>
                  <a:pt x="29" y="314"/>
                </a:cubicBezTo>
                <a:cubicBezTo>
                  <a:pt x="16" y="314"/>
                  <a:pt x="4" y="305"/>
                  <a:pt x="1" y="293"/>
                </a:cubicBezTo>
                <a:cubicBezTo>
                  <a:pt x="0" y="290"/>
                  <a:pt x="0" y="286"/>
                  <a:pt x="0" y="283"/>
                </a:cubicBezTo>
                <a:cubicBezTo>
                  <a:pt x="0" y="274"/>
                  <a:pt x="5" y="265"/>
                  <a:pt x="13" y="260"/>
                </a:cubicBezTo>
                <a:cubicBezTo>
                  <a:pt x="13" y="260"/>
                  <a:pt x="106" y="198"/>
                  <a:pt x="133" y="179"/>
                </a:cubicBezTo>
                <a:cubicBezTo>
                  <a:pt x="124" y="148"/>
                  <a:pt x="94" y="41"/>
                  <a:pt x="94" y="41"/>
                </a:cubicBezTo>
                <a:cubicBezTo>
                  <a:pt x="93" y="38"/>
                  <a:pt x="92" y="34"/>
                  <a:pt x="93" y="31"/>
                </a:cubicBezTo>
                <a:cubicBezTo>
                  <a:pt x="93" y="22"/>
                  <a:pt x="98" y="13"/>
                  <a:pt x="106" y="8"/>
                </a:cubicBezTo>
                <a:cubicBezTo>
                  <a:pt x="117" y="0"/>
                  <a:pt x="131" y="1"/>
                  <a:pt x="141" y="9"/>
                </a:cubicBezTo>
                <a:cubicBezTo>
                  <a:pt x="141" y="9"/>
                  <a:pt x="229" y="78"/>
                  <a:pt x="254" y="98"/>
                </a:cubicBezTo>
                <a:cubicBezTo>
                  <a:pt x="282" y="80"/>
                  <a:pt x="374" y="18"/>
                  <a:pt x="374" y="18"/>
                </a:cubicBezTo>
                <a:cubicBezTo>
                  <a:pt x="385" y="11"/>
                  <a:pt x="399" y="11"/>
                  <a:pt x="410" y="19"/>
                </a:cubicBezTo>
                <a:cubicBezTo>
                  <a:pt x="417" y="25"/>
                  <a:pt x="421" y="35"/>
                  <a:pt x="421" y="44"/>
                </a:cubicBezTo>
                <a:cubicBezTo>
                  <a:pt x="421" y="47"/>
                  <a:pt x="420" y="50"/>
                  <a:pt x="419" y="53"/>
                </a:cubicBezTo>
                <a:cubicBezTo>
                  <a:pt x="419" y="53"/>
                  <a:pt x="381" y="158"/>
                  <a:pt x="369" y="189"/>
                </a:cubicBezTo>
                <a:cubicBezTo>
                  <a:pt x="395" y="209"/>
                  <a:pt x="483" y="278"/>
                  <a:pt x="483" y="278"/>
                </a:cubicBezTo>
                <a:cubicBezTo>
                  <a:pt x="490" y="284"/>
                  <a:pt x="494" y="293"/>
                  <a:pt x="494" y="302"/>
                </a:cubicBezTo>
                <a:cubicBezTo>
                  <a:pt x="494" y="306"/>
                  <a:pt x="493" y="309"/>
                  <a:pt x="492" y="312"/>
                </a:cubicBezTo>
                <a:close/>
              </a:path>
            </a:pathLst>
          </a:custGeom>
          <a:solidFill>
            <a:srgbClr val="86BC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29"/>
            </p:custDataLst>
          </p:nvPr>
        </p:nvSpPr>
        <p:spPr>
          <a:xfrm>
            <a:off x="6335395" y="2193086"/>
            <a:ext cx="4265161" cy="1367466"/>
          </a:xfrm>
          <a:prstGeom prst="rect">
            <a:avLst/>
          </a:prstGeom>
          <a:noFill/>
        </p:spPr>
        <p:txBody>
          <a:bodyPr vert="horz" wrap="square" lIns="90000" tIns="0" rIns="0" bIns="0" rtlCol="0" anchor="ctr" anchorCtr="0">
            <a:normAutofit/>
          </a:bodyPr>
          <a:lstStyle/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7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车位监控系统功能：车位占用情况、车位空闲情况、车位引导、车位预约等。</a:t>
            </a:r>
          </a:p>
        </p:txBody>
      </p:sp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3487237" y="4059448"/>
            <a:ext cx="424272" cy="626278"/>
          </a:xfrm>
          <a:prstGeom prst="rect">
            <a:avLst/>
          </a:prstGeom>
          <a:noFill/>
        </p:spPr>
        <p:txBody>
          <a:bodyPr wrap="square" rtlCol="0" anchor="ctr">
            <a:normAutofit fontScale="80000"/>
          </a:bodyPr>
          <a:lstStyle/>
          <a:p>
            <a:r>
              <a:rPr lang="en-US" altLang="zh-CN"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7" name="Freeform 12"/>
          <p:cNvSpPr/>
          <p:nvPr>
            <p:custDataLst>
              <p:tags r:id="rId31"/>
            </p:custDataLst>
          </p:nvPr>
        </p:nvSpPr>
        <p:spPr bwMode="auto">
          <a:xfrm rot="13238413">
            <a:off x="3795690" y="4532722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Freeform 13"/>
          <p:cNvSpPr/>
          <p:nvPr>
            <p:custDataLst>
              <p:tags r:id="rId32"/>
            </p:custDataLst>
          </p:nvPr>
        </p:nvSpPr>
        <p:spPr bwMode="auto">
          <a:xfrm rot="13238413">
            <a:off x="3829145" y="4648483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Freeform 14"/>
          <p:cNvSpPr/>
          <p:nvPr>
            <p:custDataLst>
              <p:tags r:id="rId33"/>
            </p:custDataLst>
          </p:nvPr>
        </p:nvSpPr>
        <p:spPr bwMode="auto">
          <a:xfrm rot="13238413">
            <a:off x="3796070" y="4630648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Freeform 15"/>
          <p:cNvSpPr/>
          <p:nvPr>
            <p:custDataLst>
              <p:tags r:id="rId34"/>
            </p:custDataLst>
          </p:nvPr>
        </p:nvSpPr>
        <p:spPr bwMode="auto">
          <a:xfrm rot="13238413">
            <a:off x="3883973" y="4662655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Freeform 12"/>
          <p:cNvSpPr/>
          <p:nvPr>
            <p:custDataLst>
              <p:tags r:id="rId35"/>
            </p:custDataLst>
          </p:nvPr>
        </p:nvSpPr>
        <p:spPr bwMode="auto">
          <a:xfrm rot="13238413">
            <a:off x="3402380" y="4532722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2" name="Freeform 13"/>
          <p:cNvSpPr/>
          <p:nvPr>
            <p:custDataLst>
              <p:tags r:id="rId36"/>
            </p:custDataLst>
          </p:nvPr>
        </p:nvSpPr>
        <p:spPr bwMode="auto">
          <a:xfrm rot="13238413">
            <a:off x="3435834" y="4648483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" name="Freeform 14"/>
          <p:cNvSpPr/>
          <p:nvPr>
            <p:custDataLst>
              <p:tags r:id="rId37"/>
            </p:custDataLst>
          </p:nvPr>
        </p:nvSpPr>
        <p:spPr bwMode="auto">
          <a:xfrm rot="13238413">
            <a:off x="3402761" y="4630648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Freeform 15"/>
          <p:cNvSpPr/>
          <p:nvPr>
            <p:custDataLst>
              <p:tags r:id="rId38"/>
            </p:custDataLst>
          </p:nvPr>
        </p:nvSpPr>
        <p:spPr bwMode="auto">
          <a:xfrm rot="13238413">
            <a:off x="3490663" y="4662655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" name="AutoShape 21"/>
          <p:cNvSpPr>
            <a:spLocks noChangeAspect="1" noChangeArrowheads="1" noTextEdit="1"/>
          </p:cNvSpPr>
          <p:nvPr>
            <p:custDataLst>
              <p:tags r:id="rId39"/>
            </p:custDataLst>
          </p:nvPr>
        </p:nvSpPr>
        <p:spPr bwMode="auto">
          <a:xfrm>
            <a:off x="4149742" y="4762832"/>
            <a:ext cx="62143" cy="61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Freeform 23"/>
          <p:cNvSpPr/>
          <p:nvPr>
            <p:custDataLst>
              <p:tags r:id="rId40"/>
            </p:custDataLst>
          </p:nvPr>
        </p:nvSpPr>
        <p:spPr bwMode="auto">
          <a:xfrm>
            <a:off x="3698704" y="4632587"/>
            <a:ext cx="62143" cy="61115"/>
          </a:xfrm>
          <a:custGeom>
            <a:gdLst>
              <a:gd name="T0" fmla="*/ 492 w 494"/>
              <a:gd name="T1" fmla="*/ 312 h 481"/>
              <a:gd name="T2" fmla="*/ 463 w 494"/>
              <a:gd name="T3" fmla="*/ 331 h 481"/>
              <a:gd name="T4" fmla="*/ 319 w 494"/>
              <a:gd name="T5" fmla="*/ 326 h 481"/>
              <a:gd name="T6" fmla="*/ 269 w 494"/>
              <a:gd name="T7" fmla="*/ 461 h 481"/>
              <a:gd name="T8" fmla="*/ 240 w 494"/>
              <a:gd name="T9" fmla="*/ 481 h 481"/>
              <a:gd name="T10" fmla="*/ 212 w 494"/>
              <a:gd name="T11" fmla="*/ 459 h 481"/>
              <a:gd name="T12" fmla="*/ 173 w 494"/>
              <a:gd name="T13" fmla="*/ 320 h 481"/>
              <a:gd name="T14" fmla="*/ 29 w 494"/>
              <a:gd name="T15" fmla="*/ 314 h 481"/>
              <a:gd name="T16" fmla="*/ 1 w 494"/>
              <a:gd name="T17" fmla="*/ 293 h 481"/>
              <a:gd name="T18" fmla="*/ 0 w 494"/>
              <a:gd name="T19" fmla="*/ 283 h 481"/>
              <a:gd name="T20" fmla="*/ 13 w 494"/>
              <a:gd name="T21" fmla="*/ 260 h 481"/>
              <a:gd name="T22" fmla="*/ 133 w 494"/>
              <a:gd name="T23" fmla="*/ 179 h 481"/>
              <a:gd name="T24" fmla="*/ 94 w 494"/>
              <a:gd name="T25" fmla="*/ 41 h 481"/>
              <a:gd name="T26" fmla="*/ 93 w 494"/>
              <a:gd name="T27" fmla="*/ 31 h 481"/>
              <a:gd name="T28" fmla="*/ 106 w 494"/>
              <a:gd name="T29" fmla="*/ 8 h 481"/>
              <a:gd name="T30" fmla="*/ 141 w 494"/>
              <a:gd name="T31" fmla="*/ 9 h 481"/>
              <a:gd name="T32" fmla="*/ 254 w 494"/>
              <a:gd name="T33" fmla="*/ 98 h 481"/>
              <a:gd name="T34" fmla="*/ 374 w 494"/>
              <a:gd name="T35" fmla="*/ 18 h 481"/>
              <a:gd name="T36" fmla="*/ 410 w 494"/>
              <a:gd name="T37" fmla="*/ 19 h 481"/>
              <a:gd name="T38" fmla="*/ 421 w 494"/>
              <a:gd name="T39" fmla="*/ 44 h 481"/>
              <a:gd name="T40" fmla="*/ 419 w 494"/>
              <a:gd name="T41" fmla="*/ 53 h 481"/>
              <a:gd name="T42" fmla="*/ 369 w 494"/>
              <a:gd name="T43" fmla="*/ 189 h 481"/>
              <a:gd name="T44" fmla="*/ 483 w 494"/>
              <a:gd name="T45" fmla="*/ 278 h 481"/>
              <a:gd name="T46" fmla="*/ 494 w 494"/>
              <a:gd name="T47" fmla="*/ 302 h 481"/>
              <a:gd name="T48" fmla="*/ 492 w 494"/>
              <a:gd name="T49" fmla="*/ 312 h 4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93" h="481">
                <a:moveTo>
                  <a:pt x="492" y="312"/>
                </a:moveTo>
                <a:cubicBezTo>
                  <a:pt x="488" y="324"/>
                  <a:pt x="476" y="332"/>
                  <a:pt x="463" y="331"/>
                </a:cubicBezTo>
                <a:cubicBezTo>
                  <a:pt x="463" y="331"/>
                  <a:pt x="352" y="327"/>
                  <a:pt x="319" y="326"/>
                </a:cubicBezTo>
                <a:cubicBezTo>
                  <a:pt x="307" y="357"/>
                  <a:pt x="269" y="461"/>
                  <a:pt x="269" y="461"/>
                </a:cubicBezTo>
                <a:cubicBezTo>
                  <a:pt x="264" y="473"/>
                  <a:pt x="253" y="481"/>
                  <a:pt x="240" y="481"/>
                </a:cubicBezTo>
                <a:cubicBezTo>
                  <a:pt x="227" y="480"/>
                  <a:pt x="215" y="471"/>
                  <a:pt x="212" y="459"/>
                </a:cubicBezTo>
                <a:cubicBezTo>
                  <a:pt x="212" y="459"/>
                  <a:pt x="182" y="352"/>
                  <a:pt x="173" y="320"/>
                </a:cubicBezTo>
                <a:cubicBezTo>
                  <a:pt x="140" y="319"/>
                  <a:pt x="29" y="314"/>
                  <a:pt x="29" y="314"/>
                </a:cubicBezTo>
                <a:cubicBezTo>
                  <a:pt x="16" y="314"/>
                  <a:pt x="4" y="305"/>
                  <a:pt x="1" y="293"/>
                </a:cubicBezTo>
                <a:cubicBezTo>
                  <a:pt x="0" y="290"/>
                  <a:pt x="0" y="286"/>
                  <a:pt x="0" y="283"/>
                </a:cubicBezTo>
                <a:cubicBezTo>
                  <a:pt x="0" y="274"/>
                  <a:pt x="5" y="265"/>
                  <a:pt x="13" y="260"/>
                </a:cubicBezTo>
                <a:cubicBezTo>
                  <a:pt x="13" y="260"/>
                  <a:pt x="106" y="198"/>
                  <a:pt x="133" y="179"/>
                </a:cubicBezTo>
                <a:cubicBezTo>
                  <a:pt x="124" y="148"/>
                  <a:pt x="94" y="41"/>
                  <a:pt x="94" y="41"/>
                </a:cubicBezTo>
                <a:cubicBezTo>
                  <a:pt x="93" y="38"/>
                  <a:pt x="92" y="34"/>
                  <a:pt x="93" y="31"/>
                </a:cubicBezTo>
                <a:cubicBezTo>
                  <a:pt x="93" y="22"/>
                  <a:pt x="98" y="13"/>
                  <a:pt x="106" y="8"/>
                </a:cubicBezTo>
                <a:cubicBezTo>
                  <a:pt x="117" y="0"/>
                  <a:pt x="131" y="1"/>
                  <a:pt x="141" y="9"/>
                </a:cubicBezTo>
                <a:cubicBezTo>
                  <a:pt x="141" y="9"/>
                  <a:pt x="229" y="78"/>
                  <a:pt x="254" y="98"/>
                </a:cubicBezTo>
                <a:cubicBezTo>
                  <a:pt x="282" y="80"/>
                  <a:pt x="374" y="18"/>
                  <a:pt x="374" y="18"/>
                </a:cubicBezTo>
                <a:cubicBezTo>
                  <a:pt x="385" y="11"/>
                  <a:pt x="399" y="11"/>
                  <a:pt x="410" y="19"/>
                </a:cubicBezTo>
                <a:cubicBezTo>
                  <a:pt x="417" y="25"/>
                  <a:pt x="421" y="35"/>
                  <a:pt x="421" y="44"/>
                </a:cubicBezTo>
                <a:cubicBezTo>
                  <a:pt x="421" y="47"/>
                  <a:pt x="420" y="50"/>
                  <a:pt x="419" y="53"/>
                </a:cubicBezTo>
                <a:cubicBezTo>
                  <a:pt x="419" y="53"/>
                  <a:pt x="381" y="158"/>
                  <a:pt x="369" y="189"/>
                </a:cubicBezTo>
                <a:cubicBezTo>
                  <a:pt x="395" y="209"/>
                  <a:pt x="483" y="278"/>
                  <a:pt x="483" y="278"/>
                </a:cubicBezTo>
                <a:cubicBezTo>
                  <a:pt x="490" y="284"/>
                  <a:pt x="494" y="293"/>
                  <a:pt x="494" y="302"/>
                </a:cubicBezTo>
                <a:cubicBezTo>
                  <a:pt x="494" y="306"/>
                  <a:pt x="493" y="309"/>
                  <a:pt x="492" y="312"/>
                </a:cubicBezTo>
                <a:close/>
              </a:path>
            </a:pathLst>
          </a:custGeom>
          <a:solidFill>
            <a:srgbClr val="86BC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36"/>
          <p:cNvSpPr txBox="1"/>
          <p:nvPr>
            <p:custDataLst>
              <p:tags r:id="rId41"/>
            </p:custDataLst>
          </p:nvPr>
        </p:nvSpPr>
        <p:spPr>
          <a:xfrm>
            <a:off x="1597794" y="4774008"/>
            <a:ext cx="4265161" cy="1367466"/>
          </a:xfrm>
          <a:prstGeom prst="rect">
            <a:avLst/>
          </a:prstGeom>
          <a:noFill/>
        </p:spPr>
        <p:txBody>
          <a:bodyPr vert="horz" wrap="square" lIns="90000" tIns="0" rIns="0" bIns="0" rtlCol="0" anchor="ctr" anchorCtr="0">
            <a:normAutofit/>
          </a:bodyPr>
          <a:lstStyle/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7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车位监控系统技术：视频监控、物联网技术、大数据分析等。</a:t>
            </a:r>
          </a:p>
        </p:txBody>
      </p:sp>
      <p:sp>
        <p:nvSpPr>
          <p:cNvPr id="38" name="文本框 37"/>
          <p:cNvSpPr txBox="1"/>
          <p:nvPr>
            <p:custDataLst>
              <p:tags r:id="rId42"/>
            </p:custDataLst>
          </p:nvPr>
        </p:nvSpPr>
        <p:spPr>
          <a:xfrm>
            <a:off x="8224837" y="4059448"/>
            <a:ext cx="424272" cy="626278"/>
          </a:xfrm>
          <a:prstGeom prst="rect">
            <a:avLst/>
          </a:prstGeom>
          <a:noFill/>
        </p:spPr>
        <p:txBody>
          <a:bodyPr wrap="square" rtlCol="0" anchor="ctr">
            <a:normAutofit fontScale="80000"/>
          </a:bodyPr>
          <a:lstStyle/>
          <a:p>
            <a:r>
              <a:rPr lang="en-US" altLang="zh-CN"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9" name="Freeform 12"/>
          <p:cNvSpPr/>
          <p:nvPr>
            <p:custDataLst>
              <p:tags r:id="rId43"/>
            </p:custDataLst>
          </p:nvPr>
        </p:nvSpPr>
        <p:spPr bwMode="auto">
          <a:xfrm rot="13238413">
            <a:off x="8533291" y="4532722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Freeform 13"/>
          <p:cNvSpPr/>
          <p:nvPr>
            <p:custDataLst>
              <p:tags r:id="rId44"/>
            </p:custDataLst>
          </p:nvPr>
        </p:nvSpPr>
        <p:spPr bwMode="auto">
          <a:xfrm rot="13238413">
            <a:off x="8566744" y="4648483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Freeform 14"/>
          <p:cNvSpPr/>
          <p:nvPr>
            <p:custDataLst>
              <p:tags r:id="rId45"/>
            </p:custDataLst>
          </p:nvPr>
        </p:nvSpPr>
        <p:spPr bwMode="auto">
          <a:xfrm rot="13238413">
            <a:off x="8533670" y="4630648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2" name="Freeform 15"/>
          <p:cNvSpPr/>
          <p:nvPr>
            <p:custDataLst>
              <p:tags r:id="rId46"/>
            </p:custDataLst>
          </p:nvPr>
        </p:nvSpPr>
        <p:spPr bwMode="auto">
          <a:xfrm rot="13238413">
            <a:off x="8621573" y="4662655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3" name="Freeform 12"/>
          <p:cNvSpPr/>
          <p:nvPr>
            <p:custDataLst>
              <p:tags r:id="rId47"/>
            </p:custDataLst>
          </p:nvPr>
        </p:nvSpPr>
        <p:spPr bwMode="auto">
          <a:xfrm rot="13238413">
            <a:off x="8139981" y="4532722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4" name="Freeform 13"/>
          <p:cNvSpPr/>
          <p:nvPr>
            <p:custDataLst>
              <p:tags r:id="rId48"/>
            </p:custDataLst>
          </p:nvPr>
        </p:nvSpPr>
        <p:spPr bwMode="auto">
          <a:xfrm rot="13238413">
            <a:off x="8173435" y="4648483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Freeform 14"/>
          <p:cNvSpPr/>
          <p:nvPr>
            <p:custDataLst>
              <p:tags r:id="rId49"/>
            </p:custDataLst>
          </p:nvPr>
        </p:nvSpPr>
        <p:spPr bwMode="auto">
          <a:xfrm rot="13238413">
            <a:off x="8140360" y="4630648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6" name="Freeform 15"/>
          <p:cNvSpPr/>
          <p:nvPr>
            <p:custDataLst>
              <p:tags r:id="rId50"/>
            </p:custDataLst>
          </p:nvPr>
        </p:nvSpPr>
        <p:spPr bwMode="auto">
          <a:xfrm rot="13238413">
            <a:off x="8228263" y="4662655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7" name="AutoShape 21"/>
          <p:cNvSpPr>
            <a:spLocks noChangeAspect="1" noChangeArrowheads="1" noTextEdit="1"/>
          </p:cNvSpPr>
          <p:nvPr>
            <p:custDataLst>
              <p:tags r:id="rId51"/>
            </p:custDataLst>
          </p:nvPr>
        </p:nvSpPr>
        <p:spPr bwMode="auto">
          <a:xfrm>
            <a:off x="8887342" y="4762832"/>
            <a:ext cx="62143" cy="61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8" name="Freeform 23"/>
          <p:cNvSpPr/>
          <p:nvPr>
            <p:custDataLst>
              <p:tags r:id="rId52"/>
            </p:custDataLst>
          </p:nvPr>
        </p:nvSpPr>
        <p:spPr bwMode="auto">
          <a:xfrm>
            <a:off x="8436304" y="4632587"/>
            <a:ext cx="62143" cy="61115"/>
          </a:xfrm>
          <a:custGeom>
            <a:gdLst>
              <a:gd name="T0" fmla="*/ 492 w 494"/>
              <a:gd name="T1" fmla="*/ 312 h 481"/>
              <a:gd name="T2" fmla="*/ 463 w 494"/>
              <a:gd name="T3" fmla="*/ 331 h 481"/>
              <a:gd name="T4" fmla="*/ 319 w 494"/>
              <a:gd name="T5" fmla="*/ 326 h 481"/>
              <a:gd name="T6" fmla="*/ 269 w 494"/>
              <a:gd name="T7" fmla="*/ 461 h 481"/>
              <a:gd name="T8" fmla="*/ 240 w 494"/>
              <a:gd name="T9" fmla="*/ 481 h 481"/>
              <a:gd name="T10" fmla="*/ 212 w 494"/>
              <a:gd name="T11" fmla="*/ 459 h 481"/>
              <a:gd name="T12" fmla="*/ 173 w 494"/>
              <a:gd name="T13" fmla="*/ 320 h 481"/>
              <a:gd name="T14" fmla="*/ 29 w 494"/>
              <a:gd name="T15" fmla="*/ 314 h 481"/>
              <a:gd name="T16" fmla="*/ 1 w 494"/>
              <a:gd name="T17" fmla="*/ 293 h 481"/>
              <a:gd name="T18" fmla="*/ 0 w 494"/>
              <a:gd name="T19" fmla="*/ 283 h 481"/>
              <a:gd name="T20" fmla="*/ 13 w 494"/>
              <a:gd name="T21" fmla="*/ 260 h 481"/>
              <a:gd name="T22" fmla="*/ 133 w 494"/>
              <a:gd name="T23" fmla="*/ 179 h 481"/>
              <a:gd name="T24" fmla="*/ 94 w 494"/>
              <a:gd name="T25" fmla="*/ 41 h 481"/>
              <a:gd name="T26" fmla="*/ 93 w 494"/>
              <a:gd name="T27" fmla="*/ 31 h 481"/>
              <a:gd name="T28" fmla="*/ 106 w 494"/>
              <a:gd name="T29" fmla="*/ 8 h 481"/>
              <a:gd name="T30" fmla="*/ 141 w 494"/>
              <a:gd name="T31" fmla="*/ 9 h 481"/>
              <a:gd name="T32" fmla="*/ 254 w 494"/>
              <a:gd name="T33" fmla="*/ 98 h 481"/>
              <a:gd name="T34" fmla="*/ 374 w 494"/>
              <a:gd name="T35" fmla="*/ 18 h 481"/>
              <a:gd name="T36" fmla="*/ 410 w 494"/>
              <a:gd name="T37" fmla="*/ 19 h 481"/>
              <a:gd name="T38" fmla="*/ 421 w 494"/>
              <a:gd name="T39" fmla="*/ 44 h 481"/>
              <a:gd name="T40" fmla="*/ 419 w 494"/>
              <a:gd name="T41" fmla="*/ 53 h 481"/>
              <a:gd name="T42" fmla="*/ 369 w 494"/>
              <a:gd name="T43" fmla="*/ 189 h 481"/>
              <a:gd name="T44" fmla="*/ 483 w 494"/>
              <a:gd name="T45" fmla="*/ 278 h 481"/>
              <a:gd name="T46" fmla="*/ 494 w 494"/>
              <a:gd name="T47" fmla="*/ 302 h 481"/>
              <a:gd name="T48" fmla="*/ 492 w 494"/>
              <a:gd name="T49" fmla="*/ 312 h 4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93" h="481">
                <a:moveTo>
                  <a:pt x="492" y="312"/>
                </a:moveTo>
                <a:cubicBezTo>
                  <a:pt x="488" y="324"/>
                  <a:pt x="476" y="332"/>
                  <a:pt x="463" y="331"/>
                </a:cubicBezTo>
                <a:cubicBezTo>
                  <a:pt x="463" y="331"/>
                  <a:pt x="352" y="327"/>
                  <a:pt x="319" y="326"/>
                </a:cubicBezTo>
                <a:cubicBezTo>
                  <a:pt x="307" y="357"/>
                  <a:pt x="269" y="461"/>
                  <a:pt x="269" y="461"/>
                </a:cubicBezTo>
                <a:cubicBezTo>
                  <a:pt x="264" y="473"/>
                  <a:pt x="253" y="481"/>
                  <a:pt x="240" y="481"/>
                </a:cubicBezTo>
                <a:cubicBezTo>
                  <a:pt x="227" y="480"/>
                  <a:pt x="215" y="471"/>
                  <a:pt x="212" y="459"/>
                </a:cubicBezTo>
                <a:cubicBezTo>
                  <a:pt x="212" y="459"/>
                  <a:pt x="182" y="352"/>
                  <a:pt x="173" y="320"/>
                </a:cubicBezTo>
                <a:cubicBezTo>
                  <a:pt x="140" y="319"/>
                  <a:pt x="29" y="314"/>
                  <a:pt x="29" y="314"/>
                </a:cubicBezTo>
                <a:cubicBezTo>
                  <a:pt x="16" y="314"/>
                  <a:pt x="4" y="305"/>
                  <a:pt x="1" y="293"/>
                </a:cubicBezTo>
                <a:cubicBezTo>
                  <a:pt x="0" y="290"/>
                  <a:pt x="0" y="286"/>
                  <a:pt x="0" y="283"/>
                </a:cubicBezTo>
                <a:cubicBezTo>
                  <a:pt x="0" y="274"/>
                  <a:pt x="5" y="265"/>
                  <a:pt x="13" y="260"/>
                </a:cubicBezTo>
                <a:cubicBezTo>
                  <a:pt x="13" y="260"/>
                  <a:pt x="106" y="198"/>
                  <a:pt x="133" y="179"/>
                </a:cubicBezTo>
                <a:cubicBezTo>
                  <a:pt x="124" y="148"/>
                  <a:pt x="94" y="41"/>
                  <a:pt x="94" y="41"/>
                </a:cubicBezTo>
                <a:cubicBezTo>
                  <a:pt x="93" y="38"/>
                  <a:pt x="92" y="34"/>
                  <a:pt x="93" y="31"/>
                </a:cubicBezTo>
                <a:cubicBezTo>
                  <a:pt x="93" y="22"/>
                  <a:pt x="98" y="13"/>
                  <a:pt x="106" y="8"/>
                </a:cubicBezTo>
                <a:cubicBezTo>
                  <a:pt x="117" y="0"/>
                  <a:pt x="131" y="1"/>
                  <a:pt x="141" y="9"/>
                </a:cubicBezTo>
                <a:cubicBezTo>
                  <a:pt x="141" y="9"/>
                  <a:pt x="229" y="78"/>
                  <a:pt x="254" y="98"/>
                </a:cubicBezTo>
                <a:cubicBezTo>
                  <a:pt x="282" y="80"/>
                  <a:pt x="374" y="18"/>
                  <a:pt x="374" y="18"/>
                </a:cubicBezTo>
                <a:cubicBezTo>
                  <a:pt x="385" y="11"/>
                  <a:pt x="399" y="11"/>
                  <a:pt x="410" y="19"/>
                </a:cubicBezTo>
                <a:cubicBezTo>
                  <a:pt x="417" y="25"/>
                  <a:pt x="421" y="35"/>
                  <a:pt x="421" y="44"/>
                </a:cubicBezTo>
                <a:cubicBezTo>
                  <a:pt x="421" y="47"/>
                  <a:pt x="420" y="50"/>
                  <a:pt x="419" y="53"/>
                </a:cubicBezTo>
                <a:cubicBezTo>
                  <a:pt x="419" y="53"/>
                  <a:pt x="381" y="158"/>
                  <a:pt x="369" y="189"/>
                </a:cubicBezTo>
                <a:cubicBezTo>
                  <a:pt x="395" y="209"/>
                  <a:pt x="483" y="278"/>
                  <a:pt x="483" y="278"/>
                </a:cubicBezTo>
                <a:cubicBezTo>
                  <a:pt x="490" y="284"/>
                  <a:pt x="494" y="293"/>
                  <a:pt x="494" y="302"/>
                </a:cubicBezTo>
                <a:cubicBezTo>
                  <a:pt x="494" y="306"/>
                  <a:pt x="493" y="309"/>
                  <a:pt x="492" y="312"/>
                </a:cubicBezTo>
                <a:close/>
              </a:path>
            </a:pathLst>
          </a:custGeom>
          <a:solidFill>
            <a:srgbClr val="86BC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9" name="文本框 48"/>
          <p:cNvSpPr txBox="1"/>
          <p:nvPr>
            <p:custDataLst>
              <p:tags r:id="rId53"/>
            </p:custDataLst>
          </p:nvPr>
        </p:nvSpPr>
        <p:spPr>
          <a:xfrm>
            <a:off x="6335395" y="4774008"/>
            <a:ext cx="4265161" cy="1367466"/>
          </a:xfrm>
          <a:prstGeom prst="rect">
            <a:avLst/>
          </a:prstGeom>
          <a:noFill/>
        </p:spPr>
        <p:txBody>
          <a:bodyPr vert="horz" wrap="square" lIns="90000" tIns="0" rIns="0" bIns="0" rtlCol="0" anchor="ctr" anchorCtr="0">
            <a:normAutofit/>
          </a:bodyPr>
          <a:lstStyle/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车位监控系统应用：停车场、小区、商场等。</a:t>
            </a:r>
          </a:p>
        </p:txBody>
      </p:sp>
    </p:spTree>
    <p:custDataLst>
      <p:tags r:id="rId54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2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sz="4780">
                <a:solidFill>
                  <a:schemeClr val="lt1"/>
                </a:solidFill>
              </a:rPr>
              <a:t>3</a:t>
            </a:r>
          </a:p>
        </p:txBody>
      </p:sp>
      <p:sp>
        <p:nvSpPr>
          <p:cNvPr id="9" name="标题 8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解决方案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9" name="下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4655" t="29585" r="20491" b="32513"/>
          <a:stretch>
            <a:fillRect/>
          </a:stretch>
        </p:blipFill>
        <p:spPr>
          <a:xfrm>
            <a:off x="0" y="612775"/>
            <a:ext cx="12192635" cy="6245225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01" h="9835">
                <a:moveTo>
                  <a:pt x="0" y="0"/>
                </a:moveTo>
                <a:lnTo>
                  <a:pt x="19201" y="0"/>
                </a:lnTo>
                <a:lnTo>
                  <a:pt x="19201" y="9835"/>
                </a:lnTo>
                <a:lnTo>
                  <a:pt x="0" y="9835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车辆定位及车位监控系统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/>
          <p:cNvSpPr/>
          <p:nvPr>
            <p:custDataLst>
              <p:tags r:id="rId6"/>
            </p:custDataLst>
          </p:nvPr>
        </p:nvSpPr>
        <p:spPr>
          <a:xfrm>
            <a:off x="1306004" y="176833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Freeform 8"/>
          <p:cNvSpPr/>
          <p:nvPr>
            <p:custDataLst>
              <p:tags r:id="rId7"/>
            </p:custDataLst>
          </p:nvPr>
        </p:nvSpPr>
        <p:spPr>
          <a:xfrm>
            <a:off x="5271178" y="249212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Freeform 9"/>
          <p:cNvSpPr/>
          <p:nvPr>
            <p:custDataLst>
              <p:tags r:id="rId8"/>
            </p:custDataLst>
          </p:nvPr>
        </p:nvSpPr>
        <p:spPr>
          <a:xfrm>
            <a:off x="5562873" y="249793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任意多边形: 形状 8"/>
          <p:cNvSpPr/>
          <p:nvPr>
            <p:custDataLst>
              <p:tags r:id="rId9"/>
            </p:custDataLst>
          </p:nvPr>
        </p:nvSpPr>
        <p:spPr>
          <a:xfrm>
            <a:off x="1306004" y="176833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TextBox 21"/>
          <p:cNvSpPr txBox="1"/>
          <p:nvPr>
            <p:custDataLst>
              <p:tags r:id="rId10"/>
            </p:custDataLst>
          </p:nvPr>
        </p:nvSpPr>
        <p:spPr>
          <a:xfrm>
            <a:off x="2664827" y="180688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系统组成：车辆定位系统、车位监控系统</a:t>
            </a:r>
          </a:p>
        </p:txBody>
      </p:sp>
      <p:sp>
        <p:nvSpPr>
          <p:cNvPr id="1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1"/>
            </p:custDataLst>
          </p:nvPr>
        </p:nvSpPr>
        <p:spPr>
          <a:xfrm>
            <a:off x="1427483" y="196473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01</a:t>
            </a:r>
          </a:p>
        </p:txBody>
      </p:sp>
      <p:sp>
        <p:nvSpPr>
          <p:cNvPr id="2" name="矩形: 圆角 3"/>
          <p:cNvSpPr/>
          <p:nvPr>
            <p:custDataLst>
              <p:tags r:id="rId12"/>
            </p:custDataLst>
          </p:nvPr>
        </p:nvSpPr>
        <p:spPr>
          <a:xfrm>
            <a:off x="6220846" y="176833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Freeform 8"/>
          <p:cNvSpPr/>
          <p:nvPr>
            <p:custDataLst>
              <p:tags r:id="rId13"/>
            </p:custDataLst>
          </p:nvPr>
        </p:nvSpPr>
        <p:spPr>
          <a:xfrm>
            <a:off x="10186020" y="249212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Freeform 9"/>
          <p:cNvSpPr/>
          <p:nvPr>
            <p:custDataLst>
              <p:tags r:id="rId14"/>
            </p:custDataLst>
          </p:nvPr>
        </p:nvSpPr>
        <p:spPr>
          <a:xfrm>
            <a:off x="10477716" y="249793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任意多边形: 形状 8"/>
          <p:cNvSpPr/>
          <p:nvPr>
            <p:custDataLst>
              <p:tags r:id="rId15"/>
            </p:custDataLst>
          </p:nvPr>
        </p:nvSpPr>
        <p:spPr>
          <a:xfrm>
            <a:off x="6220846" y="176833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TextBox 21"/>
          <p:cNvSpPr txBox="1"/>
          <p:nvPr>
            <p:custDataLst>
              <p:tags r:id="rId16"/>
            </p:custDataLst>
          </p:nvPr>
        </p:nvSpPr>
        <p:spPr>
          <a:xfrm>
            <a:off x="7579669" y="180688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车辆定位系统：通过GPS、北斗等定位技术，实时获取车辆位置信息</a:t>
            </a:r>
          </a:p>
        </p:txBody>
      </p:sp>
      <p:sp>
        <p:nvSpPr>
          <p:cNvPr id="14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7"/>
            </p:custDataLst>
          </p:nvPr>
        </p:nvSpPr>
        <p:spPr>
          <a:xfrm>
            <a:off x="6342325" y="196473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02</a:t>
            </a:r>
          </a:p>
        </p:txBody>
      </p:sp>
      <p:sp>
        <p:nvSpPr>
          <p:cNvPr id="15" name="矩形: 圆角 3"/>
          <p:cNvSpPr/>
          <p:nvPr>
            <p:custDataLst>
              <p:tags r:id="rId18"/>
            </p:custDataLst>
          </p:nvPr>
        </p:nvSpPr>
        <p:spPr>
          <a:xfrm>
            <a:off x="1306004" y="323424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Freeform 8"/>
          <p:cNvSpPr/>
          <p:nvPr>
            <p:custDataLst>
              <p:tags r:id="rId19"/>
            </p:custDataLst>
          </p:nvPr>
        </p:nvSpPr>
        <p:spPr>
          <a:xfrm>
            <a:off x="5271178" y="395803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Freeform 9"/>
          <p:cNvSpPr/>
          <p:nvPr>
            <p:custDataLst>
              <p:tags r:id="rId20"/>
            </p:custDataLst>
          </p:nvPr>
        </p:nvSpPr>
        <p:spPr>
          <a:xfrm>
            <a:off x="5562873" y="396384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任意多边形: 形状 8"/>
          <p:cNvSpPr/>
          <p:nvPr>
            <p:custDataLst>
              <p:tags r:id="rId21"/>
            </p:custDataLst>
          </p:nvPr>
        </p:nvSpPr>
        <p:spPr>
          <a:xfrm>
            <a:off x="1306004" y="323424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TextBox 21"/>
          <p:cNvSpPr txBox="1"/>
          <p:nvPr>
            <p:custDataLst>
              <p:tags r:id="rId22"/>
            </p:custDataLst>
          </p:nvPr>
        </p:nvSpPr>
        <p:spPr>
          <a:xfrm>
            <a:off x="2664827" y="327279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 lnSpcReduction="1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车位监控系统：通过摄像头、传感器等设备，实时监控车位使用情况</a:t>
            </a:r>
          </a:p>
        </p:txBody>
      </p:sp>
      <p:sp>
        <p:nvSpPr>
          <p:cNvPr id="20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3"/>
            </p:custDataLst>
          </p:nvPr>
        </p:nvSpPr>
        <p:spPr>
          <a:xfrm>
            <a:off x="1427483" y="343064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03</a:t>
            </a:r>
          </a:p>
        </p:txBody>
      </p:sp>
      <p:sp>
        <p:nvSpPr>
          <p:cNvPr id="21" name="矩形: 圆角 3"/>
          <p:cNvSpPr/>
          <p:nvPr>
            <p:custDataLst>
              <p:tags r:id="rId24"/>
            </p:custDataLst>
          </p:nvPr>
        </p:nvSpPr>
        <p:spPr>
          <a:xfrm>
            <a:off x="6220846" y="323424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Freeform 8"/>
          <p:cNvSpPr/>
          <p:nvPr>
            <p:custDataLst>
              <p:tags r:id="rId25"/>
            </p:custDataLst>
          </p:nvPr>
        </p:nvSpPr>
        <p:spPr>
          <a:xfrm>
            <a:off x="10186020" y="395803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Freeform 9"/>
          <p:cNvSpPr/>
          <p:nvPr>
            <p:custDataLst>
              <p:tags r:id="rId26"/>
            </p:custDataLst>
          </p:nvPr>
        </p:nvSpPr>
        <p:spPr>
          <a:xfrm>
            <a:off x="10477716" y="396384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任意多边形: 形状 8"/>
          <p:cNvSpPr/>
          <p:nvPr>
            <p:custDataLst>
              <p:tags r:id="rId27"/>
            </p:custDataLst>
          </p:nvPr>
        </p:nvSpPr>
        <p:spPr>
          <a:xfrm>
            <a:off x="6220846" y="323424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TextBox 21"/>
          <p:cNvSpPr txBox="1"/>
          <p:nvPr>
            <p:custDataLst>
              <p:tags r:id="rId28"/>
            </p:custDataLst>
          </p:nvPr>
        </p:nvSpPr>
        <p:spPr>
          <a:xfrm>
            <a:off x="7579669" y="327279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 lnSpcReduction="1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数据处理：对车辆定位和车位监控数据进行处理和分析，为车辆调度和管理提供支持</a:t>
            </a:r>
          </a:p>
        </p:txBody>
      </p:sp>
      <p:sp>
        <p:nvSpPr>
          <p:cNvPr id="26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9"/>
            </p:custDataLst>
          </p:nvPr>
        </p:nvSpPr>
        <p:spPr>
          <a:xfrm>
            <a:off x="6342325" y="343064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04</a:t>
            </a:r>
          </a:p>
        </p:txBody>
      </p:sp>
      <p:sp>
        <p:nvSpPr>
          <p:cNvPr id="27" name="矩形: 圆角 3"/>
          <p:cNvSpPr/>
          <p:nvPr>
            <p:custDataLst>
              <p:tags r:id="rId30"/>
            </p:custDataLst>
          </p:nvPr>
        </p:nvSpPr>
        <p:spPr>
          <a:xfrm>
            <a:off x="1306004" y="470015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Freeform 8"/>
          <p:cNvSpPr/>
          <p:nvPr>
            <p:custDataLst>
              <p:tags r:id="rId31"/>
            </p:custDataLst>
          </p:nvPr>
        </p:nvSpPr>
        <p:spPr>
          <a:xfrm>
            <a:off x="5271178" y="542394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Freeform 9"/>
          <p:cNvSpPr/>
          <p:nvPr>
            <p:custDataLst>
              <p:tags r:id="rId32"/>
            </p:custDataLst>
          </p:nvPr>
        </p:nvSpPr>
        <p:spPr>
          <a:xfrm>
            <a:off x="5562873" y="542975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任意多边形: 形状 8"/>
          <p:cNvSpPr/>
          <p:nvPr>
            <p:custDataLst>
              <p:tags r:id="rId33"/>
            </p:custDataLst>
          </p:nvPr>
        </p:nvSpPr>
        <p:spPr>
          <a:xfrm>
            <a:off x="1306004" y="470015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TextBox 21"/>
          <p:cNvSpPr txBox="1"/>
          <p:nvPr>
            <p:custDataLst>
              <p:tags r:id="rId34"/>
            </p:custDataLst>
          </p:nvPr>
        </p:nvSpPr>
        <p:spPr>
          <a:xfrm>
            <a:off x="2664827" y="473870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应用领域：停车场、交通管理、物流管理等</a:t>
            </a:r>
          </a:p>
        </p:txBody>
      </p:sp>
      <p:sp>
        <p:nvSpPr>
          <p:cNvPr id="3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35"/>
            </p:custDataLst>
          </p:nvPr>
        </p:nvSpPr>
        <p:spPr>
          <a:xfrm>
            <a:off x="1427483" y="489655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05</a:t>
            </a:r>
          </a:p>
        </p:txBody>
      </p:sp>
      <p:sp>
        <p:nvSpPr>
          <p:cNvPr id="33" name="矩形: 圆角 3"/>
          <p:cNvSpPr/>
          <p:nvPr>
            <p:custDataLst>
              <p:tags r:id="rId36"/>
            </p:custDataLst>
          </p:nvPr>
        </p:nvSpPr>
        <p:spPr>
          <a:xfrm>
            <a:off x="6220846" y="470015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Freeform 8"/>
          <p:cNvSpPr/>
          <p:nvPr>
            <p:custDataLst>
              <p:tags r:id="rId37"/>
            </p:custDataLst>
          </p:nvPr>
        </p:nvSpPr>
        <p:spPr>
          <a:xfrm>
            <a:off x="10186020" y="542394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" name="Freeform 9"/>
          <p:cNvSpPr/>
          <p:nvPr>
            <p:custDataLst>
              <p:tags r:id="rId38"/>
            </p:custDataLst>
          </p:nvPr>
        </p:nvSpPr>
        <p:spPr>
          <a:xfrm>
            <a:off x="10477716" y="542975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任意多边形: 形状 8"/>
          <p:cNvSpPr/>
          <p:nvPr>
            <p:custDataLst>
              <p:tags r:id="rId39"/>
            </p:custDataLst>
          </p:nvPr>
        </p:nvSpPr>
        <p:spPr>
          <a:xfrm>
            <a:off x="6220846" y="470015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TextBox 21"/>
          <p:cNvSpPr txBox="1"/>
          <p:nvPr>
            <p:custDataLst>
              <p:tags r:id="rId40"/>
            </p:custDataLst>
          </p:nvPr>
        </p:nvSpPr>
        <p:spPr>
          <a:xfrm>
            <a:off x="7579669" y="473870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优势：提高车位利用率、降低管理成本、提高车辆调度效率</a:t>
            </a:r>
          </a:p>
        </p:txBody>
      </p:sp>
      <p:sp>
        <p:nvSpPr>
          <p:cNvPr id="38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41"/>
            </p:custDataLst>
          </p:nvPr>
        </p:nvSpPr>
        <p:spPr>
          <a:xfrm>
            <a:off x="6342325" y="489655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06</a:t>
            </a:r>
          </a:p>
        </p:txBody>
      </p:sp>
    </p:spTree>
    <p:custDataLst>
      <p:tags r:id="rId42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下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4655" t="29585" r="20491" b="32513"/>
          <a:stretch>
            <a:fillRect/>
          </a:stretch>
        </p:blipFill>
        <p:spPr>
          <a:xfrm>
            <a:off x="0" y="612775"/>
            <a:ext cx="12192635" cy="6245225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01" h="9835">
                <a:moveTo>
                  <a:pt x="0" y="0"/>
                </a:moveTo>
                <a:lnTo>
                  <a:pt x="19201" y="0"/>
                </a:lnTo>
                <a:lnTo>
                  <a:pt x="19201" y="9835"/>
                </a:lnTo>
                <a:lnTo>
                  <a:pt x="0" y="9835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车辆定位及车位监控应用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文本框 136"/>
          <p:cNvSpPr txBox="1"/>
          <p:nvPr>
            <p:custDataLst>
              <p:tags r:id="rId6"/>
            </p:custDataLst>
          </p:nvPr>
        </p:nvSpPr>
        <p:spPr>
          <a:xfrm>
            <a:off x="2256526" y="2515914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车辆定位：实时监控车辆位置，提高车辆管理效率</a:t>
            </a:r>
          </a:p>
        </p:txBody>
      </p:sp>
      <p:sp>
        <p:nvSpPr>
          <p:cNvPr id="140" name="AutoShape 25"/>
          <p:cNvSpPr>
            <a:spLocks noChangeAspect="1" noChangeArrowheads="1" noTextEdit="1"/>
          </p:cNvSpPr>
          <p:nvPr>
            <p:custDataLst>
              <p:tags r:id="rId7"/>
            </p:custDataLst>
          </p:nvPr>
        </p:nvSpPr>
        <p:spPr bwMode="auto">
          <a:xfrm>
            <a:off x="1909016" y="2523762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1" name="Freeform 27"/>
          <p:cNvSpPr/>
          <p:nvPr>
            <p:custDataLst>
              <p:tags r:id="rId8"/>
            </p:custDataLst>
          </p:nvPr>
        </p:nvSpPr>
        <p:spPr bwMode="auto">
          <a:xfrm>
            <a:off x="1929031" y="2680593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2" name="Freeform 28"/>
          <p:cNvSpPr/>
          <p:nvPr>
            <p:custDataLst>
              <p:tags r:id="rId9"/>
            </p:custDataLst>
          </p:nvPr>
        </p:nvSpPr>
        <p:spPr bwMode="auto">
          <a:xfrm>
            <a:off x="1924027" y="2809060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3" name="Freeform 29"/>
          <p:cNvSpPr/>
          <p:nvPr>
            <p:custDataLst>
              <p:tags r:id="rId10"/>
            </p:custDataLst>
          </p:nvPr>
        </p:nvSpPr>
        <p:spPr bwMode="auto">
          <a:xfrm>
            <a:off x="1924027" y="2538778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4" name="Freeform 30"/>
          <p:cNvSpPr/>
          <p:nvPr>
            <p:custDataLst>
              <p:tags r:id="rId11"/>
            </p:custDataLst>
          </p:nvPr>
        </p:nvSpPr>
        <p:spPr bwMode="auto">
          <a:xfrm>
            <a:off x="1924027" y="2597172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5" name="Freeform 31"/>
          <p:cNvSpPr>
            <a:spLocks noEditPoints="1"/>
          </p:cNvSpPr>
          <p:nvPr>
            <p:custDataLst>
              <p:tags r:id="rId12"/>
            </p:custDataLst>
          </p:nvPr>
        </p:nvSpPr>
        <p:spPr bwMode="auto">
          <a:xfrm>
            <a:off x="1909016" y="2523762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6" name="文本框 145"/>
          <p:cNvSpPr txBox="1"/>
          <p:nvPr>
            <p:custDataLst>
              <p:tags r:id="rId13"/>
            </p:custDataLst>
          </p:nvPr>
        </p:nvSpPr>
        <p:spPr>
          <a:xfrm>
            <a:off x="1305894" y="2515914"/>
            <a:ext cx="608556" cy="556032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148" name="文本框 147"/>
          <p:cNvSpPr txBox="1"/>
          <p:nvPr>
            <p:custDataLst>
              <p:tags r:id="rId14"/>
            </p:custDataLst>
          </p:nvPr>
        </p:nvSpPr>
        <p:spPr>
          <a:xfrm>
            <a:off x="2243480" y="3428143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车辆调度：根据车辆定位信息，实现车辆调度和路线规划</a:t>
            </a:r>
          </a:p>
        </p:txBody>
      </p:sp>
      <p:sp>
        <p:nvSpPr>
          <p:cNvPr id="151" name="AutoShape 25"/>
          <p:cNvSpPr>
            <a:spLocks noChangeAspect="1" noChangeArrowheads="1" noTextEdit="1"/>
          </p:cNvSpPr>
          <p:nvPr>
            <p:custDataLst>
              <p:tags r:id="rId15"/>
            </p:custDataLst>
          </p:nvPr>
        </p:nvSpPr>
        <p:spPr bwMode="auto">
          <a:xfrm>
            <a:off x="1909016" y="3435992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2" name="Freeform 27"/>
          <p:cNvSpPr/>
          <p:nvPr>
            <p:custDataLst>
              <p:tags r:id="rId16"/>
            </p:custDataLst>
          </p:nvPr>
        </p:nvSpPr>
        <p:spPr bwMode="auto">
          <a:xfrm>
            <a:off x="1929031" y="3592823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3" name="Freeform 28"/>
          <p:cNvSpPr/>
          <p:nvPr>
            <p:custDataLst>
              <p:tags r:id="rId17"/>
            </p:custDataLst>
          </p:nvPr>
        </p:nvSpPr>
        <p:spPr bwMode="auto">
          <a:xfrm>
            <a:off x="1924027" y="3721290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4" name="Freeform 29"/>
          <p:cNvSpPr/>
          <p:nvPr>
            <p:custDataLst>
              <p:tags r:id="rId18"/>
            </p:custDataLst>
          </p:nvPr>
        </p:nvSpPr>
        <p:spPr bwMode="auto">
          <a:xfrm>
            <a:off x="1924027" y="3451008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5" name="Freeform 30"/>
          <p:cNvSpPr/>
          <p:nvPr>
            <p:custDataLst>
              <p:tags r:id="rId19"/>
            </p:custDataLst>
          </p:nvPr>
        </p:nvSpPr>
        <p:spPr bwMode="auto">
          <a:xfrm>
            <a:off x="1924027" y="3509402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6" name="Freeform 31"/>
          <p:cNvSpPr>
            <a:spLocks noEditPoints="1"/>
          </p:cNvSpPr>
          <p:nvPr>
            <p:custDataLst>
              <p:tags r:id="rId20"/>
            </p:custDataLst>
          </p:nvPr>
        </p:nvSpPr>
        <p:spPr bwMode="auto">
          <a:xfrm>
            <a:off x="1909016" y="3435992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7" name="文本框 156"/>
          <p:cNvSpPr txBox="1"/>
          <p:nvPr>
            <p:custDataLst>
              <p:tags r:id="rId21"/>
            </p:custDataLst>
          </p:nvPr>
        </p:nvSpPr>
        <p:spPr>
          <a:xfrm>
            <a:off x="1305894" y="3428143"/>
            <a:ext cx="603726" cy="554824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159" name="文本框 158"/>
          <p:cNvSpPr txBox="1"/>
          <p:nvPr>
            <p:custDataLst>
              <p:tags r:id="rId22"/>
            </p:custDataLst>
          </p:nvPr>
        </p:nvSpPr>
        <p:spPr>
          <a:xfrm>
            <a:off x="2244084" y="4340977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停车场管理：实时监控停车场车位使用情况，提高停车场管理效率</a:t>
            </a:r>
          </a:p>
        </p:txBody>
      </p:sp>
      <p:sp>
        <p:nvSpPr>
          <p:cNvPr id="162" name="AutoShape 25"/>
          <p:cNvSpPr>
            <a:spLocks noChangeAspect="1" noChangeArrowheads="1" noTextEdit="1"/>
          </p:cNvSpPr>
          <p:nvPr>
            <p:custDataLst>
              <p:tags r:id="rId23"/>
            </p:custDataLst>
          </p:nvPr>
        </p:nvSpPr>
        <p:spPr bwMode="auto">
          <a:xfrm>
            <a:off x="1909620" y="4348825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3" name="Freeform 27"/>
          <p:cNvSpPr/>
          <p:nvPr>
            <p:custDataLst>
              <p:tags r:id="rId24"/>
            </p:custDataLst>
          </p:nvPr>
        </p:nvSpPr>
        <p:spPr bwMode="auto">
          <a:xfrm>
            <a:off x="1929635" y="4505656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4" name="Freeform 28"/>
          <p:cNvSpPr/>
          <p:nvPr>
            <p:custDataLst>
              <p:tags r:id="rId25"/>
            </p:custDataLst>
          </p:nvPr>
        </p:nvSpPr>
        <p:spPr bwMode="auto">
          <a:xfrm>
            <a:off x="1924631" y="4634123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5" name="Freeform 29"/>
          <p:cNvSpPr/>
          <p:nvPr>
            <p:custDataLst>
              <p:tags r:id="rId26"/>
            </p:custDataLst>
          </p:nvPr>
        </p:nvSpPr>
        <p:spPr bwMode="auto">
          <a:xfrm>
            <a:off x="1924631" y="4363842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6" name="Freeform 30"/>
          <p:cNvSpPr/>
          <p:nvPr>
            <p:custDataLst>
              <p:tags r:id="rId27"/>
            </p:custDataLst>
          </p:nvPr>
        </p:nvSpPr>
        <p:spPr bwMode="auto">
          <a:xfrm>
            <a:off x="1924631" y="4422236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7" name="Freeform 31"/>
          <p:cNvSpPr>
            <a:spLocks noEditPoints="1"/>
          </p:cNvSpPr>
          <p:nvPr>
            <p:custDataLst>
              <p:tags r:id="rId28"/>
            </p:custDataLst>
          </p:nvPr>
        </p:nvSpPr>
        <p:spPr bwMode="auto">
          <a:xfrm>
            <a:off x="1909620" y="4348825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8" name="文本框 167"/>
          <p:cNvSpPr txBox="1"/>
          <p:nvPr>
            <p:custDataLst>
              <p:tags r:id="rId29"/>
            </p:custDataLst>
          </p:nvPr>
        </p:nvSpPr>
        <p:spPr>
          <a:xfrm>
            <a:off x="1306497" y="4340977"/>
            <a:ext cx="603726" cy="554824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05</a:t>
            </a:r>
          </a:p>
        </p:txBody>
      </p:sp>
      <p:sp>
        <p:nvSpPr>
          <p:cNvPr id="170" name="文本框 169"/>
          <p:cNvSpPr txBox="1"/>
          <p:nvPr>
            <p:custDataLst>
              <p:tags r:id="rId30"/>
            </p:custDataLst>
          </p:nvPr>
        </p:nvSpPr>
        <p:spPr>
          <a:xfrm>
            <a:off x="7091399" y="2515914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车位监控：实时监控车位使用情况，提高车位利用率</a:t>
            </a:r>
          </a:p>
        </p:txBody>
      </p:sp>
      <p:sp>
        <p:nvSpPr>
          <p:cNvPr id="173" name="AutoShape 25"/>
          <p:cNvSpPr>
            <a:spLocks noChangeAspect="1" noChangeArrowheads="1" noTextEdit="1"/>
          </p:cNvSpPr>
          <p:nvPr>
            <p:custDataLst>
              <p:tags r:id="rId31"/>
            </p:custDataLst>
          </p:nvPr>
        </p:nvSpPr>
        <p:spPr bwMode="auto">
          <a:xfrm>
            <a:off x="6756935" y="2523762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4" name="Freeform 27"/>
          <p:cNvSpPr/>
          <p:nvPr>
            <p:custDataLst>
              <p:tags r:id="rId32"/>
            </p:custDataLst>
          </p:nvPr>
        </p:nvSpPr>
        <p:spPr bwMode="auto">
          <a:xfrm>
            <a:off x="6776950" y="2680593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5" name="Freeform 28"/>
          <p:cNvSpPr/>
          <p:nvPr>
            <p:custDataLst>
              <p:tags r:id="rId33"/>
            </p:custDataLst>
          </p:nvPr>
        </p:nvSpPr>
        <p:spPr bwMode="auto">
          <a:xfrm>
            <a:off x="6771946" y="2809060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6" name="Freeform 29"/>
          <p:cNvSpPr/>
          <p:nvPr>
            <p:custDataLst>
              <p:tags r:id="rId34"/>
            </p:custDataLst>
          </p:nvPr>
        </p:nvSpPr>
        <p:spPr bwMode="auto">
          <a:xfrm>
            <a:off x="6771946" y="2538778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7" name="Freeform 30"/>
          <p:cNvSpPr/>
          <p:nvPr>
            <p:custDataLst>
              <p:tags r:id="rId35"/>
            </p:custDataLst>
          </p:nvPr>
        </p:nvSpPr>
        <p:spPr bwMode="auto">
          <a:xfrm>
            <a:off x="6771946" y="2597172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8" name="Freeform 31"/>
          <p:cNvSpPr>
            <a:spLocks noEditPoints="1"/>
          </p:cNvSpPr>
          <p:nvPr>
            <p:custDataLst>
              <p:tags r:id="rId36"/>
            </p:custDataLst>
          </p:nvPr>
        </p:nvSpPr>
        <p:spPr bwMode="auto">
          <a:xfrm>
            <a:off x="6756935" y="2523762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9" name="文本框 178"/>
          <p:cNvSpPr txBox="1"/>
          <p:nvPr>
            <p:custDataLst>
              <p:tags r:id="rId37"/>
            </p:custDataLst>
          </p:nvPr>
        </p:nvSpPr>
        <p:spPr>
          <a:xfrm>
            <a:off x="6153813" y="2515914"/>
            <a:ext cx="608403" cy="555975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81" name="文本框 180"/>
          <p:cNvSpPr txBox="1"/>
          <p:nvPr>
            <p:custDataLst>
              <p:tags r:id="rId38"/>
            </p:custDataLst>
          </p:nvPr>
        </p:nvSpPr>
        <p:spPr>
          <a:xfrm>
            <a:off x="7091399" y="3428143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车辆防盗：实时监控车辆状态，及时发现异常情况并报警</a:t>
            </a:r>
          </a:p>
        </p:txBody>
      </p:sp>
      <p:sp>
        <p:nvSpPr>
          <p:cNvPr id="184" name="AutoShape 25"/>
          <p:cNvSpPr>
            <a:spLocks noChangeAspect="1" noChangeArrowheads="1" noTextEdit="1"/>
          </p:cNvSpPr>
          <p:nvPr>
            <p:custDataLst>
              <p:tags r:id="rId39"/>
            </p:custDataLst>
          </p:nvPr>
        </p:nvSpPr>
        <p:spPr bwMode="auto">
          <a:xfrm>
            <a:off x="6756935" y="3435992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5" name="Freeform 27"/>
          <p:cNvSpPr/>
          <p:nvPr>
            <p:custDataLst>
              <p:tags r:id="rId40"/>
            </p:custDataLst>
          </p:nvPr>
        </p:nvSpPr>
        <p:spPr bwMode="auto">
          <a:xfrm>
            <a:off x="6776950" y="3592823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6" name="Freeform 28"/>
          <p:cNvSpPr/>
          <p:nvPr>
            <p:custDataLst>
              <p:tags r:id="rId41"/>
            </p:custDataLst>
          </p:nvPr>
        </p:nvSpPr>
        <p:spPr bwMode="auto">
          <a:xfrm>
            <a:off x="6771946" y="3721290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7" name="Freeform 29"/>
          <p:cNvSpPr/>
          <p:nvPr>
            <p:custDataLst>
              <p:tags r:id="rId42"/>
            </p:custDataLst>
          </p:nvPr>
        </p:nvSpPr>
        <p:spPr bwMode="auto">
          <a:xfrm>
            <a:off x="6771946" y="3451008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8" name="Freeform 30"/>
          <p:cNvSpPr/>
          <p:nvPr>
            <p:custDataLst>
              <p:tags r:id="rId43"/>
            </p:custDataLst>
          </p:nvPr>
        </p:nvSpPr>
        <p:spPr bwMode="auto">
          <a:xfrm>
            <a:off x="6771946" y="3509402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9" name="Freeform 31"/>
          <p:cNvSpPr>
            <a:spLocks noEditPoints="1"/>
          </p:cNvSpPr>
          <p:nvPr>
            <p:custDataLst>
              <p:tags r:id="rId44"/>
            </p:custDataLst>
          </p:nvPr>
        </p:nvSpPr>
        <p:spPr bwMode="auto">
          <a:xfrm>
            <a:off x="6756935" y="3435992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0" name="文本框 189"/>
          <p:cNvSpPr txBox="1"/>
          <p:nvPr>
            <p:custDataLst>
              <p:tags r:id="rId45"/>
            </p:custDataLst>
          </p:nvPr>
        </p:nvSpPr>
        <p:spPr>
          <a:xfrm>
            <a:off x="6153813" y="3428143"/>
            <a:ext cx="608403" cy="555975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192" name="文本框 191"/>
          <p:cNvSpPr txBox="1"/>
          <p:nvPr>
            <p:custDataLst>
              <p:tags r:id="rId46"/>
            </p:custDataLst>
          </p:nvPr>
        </p:nvSpPr>
        <p:spPr>
          <a:xfrm>
            <a:off x="7092003" y="4340977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车辆导航：根据车辆定位信息，提供实时导航服务，提高驾驶体验</a:t>
            </a:r>
          </a:p>
        </p:txBody>
      </p:sp>
      <p:sp>
        <p:nvSpPr>
          <p:cNvPr id="195" name="AutoShape 25"/>
          <p:cNvSpPr>
            <a:spLocks noChangeAspect="1" noChangeArrowheads="1" noTextEdit="1"/>
          </p:cNvSpPr>
          <p:nvPr>
            <p:custDataLst>
              <p:tags r:id="rId47"/>
            </p:custDataLst>
          </p:nvPr>
        </p:nvSpPr>
        <p:spPr bwMode="auto">
          <a:xfrm>
            <a:off x="6757539" y="4348825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6" name="Freeform 27"/>
          <p:cNvSpPr/>
          <p:nvPr>
            <p:custDataLst>
              <p:tags r:id="rId48"/>
            </p:custDataLst>
          </p:nvPr>
        </p:nvSpPr>
        <p:spPr bwMode="auto">
          <a:xfrm>
            <a:off x="6777554" y="4505656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7" name="Freeform 28"/>
          <p:cNvSpPr/>
          <p:nvPr>
            <p:custDataLst>
              <p:tags r:id="rId49"/>
            </p:custDataLst>
          </p:nvPr>
        </p:nvSpPr>
        <p:spPr bwMode="auto">
          <a:xfrm>
            <a:off x="6772550" y="4634123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8" name="Freeform 29"/>
          <p:cNvSpPr/>
          <p:nvPr>
            <p:custDataLst>
              <p:tags r:id="rId50"/>
            </p:custDataLst>
          </p:nvPr>
        </p:nvSpPr>
        <p:spPr bwMode="auto">
          <a:xfrm>
            <a:off x="6772550" y="4363842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9" name="Freeform 30"/>
          <p:cNvSpPr/>
          <p:nvPr>
            <p:custDataLst>
              <p:tags r:id="rId51"/>
            </p:custDataLst>
          </p:nvPr>
        </p:nvSpPr>
        <p:spPr bwMode="auto">
          <a:xfrm>
            <a:off x="6772550" y="4422236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0" name="Freeform 31"/>
          <p:cNvSpPr>
            <a:spLocks noEditPoints="1"/>
          </p:cNvSpPr>
          <p:nvPr>
            <p:custDataLst>
              <p:tags r:id="rId52"/>
            </p:custDataLst>
          </p:nvPr>
        </p:nvSpPr>
        <p:spPr bwMode="auto">
          <a:xfrm>
            <a:off x="6757539" y="4348825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1" name="文本框 200"/>
          <p:cNvSpPr txBox="1"/>
          <p:nvPr>
            <p:custDataLst>
              <p:tags r:id="rId53"/>
            </p:custDataLst>
          </p:nvPr>
        </p:nvSpPr>
        <p:spPr>
          <a:xfrm>
            <a:off x="6154416" y="4340977"/>
            <a:ext cx="608403" cy="555975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06</a:t>
            </a:r>
          </a:p>
        </p:txBody>
      </p:sp>
    </p:spTree>
    <p:custDataLst>
      <p:tags r:id="rId54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下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4655" t="29585" r="20491" b="32513"/>
          <a:stretch>
            <a:fillRect/>
          </a:stretch>
        </p:blipFill>
        <p:spPr>
          <a:xfrm>
            <a:off x="0" y="612775"/>
            <a:ext cx="12192635" cy="6245225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01" h="9835">
                <a:moveTo>
                  <a:pt x="0" y="0"/>
                </a:moveTo>
                <a:lnTo>
                  <a:pt x="19201" y="0"/>
                </a:lnTo>
                <a:lnTo>
                  <a:pt x="19201" y="9835"/>
                </a:lnTo>
                <a:lnTo>
                  <a:pt x="0" y="9835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车辆定位及车位监控优势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6"/>
            </p:custDataLst>
          </p:nvPr>
        </p:nvCxnSpPr>
        <p:spPr>
          <a:xfrm>
            <a:off x="1306477" y="3810093"/>
            <a:ext cx="9586729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7"/>
            </p:custDataLst>
          </p:nvPr>
        </p:nvCxnSpPr>
        <p:spPr>
          <a:xfrm rot="5400000">
            <a:off x="2186809" y="3810093"/>
            <a:ext cx="4630484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>
            <p:custDataLst>
              <p:tags r:id="rId8"/>
            </p:custDataLst>
          </p:nvPr>
        </p:nvCxnSpPr>
        <p:spPr>
          <a:xfrm rot="5400000">
            <a:off x="5382386" y="3810093"/>
            <a:ext cx="4630484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KSO_Shape"/>
          <p:cNvSpPr/>
          <p:nvPr>
            <p:custDataLst>
              <p:tags r:id="rId9"/>
            </p:custDataLst>
          </p:nvPr>
        </p:nvSpPr>
        <p:spPr bwMode="auto">
          <a:xfrm>
            <a:off x="1709627" y="2261442"/>
            <a:ext cx="512363" cy="432090"/>
          </a:xfrm>
          <a:custGeom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2" name="标题 1"/>
          <p:cNvSpPr txBox="1"/>
          <p:nvPr>
            <p:custDataLst>
              <p:tags r:id="rId10"/>
            </p:custDataLst>
          </p:nvPr>
        </p:nvSpPr>
        <p:spPr>
          <a:xfrm>
            <a:off x="2282984" y="2049912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实时定位：车辆位置实时更新，方便车主快速找到车辆</a:t>
            </a:r>
          </a:p>
        </p:txBody>
      </p:sp>
      <p:sp>
        <p:nvSpPr>
          <p:cNvPr id="54" name="标题 1"/>
          <p:cNvSpPr txBox="1"/>
          <p:nvPr>
            <p:custDataLst>
              <p:tags r:id="rId11"/>
            </p:custDataLst>
          </p:nvPr>
        </p:nvSpPr>
        <p:spPr>
          <a:xfrm>
            <a:off x="5531339" y="2049912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车位监控：监控车位状态，避免车位被占用</a:t>
            </a:r>
          </a:p>
        </p:txBody>
      </p:sp>
      <p:sp>
        <p:nvSpPr>
          <p:cNvPr id="56" name="标题 1"/>
          <p:cNvSpPr txBox="1"/>
          <p:nvPr>
            <p:custDataLst>
              <p:tags r:id="rId12"/>
            </p:custDataLst>
          </p:nvPr>
        </p:nvSpPr>
        <p:spPr>
          <a:xfrm>
            <a:off x="8779694" y="2049912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安全保障：车辆异常移动报警，保障车辆安全</a:t>
            </a:r>
          </a:p>
        </p:txBody>
      </p:sp>
      <p:sp>
        <p:nvSpPr>
          <p:cNvPr id="57" name="KSO_Shape"/>
          <p:cNvSpPr/>
          <p:nvPr>
            <p:custDataLst>
              <p:tags r:id="rId13"/>
            </p:custDataLst>
          </p:nvPr>
        </p:nvSpPr>
        <p:spPr>
          <a:xfrm>
            <a:off x="4964297" y="2265605"/>
            <a:ext cx="548540" cy="511056"/>
          </a:xfrm>
          <a:custGeom>
            <a:rect l="l" t="t" r="r" b="b"/>
            <a:pathLst>
              <a:path w="969654" h="903533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KSO_Shape"/>
          <p:cNvSpPr/>
          <p:nvPr>
            <p:custDataLst>
              <p:tags r:id="rId14"/>
            </p:custDataLst>
          </p:nvPr>
        </p:nvSpPr>
        <p:spPr bwMode="auto">
          <a:xfrm>
            <a:off x="8234092" y="2273323"/>
            <a:ext cx="513824" cy="422192"/>
          </a:xfrm>
          <a:custGeom>
            <a:rect l="0" t="0" r="r" b="b"/>
            <a:pathLst>
              <a:path w="1903411" h="1563688">
                <a:moveTo>
                  <a:pt x="872180" y="1544638"/>
                </a:moveTo>
                <a:lnTo>
                  <a:pt x="875675" y="1544638"/>
                </a:lnTo>
                <a:lnTo>
                  <a:pt x="1859905" y="1544638"/>
                </a:lnTo>
                <a:lnTo>
                  <a:pt x="1863400" y="1544638"/>
                </a:lnTo>
                <a:lnTo>
                  <a:pt x="1866577" y="1545233"/>
                </a:lnTo>
                <a:lnTo>
                  <a:pt x="1869118" y="1545829"/>
                </a:lnTo>
                <a:lnTo>
                  <a:pt x="1871660" y="1546722"/>
                </a:lnTo>
                <a:lnTo>
                  <a:pt x="1873884" y="1547912"/>
                </a:lnTo>
                <a:lnTo>
                  <a:pt x="1875154" y="1549103"/>
                </a:lnTo>
                <a:lnTo>
                  <a:pt x="1876107" y="1550591"/>
                </a:lnTo>
                <a:lnTo>
                  <a:pt x="1876425" y="1552079"/>
                </a:lnTo>
                <a:lnTo>
                  <a:pt x="1876425" y="1555651"/>
                </a:lnTo>
                <a:lnTo>
                  <a:pt x="1876107" y="1557140"/>
                </a:lnTo>
                <a:lnTo>
                  <a:pt x="1875154" y="1558926"/>
                </a:lnTo>
                <a:lnTo>
                  <a:pt x="1873884" y="1560116"/>
                </a:lnTo>
                <a:lnTo>
                  <a:pt x="1871660" y="1561307"/>
                </a:lnTo>
                <a:lnTo>
                  <a:pt x="1869118" y="1562200"/>
                </a:lnTo>
                <a:lnTo>
                  <a:pt x="1866577" y="1563093"/>
                </a:lnTo>
                <a:lnTo>
                  <a:pt x="1863400" y="1563390"/>
                </a:lnTo>
                <a:lnTo>
                  <a:pt x="1859905" y="1563688"/>
                </a:lnTo>
                <a:lnTo>
                  <a:pt x="875675" y="1563688"/>
                </a:lnTo>
                <a:lnTo>
                  <a:pt x="872180" y="1563390"/>
                </a:lnTo>
                <a:lnTo>
                  <a:pt x="869003" y="1563093"/>
                </a:lnTo>
                <a:lnTo>
                  <a:pt x="866144" y="1562200"/>
                </a:lnTo>
                <a:lnTo>
                  <a:pt x="863603" y="1561307"/>
                </a:lnTo>
                <a:lnTo>
                  <a:pt x="861696" y="1560116"/>
                </a:lnTo>
                <a:lnTo>
                  <a:pt x="860108" y="1558926"/>
                </a:lnTo>
                <a:lnTo>
                  <a:pt x="859155" y="1557140"/>
                </a:lnTo>
                <a:lnTo>
                  <a:pt x="858837" y="1555651"/>
                </a:lnTo>
                <a:lnTo>
                  <a:pt x="858837" y="1552079"/>
                </a:lnTo>
                <a:lnTo>
                  <a:pt x="859155" y="1550591"/>
                </a:lnTo>
                <a:lnTo>
                  <a:pt x="860108" y="1549103"/>
                </a:lnTo>
                <a:lnTo>
                  <a:pt x="861696" y="1547912"/>
                </a:lnTo>
                <a:lnTo>
                  <a:pt x="863603" y="1546722"/>
                </a:lnTo>
                <a:lnTo>
                  <a:pt x="866144" y="1545829"/>
                </a:lnTo>
                <a:lnTo>
                  <a:pt x="869003" y="1545233"/>
                </a:lnTo>
                <a:lnTo>
                  <a:pt x="872180" y="1544638"/>
                </a:lnTo>
                <a:close/>
                <a:moveTo>
                  <a:pt x="1255848" y="1415770"/>
                </a:moveTo>
                <a:lnTo>
                  <a:pt x="1252677" y="1416407"/>
                </a:lnTo>
                <a:lnTo>
                  <a:pt x="1249823" y="1417361"/>
                </a:lnTo>
                <a:lnTo>
                  <a:pt x="1247286" y="1419271"/>
                </a:lnTo>
                <a:lnTo>
                  <a:pt x="1245383" y="1420862"/>
                </a:lnTo>
                <a:lnTo>
                  <a:pt x="1243797" y="1422771"/>
                </a:lnTo>
                <a:lnTo>
                  <a:pt x="1242529" y="1424680"/>
                </a:lnTo>
                <a:lnTo>
                  <a:pt x="1242212" y="1426908"/>
                </a:lnTo>
                <a:lnTo>
                  <a:pt x="1235235" y="1522691"/>
                </a:lnTo>
                <a:lnTo>
                  <a:pt x="1235235" y="1525237"/>
                </a:lnTo>
                <a:lnTo>
                  <a:pt x="1236186" y="1527146"/>
                </a:lnTo>
                <a:lnTo>
                  <a:pt x="1237772" y="1529056"/>
                </a:lnTo>
                <a:lnTo>
                  <a:pt x="1239675" y="1530647"/>
                </a:lnTo>
                <a:lnTo>
                  <a:pt x="1242212" y="1532238"/>
                </a:lnTo>
                <a:lnTo>
                  <a:pt x="1245066" y="1533193"/>
                </a:lnTo>
                <a:lnTo>
                  <a:pt x="1247920" y="1533829"/>
                </a:lnTo>
                <a:lnTo>
                  <a:pt x="1251408" y="1534147"/>
                </a:lnTo>
                <a:lnTo>
                  <a:pt x="1488299" y="1535738"/>
                </a:lnTo>
                <a:lnTo>
                  <a:pt x="1491787" y="1535738"/>
                </a:lnTo>
                <a:lnTo>
                  <a:pt x="1494641" y="1535102"/>
                </a:lnTo>
                <a:lnTo>
                  <a:pt x="1497813" y="1533829"/>
                </a:lnTo>
                <a:lnTo>
                  <a:pt x="1500032" y="1532556"/>
                </a:lnTo>
                <a:lnTo>
                  <a:pt x="1502252" y="1530965"/>
                </a:lnTo>
                <a:lnTo>
                  <a:pt x="1503521" y="1529056"/>
                </a:lnTo>
                <a:lnTo>
                  <a:pt x="1504472" y="1526828"/>
                </a:lnTo>
                <a:lnTo>
                  <a:pt x="1504789" y="1524601"/>
                </a:lnTo>
                <a:lnTo>
                  <a:pt x="1499715" y="1428181"/>
                </a:lnTo>
                <a:lnTo>
                  <a:pt x="1499398" y="1425953"/>
                </a:lnTo>
                <a:lnTo>
                  <a:pt x="1498130" y="1424044"/>
                </a:lnTo>
                <a:lnTo>
                  <a:pt x="1496227" y="1422134"/>
                </a:lnTo>
                <a:lnTo>
                  <a:pt x="1494324" y="1420543"/>
                </a:lnTo>
                <a:lnTo>
                  <a:pt x="1491787" y="1418952"/>
                </a:lnTo>
                <a:lnTo>
                  <a:pt x="1489250" y="1417679"/>
                </a:lnTo>
                <a:lnTo>
                  <a:pt x="1486396" y="1417043"/>
                </a:lnTo>
                <a:lnTo>
                  <a:pt x="1483225" y="1416725"/>
                </a:lnTo>
                <a:lnTo>
                  <a:pt x="1259019" y="1415770"/>
                </a:lnTo>
                <a:lnTo>
                  <a:pt x="1255848" y="1415770"/>
                </a:lnTo>
                <a:close/>
                <a:moveTo>
                  <a:pt x="1699820" y="1377902"/>
                </a:moveTo>
                <a:lnTo>
                  <a:pt x="1703942" y="1405269"/>
                </a:lnTo>
                <a:lnTo>
                  <a:pt x="1750876" y="1405587"/>
                </a:lnTo>
                <a:lnTo>
                  <a:pt x="1746437" y="1378220"/>
                </a:lnTo>
                <a:lnTo>
                  <a:pt x="1699820" y="1377902"/>
                </a:lnTo>
                <a:close/>
                <a:moveTo>
                  <a:pt x="1636078" y="1377902"/>
                </a:moveTo>
                <a:lnTo>
                  <a:pt x="1639249" y="1404951"/>
                </a:lnTo>
                <a:lnTo>
                  <a:pt x="1686183" y="1405269"/>
                </a:lnTo>
                <a:lnTo>
                  <a:pt x="1682378" y="1377902"/>
                </a:lnTo>
                <a:lnTo>
                  <a:pt x="1636078" y="1377902"/>
                </a:lnTo>
                <a:close/>
                <a:moveTo>
                  <a:pt x="1572019" y="1377584"/>
                </a:moveTo>
                <a:lnTo>
                  <a:pt x="1574239" y="1404633"/>
                </a:lnTo>
                <a:lnTo>
                  <a:pt x="1621490" y="1404951"/>
                </a:lnTo>
                <a:lnTo>
                  <a:pt x="1618636" y="1377584"/>
                </a:lnTo>
                <a:lnTo>
                  <a:pt x="1572019" y="1377584"/>
                </a:lnTo>
                <a:close/>
                <a:moveTo>
                  <a:pt x="1507960" y="1377266"/>
                </a:moveTo>
                <a:lnTo>
                  <a:pt x="1509546" y="1404314"/>
                </a:lnTo>
                <a:lnTo>
                  <a:pt x="1556797" y="1404633"/>
                </a:lnTo>
                <a:lnTo>
                  <a:pt x="1554577" y="1377266"/>
                </a:lnTo>
                <a:lnTo>
                  <a:pt x="1507960" y="1377266"/>
                </a:lnTo>
                <a:close/>
                <a:moveTo>
                  <a:pt x="1443902" y="1376948"/>
                </a:moveTo>
                <a:lnTo>
                  <a:pt x="1444853" y="1403996"/>
                </a:lnTo>
                <a:lnTo>
                  <a:pt x="1491787" y="1403996"/>
                </a:lnTo>
                <a:lnTo>
                  <a:pt x="1490519" y="1377266"/>
                </a:lnTo>
                <a:lnTo>
                  <a:pt x="1443902" y="1376948"/>
                </a:lnTo>
                <a:close/>
                <a:moveTo>
                  <a:pt x="1380160" y="1376629"/>
                </a:moveTo>
                <a:lnTo>
                  <a:pt x="1379843" y="1403678"/>
                </a:lnTo>
                <a:lnTo>
                  <a:pt x="1426777" y="1403996"/>
                </a:lnTo>
                <a:lnTo>
                  <a:pt x="1426460" y="1376948"/>
                </a:lnTo>
                <a:lnTo>
                  <a:pt x="1380160" y="1376629"/>
                </a:lnTo>
                <a:close/>
                <a:moveTo>
                  <a:pt x="1316101" y="1376311"/>
                </a:moveTo>
                <a:lnTo>
                  <a:pt x="1315150" y="1403360"/>
                </a:lnTo>
                <a:lnTo>
                  <a:pt x="1362401" y="1403360"/>
                </a:lnTo>
                <a:lnTo>
                  <a:pt x="1362718" y="1376629"/>
                </a:lnTo>
                <a:lnTo>
                  <a:pt x="1316101" y="1376311"/>
                </a:lnTo>
                <a:close/>
                <a:moveTo>
                  <a:pt x="1252043" y="1375993"/>
                </a:moveTo>
                <a:lnTo>
                  <a:pt x="1250140" y="1403041"/>
                </a:lnTo>
                <a:lnTo>
                  <a:pt x="1297391" y="1403041"/>
                </a:lnTo>
                <a:lnTo>
                  <a:pt x="1298660" y="1376311"/>
                </a:lnTo>
                <a:lnTo>
                  <a:pt x="1252043" y="1375993"/>
                </a:lnTo>
                <a:close/>
                <a:moveTo>
                  <a:pt x="1188301" y="1375675"/>
                </a:moveTo>
                <a:lnTo>
                  <a:pt x="1185764" y="1402723"/>
                </a:lnTo>
                <a:lnTo>
                  <a:pt x="1232698" y="1402723"/>
                </a:lnTo>
                <a:lnTo>
                  <a:pt x="1234601" y="1375993"/>
                </a:lnTo>
                <a:lnTo>
                  <a:pt x="1188301" y="1375675"/>
                </a:lnTo>
                <a:close/>
                <a:moveTo>
                  <a:pt x="1124242" y="1375356"/>
                </a:moveTo>
                <a:lnTo>
                  <a:pt x="1120754" y="1402405"/>
                </a:lnTo>
                <a:lnTo>
                  <a:pt x="1167688" y="1402405"/>
                </a:lnTo>
                <a:lnTo>
                  <a:pt x="1170859" y="1375675"/>
                </a:lnTo>
                <a:lnTo>
                  <a:pt x="1124242" y="1375356"/>
                </a:lnTo>
                <a:close/>
                <a:moveTo>
                  <a:pt x="1060183" y="1375038"/>
                </a:moveTo>
                <a:lnTo>
                  <a:pt x="1056061" y="1402087"/>
                </a:lnTo>
                <a:lnTo>
                  <a:pt x="1102995" y="1402087"/>
                </a:lnTo>
                <a:lnTo>
                  <a:pt x="1106800" y="1375356"/>
                </a:lnTo>
                <a:lnTo>
                  <a:pt x="1060183" y="1375038"/>
                </a:lnTo>
                <a:close/>
                <a:moveTo>
                  <a:pt x="996442" y="1374720"/>
                </a:moveTo>
                <a:lnTo>
                  <a:pt x="991051" y="1401769"/>
                </a:lnTo>
                <a:lnTo>
                  <a:pt x="1038302" y="1401769"/>
                </a:lnTo>
                <a:lnTo>
                  <a:pt x="1042742" y="1375038"/>
                </a:lnTo>
                <a:lnTo>
                  <a:pt x="996442" y="1374720"/>
                </a:lnTo>
                <a:close/>
                <a:moveTo>
                  <a:pt x="394079" y="1340803"/>
                </a:moveTo>
                <a:lnTo>
                  <a:pt x="364253" y="1348105"/>
                </a:lnTo>
                <a:lnTo>
                  <a:pt x="354734" y="1351280"/>
                </a:lnTo>
                <a:lnTo>
                  <a:pt x="367743" y="1359853"/>
                </a:lnTo>
                <a:lnTo>
                  <a:pt x="380752" y="1368743"/>
                </a:lnTo>
                <a:lnTo>
                  <a:pt x="393761" y="1376998"/>
                </a:lnTo>
                <a:lnTo>
                  <a:pt x="407088" y="1385571"/>
                </a:lnTo>
                <a:lnTo>
                  <a:pt x="420414" y="1393191"/>
                </a:lnTo>
                <a:lnTo>
                  <a:pt x="434375" y="1400493"/>
                </a:lnTo>
                <a:lnTo>
                  <a:pt x="448336" y="1408113"/>
                </a:lnTo>
                <a:lnTo>
                  <a:pt x="462297" y="1415098"/>
                </a:lnTo>
                <a:lnTo>
                  <a:pt x="453095" y="1406526"/>
                </a:lnTo>
                <a:lnTo>
                  <a:pt x="444528" y="1397636"/>
                </a:lnTo>
                <a:lnTo>
                  <a:pt x="435644" y="1389063"/>
                </a:lnTo>
                <a:lnTo>
                  <a:pt x="427077" y="1379538"/>
                </a:lnTo>
                <a:lnTo>
                  <a:pt x="418510" y="1370331"/>
                </a:lnTo>
                <a:lnTo>
                  <a:pt x="410261" y="1360488"/>
                </a:lnTo>
                <a:lnTo>
                  <a:pt x="402011" y="1350963"/>
                </a:lnTo>
                <a:lnTo>
                  <a:pt x="394079" y="1340803"/>
                </a:lnTo>
                <a:close/>
                <a:moveTo>
                  <a:pt x="1694111" y="1340353"/>
                </a:moveTo>
                <a:lnTo>
                  <a:pt x="1698234" y="1367401"/>
                </a:lnTo>
                <a:lnTo>
                  <a:pt x="1744534" y="1367719"/>
                </a:lnTo>
                <a:lnTo>
                  <a:pt x="1739777" y="1340671"/>
                </a:lnTo>
                <a:lnTo>
                  <a:pt x="1694111" y="1340353"/>
                </a:lnTo>
                <a:close/>
                <a:moveTo>
                  <a:pt x="1631321" y="1340034"/>
                </a:moveTo>
                <a:lnTo>
                  <a:pt x="1634809" y="1367083"/>
                </a:lnTo>
                <a:lnTo>
                  <a:pt x="1680792" y="1367401"/>
                </a:lnTo>
                <a:lnTo>
                  <a:pt x="1676987" y="1340353"/>
                </a:lnTo>
                <a:lnTo>
                  <a:pt x="1631321" y="1340034"/>
                </a:lnTo>
                <a:close/>
                <a:moveTo>
                  <a:pt x="1568531" y="1339716"/>
                </a:moveTo>
                <a:lnTo>
                  <a:pt x="1571068" y="1366765"/>
                </a:lnTo>
                <a:lnTo>
                  <a:pt x="1617051" y="1367083"/>
                </a:lnTo>
                <a:lnTo>
                  <a:pt x="1614196" y="1340034"/>
                </a:lnTo>
                <a:lnTo>
                  <a:pt x="1568531" y="1339716"/>
                </a:lnTo>
                <a:close/>
                <a:moveTo>
                  <a:pt x="1505741" y="1339716"/>
                </a:moveTo>
                <a:lnTo>
                  <a:pt x="1507326" y="1366765"/>
                </a:lnTo>
                <a:lnTo>
                  <a:pt x="1553626" y="1366765"/>
                </a:lnTo>
                <a:lnTo>
                  <a:pt x="1551406" y="1339716"/>
                </a:lnTo>
                <a:lnTo>
                  <a:pt x="1505741" y="1339716"/>
                </a:lnTo>
                <a:close/>
                <a:moveTo>
                  <a:pt x="1442950" y="1339398"/>
                </a:moveTo>
                <a:lnTo>
                  <a:pt x="1443585" y="1366128"/>
                </a:lnTo>
                <a:lnTo>
                  <a:pt x="1489884" y="1366128"/>
                </a:lnTo>
                <a:lnTo>
                  <a:pt x="1488616" y="1339398"/>
                </a:lnTo>
                <a:lnTo>
                  <a:pt x="1442950" y="1339398"/>
                </a:lnTo>
                <a:close/>
                <a:moveTo>
                  <a:pt x="1380160" y="1339080"/>
                </a:moveTo>
                <a:lnTo>
                  <a:pt x="1380160" y="1365810"/>
                </a:lnTo>
                <a:lnTo>
                  <a:pt x="1426143" y="1365810"/>
                </a:lnTo>
                <a:lnTo>
                  <a:pt x="1425826" y="1339398"/>
                </a:lnTo>
                <a:lnTo>
                  <a:pt x="1380160" y="1339080"/>
                </a:lnTo>
                <a:close/>
                <a:moveTo>
                  <a:pt x="1317370" y="1338761"/>
                </a:moveTo>
                <a:lnTo>
                  <a:pt x="1316418" y="1365492"/>
                </a:lnTo>
                <a:lnTo>
                  <a:pt x="1362718" y="1365492"/>
                </a:lnTo>
                <a:lnTo>
                  <a:pt x="1363035" y="1339080"/>
                </a:lnTo>
                <a:lnTo>
                  <a:pt x="1317370" y="1338761"/>
                </a:lnTo>
                <a:close/>
                <a:moveTo>
                  <a:pt x="1254897" y="1338443"/>
                </a:moveTo>
                <a:lnTo>
                  <a:pt x="1252677" y="1365174"/>
                </a:lnTo>
                <a:lnTo>
                  <a:pt x="1298977" y="1365492"/>
                </a:lnTo>
                <a:lnTo>
                  <a:pt x="1300245" y="1338761"/>
                </a:lnTo>
                <a:lnTo>
                  <a:pt x="1254897" y="1338443"/>
                </a:lnTo>
                <a:close/>
                <a:moveTo>
                  <a:pt x="1192106" y="1338443"/>
                </a:moveTo>
                <a:lnTo>
                  <a:pt x="1189252" y="1364855"/>
                </a:lnTo>
                <a:lnTo>
                  <a:pt x="1235235" y="1365174"/>
                </a:lnTo>
                <a:lnTo>
                  <a:pt x="1237772" y="1338443"/>
                </a:lnTo>
                <a:lnTo>
                  <a:pt x="1192106" y="1338443"/>
                </a:lnTo>
                <a:close/>
                <a:moveTo>
                  <a:pt x="1128999" y="1338125"/>
                </a:moveTo>
                <a:lnTo>
                  <a:pt x="1125511" y="1364537"/>
                </a:lnTo>
                <a:lnTo>
                  <a:pt x="1172128" y="1364855"/>
                </a:lnTo>
                <a:lnTo>
                  <a:pt x="1174665" y="1338125"/>
                </a:lnTo>
                <a:lnTo>
                  <a:pt x="1128999" y="1338125"/>
                </a:lnTo>
                <a:close/>
                <a:moveTo>
                  <a:pt x="1066526" y="1337807"/>
                </a:moveTo>
                <a:lnTo>
                  <a:pt x="1061769" y="1364219"/>
                </a:lnTo>
                <a:lnTo>
                  <a:pt x="1108386" y="1364537"/>
                </a:lnTo>
                <a:lnTo>
                  <a:pt x="1111874" y="1338125"/>
                </a:lnTo>
                <a:lnTo>
                  <a:pt x="1066526" y="1337807"/>
                </a:lnTo>
                <a:close/>
                <a:moveTo>
                  <a:pt x="1003419" y="1337489"/>
                </a:moveTo>
                <a:lnTo>
                  <a:pt x="998345" y="1363901"/>
                </a:lnTo>
                <a:lnTo>
                  <a:pt x="1044644" y="1364219"/>
                </a:lnTo>
                <a:lnTo>
                  <a:pt x="1049401" y="1337807"/>
                </a:lnTo>
                <a:lnTo>
                  <a:pt x="1003419" y="1337489"/>
                </a:lnTo>
                <a:close/>
                <a:moveTo>
                  <a:pt x="538764" y="1314450"/>
                </a:moveTo>
                <a:lnTo>
                  <a:pt x="518458" y="1317308"/>
                </a:lnTo>
                <a:lnTo>
                  <a:pt x="498468" y="1320165"/>
                </a:lnTo>
                <a:lnTo>
                  <a:pt x="478479" y="1323340"/>
                </a:lnTo>
                <a:lnTo>
                  <a:pt x="458807" y="1326833"/>
                </a:lnTo>
                <a:lnTo>
                  <a:pt x="467691" y="1336675"/>
                </a:lnTo>
                <a:lnTo>
                  <a:pt x="476258" y="1346200"/>
                </a:lnTo>
                <a:lnTo>
                  <a:pt x="485142" y="1355408"/>
                </a:lnTo>
                <a:lnTo>
                  <a:pt x="494343" y="1364298"/>
                </a:lnTo>
                <a:lnTo>
                  <a:pt x="503228" y="1372871"/>
                </a:lnTo>
                <a:lnTo>
                  <a:pt x="512746" y="1381126"/>
                </a:lnTo>
                <a:lnTo>
                  <a:pt x="521948" y="1389381"/>
                </a:lnTo>
                <a:lnTo>
                  <a:pt x="531784" y="1397001"/>
                </a:lnTo>
                <a:lnTo>
                  <a:pt x="540986" y="1404621"/>
                </a:lnTo>
                <a:lnTo>
                  <a:pt x="551139" y="1411606"/>
                </a:lnTo>
                <a:lnTo>
                  <a:pt x="560658" y="1418273"/>
                </a:lnTo>
                <a:lnTo>
                  <a:pt x="570811" y="1424941"/>
                </a:lnTo>
                <a:lnTo>
                  <a:pt x="580965" y="1430973"/>
                </a:lnTo>
                <a:lnTo>
                  <a:pt x="591118" y="1437323"/>
                </a:lnTo>
                <a:lnTo>
                  <a:pt x="601589" y="1442721"/>
                </a:lnTo>
                <a:lnTo>
                  <a:pt x="611742" y="1447801"/>
                </a:lnTo>
                <a:lnTo>
                  <a:pt x="601589" y="1433831"/>
                </a:lnTo>
                <a:lnTo>
                  <a:pt x="591753" y="1419226"/>
                </a:lnTo>
                <a:lnTo>
                  <a:pt x="582234" y="1403351"/>
                </a:lnTo>
                <a:lnTo>
                  <a:pt x="573032" y="1387158"/>
                </a:lnTo>
                <a:lnTo>
                  <a:pt x="564148" y="1370013"/>
                </a:lnTo>
                <a:lnTo>
                  <a:pt x="555264" y="1352233"/>
                </a:lnTo>
                <a:lnTo>
                  <a:pt x="547014" y="1333500"/>
                </a:lnTo>
                <a:lnTo>
                  <a:pt x="538764" y="1314450"/>
                </a:lnTo>
                <a:close/>
                <a:moveTo>
                  <a:pt x="1688403" y="1302485"/>
                </a:moveTo>
                <a:lnTo>
                  <a:pt x="1692526" y="1329215"/>
                </a:lnTo>
                <a:lnTo>
                  <a:pt x="1737557" y="1329533"/>
                </a:lnTo>
                <a:lnTo>
                  <a:pt x="1733117" y="1302803"/>
                </a:lnTo>
                <a:lnTo>
                  <a:pt x="1688403" y="1302485"/>
                </a:lnTo>
                <a:close/>
                <a:moveTo>
                  <a:pt x="1626881" y="1302166"/>
                </a:moveTo>
                <a:lnTo>
                  <a:pt x="1630053" y="1329215"/>
                </a:lnTo>
                <a:lnTo>
                  <a:pt x="1675401" y="1329215"/>
                </a:lnTo>
                <a:lnTo>
                  <a:pt x="1671596" y="1302485"/>
                </a:lnTo>
                <a:lnTo>
                  <a:pt x="1626881" y="1302166"/>
                </a:lnTo>
                <a:close/>
                <a:moveTo>
                  <a:pt x="1565042" y="1302166"/>
                </a:moveTo>
                <a:lnTo>
                  <a:pt x="1567579" y="1328897"/>
                </a:lnTo>
                <a:lnTo>
                  <a:pt x="1612928" y="1329215"/>
                </a:lnTo>
                <a:lnTo>
                  <a:pt x="1610074" y="1302166"/>
                </a:lnTo>
                <a:lnTo>
                  <a:pt x="1565042" y="1302166"/>
                </a:lnTo>
                <a:close/>
                <a:moveTo>
                  <a:pt x="1503521" y="1301848"/>
                </a:moveTo>
                <a:lnTo>
                  <a:pt x="1505106" y="1328578"/>
                </a:lnTo>
                <a:lnTo>
                  <a:pt x="1550772" y="1328897"/>
                </a:lnTo>
                <a:lnTo>
                  <a:pt x="1548552" y="1302166"/>
                </a:lnTo>
                <a:lnTo>
                  <a:pt x="1503521" y="1301848"/>
                </a:lnTo>
                <a:close/>
                <a:moveTo>
                  <a:pt x="1441999" y="1301848"/>
                </a:moveTo>
                <a:lnTo>
                  <a:pt x="1442633" y="1328260"/>
                </a:lnTo>
                <a:lnTo>
                  <a:pt x="1487982" y="1328578"/>
                </a:lnTo>
                <a:lnTo>
                  <a:pt x="1486713" y="1301848"/>
                </a:lnTo>
                <a:lnTo>
                  <a:pt x="1441999" y="1301848"/>
                </a:lnTo>
                <a:close/>
                <a:moveTo>
                  <a:pt x="1380477" y="1301530"/>
                </a:moveTo>
                <a:lnTo>
                  <a:pt x="1380477" y="1328260"/>
                </a:lnTo>
                <a:lnTo>
                  <a:pt x="1425509" y="1328260"/>
                </a:lnTo>
                <a:lnTo>
                  <a:pt x="1425191" y="1301530"/>
                </a:lnTo>
                <a:lnTo>
                  <a:pt x="1380477" y="1301530"/>
                </a:lnTo>
                <a:close/>
                <a:moveTo>
                  <a:pt x="1318638" y="1301212"/>
                </a:moveTo>
                <a:lnTo>
                  <a:pt x="1317687" y="1327942"/>
                </a:lnTo>
                <a:lnTo>
                  <a:pt x="1363353" y="1328260"/>
                </a:lnTo>
                <a:lnTo>
                  <a:pt x="1363670" y="1301530"/>
                </a:lnTo>
                <a:lnTo>
                  <a:pt x="1318638" y="1301212"/>
                </a:lnTo>
                <a:close/>
                <a:moveTo>
                  <a:pt x="1257434" y="1301212"/>
                </a:moveTo>
                <a:lnTo>
                  <a:pt x="1255531" y="1327624"/>
                </a:lnTo>
                <a:lnTo>
                  <a:pt x="1300879" y="1327942"/>
                </a:lnTo>
                <a:lnTo>
                  <a:pt x="1301831" y="1301212"/>
                </a:lnTo>
                <a:lnTo>
                  <a:pt x="1257434" y="1301212"/>
                </a:lnTo>
                <a:close/>
                <a:moveTo>
                  <a:pt x="1195595" y="1300894"/>
                </a:moveTo>
                <a:lnTo>
                  <a:pt x="1193058" y="1327306"/>
                </a:lnTo>
                <a:lnTo>
                  <a:pt x="1238406" y="1327624"/>
                </a:lnTo>
                <a:lnTo>
                  <a:pt x="1240626" y="1300894"/>
                </a:lnTo>
                <a:lnTo>
                  <a:pt x="1195595" y="1300894"/>
                </a:lnTo>
                <a:close/>
                <a:moveTo>
                  <a:pt x="1134073" y="1300575"/>
                </a:moveTo>
                <a:lnTo>
                  <a:pt x="1130268" y="1327306"/>
                </a:lnTo>
                <a:lnTo>
                  <a:pt x="1175933" y="1327306"/>
                </a:lnTo>
                <a:lnTo>
                  <a:pt x="1178787" y="1300894"/>
                </a:lnTo>
                <a:lnTo>
                  <a:pt x="1134073" y="1300575"/>
                </a:lnTo>
                <a:close/>
                <a:moveTo>
                  <a:pt x="1072551" y="1300575"/>
                </a:moveTo>
                <a:lnTo>
                  <a:pt x="1068112" y="1326987"/>
                </a:lnTo>
                <a:lnTo>
                  <a:pt x="1113460" y="1326987"/>
                </a:lnTo>
                <a:lnTo>
                  <a:pt x="1117266" y="1300575"/>
                </a:lnTo>
                <a:lnTo>
                  <a:pt x="1072551" y="1300575"/>
                </a:lnTo>
                <a:close/>
                <a:moveTo>
                  <a:pt x="1010712" y="1300257"/>
                </a:moveTo>
                <a:lnTo>
                  <a:pt x="1005638" y="1326669"/>
                </a:lnTo>
                <a:lnTo>
                  <a:pt x="1050987" y="1326987"/>
                </a:lnTo>
                <a:lnTo>
                  <a:pt x="1055744" y="1300575"/>
                </a:lnTo>
                <a:lnTo>
                  <a:pt x="1010712" y="1300257"/>
                </a:lnTo>
                <a:close/>
                <a:moveTo>
                  <a:pt x="742467" y="1299528"/>
                </a:moveTo>
                <a:lnTo>
                  <a:pt x="705978" y="1300480"/>
                </a:lnTo>
                <a:lnTo>
                  <a:pt x="670124" y="1302068"/>
                </a:lnTo>
                <a:lnTo>
                  <a:pt x="634587" y="1304290"/>
                </a:lnTo>
                <a:lnTo>
                  <a:pt x="600002" y="1307148"/>
                </a:lnTo>
                <a:lnTo>
                  <a:pt x="608886" y="1327150"/>
                </a:lnTo>
                <a:lnTo>
                  <a:pt x="618088" y="1346518"/>
                </a:lnTo>
                <a:lnTo>
                  <a:pt x="627607" y="1364298"/>
                </a:lnTo>
                <a:lnTo>
                  <a:pt x="632683" y="1373188"/>
                </a:lnTo>
                <a:lnTo>
                  <a:pt x="637760" y="1381126"/>
                </a:lnTo>
                <a:lnTo>
                  <a:pt x="642519" y="1389381"/>
                </a:lnTo>
                <a:lnTo>
                  <a:pt x="647596" y="1397001"/>
                </a:lnTo>
                <a:lnTo>
                  <a:pt x="652673" y="1404621"/>
                </a:lnTo>
                <a:lnTo>
                  <a:pt x="657750" y="1411288"/>
                </a:lnTo>
                <a:lnTo>
                  <a:pt x="662826" y="1417956"/>
                </a:lnTo>
                <a:lnTo>
                  <a:pt x="668220" y="1424623"/>
                </a:lnTo>
                <a:lnTo>
                  <a:pt x="673614" y="1430656"/>
                </a:lnTo>
                <a:lnTo>
                  <a:pt x="678691" y="1436688"/>
                </a:lnTo>
                <a:lnTo>
                  <a:pt x="686941" y="1444626"/>
                </a:lnTo>
                <a:lnTo>
                  <a:pt x="694873" y="1451928"/>
                </a:lnTo>
                <a:lnTo>
                  <a:pt x="703123" y="1458913"/>
                </a:lnTo>
                <a:lnTo>
                  <a:pt x="711055" y="1464628"/>
                </a:lnTo>
                <a:lnTo>
                  <a:pt x="718987" y="1469708"/>
                </a:lnTo>
                <a:lnTo>
                  <a:pt x="726920" y="1474153"/>
                </a:lnTo>
                <a:lnTo>
                  <a:pt x="734535" y="1477963"/>
                </a:lnTo>
                <a:lnTo>
                  <a:pt x="742467" y="1480821"/>
                </a:lnTo>
                <a:lnTo>
                  <a:pt x="742467" y="1299528"/>
                </a:lnTo>
                <a:close/>
                <a:moveTo>
                  <a:pt x="1682695" y="1264935"/>
                </a:moveTo>
                <a:lnTo>
                  <a:pt x="1686818" y="1291665"/>
                </a:lnTo>
                <a:lnTo>
                  <a:pt x="1731215" y="1291665"/>
                </a:lnTo>
                <a:lnTo>
                  <a:pt x="1726775" y="1264935"/>
                </a:lnTo>
                <a:lnTo>
                  <a:pt x="1682695" y="1264935"/>
                </a:lnTo>
                <a:close/>
                <a:moveTo>
                  <a:pt x="1622442" y="1264617"/>
                </a:moveTo>
                <a:lnTo>
                  <a:pt x="1625613" y="1291347"/>
                </a:lnTo>
                <a:lnTo>
                  <a:pt x="1670327" y="1291665"/>
                </a:lnTo>
                <a:lnTo>
                  <a:pt x="1666205" y="1264617"/>
                </a:lnTo>
                <a:lnTo>
                  <a:pt x="1622442" y="1264617"/>
                </a:lnTo>
                <a:close/>
                <a:moveTo>
                  <a:pt x="1561871" y="1264617"/>
                </a:moveTo>
                <a:lnTo>
                  <a:pt x="1564091" y="1291347"/>
                </a:lnTo>
                <a:lnTo>
                  <a:pt x="1608805" y="1291347"/>
                </a:lnTo>
                <a:lnTo>
                  <a:pt x="1605951" y="1264617"/>
                </a:lnTo>
                <a:lnTo>
                  <a:pt x="1561871" y="1264617"/>
                </a:lnTo>
                <a:close/>
                <a:moveTo>
                  <a:pt x="1501618" y="1264298"/>
                </a:moveTo>
                <a:lnTo>
                  <a:pt x="1502886" y="1291029"/>
                </a:lnTo>
                <a:lnTo>
                  <a:pt x="1547284" y="1291029"/>
                </a:lnTo>
                <a:lnTo>
                  <a:pt x="1545381" y="1264298"/>
                </a:lnTo>
                <a:lnTo>
                  <a:pt x="1501618" y="1264298"/>
                </a:lnTo>
                <a:close/>
                <a:moveTo>
                  <a:pt x="1441048" y="1263980"/>
                </a:moveTo>
                <a:lnTo>
                  <a:pt x="1441682" y="1290711"/>
                </a:lnTo>
                <a:lnTo>
                  <a:pt x="1486396" y="1291029"/>
                </a:lnTo>
                <a:lnTo>
                  <a:pt x="1485128" y="1264298"/>
                </a:lnTo>
                <a:lnTo>
                  <a:pt x="1441048" y="1263980"/>
                </a:lnTo>
                <a:close/>
                <a:moveTo>
                  <a:pt x="1380794" y="1263980"/>
                </a:moveTo>
                <a:lnTo>
                  <a:pt x="1380477" y="1290711"/>
                </a:lnTo>
                <a:lnTo>
                  <a:pt x="1424874" y="1290711"/>
                </a:lnTo>
                <a:lnTo>
                  <a:pt x="1424557" y="1263980"/>
                </a:lnTo>
                <a:lnTo>
                  <a:pt x="1380794" y="1263980"/>
                </a:lnTo>
                <a:close/>
                <a:moveTo>
                  <a:pt x="1320224" y="1263662"/>
                </a:moveTo>
                <a:lnTo>
                  <a:pt x="1319273" y="1290392"/>
                </a:lnTo>
                <a:lnTo>
                  <a:pt x="1363670" y="1290711"/>
                </a:lnTo>
                <a:lnTo>
                  <a:pt x="1363987" y="1263980"/>
                </a:lnTo>
                <a:lnTo>
                  <a:pt x="1320224" y="1263662"/>
                </a:lnTo>
                <a:close/>
                <a:moveTo>
                  <a:pt x="1259654" y="1263662"/>
                </a:moveTo>
                <a:lnTo>
                  <a:pt x="1258068" y="1290392"/>
                </a:lnTo>
                <a:lnTo>
                  <a:pt x="1302465" y="1290392"/>
                </a:lnTo>
                <a:lnTo>
                  <a:pt x="1303416" y="1263662"/>
                </a:lnTo>
                <a:lnTo>
                  <a:pt x="1259654" y="1263662"/>
                </a:lnTo>
                <a:close/>
                <a:moveTo>
                  <a:pt x="1199083" y="1263344"/>
                </a:moveTo>
                <a:lnTo>
                  <a:pt x="1196546" y="1290074"/>
                </a:lnTo>
                <a:lnTo>
                  <a:pt x="1241260" y="1290392"/>
                </a:lnTo>
                <a:lnTo>
                  <a:pt x="1243163" y="1263662"/>
                </a:lnTo>
                <a:lnTo>
                  <a:pt x="1199083" y="1263344"/>
                </a:lnTo>
                <a:close/>
                <a:moveTo>
                  <a:pt x="1138830" y="1263344"/>
                </a:moveTo>
                <a:lnTo>
                  <a:pt x="1135659" y="1289756"/>
                </a:lnTo>
                <a:lnTo>
                  <a:pt x="1180056" y="1290074"/>
                </a:lnTo>
                <a:lnTo>
                  <a:pt x="1182593" y="1263344"/>
                </a:lnTo>
                <a:lnTo>
                  <a:pt x="1138830" y="1263344"/>
                </a:lnTo>
                <a:close/>
                <a:moveTo>
                  <a:pt x="1078259" y="1263026"/>
                </a:moveTo>
                <a:lnTo>
                  <a:pt x="1074137" y="1289756"/>
                </a:lnTo>
                <a:lnTo>
                  <a:pt x="1118851" y="1289756"/>
                </a:lnTo>
                <a:lnTo>
                  <a:pt x="1122339" y="1263344"/>
                </a:lnTo>
                <a:lnTo>
                  <a:pt x="1078259" y="1263026"/>
                </a:lnTo>
                <a:close/>
                <a:moveTo>
                  <a:pt x="1018006" y="1263026"/>
                </a:moveTo>
                <a:lnTo>
                  <a:pt x="1012615" y="1289438"/>
                </a:lnTo>
                <a:lnTo>
                  <a:pt x="1057329" y="1289756"/>
                </a:lnTo>
                <a:lnTo>
                  <a:pt x="1061769" y="1263026"/>
                </a:lnTo>
                <a:lnTo>
                  <a:pt x="1018006" y="1263026"/>
                </a:lnTo>
                <a:close/>
                <a:moveTo>
                  <a:pt x="1676987" y="1227067"/>
                </a:moveTo>
                <a:lnTo>
                  <a:pt x="1681109" y="1253797"/>
                </a:lnTo>
                <a:lnTo>
                  <a:pt x="1724872" y="1254115"/>
                </a:lnTo>
                <a:lnTo>
                  <a:pt x="1719798" y="1227067"/>
                </a:lnTo>
                <a:lnTo>
                  <a:pt x="1676987" y="1227067"/>
                </a:lnTo>
                <a:close/>
                <a:moveTo>
                  <a:pt x="1618002" y="1227067"/>
                </a:moveTo>
                <a:lnTo>
                  <a:pt x="1621173" y="1253797"/>
                </a:lnTo>
                <a:lnTo>
                  <a:pt x="1664619" y="1253797"/>
                </a:lnTo>
                <a:lnTo>
                  <a:pt x="1660813" y="1227067"/>
                </a:lnTo>
                <a:lnTo>
                  <a:pt x="1618002" y="1227067"/>
                </a:lnTo>
                <a:close/>
                <a:moveTo>
                  <a:pt x="1558383" y="1226431"/>
                </a:moveTo>
                <a:lnTo>
                  <a:pt x="1560920" y="1253479"/>
                </a:lnTo>
                <a:lnTo>
                  <a:pt x="1604683" y="1253797"/>
                </a:lnTo>
                <a:lnTo>
                  <a:pt x="1601512" y="1226431"/>
                </a:lnTo>
                <a:lnTo>
                  <a:pt x="1558383" y="1226431"/>
                </a:lnTo>
                <a:close/>
                <a:moveTo>
                  <a:pt x="1499398" y="1226431"/>
                </a:moveTo>
                <a:lnTo>
                  <a:pt x="1500984" y="1253479"/>
                </a:lnTo>
                <a:lnTo>
                  <a:pt x="1544430" y="1253479"/>
                </a:lnTo>
                <a:lnTo>
                  <a:pt x="1542210" y="1226431"/>
                </a:lnTo>
                <a:lnTo>
                  <a:pt x="1499398" y="1226431"/>
                </a:lnTo>
                <a:close/>
                <a:moveTo>
                  <a:pt x="1439779" y="1226112"/>
                </a:moveTo>
                <a:lnTo>
                  <a:pt x="1440730" y="1253161"/>
                </a:lnTo>
                <a:lnTo>
                  <a:pt x="1484493" y="1253479"/>
                </a:lnTo>
                <a:lnTo>
                  <a:pt x="1483225" y="1226431"/>
                </a:lnTo>
                <a:lnTo>
                  <a:pt x="1439779" y="1226112"/>
                </a:lnTo>
                <a:close/>
                <a:moveTo>
                  <a:pt x="1380794" y="1226112"/>
                </a:moveTo>
                <a:lnTo>
                  <a:pt x="1380794" y="1253161"/>
                </a:lnTo>
                <a:lnTo>
                  <a:pt x="1424240" y="1253161"/>
                </a:lnTo>
                <a:lnTo>
                  <a:pt x="1423606" y="1226112"/>
                </a:lnTo>
                <a:lnTo>
                  <a:pt x="1380794" y="1226112"/>
                </a:lnTo>
                <a:close/>
                <a:moveTo>
                  <a:pt x="1321492" y="1226112"/>
                </a:moveTo>
                <a:lnTo>
                  <a:pt x="1320541" y="1252843"/>
                </a:lnTo>
                <a:lnTo>
                  <a:pt x="1364304" y="1253161"/>
                </a:lnTo>
                <a:lnTo>
                  <a:pt x="1364621" y="1226112"/>
                </a:lnTo>
                <a:lnTo>
                  <a:pt x="1321492" y="1226112"/>
                </a:lnTo>
                <a:close/>
                <a:moveTo>
                  <a:pt x="1262190" y="1225794"/>
                </a:moveTo>
                <a:lnTo>
                  <a:pt x="1260605" y="1252843"/>
                </a:lnTo>
                <a:lnTo>
                  <a:pt x="1304051" y="1252843"/>
                </a:lnTo>
                <a:lnTo>
                  <a:pt x="1305319" y="1225794"/>
                </a:lnTo>
                <a:lnTo>
                  <a:pt x="1262190" y="1225794"/>
                </a:lnTo>
                <a:close/>
                <a:moveTo>
                  <a:pt x="1203206" y="1225794"/>
                </a:moveTo>
                <a:lnTo>
                  <a:pt x="1200352" y="1252524"/>
                </a:lnTo>
                <a:lnTo>
                  <a:pt x="1244115" y="1252843"/>
                </a:lnTo>
                <a:lnTo>
                  <a:pt x="1246017" y="1225794"/>
                </a:lnTo>
                <a:lnTo>
                  <a:pt x="1203206" y="1225794"/>
                </a:lnTo>
                <a:close/>
                <a:moveTo>
                  <a:pt x="1143904" y="1225476"/>
                </a:moveTo>
                <a:lnTo>
                  <a:pt x="1140415" y="1252524"/>
                </a:lnTo>
                <a:lnTo>
                  <a:pt x="1183861" y="1252524"/>
                </a:lnTo>
                <a:lnTo>
                  <a:pt x="1187032" y="1225794"/>
                </a:lnTo>
                <a:lnTo>
                  <a:pt x="1143904" y="1225476"/>
                </a:lnTo>
                <a:close/>
                <a:moveTo>
                  <a:pt x="1084602" y="1225476"/>
                </a:moveTo>
                <a:lnTo>
                  <a:pt x="1080162" y="1252206"/>
                </a:lnTo>
                <a:lnTo>
                  <a:pt x="1123925" y="1252524"/>
                </a:lnTo>
                <a:lnTo>
                  <a:pt x="1127731" y="1225476"/>
                </a:lnTo>
                <a:lnTo>
                  <a:pt x="1084602" y="1225476"/>
                </a:lnTo>
                <a:close/>
                <a:moveTo>
                  <a:pt x="1025300" y="1225476"/>
                </a:moveTo>
                <a:lnTo>
                  <a:pt x="1020226" y="1252206"/>
                </a:lnTo>
                <a:lnTo>
                  <a:pt x="1063672" y="1252206"/>
                </a:lnTo>
                <a:lnTo>
                  <a:pt x="1068429" y="1225476"/>
                </a:lnTo>
                <a:lnTo>
                  <a:pt x="1025300" y="1225476"/>
                </a:lnTo>
                <a:close/>
                <a:moveTo>
                  <a:pt x="1671279" y="1188881"/>
                </a:moveTo>
                <a:lnTo>
                  <a:pt x="1675401" y="1216248"/>
                </a:lnTo>
                <a:lnTo>
                  <a:pt x="1718213" y="1216248"/>
                </a:lnTo>
                <a:lnTo>
                  <a:pt x="1713456" y="1188881"/>
                </a:lnTo>
                <a:lnTo>
                  <a:pt x="1671279" y="1188881"/>
                </a:lnTo>
                <a:close/>
                <a:moveTo>
                  <a:pt x="1613245" y="1188881"/>
                </a:moveTo>
                <a:lnTo>
                  <a:pt x="1616416" y="1215929"/>
                </a:lnTo>
                <a:lnTo>
                  <a:pt x="1659228" y="1216248"/>
                </a:lnTo>
                <a:lnTo>
                  <a:pt x="1655422" y="1188881"/>
                </a:lnTo>
                <a:lnTo>
                  <a:pt x="1613245" y="1188881"/>
                </a:lnTo>
                <a:close/>
                <a:moveTo>
                  <a:pt x="1555212" y="1188881"/>
                </a:moveTo>
                <a:lnTo>
                  <a:pt x="1557432" y="1215929"/>
                </a:lnTo>
                <a:lnTo>
                  <a:pt x="1600560" y="1215929"/>
                </a:lnTo>
                <a:lnTo>
                  <a:pt x="1597389" y="1188881"/>
                </a:lnTo>
                <a:lnTo>
                  <a:pt x="1555212" y="1188881"/>
                </a:lnTo>
                <a:close/>
                <a:moveTo>
                  <a:pt x="1497178" y="1188881"/>
                </a:moveTo>
                <a:lnTo>
                  <a:pt x="1498764" y="1215929"/>
                </a:lnTo>
                <a:lnTo>
                  <a:pt x="1541575" y="1215929"/>
                </a:lnTo>
                <a:lnTo>
                  <a:pt x="1539356" y="1188881"/>
                </a:lnTo>
                <a:lnTo>
                  <a:pt x="1497178" y="1188881"/>
                </a:lnTo>
                <a:close/>
                <a:moveTo>
                  <a:pt x="1438828" y="1188563"/>
                </a:moveTo>
                <a:lnTo>
                  <a:pt x="1439779" y="1215611"/>
                </a:lnTo>
                <a:lnTo>
                  <a:pt x="1482591" y="1215929"/>
                </a:lnTo>
                <a:lnTo>
                  <a:pt x="1481322" y="1188563"/>
                </a:lnTo>
                <a:lnTo>
                  <a:pt x="1438828" y="1188563"/>
                </a:lnTo>
                <a:close/>
                <a:moveTo>
                  <a:pt x="1381111" y="1188563"/>
                </a:moveTo>
                <a:lnTo>
                  <a:pt x="1380794" y="1215611"/>
                </a:lnTo>
                <a:lnTo>
                  <a:pt x="1423606" y="1215611"/>
                </a:lnTo>
                <a:lnTo>
                  <a:pt x="1422972" y="1188563"/>
                </a:lnTo>
                <a:lnTo>
                  <a:pt x="1381111" y="1188563"/>
                </a:lnTo>
                <a:close/>
                <a:moveTo>
                  <a:pt x="1322761" y="1188563"/>
                </a:moveTo>
                <a:lnTo>
                  <a:pt x="1321810" y="1215611"/>
                </a:lnTo>
                <a:lnTo>
                  <a:pt x="1364621" y="1215611"/>
                </a:lnTo>
                <a:lnTo>
                  <a:pt x="1365255" y="1188563"/>
                </a:lnTo>
                <a:lnTo>
                  <a:pt x="1322761" y="1188563"/>
                </a:lnTo>
                <a:close/>
                <a:moveTo>
                  <a:pt x="1264727" y="1188563"/>
                </a:moveTo>
                <a:lnTo>
                  <a:pt x="1263142" y="1215293"/>
                </a:lnTo>
                <a:lnTo>
                  <a:pt x="1305636" y="1215293"/>
                </a:lnTo>
                <a:lnTo>
                  <a:pt x="1307222" y="1188563"/>
                </a:lnTo>
                <a:lnTo>
                  <a:pt x="1264727" y="1188563"/>
                </a:lnTo>
                <a:close/>
                <a:moveTo>
                  <a:pt x="1206694" y="1188244"/>
                </a:moveTo>
                <a:lnTo>
                  <a:pt x="1204157" y="1215293"/>
                </a:lnTo>
                <a:lnTo>
                  <a:pt x="1246969" y="1215293"/>
                </a:lnTo>
                <a:lnTo>
                  <a:pt x="1248871" y="1188563"/>
                </a:lnTo>
                <a:lnTo>
                  <a:pt x="1206694" y="1188244"/>
                </a:lnTo>
                <a:close/>
                <a:moveTo>
                  <a:pt x="1148661" y="1188244"/>
                </a:moveTo>
                <a:lnTo>
                  <a:pt x="1145172" y="1215293"/>
                </a:lnTo>
                <a:lnTo>
                  <a:pt x="1188301" y="1215293"/>
                </a:lnTo>
                <a:lnTo>
                  <a:pt x="1190838" y="1188244"/>
                </a:lnTo>
                <a:lnTo>
                  <a:pt x="1148661" y="1188244"/>
                </a:lnTo>
                <a:close/>
                <a:moveTo>
                  <a:pt x="1090627" y="1188244"/>
                </a:moveTo>
                <a:lnTo>
                  <a:pt x="1086505" y="1214975"/>
                </a:lnTo>
                <a:lnTo>
                  <a:pt x="1128999" y="1214975"/>
                </a:lnTo>
                <a:lnTo>
                  <a:pt x="1132805" y="1188244"/>
                </a:lnTo>
                <a:lnTo>
                  <a:pt x="1090627" y="1188244"/>
                </a:lnTo>
                <a:close/>
                <a:moveTo>
                  <a:pt x="1032594" y="1187926"/>
                </a:moveTo>
                <a:lnTo>
                  <a:pt x="1027203" y="1214975"/>
                </a:lnTo>
                <a:lnTo>
                  <a:pt x="1070331" y="1214975"/>
                </a:lnTo>
                <a:lnTo>
                  <a:pt x="1074771" y="1188244"/>
                </a:lnTo>
                <a:lnTo>
                  <a:pt x="1032594" y="1187926"/>
                </a:lnTo>
                <a:close/>
                <a:moveTo>
                  <a:pt x="1740728" y="1132875"/>
                </a:moveTo>
                <a:lnTo>
                  <a:pt x="1737874" y="1133193"/>
                </a:lnTo>
                <a:lnTo>
                  <a:pt x="1735337" y="1133829"/>
                </a:lnTo>
                <a:lnTo>
                  <a:pt x="1733117" y="1134784"/>
                </a:lnTo>
                <a:lnTo>
                  <a:pt x="1731532" y="1136057"/>
                </a:lnTo>
                <a:lnTo>
                  <a:pt x="1730263" y="1137648"/>
                </a:lnTo>
                <a:lnTo>
                  <a:pt x="1729312" y="1139875"/>
                </a:lnTo>
                <a:lnTo>
                  <a:pt x="1728995" y="1142103"/>
                </a:lnTo>
                <a:lnTo>
                  <a:pt x="1728995" y="1144330"/>
                </a:lnTo>
                <a:lnTo>
                  <a:pt x="1730263" y="1151649"/>
                </a:lnTo>
                <a:lnTo>
                  <a:pt x="1731215" y="1153877"/>
                </a:lnTo>
                <a:lnTo>
                  <a:pt x="1732166" y="1156104"/>
                </a:lnTo>
                <a:lnTo>
                  <a:pt x="1734069" y="1158332"/>
                </a:lnTo>
                <a:lnTo>
                  <a:pt x="1735971" y="1159923"/>
                </a:lnTo>
                <a:lnTo>
                  <a:pt x="1738508" y="1161514"/>
                </a:lnTo>
                <a:lnTo>
                  <a:pt x="1741045" y="1162469"/>
                </a:lnTo>
                <a:lnTo>
                  <a:pt x="1743582" y="1163105"/>
                </a:lnTo>
                <a:lnTo>
                  <a:pt x="1746437" y="1163423"/>
                </a:lnTo>
                <a:lnTo>
                  <a:pt x="1772123" y="1163423"/>
                </a:lnTo>
                <a:lnTo>
                  <a:pt x="1775295" y="1163105"/>
                </a:lnTo>
                <a:lnTo>
                  <a:pt x="1777832" y="1162469"/>
                </a:lnTo>
                <a:lnTo>
                  <a:pt x="1779734" y="1161514"/>
                </a:lnTo>
                <a:lnTo>
                  <a:pt x="1781637" y="1159923"/>
                </a:lnTo>
                <a:lnTo>
                  <a:pt x="1782906" y="1158332"/>
                </a:lnTo>
                <a:lnTo>
                  <a:pt x="1783857" y="1156104"/>
                </a:lnTo>
                <a:lnTo>
                  <a:pt x="1784174" y="1154195"/>
                </a:lnTo>
                <a:lnTo>
                  <a:pt x="1783857" y="1151968"/>
                </a:lnTo>
                <a:lnTo>
                  <a:pt x="1782271" y="1144330"/>
                </a:lnTo>
                <a:lnTo>
                  <a:pt x="1781637" y="1142103"/>
                </a:lnTo>
                <a:lnTo>
                  <a:pt x="1780369" y="1139875"/>
                </a:lnTo>
                <a:lnTo>
                  <a:pt x="1778783" y="1137648"/>
                </a:lnTo>
                <a:lnTo>
                  <a:pt x="1776563" y="1136057"/>
                </a:lnTo>
                <a:lnTo>
                  <a:pt x="1774343" y="1134784"/>
                </a:lnTo>
                <a:lnTo>
                  <a:pt x="1771489" y="1133829"/>
                </a:lnTo>
                <a:lnTo>
                  <a:pt x="1768635" y="1133193"/>
                </a:lnTo>
                <a:lnTo>
                  <a:pt x="1766098" y="1132875"/>
                </a:lnTo>
                <a:lnTo>
                  <a:pt x="1740728" y="1132875"/>
                </a:lnTo>
                <a:close/>
                <a:moveTo>
                  <a:pt x="1664619" y="1132875"/>
                </a:moveTo>
                <a:lnTo>
                  <a:pt x="1661765" y="1133193"/>
                </a:lnTo>
                <a:lnTo>
                  <a:pt x="1659545" y="1133829"/>
                </a:lnTo>
                <a:lnTo>
                  <a:pt x="1657325" y="1134784"/>
                </a:lnTo>
                <a:lnTo>
                  <a:pt x="1655422" y="1136057"/>
                </a:lnTo>
                <a:lnTo>
                  <a:pt x="1654154" y="1137648"/>
                </a:lnTo>
                <a:lnTo>
                  <a:pt x="1653203" y="1139875"/>
                </a:lnTo>
                <a:lnTo>
                  <a:pt x="1652568" y="1142103"/>
                </a:lnTo>
                <a:lnTo>
                  <a:pt x="1652568" y="1144330"/>
                </a:lnTo>
                <a:lnTo>
                  <a:pt x="1653837" y="1151649"/>
                </a:lnTo>
                <a:lnTo>
                  <a:pt x="1654471" y="1153877"/>
                </a:lnTo>
                <a:lnTo>
                  <a:pt x="1655422" y="1156104"/>
                </a:lnTo>
                <a:lnTo>
                  <a:pt x="1657008" y="1158332"/>
                </a:lnTo>
                <a:lnTo>
                  <a:pt x="1658911" y="1159923"/>
                </a:lnTo>
                <a:lnTo>
                  <a:pt x="1661131" y="1161196"/>
                </a:lnTo>
                <a:lnTo>
                  <a:pt x="1663668" y="1162469"/>
                </a:lnTo>
                <a:lnTo>
                  <a:pt x="1666205" y="1163105"/>
                </a:lnTo>
                <a:lnTo>
                  <a:pt x="1669376" y="1163105"/>
                </a:lnTo>
                <a:lnTo>
                  <a:pt x="1695063" y="1163423"/>
                </a:lnTo>
                <a:lnTo>
                  <a:pt x="1697917" y="1163105"/>
                </a:lnTo>
                <a:lnTo>
                  <a:pt x="1700137" y="1162469"/>
                </a:lnTo>
                <a:lnTo>
                  <a:pt x="1702357" y="1161514"/>
                </a:lnTo>
                <a:lnTo>
                  <a:pt x="1704576" y="1159923"/>
                </a:lnTo>
                <a:lnTo>
                  <a:pt x="1705845" y="1158332"/>
                </a:lnTo>
                <a:lnTo>
                  <a:pt x="1706796" y="1156104"/>
                </a:lnTo>
                <a:lnTo>
                  <a:pt x="1707430" y="1153877"/>
                </a:lnTo>
                <a:lnTo>
                  <a:pt x="1707113" y="1151649"/>
                </a:lnTo>
                <a:lnTo>
                  <a:pt x="1705845" y="1144330"/>
                </a:lnTo>
                <a:lnTo>
                  <a:pt x="1705211" y="1142103"/>
                </a:lnTo>
                <a:lnTo>
                  <a:pt x="1704259" y="1139875"/>
                </a:lnTo>
                <a:lnTo>
                  <a:pt x="1702357" y="1137648"/>
                </a:lnTo>
                <a:lnTo>
                  <a:pt x="1700137" y="1136057"/>
                </a:lnTo>
                <a:lnTo>
                  <a:pt x="1697917" y="1134784"/>
                </a:lnTo>
                <a:lnTo>
                  <a:pt x="1695697" y="1133829"/>
                </a:lnTo>
                <a:lnTo>
                  <a:pt x="1692843" y="1133193"/>
                </a:lnTo>
                <a:lnTo>
                  <a:pt x="1689989" y="1132875"/>
                </a:lnTo>
                <a:lnTo>
                  <a:pt x="1664619" y="1132875"/>
                </a:lnTo>
                <a:close/>
                <a:moveTo>
                  <a:pt x="1586924" y="1132875"/>
                </a:moveTo>
                <a:lnTo>
                  <a:pt x="1584704" y="1133511"/>
                </a:lnTo>
                <a:lnTo>
                  <a:pt x="1582167" y="1134784"/>
                </a:lnTo>
                <a:lnTo>
                  <a:pt x="1580264" y="1136057"/>
                </a:lnTo>
                <a:lnTo>
                  <a:pt x="1578679" y="1137648"/>
                </a:lnTo>
                <a:lnTo>
                  <a:pt x="1577727" y="1139875"/>
                </a:lnTo>
                <a:lnTo>
                  <a:pt x="1577093" y="1142103"/>
                </a:lnTo>
                <a:lnTo>
                  <a:pt x="1577093" y="1144330"/>
                </a:lnTo>
                <a:lnTo>
                  <a:pt x="1578044" y="1151649"/>
                </a:lnTo>
                <a:lnTo>
                  <a:pt x="1578362" y="1153877"/>
                </a:lnTo>
                <a:lnTo>
                  <a:pt x="1579313" y="1156104"/>
                </a:lnTo>
                <a:lnTo>
                  <a:pt x="1580899" y="1158332"/>
                </a:lnTo>
                <a:lnTo>
                  <a:pt x="1583118" y="1159923"/>
                </a:lnTo>
                <a:lnTo>
                  <a:pt x="1585338" y="1161196"/>
                </a:lnTo>
                <a:lnTo>
                  <a:pt x="1587558" y="1162151"/>
                </a:lnTo>
                <a:lnTo>
                  <a:pt x="1590412" y="1162787"/>
                </a:lnTo>
                <a:lnTo>
                  <a:pt x="1593266" y="1163105"/>
                </a:lnTo>
                <a:lnTo>
                  <a:pt x="1618953" y="1163105"/>
                </a:lnTo>
                <a:lnTo>
                  <a:pt x="1621807" y="1163105"/>
                </a:lnTo>
                <a:lnTo>
                  <a:pt x="1624344" y="1162469"/>
                </a:lnTo>
                <a:lnTo>
                  <a:pt x="1626564" y="1161196"/>
                </a:lnTo>
                <a:lnTo>
                  <a:pt x="1628467" y="1159923"/>
                </a:lnTo>
                <a:lnTo>
                  <a:pt x="1629735" y="1158332"/>
                </a:lnTo>
                <a:lnTo>
                  <a:pt x="1631004" y="1156104"/>
                </a:lnTo>
                <a:lnTo>
                  <a:pt x="1631321" y="1153877"/>
                </a:lnTo>
                <a:lnTo>
                  <a:pt x="1631321" y="1151649"/>
                </a:lnTo>
                <a:lnTo>
                  <a:pt x="1630370" y="1144330"/>
                </a:lnTo>
                <a:lnTo>
                  <a:pt x="1629735" y="1142103"/>
                </a:lnTo>
                <a:lnTo>
                  <a:pt x="1628784" y="1139875"/>
                </a:lnTo>
                <a:lnTo>
                  <a:pt x="1627198" y="1137648"/>
                </a:lnTo>
                <a:lnTo>
                  <a:pt x="1625296" y="1136057"/>
                </a:lnTo>
                <a:lnTo>
                  <a:pt x="1623076" y="1134784"/>
                </a:lnTo>
                <a:lnTo>
                  <a:pt x="1620856" y="1133829"/>
                </a:lnTo>
                <a:lnTo>
                  <a:pt x="1618002" y="1132875"/>
                </a:lnTo>
                <a:lnTo>
                  <a:pt x="1615148" y="1132875"/>
                </a:lnTo>
                <a:lnTo>
                  <a:pt x="1589778" y="1132875"/>
                </a:lnTo>
                <a:lnTo>
                  <a:pt x="1586924" y="1132875"/>
                </a:lnTo>
                <a:close/>
                <a:moveTo>
                  <a:pt x="1510815" y="1132875"/>
                </a:moveTo>
                <a:lnTo>
                  <a:pt x="1508278" y="1133511"/>
                </a:lnTo>
                <a:lnTo>
                  <a:pt x="1506058" y="1134784"/>
                </a:lnTo>
                <a:lnTo>
                  <a:pt x="1504155" y="1136057"/>
                </a:lnTo>
                <a:lnTo>
                  <a:pt x="1502569" y="1137648"/>
                </a:lnTo>
                <a:lnTo>
                  <a:pt x="1501618" y="1139875"/>
                </a:lnTo>
                <a:lnTo>
                  <a:pt x="1500984" y="1142103"/>
                </a:lnTo>
                <a:lnTo>
                  <a:pt x="1500667" y="1144330"/>
                </a:lnTo>
                <a:lnTo>
                  <a:pt x="1501301" y="1151649"/>
                </a:lnTo>
                <a:lnTo>
                  <a:pt x="1501618" y="1153877"/>
                </a:lnTo>
                <a:lnTo>
                  <a:pt x="1502569" y="1156104"/>
                </a:lnTo>
                <a:lnTo>
                  <a:pt x="1503838" y="1158332"/>
                </a:lnTo>
                <a:lnTo>
                  <a:pt x="1505741" y="1159923"/>
                </a:lnTo>
                <a:lnTo>
                  <a:pt x="1507960" y="1161196"/>
                </a:lnTo>
                <a:lnTo>
                  <a:pt x="1510180" y="1162151"/>
                </a:lnTo>
                <a:lnTo>
                  <a:pt x="1512717" y="1162787"/>
                </a:lnTo>
                <a:lnTo>
                  <a:pt x="1515888" y="1163105"/>
                </a:lnTo>
                <a:lnTo>
                  <a:pt x="1541575" y="1163105"/>
                </a:lnTo>
                <a:lnTo>
                  <a:pt x="1544430" y="1162787"/>
                </a:lnTo>
                <a:lnTo>
                  <a:pt x="1546966" y="1162151"/>
                </a:lnTo>
                <a:lnTo>
                  <a:pt x="1549503" y="1161196"/>
                </a:lnTo>
                <a:lnTo>
                  <a:pt x="1551406" y="1159923"/>
                </a:lnTo>
                <a:lnTo>
                  <a:pt x="1552992" y="1158332"/>
                </a:lnTo>
                <a:lnTo>
                  <a:pt x="1553943" y="1156104"/>
                </a:lnTo>
                <a:lnTo>
                  <a:pt x="1554577" y="1153877"/>
                </a:lnTo>
                <a:lnTo>
                  <a:pt x="1554577" y="1151649"/>
                </a:lnTo>
                <a:lnTo>
                  <a:pt x="1553943" y="1144330"/>
                </a:lnTo>
                <a:lnTo>
                  <a:pt x="1553626" y="1142103"/>
                </a:lnTo>
                <a:lnTo>
                  <a:pt x="1552675" y="1139875"/>
                </a:lnTo>
                <a:lnTo>
                  <a:pt x="1551089" y="1137648"/>
                </a:lnTo>
                <a:lnTo>
                  <a:pt x="1549186" y="1136057"/>
                </a:lnTo>
                <a:lnTo>
                  <a:pt x="1546966" y="1134784"/>
                </a:lnTo>
                <a:lnTo>
                  <a:pt x="1544430" y="1133511"/>
                </a:lnTo>
                <a:lnTo>
                  <a:pt x="1541893" y="1132875"/>
                </a:lnTo>
                <a:lnTo>
                  <a:pt x="1539038" y="1132875"/>
                </a:lnTo>
                <a:lnTo>
                  <a:pt x="1513986" y="1132875"/>
                </a:lnTo>
                <a:lnTo>
                  <a:pt x="1510815" y="1132875"/>
                </a:lnTo>
                <a:close/>
                <a:moveTo>
                  <a:pt x="981854" y="1117600"/>
                </a:moveTo>
                <a:lnTo>
                  <a:pt x="1765464" y="1117600"/>
                </a:lnTo>
                <a:lnTo>
                  <a:pt x="1769904" y="1117918"/>
                </a:lnTo>
                <a:lnTo>
                  <a:pt x="1774978" y="1118236"/>
                </a:lnTo>
                <a:lnTo>
                  <a:pt x="1779417" y="1119191"/>
                </a:lnTo>
                <a:lnTo>
                  <a:pt x="1783857" y="1120464"/>
                </a:lnTo>
                <a:lnTo>
                  <a:pt x="1787980" y="1122373"/>
                </a:lnTo>
                <a:lnTo>
                  <a:pt x="1792736" y="1124283"/>
                </a:lnTo>
                <a:lnTo>
                  <a:pt x="1796542" y="1126510"/>
                </a:lnTo>
                <a:lnTo>
                  <a:pt x="1800347" y="1129056"/>
                </a:lnTo>
                <a:lnTo>
                  <a:pt x="1803836" y="1131602"/>
                </a:lnTo>
                <a:lnTo>
                  <a:pt x="1807007" y="1134466"/>
                </a:lnTo>
                <a:lnTo>
                  <a:pt x="1810495" y="1137648"/>
                </a:lnTo>
                <a:lnTo>
                  <a:pt x="1813032" y="1141148"/>
                </a:lnTo>
                <a:lnTo>
                  <a:pt x="1815252" y="1144649"/>
                </a:lnTo>
                <a:lnTo>
                  <a:pt x="1817155" y="1148149"/>
                </a:lnTo>
                <a:lnTo>
                  <a:pt x="1818740" y="1151649"/>
                </a:lnTo>
                <a:lnTo>
                  <a:pt x="1820009" y="1155468"/>
                </a:lnTo>
                <a:lnTo>
                  <a:pt x="1903095" y="1502007"/>
                </a:lnTo>
                <a:lnTo>
                  <a:pt x="1903412" y="1506144"/>
                </a:lnTo>
                <a:lnTo>
                  <a:pt x="1903412" y="1509963"/>
                </a:lnTo>
                <a:lnTo>
                  <a:pt x="1903095" y="1513463"/>
                </a:lnTo>
                <a:lnTo>
                  <a:pt x="1901827" y="1516963"/>
                </a:lnTo>
                <a:lnTo>
                  <a:pt x="1900241" y="1520146"/>
                </a:lnTo>
                <a:lnTo>
                  <a:pt x="1898338" y="1523646"/>
                </a:lnTo>
                <a:lnTo>
                  <a:pt x="1895801" y="1526510"/>
                </a:lnTo>
                <a:lnTo>
                  <a:pt x="1892313" y="1529056"/>
                </a:lnTo>
                <a:lnTo>
                  <a:pt x="1889142" y="1531283"/>
                </a:lnTo>
                <a:lnTo>
                  <a:pt x="1885336" y="1533511"/>
                </a:lnTo>
                <a:lnTo>
                  <a:pt x="1881214" y="1535420"/>
                </a:lnTo>
                <a:lnTo>
                  <a:pt x="1876774" y="1537011"/>
                </a:lnTo>
                <a:lnTo>
                  <a:pt x="1871700" y="1538284"/>
                </a:lnTo>
                <a:lnTo>
                  <a:pt x="1866626" y="1538920"/>
                </a:lnTo>
                <a:lnTo>
                  <a:pt x="1861235" y="1539557"/>
                </a:lnTo>
                <a:lnTo>
                  <a:pt x="1855210" y="1539875"/>
                </a:lnTo>
                <a:lnTo>
                  <a:pt x="884498" y="1539875"/>
                </a:lnTo>
                <a:lnTo>
                  <a:pt x="878789" y="1539557"/>
                </a:lnTo>
                <a:lnTo>
                  <a:pt x="873081" y="1538920"/>
                </a:lnTo>
                <a:lnTo>
                  <a:pt x="868007" y="1537966"/>
                </a:lnTo>
                <a:lnTo>
                  <a:pt x="863250" y="1536693"/>
                </a:lnTo>
                <a:lnTo>
                  <a:pt x="858811" y="1535102"/>
                </a:lnTo>
                <a:lnTo>
                  <a:pt x="854371" y="1533193"/>
                </a:lnTo>
                <a:lnTo>
                  <a:pt x="850566" y="1531283"/>
                </a:lnTo>
                <a:lnTo>
                  <a:pt x="847394" y="1528737"/>
                </a:lnTo>
                <a:lnTo>
                  <a:pt x="844223" y="1526192"/>
                </a:lnTo>
                <a:lnTo>
                  <a:pt x="842003" y="1523010"/>
                </a:lnTo>
                <a:lnTo>
                  <a:pt x="839466" y="1519827"/>
                </a:lnTo>
                <a:lnTo>
                  <a:pt x="837881" y="1516645"/>
                </a:lnTo>
                <a:lnTo>
                  <a:pt x="836929" y="1513463"/>
                </a:lnTo>
                <a:lnTo>
                  <a:pt x="836612" y="1509963"/>
                </a:lnTo>
                <a:lnTo>
                  <a:pt x="836612" y="1506144"/>
                </a:lnTo>
                <a:lnTo>
                  <a:pt x="837246" y="1502007"/>
                </a:lnTo>
                <a:lnTo>
                  <a:pt x="926675" y="1154832"/>
                </a:lnTo>
                <a:lnTo>
                  <a:pt x="927943" y="1151331"/>
                </a:lnTo>
                <a:lnTo>
                  <a:pt x="929529" y="1147513"/>
                </a:lnTo>
                <a:lnTo>
                  <a:pt x="931432" y="1144012"/>
                </a:lnTo>
                <a:lnTo>
                  <a:pt x="933969" y="1140830"/>
                </a:lnTo>
                <a:lnTo>
                  <a:pt x="936823" y="1137011"/>
                </a:lnTo>
                <a:lnTo>
                  <a:pt x="939677" y="1134147"/>
                </a:lnTo>
                <a:lnTo>
                  <a:pt x="943165" y="1131283"/>
                </a:lnTo>
                <a:lnTo>
                  <a:pt x="946971" y="1128738"/>
                </a:lnTo>
                <a:lnTo>
                  <a:pt x="950776" y="1126192"/>
                </a:lnTo>
                <a:lnTo>
                  <a:pt x="954582" y="1124283"/>
                </a:lnTo>
                <a:lnTo>
                  <a:pt x="959021" y="1122373"/>
                </a:lnTo>
                <a:lnTo>
                  <a:pt x="963461" y="1120464"/>
                </a:lnTo>
                <a:lnTo>
                  <a:pt x="967901" y="1119191"/>
                </a:lnTo>
                <a:lnTo>
                  <a:pt x="972341" y="1118236"/>
                </a:lnTo>
                <a:lnTo>
                  <a:pt x="977097" y="1117918"/>
                </a:lnTo>
                <a:lnTo>
                  <a:pt x="981854" y="1117600"/>
                </a:lnTo>
                <a:close/>
                <a:moveTo>
                  <a:pt x="268430" y="1104583"/>
                </a:moveTo>
                <a:lnTo>
                  <a:pt x="254469" y="1109980"/>
                </a:lnTo>
                <a:lnTo>
                  <a:pt x="240826" y="1115695"/>
                </a:lnTo>
                <a:lnTo>
                  <a:pt x="227500" y="1121410"/>
                </a:lnTo>
                <a:lnTo>
                  <a:pt x="214808" y="1127443"/>
                </a:lnTo>
                <a:lnTo>
                  <a:pt x="202433" y="1133158"/>
                </a:lnTo>
                <a:lnTo>
                  <a:pt x="190693" y="1139190"/>
                </a:lnTo>
                <a:lnTo>
                  <a:pt x="178954" y="1145858"/>
                </a:lnTo>
                <a:lnTo>
                  <a:pt x="168483" y="1151890"/>
                </a:lnTo>
                <a:lnTo>
                  <a:pt x="178954" y="1168718"/>
                </a:lnTo>
                <a:lnTo>
                  <a:pt x="190376" y="1185228"/>
                </a:lnTo>
                <a:lnTo>
                  <a:pt x="202433" y="1201420"/>
                </a:lnTo>
                <a:lnTo>
                  <a:pt x="214490" y="1217295"/>
                </a:lnTo>
                <a:lnTo>
                  <a:pt x="227182" y="1232535"/>
                </a:lnTo>
                <a:lnTo>
                  <a:pt x="240191" y="1247775"/>
                </a:lnTo>
                <a:lnTo>
                  <a:pt x="253835" y="1262380"/>
                </a:lnTo>
                <a:lnTo>
                  <a:pt x="267479" y="1276668"/>
                </a:lnTo>
                <a:lnTo>
                  <a:pt x="283026" y="1291590"/>
                </a:lnTo>
                <a:lnTo>
                  <a:pt x="299208" y="1306195"/>
                </a:lnTo>
                <a:lnTo>
                  <a:pt x="313486" y="1301750"/>
                </a:lnTo>
                <a:lnTo>
                  <a:pt x="327764" y="1297623"/>
                </a:lnTo>
                <a:lnTo>
                  <a:pt x="357590" y="1289368"/>
                </a:lnTo>
                <a:lnTo>
                  <a:pt x="350609" y="1278890"/>
                </a:lnTo>
                <a:lnTo>
                  <a:pt x="344264" y="1268413"/>
                </a:lnTo>
                <a:lnTo>
                  <a:pt x="337600" y="1257618"/>
                </a:lnTo>
                <a:lnTo>
                  <a:pt x="331572" y="1246823"/>
                </a:lnTo>
                <a:lnTo>
                  <a:pt x="325543" y="1235710"/>
                </a:lnTo>
                <a:lnTo>
                  <a:pt x="319515" y="1224280"/>
                </a:lnTo>
                <a:lnTo>
                  <a:pt x="313803" y="1213168"/>
                </a:lnTo>
                <a:lnTo>
                  <a:pt x="308409" y="1201738"/>
                </a:lnTo>
                <a:lnTo>
                  <a:pt x="302381" y="1189990"/>
                </a:lnTo>
                <a:lnTo>
                  <a:pt x="297304" y="1178243"/>
                </a:lnTo>
                <a:lnTo>
                  <a:pt x="287151" y="1154113"/>
                </a:lnTo>
                <a:lnTo>
                  <a:pt x="277315" y="1129665"/>
                </a:lnTo>
                <a:lnTo>
                  <a:pt x="268430" y="1104583"/>
                </a:lnTo>
                <a:close/>
                <a:moveTo>
                  <a:pt x="469277" y="1050290"/>
                </a:moveTo>
                <a:lnTo>
                  <a:pt x="441990" y="1055688"/>
                </a:lnTo>
                <a:lnTo>
                  <a:pt x="415337" y="1061403"/>
                </a:lnTo>
                <a:lnTo>
                  <a:pt x="389319" y="1067118"/>
                </a:lnTo>
                <a:lnTo>
                  <a:pt x="364253" y="1073785"/>
                </a:lnTo>
                <a:lnTo>
                  <a:pt x="343946" y="1079500"/>
                </a:lnTo>
                <a:lnTo>
                  <a:pt x="324274" y="1085215"/>
                </a:lnTo>
                <a:lnTo>
                  <a:pt x="328716" y="1098550"/>
                </a:lnTo>
                <a:lnTo>
                  <a:pt x="333476" y="1111568"/>
                </a:lnTo>
                <a:lnTo>
                  <a:pt x="338235" y="1124585"/>
                </a:lnTo>
                <a:lnTo>
                  <a:pt x="343629" y="1136968"/>
                </a:lnTo>
                <a:lnTo>
                  <a:pt x="349023" y="1149668"/>
                </a:lnTo>
                <a:lnTo>
                  <a:pt x="354417" y="1162050"/>
                </a:lnTo>
                <a:lnTo>
                  <a:pt x="360446" y="1174115"/>
                </a:lnTo>
                <a:lnTo>
                  <a:pt x="366157" y="1186180"/>
                </a:lnTo>
                <a:lnTo>
                  <a:pt x="371868" y="1197928"/>
                </a:lnTo>
                <a:lnTo>
                  <a:pt x="378531" y="1209358"/>
                </a:lnTo>
                <a:lnTo>
                  <a:pt x="384560" y="1220788"/>
                </a:lnTo>
                <a:lnTo>
                  <a:pt x="391223" y="1232218"/>
                </a:lnTo>
                <a:lnTo>
                  <a:pt x="397886" y="1243013"/>
                </a:lnTo>
                <a:lnTo>
                  <a:pt x="404549" y="1254125"/>
                </a:lnTo>
                <a:lnTo>
                  <a:pt x="411530" y="1264603"/>
                </a:lnTo>
                <a:lnTo>
                  <a:pt x="418510" y="1275080"/>
                </a:lnTo>
                <a:lnTo>
                  <a:pt x="442942" y="1270318"/>
                </a:lnTo>
                <a:lnTo>
                  <a:pt x="467373" y="1265873"/>
                </a:lnTo>
                <a:lnTo>
                  <a:pt x="492440" y="1261428"/>
                </a:lnTo>
                <a:lnTo>
                  <a:pt x="518140" y="1257618"/>
                </a:lnTo>
                <a:lnTo>
                  <a:pt x="510525" y="1234123"/>
                </a:lnTo>
                <a:lnTo>
                  <a:pt x="503545" y="1209993"/>
                </a:lnTo>
                <a:lnTo>
                  <a:pt x="496882" y="1184910"/>
                </a:lnTo>
                <a:lnTo>
                  <a:pt x="490219" y="1159193"/>
                </a:lnTo>
                <a:lnTo>
                  <a:pt x="484507" y="1132840"/>
                </a:lnTo>
                <a:lnTo>
                  <a:pt x="479113" y="1106170"/>
                </a:lnTo>
                <a:lnTo>
                  <a:pt x="473719" y="1078548"/>
                </a:lnTo>
                <a:lnTo>
                  <a:pt x="469277" y="1050290"/>
                </a:lnTo>
                <a:close/>
                <a:moveTo>
                  <a:pt x="742467" y="1024890"/>
                </a:moveTo>
                <a:lnTo>
                  <a:pt x="714228" y="1025525"/>
                </a:lnTo>
                <a:lnTo>
                  <a:pt x="686623" y="1026478"/>
                </a:lnTo>
                <a:lnTo>
                  <a:pt x="659019" y="1028065"/>
                </a:lnTo>
                <a:lnTo>
                  <a:pt x="631731" y="1029653"/>
                </a:lnTo>
                <a:lnTo>
                  <a:pt x="605396" y="1031875"/>
                </a:lnTo>
                <a:lnTo>
                  <a:pt x="578743" y="1034733"/>
                </a:lnTo>
                <a:lnTo>
                  <a:pt x="553043" y="1037908"/>
                </a:lnTo>
                <a:lnTo>
                  <a:pt x="527025" y="1041083"/>
                </a:lnTo>
                <a:lnTo>
                  <a:pt x="530515" y="1059498"/>
                </a:lnTo>
                <a:lnTo>
                  <a:pt x="533688" y="1077595"/>
                </a:lnTo>
                <a:lnTo>
                  <a:pt x="536861" y="1095375"/>
                </a:lnTo>
                <a:lnTo>
                  <a:pt x="540351" y="1112838"/>
                </a:lnTo>
                <a:lnTo>
                  <a:pt x="543841" y="1130300"/>
                </a:lnTo>
                <a:lnTo>
                  <a:pt x="547966" y="1147128"/>
                </a:lnTo>
                <a:lnTo>
                  <a:pt x="552091" y="1163638"/>
                </a:lnTo>
                <a:lnTo>
                  <a:pt x="556216" y="1180148"/>
                </a:lnTo>
                <a:lnTo>
                  <a:pt x="561292" y="1198245"/>
                </a:lnTo>
                <a:lnTo>
                  <a:pt x="566686" y="1216025"/>
                </a:lnTo>
                <a:lnTo>
                  <a:pt x="572080" y="1233488"/>
                </a:lnTo>
                <a:lnTo>
                  <a:pt x="577792" y="1250315"/>
                </a:lnTo>
                <a:lnTo>
                  <a:pt x="597464" y="1248410"/>
                </a:lnTo>
                <a:lnTo>
                  <a:pt x="617771" y="1246823"/>
                </a:lnTo>
                <a:lnTo>
                  <a:pt x="638077" y="1245235"/>
                </a:lnTo>
                <a:lnTo>
                  <a:pt x="658701" y="1243648"/>
                </a:lnTo>
                <a:lnTo>
                  <a:pt x="679326" y="1242378"/>
                </a:lnTo>
                <a:lnTo>
                  <a:pt x="699950" y="1241425"/>
                </a:lnTo>
                <a:lnTo>
                  <a:pt x="721208" y="1240790"/>
                </a:lnTo>
                <a:lnTo>
                  <a:pt x="742467" y="1240473"/>
                </a:lnTo>
                <a:lnTo>
                  <a:pt x="742467" y="1024890"/>
                </a:lnTo>
                <a:close/>
                <a:moveTo>
                  <a:pt x="507035" y="801688"/>
                </a:moveTo>
                <a:lnTo>
                  <a:pt x="507670" y="824865"/>
                </a:lnTo>
                <a:lnTo>
                  <a:pt x="508622" y="848360"/>
                </a:lnTo>
                <a:lnTo>
                  <a:pt x="509573" y="871538"/>
                </a:lnTo>
                <a:lnTo>
                  <a:pt x="510843" y="894080"/>
                </a:lnTo>
                <a:lnTo>
                  <a:pt x="512746" y="916940"/>
                </a:lnTo>
                <a:lnTo>
                  <a:pt x="514650" y="939165"/>
                </a:lnTo>
                <a:lnTo>
                  <a:pt x="516871" y="961073"/>
                </a:lnTo>
                <a:lnTo>
                  <a:pt x="519410" y="982663"/>
                </a:lnTo>
                <a:lnTo>
                  <a:pt x="546062" y="979170"/>
                </a:lnTo>
                <a:lnTo>
                  <a:pt x="572715" y="976313"/>
                </a:lnTo>
                <a:lnTo>
                  <a:pt x="600319" y="973455"/>
                </a:lnTo>
                <a:lnTo>
                  <a:pt x="627924" y="971233"/>
                </a:lnTo>
                <a:lnTo>
                  <a:pt x="656163" y="969328"/>
                </a:lnTo>
                <a:lnTo>
                  <a:pt x="684720" y="967740"/>
                </a:lnTo>
                <a:lnTo>
                  <a:pt x="713276" y="966788"/>
                </a:lnTo>
                <a:lnTo>
                  <a:pt x="742467" y="965835"/>
                </a:lnTo>
                <a:lnTo>
                  <a:pt x="742467" y="801688"/>
                </a:lnTo>
                <a:lnTo>
                  <a:pt x="507035" y="801688"/>
                </a:lnTo>
                <a:close/>
                <a:moveTo>
                  <a:pt x="273824" y="801688"/>
                </a:moveTo>
                <a:lnTo>
                  <a:pt x="274142" y="816610"/>
                </a:lnTo>
                <a:lnTo>
                  <a:pt x="275094" y="831533"/>
                </a:lnTo>
                <a:lnTo>
                  <a:pt x="276045" y="846455"/>
                </a:lnTo>
                <a:lnTo>
                  <a:pt x="276997" y="860743"/>
                </a:lnTo>
                <a:lnTo>
                  <a:pt x="278584" y="875665"/>
                </a:lnTo>
                <a:lnTo>
                  <a:pt x="280170" y="889953"/>
                </a:lnTo>
                <a:lnTo>
                  <a:pt x="281757" y="904558"/>
                </a:lnTo>
                <a:lnTo>
                  <a:pt x="283660" y="918845"/>
                </a:lnTo>
                <a:lnTo>
                  <a:pt x="285882" y="933133"/>
                </a:lnTo>
                <a:lnTo>
                  <a:pt x="288737" y="947103"/>
                </a:lnTo>
                <a:lnTo>
                  <a:pt x="291276" y="961073"/>
                </a:lnTo>
                <a:lnTo>
                  <a:pt x="293814" y="975043"/>
                </a:lnTo>
                <a:lnTo>
                  <a:pt x="296670" y="988695"/>
                </a:lnTo>
                <a:lnTo>
                  <a:pt x="299842" y="1002665"/>
                </a:lnTo>
                <a:lnTo>
                  <a:pt x="303015" y="1015683"/>
                </a:lnTo>
                <a:lnTo>
                  <a:pt x="306823" y="1029335"/>
                </a:lnTo>
                <a:lnTo>
                  <a:pt x="324909" y="1023938"/>
                </a:lnTo>
                <a:lnTo>
                  <a:pt x="343312" y="1018858"/>
                </a:lnTo>
                <a:lnTo>
                  <a:pt x="362032" y="1013778"/>
                </a:lnTo>
                <a:lnTo>
                  <a:pt x="381070" y="1009015"/>
                </a:lnTo>
                <a:lnTo>
                  <a:pt x="400742" y="1004570"/>
                </a:lnTo>
                <a:lnTo>
                  <a:pt x="420414" y="1000125"/>
                </a:lnTo>
                <a:lnTo>
                  <a:pt x="440721" y="995998"/>
                </a:lnTo>
                <a:lnTo>
                  <a:pt x="461345" y="992188"/>
                </a:lnTo>
                <a:lnTo>
                  <a:pt x="458489" y="969328"/>
                </a:lnTo>
                <a:lnTo>
                  <a:pt x="456268" y="945833"/>
                </a:lnTo>
                <a:lnTo>
                  <a:pt x="454047" y="922655"/>
                </a:lnTo>
                <a:lnTo>
                  <a:pt x="452461" y="899160"/>
                </a:lnTo>
                <a:lnTo>
                  <a:pt x="451191" y="874713"/>
                </a:lnTo>
                <a:lnTo>
                  <a:pt x="449922" y="850900"/>
                </a:lnTo>
                <a:lnTo>
                  <a:pt x="448970" y="826135"/>
                </a:lnTo>
                <a:lnTo>
                  <a:pt x="448653" y="801688"/>
                </a:lnTo>
                <a:lnTo>
                  <a:pt x="273824" y="801688"/>
                </a:lnTo>
                <a:close/>
                <a:moveTo>
                  <a:pt x="59334" y="801688"/>
                </a:moveTo>
                <a:lnTo>
                  <a:pt x="60286" y="821690"/>
                </a:lnTo>
                <a:lnTo>
                  <a:pt x="62507" y="841693"/>
                </a:lnTo>
                <a:lnTo>
                  <a:pt x="64411" y="861378"/>
                </a:lnTo>
                <a:lnTo>
                  <a:pt x="67266" y="881380"/>
                </a:lnTo>
                <a:lnTo>
                  <a:pt x="70439" y="900748"/>
                </a:lnTo>
                <a:lnTo>
                  <a:pt x="74247" y="919798"/>
                </a:lnTo>
                <a:lnTo>
                  <a:pt x="78372" y="938848"/>
                </a:lnTo>
                <a:lnTo>
                  <a:pt x="83448" y="957898"/>
                </a:lnTo>
                <a:lnTo>
                  <a:pt x="88525" y="976630"/>
                </a:lnTo>
                <a:lnTo>
                  <a:pt x="94236" y="995045"/>
                </a:lnTo>
                <a:lnTo>
                  <a:pt x="100899" y="1013143"/>
                </a:lnTo>
                <a:lnTo>
                  <a:pt x="107245" y="1031240"/>
                </a:lnTo>
                <a:lnTo>
                  <a:pt x="114860" y="1049020"/>
                </a:lnTo>
                <a:lnTo>
                  <a:pt x="122475" y="1066483"/>
                </a:lnTo>
                <a:lnTo>
                  <a:pt x="130408" y="1083628"/>
                </a:lnTo>
                <a:lnTo>
                  <a:pt x="138975" y="1100773"/>
                </a:lnTo>
                <a:lnTo>
                  <a:pt x="150080" y="1094740"/>
                </a:lnTo>
                <a:lnTo>
                  <a:pt x="161185" y="1088390"/>
                </a:lnTo>
                <a:lnTo>
                  <a:pt x="172925" y="1082358"/>
                </a:lnTo>
                <a:lnTo>
                  <a:pt x="184982" y="1076325"/>
                </a:lnTo>
                <a:lnTo>
                  <a:pt x="197039" y="1070293"/>
                </a:lnTo>
                <a:lnTo>
                  <a:pt x="209731" y="1064895"/>
                </a:lnTo>
                <a:lnTo>
                  <a:pt x="222740" y="1059498"/>
                </a:lnTo>
                <a:lnTo>
                  <a:pt x="236066" y="1054100"/>
                </a:lnTo>
                <a:lnTo>
                  <a:pt x="250979" y="1048385"/>
                </a:lnTo>
                <a:lnTo>
                  <a:pt x="247172" y="1033780"/>
                </a:lnTo>
                <a:lnTo>
                  <a:pt x="243364" y="1019175"/>
                </a:lnTo>
                <a:lnTo>
                  <a:pt x="240191" y="1004570"/>
                </a:lnTo>
                <a:lnTo>
                  <a:pt x="236701" y="989330"/>
                </a:lnTo>
                <a:lnTo>
                  <a:pt x="233528" y="974408"/>
                </a:lnTo>
                <a:lnTo>
                  <a:pt x="230672" y="959168"/>
                </a:lnTo>
                <a:lnTo>
                  <a:pt x="228134" y="943928"/>
                </a:lnTo>
                <a:lnTo>
                  <a:pt x="225913" y="928370"/>
                </a:lnTo>
                <a:lnTo>
                  <a:pt x="223692" y="912813"/>
                </a:lnTo>
                <a:lnTo>
                  <a:pt x="221788" y="897573"/>
                </a:lnTo>
                <a:lnTo>
                  <a:pt x="220202" y="881698"/>
                </a:lnTo>
                <a:lnTo>
                  <a:pt x="218615" y="865823"/>
                </a:lnTo>
                <a:lnTo>
                  <a:pt x="217029" y="849948"/>
                </a:lnTo>
                <a:lnTo>
                  <a:pt x="216077" y="834073"/>
                </a:lnTo>
                <a:lnTo>
                  <a:pt x="215125" y="817880"/>
                </a:lnTo>
                <a:lnTo>
                  <a:pt x="214808" y="801688"/>
                </a:lnTo>
                <a:lnTo>
                  <a:pt x="59334" y="801688"/>
                </a:lnTo>
                <a:close/>
                <a:moveTo>
                  <a:pt x="1734820" y="720725"/>
                </a:moveTo>
                <a:lnTo>
                  <a:pt x="1735138" y="764540"/>
                </a:lnTo>
                <a:lnTo>
                  <a:pt x="1735138" y="861378"/>
                </a:lnTo>
                <a:lnTo>
                  <a:pt x="1735138" y="913765"/>
                </a:lnTo>
                <a:lnTo>
                  <a:pt x="1734503" y="960120"/>
                </a:lnTo>
                <a:lnTo>
                  <a:pt x="1734185" y="979488"/>
                </a:lnTo>
                <a:lnTo>
                  <a:pt x="1733549" y="994728"/>
                </a:lnTo>
                <a:lnTo>
                  <a:pt x="1732914" y="1005840"/>
                </a:lnTo>
                <a:lnTo>
                  <a:pt x="1732596" y="1009333"/>
                </a:lnTo>
                <a:lnTo>
                  <a:pt x="1732278" y="1011238"/>
                </a:lnTo>
                <a:lnTo>
                  <a:pt x="1731642" y="1011873"/>
                </a:lnTo>
                <a:lnTo>
                  <a:pt x="1730689" y="1012190"/>
                </a:lnTo>
                <a:lnTo>
                  <a:pt x="1727511" y="1013143"/>
                </a:lnTo>
                <a:lnTo>
                  <a:pt x="1722744" y="1014095"/>
                </a:lnTo>
                <a:lnTo>
                  <a:pt x="1716071" y="1014730"/>
                </a:lnTo>
                <a:lnTo>
                  <a:pt x="1708443" y="1015365"/>
                </a:lnTo>
                <a:lnTo>
                  <a:pt x="1698910" y="1015683"/>
                </a:lnTo>
                <a:lnTo>
                  <a:pt x="1676982" y="1016000"/>
                </a:lnTo>
                <a:lnTo>
                  <a:pt x="1650923" y="1016000"/>
                </a:lnTo>
                <a:lnTo>
                  <a:pt x="1622321" y="1015683"/>
                </a:lnTo>
                <a:lnTo>
                  <a:pt x="1591496" y="1014730"/>
                </a:lnTo>
                <a:lnTo>
                  <a:pt x="1559716" y="1013778"/>
                </a:lnTo>
                <a:lnTo>
                  <a:pt x="1497746" y="1011555"/>
                </a:lnTo>
                <a:lnTo>
                  <a:pt x="1443404" y="1009333"/>
                </a:lnTo>
                <a:lnTo>
                  <a:pt x="1390650" y="1006793"/>
                </a:lnTo>
                <a:lnTo>
                  <a:pt x="1438319" y="1005205"/>
                </a:lnTo>
                <a:lnTo>
                  <a:pt x="1487259" y="1003300"/>
                </a:lnTo>
                <a:lnTo>
                  <a:pt x="1543509" y="1000443"/>
                </a:lnTo>
                <a:lnTo>
                  <a:pt x="1572428" y="998538"/>
                </a:lnTo>
                <a:lnTo>
                  <a:pt x="1600394" y="996633"/>
                </a:lnTo>
                <a:lnTo>
                  <a:pt x="1626771" y="994410"/>
                </a:lnTo>
                <a:lnTo>
                  <a:pt x="1650605" y="992188"/>
                </a:lnTo>
                <a:lnTo>
                  <a:pt x="1671262" y="989648"/>
                </a:lnTo>
                <a:lnTo>
                  <a:pt x="1679842" y="988378"/>
                </a:lnTo>
                <a:lnTo>
                  <a:pt x="1687787" y="986790"/>
                </a:lnTo>
                <a:lnTo>
                  <a:pt x="1693825" y="985520"/>
                </a:lnTo>
                <a:lnTo>
                  <a:pt x="1698592" y="983933"/>
                </a:lnTo>
                <a:lnTo>
                  <a:pt x="1702088" y="982028"/>
                </a:lnTo>
                <a:lnTo>
                  <a:pt x="1703359" y="981075"/>
                </a:lnTo>
                <a:lnTo>
                  <a:pt x="1704312" y="980440"/>
                </a:lnTo>
                <a:lnTo>
                  <a:pt x="1705266" y="978218"/>
                </a:lnTo>
                <a:lnTo>
                  <a:pt x="1706219" y="974725"/>
                </a:lnTo>
                <a:lnTo>
                  <a:pt x="1707490" y="969963"/>
                </a:lnTo>
                <a:lnTo>
                  <a:pt x="1708443" y="963930"/>
                </a:lnTo>
                <a:lnTo>
                  <a:pt x="1710986" y="949960"/>
                </a:lnTo>
                <a:lnTo>
                  <a:pt x="1713528" y="932498"/>
                </a:lnTo>
                <a:lnTo>
                  <a:pt x="1716071" y="912178"/>
                </a:lnTo>
                <a:lnTo>
                  <a:pt x="1718613" y="890270"/>
                </a:lnTo>
                <a:lnTo>
                  <a:pt x="1723698" y="844233"/>
                </a:lnTo>
                <a:lnTo>
                  <a:pt x="1728147" y="798513"/>
                </a:lnTo>
                <a:lnTo>
                  <a:pt x="1731642" y="759143"/>
                </a:lnTo>
                <a:lnTo>
                  <a:pt x="1734820" y="720725"/>
                </a:lnTo>
                <a:close/>
                <a:moveTo>
                  <a:pt x="519410" y="561340"/>
                </a:moveTo>
                <a:lnTo>
                  <a:pt x="516871" y="583565"/>
                </a:lnTo>
                <a:lnTo>
                  <a:pt x="514650" y="605473"/>
                </a:lnTo>
                <a:lnTo>
                  <a:pt x="512746" y="627698"/>
                </a:lnTo>
                <a:lnTo>
                  <a:pt x="510843" y="650240"/>
                </a:lnTo>
                <a:lnTo>
                  <a:pt x="509573" y="673100"/>
                </a:lnTo>
                <a:lnTo>
                  <a:pt x="508622" y="695960"/>
                </a:lnTo>
                <a:lnTo>
                  <a:pt x="507670" y="719138"/>
                </a:lnTo>
                <a:lnTo>
                  <a:pt x="507352" y="742950"/>
                </a:lnTo>
                <a:lnTo>
                  <a:pt x="742467" y="742950"/>
                </a:lnTo>
                <a:lnTo>
                  <a:pt x="742467" y="578485"/>
                </a:lnTo>
                <a:lnTo>
                  <a:pt x="713276" y="577850"/>
                </a:lnTo>
                <a:lnTo>
                  <a:pt x="684720" y="576580"/>
                </a:lnTo>
                <a:lnTo>
                  <a:pt x="656163" y="575310"/>
                </a:lnTo>
                <a:lnTo>
                  <a:pt x="627924" y="573405"/>
                </a:lnTo>
                <a:lnTo>
                  <a:pt x="600319" y="570865"/>
                </a:lnTo>
                <a:lnTo>
                  <a:pt x="573032" y="568325"/>
                </a:lnTo>
                <a:lnTo>
                  <a:pt x="546062" y="564833"/>
                </a:lnTo>
                <a:lnTo>
                  <a:pt x="519410" y="561340"/>
                </a:lnTo>
                <a:close/>
                <a:moveTo>
                  <a:pt x="1074474" y="554038"/>
                </a:moveTo>
                <a:lnTo>
                  <a:pt x="1100533" y="554038"/>
                </a:lnTo>
                <a:lnTo>
                  <a:pt x="1129135" y="554356"/>
                </a:lnTo>
                <a:lnTo>
                  <a:pt x="1159961" y="555308"/>
                </a:lnTo>
                <a:lnTo>
                  <a:pt x="1191422" y="556261"/>
                </a:lnTo>
                <a:lnTo>
                  <a:pt x="1253392" y="558483"/>
                </a:lnTo>
                <a:lnTo>
                  <a:pt x="1307734" y="560706"/>
                </a:lnTo>
                <a:lnTo>
                  <a:pt x="1360488" y="563246"/>
                </a:lnTo>
                <a:lnTo>
                  <a:pt x="1313137" y="564833"/>
                </a:lnTo>
                <a:lnTo>
                  <a:pt x="1264197" y="567056"/>
                </a:lnTo>
                <a:lnTo>
                  <a:pt x="1207947" y="569913"/>
                </a:lnTo>
                <a:lnTo>
                  <a:pt x="1179028" y="571501"/>
                </a:lnTo>
                <a:lnTo>
                  <a:pt x="1150745" y="573406"/>
                </a:lnTo>
                <a:lnTo>
                  <a:pt x="1124685" y="575628"/>
                </a:lnTo>
                <a:lnTo>
                  <a:pt x="1100851" y="577851"/>
                </a:lnTo>
                <a:lnTo>
                  <a:pt x="1079877" y="580391"/>
                </a:lnTo>
                <a:lnTo>
                  <a:pt x="1071296" y="581661"/>
                </a:lnTo>
                <a:lnTo>
                  <a:pt x="1063669" y="583248"/>
                </a:lnTo>
                <a:lnTo>
                  <a:pt x="1057313" y="584836"/>
                </a:lnTo>
                <a:lnTo>
                  <a:pt x="1052546" y="586423"/>
                </a:lnTo>
                <a:lnTo>
                  <a:pt x="1049051" y="588011"/>
                </a:lnTo>
                <a:lnTo>
                  <a:pt x="1048097" y="588963"/>
                </a:lnTo>
                <a:lnTo>
                  <a:pt x="1046826" y="589598"/>
                </a:lnTo>
                <a:lnTo>
                  <a:pt x="1045873" y="591821"/>
                </a:lnTo>
                <a:lnTo>
                  <a:pt x="1044919" y="595313"/>
                </a:lnTo>
                <a:lnTo>
                  <a:pt x="1042695" y="606108"/>
                </a:lnTo>
                <a:lnTo>
                  <a:pt x="1040152" y="620396"/>
                </a:lnTo>
                <a:lnTo>
                  <a:pt x="1037610" y="637858"/>
                </a:lnTo>
                <a:lnTo>
                  <a:pt x="1035386" y="657861"/>
                </a:lnTo>
                <a:lnTo>
                  <a:pt x="1032843" y="679768"/>
                </a:lnTo>
                <a:lnTo>
                  <a:pt x="1027441" y="726123"/>
                </a:lnTo>
                <a:lnTo>
                  <a:pt x="1022992" y="771526"/>
                </a:lnTo>
                <a:lnTo>
                  <a:pt x="1019496" y="811213"/>
                </a:lnTo>
                <a:lnTo>
                  <a:pt x="1016318" y="849313"/>
                </a:lnTo>
                <a:lnTo>
                  <a:pt x="1016000" y="805498"/>
                </a:lnTo>
                <a:lnTo>
                  <a:pt x="1016000" y="708978"/>
                </a:lnTo>
                <a:lnTo>
                  <a:pt x="1016318" y="656591"/>
                </a:lnTo>
                <a:lnTo>
                  <a:pt x="1016636" y="609918"/>
                </a:lnTo>
                <a:lnTo>
                  <a:pt x="1017271" y="590551"/>
                </a:lnTo>
                <a:lnTo>
                  <a:pt x="1017589" y="575311"/>
                </a:lnTo>
                <a:lnTo>
                  <a:pt x="1018225" y="564198"/>
                </a:lnTo>
                <a:lnTo>
                  <a:pt x="1018860" y="560706"/>
                </a:lnTo>
                <a:lnTo>
                  <a:pt x="1019178" y="558801"/>
                </a:lnTo>
                <a:lnTo>
                  <a:pt x="1019496" y="558166"/>
                </a:lnTo>
                <a:lnTo>
                  <a:pt x="1020449" y="557848"/>
                </a:lnTo>
                <a:lnTo>
                  <a:pt x="1023627" y="556896"/>
                </a:lnTo>
                <a:lnTo>
                  <a:pt x="1028394" y="555943"/>
                </a:lnTo>
                <a:lnTo>
                  <a:pt x="1035068" y="555308"/>
                </a:lnTo>
                <a:lnTo>
                  <a:pt x="1043013" y="554673"/>
                </a:lnTo>
                <a:lnTo>
                  <a:pt x="1052546" y="554356"/>
                </a:lnTo>
                <a:lnTo>
                  <a:pt x="1074474" y="554038"/>
                </a:lnTo>
                <a:close/>
                <a:moveTo>
                  <a:pt x="995680" y="516891"/>
                </a:moveTo>
                <a:lnTo>
                  <a:pt x="992187" y="517208"/>
                </a:lnTo>
                <a:lnTo>
                  <a:pt x="989330" y="518161"/>
                </a:lnTo>
                <a:lnTo>
                  <a:pt x="986790" y="519748"/>
                </a:lnTo>
                <a:lnTo>
                  <a:pt x="984567" y="521971"/>
                </a:lnTo>
                <a:lnTo>
                  <a:pt x="982662" y="524511"/>
                </a:lnTo>
                <a:lnTo>
                  <a:pt x="981075" y="527368"/>
                </a:lnTo>
                <a:lnTo>
                  <a:pt x="980440" y="530543"/>
                </a:lnTo>
                <a:lnTo>
                  <a:pt x="980122" y="534353"/>
                </a:lnTo>
                <a:lnTo>
                  <a:pt x="980122" y="1036638"/>
                </a:lnTo>
                <a:lnTo>
                  <a:pt x="980440" y="1040131"/>
                </a:lnTo>
                <a:lnTo>
                  <a:pt x="981075" y="1043306"/>
                </a:lnTo>
                <a:lnTo>
                  <a:pt x="982662" y="1046163"/>
                </a:lnTo>
                <a:lnTo>
                  <a:pt x="984567" y="1048703"/>
                </a:lnTo>
                <a:lnTo>
                  <a:pt x="986790" y="1050926"/>
                </a:lnTo>
                <a:lnTo>
                  <a:pt x="989330" y="1052196"/>
                </a:lnTo>
                <a:lnTo>
                  <a:pt x="992187" y="1053783"/>
                </a:lnTo>
                <a:lnTo>
                  <a:pt x="995680" y="1054101"/>
                </a:lnTo>
                <a:lnTo>
                  <a:pt x="1752918" y="1054101"/>
                </a:lnTo>
                <a:lnTo>
                  <a:pt x="1756093" y="1053783"/>
                </a:lnTo>
                <a:lnTo>
                  <a:pt x="1759268" y="1052196"/>
                </a:lnTo>
                <a:lnTo>
                  <a:pt x="1761808" y="1050926"/>
                </a:lnTo>
                <a:lnTo>
                  <a:pt x="1764030" y="1048703"/>
                </a:lnTo>
                <a:lnTo>
                  <a:pt x="1765935" y="1046163"/>
                </a:lnTo>
                <a:lnTo>
                  <a:pt x="1767205" y="1043306"/>
                </a:lnTo>
                <a:lnTo>
                  <a:pt x="1768158" y="1040131"/>
                </a:lnTo>
                <a:lnTo>
                  <a:pt x="1768475" y="1036638"/>
                </a:lnTo>
                <a:lnTo>
                  <a:pt x="1768475" y="534353"/>
                </a:lnTo>
                <a:lnTo>
                  <a:pt x="1768158" y="530543"/>
                </a:lnTo>
                <a:lnTo>
                  <a:pt x="1767205" y="527368"/>
                </a:lnTo>
                <a:lnTo>
                  <a:pt x="1765935" y="524511"/>
                </a:lnTo>
                <a:lnTo>
                  <a:pt x="1764030" y="521971"/>
                </a:lnTo>
                <a:lnTo>
                  <a:pt x="1761808" y="519748"/>
                </a:lnTo>
                <a:lnTo>
                  <a:pt x="1759268" y="518161"/>
                </a:lnTo>
                <a:lnTo>
                  <a:pt x="1756093" y="517208"/>
                </a:lnTo>
                <a:lnTo>
                  <a:pt x="1752918" y="516891"/>
                </a:lnTo>
                <a:lnTo>
                  <a:pt x="995680" y="516891"/>
                </a:lnTo>
                <a:close/>
                <a:moveTo>
                  <a:pt x="306823" y="515303"/>
                </a:moveTo>
                <a:lnTo>
                  <a:pt x="303015" y="528320"/>
                </a:lnTo>
                <a:lnTo>
                  <a:pt x="299842" y="541973"/>
                </a:lnTo>
                <a:lnTo>
                  <a:pt x="296670" y="555625"/>
                </a:lnTo>
                <a:lnTo>
                  <a:pt x="293814" y="569595"/>
                </a:lnTo>
                <a:lnTo>
                  <a:pt x="290958" y="583565"/>
                </a:lnTo>
                <a:lnTo>
                  <a:pt x="288420" y="597218"/>
                </a:lnTo>
                <a:lnTo>
                  <a:pt x="285882" y="611505"/>
                </a:lnTo>
                <a:lnTo>
                  <a:pt x="283660" y="625793"/>
                </a:lnTo>
                <a:lnTo>
                  <a:pt x="281757" y="640080"/>
                </a:lnTo>
                <a:lnTo>
                  <a:pt x="280170" y="654368"/>
                </a:lnTo>
                <a:lnTo>
                  <a:pt x="278584" y="668655"/>
                </a:lnTo>
                <a:lnTo>
                  <a:pt x="276997" y="683260"/>
                </a:lnTo>
                <a:lnTo>
                  <a:pt x="276045" y="698183"/>
                </a:lnTo>
                <a:lnTo>
                  <a:pt x="275094" y="713105"/>
                </a:lnTo>
                <a:lnTo>
                  <a:pt x="274142" y="728028"/>
                </a:lnTo>
                <a:lnTo>
                  <a:pt x="273824" y="742950"/>
                </a:lnTo>
                <a:lnTo>
                  <a:pt x="448336" y="742950"/>
                </a:lnTo>
                <a:lnTo>
                  <a:pt x="448970" y="718185"/>
                </a:lnTo>
                <a:lnTo>
                  <a:pt x="449922" y="693738"/>
                </a:lnTo>
                <a:lnTo>
                  <a:pt x="450874" y="669290"/>
                </a:lnTo>
                <a:lnTo>
                  <a:pt x="452461" y="645478"/>
                </a:lnTo>
                <a:lnTo>
                  <a:pt x="454047" y="621983"/>
                </a:lnTo>
                <a:lnTo>
                  <a:pt x="456268" y="598170"/>
                </a:lnTo>
                <a:lnTo>
                  <a:pt x="458489" y="574993"/>
                </a:lnTo>
                <a:lnTo>
                  <a:pt x="461345" y="552450"/>
                </a:lnTo>
                <a:lnTo>
                  <a:pt x="432154" y="546418"/>
                </a:lnTo>
                <a:lnTo>
                  <a:pt x="403597" y="540703"/>
                </a:lnTo>
                <a:lnTo>
                  <a:pt x="376310" y="534353"/>
                </a:lnTo>
                <a:lnTo>
                  <a:pt x="349023" y="527368"/>
                </a:lnTo>
                <a:lnTo>
                  <a:pt x="327764" y="521335"/>
                </a:lnTo>
                <a:lnTo>
                  <a:pt x="306823" y="515303"/>
                </a:lnTo>
                <a:close/>
                <a:moveTo>
                  <a:pt x="956945" y="477838"/>
                </a:moveTo>
                <a:lnTo>
                  <a:pt x="958532" y="477838"/>
                </a:lnTo>
                <a:lnTo>
                  <a:pt x="1789748" y="477838"/>
                </a:lnTo>
                <a:lnTo>
                  <a:pt x="1791653" y="477838"/>
                </a:lnTo>
                <a:lnTo>
                  <a:pt x="1793240" y="478156"/>
                </a:lnTo>
                <a:lnTo>
                  <a:pt x="1796415" y="479743"/>
                </a:lnTo>
                <a:lnTo>
                  <a:pt x="1799273" y="481648"/>
                </a:lnTo>
                <a:lnTo>
                  <a:pt x="1801813" y="483871"/>
                </a:lnTo>
                <a:lnTo>
                  <a:pt x="1803718" y="486728"/>
                </a:lnTo>
                <a:lnTo>
                  <a:pt x="1805305" y="490221"/>
                </a:lnTo>
                <a:lnTo>
                  <a:pt x="1806258" y="493713"/>
                </a:lnTo>
                <a:lnTo>
                  <a:pt x="1806575" y="498158"/>
                </a:lnTo>
                <a:lnTo>
                  <a:pt x="1806575" y="1074103"/>
                </a:lnTo>
                <a:lnTo>
                  <a:pt x="1806258" y="1077913"/>
                </a:lnTo>
                <a:lnTo>
                  <a:pt x="1805305" y="1081406"/>
                </a:lnTo>
                <a:lnTo>
                  <a:pt x="1803718" y="1084898"/>
                </a:lnTo>
                <a:lnTo>
                  <a:pt x="1801813" y="1088073"/>
                </a:lnTo>
                <a:lnTo>
                  <a:pt x="1799273" y="1090613"/>
                </a:lnTo>
                <a:lnTo>
                  <a:pt x="1796415" y="1092201"/>
                </a:lnTo>
                <a:lnTo>
                  <a:pt x="1793240" y="1093471"/>
                </a:lnTo>
                <a:lnTo>
                  <a:pt x="1791653" y="1093788"/>
                </a:lnTo>
                <a:lnTo>
                  <a:pt x="1789748" y="1093788"/>
                </a:lnTo>
                <a:lnTo>
                  <a:pt x="958532" y="1093788"/>
                </a:lnTo>
                <a:lnTo>
                  <a:pt x="956945" y="1093788"/>
                </a:lnTo>
                <a:lnTo>
                  <a:pt x="955040" y="1093471"/>
                </a:lnTo>
                <a:lnTo>
                  <a:pt x="951865" y="1092201"/>
                </a:lnTo>
                <a:lnTo>
                  <a:pt x="949325" y="1090613"/>
                </a:lnTo>
                <a:lnTo>
                  <a:pt x="946785" y="1088073"/>
                </a:lnTo>
                <a:lnTo>
                  <a:pt x="944562" y="1084898"/>
                </a:lnTo>
                <a:lnTo>
                  <a:pt x="942657" y="1081406"/>
                </a:lnTo>
                <a:lnTo>
                  <a:pt x="941705" y="1077913"/>
                </a:lnTo>
                <a:lnTo>
                  <a:pt x="941387" y="1074103"/>
                </a:lnTo>
                <a:lnTo>
                  <a:pt x="941387" y="498158"/>
                </a:lnTo>
                <a:lnTo>
                  <a:pt x="941705" y="493713"/>
                </a:lnTo>
                <a:lnTo>
                  <a:pt x="942657" y="490221"/>
                </a:lnTo>
                <a:lnTo>
                  <a:pt x="944562" y="486728"/>
                </a:lnTo>
                <a:lnTo>
                  <a:pt x="946785" y="483871"/>
                </a:lnTo>
                <a:lnTo>
                  <a:pt x="949325" y="481648"/>
                </a:lnTo>
                <a:lnTo>
                  <a:pt x="951865" y="479743"/>
                </a:lnTo>
                <a:lnTo>
                  <a:pt x="955040" y="478156"/>
                </a:lnTo>
                <a:lnTo>
                  <a:pt x="956945" y="477838"/>
                </a:lnTo>
                <a:close/>
                <a:moveTo>
                  <a:pt x="138975" y="443230"/>
                </a:moveTo>
                <a:lnTo>
                  <a:pt x="130408" y="460375"/>
                </a:lnTo>
                <a:lnTo>
                  <a:pt x="122475" y="477838"/>
                </a:lnTo>
                <a:lnTo>
                  <a:pt x="114860" y="495300"/>
                </a:lnTo>
                <a:lnTo>
                  <a:pt x="107245" y="513080"/>
                </a:lnTo>
                <a:lnTo>
                  <a:pt x="100899" y="531178"/>
                </a:lnTo>
                <a:lnTo>
                  <a:pt x="94236" y="549593"/>
                </a:lnTo>
                <a:lnTo>
                  <a:pt x="88525" y="568008"/>
                </a:lnTo>
                <a:lnTo>
                  <a:pt x="83448" y="586740"/>
                </a:lnTo>
                <a:lnTo>
                  <a:pt x="78372" y="605473"/>
                </a:lnTo>
                <a:lnTo>
                  <a:pt x="74247" y="624523"/>
                </a:lnTo>
                <a:lnTo>
                  <a:pt x="70439" y="643890"/>
                </a:lnTo>
                <a:lnTo>
                  <a:pt x="67266" y="663258"/>
                </a:lnTo>
                <a:lnTo>
                  <a:pt x="64411" y="682943"/>
                </a:lnTo>
                <a:lnTo>
                  <a:pt x="62507" y="702628"/>
                </a:lnTo>
                <a:lnTo>
                  <a:pt x="60286" y="722948"/>
                </a:lnTo>
                <a:lnTo>
                  <a:pt x="59334" y="742950"/>
                </a:lnTo>
                <a:lnTo>
                  <a:pt x="214808" y="742950"/>
                </a:lnTo>
                <a:lnTo>
                  <a:pt x="215125" y="726758"/>
                </a:lnTo>
                <a:lnTo>
                  <a:pt x="216077" y="710565"/>
                </a:lnTo>
                <a:lnTo>
                  <a:pt x="217029" y="694373"/>
                </a:lnTo>
                <a:lnTo>
                  <a:pt x="218615" y="678498"/>
                </a:lnTo>
                <a:lnTo>
                  <a:pt x="220202" y="662623"/>
                </a:lnTo>
                <a:lnTo>
                  <a:pt x="221788" y="647065"/>
                </a:lnTo>
                <a:lnTo>
                  <a:pt x="223692" y="631190"/>
                </a:lnTo>
                <a:lnTo>
                  <a:pt x="225913" y="615950"/>
                </a:lnTo>
                <a:lnTo>
                  <a:pt x="228134" y="600710"/>
                </a:lnTo>
                <a:lnTo>
                  <a:pt x="230672" y="585470"/>
                </a:lnTo>
                <a:lnTo>
                  <a:pt x="233528" y="570230"/>
                </a:lnTo>
                <a:lnTo>
                  <a:pt x="236701" y="554990"/>
                </a:lnTo>
                <a:lnTo>
                  <a:pt x="239874" y="540068"/>
                </a:lnTo>
                <a:lnTo>
                  <a:pt x="243364" y="525145"/>
                </a:lnTo>
                <a:lnTo>
                  <a:pt x="247172" y="510540"/>
                </a:lnTo>
                <a:lnTo>
                  <a:pt x="250979" y="496253"/>
                </a:lnTo>
                <a:lnTo>
                  <a:pt x="235749" y="490220"/>
                </a:lnTo>
                <a:lnTo>
                  <a:pt x="220519" y="484188"/>
                </a:lnTo>
                <a:lnTo>
                  <a:pt x="205924" y="477520"/>
                </a:lnTo>
                <a:lnTo>
                  <a:pt x="191645" y="471170"/>
                </a:lnTo>
                <a:lnTo>
                  <a:pt x="177684" y="464820"/>
                </a:lnTo>
                <a:lnTo>
                  <a:pt x="164358" y="457518"/>
                </a:lnTo>
                <a:lnTo>
                  <a:pt x="151666" y="450850"/>
                </a:lnTo>
                <a:lnTo>
                  <a:pt x="138975" y="443230"/>
                </a:lnTo>
                <a:close/>
                <a:moveTo>
                  <a:pt x="577792" y="294005"/>
                </a:moveTo>
                <a:lnTo>
                  <a:pt x="570177" y="317500"/>
                </a:lnTo>
                <a:lnTo>
                  <a:pt x="562562" y="341630"/>
                </a:lnTo>
                <a:lnTo>
                  <a:pt x="555581" y="366713"/>
                </a:lnTo>
                <a:lnTo>
                  <a:pt x="549235" y="392748"/>
                </a:lnTo>
                <a:lnTo>
                  <a:pt x="542889" y="419100"/>
                </a:lnTo>
                <a:lnTo>
                  <a:pt x="537495" y="446405"/>
                </a:lnTo>
                <a:lnTo>
                  <a:pt x="532101" y="474345"/>
                </a:lnTo>
                <a:lnTo>
                  <a:pt x="527342" y="503238"/>
                </a:lnTo>
                <a:lnTo>
                  <a:pt x="553043" y="506413"/>
                </a:lnTo>
                <a:lnTo>
                  <a:pt x="578743" y="509588"/>
                </a:lnTo>
                <a:lnTo>
                  <a:pt x="605396" y="512128"/>
                </a:lnTo>
                <a:lnTo>
                  <a:pt x="631731" y="514668"/>
                </a:lnTo>
                <a:lnTo>
                  <a:pt x="659019" y="516573"/>
                </a:lnTo>
                <a:lnTo>
                  <a:pt x="686623" y="517843"/>
                </a:lnTo>
                <a:lnTo>
                  <a:pt x="714228" y="519113"/>
                </a:lnTo>
                <a:lnTo>
                  <a:pt x="742467" y="519748"/>
                </a:lnTo>
                <a:lnTo>
                  <a:pt x="742467" y="303848"/>
                </a:lnTo>
                <a:lnTo>
                  <a:pt x="721208" y="303213"/>
                </a:lnTo>
                <a:lnTo>
                  <a:pt x="699950" y="302578"/>
                </a:lnTo>
                <a:lnTo>
                  <a:pt x="679326" y="301625"/>
                </a:lnTo>
                <a:lnTo>
                  <a:pt x="658701" y="300673"/>
                </a:lnTo>
                <a:lnTo>
                  <a:pt x="638077" y="299403"/>
                </a:lnTo>
                <a:lnTo>
                  <a:pt x="618088" y="297815"/>
                </a:lnTo>
                <a:lnTo>
                  <a:pt x="597464" y="295910"/>
                </a:lnTo>
                <a:lnTo>
                  <a:pt x="577792" y="294005"/>
                </a:lnTo>
                <a:close/>
                <a:moveTo>
                  <a:pt x="418510" y="269240"/>
                </a:moveTo>
                <a:lnTo>
                  <a:pt x="411530" y="279718"/>
                </a:lnTo>
                <a:lnTo>
                  <a:pt x="404549" y="290513"/>
                </a:lnTo>
                <a:lnTo>
                  <a:pt x="397886" y="300990"/>
                </a:lnTo>
                <a:lnTo>
                  <a:pt x="391223" y="312103"/>
                </a:lnTo>
                <a:lnTo>
                  <a:pt x="384560" y="323533"/>
                </a:lnTo>
                <a:lnTo>
                  <a:pt x="378531" y="334645"/>
                </a:lnTo>
                <a:lnTo>
                  <a:pt x="371868" y="346393"/>
                </a:lnTo>
                <a:lnTo>
                  <a:pt x="366157" y="358458"/>
                </a:lnTo>
                <a:lnTo>
                  <a:pt x="360446" y="370205"/>
                </a:lnTo>
                <a:lnTo>
                  <a:pt x="354417" y="382270"/>
                </a:lnTo>
                <a:lnTo>
                  <a:pt x="349023" y="394653"/>
                </a:lnTo>
                <a:lnTo>
                  <a:pt x="343946" y="407035"/>
                </a:lnTo>
                <a:lnTo>
                  <a:pt x="338870" y="419735"/>
                </a:lnTo>
                <a:lnTo>
                  <a:pt x="333476" y="432753"/>
                </a:lnTo>
                <a:lnTo>
                  <a:pt x="328716" y="445770"/>
                </a:lnTo>
                <a:lnTo>
                  <a:pt x="324274" y="458788"/>
                </a:lnTo>
                <a:lnTo>
                  <a:pt x="341091" y="463868"/>
                </a:lnTo>
                <a:lnTo>
                  <a:pt x="358224" y="468948"/>
                </a:lnTo>
                <a:lnTo>
                  <a:pt x="375993" y="473393"/>
                </a:lnTo>
                <a:lnTo>
                  <a:pt x="393761" y="477838"/>
                </a:lnTo>
                <a:lnTo>
                  <a:pt x="412164" y="482283"/>
                </a:lnTo>
                <a:lnTo>
                  <a:pt x="430885" y="486410"/>
                </a:lnTo>
                <a:lnTo>
                  <a:pt x="449922" y="490220"/>
                </a:lnTo>
                <a:lnTo>
                  <a:pt x="469277" y="493713"/>
                </a:lnTo>
                <a:lnTo>
                  <a:pt x="472133" y="474663"/>
                </a:lnTo>
                <a:lnTo>
                  <a:pt x="475623" y="455930"/>
                </a:lnTo>
                <a:lnTo>
                  <a:pt x="479113" y="437515"/>
                </a:lnTo>
                <a:lnTo>
                  <a:pt x="482921" y="419418"/>
                </a:lnTo>
                <a:lnTo>
                  <a:pt x="486728" y="401320"/>
                </a:lnTo>
                <a:lnTo>
                  <a:pt x="490536" y="383540"/>
                </a:lnTo>
                <a:lnTo>
                  <a:pt x="495295" y="366395"/>
                </a:lnTo>
                <a:lnTo>
                  <a:pt x="499420" y="349250"/>
                </a:lnTo>
                <a:lnTo>
                  <a:pt x="503862" y="333058"/>
                </a:lnTo>
                <a:lnTo>
                  <a:pt x="508304" y="317183"/>
                </a:lnTo>
                <a:lnTo>
                  <a:pt x="513381" y="301943"/>
                </a:lnTo>
                <a:lnTo>
                  <a:pt x="518140" y="286703"/>
                </a:lnTo>
                <a:lnTo>
                  <a:pt x="492440" y="282893"/>
                </a:lnTo>
                <a:lnTo>
                  <a:pt x="467691" y="278765"/>
                </a:lnTo>
                <a:lnTo>
                  <a:pt x="442942" y="274320"/>
                </a:lnTo>
                <a:lnTo>
                  <a:pt x="418510" y="269240"/>
                </a:lnTo>
                <a:close/>
                <a:moveTo>
                  <a:pt x="299208" y="238125"/>
                </a:moveTo>
                <a:lnTo>
                  <a:pt x="283026" y="252730"/>
                </a:lnTo>
                <a:lnTo>
                  <a:pt x="275411" y="260033"/>
                </a:lnTo>
                <a:lnTo>
                  <a:pt x="267479" y="267653"/>
                </a:lnTo>
                <a:lnTo>
                  <a:pt x="253835" y="281940"/>
                </a:lnTo>
                <a:lnTo>
                  <a:pt x="240191" y="296863"/>
                </a:lnTo>
                <a:lnTo>
                  <a:pt x="227182" y="311785"/>
                </a:lnTo>
                <a:lnTo>
                  <a:pt x="214490" y="327343"/>
                </a:lnTo>
                <a:lnTo>
                  <a:pt x="202433" y="343218"/>
                </a:lnTo>
                <a:lnTo>
                  <a:pt x="190376" y="359093"/>
                </a:lnTo>
                <a:lnTo>
                  <a:pt x="178954" y="375603"/>
                </a:lnTo>
                <a:lnTo>
                  <a:pt x="168483" y="392430"/>
                </a:lnTo>
                <a:lnTo>
                  <a:pt x="178002" y="398145"/>
                </a:lnTo>
                <a:lnTo>
                  <a:pt x="188472" y="403860"/>
                </a:lnTo>
                <a:lnTo>
                  <a:pt x="198943" y="409575"/>
                </a:lnTo>
                <a:lnTo>
                  <a:pt x="210048" y="414973"/>
                </a:lnTo>
                <a:lnTo>
                  <a:pt x="221471" y="420053"/>
                </a:lnTo>
                <a:lnTo>
                  <a:pt x="232894" y="425450"/>
                </a:lnTo>
                <a:lnTo>
                  <a:pt x="245268" y="430848"/>
                </a:lnTo>
                <a:lnTo>
                  <a:pt x="257642" y="435610"/>
                </a:lnTo>
                <a:lnTo>
                  <a:pt x="268430" y="439738"/>
                </a:lnTo>
                <a:lnTo>
                  <a:pt x="277315" y="414655"/>
                </a:lnTo>
                <a:lnTo>
                  <a:pt x="287151" y="390208"/>
                </a:lnTo>
                <a:lnTo>
                  <a:pt x="297304" y="366078"/>
                </a:lnTo>
                <a:lnTo>
                  <a:pt x="302381" y="354330"/>
                </a:lnTo>
                <a:lnTo>
                  <a:pt x="308409" y="342900"/>
                </a:lnTo>
                <a:lnTo>
                  <a:pt x="313803" y="331153"/>
                </a:lnTo>
                <a:lnTo>
                  <a:pt x="319515" y="319723"/>
                </a:lnTo>
                <a:lnTo>
                  <a:pt x="325543" y="308610"/>
                </a:lnTo>
                <a:lnTo>
                  <a:pt x="331572" y="297498"/>
                </a:lnTo>
                <a:lnTo>
                  <a:pt x="337600" y="286703"/>
                </a:lnTo>
                <a:lnTo>
                  <a:pt x="344264" y="275908"/>
                </a:lnTo>
                <a:lnTo>
                  <a:pt x="350609" y="265430"/>
                </a:lnTo>
                <a:lnTo>
                  <a:pt x="357590" y="254953"/>
                </a:lnTo>
                <a:lnTo>
                  <a:pt x="349023" y="253048"/>
                </a:lnTo>
                <a:lnTo>
                  <a:pt x="323957" y="245745"/>
                </a:lnTo>
                <a:lnTo>
                  <a:pt x="299208" y="238125"/>
                </a:lnTo>
                <a:close/>
                <a:moveTo>
                  <a:pt x="1081336" y="129223"/>
                </a:moveTo>
                <a:lnTo>
                  <a:pt x="1090538" y="137795"/>
                </a:lnTo>
                <a:lnTo>
                  <a:pt x="1099422" y="146368"/>
                </a:lnTo>
                <a:lnTo>
                  <a:pt x="1107989" y="155575"/>
                </a:lnTo>
                <a:lnTo>
                  <a:pt x="1116873" y="164465"/>
                </a:lnTo>
                <a:lnTo>
                  <a:pt x="1125123" y="173990"/>
                </a:lnTo>
                <a:lnTo>
                  <a:pt x="1133690" y="183833"/>
                </a:lnTo>
                <a:lnTo>
                  <a:pt x="1141622" y="193358"/>
                </a:lnTo>
                <a:lnTo>
                  <a:pt x="1149555" y="203518"/>
                </a:lnTo>
                <a:lnTo>
                  <a:pt x="1164467" y="199708"/>
                </a:lnTo>
                <a:lnTo>
                  <a:pt x="1179380" y="195898"/>
                </a:lnTo>
                <a:lnTo>
                  <a:pt x="1188899" y="193358"/>
                </a:lnTo>
                <a:lnTo>
                  <a:pt x="1175890" y="184468"/>
                </a:lnTo>
                <a:lnTo>
                  <a:pt x="1162881" y="175578"/>
                </a:lnTo>
                <a:lnTo>
                  <a:pt x="1149872" y="167323"/>
                </a:lnTo>
                <a:lnTo>
                  <a:pt x="1136863" y="159068"/>
                </a:lnTo>
                <a:lnTo>
                  <a:pt x="1123219" y="151130"/>
                </a:lnTo>
                <a:lnTo>
                  <a:pt x="1109258" y="143510"/>
                </a:lnTo>
                <a:lnTo>
                  <a:pt x="1095297" y="136208"/>
                </a:lnTo>
                <a:lnTo>
                  <a:pt x="1081336" y="129223"/>
                </a:lnTo>
                <a:close/>
                <a:moveTo>
                  <a:pt x="462297" y="129223"/>
                </a:moveTo>
                <a:lnTo>
                  <a:pt x="448336" y="136208"/>
                </a:lnTo>
                <a:lnTo>
                  <a:pt x="434375" y="143510"/>
                </a:lnTo>
                <a:lnTo>
                  <a:pt x="420731" y="151130"/>
                </a:lnTo>
                <a:lnTo>
                  <a:pt x="407088" y="159068"/>
                </a:lnTo>
                <a:lnTo>
                  <a:pt x="394079" y="167323"/>
                </a:lnTo>
                <a:lnTo>
                  <a:pt x="380752" y="175578"/>
                </a:lnTo>
                <a:lnTo>
                  <a:pt x="367743" y="184468"/>
                </a:lnTo>
                <a:lnTo>
                  <a:pt x="355052" y="193358"/>
                </a:lnTo>
                <a:lnTo>
                  <a:pt x="374406" y="198438"/>
                </a:lnTo>
                <a:lnTo>
                  <a:pt x="394079" y="203518"/>
                </a:lnTo>
                <a:lnTo>
                  <a:pt x="402011" y="193358"/>
                </a:lnTo>
                <a:lnTo>
                  <a:pt x="410261" y="183833"/>
                </a:lnTo>
                <a:lnTo>
                  <a:pt x="418510" y="173990"/>
                </a:lnTo>
                <a:lnTo>
                  <a:pt x="427077" y="164465"/>
                </a:lnTo>
                <a:lnTo>
                  <a:pt x="435644" y="155575"/>
                </a:lnTo>
                <a:lnTo>
                  <a:pt x="444528" y="146368"/>
                </a:lnTo>
                <a:lnTo>
                  <a:pt x="453095" y="137795"/>
                </a:lnTo>
                <a:lnTo>
                  <a:pt x="462297" y="129223"/>
                </a:lnTo>
                <a:close/>
                <a:moveTo>
                  <a:pt x="931891" y="96838"/>
                </a:moveTo>
                <a:lnTo>
                  <a:pt x="942045" y="110490"/>
                </a:lnTo>
                <a:lnTo>
                  <a:pt x="951881" y="125413"/>
                </a:lnTo>
                <a:lnTo>
                  <a:pt x="961717" y="140970"/>
                </a:lnTo>
                <a:lnTo>
                  <a:pt x="970918" y="157480"/>
                </a:lnTo>
                <a:lnTo>
                  <a:pt x="979803" y="174625"/>
                </a:lnTo>
                <a:lnTo>
                  <a:pt x="988369" y="192405"/>
                </a:lnTo>
                <a:lnTo>
                  <a:pt x="996936" y="210820"/>
                </a:lnTo>
                <a:lnTo>
                  <a:pt x="1004869" y="230188"/>
                </a:lnTo>
                <a:lnTo>
                  <a:pt x="1025176" y="227330"/>
                </a:lnTo>
                <a:lnTo>
                  <a:pt x="1045165" y="224155"/>
                </a:lnTo>
                <a:lnTo>
                  <a:pt x="1065472" y="220980"/>
                </a:lnTo>
                <a:lnTo>
                  <a:pt x="1084827" y="217170"/>
                </a:lnTo>
                <a:lnTo>
                  <a:pt x="1076260" y="207645"/>
                </a:lnTo>
                <a:lnTo>
                  <a:pt x="1067376" y="198120"/>
                </a:lnTo>
                <a:lnTo>
                  <a:pt x="1058491" y="188913"/>
                </a:lnTo>
                <a:lnTo>
                  <a:pt x="1049607" y="180023"/>
                </a:lnTo>
                <a:lnTo>
                  <a:pt x="1040406" y="171450"/>
                </a:lnTo>
                <a:lnTo>
                  <a:pt x="1031204" y="163195"/>
                </a:lnTo>
                <a:lnTo>
                  <a:pt x="1021685" y="155258"/>
                </a:lnTo>
                <a:lnTo>
                  <a:pt x="1011849" y="147320"/>
                </a:lnTo>
                <a:lnTo>
                  <a:pt x="1002648" y="140018"/>
                </a:lnTo>
                <a:lnTo>
                  <a:pt x="992494" y="133033"/>
                </a:lnTo>
                <a:lnTo>
                  <a:pt x="982975" y="126048"/>
                </a:lnTo>
                <a:lnTo>
                  <a:pt x="972822" y="119380"/>
                </a:lnTo>
                <a:lnTo>
                  <a:pt x="962986" y="113348"/>
                </a:lnTo>
                <a:lnTo>
                  <a:pt x="952515" y="107315"/>
                </a:lnTo>
                <a:lnTo>
                  <a:pt x="942045" y="101918"/>
                </a:lnTo>
                <a:lnTo>
                  <a:pt x="931891" y="96838"/>
                </a:lnTo>
                <a:close/>
                <a:moveTo>
                  <a:pt x="611742" y="96838"/>
                </a:moveTo>
                <a:lnTo>
                  <a:pt x="601589" y="101918"/>
                </a:lnTo>
                <a:lnTo>
                  <a:pt x="591118" y="107315"/>
                </a:lnTo>
                <a:lnTo>
                  <a:pt x="580965" y="113348"/>
                </a:lnTo>
                <a:lnTo>
                  <a:pt x="570811" y="119698"/>
                </a:lnTo>
                <a:lnTo>
                  <a:pt x="560658" y="126048"/>
                </a:lnTo>
                <a:lnTo>
                  <a:pt x="551139" y="133033"/>
                </a:lnTo>
                <a:lnTo>
                  <a:pt x="540986" y="140018"/>
                </a:lnTo>
                <a:lnTo>
                  <a:pt x="531784" y="147320"/>
                </a:lnTo>
                <a:lnTo>
                  <a:pt x="521948" y="155258"/>
                </a:lnTo>
                <a:lnTo>
                  <a:pt x="512746" y="163195"/>
                </a:lnTo>
                <a:lnTo>
                  <a:pt x="503228" y="171450"/>
                </a:lnTo>
                <a:lnTo>
                  <a:pt x="494343" y="180023"/>
                </a:lnTo>
                <a:lnTo>
                  <a:pt x="485142" y="189230"/>
                </a:lnTo>
                <a:lnTo>
                  <a:pt x="476258" y="198120"/>
                </a:lnTo>
                <a:lnTo>
                  <a:pt x="467691" y="207645"/>
                </a:lnTo>
                <a:lnTo>
                  <a:pt x="458807" y="217170"/>
                </a:lnTo>
                <a:lnTo>
                  <a:pt x="478479" y="220980"/>
                </a:lnTo>
                <a:lnTo>
                  <a:pt x="498468" y="224155"/>
                </a:lnTo>
                <a:lnTo>
                  <a:pt x="518458" y="227330"/>
                </a:lnTo>
                <a:lnTo>
                  <a:pt x="538764" y="230188"/>
                </a:lnTo>
                <a:lnTo>
                  <a:pt x="547014" y="210820"/>
                </a:lnTo>
                <a:lnTo>
                  <a:pt x="555264" y="192405"/>
                </a:lnTo>
                <a:lnTo>
                  <a:pt x="564148" y="174625"/>
                </a:lnTo>
                <a:lnTo>
                  <a:pt x="573032" y="157480"/>
                </a:lnTo>
                <a:lnTo>
                  <a:pt x="582234" y="140970"/>
                </a:lnTo>
                <a:lnTo>
                  <a:pt x="591753" y="125413"/>
                </a:lnTo>
                <a:lnTo>
                  <a:pt x="601589" y="110490"/>
                </a:lnTo>
                <a:lnTo>
                  <a:pt x="611742" y="96838"/>
                </a:lnTo>
                <a:close/>
                <a:moveTo>
                  <a:pt x="801166" y="63818"/>
                </a:moveTo>
                <a:lnTo>
                  <a:pt x="801166" y="245110"/>
                </a:lnTo>
                <a:lnTo>
                  <a:pt x="837655" y="244158"/>
                </a:lnTo>
                <a:lnTo>
                  <a:pt x="873509" y="242570"/>
                </a:lnTo>
                <a:lnTo>
                  <a:pt x="909363" y="240348"/>
                </a:lnTo>
                <a:lnTo>
                  <a:pt x="944266" y="237173"/>
                </a:lnTo>
                <a:lnTo>
                  <a:pt x="935064" y="216853"/>
                </a:lnTo>
                <a:lnTo>
                  <a:pt x="925545" y="197803"/>
                </a:lnTo>
                <a:lnTo>
                  <a:pt x="916027" y="179705"/>
                </a:lnTo>
                <a:lnTo>
                  <a:pt x="906190" y="162878"/>
                </a:lnTo>
                <a:lnTo>
                  <a:pt x="901114" y="155258"/>
                </a:lnTo>
                <a:lnTo>
                  <a:pt x="896037" y="147320"/>
                </a:lnTo>
                <a:lnTo>
                  <a:pt x="890960" y="140018"/>
                </a:lnTo>
                <a:lnTo>
                  <a:pt x="885884" y="133033"/>
                </a:lnTo>
                <a:lnTo>
                  <a:pt x="880807" y="126048"/>
                </a:lnTo>
                <a:lnTo>
                  <a:pt x="875730" y="119698"/>
                </a:lnTo>
                <a:lnTo>
                  <a:pt x="870019" y="113665"/>
                </a:lnTo>
                <a:lnTo>
                  <a:pt x="864942" y="107633"/>
                </a:lnTo>
                <a:lnTo>
                  <a:pt x="856693" y="99695"/>
                </a:lnTo>
                <a:lnTo>
                  <a:pt x="848760" y="92075"/>
                </a:lnTo>
                <a:lnTo>
                  <a:pt x="840828" y="85725"/>
                </a:lnTo>
                <a:lnTo>
                  <a:pt x="832896" y="79693"/>
                </a:lnTo>
                <a:lnTo>
                  <a:pt x="824963" y="74613"/>
                </a:lnTo>
                <a:lnTo>
                  <a:pt x="817031" y="70168"/>
                </a:lnTo>
                <a:lnTo>
                  <a:pt x="809099" y="66675"/>
                </a:lnTo>
                <a:lnTo>
                  <a:pt x="801166" y="63818"/>
                </a:lnTo>
                <a:close/>
                <a:moveTo>
                  <a:pt x="742467" y="63818"/>
                </a:moveTo>
                <a:lnTo>
                  <a:pt x="734535" y="66675"/>
                </a:lnTo>
                <a:lnTo>
                  <a:pt x="726920" y="70168"/>
                </a:lnTo>
                <a:lnTo>
                  <a:pt x="718987" y="74613"/>
                </a:lnTo>
                <a:lnTo>
                  <a:pt x="711055" y="79693"/>
                </a:lnTo>
                <a:lnTo>
                  <a:pt x="703123" y="85725"/>
                </a:lnTo>
                <a:lnTo>
                  <a:pt x="694873" y="92075"/>
                </a:lnTo>
                <a:lnTo>
                  <a:pt x="686941" y="99695"/>
                </a:lnTo>
                <a:lnTo>
                  <a:pt x="678691" y="107633"/>
                </a:lnTo>
                <a:lnTo>
                  <a:pt x="673614" y="113665"/>
                </a:lnTo>
                <a:lnTo>
                  <a:pt x="668538" y="119698"/>
                </a:lnTo>
                <a:lnTo>
                  <a:pt x="662826" y="126048"/>
                </a:lnTo>
                <a:lnTo>
                  <a:pt x="657750" y="133033"/>
                </a:lnTo>
                <a:lnTo>
                  <a:pt x="652990" y="140018"/>
                </a:lnTo>
                <a:lnTo>
                  <a:pt x="647596" y="147320"/>
                </a:lnTo>
                <a:lnTo>
                  <a:pt x="642519" y="154940"/>
                </a:lnTo>
                <a:lnTo>
                  <a:pt x="637760" y="162878"/>
                </a:lnTo>
                <a:lnTo>
                  <a:pt x="632683" y="171450"/>
                </a:lnTo>
                <a:lnTo>
                  <a:pt x="627607" y="179705"/>
                </a:lnTo>
                <a:lnTo>
                  <a:pt x="618088" y="197803"/>
                </a:lnTo>
                <a:lnTo>
                  <a:pt x="608569" y="216853"/>
                </a:lnTo>
                <a:lnTo>
                  <a:pt x="599685" y="237173"/>
                </a:lnTo>
                <a:lnTo>
                  <a:pt x="634587" y="240030"/>
                </a:lnTo>
                <a:lnTo>
                  <a:pt x="670124" y="242570"/>
                </a:lnTo>
                <a:lnTo>
                  <a:pt x="705978" y="244158"/>
                </a:lnTo>
                <a:lnTo>
                  <a:pt x="742467" y="245110"/>
                </a:lnTo>
                <a:lnTo>
                  <a:pt x="742467" y="63818"/>
                </a:lnTo>
                <a:close/>
                <a:moveTo>
                  <a:pt x="754841" y="0"/>
                </a:moveTo>
                <a:lnTo>
                  <a:pt x="771975" y="0"/>
                </a:lnTo>
                <a:lnTo>
                  <a:pt x="789109" y="0"/>
                </a:lnTo>
                <a:lnTo>
                  <a:pt x="806243" y="635"/>
                </a:lnTo>
                <a:lnTo>
                  <a:pt x="823377" y="1588"/>
                </a:lnTo>
                <a:lnTo>
                  <a:pt x="840193" y="2858"/>
                </a:lnTo>
                <a:lnTo>
                  <a:pt x="856693" y="4445"/>
                </a:lnTo>
                <a:lnTo>
                  <a:pt x="873509" y="6350"/>
                </a:lnTo>
                <a:lnTo>
                  <a:pt x="890008" y="9208"/>
                </a:lnTo>
                <a:lnTo>
                  <a:pt x="906508" y="11748"/>
                </a:lnTo>
                <a:lnTo>
                  <a:pt x="923007" y="14923"/>
                </a:lnTo>
                <a:lnTo>
                  <a:pt x="939189" y="18098"/>
                </a:lnTo>
                <a:lnTo>
                  <a:pt x="955371" y="21908"/>
                </a:lnTo>
                <a:lnTo>
                  <a:pt x="971236" y="25718"/>
                </a:lnTo>
                <a:lnTo>
                  <a:pt x="987100" y="30480"/>
                </a:lnTo>
                <a:lnTo>
                  <a:pt x="1002965" y="35243"/>
                </a:lnTo>
                <a:lnTo>
                  <a:pt x="1018512" y="40005"/>
                </a:lnTo>
                <a:lnTo>
                  <a:pt x="1034060" y="45720"/>
                </a:lnTo>
                <a:lnTo>
                  <a:pt x="1049290" y="51435"/>
                </a:lnTo>
                <a:lnTo>
                  <a:pt x="1064520" y="57150"/>
                </a:lnTo>
                <a:lnTo>
                  <a:pt x="1079115" y="63818"/>
                </a:lnTo>
                <a:lnTo>
                  <a:pt x="1094028" y="70168"/>
                </a:lnTo>
                <a:lnTo>
                  <a:pt x="1108624" y="76835"/>
                </a:lnTo>
                <a:lnTo>
                  <a:pt x="1123219" y="84455"/>
                </a:lnTo>
                <a:lnTo>
                  <a:pt x="1137497" y="91758"/>
                </a:lnTo>
                <a:lnTo>
                  <a:pt x="1151458" y="99695"/>
                </a:lnTo>
                <a:lnTo>
                  <a:pt x="1165419" y="107633"/>
                </a:lnTo>
                <a:lnTo>
                  <a:pt x="1179063" y="116205"/>
                </a:lnTo>
                <a:lnTo>
                  <a:pt x="1192707" y="124778"/>
                </a:lnTo>
                <a:lnTo>
                  <a:pt x="1206033" y="133668"/>
                </a:lnTo>
                <a:lnTo>
                  <a:pt x="1219042" y="142558"/>
                </a:lnTo>
                <a:lnTo>
                  <a:pt x="1232051" y="152400"/>
                </a:lnTo>
                <a:lnTo>
                  <a:pt x="1244743" y="161925"/>
                </a:lnTo>
                <a:lnTo>
                  <a:pt x="1257434" y="171768"/>
                </a:lnTo>
                <a:lnTo>
                  <a:pt x="1270126" y="182245"/>
                </a:lnTo>
                <a:lnTo>
                  <a:pt x="1282818" y="193358"/>
                </a:lnTo>
                <a:lnTo>
                  <a:pt x="1295192" y="204470"/>
                </a:lnTo>
                <a:lnTo>
                  <a:pt x="1307567" y="215900"/>
                </a:lnTo>
                <a:lnTo>
                  <a:pt x="1323749" y="232093"/>
                </a:lnTo>
                <a:lnTo>
                  <a:pt x="1339296" y="248920"/>
                </a:lnTo>
                <a:lnTo>
                  <a:pt x="1354844" y="266065"/>
                </a:lnTo>
                <a:lnTo>
                  <a:pt x="1369756" y="283528"/>
                </a:lnTo>
                <a:lnTo>
                  <a:pt x="1384035" y="301625"/>
                </a:lnTo>
                <a:lnTo>
                  <a:pt x="1397995" y="320358"/>
                </a:lnTo>
                <a:lnTo>
                  <a:pt x="1411322" y="339090"/>
                </a:lnTo>
                <a:lnTo>
                  <a:pt x="1423696" y="358775"/>
                </a:lnTo>
                <a:lnTo>
                  <a:pt x="1431629" y="371158"/>
                </a:lnTo>
                <a:lnTo>
                  <a:pt x="1439244" y="383858"/>
                </a:lnTo>
                <a:lnTo>
                  <a:pt x="1446859" y="396875"/>
                </a:lnTo>
                <a:lnTo>
                  <a:pt x="1453839" y="410210"/>
                </a:lnTo>
                <a:lnTo>
                  <a:pt x="1463675" y="429260"/>
                </a:lnTo>
                <a:lnTo>
                  <a:pt x="1301855" y="429260"/>
                </a:lnTo>
                <a:lnTo>
                  <a:pt x="1321528" y="420370"/>
                </a:lnTo>
                <a:lnTo>
                  <a:pt x="1340565" y="411480"/>
                </a:lnTo>
                <a:lnTo>
                  <a:pt x="1358651" y="401955"/>
                </a:lnTo>
                <a:lnTo>
                  <a:pt x="1375785" y="392430"/>
                </a:lnTo>
                <a:lnTo>
                  <a:pt x="1364680" y="375603"/>
                </a:lnTo>
                <a:lnTo>
                  <a:pt x="1353257" y="359093"/>
                </a:lnTo>
                <a:lnTo>
                  <a:pt x="1341517" y="343218"/>
                </a:lnTo>
                <a:lnTo>
                  <a:pt x="1329143" y="327343"/>
                </a:lnTo>
                <a:lnTo>
                  <a:pt x="1316451" y="311785"/>
                </a:lnTo>
                <a:lnTo>
                  <a:pt x="1303442" y="296863"/>
                </a:lnTo>
                <a:lnTo>
                  <a:pt x="1290116" y="281940"/>
                </a:lnTo>
                <a:lnTo>
                  <a:pt x="1276155" y="267653"/>
                </a:lnTo>
                <a:lnTo>
                  <a:pt x="1268222" y="260033"/>
                </a:lnTo>
                <a:lnTo>
                  <a:pt x="1260607" y="252730"/>
                </a:lnTo>
                <a:lnTo>
                  <a:pt x="1244425" y="238125"/>
                </a:lnTo>
                <a:lnTo>
                  <a:pt x="1215869" y="246698"/>
                </a:lnTo>
                <a:lnTo>
                  <a:pt x="1200956" y="250825"/>
                </a:lnTo>
                <a:lnTo>
                  <a:pt x="1186361" y="254953"/>
                </a:lnTo>
                <a:lnTo>
                  <a:pt x="1198735" y="274955"/>
                </a:lnTo>
                <a:lnTo>
                  <a:pt x="1210792" y="295275"/>
                </a:lnTo>
                <a:lnTo>
                  <a:pt x="1222215" y="316230"/>
                </a:lnTo>
                <a:lnTo>
                  <a:pt x="1233003" y="337820"/>
                </a:lnTo>
                <a:lnTo>
                  <a:pt x="1243473" y="360045"/>
                </a:lnTo>
                <a:lnTo>
                  <a:pt x="1253310" y="382588"/>
                </a:lnTo>
                <a:lnTo>
                  <a:pt x="1262828" y="405448"/>
                </a:lnTo>
                <a:lnTo>
                  <a:pt x="1271395" y="429260"/>
                </a:lnTo>
                <a:lnTo>
                  <a:pt x="1208888" y="429260"/>
                </a:lnTo>
                <a:lnTo>
                  <a:pt x="1200004" y="407353"/>
                </a:lnTo>
                <a:lnTo>
                  <a:pt x="1190803" y="385763"/>
                </a:lnTo>
                <a:lnTo>
                  <a:pt x="1180967" y="365125"/>
                </a:lnTo>
                <a:lnTo>
                  <a:pt x="1170813" y="344805"/>
                </a:lnTo>
                <a:lnTo>
                  <a:pt x="1160025" y="325120"/>
                </a:lnTo>
                <a:lnTo>
                  <a:pt x="1148603" y="306070"/>
                </a:lnTo>
                <a:lnTo>
                  <a:pt x="1137180" y="287020"/>
                </a:lnTo>
                <a:lnTo>
                  <a:pt x="1125123" y="269240"/>
                </a:lnTo>
                <a:lnTo>
                  <a:pt x="1101009" y="274320"/>
                </a:lnTo>
                <a:lnTo>
                  <a:pt x="1076260" y="278765"/>
                </a:lnTo>
                <a:lnTo>
                  <a:pt x="1051194" y="282893"/>
                </a:lnTo>
                <a:lnTo>
                  <a:pt x="1025493" y="286703"/>
                </a:lnTo>
                <a:lnTo>
                  <a:pt x="1031204" y="303213"/>
                </a:lnTo>
                <a:lnTo>
                  <a:pt x="1036281" y="320040"/>
                </a:lnTo>
                <a:lnTo>
                  <a:pt x="1041040" y="337503"/>
                </a:lnTo>
                <a:lnTo>
                  <a:pt x="1045800" y="355283"/>
                </a:lnTo>
                <a:lnTo>
                  <a:pt x="1050559" y="373063"/>
                </a:lnTo>
                <a:lnTo>
                  <a:pt x="1054684" y="391478"/>
                </a:lnTo>
                <a:lnTo>
                  <a:pt x="1058809" y="410528"/>
                </a:lnTo>
                <a:lnTo>
                  <a:pt x="1062616" y="429260"/>
                </a:lnTo>
                <a:lnTo>
                  <a:pt x="1002965" y="429260"/>
                </a:lnTo>
                <a:lnTo>
                  <a:pt x="999475" y="412750"/>
                </a:lnTo>
                <a:lnTo>
                  <a:pt x="995667" y="396240"/>
                </a:lnTo>
                <a:lnTo>
                  <a:pt x="991542" y="380365"/>
                </a:lnTo>
                <a:lnTo>
                  <a:pt x="987418" y="364490"/>
                </a:lnTo>
                <a:lnTo>
                  <a:pt x="982658" y="346075"/>
                </a:lnTo>
                <a:lnTo>
                  <a:pt x="976947" y="328295"/>
                </a:lnTo>
                <a:lnTo>
                  <a:pt x="971553" y="311150"/>
                </a:lnTo>
                <a:lnTo>
                  <a:pt x="966159" y="294005"/>
                </a:lnTo>
                <a:lnTo>
                  <a:pt x="946169" y="295910"/>
                </a:lnTo>
                <a:lnTo>
                  <a:pt x="926180" y="297815"/>
                </a:lnTo>
                <a:lnTo>
                  <a:pt x="905556" y="299403"/>
                </a:lnTo>
                <a:lnTo>
                  <a:pt x="884932" y="300673"/>
                </a:lnTo>
                <a:lnTo>
                  <a:pt x="864308" y="301625"/>
                </a:lnTo>
                <a:lnTo>
                  <a:pt x="843684" y="302578"/>
                </a:lnTo>
                <a:lnTo>
                  <a:pt x="822742" y="303213"/>
                </a:lnTo>
                <a:lnTo>
                  <a:pt x="801166" y="303848"/>
                </a:lnTo>
                <a:lnTo>
                  <a:pt x="801166" y="519748"/>
                </a:lnTo>
                <a:lnTo>
                  <a:pt x="822108" y="519113"/>
                </a:lnTo>
                <a:lnTo>
                  <a:pt x="843366" y="518478"/>
                </a:lnTo>
                <a:lnTo>
                  <a:pt x="864308" y="517525"/>
                </a:lnTo>
                <a:lnTo>
                  <a:pt x="884614" y="516573"/>
                </a:lnTo>
                <a:lnTo>
                  <a:pt x="884614" y="575310"/>
                </a:lnTo>
                <a:lnTo>
                  <a:pt x="864308" y="576263"/>
                </a:lnTo>
                <a:lnTo>
                  <a:pt x="843366" y="577215"/>
                </a:lnTo>
                <a:lnTo>
                  <a:pt x="822108" y="577850"/>
                </a:lnTo>
                <a:lnTo>
                  <a:pt x="801166" y="578168"/>
                </a:lnTo>
                <a:lnTo>
                  <a:pt x="801166" y="742950"/>
                </a:lnTo>
                <a:lnTo>
                  <a:pt x="884614" y="742950"/>
                </a:lnTo>
                <a:lnTo>
                  <a:pt x="884614" y="801688"/>
                </a:lnTo>
                <a:lnTo>
                  <a:pt x="801166" y="801688"/>
                </a:lnTo>
                <a:lnTo>
                  <a:pt x="801166" y="965835"/>
                </a:lnTo>
                <a:lnTo>
                  <a:pt x="822108" y="966470"/>
                </a:lnTo>
                <a:lnTo>
                  <a:pt x="843366" y="967105"/>
                </a:lnTo>
                <a:lnTo>
                  <a:pt x="864308" y="968058"/>
                </a:lnTo>
                <a:lnTo>
                  <a:pt x="884614" y="969010"/>
                </a:lnTo>
                <a:lnTo>
                  <a:pt x="884614" y="1028065"/>
                </a:lnTo>
                <a:lnTo>
                  <a:pt x="864308" y="1026795"/>
                </a:lnTo>
                <a:lnTo>
                  <a:pt x="843366" y="1025843"/>
                </a:lnTo>
                <a:lnTo>
                  <a:pt x="822108" y="1025208"/>
                </a:lnTo>
                <a:lnTo>
                  <a:pt x="801166" y="1024890"/>
                </a:lnTo>
                <a:lnTo>
                  <a:pt x="801166" y="1240473"/>
                </a:lnTo>
                <a:lnTo>
                  <a:pt x="824963" y="1240790"/>
                </a:lnTo>
                <a:lnTo>
                  <a:pt x="848126" y="1241743"/>
                </a:lnTo>
                <a:lnTo>
                  <a:pt x="832896" y="1300163"/>
                </a:lnTo>
                <a:lnTo>
                  <a:pt x="801166" y="1299528"/>
                </a:lnTo>
                <a:lnTo>
                  <a:pt x="801166" y="1423353"/>
                </a:lnTo>
                <a:lnTo>
                  <a:pt x="771658" y="1538606"/>
                </a:lnTo>
                <a:lnTo>
                  <a:pt x="771023" y="1541781"/>
                </a:lnTo>
                <a:lnTo>
                  <a:pt x="771023" y="1544638"/>
                </a:lnTo>
                <a:lnTo>
                  <a:pt x="753890" y="1544321"/>
                </a:lnTo>
                <a:lnTo>
                  <a:pt x="736756" y="1543686"/>
                </a:lnTo>
                <a:lnTo>
                  <a:pt x="719622" y="1542733"/>
                </a:lnTo>
                <a:lnTo>
                  <a:pt x="702805" y="1541463"/>
                </a:lnTo>
                <a:lnTo>
                  <a:pt x="685989" y="1539558"/>
                </a:lnTo>
                <a:lnTo>
                  <a:pt x="669489" y="1537653"/>
                </a:lnTo>
                <a:lnTo>
                  <a:pt x="652673" y="1535431"/>
                </a:lnTo>
                <a:lnTo>
                  <a:pt x="636491" y="1532573"/>
                </a:lnTo>
                <a:lnTo>
                  <a:pt x="619992" y="1529716"/>
                </a:lnTo>
                <a:lnTo>
                  <a:pt x="603810" y="1526223"/>
                </a:lnTo>
                <a:lnTo>
                  <a:pt x="587628" y="1522096"/>
                </a:lnTo>
                <a:lnTo>
                  <a:pt x="571763" y="1518286"/>
                </a:lnTo>
                <a:lnTo>
                  <a:pt x="555898" y="1513841"/>
                </a:lnTo>
                <a:lnTo>
                  <a:pt x="540351" y="1509078"/>
                </a:lnTo>
                <a:lnTo>
                  <a:pt x="524486" y="1503998"/>
                </a:lnTo>
                <a:lnTo>
                  <a:pt x="509256" y="1498601"/>
                </a:lnTo>
                <a:lnTo>
                  <a:pt x="494343" y="1492886"/>
                </a:lnTo>
                <a:lnTo>
                  <a:pt x="479113" y="1486853"/>
                </a:lnTo>
                <a:lnTo>
                  <a:pt x="464200" y="1480503"/>
                </a:lnTo>
                <a:lnTo>
                  <a:pt x="449288" y="1474153"/>
                </a:lnTo>
                <a:lnTo>
                  <a:pt x="434692" y="1467168"/>
                </a:lnTo>
                <a:lnTo>
                  <a:pt x="420414" y="1459866"/>
                </a:lnTo>
                <a:lnTo>
                  <a:pt x="406136" y="1452246"/>
                </a:lnTo>
                <a:lnTo>
                  <a:pt x="392175" y="1444626"/>
                </a:lnTo>
                <a:lnTo>
                  <a:pt x="378214" y="1436688"/>
                </a:lnTo>
                <a:lnTo>
                  <a:pt x="364570" y="1428116"/>
                </a:lnTo>
                <a:lnTo>
                  <a:pt x="350927" y="1419861"/>
                </a:lnTo>
                <a:lnTo>
                  <a:pt x="337600" y="1410653"/>
                </a:lnTo>
                <a:lnTo>
                  <a:pt x="324591" y="1401763"/>
                </a:lnTo>
                <a:lnTo>
                  <a:pt x="311582" y="1392238"/>
                </a:lnTo>
                <a:lnTo>
                  <a:pt x="298891" y="1382396"/>
                </a:lnTo>
                <a:lnTo>
                  <a:pt x="286199" y="1372553"/>
                </a:lnTo>
                <a:lnTo>
                  <a:pt x="273507" y="1361758"/>
                </a:lnTo>
                <a:lnTo>
                  <a:pt x="260815" y="1351280"/>
                </a:lnTo>
                <a:lnTo>
                  <a:pt x="248441" y="1339850"/>
                </a:lnTo>
                <a:lnTo>
                  <a:pt x="236701" y="1328420"/>
                </a:lnTo>
                <a:lnTo>
                  <a:pt x="220202" y="1311910"/>
                </a:lnTo>
                <a:lnTo>
                  <a:pt x="204337" y="1295400"/>
                </a:lnTo>
                <a:lnTo>
                  <a:pt x="188790" y="1278255"/>
                </a:lnTo>
                <a:lnTo>
                  <a:pt x="173877" y="1260475"/>
                </a:lnTo>
                <a:lnTo>
                  <a:pt x="159599" y="1242378"/>
                </a:lnTo>
                <a:lnTo>
                  <a:pt x="145638" y="1223963"/>
                </a:lnTo>
                <a:lnTo>
                  <a:pt x="132629" y="1204913"/>
                </a:lnTo>
                <a:lnTo>
                  <a:pt x="119937" y="1185863"/>
                </a:lnTo>
                <a:lnTo>
                  <a:pt x="112005" y="1173163"/>
                </a:lnTo>
                <a:lnTo>
                  <a:pt x="104390" y="1160463"/>
                </a:lnTo>
                <a:lnTo>
                  <a:pt x="97409" y="1147445"/>
                </a:lnTo>
                <a:lnTo>
                  <a:pt x="90111" y="1134428"/>
                </a:lnTo>
                <a:lnTo>
                  <a:pt x="79641" y="1114108"/>
                </a:lnTo>
                <a:lnTo>
                  <a:pt x="69805" y="1093153"/>
                </a:lnTo>
                <a:lnTo>
                  <a:pt x="60286" y="1072198"/>
                </a:lnTo>
                <a:lnTo>
                  <a:pt x="51719" y="1050608"/>
                </a:lnTo>
                <a:lnTo>
                  <a:pt x="43469" y="1029018"/>
                </a:lnTo>
                <a:lnTo>
                  <a:pt x="36172" y="1006793"/>
                </a:lnTo>
                <a:lnTo>
                  <a:pt x="29826" y="984568"/>
                </a:lnTo>
                <a:lnTo>
                  <a:pt x="23480" y="961708"/>
                </a:lnTo>
                <a:lnTo>
                  <a:pt x="18086" y="939165"/>
                </a:lnTo>
                <a:lnTo>
                  <a:pt x="13326" y="915988"/>
                </a:lnTo>
                <a:lnTo>
                  <a:pt x="9202" y="892493"/>
                </a:lnTo>
                <a:lnTo>
                  <a:pt x="6029" y="868998"/>
                </a:lnTo>
                <a:lnTo>
                  <a:pt x="3490" y="845185"/>
                </a:lnTo>
                <a:lnTo>
                  <a:pt x="1587" y="820738"/>
                </a:lnTo>
                <a:lnTo>
                  <a:pt x="317" y="796608"/>
                </a:lnTo>
                <a:lnTo>
                  <a:pt x="0" y="772160"/>
                </a:lnTo>
                <a:lnTo>
                  <a:pt x="317" y="747713"/>
                </a:lnTo>
                <a:lnTo>
                  <a:pt x="1587" y="723583"/>
                </a:lnTo>
                <a:lnTo>
                  <a:pt x="3490" y="699453"/>
                </a:lnTo>
                <a:lnTo>
                  <a:pt x="6029" y="675640"/>
                </a:lnTo>
                <a:lnTo>
                  <a:pt x="9202" y="651828"/>
                </a:lnTo>
                <a:lnTo>
                  <a:pt x="13326" y="628650"/>
                </a:lnTo>
                <a:lnTo>
                  <a:pt x="18086" y="605473"/>
                </a:lnTo>
                <a:lnTo>
                  <a:pt x="23480" y="582295"/>
                </a:lnTo>
                <a:lnTo>
                  <a:pt x="29826" y="559753"/>
                </a:lnTo>
                <a:lnTo>
                  <a:pt x="36172" y="537528"/>
                </a:lnTo>
                <a:lnTo>
                  <a:pt x="43469" y="515620"/>
                </a:lnTo>
                <a:lnTo>
                  <a:pt x="51719" y="493713"/>
                </a:lnTo>
                <a:lnTo>
                  <a:pt x="60286" y="472440"/>
                </a:lnTo>
                <a:lnTo>
                  <a:pt x="69805" y="451168"/>
                </a:lnTo>
                <a:lnTo>
                  <a:pt x="79641" y="430530"/>
                </a:lnTo>
                <a:lnTo>
                  <a:pt x="90111" y="410210"/>
                </a:lnTo>
                <a:lnTo>
                  <a:pt x="97409" y="396875"/>
                </a:lnTo>
                <a:lnTo>
                  <a:pt x="104390" y="383858"/>
                </a:lnTo>
                <a:lnTo>
                  <a:pt x="112005" y="371158"/>
                </a:lnTo>
                <a:lnTo>
                  <a:pt x="119937" y="358775"/>
                </a:lnTo>
                <a:lnTo>
                  <a:pt x="132629" y="339090"/>
                </a:lnTo>
                <a:lnTo>
                  <a:pt x="145638" y="320040"/>
                </a:lnTo>
                <a:lnTo>
                  <a:pt x="159599" y="301625"/>
                </a:lnTo>
                <a:lnTo>
                  <a:pt x="173877" y="283528"/>
                </a:lnTo>
                <a:lnTo>
                  <a:pt x="188790" y="266065"/>
                </a:lnTo>
                <a:lnTo>
                  <a:pt x="204337" y="248920"/>
                </a:lnTo>
                <a:lnTo>
                  <a:pt x="220202" y="232093"/>
                </a:lnTo>
                <a:lnTo>
                  <a:pt x="236701" y="215900"/>
                </a:lnTo>
                <a:lnTo>
                  <a:pt x="248441" y="204470"/>
                </a:lnTo>
                <a:lnTo>
                  <a:pt x="260815" y="193358"/>
                </a:lnTo>
                <a:lnTo>
                  <a:pt x="273507" y="182245"/>
                </a:lnTo>
                <a:lnTo>
                  <a:pt x="286199" y="171768"/>
                </a:lnTo>
                <a:lnTo>
                  <a:pt x="298891" y="161925"/>
                </a:lnTo>
                <a:lnTo>
                  <a:pt x="311582" y="152400"/>
                </a:lnTo>
                <a:lnTo>
                  <a:pt x="324591" y="142558"/>
                </a:lnTo>
                <a:lnTo>
                  <a:pt x="337600" y="133668"/>
                </a:lnTo>
                <a:lnTo>
                  <a:pt x="350927" y="124460"/>
                </a:lnTo>
                <a:lnTo>
                  <a:pt x="364570" y="116205"/>
                </a:lnTo>
                <a:lnTo>
                  <a:pt x="378531" y="107633"/>
                </a:lnTo>
                <a:lnTo>
                  <a:pt x="392492" y="99695"/>
                </a:lnTo>
                <a:lnTo>
                  <a:pt x="406136" y="91758"/>
                </a:lnTo>
                <a:lnTo>
                  <a:pt x="420731" y="84455"/>
                </a:lnTo>
                <a:lnTo>
                  <a:pt x="435009" y="76835"/>
                </a:lnTo>
                <a:lnTo>
                  <a:pt x="449922" y="70168"/>
                </a:lnTo>
                <a:lnTo>
                  <a:pt x="464518" y="63818"/>
                </a:lnTo>
                <a:lnTo>
                  <a:pt x="479748" y="57150"/>
                </a:lnTo>
                <a:lnTo>
                  <a:pt x="494661" y="51118"/>
                </a:lnTo>
                <a:lnTo>
                  <a:pt x="509573" y="45720"/>
                </a:lnTo>
                <a:lnTo>
                  <a:pt x="525121" y="40005"/>
                </a:lnTo>
                <a:lnTo>
                  <a:pt x="540668" y="35243"/>
                </a:lnTo>
                <a:lnTo>
                  <a:pt x="556533" y="30480"/>
                </a:lnTo>
                <a:lnTo>
                  <a:pt x="572398" y="25718"/>
                </a:lnTo>
                <a:lnTo>
                  <a:pt x="588262" y="21908"/>
                </a:lnTo>
                <a:lnTo>
                  <a:pt x="604444" y="18098"/>
                </a:lnTo>
                <a:lnTo>
                  <a:pt x="620626" y="14605"/>
                </a:lnTo>
                <a:lnTo>
                  <a:pt x="637125" y="11748"/>
                </a:lnTo>
                <a:lnTo>
                  <a:pt x="653625" y="9208"/>
                </a:lnTo>
                <a:lnTo>
                  <a:pt x="670124" y="6350"/>
                </a:lnTo>
                <a:lnTo>
                  <a:pt x="686941" y="4445"/>
                </a:lnTo>
                <a:lnTo>
                  <a:pt x="703757" y="2858"/>
                </a:lnTo>
                <a:lnTo>
                  <a:pt x="720574" y="1588"/>
                </a:lnTo>
                <a:lnTo>
                  <a:pt x="737708" y="635"/>
                </a:lnTo>
                <a:lnTo>
                  <a:pt x="75484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0" name="标题 1"/>
          <p:cNvSpPr txBox="1"/>
          <p:nvPr>
            <p:custDataLst>
              <p:tags r:id="rId15"/>
            </p:custDataLst>
          </p:nvPr>
        </p:nvSpPr>
        <p:spPr>
          <a:xfrm>
            <a:off x="2282984" y="4289000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节省时间：快速找到车位，节省车主时间</a:t>
            </a:r>
          </a:p>
        </p:txBody>
      </p:sp>
      <p:sp>
        <p:nvSpPr>
          <p:cNvPr id="61" name="标题 1"/>
          <p:cNvSpPr txBox="1"/>
          <p:nvPr>
            <p:custDataLst>
              <p:tags r:id="rId16"/>
            </p:custDataLst>
          </p:nvPr>
        </p:nvSpPr>
        <p:spPr>
          <a:xfrm>
            <a:off x="5531339" y="4289000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提高效率：提高停车场管理效率，降低运营成本</a:t>
            </a:r>
          </a:p>
        </p:txBody>
      </p:sp>
      <p:sp>
        <p:nvSpPr>
          <p:cNvPr id="62" name="标题 1"/>
          <p:cNvSpPr txBox="1"/>
          <p:nvPr>
            <p:custDataLst>
              <p:tags r:id="rId17"/>
            </p:custDataLst>
          </p:nvPr>
        </p:nvSpPr>
        <p:spPr>
          <a:xfrm>
            <a:off x="8779694" y="4289000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环保节能：减少车辆寻找车位时的油耗和排放，降低环境污染</a:t>
            </a:r>
          </a:p>
        </p:txBody>
      </p:sp>
      <p:sp>
        <p:nvSpPr>
          <p:cNvPr id="65" name="KSO_Shape"/>
          <p:cNvSpPr/>
          <p:nvPr>
            <p:custDataLst>
              <p:tags r:id="rId18"/>
            </p:custDataLst>
          </p:nvPr>
        </p:nvSpPr>
        <p:spPr bwMode="auto">
          <a:xfrm>
            <a:off x="1718370" y="4501243"/>
            <a:ext cx="514773" cy="368922"/>
          </a:xfrm>
          <a:custGeom>
            <a:gdLst>
              <a:gd name="T0" fmla="*/ 1846857 w 5832"/>
              <a:gd name="T1" fmla="*/ 173247 h 4173"/>
              <a:gd name="T2" fmla="*/ 1897814 w 5832"/>
              <a:gd name="T3" fmla="*/ 235354 h 4173"/>
              <a:gd name="T4" fmla="*/ 1901080 w 5832"/>
              <a:gd name="T5" fmla="*/ 1273201 h 4173"/>
              <a:gd name="T6" fmla="*/ 1856330 w 5832"/>
              <a:gd name="T7" fmla="*/ 1339558 h 4173"/>
              <a:gd name="T8" fmla="*/ 120859 w 5832"/>
              <a:gd name="T9" fmla="*/ 1364074 h 4173"/>
              <a:gd name="T10" fmla="*/ 48344 w 5832"/>
              <a:gd name="T11" fmla="*/ 1339558 h 4173"/>
              <a:gd name="T12" fmla="*/ 3593 w 5832"/>
              <a:gd name="T13" fmla="*/ 1273201 h 4173"/>
              <a:gd name="T14" fmla="*/ 7186 w 5832"/>
              <a:gd name="T15" fmla="*/ 235354 h 4173"/>
              <a:gd name="T16" fmla="*/ 58143 w 5832"/>
              <a:gd name="T17" fmla="*/ 173247 h 4173"/>
              <a:gd name="T18" fmla="*/ 556278 w 5832"/>
              <a:gd name="T19" fmla="*/ 0 h 4173"/>
              <a:gd name="T20" fmla="*/ 1221656 w 5832"/>
              <a:gd name="T21" fmla="*/ 582502 h 4173"/>
              <a:gd name="T22" fmla="*/ 1118436 w 5832"/>
              <a:gd name="T23" fmla="*/ 667491 h 4173"/>
              <a:gd name="T24" fmla="*/ 1078912 w 5832"/>
              <a:gd name="T25" fmla="*/ 810665 h 4173"/>
              <a:gd name="T26" fmla="*/ 1139342 w 5832"/>
              <a:gd name="T27" fmla="*/ 955800 h 4173"/>
              <a:gd name="T28" fmla="*/ 1254321 w 5832"/>
              <a:gd name="T29" fmla="*/ 1025425 h 4173"/>
              <a:gd name="T30" fmla="*/ 1403925 w 5832"/>
              <a:gd name="T31" fmla="*/ 1014638 h 4173"/>
              <a:gd name="T32" fmla="*/ 1507145 w 5832"/>
              <a:gd name="T33" fmla="*/ 929322 h 4173"/>
              <a:gd name="T34" fmla="*/ 1546996 w 5832"/>
              <a:gd name="T35" fmla="*/ 786475 h 4173"/>
              <a:gd name="T36" fmla="*/ 1486240 w 5832"/>
              <a:gd name="T37" fmla="*/ 640687 h 4173"/>
              <a:gd name="T38" fmla="*/ 1371260 w 5832"/>
              <a:gd name="T39" fmla="*/ 571061 h 4173"/>
              <a:gd name="T40" fmla="*/ 601355 w 5832"/>
              <a:gd name="T41" fmla="*/ 411870 h 4173"/>
              <a:gd name="T42" fmla="*/ 1217737 w 5832"/>
              <a:gd name="T43" fmla="*/ 337668 h 4173"/>
              <a:gd name="T44" fmla="*/ 1069113 w 5832"/>
              <a:gd name="T45" fmla="*/ 395853 h 4173"/>
              <a:gd name="T46" fmla="*/ 957073 w 5832"/>
              <a:gd name="T47" fmla="*/ 490648 h 4173"/>
              <a:gd name="T48" fmla="*/ 875085 w 5832"/>
              <a:gd name="T49" fmla="*/ 625977 h 4173"/>
              <a:gd name="T50" fmla="*/ 842747 w 5832"/>
              <a:gd name="T51" fmla="*/ 786149 h 4173"/>
              <a:gd name="T52" fmla="*/ 863652 w 5832"/>
              <a:gd name="T53" fmla="*/ 938475 h 4173"/>
              <a:gd name="T54" fmla="*/ 936168 w 5832"/>
              <a:gd name="T55" fmla="*/ 1080341 h 4173"/>
              <a:gd name="T56" fmla="*/ 1040694 w 5832"/>
              <a:gd name="T57" fmla="*/ 1182328 h 4173"/>
              <a:gd name="T58" fmla="*/ 1184092 w 5832"/>
              <a:gd name="T59" fmla="*/ 1250973 h 4173"/>
              <a:gd name="T60" fmla="*/ 1336962 w 5832"/>
              <a:gd name="T61" fmla="*/ 1268625 h 4173"/>
              <a:gd name="T62" fmla="*/ 1495712 w 5832"/>
              <a:gd name="T63" fmla="*/ 1232014 h 4173"/>
              <a:gd name="T64" fmla="*/ 1628984 w 5832"/>
              <a:gd name="T65" fmla="*/ 1146698 h 4173"/>
              <a:gd name="T66" fmla="*/ 1720772 w 5832"/>
              <a:gd name="T67" fmla="*/ 1032944 h 4173"/>
              <a:gd name="T68" fmla="*/ 1775648 w 5832"/>
              <a:gd name="T69" fmla="*/ 881598 h 4173"/>
              <a:gd name="T70" fmla="*/ 1777608 w 5832"/>
              <a:gd name="T71" fmla="*/ 726656 h 4173"/>
              <a:gd name="T72" fmla="*/ 1726325 w 5832"/>
              <a:gd name="T73" fmla="*/ 574003 h 4173"/>
              <a:gd name="T74" fmla="*/ 1637477 w 5832"/>
              <a:gd name="T75" fmla="*/ 457960 h 4173"/>
              <a:gd name="T76" fmla="*/ 1506165 w 5832"/>
              <a:gd name="T77" fmla="*/ 369375 h 4173"/>
              <a:gd name="T78" fmla="*/ 1349048 w 5832"/>
              <a:gd name="T79" fmla="*/ 329169 h 4173"/>
              <a:gd name="T80" fmla="*/ 1436590 w 5832"/>
              <a:gd name="T81" fmla="*/ 505358 h 4173"/>
              <a:gd name="T82" fmla="*/ 1233089 w 5832"/>
              <a:gd name="T83" fmla="*/ 490321 h 4173"/>
              <a:gd name="T84" fmla="*/ 1067153 w 5832"/>
              <a:gd name="T85" fmla="*/ 595904 h 4173"/>
              <a:gd name="T86" fmla="*/ 994637 w 5832"/>
              <a:gd name="T87" fmla="*/ 798570 h 4173"/>
              <a:gd name="T88" fmla="*/ 1058007 w 5832"/>
              <a:gd name="T89" fmla="*/ 989142 h 4173"/>
              <a:gd name="T90" fmla="*/ 1218390 w 5832"/>
              <a:gd name="T91" fmla="*/ 1102569 h 4173"/>
              <a:gd name="T92" fmla="*/ 1422217 w 5832"/>
              <a:gd name="T93" fmla="*/ 1097666 h 4173"/>
              <a:gd name="T94" fmla="*/ 1576394 w 5832"/>
              <a:gd name="T95" fmla="*/ 976393 h 4173"/>
              <a:gd name="T96" fmla="*/ 1630291 w 5832"/>
              <a:gd name="T97" fmla="*/ 782226 h 4173"/>
              <a:gd name="T98" fmla="*/ 1548302 w 5832"/>
              <a:gd name="T99" fmla="*/ 584463 h 4173"/>
              <a:gd name="T100" fmla="*/ 1359828 w 5832"/>
              <a:gd name="T101" fmla="*/ 647224 h 4173"/>
              <a:gd name="T102" fmla="*/ 1258241 w 5832"/>
              <a:gd name="T103" fmla="*/ 649512 h 4173"/>
              <a:gd name="T104" fmla="*/ 1181479 w 5832"/>
              <a:gd name="T105" fmla="*/ 709985 h 4173"/>
              <a:gd name="T106" fmla="*/ 1154367 w 5832"/>
              <a:gd name="T107" fmla="*/ 806415 h 4173"/>
              <a:gd name="T108" fmla="*/ 1195525 w 5832"/>
              <a:gd name="T109" fmla="*/ 904806 h 4173"/>
              <a:gd name="T110" fmla="*/ 1280779 w 5832"/>
              <a:gd name="T111" fmla="*/ 953838 h 4173"/>
              <a:gd name="T112" fmla="*/ 1381386 w 5832"/>
              <a:gd name="T113" fmla="*/ 941417 h 4173"/>
              <a:gd name="T114" fmla="*/ 1451942 w 5832"/>
              <a:gd name="T115" fmla="*/ 874080 h 4173"/>
              <a:gd name="T116" fmla="*/ 1469581 w 5832"/>
              <a:gd name="T117" fmla="*/ 774381 h 4173"/>
              <a:gd name="T118" fmla="*/ 1424830 w 5832"/>
              <a:gd name="T119" fmla="*/ 686450 h 417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832" h="4173">
                <a:moveTo>
                  <a:pt x="370" y="477"/>
                </a:moveTo>
                <a:lnTo>
                  <a:pt x="5462" y="477"/>
                </a:lnTo>
                <a:lnTo>
                  <a:pt x="5481" y="477"/>
                </a:lnTo>
                <a:lnTo>
                  <a:pt x="5500" y="478"/>
                </a:lnTo>
                <a:lnTo>
                  <a:pt x="5518" y="480"/>
                </a:lnTo>
                <a:lnTo>
                  <a:pt x="5537" y="484"/>
                </a:lnTo>
                <a:lnTo>
                  <a:pt x="5554" y="488"/>
                </a:lnTo>
                <a:lnTo>
                  <a:pt x="5571" y="494"/>
                </a:lnTo>
                <a:lnTo>
                  <a:pt x="5589" y="499"/>
                </a:lnTo>
                <a:lnTo>
                  <a:pt x="5606" y="506"/>
                </a:lnTo>
                <a:lnTo>
                  <a:pt x="5622" y="513"/>
                </a:lnTo>
                <a:lnTo>
                  <a:pt x="5638" y="521"/>
                </a:lnTo>
                <a:lnTo>
                  <a:pt x="5654" y="530"/>
                </a:lnTo>
                <a:lnTo>
                  <a:pt x="5668" y="539"/>
                </a:lnTo>
                <a:lnTo>
                  <a:pt x="5683" y="550"/>
                </a:lnTo>
                <a:lnTo>
                  <a:pt x="5697" y="562"/>
                </a:lnTo>
                <a:lnTo>
                  <a:pt x="5710" y="573"/>
                </a:lnTo>
                <a:lnTo>
                  <a:pt x="5723" y="585"/>
                </a:lnTo>
                <a:lnTo>
                  <a:pt x="5735" y="598"/>
                </a:lnTo>
                <a:lnTo>
                  <a:pt x="5747" y="612"/>
                </a:lnTo>
                <a:lnTo>
                  <a:pt x="5758" y="625"/>
                </a:lnTo>
                <a:lnTo>
                  <a:pt x="5768" y="640"/>
                </a:lnTo>
                <a:lnTo>
                  <a:pt x="5778" y="655"/>
                </a:lnTo>
                <a:lnTo>
                  <a:pt x="5787" y="670"/>
                </a:lnTo>
                <a:lnTo>
                  <a:pt x="5795" y="686"/>
                </a:lnTo>
                <a:lnTo>
                  <a:pt x="5803" y="702"/>
                </a:lnTo>
                <a:lnTo>
                  <a:pt x="5810" y="720"/>
                </a:lnTo>
                <a:lnTo>
                  <a:pt x="5815" y="737"/>
                </a:lnTo>
                <a:lnTo>
                  <a:pt x="5820" y="754"/>
                </a:lnTo>
                <a:lnTo>
                  <a:pt x="5824" y="772"/>
                </a:lnTo>
                <a:lnTo>
                  <a:pt x="5828" y="790"/>
                </a:lnTo>
                <a:lnTo>
                  <a:pt x="5830" y="808"/>
                </a:lnTo>
                <a:lnTo>
                  <a:pt x="5831" y="827"/>
                </a:lnTo>
                <a:lnTo>
                  <a:pt x="5832" y="846"/>
                </a:lnTo>
                <a:lnTo>
                  <a:pt x="5832" y="3803"/>
                </a:lnTo>
                <a:lnTo>
                  <a:pt x="5831" y="3822"/>
                </a:lnTo>
                <a:lnTo>
                  <a:pt x="5830" y="3841"/>
                </a:lnTo>
                <a:lnTo>
                  <a:pt x="5828" y="3858"/>
                </a:lnTo>
                <a:lnTo>
                  <a:pt x="5824" y="3877"/>
                </a:lnTo>
                <a:lnTo>
                  <a:pt x="5820" y="3895"/>
                </a:lnTo>
                <a:lnTo>
                  <a:pt x="5815" y="3912"/>
                </a:lnTo>
                <a:lnTo>
                  <a:pt x="5810" y="3930"/>
                </a:lnTo>
                <a:lnTo>
                  <a:pt x="5803" y="3947"/>
                </a:lnTo>
                <a:lnTo>
                  <a:pt x="5795" y="3962"/>
                </a:lnTo>
                <a:lnTo>
                  <a:pt x="5787" y="3979"/>
                </a:lnTo>
                <a:lnTo>
                  <a:pt x="5778" y="3994"/>
                </a:lnTo>
                <a:lnTo>
                  <a:pt x="5768" y="4009"/>
                </a:lnTo>
                <a:lnTo>
                  <a:pt x="5758" y="4023"/>
                </a:lnTo>
                <a:lnTo>
                  <a:pt x="5747" y="4038"/>
                </a:lnTo>
                <a:lnTo>
                  <a:pt x="5735" y="4051"/>
                </a:lnTo>
                <a:lnTo>
                  <a:pt x="5723" y="4064"/>
                </a:lnTo>
                <a:lnTo>
                  <a:pt x="5710" y="4076"/>
                </a:lnTo>
                <a:lnTo>
                  <a:pt x="5697" y="4088"/>
                </a:lnTo>
                <a:lnTo>
                  <a:pt x="5683" y="4098"/>
                </a:lnTo>
                <a:lnTo>
                  <a:pt x="5668" y="4109"/>
                </a:lnTo>
                <a:lnTo>
                  <a:pt x="5654" y="4118"/>
                </a:lnTo>
                <a:lnTo>
                  <a:pt x="5638" y="4127"/>
                </a:lnTo>
                <a:lnTo>
                  <a:pt x="5622" y="4136"/>
                </a:lnTo>
                <a:lnTo>
                  <a:pt x="5606" y="4143"/>
                </a:lnTo>
                <a:lnTo>
                  <a:pt x="5589" y="4149"/>
                </a:lnTo>
                <a:lnTo>
                  <a:pt x="5571" y="4156"/>
                </a:lnTo>
                <a:lnTo>
                  <a:pt x="5554" y="4160"/>
                </a:lnTo>
                <a:lnTo>
                  <a:pt x="5537" y="4165"/>
                </a:lnTo>
                <a:lnTo>
                  <a:pt x="5518" y="4168"/>
                </a:lnTo>
                <a:lnTo>
                  <a:pt x="5500" y="4171"/>
                </a:lnTo>
                <a:lnTo>
                  <a:pt x="5481" y="4172"/>
                </a:lnTo>
                <a:lnTo>
                  <a:pt x="5462" y="4173"/>
                </a:lnTo>
                <a:lnTo>
                  <a:pt x="370" y="4173"/>
                </a:lnTo>
                <a:lnTo>
                  <a:pt x="351" y="4172"/>
                </a:lnTo>
                <a:lnTo>
                  <a:pt x="332" y="4171"/>
                </a:lnTo>
                <a:lnTo>
                  <a:pt x="313" y="4168"/>
                </a:lnTo>
                <a:lnTo>
                  <a:pt x="295" y="4165"/>
                </a:lnTo>
                <a:lnTo>
                  <a:pt x="277" y="4160"/>
                </a:lnTo>
                <a:lnTo>
                  <a:pt x="259" y="4156"/>
                </a:lnTo>
                <a:lnTo>
                  <a:pt x="243" y="4149"/>
                </a:lnTo>
                <a:lnTo>
                  <a:pt x="226" y="4143"/>
                </a:lnTo>
                <a:lnTo>
                  <a:pt x="209" y="4136"/>
                </a:lnTo>
                <a:lnTo>
                  <a:pt x="194" y="4127"/>
                </a:lnTo>
                <a:lnTo>
                  <a:pt x="178" y="4118"/>
                </a:lnTo>
                <a:lnTo>
                  <a:pt x="162" y="4109"/>
                </a:lnTo>
                <a:lnTo>
                  <a:pt x="148" y="4098"/>
                </a:lnTo>
                <a:lnTo>
                  <a:pt x="134" y="4088"/>
                </a:lnTo>
                <a:lnTo>
                  <a:pt x="121" y="4076"/>
                </a:lnTo>
                <a:lnTo>
                  <a:pt x="108" y="4064"/>
                </a:lnTo>
                <a:lnTo>
                  <a:pt x="95" y="4051"/>
                </a:lnTo>
                <a:lnTo>
                  <a:pt x="84" y="4038"/>
                </a:lnTo>
                <a:lnTo>
                  <a:pt x="73" y="4023"/>
                </a:lnTo>
                <a:lnTo>
                  <a:pt x="63" y="4009"/>
                </a:lnTo>
                <a:lnTo>
                  <a:pt x="53" y="3994"/>
                </a:lnTo>
                <a:lnTo>
                  <a:pt x="44" y="3979"/>
                </a:lnTo>
                <a:lnTo>
                  <a:pt x="36" y="3962"/>
                </a:lnTo>
                <a:lnTo>
                  <a:pt x="29" y="3947"/>
                </a:lnTo>
                <a:lnTo>
                  <a:pt x="22" y="3930"/>
                </a:lnTo>
                <a:lnTo>
                  <a:pt x="16" y="3912"/>
                </a:lnTo>
                <a:lnTo>
                  <a:pt x="11" y="3895"/>
                </a:lnTo>
                <a:lnTo>
                  <a:pt x="7" y="3877"/>
                </a:lnTo>
                <a:lnTo>
                  <a:pt x="4" y="3858"/>
                </a:lnTo>
                <a:lnTo>
                  <a:pt x="2" y="3841"/>
                </a:lnTo>
                <a:lnTo>
                  <a:pt x="0" y="3822"/>
                </a:lnTo>
                <a:lnTo>
                  <a:pt x="0" y="3803"/>
                </a:lnTo>
                <a:lnTo>
                  <a:pt x="0" y="846"/>
                </a:lnTo>
                <a:lnTo>
                  <a:pt x="0" y="827"/>
                </a:lnTo>
                <a:lnTo>
                  <a:pt x="2" y="808"/>
                </a:lnTo>
                <a:lnTo>
                  <a:pt x="4" y="790"/>
                </a:lnTo>
                <a:lnTo>
                  <a:pt x="7" y="772"/>
                </a:lnTo>
                <a:lnTo>
                  <a:pt x="11" y="754"/>
                </a:lnTo>
                <a:lnTo>
                  <a:pt x="16" y="737"/>
                </a:lnTo>
                <a:lnTo>
                  <a:pt x="22" y="720"/>
                </a:lnTo>
                <a:lnTo>
                  <a:pt x="29" y="702"/>
                </a:lnTo>
                <a:lnTo>
                  <a:pt x="36" y="686"/>
                </a:lnTo>
                <a:lnTo>
                  <a:pt x="44" y="670"/>
                </a:lnTo>
                <a:lnTo>
                  <a:pt x="53" y="655"/>
                </a:lnTo>
                <a:lnTo>
                  <a:pt x="63" y="640"/>
                </a:lnTo>
                <a:lnTo>
                  <a:pt x="73" y="625"/>
                </a:lnTo>
                <a:lnTo>
                  <a:pt x="84" y="612"/>
                </a:lnTo>
                <a:lnTo>
                  <a:pt x="95" y="598"/>
                </a:lnTo>
                <a:lnTo>
                  <a:pt x="108" y="585"/>
                </a:lnTo>
                <a:lnTo>
                  <a:pt x="121" y="573"/>
                </a:lnTo>
                <a:lnTo>
                  <a:pt x="134" y="562"/>
                </a:lnTo>
                <a:lnTo>
                  <a:pt x="148" y="550"/>
                </a:lnTo>
                <a:lnTo>
                  <a:pt x="162" y="539"/>
                </a:lnTo>
                <a:lnTo>
                  <a:pt x="178" y="530"/>
                </a:lnTo>
                <a:lnTo>
                  <a:pt x="194" y="521"/>
                </a:lnTo>
                <a:lnTo>
                  <a:pt x="209" y="513"/>
                </a:lnTo>
                <a:lnTo>
                  <a:pt x="226" y="506"/>
                </a:lnTo>
                <a:lnTo>
                  <a:pt x="243" y="499"/>
                </a:lnTo>
                <a:lnTo>
                  <a:pt x="259" y="494"/>
                </a:lnTo>
                <a:lnTo>
                  <a:pt x="277" y="488"/>
                </a:lnTo>
                <a:lnTo>
                  <a:pt x="295" y="484"/>
                </a:lnTo>
                <a:lnTo>
                  <a:pt x="313" y="480"/>
                </a:lnTo>
                <a:lnTo>
                  <a:pt x="332" y="478"/>
                </a:lnTo>
                <a:lnTo>
                  <a:pt x="351" y="477"/>
                </a:lnTo>
                <a:lnTo>
                  <a:pt x="370" y="477"/>
                </a:lnTo>
                <a:close/>
                <a:moveTo>
                  <a:pt x="542" y="0"/>
                </a:moveTo>
                <a:lnTo>
                  <a:pt x="1703" y="0"/>
                </a:lnTo>
                <a:lnTo>
                  <a:pt x="1703" y="350"/>
                </a:lnTo>
                <a:lnTo>
                  <a:pt x="542" y="350"/>
                </a:lnTo>
                <a:lnTo>
                  <a:pt x="542" y="0"/>
                </a:lnTo>
                <a:close/>
                <a:moveTo>
                  <a:pt x="4019" y="1725"/>
                </a:moveTo>
                <a:lnTo>
                  <a:pt x="4019" y="1725"/>
                </a:lnTo>
                <a:lnTo>
                  <a:pt x="3983" y="1726"/>
                </a:lnTo>
                <a:lnTo>
                  <a:pt x="3946" y="1729"/>
                </a:lnTo>
                <a:lnTo>
                  <a:pt x="3910" y="1734"/>
                </a:lnTo>
                <a:lnTo>
                  <a:pt x="3874" y="1740"/>
                </a:lnTo>
                <a:lnTo>
                  <a:pt x="3840" y="1747"/>
                </a:lnTo>
                <a:lnTo>
                  <a:pt x="3806" y="1758"/>
                </a:lnTo>
                <a:lnTo>
                  <a:pt x="3773" y="1769"/>
                </a:lnTo>
                <a:lnTo>
                  <a:pt x="3740" y="1782"/>
                </a:lnTo>
                <a:lnTo>
                  <a:pt x="3708" y="1797"/>
                </a:lnTo>
                <a:lnTo>
                  <a:pt x="3677" y="1812"/>
                </a:lnTo>
                <a:lnTo>
                  <a:pt x="3647" y="1829"/>
                </a:lnTo>
                <a:lnTo>
                  <a:pt x="3618" y="1848"/>
                </a:lnTo>
                <a:lnTo>
                  <a:pt x="3590" y="1868"/>
                </a:lnTo>
                <a:lnTo>
                  <a:pt x="3563" y="1889"/>
                </a:lnTo>
                <a:lnTo>
                  <a:pt x="3537" y="1911"/>
                </a:lnTo>
                <a:lnTo>
                  <a:pt x="3512" y="1936"/>
                </a:lnTo>
                <a:lnTo>
                  <a:pt x="3488" y="1960"/>
                </a:lnTo>
                <a:lnTo>
                  <a:pt x="3465" y="1987"/>
                </a:lnTo>
                <a:lnTo>
                  <a:pt x="3444" y="2014"/>
                </a:lnTo>
                <a:lnTo>
                  <a:pt x="3424" y="2042"/>
                </a:lnTo>
                <a:lnTo>
                  <a:pt x="3405" y="2071"/>
                </a:lnTo>
                <a:lnTo>
                  <a:pt x="3388" y="2101"/>
                </a:lnTo>
                <a:lnTo>
                  <a:pt x="3372" y="2132"/>
                </a:lnTo>
                <a:lnTo>
                  <a:pt x="3358" y="2164"/>
                </a:lnTo>
                <a:lnTo>
                  <a:pt x="3345" y="2197"/>
                </a:lnTo>
                <a:lnTo>
                  <a:pt x="3334" y="2230"/>
                </a:lnTo>
                <a:lnTo>
                  <a:pt x="3324" y="2264"/>
                </a:lnTo>
                <a:lnTo>
                  <a:pt x="3316" y="2298"/>
                </a:lnTo>
                <a:lnTo>
                  <a:pt x="3309" y="2334"/>
                </a:lnTo>
                <a:lnTo>
                  <a:pt x="3305" y="2369"/>
                </a:lnTo>
                <a:lnTo>
                  <a:pt x="3303" y="2406"/>
                </a:lnTo>
                <a:lnTo>
                  <a:pt x="3302" y="2443"/>
                </a:lnTo>
                <a:lnTo>
                  <a:pt x="3303" y="2480"/>
                </a:lnTo>
                <a:lnTo>
                  <a:pt x="3305" y="2517"/>
                </a:lnTo>
                <a:lnTo>
                  <a:pt x="3309" y="2552"/>
                </a:lnTo>
                <a:lnTo>
                  <a:pt x="3316" y="2587"/>
                </a:lnTo>
                <a:lnTo>
                  <a:pt x="3324" y="2622"/>
                </a:lnTo>
                <a:lnTo>
                  <a:pt x="3334" y="2656"/>
                </a:lnTo>
                <a:lnTo>
                  <a:pt x="3345" y="2689"/>
                </a:lnTo>
                <a:lnTo>
                  <a:pt x="3358" y="2722"/>
                </a:lnTo>
                <a:lnTo>
                  <a:pt x="3372" y="2754"/>
                </a:lnTo>
                <a:lnTo>
                  <a:pt x="3388" y="2784"/>
                </a:lnTo>
                <a:lnTo>
                  <a:pt x="3405" y="2814"/>
                </a:lnTo>
                <a:lnTo>
                  <a:pt x="3424" y="2843"/>
                </a:lnTo>
                <a:lnTo>
                  <a:pt x="3444" y="2872"/>
                </a:lnTo>
                <a:lnTo>
                  <a:pt x="3465" y="2899"/>
                </a:lnTo>
                <a:lnTo>
                  <a:pt x="3488" y="2924"/>
                </a:lnTo>
                <a:lnTo>
                  <a:pt x="3512" y="2950"/>
                </a:lnTo>
                <a:lnTo>
                  <a:pt x="3537" y="2973"/>
                </a:lnTo>
                <a:lnTo>
                  <a:pt x="3563" y="2997"/>
                </a:lnTo>
                <a:lnTo>
                  <a:pt x="3590" y="3018"/>
                </a:lnTo>
                <a:lnTo>
                  <a:pt x="3618" y="3038"/>
                </a:lnTo>
                <a:lnTo>
                  <a:pt x="3647" y="3056"/>
                </a:lnTo>
                <a:lnTo>
                  <a:pt x="3677" y="3074"/>
                </a:lnTo>
                <a:lnTo>
                  <a:pt x="3708" y="3089"/>
                </a:lnTo>
                <a:lnTo>
                  <a:pt x="3740" y="3104"/>
                </a:lnTo>
                <a:lnTo>
                  <a:pt x="3773" y="3117"/>
                </a:lnTo>
                <a:lnTo>
                  <a:pt x="3806" y="3128"/>
                </a:lnTo>
                <a:lnTo>
                  <a:pt x="3840" y="3137"/>
                </a:lnTo>
                <a:lnTo>
                  <a:pt x="3874" y="3145"/>
                </a:lnTo>
                <a:lnTo>
                  <a:pt x="3910" y="3152"/>
                </a:lnTo>
                <a:lnTo>
                  <a:pt x="3946" y="3156"/>
                </a:lnTo>
                <a:lnTo>
                  <a:pt x="3983" y="3160"/>
                </a:lnTo>
                <a:lnTo>
                  <a:pt x="4019" y="3161"/>
                </a:lnTo>
                <a:lnTo>
                  <a:pt x="4056" y="3160"/>
                </a:lnTo>
                <a:lnTo>
                  <a:pt x="4092" y="3156"/>
                </a:lnTo>
                <a:lnTo>
                  <a:pt x="4129" y="3152"/>
                </a:lnTo>
                <a:lnTo>
                  <a:pt x="4163" y="3145"/>
                </a:lnTo>
                <a:lnTo>
                  <a:pt x="4198" y="3137"/>
                </a:lnTo>
                <a:lnTo>
                  <a:pt x="4232" y="3128"/>
                </a:lnTo>
                <a:lnTo>
                  <a:pt x="4266" y="3117"/>
                </a:lnTo>
                <a:lnTo>
                  <a:pt x="4298" y="3104"/>
                </a:lnTo>
                <a:lnTo>
                  <a:pt x="4329" y="3089"/>
                </a:lnTo>
                <a:lnTo>
                  <a:pt x="4361" y="3074"/>
                </a:lnTo>
                <a:lnTo>
                  <a:pt x="4391" y="3056"/>
                </a:lnTo>
                <a:lnTo>
                  <a:pt x="4420" y="3038"/>
                </a:lnTo>
                <a:lnTo>
                  <a:pt x="4447" y="3018"/>
                </a:lnTo>
                <a:lnTo>
                  <a:pt x="4475" y="2997"/>
                </a:lnTo>
                <a:lnTo>
                  <a:pt x="4501" y="2973"/>
                </a:lnTo>
                <a:lnTo>
                  <a:pt x="4527" y="2950"/>
                </a:lnTo>
                <a:lnTo>
                  <a:pt x="4550" y="2924"/>
                </a:lnTo>
                <a:lnTo>
                  <a:pt x="4572" y="2899"/>
                </a:lnTo>
                <a:lnTo>
                  <a:pt x="4595" y="2872"/>
                </a:lnTo>
                <a:lnTo>
                  <a:pt x="4614" y="2843"/>
                </a:lnTo>
                <a:lnTo>
                  <a:pt x="4633" y="2814"/>
                </a:lnTo>
                <a:lnTo>
                  <a:pt x="4650" y="2784"/>
                </a:lnTo>
                <a:lnTo>
                  <a:pt x="4666" y="2754"/>
                </a:lnTo>
                <a:lnTo>
                  <a:pt x="4680" y="2722"/>
                </a:lnTo>
                <a:lnTo>
                  <a:pt x="4693" y="2689"/>
                </a:lnTo>
                <a:lnTo>
                  <a:pt x="4705" y="2656"/>
                </a:lnTo>
                <a:lnTo>
                  <a:pt x="4714" y="2622"/>
                </a:lnTo>
                <a:lnTo>
                  <a:pt x="4722" y="2587"/>
                </a:lnTo>
                <a:lnTo>
                  <a:pt x="4728" y="2552"/>
                </a:lnTo>
                <a:lnTo>
                  <a:pt x="4733" y="2517"/>
                </a:lnTo>
                <a:lnTo>
                  <a:pt x="4736" y="2480"/>
                </a:lnTo>
                <a:lnTo>
                  <a:pt x="4736" y="2443"/>
                </a:lnTo>
                <a:lnTo>
                  <a:pt x="4736" y="2406"/>
                </a:lnTo>
                <a:lnTo>
                  <a:pt x="4733" y="2369"/>
                </a:lnTo>
                <a:lnTo>
                  <a:pt x="4728" y="2334"/>
                </a:lnTo>
                <a:lnTo>
                  <a:pt x="4722" y="2298"/>
                </a:lnTo>
                <a:lnTo>
                  <a:pt x="4714" y="2264"/>
                </a:lnTo>
                <a:lnTo>
                  <a:pt x="4705" y="2230"/>
                </a:lnTo>
                <a:lnTo>
                  <a:pt x="4693" y="2197"/>
                </a:lnTo>
                <a:lnTo>
                  <a:pt x="4680" y="2164"/>
                </a:lnTo>
                <a:lnTo>
                  <a:pt x="4666" y="2132"/>
                </a:lnTo>
                <a:lnTo>
                  <a:pt x="4650" y="2101"/>
                </a:lnTo>
                <a:lnTo>
                  <a:pt x="4633" y="2071"/>
                </a:lnTo>
                <a:lnTo>
                  <a:pt x="4614" y="2042"/>
                </a:lnTo>
                <a:lnTo>
                  <a:pt x="4595" y="2014"/>
                </a:lnTo>
                <a:lnTo>
                  <a:pt x="4572" y="1987"/>
                </a:lnTo>
                <a:lnTo>
                  <a:pt x="4550" y="1960"/>
                </a:lnTo>
                <a:lnTo>
                  <a:pt x="4527" y="1936"/>
                </a:lnTo>
                <a:lnTo>
                  <a:pt x="4501" y="1911"/>
                </a:lnTo>
                <a:lnTo>
                  <a:pt x="4475" y="1889"/>
                </a:lnTo>
                <a:lnTo>
                  <a:pt x="4447" y="1868"/>
                </a:lnTo>
                <a:lnTo>
                  <a:pt x="4420" y="1848"/>
                </a:lnTo>
                <a:lnTo>
                  <a:pt x="4391" y="1829"/>
                </a:lnTo>
                <a:lnTo>
                  <a:pt x="4361" y="1812"/>
                </a:lnTo>
                <a:lnTo>
                  <a:pt x="4329" y="1797"/>
                </a:lnTo>
                <a:lnTo>
                  <a:pt x="4298" y="1782"/>
                </a:lnTo>
                <a:lnTo>
                  <a:pt x="4266" y="1769"/>
                </a:lnTo>
                <a:lnTo>
                  <a:pt x="4232" y="1758"/>
                </a:lnTo>
                <a:lnTo>
                  <a:pt x="4198" y="1747"/>
                </a:lnTo>
                <a:lnTo>
                  <a:pt x="4163" y="1740"/>
                </a:lnTo>
                <a:lnTo>
                  <a:pt x="4129" y="1734"/>
                </a:lnTo>
                <a:lnTo>
                  <a:pt x="4092" y="1729"/>
                </a:lnTo>
                <a:lnTo>
                  <a:pt x="4056" y="1726"/>
                </a:lnTo>
                <a:lnTo>
                  <a:pt x="4019" y="1725"/>
                </a:lnTo>
                <a:close/>
                <a:moveTo>
                  <a:pt x="1375" y="838"/>
                </a:moveTo>
                <a:lnTo>
                  <a:pt x="1375" y="3754"/>
                </a:lnTo>
                <a:lnTo>
                  <a:pt x="1591" y="3754"/>
                </a:lnTo>
                <a:lnTo>
                  <a:pt x="1591" y="838"/>
                </a:lnTo>
                <a:lnTo>
                  <a:pt x="1375" y="838"/>
                </a:lnTo>
                <a:close/>
                <a:moveTo>
                  <a:pt x="1841" y="690"/>
                </a:moveTo>
                <a:lnTo>
                  <a:pt x="1841" y="1260"/>
                </a:lnTo>
                <a:lnTo>
                  <a:pt x="2899" y="1260"/>
                </a:lnTo>
                <a:lnTo>
                  <a:pt x="2899" y="690"/>
                </a:lnTo>
                <a:lnTo>
                  <a:pt x="1841" y="690"/>
                </a:lnTo>
                <a:close/>
                <a:moveTo>
                  <a:pt x="4019" y="1003"/>
                </a:moveTo>
                <a:lnTo>
                  <a:pt x="4019" y="1003"/>
                </a:lnTo>
                <a:lnTo>
                  <a:pt x="3982" y="1004"/>
                </a:lnTo>
                <a:lnTo>
                  <a:pt x="3945" y="1005"/>
                </a:lnTo>
                <a:lnTo>
                  <a:pt x="3908" y="1007"/>
                </a:lnTo>
                <a:lnTo>
                  <a:pt x="3872" y="1011"/>
                </a:lnTo>
                <a:lnTo>
                  <a:pt x="3835" y="1015"/>
                </a:lnTo>
                <a:lnTo>
                  <a:pt x="3800" y="1020"/>
                </a:lnTo>
                <a:lnTo>
                  <a:pt x="3764" y="1026"/>
                </a:lnTo>
                <a:lnTo>
                  <a:pt x="3728" y="1033"/>
                </a:lnTo>
                <a:lnTo>
                  <a:pt x="3694" y="1040"/>
                </a:lnTo>
                <a:lnTo>
                  <a:pt x="3659" y="1049"/>
                </a:lnTo>
                <a:lnTo>
                  <a:pt x="3625" y="1058"/>
                </a:lnTo>
                <a:lnTo>
                  <a:pt x="3591" y="1068"/>
                </a:lnTo>
                <a:lnTo>
                  <a:pt x="3558" y="1079"/>
                </a:lnTo>
                <a:lnTo>
                  <a:pt x="3524" y="1091"/>
                </a:lnTo>
                <a:lnTo>
                  <a:pt x="3491" y="1103"/>
                </a:lnTo>
                <a:lnTo>
                  <a:pt x="3459" y="1117"/>
                </a:lnTo>
                <a:lnTo>
                  <a:pt x="3426" y="1130"/>
                </a:lnTo>
                <a:lnTo>
                  <a:pt x="3395" y="1146"/>
                </a:lnTo>
                <a:lnTo>
                  <a:pt x="3364" y="1161"/>
                </a:lnTo>
                <a:lnTo>
                  <a:pt x="3333" y="1177"/>
                </a:lnTo>
                <a:lnTo>
                  <a:pt x="3303" y="1194"/>
                </a:lnTo>
                <a:lnTo>
                  <a:pt x="3273" y="1211"/>
                </a:lnTo>
                <a:lnTo>
                  <a:pt x="3244" y="1230"/>
                </a:lnTo>
                <a:lnTo>
                  <a:pt x="3215" y="1249"/>
                </a:lnTo>
                <a:lnTo>
                  <a:pt x="3186" y="1269"/>
                </a:lnTo>
                <a:lnTo>
                  <a:pt x="3158" y="1289"/>
                </a:lnTo>
                <a:lnTo>
                  <a:pt x="3130" y="1311"/>
                </a:lnTo>
                <a:lnTo>
                  <a:pt x="3103" y="1332"/>
                </a:lnTo>
                <a:lnTo>
                  <a:pt x="3077" y="1354"/>
                </a:lnTo>
                <a:lnTo>
                  <a:pt x="3051" y="1377"/>
                </a:lnTo>
                <a:lnTo>
                  <a:pt x="3026" y="1401"/>
                </a:lnTo>
                <a:lnTo>
                  <a:pt x="3001" y="1425"/>
                </a:lnTo>
                <a:lnTo>
                  <a:pt x="2977" y="1450"/>
                </a:lnTo>
                <a:lnTo>
                  <a:pt x="2954" y="1474"/>
                </a:lnTo>
                <a:lnTo>
                  <a:pt x="2930" y="1501"/>
                </a:lnTo>
                <a:lnTo>
                  <a:pt x="2908" y="1527"/>
                </a:lnTo>
                <a:lnTo>
                  <a:pt x="2887" y="1554"/>
                </a:lnTo>
                <a:lnTo>
                  <a:pt x="2866" y="1581"/>
                </a:lnTo>
                <a:lnTo>
                  <a:pt x="2844" y="1609"/>
                </a:lnTo>
                <a:lnTo>
                  <a:pt x="2826" y="1638"/>
                </a:lnTo>
                <a:lnTo>
                  <a:pt x="2807" y="1667"/>
                </a:lnTo>
                <a:lnTo>
                  <a:pt x="2788" y="1696"/>
                </a:lnTo>
                <a:lnTo>
                  <a:pt x="2770" y="1726"/>
                </a:lnTo>
                <a:lnTo>
                  <a:pt x="2753" y="1756"/>
                </a:lnTo>
                <a:lnTo>
                  <a:pt x="2737" y="1788"/>
                </a:lnTo>
                <a:lnTo>
                  <a:pt x="2722" y="1819"/>
                </a:lnTo>
                <a:lnTo>
                  <a:pt x="2706" y="1850"/>
                </a:lnTo>
                <a:lnTo>
                  <a:pt x="2693" y="1882"/>
                </a:lnTo>
                <a:lnTo>
                  <a:pt x="2679" y="1915"/>
                </a:lnTo>
                <a:lnTo>
                  <a:pt x="2667" y="1948"/>
                </a:lnTo>
                <a:lnTo>
                  <a:pt x="2655" y="1982"/>
                </a:lnTo>
                <a:lnTo>
                  <a:pt x="2644" y="2015"/>
                </a:lnTo>
                <a:lnTo>
                  <a:pt x="2634" y="2048"/>
                </a:lnTo>
                <a:lnTo>
                  <a:pt x="2625" y="2083"/>
                </a:lnTo>
                <a:lnTo>
                  <a:pt x="2616" y="2118"/>
                </a:lnTo>
                <a:lnTo>
                  <a:pt x="2609" y="2153"/>
                </a:lnTo>
                <a:lnTo>
                  <a:pt x="2601" y="2188"/>
                </a:lnTo>
                <a:lnTo>
                  <a:pt x="2596" y="2223"/>
                </a:lnTo>
                <a:lnTo>
                  <a:pt x="2591" y="2259"/>
                </a:lnTo>
                <a:lnTo>
                  <a:pt x="2587" y="2296"/>
                </a:lnTo>
                <a:lnTo>
                  <a:pt x="2584" y="2332"/>
                </a:lnTo>
                <a:lnTo>
                  <a:pt x="2581" y="2368"/>
                </a:lnTo>
                <a:lnTo>
                  <a:pt x="2580" y="2405"/>
                </a:lnTo>
                <a:lnTo>
                  <a:pt x="2579" y="2443"/>
                </a:lnTo>
                <a:lnTo>
                  <a:pt x="2580" y="2480"/>
                </a:lnTo>
                <a:lnTo>
                  <a:pt x="2581" y="2517"/>
                </a:lnTo>
                <a:lnTo>
                  <a:pt x="2584" y="2553"/>
                </a:lnTo>
                <a:lnTo>
                  <a:pt x="2587" y="2590"/>
                </a:lnTo>
                <a:lnTo>
                  <a:pt x="2591" y="2626"/>
                </a:lnTo>
                <a:lnTo>
                  <a:pt x="2596" y="2661"/>
                </a:lnTo>
                <a:lnTo>
                  <a:pt x="2601" y="2697"/>
                </a:lnTo>
                <a:lnTo>
                  <a:pt x="2609" y="2733"/>
                </a:lnTo>
                <a:lnTo>
                  <a:pt x="2616" y="2767"/>
                </a:lnTo>
                <a:lnTo>
                  <a:pt x="2625" y="2803"/>
                </a:lnTo>
                <a:lnTo>
                  <a:pt x="2634" y="2836"/>
                </a:lnTo>
                <a:lnTo>
                  <a:pt x="2644" y="2871"/>
                </a:lnTo>
                <a:lnTo>
                  <a:pt x="2655" y="2904"/>
                </a:lnTo>
                <a:lnTo>
                  <a:pt x="2667" y="2938"/>
                </a:lnTo>
                <a:lnTo>
                  <a:pt x="2679" y="2970"/>
                </a:lnTo>
                <a:lnTo>
                  <a:pt x="2693" y="3004"/>
                </a:lnTo>
                <a:lnTo>
                  <a:pt x="2706" y="3035"/>
                </a:lnTo>
                <a:lnTo>
                  <a:pt x="2722" y="3067"/>
                </a:lnTo>
                <a:lnTo>
                  <a:pt x="2737" y="3098"/>
                </a:lnTo>
                <a:lnTo>
                  <a:pt x="2753" y="3128"/>
                </a:lnTo>
                <a:lnTo>
                  <a:pt x="2770" y="3160"/>
                </a:lnTo>
                <a:lnTo>
                  <a:pt x="2788" y="3189"/>
                </a:lnTo>
                <a:lnTo>
                  <a:pt x="2807" y="3219"/>
                </a:lnTo>
                <a:lnTo>
                  <a:pt x="2826" y="3248"/>
                </a:lnTo>
                <a:lnTo>
                  <a:pt x="2844" y="3276"/>
                </a:lnTo>
                <a:lnTo>
                  <a:pt x="2866" y="3305"/>
                </a:lnTo>
                <a:lnTo>
                  <a:pt x="2887" y="3331"/>
                </a:lnTo>
                <a:lnTo>
                  <a:pt x="2908" y="3358"/>
                </a:lnTo>
                <a:lnTo>
                  <a:pt x="2930" y="3385"/>
                </a:lnTo>
                <a:lnTo>
                  <a:pt x="2954" y="3410"/>
                </a:lnTo>
                <a:lnTo>
                  <a:pt x="2977" y="3436"/>
                </a:lnTo>
                <a:lnTo>
                  <a:pt x="3001" y="3461"/>
                </a:lnTo>
                <a:lnTo>
                  <a:pt x="3026" y="3485"/>
                </a:lnTo>
                <a:lnTo>
                  <a:pt x="3051" y="3508"/>
                </a:lnTo>
                <a:lnTo>
                  <a:pt x="3077" y="3531"/>
                </a:lnTo>
                <a:lnTo>
                  <a:pt x="3103" y="3553"/>
                </a:lnTo>
                <a:lnTo>
                  <a:pt x="3130" y="3575"/>
                </a:lnTo>
                <a:lnTo>
                  <a:pt x="3158" y="3597"/>
                </a:lnTo>
                <a:lnTo>
                  <a:pt x="3186" y="3617"/>
                </a:lnTo>
                <a:lnTo>
                  <a:pt x="3215" y="3637"/>
                </a:lnTo>
                <a:lnTo>
                  <a:pt x="3244" y="3656"/>
                </a:lnTo>
                <a:lnTo>
                  <a:pt x="3273" y="3673"/>
                </a:lnTo>
                <a:lnTo>
                  <a:pt x="3303" y="3691"/>
                </a:lnTo>
                <a:lnTo>
                  <a:pt x="3333" y="3708"/>
                </a:lnTo>
                <a:lnTo>
                  <a:pt x="3364" y="3725"/>
                </a:lnTo>
                <a:lnTo>
                  <a:pt x="3395" y="3740"/>
                </a:lnTo>
                <a:lnTo>
                  <a:pt x="3426" y="3755"/>
                </a:lnTo>
                <a:lnTo>
                  <a:pt x="3459" y="3769"/>
                </a:lnTo>
                <a:lnTo>
                  <a:pt x="3491" y="3783"/>
                </a:lnTo>
                <a:lnTo>
                  <a:pt x="3524" y="3795"/>
                </a:lnTo>
                <a:lnTo>
                  <a:pt x="3558" y="3806"/>
                </a:lnTo>
                <a:lnTo>
                  <a:pt x="3591" y="3817"/>
                </a:lnTo>
                <a:lnTo>
                  <a:pt x="3625" y="3827"/>
                </a:lnTo>
                <a:lnTo>
                  <a:pt x="3659" y="3837"/>
                </a:lnTo>
                <a:lnTo>
                  <a:pt x="3694" y="3845"/>
                </a:lnTo>
                <a:lnTo>
                  <a:pt x="3728" y="3853"/>
                </a:lnTo>
                <a:lnTo>
                  <a:pt x="3764" y="3860"/>
                </a:lnTo>
                <a:lnTo>
                  <a:pt x="3800" y="3865"/>
                </a:lnTo>
                <a:lnTo>
                  <a:pt x="3835" y="3871"/>
                </a:lnTo>
                <a:lnTo>
                  <a:pt x="3872" y="3875"/>
                </a:lnTo>
                <a:lnTo>
                  <a:pt x="3908" y="3879"/>
                </a:lnTo>
                <a:lnTo>
                  <a:pt x="3945" y="3881"/>
                </a:lnTo>
                <a:lnTo>
                  <a:pt x="3982" y="3882"/>
                </a:lnTo>
                <a:lnTo>
                  <a:pt x="4019" y="3882"/>
                </a:lnTo>
                <a:lnTo>
                  <a:pt x="4056" y="3882"/>
                </a:lnTo>
                <a:lnTo>
                  <a:pt x="4093" y="3881"/>
                </a:lnTo>
                <a:lnTo>
                  <a:pt x="4130" y="3879"/>
                </a:lnTo>
                <a:lnTo>
                  <a:pt x="4167" y="3875"/>
                </a:lnTo>
                <a:lnTo>
                  <a:pt x="4202" y="3871"/>
                </a:lnTo>
                <a:lnTo>
                  <a:pt x="4238" y="3865"/>
                </a:lnTo>
                <a:lnTo>
                  <a:pt x="4274" y="3860"/>
                </a:lnTo>
                <a:lnTo>
                  <a:pt x="4309" y="3853"/>
                </a:lnTo>
                <a:lnTo>
                  <a:pt x="4344" y="3845"/>
                </a:lnTo>
                <a:lnTo>
                  <a:pt x="4378" y="3837"/>
                </a:lnTo>
                <a:lnTo>
                  <a:pt x="4413" y="3827"/>
                </a:lnTo>
                <a:lnTo>
                  <a:pt x="4447" y="3817"/>
                </a:lnTo>
                <a:lnTo>
                  <a:pt x="4481" y="3806"/>
                </a:lnTo>
                <a:lnTo>
                  <a:pt x="4514" y="3795"/>
                </a:lnTo>
                <a:lnTo>
                  <a:pt x="4547" y="3783"/>
                </a:lnTo>
                <a:lnTo>
                  <a:pt x="4579" y="3769"/>
                </a:lnTo>
                <a:lnTo>
                  <a:pt x="4611" y="3755"/>
                </a:lnTo>
                <a:lnTo>
                  <a:pt x="4644" y="3740"/>
                </a:lnTo>
                <a:lnTo>
                  <a:pt x="4675" y="3725"/>
                </a:lnTo>
                <a:lnTo>
                  <a:pt x="4705" y="3708"/>
                </a:lnTo>
                <a:lnTo>
                  <a:pt x="4736" y="3691"/>
                </a:lnTo>
                <a:lnTo>
                  <a:pt x="4765" y="3673"/>
                </a:lnTo>
                <a:lnTo>
                  <a:pt x="4795" y="3656"/>
                </a:lnTo>
                <a:lnTo>
                  <a:pt x="4824" y="3637"/>
                </a:lnTo>
                <a:lnTo>
                  <a:pt x="4852" y="3617"/>
                </a:lnTo>
                <a:lnTo>
                  <a:pt x="4880" y="3597"/>
                </a:lnTo>
                <a:lnTo>
                  <a:pt x="4908" y="3575"/>
                </a:lnTo>
                <a:lnTo>
                  <a:pt x="4935" y="3553"/>
                </a:lnTo>
                <a:lnTo>
                  <a:pt x="4961" y="3531"/>
                </a:lnTo>
                <a:lnTo>
                  <a:pt x="4987" y="3508"/>
                </a:lnTo>
                <a:lnTo>
                  <a:pt x="5013" y="3485"/>
                </a:lnTo>
                <a:lnTo>
                  <a:pt x="5037" y="3461"/>
                </a:lnTo>
                <a:lnTo>
                  <a:pt x="5061" y="3436"/>
                </a:lnTo>
                <a:lnTo>
                  <a:pt x="5085" y="3410"/>
                </a:lnTo>
                <a:lnTo>
                  <a:pt x="5107" y="3385"/>
                </a:lnTo>
                <a:lnTo>
                  <a:pt x="5130" y="3358"/>
                </a:lnTo>
                <a:lnTo>
                  <a:pt x="5152" y="3331"/>
                </a:lnTo>
                <a:lnTo>
                  <a:pt x="5173" y="3305"/>
                </a:lnTo>
                <a:lnTo>
                  <a:pt x="5193" y="3276"/>
                </a:lnTo>
                <a:lnTo>
                  <a:pt x="5213" y="3248"/>
                </a:lnTo>
                <a:lnTo>
                  <a:pt x="5232" y="3219"/>
                </a:lnTo>
                <a:lnTo>
                  <a:pt x="5250" y="3189"/>
                </a:lnTo>
                <a:lnTo>
                  <a:pt x="5268" y="3160"/>
                </a:lnTo>
                <a:lnTo>
                  <a:pt x="5285" y="3128"/>
                </a:lnTo>
                <a:lnTo>
                  <a:pt x="5301" y="3098"/>
                </a:lnTo>
                <a:lnTo>
                  <a:pt x="5317" y="3067"/>
                </a:lnTo>
                <a:lnTo>
                  <a:pt x="5331" y="3035"/>
                </a:lnTo>
                <a:lnTo>
                  <a:pt x="5346" y="3004"/>
                </a:lnTo>
                <a:lnTo>
                  <a:pt x="5359" y="2970"/>
                </a:lnTo>
                <a:lnTo>
                  <a:pt x="5372" y="2938"/>
                </a:lnTo>
                <a:lnTo>
                  <a:pt x="5383" y="2904"/>
                </a:lnTo>
                <a:lnTo>
                  <a:pt x="5394" y="2871"/>
                </a:lnTo>
                <a:lnTo>
                  <a:pt x="5404" y="2836"/>
                </a:lnTo>
                <a:lnTo>
                  <a:pt x="5414" y="2803"/>
                </a:lnTo>
                <a:lnTo>
                  <a:pt x="5422" y="2767"/>
                </a:lnTo>
                <a:lnTo>
                  <a:pt x="5430" y="2733"/>
                </a:lnTo>
                <a:lnTo>
                  <a:pt x="5436" y="2697"/>
                </a:lnTo>
                <a:lnTo>
                  <a:pt x="5442" y="2661"/>
                </a:lnTo>
                <a:lnTo>
                  <a:pt x="5447" y="2626"/>
                </a:lnTo>
                <a:lnTo>
                  <a:pt x="5452" y="2590"/>
                </a:lnTo>
                <a:lnTo>
                  <a:pt x="5454" y="2553"/>
                </a:lnTo>
                <a:lnTo>
                  <a:pt x="5457" y="2517"/>
                </a:lnTo>
                <a:lnTo>
                  <a:pt x="5459" y="2480"/>
                </a:lnTo>
                <a:lnTo>
                  <a:pt x="5459" y="2443"/>
                </a:lnTo>
                <a:lnTo>
                  <a:pt x="5459" y="2405"/>
                </a:lnTo>
                <a:lnTo>
                  <a:pt x="5457" y="2368"/>
                </a:lnTo>
                <a:lnTo>
                  <a:pt x="5454" y="2332"/>
                </a:lnTo>
                <a:lnTo>
                  <a:pt x="5452" y="2296"/>
                </a:lnTo>
                <a:lnTo>
                  <a:pt x="5447" y="2259"/>
                </a:lnTo>
                <a:lnTo>
                  <a:pt x="5442" y="2223"/>
                </a:lnTo>
                <a:lnTo>
                  <a:pt x="5436" y="2188"/>
                </a:lnTo>
                <a:lnTo>
                  <a:pt x="5430" y="2153"/>
                </a:lnTo>
                <a:lnTo>
                  <a:pt x="5422" y="2118"/>
                </a:lnTo>
                <a:lnTo>
                  <a:pt x="5414" y="2083"/>
                </a:lnTo>
                <a:lnTo>
                  <a:pt x="5404" y="2048"/>
                </a:lnTo>
                <a:lnTo>
                  <a:pt x="5394" y="2015"/>
                </a:lnTo>
                <a:lnTo>
                  <a:pt x="5383" y="1982"/>
                </a:lnTo>
                <a:lnTo>
                  <a:pt x="5372" y="1948"/>
                </a:lnTo>
                <a:lnTo>
                  <a:pt x="5359" y="1915"/>
                </a:lnTo>
                <a:lnTo>
                  <a:pt x="5346" y="1882"/>
                </a:lnTo>
                <a:lnTo>
                  <a:pt x="5331" y="1850"/>
                </a:lnTo>
                <a:lnTo>
                  <a:pt x="5317" y="1819"/>
                </a:lnTo>
                <a:lnTo>
                  <a:pt x="5301" y="1788"/>
                </a:lnTo>
                <a:lnTo>
                  <a:pt x="5285" y="1756"/>
                </a:lnTo>
                <a:lnTo>
                  <a:pt x="5268" y="1726"/>
                </a:lnTo>
                <a:lnTo>
                  <a:pt x="5250" y="1696"/>
                </a:lnTo>
                <a:lnTo>
                  <a:pt x="5232" y="1667"/>
                </a:lnTo>
                <a:lnTo>
                  <a:pt x="5213" y="1638"/>
                </a:lnTo>
                <a:lnTo>
                  <a:pt x="5193" y="1609"/>
                </a:lnTo>
                <a:lnTo>
                  <a:pt x="5173" y="1581"/>
                </a:lnTo>
                <a:lnTo>
                  <a:pt x="5152" y="1554"/>
                </a:lnTo>
                <a:lnTo>
                  <a:pt x="5130" y="1527"/>
                </a:lnTo>
                <a:lnTo>
                  <a:pt x="5107" y="1501"/>
                </a:lnTo>
                <a:lnTo>
                  <a:pt x="5085" y="1474"/>
                </a:lnTo>
                <a:lnTo>
                  <a:pt x="5061" y="1450"/>
                </a:lnTo>
                <a:lnTo>
                  <a:pt x="5037" y="1425"/>
                </a:lnTo>
                <a:lnTo>
                  <a:pt x="5013" y="1401"/>
                </a:lnTo>
                <a:lnTo>
                  <a:pt x="4987" y="1377"/>
                </a:lnTo>
                <a:lnTo>
                  <a:pt x="4961" y="1354"/>
                </a:lnTo>
                <a:lnTo>
                  <a:pt x="4935" y="1332"/>
                </a:lnTo>
                <a:lnTo>
                  <a:pt x="4908" y="1311"/>
                </a:lnTo>
                <a:lnTo>
                  <a:pt x="4880" y="1289"/>
                </a:lnTo>
                <a:lnTo>
                  <a:pt x="4852" y="1269"/>
                </a:lnTo>
                <a:lnTo>
                  <a:pt x="4824" y="1249"/>
                </a:lnTo>
                <a:lnTo>
                  <a:pt x="4795" y="1230"/>
                </a:lnTo>
                <a:lnTo>
                  <a:pt x="4765" y="1211"/>
                </a:lnTo>
                <a:lnTo>
                  <a:pt x="4736" y="1194"/>
                </a:lnTo>
                <a:lnTo>
                  <a:pt x="4705" y="1177"/>
                </a:lnTo>
                <a:lnTo>
                  <a:pt x="4675" y="1161"/>
                </a:lnTo>
                <a:lnTo>
                  <a:pt x="4644" y="1146"/>
                </a:lnTo>
                <a:lnTo>
                  <a:pt x="4611" y="1130"/>
                </a:lnTo>
                <a:lnTo>
                  <a:pt x="4579" y="1117"/>
                </a:lnTo>
                <a:lnTo>
                  <a:pt x="4547" y="1103"/>
                </a:lnTo>
                <a:lnTo>
                  <a:pt x="4514" y="1091"/>
                </a:lnTo>
                <a:lnTo>
                  <a:pt x="4481" y="1079"/>
                </a:lnTo>
                <a:lnTo>
                  <a:pt x="4447" y="1068"/>
                </a:lnTo>
                <a:lnTo>
                  <a:pt x="4413" y="1058"/>
                </a:lnTo>
                <a:lnTo>
                  <a:pt x="4378" y="1049"/>
                </a:lnTo>
                <a:lnTo>
                  <a:pt x="4344" y="1040"/>
                </a:lnTo>
                <a:lnTo>
                  <a:pt x="4309" y="1033"/>
                </a:lnTo>
                <a:lnTo>
                  <a:pt x="4274" y="1026"/>
                </a:lnTo>
                <a:lnTo>
                  <a:pt x="4238" y="1020"/>
                </a:lnTo>
                <a:lnTo>
                  <a:pt x="4202" y="1015"/>
                </a:lnTo>
                <a:lnTo>
                  <a:pt x="4167" y="1011"/>
                </a:lnTo>
                <a:lnTo>
                  <a:pt x="4130" y="1007"/>
                </a:lnTo>
                <a:lnTo>
                  <a:pt x="4093" y="1005"/>
                </a:lnTo>
                <a:lnTo>
                  <a:pt x="4056" y="1004"/>
                </a:lnTo>
                <a:lnTo>
                  <a:pt x="4019" y="1003"/>
                </a:lnTo>
                <a:close/>
                <a:moveTo>
                  <a:pt x="4708" y="1754"/>
                </a:moveTo>
                <a:lnTo>
                  <a:pt x="4708" y="1754"/>
                </a:lnTo>
                <a:lnTo>
                  <a:pt x="4674" y="1722"/>
                </a:lnTo>
                <a:lnTo>
                  <a:pt x="4639" y="1692"/>
                </a:lnTo>
                <a:lnTo>
                  <a:pt x="4602" y="1663"/>
                </a:lnTo>
                <a:lnTo>
                  <a:pt x="4563" y="1635"/>
                </a:lnTo>
                <a:lnTo>
                  <a:pt x="4524" y="1610"/>
                </a:lnTo>
                <a:lnTo>
                  <a:pt x="4483" y="1587"/>
                </a:lnTo>
                <a:lnTo>
                  <a:pt x="4442" y="1565"/>
                </a:lnTo>
                <a:lnTo>
                  <a:pt x="4398" y="1546"/>
                </a:lnTo>
                <a:lnTo>
                  <a:pt x="4354" y="1528"/>
                </a:lnTo>
                <a:lnTo>
                  <a:pt x="4309" y="1512"/>
                </a:lnTo>
                <a:lnTo>
                  <a:pt x="4262" y="1500"/>
                </a:lnTo>
                <a:lnTo>
                  <a:pt x="4216" y="1489"/>
                </a:lnTo>
                <a:lnTo>
                  <a:pt x="4168" y="1480"/>
                </a:lnTo>
                <a:lnTo>
                  <a:pt x="4119" y="1474"/>
                </a:lnTo>
                <a:lnTo>
                  <a:pt x="4070" y="1470"/>
                </a:lnTo>
                <a:lnTo>
                  <a:pt x="4019" y="1469"/>
                </a:lnTo>
                <a:lnTo>
                  <a:pt x="3969" y="1470"/>
                </a:lnTo>
                <a:lnTo>
                  <a:pt x="3919" y="1474"/>
                </a:lnTo>
                <a:lnTo>
                  <a:pt x="3871" y="1480"/>
                </a:lnTo>
                <a:lnTo>
                  <a:pt x="3823" y="1489"/>
                </a:lnTo>
                <a:lnTo>
                  <a:pt x="3775" y="1500"/>
                </a:lnTo>
                <a:lnTo>
                  <a:pt x="3730" y="1512"/>
                </a:lnTo>
                <a:lnTo>
                  <a:pt x="3684" y="1528"/>
                </a:lnTo>
                <a:lnTo>
                  <a:pt x="3640" y="1546"/>
                </a:lnTo>
                <a:lnTo>
                  <a:pt x="3597" y="1565"/>
                </a:lnTo>
                <a:lnTo>
                  <a:pt x="3555" y="1587"/>
                </a:lnTo>
                <a:lnTo>
                  <a:pt x="3514" y="1610"/>
                </a:lnTo>
                <a:lnTo>
                  <a:pt x="3474" y="1635"/>
                </a:lnTo>
                <a:lnTo>
                  <a:pt x="3436" y="1663"/>
                </a:lnTo>
                <a:lnTo>
                  <a:pt x="3400" y="1692"/>
                </a:lnTo>
                <a:lnTo>
                  <a:pt x="3364" y="1722"/>
                </a:lnTo>
                <a:lnTo>
                  <a:pt x="3330" y="1754"/>
                </a:lnTo>
                <a:lnTo>
                  <a:pt x="3298" y="1788"/>
                </a:lnTo>
                <a:lnTo>
                  <a:pt x="3267" y="1823"/>
                </a:lnTo>
                <a:lnTo>
                  <a:pt x="3239" y="1860"/>
                </a:lnTo>
                <a:lnTo>
                  <a:pt x="3211" y="1898"/>
                </a:lnTo>
                <a:lnTo>
                  <a:pt x="3186" y="1938"/>
                </a:lnTo>
                <a:lnTo>
                  <a:pt x="3162" y="1978"/>
                </a:lnTo>
                <a:lnTo>
                  <a:pt x="3141" y="2021"/>
                </a:lnTo>
                <a:lnTo>
                  <a:pt x="3122" y="2064"/>
                </a:lnTo>
                <a:lnTo>
                  <a:pt x="3104" y="2107"/>
                </a:lnTo>
                <a:lnTo>
                  <a:pt x="3089" y="2153"/>
                </a:lnTo>
                <a:lnTo>
                  <a:pt x="3075" y="2199"/>
                </a:lnTo>
                <a:lnTo>
                  <a:pt x="3065" y="2247"/>
                </a:lnTo>
                <a:lnTo>
                  <a:pt x="3056" y="2295"/>
                </a:lnTo>
                <a:lnTo>
                  <a:pt x="3050" y="2344"/>
                </a:lnTo>
                <a:lnTo>
                  <a:pt x="3046" y="2393"/>
                </a:lnTo>
                <a:lnTo>
                  <a:pt x="3045" y="2443"/>
                </a:lnTo>
                <a:lnTo>
                  <a:pt x="3046" y="2493"/>
                </a:lnTo>
                <a:lnTo>
                  <a:pt x="3050" y="2542"/>
                </a:lnTo>
                <a:lnTo>
                  <a:pt x="3056" y="2591"/>
                </a:lnTo>
                <a:lnTo>
                  <a:pt x="3065" y="2639"/>
                </a:lnTo>
                <a:lnTo>
                  <a:pt x="3075" y="2686"/>
                </a:lnTo>
                <a:lnTo>
                  <a:pt x="3089" y="2733"/>
                </a:lnTo>
                <a:lnTo>
                  <a:pt x="3104" y="2777"/>
                </a:lnTo>
                <a:lnTo>
                  <a:pt x="3122" y="2822"/>
                </a:lnTo>
                <a:lnTo>
                  <a:pt x="3141" y="2865"/>
                </a:lnTo>
                <a:lnTo>
                  <a:pt x="3162" y="2907"/>
                </a:lnTo>
                <a:lnTo>
                  <a:pt x="3186" y="2948"/>
                </a:lnTo>
                <a:lnTo>
                  <a:pt x="3211" y="2987"/>
                </a:lnTo>
                <a:lnTo>
                  <a:pt x="3239" y="3026"/>
                </a:lnTo>
                <a:lnTo>
                  <a:pt x="3267" y="3063"/>
                </a:lnTo>
                <a:lnTo>
                  <a:pt x="3298" y="3097"/>
                </a:lnTo>
                <a:lnTo>
                  <a:pt x="3330" y="3132"/>
                </a:lnTo>
                <a:lnTo>
                  <a:pt x="3364" y="3164"/>
                </a:lnTo>
                <a:lnTo>
                  <a:pt x="3400" y="3194"/>
                </a:lnTo>
                <a:lnTo>
                  <a:pt x="3436" y="3223"/>
                </a:lnTo>
                <a:lnTo>
                  <a:pt x="3474" y="3250"/>
                </a:lnTo>
                <a:lnTo>
                  <a:pt x="3514" y="3276"/>
                </a:lnTo>
                <a:lnTo>
                  <a:pt x="3555" y="3299"/>
                </a:lnTo>
                <a:lnTo>
                  <a:pt x="3597" y="3320"/>
                </a:lnTo>
                <a:lnTo>
                  <a:pt x="3640" y="3340"/>
                </a:lnTo>
                <a:lnTo>
                  <a:pt x="3684" y="3358"/>
                </a:lnTo>
                <a:lnTo>
                  <a:pt x="3730" y="3373"/>
                </a:lnTo>
                <a:lnTo>
                  <a:pt x="3775" y="3386"/>
                </a:lnTo>
                <a:lnTo>
                  <a:pt x="3823" y="3397"/>
                </a:lnTo>
                <a:lnTo>
                  <a:pt x="3871" y="3405"/>
                </a:lnTo>
                <a:lnTo>
                  <a:pt x="3919" y="3412"/>
                </a:lnTo>
                <a:lnTo>
                  <a:pt x="3969" y="3415"/>
                </a:lnTo>
                <a:lnTo>
                  <a:pt x="4019" y="3417"/>
                </a:lnTo>
                <a:lnTo>
                  <a:pt x="4070" y="3415"/>
                </a:lnTo>
                <a:lnTo>
                  <a:pt x="4119" y="3412"/>
                </a:lnTo>
                <a:lnTo>
                  <a:pt x="4168" y="3405"/>
                </a:lnTo>
                <a:lnTo>
                  <a:pt x="4216" y="3397"/>
                </a:lnTo>
                <a:lnTo>
                  <a:pt x="4262" y="3386"/>
                </a:lnTo>
                <a:lnTo>
                  <a:pt x="4309" y="3373"/>
                </a:lnTo>
                <a:lnTo>
                  <a:pt x="4354" y="3358"/>
                </a:lnTo>
                <a:lnTo>
                  <a:pt x="4398" y="3340"/>
                </a:lnTo>
                <a:lnTo>
                  <a:pt x="4442" y="3320"/>
                </a:lnTo>
                <a:lnTo>
                  <a:pt x="4483" y="3299"/>
                </a:lnTo>
                <a:lnTo>
                  <a:pt x="4524" y="3276"/>
                </a:lnTo>
                <a:lnTo>
                  <a:pt x="4563" y="3250"/>
                </a:lnTo>
                <a:lnTo>
                  <a:pt x="4602" y="3223"/>
                </a:lnTo>
                <a:lnTo>
                  <a:pt x="4639" y="3194"/>
                </a:lnTo>
                <a:lnTo>
                  <a:pt x="4674" y="3164"/>
                </a:lnTo>
                <a:lnTo>
                  <a:pt x="4708" y="3132"/>
                </a:lnTo>
                <a:lnTo>
                  <a:pt x="4740" y="3097"/>
                </a:lnTo>
                <a:lnTo>
                  <a:pt x="4771" y="3063"/>
                </a:lnTo>
                <a:lnTo>
                  <a:pt x="4800" y="3026"/>
                </a:lnTo>
                <a:lnTo>
                  <a:pt x="4826" y="2987"/>
                </a:lnTo>
                <a:lnTo>
                  <a:pt x="4852" y="2948"/>
                </a:lnTo>
                <a:lnTo>
                  <a:pt x="4876" y="2907"/>
                </a:lnTo>
                <a:lnTo>
                  <a:pt x="4897" y="2865"/>
                </a:lnTo>
                <a:lnTo>
                  <a:pt x="4917" y="2822"/>
                </a:lnTo>
                <a:lnTo>
                  <a:pt x="4934" y="2777"/>
                </a:lnTo>
                <a:lnTo>
                  <a:pt x="4949" y="2733"/>
                </a:lnTo>
                <a:lnTo>
                  <a:pt x="4962" y="2686"/>
                </a:lnTo>
                <a:lnTo>
                  <a:pt x="4974" y="2639"/>
                </a:lnTo>
                <a:lnTo>
                  <a:pt x="4981" y="2591"/>
                </a:lnTo>
                <a:lnTo>
                  <a:pt x="4988" y="2542"/>
                </a:lnTo>
                <a:lnTo>
                  <a:pt x="4991" y="2493"/>
                </a:lnTo>
                <a:lnTo>
                  <a:pt x="4993" y="2443"/>
                </a:lnTo>
                <a:lnTo>
                  <a:pt x="4991" y="2393"/>
                </a:lnTo>
                <a:lnTo>
                  <a:pt x="4988" y="2344"/>
                </a:lnTo>
                <a:lnTo>
                  <a:pt x="4981" y="2295"/>
                </a:lnTo>
                <a:lnTo>
                  <a:pt x="4974" y="2247"/>
                </a:lnTo>
                <a:lnTo>
                  <a:pt x="4962" y="2199"/>
                </a:lnTo>
                <a:lnTo>
                  <a:pt x="4949" y="2153"/>
                </a:lnTo>
                <a:lnTo>
                  <a:pt x="4934" y="2107"/>
                </a:lnTo>
                <a:lnTo>
                  <a:pt x="4917" y="2064"/>
                </a:lnTo>
                <a:lnTo>
                  <a:pt x="4897" y="2021"/>
                </a:lnTo>
                <a:lnTo>
                  <a:pt x="4876" y="1978"/>
                </a:lnTo>
                <a:lnTo>
                  <a:pt x="4852" y="1938"/>
                </a:lnTo>
                <a:lnTo>
                  <a:pt x="4826" y="1898"/>
                </a:lnTo>
                <a:lnTo>
                  <a:pt x="4800" y="1860"/>
                </a:lnTo>
                <a:lnTo>
                  <a:pt x="4771" y="1823"/>
                </a:lnTo>
                <a:lnTo>
                  <a:pt x="4740" y="1788"/>
                </a:lnTo>
                <a:lnTo>
                  <a:pt x="4708" y="1754"/>
                </a:lnTo>
                <a:close/>
                <a:moveTo>
                  <a:pt x="4362" y="2100"/>
                </a:moveTo>
                <a:lnTo>
                  <a:pt x="4362" y="2100"/>
                </a:lnTo>
                <a:lnTo>
                  <a:pt x="4345" y="2084"/>
                </a:lnTo>
                <a:lnTo>
                  <a:pt x="4328" y="2068"/>
                </a:lnTo>
                <a:lnTo>
                  <a:pt x="4309" y="2054"/>
                </a:lnTo>
                <a:lnTo>
                  <a:pt x="4290" y="2041"/>
                </a:lnTo>
                <a:lnTo>
                  <a:pt x="4270" y="2028"/>
                </a:lnTo>
                <a:lnTo>
                  <a:pt x="4250" y="2016"/>
                </a:lnTo>
                <a:lnTo>
                  <a:pt x="4229" y="2006"/>
                </a:lnTo>
                <a:lnTo>
                  <a:pt x="4208" y="1996"/>
                </a:lnTo>
                <a:lnTo>
                  <a:pt x="4186" y="1987"/>
                </a:lnTo>
                <a:lnTo>
                  <a:pt x="4163" y="1980"/>
                </a:lnTo>
                <a:lnTo>
                  <a:pt x="4141" y="1974"/>
                </a:lnTo>
                <a:lnTo>
                  <a:pt x="4116" y="1968"/>
                </a:lnTo>
                <a:lnTo>
                  <a:pt x="4093" y="1964"/>
                </a:lnTo>
                <a:lnTo>
                  <a:pt x="4068" y="1960"/>
                </a:lnTo>
                <a:lnTo>
                  <a:pt x="4044" y="1959"/>
                </a:lnTo>
                <a:lnTo>
                  <a:pt x="4019" y="1958"/>
                </a:lnTo>
                <a:lnTo>
                  <a:pt x="3994" y="1959"/>
                </a:lnTo>
                <a:lnTo>
                  <a:pt x="3969" y="1960"/>
                </a:lnTo>
                <a:lnTo>
                  <a:pt x="3945" y="1964"/>
                </a:lnTo>
                <a:lnTo>
                  <a:pt x="3921" y="1968"/>
                </a:lnTo>
                <a:lnTo>
                  <a:pt x="3898" y="1974"/>
                </a:lnTo>
                <a:lnTo>
                  <a:pt x="3874" y="1980"/>
                </a:lnTo>
                <a:lnTo>
                  <a:pt x="3852" y="1987"/>
                </a:lnTo>
                <a:lnTo>
                  <a:pt x="3830" y="1996"/>
                </a:lnTo>
                <a:lnTo>
                  <a:pt x="3809" y="2006"/>
                </a:lnTo>
                <a:lnTo>
                  <a:pt x="3788" y="2016"/>
                </a:lnTo>
                <a:lnTo>
                  <a:pt x="3767" y="2028"/>
                </a:lnTo>
                <a:lnTo>
                  <a:pt x="3747" y="2041"/>
                </a:lnTo>
                <a:lnTo>
                  <a:pt x="3728" y="2054"/>
                </a:lnTo>
                <a:lnTo>
                  <a:pt x="3711" y="2068"/>
                </a:lnTo>
                <a:lnTo>
                  <a:pt x="3693" y="2084"/>
                </a:lnTo>
                <a:lnTo>
                  <a:pt x="3676" y="2100"/>
                </a:lnTo>
                <a:lnTo>
                  <a:pt x="3660" y="2116"/>
                </a:lnTo>
                <a:lnTo>
                  <a:pt x="3645" y="2134"/>
                </a:lnTo>
                <a:lnTo>
                  <a:pt x="3630" y="2152"/>
                </a:lnTo>
                <a:lnTo>
                  <a:pt x="3617" y="2172"/>
                </a:lnTo>
                <a:lnTo>
                  <a:pt x="3605" y="2191"/>
                </a:lnTo>
                <a:lnTo>
                  <a:pt x="3592" y="2211"/>
                </a:lnTo>
                <a:lnTo>
                  <a:pt x="3582" y="2232"/>
                </a:lnTo>
                <a:lnTo>
                  <a:pt x="3572" y="2253"/>
                </a:lnTo>
                <a:lnTo>
                  <a:pt x="3563" y="2276"/>
                </a:lnTo>
                <a:lnTo>
                  <a:pt x="3556" y="2298"/>
                </a:lnTo>
                <a:lnTo>
                  <a:pt x="3550" y="2321"/>
                </a:lnTo>
                <a:lnTo>
                  <a:pt x="3545" y="2345"/>
                </a:lnTo>
                <a:lnTo>
                  <a:pt x="3540" y="2369"/>
                </a:lnTo>
                <a:lnTo>
                  <a:pt x="3537" y="2393"/>
                </a:lnTo>
                <a:lnTo>
                  <a:pt x="3534" y="2417"/>
                </a:lnTo>
                <a:lnTo>
                  <a:pt x="3534" y="2443"/>
                </a:lnTo>
                <a:lnTo>
                  <a:pt x="3534" y="2467"/>
                </a:lnTo>
                <a:lnTo>
                  <a:pt x="3537" y="2492"/>
                </a:lnTo>
                <a:lnTo>
                  <a:pt x="3540" y="2517"/>
                </a:lnTo>
                <a:lnTo>
                  <a:pt x="3545" y="2541"/>
                </a:lnTo>
                <a:lnTo>
                  <a:pt x="3550" y="2564"/>
                </a:lnTo>
                <a:lnTo>
                  <a:pt x="3556" y="2587"/>
                </a:lnTo>
                <a:lnTo>
                  <a:pt x="3563" y="2610"/>
                </a:lnTo>
                <a:lnTo>
                  <a:pt x="3572" y="2631"/>
                </a:lnTo>
                <a:lnTo>
                  <a:pt x="3582" y="2654"/>
                </a:lnTo>
                <a:lnTo>
                  <a:pt x="3592" y="2674"/>
                </a:lnTo>
                <a:lnTo>
                  <a:pt x="3605" y="2695"/>
                </a:lnTo>
                <a:lnTo>
                  <a:pt x="3617" y="2714"/>
                </a:lnTo>
                <a:lnTo>
                  <a:pt x="3630" y="2733"/>
                </a:lnTo>
                <a:lnTo>
                  <a:pt x="3645" y="2752"/>
                </a:lnTo>
                <a:lnTo>
                  <a:pt x="3660" y="2768"/>
                </a:lnTo>
                <a:lnTo>
                  <a:pt x="3676" y="2786"/>
                </a:lnTo>
                <a:lnTo>
                  <a:pt x="3693" y="2802"/>
                </a:lnTo>
                <a:lnTo>
                  <a:pt x="3711" y="2817"/>
                </a:lnTo>
                <a:lnTo>
                  <a:pt x="3728" y="2831"/>
                </a:lnTo>
                <a:lnTo>
                  <a:pt x="3747" y="2845"/>
                </a:lnTo>
                <a:lnTo>
                  <a:pt x="3767" y="2858"/>
                </a:lnTo>
                <a:lnTo>
                  <a:pt x="3788" y="2869"/>
                </a:lnTo>
                <a:lnTo>
                  <a:pt x="3809" y="2880"/>
                </a:lnTo>
                <a:lnTo>
                  <a:pt x="3830" y="2890"/>
                </a:lnTo>
                <a:lnTo>
                  <a:pt x="3852" y="2898"/>
                </a:lnTo>
                <a:lnTo>
                  <a:pt x="3874" y="2906"/>
                </a:lnTo>
                <a:lnTo>
                  <a:pt x="3898" y="2912"/>
                </a:lnTo>
                <a:lnTo>
                  <a:pt x="3921" y="2918"/>
                </a:lnTo>
                <a:lnTo>
                  <a:pt x="3945" y="2922"/>
                </a:lnTo>
                <a:lnTo>
                  <a:pt x="3969" y="2924"/>
                </a:lnTo>
                <a:lnTo>
                  <a:pt x="3994" y="2927"/>
                </a:lnTo>
                <a:lnTo>
                  <a:pt x="4019" y="2928"/>
                </a:lnTo>
                <a:lnTo>
                  <a:pt x="4044" y="2927"/>
                </a:lnTo>
                <a:lnTo>
                  <a:pt x="4068" y="2924"/>
                </a:lnTo>
                <a:lnTo>
                  <a:pt x="4093" y="2922"/>
                </a:lnTo>
                <a:lnTo>
                  <a:pt x="4116" y="2918"/>
                </a:lnTo>
                <a:lnTo>
                  <a:pt x="4141" y="2912"/>
                </a:lnTo>
                <a:lnTo>
                  <a:pt x="4163" y="2906"/>
                </a:lnTo>
                <a:lnTo>
                  <a:pt x="4186" y="2898"/>
                </a:lnTo>
                <a:lnTo>
                  <a:pt x="4208" y="2890"/>
                </a:lnTo>
                <a:lnTo>
                  <a:pt x="4229" y="2880"/>
                </a:lnTo>
                <a:lnTo>
                  <a:pt x="4250" y="2869"/>
                </a:lnTo>
                <a:lnTo>
                  <a:pt x="4270" y="2858"/>
                </a:lnTo>
                <a:lnTo>
                  <a:pt x="4290" y="2845"/>
                </a:lnTo>
                <a:lnTo>
                  <a:pt x="4309" y="2831"/>
                </a:lnTo>
                <a:lnTo>
                  <a:pt x="4328" y="2817"/>
                </a:lnTo>
                <a:lnTo>
                  <a:pt x="4345" y="2802"/>
                </a:lnTo>
                <a:lnTo>
                  <a:pt x="4362" y="2786"/>
                </a:lnTo>
                <a:lnTo>
                  <a:pt x="4378" y="2768"/>
                </a:lnTo>
                <a:lnTo>
                  <a:pt x="4393" y="2752"/>
                </a:lnTo>
                <a:lnTo>
                  <a:pt x="4407" y="2733"/>
                </a:lnTo>
                <a:lnTo>
                  <a:pt x="4421" y="2714"/>
                </a:lnTo>
                <a:lnTo>
                  <a:pt x="4434" y="2695"/>
                </a:lnTo>
                <a:lnTo>
                  <a:pt x="4445" y="2674"/>
                </a:lnTo>
                <a:lnTo>
                  <a:pt x="4456" y="2654"/>
                </a:lnTo>
                <a:lnTo>
                  <a:pt x="4465" y="2631"/>
                </a:lnTo>
                <a:lnTo>
                  <a:pt x="4474" y="2610"/>
                </a:lnTo>
                <a:lnTo>
                  <a:pt x="4482" y="2587"/>
                </a:lnTo>
                <a:lnTo>
                  <a:pt x="4489" y="2564"/>
                </a:lnTo>
                <a:lnTo>
                  <a:pt x="4494" y="2541"/>
                </a:lnTo>
                <a:lnTo>
                  <a:pt x="4499" y="2517"/>
                </a:lnTo>
                <a:lnTo>
                  <a:pt x="4501" y="2492"/>
                </a:lnTo>
                <a:lnTo>
                  <a:pt x="4503" y="2467"/>
                </a:lnTo>
                <a:lnTo>
                  <a:pt x="4504" y="2443"/>
                </a:lnTo>
                <a:lnTo>
                  <a:pt x="4503" y="2417"/>
                </a:lnTo>
                <a:lnTo>
                  <a:pt x="4501" y="2393"/>
                </a:lnTo>
                <a:lnTo>
                  <a:pt x="4499" y="2369"/>
                </a:lnTo>
                <a:lnTo>
                  <a:pt x="4494" y="2345"/>
                </a:lnTo>
                <a:lnTo>
                  <a:pt x="4489" y="2321"/>
                </a:lnTo>
                <a:lnTo>
                  <a:pt x="4482" y="2298"/>
                </a:lnTo>
                <a:lnTo>
                  <a:pt x="4474" y="2276"/>
                </a:lnTo>
                <a:lnTo>
                  <a:pt x="4465" y="2253"/>
                </a:lnTo>
                <a:lnTo>
                  <a:pt x="4456" y="2232"/>
                </a:lnTo>
                <a:lnTo>
                  <a:pt x="4445" y="2211"/>
                </a:lnTo>
                <a:lnTo>
                  <a:pt x="4434" y="2191"/>
                </a:lnTo>
                <a:lnTo>
                  <a:pt x="4421" y="2172"/>
                </a:lnTo>
                <a:lnTo>
                  <a:pt x="4407" y="2152"/>
                </a:lnTo>
                <a:lnTo>
                  <a:pt x="4393" y="2134"/>
                </a:lnTo>
                <a:lnTo>
                  <a:pt x="4378" y="2116"/>
                </a:lnTo>
                <a:lnTo>
                  <a:pt x="4362" y="21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>
            <a:normAutofit lnSpcReduction="1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6" name="KSO_Shape"/>
          <p:cNvSpPr/>
          <p:nvPr>
            <p:custDataLst>
              <p:tags r:id="rId19"/>
            </p:custDataLst>
          </p:nvPr>
        </p:nvSpPr>
        <p:spPr bwMode="auto">
          <a:xfrm>
            <a:off x="4987155" y="4524277"/>
            <a:ext cx="522338" cy="362153"/>
          </a:xfrm>
          <a:custGeom>
            <a:gdLst>
              <a:gd name="T0" fmla="*/ 1239327 w 6190"/>
              <a:gd name="T1" fmla="*/ 156252 h 4291"/>
              <a:gd name="T2" fmla="*/ 1294415 w 6190"/>
              <a:gd name="T3" fmla="*/ 211617 h 4291"/>
              <a:gd name="T4" fmla="*/ 1294415 w 6190"/>
              <a:gd name="T5" fmla="*/ 1106686 h 4291"/>
              <a:gd name="T6" fmla="*/ 790313 w 6190"/>
              <a:gd name="T7" fmla="*/ 1106686 h 4291"/>
              <a:gd name="T8" fmla="*/ 790313 w 6190"/>
              <a:gd name="T9" fmla="*/ 1144518 h 4291"/>
              <a:gd name="T10" fmla="*/ 830321 w 6190"/>
              <a:gd name="T11" fmla="*/ 1150362 h 4291"/>
              <a:gd name="T12" fmla="*/ 870637 w 6190"/>
              <a:gd name="T13" fmla="*/ 1158052 h 4291"/>
              <a:gd name="T14" fmla="*/ 911261 w 6190"/>
              <a:gd name="T15" fmla="*/ 1166972 h 4291"/>
              <a:gd name="T16" fmla="*/ 951577 w 6190"/>
              <a:gd name="T17" fmla="*/ 1177737 h 4291"/>
              <a:gd name="T18" fmla="*/ 991893 w 6190"/>
              <a:gd name="T19" fmla="*/ 1189733 h 4291"/>
              <a:gd name="T20" fmla="*/ 1032208 w 6190"/>
              <a:gd name="T21" fmla="*/ 1203882 h 4291"/>
              <a:gd name="T22" fmla="*/ 1072524 w 6190"/>
              <a:gd name="T23" fmla="*/ 1219569 h 4291"/>
              <a:gd name="T24" fmla="*/ 1112840 w 6190"/>
              <a:gd name="T25" fmla="*/ 1236793 h 4291"/>
              <a:gd name="T26" fmla="*/ 1112840 w 6190"/>
              <a:gd name="T27" fmla="*/ 1319841 h 4291"/>
              <a:gd name="T28" fmla="*/ 194501 w 6190"/>
              <a:gd name="T29" fmla="*/ 1319841 h 4291"/>
              <a:gd name="T30" fmla="*/ 194501 w 6190"/>
              <a:gd name="T31" fmla="*/ 1236793 h 4291"/>
              <a:gd name="T32" fmla="*/ 214197 w 6190"/>
              <a:gd name="T33" fmla="*/ 1228796 h 4291"/>
              <a:gd name="T34" fmla="*/ 252974 w 6190"/>
              <a:gd name="T35" fmla="*/ 1213725 h 4291"/>
              <a:gd name="T36" fmla="*/ 292059 w 6190"/>
              <a:gd name="T37" fmla="*/ 1199883 h 4291"/>
              <a:gd name="T38" fmla="*/ 330836 w 6190"/>
              <a:gd name="T39" fmla="*/ 1187580 h 4291"/>
              <a:gd name="T40" fmla="*/ 370229 w 6190"/>
              <a:gd name="T41" fmla="*/ 1176507 h 4291"/>
              <a:gd name="T42" fmla="*/ 409313 w 6190"/>
              <a:gd name="T43" fmla="*/ 1166664 h 4291"/>
              <a:gd name="T44" fmla="*/ 448090 w 6190"/>
              <a:gd name="T45" fmla="*/ 1158052 h 4291"/>
              <a:gd name="T46" fmla="*/ 487483 w 6190"/>
              <a:gd name="T47" fmla="*/ 1151285 h 4291"/>
              <a:gd name="T48" fmla="*/ 506872 w 6190"/>
              <a:gd name="T49" fmla="*/ 1106686 h 4291"/>
              <a:gd name="T50" fmla="*/ 0 w 6190"/>
              <a:gd name="T51" fmla="*/ 1106686 h 4291"/>
              <a:gd name="T52" fmla="*/ 0 w 6190"/>
              <a:gd name="T53" fmla="*/ 211617 h 4291"/>
              <a:gd name="T54" fmla="*/ 55088 w 6190"/>
              <a:gd name="T55" fmla="*/ 156252 h 4291"/>
              <a:gd name="T56" fmla="*/ 1365814 w 6190"/>
              <a:gd name="T57" fmla="*/ 1319841 h 4291"/>
              <a:gd name="T58" fmla="*/ 1905000 w 6190"/>
              <a:gd name="T59" fmla="*/ 0 h 4291"/>
              <a:gd name="T60" fmla="*/ 1365814 w 6190"/>
              <a:gd name="T61" fmla="*/ 1319841 h 4291"/>
              <a:gd name="T62" fmla="*/ 1433828 w 6190"/>
              <a:gd name="T63" fmla="*/ 115036 h 4291"/>
              <a:gd name="T64" fmla="*/ 1846527 w 6190"/>
              <a:gd name="T65" fmla="*/ 243299 h 4291"/>
              <a:gd name="T66" fmla="*/ 1433828 w 6190"/>
              <a:gd name="T67" fmla="*/ 115036 h 4291"/>
              <a:gd name="T68" fmla="*/ 1433828 w 6190"/>
              <a:gd name="T69" fmla="*/ 315273 h 4291"/>
              <a:gd name="T70" fmla="*/ 1846527 w 6190"/>
              <a:gd name="T71" fmla="*/ 444151 h 4291"/>
              <a:gd name="T72" fmla="*/ 1433828 w 6190"/>
              <a:gd name="T73" fmla="*/ 315273 h 4291"/>
              <a:gd name="T74" fmla="*/ 1431674 w 6190"/>
              <a:gd name="T75" fmla="*/ 553035 h 4291"/>
              <a:gd name="T76" fmla="*/ 1570163 w 6190"/>
              <a:gd name="T77" fmla="*/ 652385 h 4291"/>
              <a:gd name="T78" fmla="*/ 1431674 w 6190"/>
              <a:gd name="T79" fmla="*/ 553035 h 4291"/>
              <a:gd name="T80" fmla="*/ 1431674 w 6190"/>
              <a:gd name="T81" fmla="*/ 712671 h 4291"/>
              <a:gd name="T82" fmla="*/ 1570163 w 6190"/>
              <a:gd name="T83" fmla="*/ 812021 h 4291"/>
              <a:gd name="T84" fmla="*/ 1431674 w 6190"/>
              <a:gd name="T85" fmla="*/ 712671 h 4291"/>
              <a:gd name="T86" fmla="*/ 1183931 w 6190"/>
              <a:gd name="T87" fmla="*/ 266983 h 4291"/>
              <a:gd name="T88" fmla="*/ 110484 w 6190"/>
              <a:gd name="T89" fmla="*/ 995956 h 4291"/>
              <a:gd name="T90" fmla="*/ 1183931 w 6190"/>
              <a:gd name="T91" fmla="*/ 266983 h 4291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6190" h="4291">
                <a:moveTo>
                  <a:pt x="179" y="508"/>
                </a:moveTo>
                <a:lnTo>
                  <a:pt x="4027" y="508"/>
                </a:lnTo>
                <a:lnTo>
                  <a:pt x="4206" y="508"/>
                </a:lnTo>
                <a:lnTo>
                  <a:pt x="4206" y="688"/>
                </a:lnTo>
                <a:lnTo>
                  <a:pt x="4206" y="3418"/>
                </a:lnTo>
                <a:lnTo>
                  <a:pt x="4206" y="3598"/>
                </a:lnTo>
                <a:lnTo>
                  <a:pt x="4027" y="3598"/>
                </a:lnTo>
                <a:lnTo>
                  <a:pt x="2568" y="3598"/>
                </a:lnTo>
                <a:lnTo>
                  <a:pt x="2568" y="3721"/>
                </a:lnTo>
                <a:lnTo>
                  <a:pt x="2634" y="3731"/>
                </a:lnTo>
                <a:lnTo>
                  <a:pt x="2698" y="3740"/>
                </a:lnTo>
                <a:lnTo>
                  <a:pt x="2764" y="3752"/>
                </a:lnTo>
                <a:lnTo>
                  <a:pt x="2829" y="3765"/>
                </a:lnTo>
                <a:lnTo>
                  <a:pt x="2895" y="3779"/>
                </a:lnTo>
                <a:lnTo>
                  <a:pt x="2961" y="3794"/>
                </a:lnTo>
                <a:lnTo>
                  <a:pt x="3026" y="3811"/>
                </a:lnTo>
                <a:lnTo>
                  <a:pt x="3092" y="3829"/>
                </a:lnTo>
                <a:lnTo>
                  <a:pt x="3157" y="3848"/>
                </a:lnTo>
                <a:lnTo>
                  <a:pt x="3223" y="3868"/>
                </a:lnTo>
                <a:lnTo>
                  <a:pt x="3288" y="3891"/>
                </a:lnTo>
                <a:lnTo>
                  <a:pt x="3354" y="3914"/>
                </a:lnTo>
                <a:lnTo>
                  <a:pt x="3419" y="3938"/>
                </a:lnTo>
                <a:lnTo>
                  <a:pt x="3485" y="3965"/>
                </a:lnTo>
                <a:lnTo>
                  <a:pt x="3550" y="3993"/>
                </a:lnTo>
                <a:lnTo>
                  <a:pt x="3616" y="4021"/>
                </a:lnTo>
                <a:lnTo>
                  <a:pt x="3616" y="4291"/>
                </a:lnTo>
                <a:lnTo>
                  <a:pt x="632" y="4291"/>
                </a:lnTo>
                <a:lnTo>
                  <a:pt x="632" y="4021"/>
                </a:lnTo>
                <a:lnTo>
                  <a:pt x="696" y="3995"/>
                </a:lnTo>
                <a:lnTo>
                  <a:pt x="758" y="3970"/>
                </a:lnTo>
                <a:lnTo>
                  <a:pt x="822" y="3946"/>
                </a:lnTo>
                <a:lnTo>
                  <a:pt x="885" y="3924"/>
                </a:lnTo>
                <a:lnTo>
                  <a:pt x="949" y="3901"/>
                </a:lnTo>
                <a:lnTo>
                  <a:pt x="1013" y="3881"/>
                </a:lnTo>
                <a:lnTo>
                  <a:pt x="1075" y="3861"/>
                </a:lnTo>
                <a:lnTo>
                  <a:pt x="1139" y="3843"/>
                </a:lnTo>
                <a:lnTo>
                  <a:pt x="1203" y="3825"/>
                </a:lnTo>
                <a:lnTo>
                  <a:pt x="1266" y="3809"/>
                </a:lnTo>
                <a:lnTo>
                  <a:pt x="1330" y="3793"/>
                </a:lnTo>
                <a:lnTo>
                  <a:pt x="1394" y="3779"/>
                </a:lnTo>
                <a:lnTo>
                  <a:pt x="1456" y="3765"/>
                </a:lnTo>
                <a:lnTo>
                  <a:pt x="1520" y="3753"/>
                </a:lnTo>
                <a:lnTo>
                  <a:pt x="1584" y="3743"/>
                </a:lnTo>
                <a:lnTo>
                  <a:pt x="1647" y="3733"/>
                </a:lnTo>
                <a:lnTo>
                  <a:pt x="1647" y="3598"/>
                </a:lnTo>
                <a:lnTo>
                  <a:pt x="179" y="3598"/>
                </a:lnTo>
                <a:lnTo>
                  <a:pt x="0" y="3598"/>
                </a:lnTo>
                <a:lnTo>
                  <a:pt x="0" y="3418"/>
                </a:lnTo>
                <a:lnTo>
                  <a:pt x="0" y="688"/>
                </a:lnTo>
                <a:lnTo>
                  <a:pt x="0" y="508"/>
                </a:lnTo>
                <a:lnTo>
                  <a:pt x="179" y="508"/>
                </a:lnTo>
                <a:close/>
                <a:moveTo>
                  <a:pt x="4438" y="4291"/>
                </a:moveTo>
                <a:lnTo>
                  <a:pt x="6190" y="4291"/>
                </a:lnTo>
                <a:lnTo>
                  <a:pt x="6190" y="0"/>
                </a:lnTo>
                <a:lnTo>
                  <a:pt x="4438" y="0"/>
                </a:lnTo>
                <a:lnTo>
                  <a:pt x="4438" y="4291"/>
                </a:lnTo>
                <a:close/>
                <a:moveTo>
                  <a:pt x="4659" y="374"/>
                </a:moveTo>
                <a:lnTo>
                  <a:pt x="6000" y="374"/>
                </a:lnTo>
                <a:lnTo>
                  <a:pt x="6000" y="791"/>
                </a:lnTo>
                <a:lnTo>
                  <a:pt x="4659" y="791"/>
                </a:lnTo>
                <a:lnTo>
                  <a:pt x="4659" y="374"/>
                </a:lnTo>
                <a:close/>
                <a:moveTo>
                  <a:pt x="4659" y="1025"/>
                </a:moveTo>
                <a:lnTo>
                  <a:pt x="6000" y="1025"/>
                </a:lnTo>
                <a:lnTo>
                  <a:pt x="6000" y="1444"/>
                </a:lnTo>
                <a:lnTo>
                  <a:pt x="4659" y="1444"/>
                </a:lnTo>
                <a:lnTo>
                  <a:pt x="4659" y="1025"/>
                </a:lnTo>
                <a:close/>
                <a:moveTo>
                  <a:pt x="4652" y="1798"/>
                </a:moveTo>
                <a:lnTo>
                  <a:pt x="5102" y="1798"/>
                </a:lnTo>
                <a:lnTo>
                  <a:pt x="5102" y="2121"/>
                </a:lnTo>
                <a:lnTo>
                  <a:pt x="4652" y="2121"/>
                </a:lnTo>
                <a:lnTo>
                  <a:pt x="4652" y="1798"/>
                </a:lnTo>
                <a:close/>
                <a:moveTo>
                  <a:pt x="4652" y="2317"/>
                </a:moveTo>
                <a:lnTo>
                  <a:pt x="5102" y="2317"/>
                </a:lnTo>
                <a:lnTo>
                  <a:pt x="5102" y="2640"/>
                </a:lnTo>
                <a:lnTo>
                  <a:pt x="4652" y="2640"/>
                </a:lnTo>
                <a:lnTo>
                  <a:pt x="4652" y="2317"/>
                </a:lnTo>
                <a:close/>
                <a:moveTo>
                  <a:pt x="3847" y="868"/>
                </a:moveTo>
                <a:lnTo>
                  <a:pt x="359" y="868"/>
                </a:lnTo>
                <a:lnTo>
                  <a:pt x="359" y="3238"/>
                </a:lnTo>
                <a:lnTo>
                  <a:pt x="3847" y="3238"/>
                </a:lnTo>
                <a:lnTo>
                  <a:pt x="3847" y="86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ctr">
            <a:normAutofit fontScale="9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7" name="KSO_Shape"/>
          <p:cNvSpPr/>
          <p:nvPr>
            <p:custDataLst>
              <p:tags r:id="rId20"/>
            </p:custDataLst>
          </p:nvPr>
        </p:nvSpPr>
        <p:spPr bwMode="auto">
          <a:xfrm>
            <a:off x="8214484" y="4502823"/>
            <a:ext cx="493196" cy="485799"/>
          </a:xfrm>
          <a:custGeom>
            <a:gdLst>
              <a:gd name="T0" fmla="*/ 2147483646 w 6140"/>
              <a:gd name="T1" fmla="*/ 2147483646 h 6040"/>
              <a:gd name="T2" fmla="*/ 2147483646 w 6140"/>
              <a:gd name="T3" fmla="*/ 2147483646 h 6040"/>
              <a:gd name="T4" fmla="*/ 2147483646 w 6140"/>
              <a:gd name="T5" fmla="*/ 2147483646 h 6040"/>
              <a:gd name="T6" fmla="*/ 2147483646 w 6140"/>
              <a:gd name="T7" fmla="*/ 2147483646 h 6040"/>
              <a:gd name="T8" fmla="*/ 2147483646 w 6140"/>
              <a:gd name="T9" fmla="*/ 2147483646 h 6040"/>
              <a:gd name="T10" fmla="*/ 2147483646 w 6140"/>
              <a:gd name="T11" fmla="*/ 2147483646 h 6040"/>
              <a:gd name="T12" fmla="*/ 2147483646 w 6140"/>
              <a:gd name="T13" fmla="*/ 2147483646 h 6040"/>
              <a:gd name="T14" fmla="*/ 2147483646 w 6140"/>
              <a:gd name="T15" fmla="*/ 2147483646 h 6040"/>
              <a:gd name="T16" fmla="*/ 2147483646 w 6140"/>
              <a:gd name="T17" fmla="*/ 2147483646 h 6040"/>
              <a:gd name="T18" fmla="*/ 2147483646 w 6140"/>
              <a:gd name="T19" fmla="*/ 2147483646 h 6040"/>
              <a:gd name="T20" fmla="*/ 2147483646 w 6140"/>
              <a:gd name="T21" fmla="*/ 2147483646 h 6040"/>
              <a:gd name="T22" fmla="*/ 2147483646 w 6140"/>
              <a:gd name="T23" fmla="*/ 2147483646 h 6040"/>
              <a:gd name="T24" fmla="*/ 2147483646 w 6140"/>
              <a:gd name="T25" fmla="*/ 2147483646 h 6040"/>
              <a:gd name="T26" fmla="*/ 2147483646 w 6140"/>
              <a:gd name="T27" fmla="*/ 2147483646 h 6040"/>
              <a:gd name="T28" fmla="*/ 298699967 w 6140"/>
              <a:gd name="T29" fmla="*/ 2147483646 h 6040"/>
              <a:gd name="T30" fmla="*/ 836224881 w 6140"/>
              <a:gd name="T31" fmla="*/ 2147483646 h 6040"/>
              <a:gd name="T32" fmla="*/ 2147483646 w 6140"/>
              <a:gd name="T33" fmla="*/ 89854040 h 6040"/>
              <a:gd name="T34" fmla="*/ 2147483646 w 6140"/>
              <a:gd name="T35" fmla="*/ 1707904638 h 6040"/>
              <a:gd name="T36" fmla="*/ 2147483646 w 6140"/>
              <a:gd name="T37" fmla="*/ 2147483646 h 6040"/>
              <a:gd name="T38" fmla="*/ 2147483646 w 6140"/>
              <a:gd name="T39" fmla="*/ 2147483646 h 6040"/>
              <a:gd name="T40" fmla="*/ 2147483646 w 6140"/>
              <a:gd name="T41" fmla="*/ 2147483646 h 6040"/>
              <a:gd name="T42" fmla="*/ 2147483646 w 6140"/>
              <a:gd name="T43" fmla="*/ 2147483646 h 6040"/>
              <a:gd name="T44" fmla="*/ 2147483646 w 6140"/>
              <a:gd name="T45" fmla="*/ 2147483646 h 6040"/>
              <a:gd name="T46" fmla="*/ 2147483646 w 6140"/>
              <a:gd name="T47" fmla="*/ 2147483646 h 6040"/>
              <a:gd name="T48" fmla="*/ 2147483646 w 6140"/>
              <a:gd name="T49" fmla="*/ 2147483646 h 6040"/>
              <a:gd name="T50" fmla="*/ 2147483646 w 6140"/>
              <a:gd name="T51" fmla="*/ 2147483646 h 6040"/>
              <a:gd name="T52" fmla="*/ 2147483646 w 6140"/>
              <a:gd name="T53" fmla="*/ 2147483646 h 6040"/>
              <a:gd name="T54" fmla="*/ 2147483646 w 6140"/>
              <a:gd name="T55" fmla="*/ 2147483646 h 6040"/>
              <a:gd name="T56" fmla="*/ 2147483646 w 6140"/>
              <a:gd name="T57" fmla="*/ 2147483646 h 6040"/>
              <a:gd name="T58" fmla="*/ 2147483646 w 6140"/>
              <a:gd name="T59" fmla="*/ 2147483646 h 6040"/>
              <a:gd name="T60" fmla="*/ 2147483646 w 6140"/>
              <a:gd name="T61" fmla="*/ 2147483646 h 6040"/>
              <a:gd name="T62" fmla="*/ 2147483646 w 6140"/>
              <a:gd name="T63" fmla="*/ 2147483646 h 6040"/>
              <a:gd name="T64" fmla="*/ 2147483646 w 6140"/>
              <a:gd name="T65" fmla="*/ 2147483646 h 6040"/>
              <a:gd name="T66" fmla="*/ 2147483646 w 6140"/>
              <a:gd name="T67" fmla="*/ 2147483646 h 6040"/>
              <a:gd name="T68" fmla="*/ 2147483646 w 6140"/>
              <a:gd name="T69" fmla="*/ 2147483646 h 6040"/>
              <a:gd name="T70" fmla="*/ 2147483646 w 6140"/>
              <a:gd name="T71" fmla="*/ 2147483646 h 6040"/>
              <a:gd name="T72" fmla="*/ 2147483646 w 6140"/>
              <a:gd name="T73" fmla="*/ 2147483646 h 6040"/>
              <a:gd name="T74" fmla="*/ 2147483646 w 6140"/>
              <a:gd name="T75" fmla="*/ 2147483646 h 6040"/>
              <a:gd name="T76" fmla="*/ 2147483646 w 6140"/>
              <a:gd name="T77" fmla="*/ 2147483646 h 6040"/>
              <a:gd name="T78" fmla="*/ 2147483646 w 6140"/>
              <a:gd name="T79" fmla="*/ 2147483646 h 6040"/>
              <a:gd name="T80" fmla="*/ 2147483646 w 6140"/>
              <a:gd name="T81" fmla="*/ 2147483646 h 6040"/>
              <a:gd name="T82" fmla="*/ 2147483646 w 6140"/>
              <a:gd name="T83" fmla="*/ 2147483646 h 6040"/>
              <a:gd name="T84" fmla="*/ 2147483646 w 6140"/>
              <a:gd name="T85" fmla="*/ 2147483646 h 6040"/>
              <a:gd name="T86" fmla="*/ 2147483646 w 6140"/>
              <a:gd name="T87" fmla="*/ 2147483646 h 6040"/>
              <a:gd name="T88" fmla="*/ 2147483646 w 6140"/>
              <a:gd name="T89" fmla="*/ 2147483646 h 6040"/>
              <a:gd name="T90" fmla="*/ 2147483646 w 6140"/>
              <a:gd name="T91" fmla="*/ 2147483646 h 6040"/>
              <a:gd name="T92" fmla="*/ 2147483646 w 6140"/>
              <a:gd name="T93" fmla="*/ 2147483646 h 6040"/>
              <a:gd name="T94" fmla="*/ 2147483646 w 6140"/>
              <a:gd name="T95" fmla="*/ 2147483646 h 6040"/>
              <a:gd name="T96" fmla="*/ 2147483646 w 6140"/>
              <a:gd name="T97" fmla="*/ 2147483646 h 6040"/>
              <a:gd name="T98" fmla="*/ 2147483646 w 6140"/>
              <a:gd name="T99" fmla="*/ 2147483646 h 6040"/>
              <a:gd name="T100" fmla="*/ 2147483646 w 6140"/>
              <a:gd name="T101" fmla="*/ 2147483646 h 6040"/>
              <a:gd name="T102" fmla="*/ 2147483646 w 6140"/>
              <a:gd name="T103" fmla="*/ 2147483646 h 6040"/>
              <a:gd name="T104" fmla="*/ 2147483646 w 6140"/>
              <a:gd name="T105" fmla="*/ 2147483646 h 6040"/>
              <a:gd name="T106" fmla="*/ 2147483646 w 6140"/>
              <a:gd name="T107" fmla="*/ 2147483646 h 6040"/>
              <a:gd name="T108" fmla="*/ 2147483646 w 6140"/>
              <a:gd name="T109" fmla="*/ 2147483646 h 6040"/>
              <a:gd name="T110" fmla="*/ 2147483646 w 6140"/>
              <a:gd name="T111" fmla="*/ 2147483646 h 6040"/>
              <a:gd name="T112" fmla="*/ 2147483646 w 6140"/>
              <a:gd name="T113" fmla="*/ 2147483646 h 6040"/>
              <a:gd name="T114" fmla="*/ 2147483646 w 6140"/>
              <a:gd name="T115" fmla="*/ 2147483646 h 6040"/>
              <a:gd name="T116" fmla="*/ 2147483646 w 6140"/>
              <a:gd name="T117" fmla="*/ 2147483646 h 6040"/>
              <a:gd name="T118" fmla="*/ 2147483646 w 6140"/>
              <a:gd name="T119" fmla="*/ 2147483646 h 604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6140" h="6040">
                <a:moveTo>
                  <a:pt x="3011" y="554"/>
                </a:moveTo>
                <a:lnTo>
                  <a:pt x="5433" y="554"/>
                </a:lnTo>
                <a:lnTo>
                  <a:pt x="5469" y="555"/>
                </a:lnTo>
                <a:lnTo>
                  <a:pt x="5505" y="557"/>
                </a:lnTo>
                <a:lnTo>
                  <a:pt x="5540" y="562"/>
                </a:lnTo>
                <a:lnTo>
                  <a:pt x="5575" y="567"/>
                </a:lnTo>
                <a:lnTo>
                  <a:pt x="5608" y="576"/>
                </a:lnTo>
                <a:lnTo>
                  <a:pt x="5642" y="586"/>
                </a:lnTo>
                <a:lnTo>
                  <a:pt x="5676" y="597"/>
                </a:lnTo>
                <a:lnTo>
                  <a:pt x="5707" y="609"/>
                </a:lnTo>
                <a:lnTo>
                  <a:pt x="5738" y="623"/>
                </a:lnTo>
                <a:lnTo>
                  <a:pt x="5768" y="639"/>
                </a:lnTo>
                <a:lnTo>
                  <a:pt x="5799" y="656"/>
                </a:lnTo>
                <a:lnTo>
                  <a:pt x="5828" y="674"/>
                </a:lnTo>
                <a:lnTo>
                  <a:pt x="5854" y="694"/>
                </a:lnTo>
                <a:lnTo>
                  <a:pt x="5881" y="716"/>
                </a:lnTo>
                <a:lnTo>
                  <a:pt x="5908" y="738"/>
                </a:lnTo>
                <a:lnTo>
                  <a:pt x="5932" y="761"/>
                </a:lnTo>
                <a:lnTo>
                  <a:pt x="5955" y="786"/>
                </a:lnTo>
                <a:lnTo>
                  <a:pt x="5977" y="811"/>
                </a:lnTo>
                <a:lnTo>
                  <a:pt x="5998" y="838"/>
                </a:lnTo>
                <a:lnTo>
                  <a:pt x="6018" y="866"/>
                </a:lnTo>
                <a:lnTo>
                  <a:pt x="6037" y="895"/>
                </a:lnTo>
                <a:lnTo>
                  <a:pt x="6054" y="924"/>
                </a:lnTo>
                <a:lnTo>
                  <a:pt x="6069" y="955"/>
                </a:lnTo>
                <a:lnTo>
                  <a:pt x="6084" y="987"/>
                </a:lnTo>
                <a:lnTo>
                  <a:pt x="6097" y="1018"/>
                </a:lnTo>
                <a:lnTo>
                  <a:pt x="6107" y="1051"/>
                </a:lnTo>
                <a:lnTo>
                  <a:pt x="6117" y="1084"/>
                </a:lnTo>
                <a:lnTo>
                  <a:pt x="6125" y="1119"/>
                </a:lnTo>
                <a:lnTo>
                  <a:pt x="6132" y="1154"/>
                </a:lnTo>
                <a:lnTo>
                  <a:pt x="6136" y="1189"/>
                </a:lnTo>
                <a:lnTo>
                  <a:pt x="6139" y="1225"/>
                </a:lnTo>
                <a:lnTo>
                  <a:pt x="6140" y="1261"/>
                </a:lnTo>
                <a:lnTo>
                  <a:pt x="6140" y="5331"/>
                </a:lnTo>
                <a:lnTo>
                  <a:pt x="6139" y="5369"/>
                </a:lnTo>
                <a:lnTo>
                  <a:pt x="6136" y="5405"/>
                </a:lnTo>
                <a:lnTo>
                  <a:pt x="6132" y="5439"/>
                </a:lnTo>
                <a:lnTo>
                  <a:pt x="6125" y="5474"/>
                </a:lnTo>
                <a:lnTo>
                  <a:pt x="6117" y="5508"/>
                </a:lnTo>
                <a:lnTo>
                  <a:pt x="6107" y="5542"/>
                </a:lnTo>
                <a:lnTo>
                  <a:pt x="6097" y="5574"/>
                </a:lnTo>
                <a:lnTo>
                  <a:pt x="6084" y="5607"/>
                </a:lnTo>
                <a:lnTo>
                  <a:pt x="6069" y="5638"/>
                </a:lnTo>
                <a:lnTo>
                  <a:pt x="6054" y="5668"/>
                </a:lnTo>
                <a:lnTo>
                  <a:pt x="6037" y="5698"/>
                </a:lnTo>
                <a:lnTo>
                  <a:pt x="6018" y="5726"/>
                </a:lnTo>
                <a:lnTo>
                  <a:pt x="5998" y="5754"/>
                </a:lnTo>
                <a:lnTo>
                  <a:pt x="5977" y="5781"/>
                </a:lnTo>
                <a:lnTo>
                  <a:pt x="5955" y="5806"/>
                </a:lnTo>
                <a:lnTo>
                  <a:pt x="5932" y="5832"/>
                </a:lnTo>
                <a:lnTo>
                  <a:pt x="5908" y="5855"/>
                </a:lnTo>
                <a:lnTo>
                  <a:pt x="5881" y="5877"/>
                </a:lnTo>
                <a:lnTo>
                  <a:pt x="5854" y="5898"/>
                </a:lnTo>
                <a:lnTo>
                  <a:pt x="5828" y="5918"/>
                </a:lnTo>
                <a:lnTo>
                  <a:pt x="5799" y="5936"/>
                </a:lnTo>
                <a:lnTo>
                  <a:pt x="5768" y="5954"/>
                </a:lnTo>
                <a:lnTo>
                  <a:pt x="5738" y="5969"/>
                </a:lnTo>
                <a:lnTo>
                  <a:pt x="5707" y="5983"/>
                </a:lnTo>
                <a:lnTo>
                  <a:pt x="5676" y="5996"/>
                </a:lnTo>
                <a:lnTo>
                  <a:pt x="5642" y="6007"/>
                </a:lnTo>
                <a:lnTo>
                  <a:pt x="5608" y="6016"/>
                </a:lnTo>
                <a:lnTo>
                  <a:pt x="5575" y="6025"/>
                </a:lnTo>
                <a:lnTo>
                  <a:pt x="5540" y="6030"/>
                </a:lnTo>
                <a:lnTo>
                  <a:pt x="5505" y="6035"/>
                </a:lnTo>
                <a:lnTo>
                  <a:pt x="5469" y="6039"/>
                </a:lnTo>
                <a:lnTo>
                  <a:pt x="5433" y="6040"/>
                </a:lnTo>
                <a:lnTo>
                  <a:pt x="3011" y="6040"/>
                </a:lnTo>
                <a:lnTo>
                  <a:pt x="2981" y="6039"/>
                </a:lnTo>
                <a:lnTo>
                  <a:pt x="2951" y="6036"/>
                </a:lnTo>
                <a:lnTo>
                  <a:pt x="2921" y="6033"/>
                </a:lnTo>
                <a:lnTo>
                  <a:pt x="2892" y="6029"/>
                </a:lnTo>
                <a:lnTo>
                  <a:pt x="2863" y="6023"/>
                </a:lnTo>
                <a:lnTo>
                  <a:pt x="2834" y="6016"/>
                </a:lnTo>
                <a:lnTo>
                  <a:pt x="2806" y="6008"/>
                </a:lnTo>
                <a:lnTo>
                  <a:pt x="2778" y="5999"/>
                </a:lnTo>
                <a:lnTo>
                  <a:pt x="2750" y="5989"/>
                </a:lnTo>
                <a:lnTo>
                  <a:pt x="2723" y="5978"/>
                </a:lnTo>
                <a:lnTo>
                  <a:pt x="2698" y="5965"/>
                </a:lnTo>
                <a:lnTo>
                  <a:pt x="2672" y="5951"/>
                </a:lnTo>
                <a:lnTo>
                  <a:pt x="2647" y="5938"/>
                </a:lnTo>
                <a:lnTo>
                  <a:pt x="2623" y="5922"/>
                </a:lnTo>
                <a:lnTo>
                  <a:pt x="2599" y="5906"/>
                </a:lnTo>
                <a:lnTo>
                  <a:pt x="2577" y="5889"/>
                </a:lnTo>
                <a:lnTo>
                  <a:pt x="2554" y="5870"/>
                </a:lnTo>
                <a:lnTo>
                  <a:pt x="2533" y="5852"/>
                </a:lnTo>
                <a:lnTo>
                  <a:pt x="2512" y="5832"/>
                </a:lnTo>
                <a:lnTo>
                  <a:pt x="2492" y="5811"/>
                </a:lnTo>
                <a:lnTo>
                  <a:pt x="2474" y="5790"/>
                </a:lnTo>
                <a:lnTo>
                  <a:pt x="2455" y="5768"/>
                </a:lnTo>
                <a:lnTo>
                  <a:pt x="2438" y="5745"/>
                </a:lnTo>
                <a:lnTo>
                  <a:pt x="2421" y="5722"/>
                </a:lnTo>
                <a:lnTo>
                  <a:pt x="2406" y="5697"/>
                </a:lnTo>
                <a:lnTo>
                  <a:pt x="2392" y="5672"/>
                </a:lnTo>
                <a:lnTo>
                  <a:pt x="2378" y="5646"/>
                </a:lnTo>
                <a:lnTo>
                  <a:pt x="2366" y="5621"/>
                </a:lnTo>
                <a:lnTo>
                  <a:pt x="2355" y="5594"/>
                </a:lnTo>
                <a:lnTo>
                  <a:pt x="2345" y="5567"/>
                </a:lnTo>
                <a:lnTo>
                  <a:pt x="2336" y="5539"/>
                </a:lnTo>
                <a:lnTo>
                  <a:pt x="2327" y="5510"/>
                </a:lnTo>
                <a:lnTo>
                  <a:pt x="2315" y="5509"/>
                </a:lnTo>
                <a:lnTo>
                  <a:pt x="2259" y="5501"/>
                </a:lnTo>
                <a:lnTo>
                  <a:pt x="2203" y="5493"/>
                </a:lnTo>
                <a:lnTo>
                  <a:pt x="2147" y="5484"/>
                </a:lnTo>
                <a:lnTo>
                  <a:pt x="2092" y="5474"/>
                </a:lnTo>
                <a:lnTo>
                  <a:pt x="2037" y="5463"/>
                </a:lnTo>
                <a:lnTo>
                  <a:pt x="1983" y="5451"/>
                </a:lnTo>
                <a:lnTo>
                  <a:pt x="1929" y="5439"/>
                </a:lnTo>
                <a:lnTo>
                  <a:pt x="1876" y="5427"/>
                </a:lnTo>
                <a:lnTo>
                  <a:pt x="1824" y="5413"/>
                </a:lnTo>
                <a:lnTo>
                  <a:pt x="1771" y="5398"/>
                </a:lnTo>
                <a:lnTo>
                  <a:pt x="1719" y="5383"/>
                </a:lnTo>
                <a:lnTo>
                  <a:pt x="1668" y="5366"/>
                </a:lnTo>
                <a:lnTo>
                  <a:pt x="1618" y="5350"/>
                </a:lnTo>
                <a:lnTo>
                  <a:pt x="1568" y="5333"/>
                </a:lnTo>
                <a:lnTo>
                  <a:pt x="1519" y="5314"/>
                </a:lnTo>
                <a:lnTo>
                  <a:pt x="1471" y="5295"/>
                </a:lnTo>
                <a:lnTo>
                  <a:pt x="1423" y="5276"/>
                </a:lnTo>
                <a:lnTo>
                  <a:pt x="1375" y="5255"/>
                </a:lnTo>
                <a:lnTo>
                  <a:pt x="1329" y="5234"/>
                </a:lnTo>
                <a:lnTo>
                  <a:pt x="1283" y="5213"/>
                </a:lnTo>
                <a:lnTo>
                  <a:pt x="1237" y="5190"/>
                </a:lnTo>
                <a:lnTo>
                  <a:pt x="1193" y="5167"/>
                </a:lnTo>
                <a:lnTo>
                  <a:pt x="1150" y="5143"/>
                </a:lnTo>
                <a:lnTo>
                  <a:pt x="1107" y="5119"/>
                </a:lnTo>
                <a:lnTo>
                  <a:pt x="1064" y="5093"/>
                </a:lnTo>
                <a:lnTo>
                  <a:pt x="1024" y="5067"/>
                </a:lnTo>
                <a:lnTo>
                  <a:pt x="983" y="5041"/>
                </a:lnTo>
                <a:lnTo>
                  <a:pt x="944" y="5013"/>
                </a:lnTo>
                <a:lnTo>
                  <a:pt x="905" y="4985"/>
                </a:lnTo>
                <a:lnTo>
                  <a:pt x="867" y="4956"/>
                </a:lnTo>
                <a:lnTo>
                  <a:pt x="830" y="4927"/>
                </a:lnTo>
                <a:lnTo>
                  <a:pt x="794" y="4897"/>
                </a:lnTo>
                <a:lnTo>
                  <a:pt x="757" y="4866"/>
                </a:lnTo>
                <a:lnTo>
                  <a:pt x="721" y="4832"/>
                </a:lnTo>
                <a:lnTo>
                  <a:pt x="686" y="4800"/>
                </a:lnTo>
                <a:lnTo>
                  <a:pt x="652" y="4765"/>
                </a:lnTo>
                <a:lnTo>
                  <a:pt x="620" y="4730"/>
                </a:lnTo>
                <a:lnTo>
                  <a:pt x="588" y="4695"/>
                </a:lnTo>
                <a:lnTo>
                  <a:pt x="557" y="4658"/>
                </a:lnTo>
                <a:lnTo>
                  <a:pt x="528" y="4622"/>
                </a:lnTo>
                <a:lnTo>
                  <a:pt x="500" y="4584"/>
                </a:lnTo>
                <a:lnTo>
                  <a:pt x="472" y="4547"/>
                </a:lnTo>
                <a:lnTo>
                  <a:pt x="447" y="4507"/>
                </a:lnTo>
                <a:lnTo>
                  <a:pt x="422" y="4468"/>
                </a:lnTo>
                <a:lnTo>
                  <a:pt x="398" y="4428"/>
                </a:lnTo>
                <a:lnTo>
                  <a:pt x="376" y="4386"/>
                </a:lnTo>
                <a:lnTo>
                  <a:pt x="355" y="4346"/>
                </a:lnTo>
                <a:lnTo>
                  <a:pt x="335" y="4304"/>
                </a:lnTo>
                <a:lnTo>
                  <a:pt x="317" y="4261"/>
                </a:lnTo>
                <a:lnTo>
                  <a:pt x="299" y="4218"/>
                </a:lnTo>
                <a:lnTo>
                  <a:pt x="283" y="4174"/>
                </a:lnTo>
                <a:lnTo>
                  <a:pt x="269" y="4130"/>
                </a:lnTo>
                <a:lnTo>
                  <a:pt x="255" y="4084"/>
                </a:lnTo>
                <a:lnTo>
                  <a:pt x="243" y="4038"/>
                </a:lnTo>
                <a:lnTo>
                  <a:pt x="233" y="3993"/>
                </a:lnTo>
                <a:lnTo>
                  <a:pt x="224" y="3945"/>
                </a:lnTo>
                <a:lnTo>
                  <a:pt x="217" y="3897"/>
                </a:lnTo>
                <a:lnTo>
                  <a:pt x="210" y="3850"/>
                </a:lnTo>
                <a:lnTo>
                  <a:pt x="205" y="3801"/>
                </a:lnTo>
                <a:lnTo>
                  <a:pt x="203" y="3752"/>
                </a:lnTo>
                <a:lnTo>
                  <a:pt x="201" y="3702"/>
                </a:lnTo>
                <a:lnTo>
                  <a:pt x="201" y="3651"/>
                </a:lnTo>
                <a:lnTo>
                  <a:pt x="202" y="3601"/>
                </a:lnTo>
                <a:lnTo>
                  <a:pt x="204" y="3549"/>
                </a:lnTo>
                <a:lnTo>
                  <a:pt x="209" y="3500"/>
                </a:lnTo>
                <a:lnTo>
                  <a:pt x="216" y="3445"/>
                </a:lnTo>
                <a:lnTo>
                  <a:pt x="221" y="3403"/>
                </a:lnTo>
                <a:lnTo>
                  <a:pt x="228" y="3360"/>
                </a:lnTo>
                <a:lnTo>
                  <a:pt x="235" y="3317"/>
                </a:lnTo>
                <a:lnTo>
                  <a:pt x="245" y="3274"/>
                </a:lnTo>
                <a:lnTo>
                  <a:pt x="255" y="3231"/>
                </a:lnTo>
                <a:lnTo>
                  <a:pt x="267" y="3187"/>
                </a:lnTo>
                <a:lnTo>
                  <a:pt x="278" y="3143"/>
                </a:lnTo>
                <a:lnTo>
                  <a:pt x="292" y="3099"/>
                </a:lnTo>
                <a:lnTo>
                  <a:pt x="306" y="3053"/>
                </a:lnTo>
                <a:lnTo>
                  <a:pt x="322" y="3009"/>
                </a:lnTo>
                <a:lnTo>
                  <a:pt x="339" y="2964"/>
                </a:lnTo>
                <a:lnTo>
                  <a:pt x="356" y="2919"/>
                </a:lnTo>
                <a:lnTo>
                  <a:pt x="376" y="2872"/>
                </a:lnTo>
                <a:lnTo>
                  <a:pt x="396" y="2826"/>
                </a:lnTo>
                <a:lnTo>
                  <a:pt x="416" y="2779"/>
                </a:lnTo>
                <a:lnTo>
                  <a:pt x="440" y="2733"/>
                </a:lnTo>
                <a:lnTo>
                  <a:pt x="398" y="2695"/>
                </a:lnTo>
                <a:lnTo>
                  <a:pt x="357" y="2654"/>
                </a:lnTo>
                <a:lnTo>
                  <a:pt x="319" y="2614"/>
                </a:lnTo>
                <a:lnTo>
                  <a:pt x="282" y="2573"/>
                </a:lnTo>
                <a:lnTo>
                  <a:pt x="247" y="2531"/>
                </a:lnTo>
                <a:lnTo>
                  <a:pt x="214" y="2489"/>
                </a:lnTo>
                <a:lnTo>
                  <a:pt x="184" y="2445"/>
                </a:lnTo>
                <a:lnTo>
                  <a:pt x="155" y="2401"/>
                </a:lnTo>
                <a:lnTo>
                  <a:pt x="129" y="2356"/>
                </a:lnTo>
                <a:lnTo>
                  <a:pt x="104" y="2310"/>
                </a:lnTo>
                <a:lnTo>
                  <a:pt x="82" y="2263"/>
                </a:lnTo>
                <a:lnTo>
                  <a:pt x="62" y="2215"/>
                </a:lnTo>
                <a:lnTo>
                  <a:pt x="46" y="2165"/>
                </a:lnTo>
                <a:lnTo>
                  <a:pt x="38" y="2141"/>
                </a:lnTo>
                <a:lnTo>
                  <a:pt x="31" y="2115"/>
                </a:lnTo>
                <a:lnTo>
                  <a:pt x="25" y="2090"/>
                </a:lnTo>
                <a:lnTo>
                  <a:pt x="19" y="2064"/>
                </a:lnTo>
                <a:lnTo>
                  <a:pt x="14" y="2037"/>
                </a:lnTo>
                <a:lnTo>
                  <a:pt x="10" y="2011"/>
                </a:lnTo>
                <a:lnTo>
                  <a:pt x="7" y="1984"/>
                </a:lnTo>
                <a:lnTo>
                  <a:pt x="3" y="1957"/>
                </a:lnTo>
                <a:lnTo>
                  <a:pt x="1" y="1929"/>
                </a:lnTo>
                <a:lnTo>
                  <a:pt x="0" y="1902"/>
                </a:lnTo>
                <a:lnTo>
                  <a:pt x="0" y="1874"/>
                </a:lnTo>
                <a:lnTo>
                  <a:pt x="0" y="1846"/>
                </a:lnTo>
                <a:lnTo>
                  <a:pt x="0" y="1817"/>
                </a:lnTo>
                <a:lnTo>
                  <a:pt x="2" y="1788"/>
                </a:lnTo>
                <a:lnTo>
                  <a:pt x="4" y="1758"/>
                </a:lnTo>
                <a:lnTo>
                  <a:pt x="7" y="1729"/>
                </a:lnTo>
                <a:lnTo>
                  <a:pt x="11" y="1698"/>
                </a:lnTo>
                <a:lnTo>
                  <a:pt x="16" y="1667"/>
                </a:lnTo>
                <a:lnTo>
                  <a:pt x="21" y="1637"/>
                </a:lnTo>
                <a:lnTo>
                  <a:pt x="28" y="1606"/>
                </a:lnTo>
                <a:lnTo>
                  <a:pt x="35" y="1573"/>
                </a:lnTo>
                <a:lnTo>
                  <a:pt x="43" y="1542"/>
                </a:lnTo>
                <a:lnTo>
                  <a:pt x="51" y="1509"/>
                </a:lnTo>
                <a:lnTo>
                  <a:pt x="61" y="1475"/>
                </a:lnTo>
                <a:lnTo>
                  <a:pt x="72" y="1443"/>
                </a:lnTo>
                <a:lnTo>
                  <a:pt x="83" y="1409"/>
                </a:lnTo>
                <a:lnTo>
                  <a:pt x="109" y="1340"/>
                </a:lnTo>
                <a:lnTo>
                  <a:pt x="138" y="1270"/>
                </a:lnTo>
                <a:lnTo>
                  <a:pt x="170" y="1198"/>
                </a:lnTo>
                <a:lnTo>
                  <a:pt x="207" y="1124"/>
                </a:lnTo>
                <a:lnTo>
                  <a:pt x="247" y="1048"/>
                </a:lnTo>
                <a:lnTo>
                  <a:pt x="291" y="970"/>
                </a:lnTo>
                <a:lnTo>
                  <a:pt x="232" y="930"/>
                </a:lnTo>
                <a:lnTo>
                  <a:pt x="966" y="3"/>
                </a:lnTo>
                <a:lnTo>
                  <a:pt x="977" y="2"/>
                </a:lnTo>
                <a:lnTo>
                  <a:pt x="1011" y="1"/>
                </a:lnTo>
                <a:lnTo>
                  <a:pt x="1062" y="0"/>
                </a:lnTo>
                <a:lnTo>
                  <a:pt x="1092" y="1"/>
                </a:lnTo>
                <a:lnTo>
                  <a:pt x="1126" y="2"/>
                </a:lnTo>
                <a:lnTo>
                  <a:pt x="1161" y="4"/>
                </a:lnTo>
                <a:lnTo>
                  <a:pt x="1198" y="9"/>
                </a:lnTo>
                <a:lnTo>
                  <a:pt x="1236" y="14"/>
                </a:lnTo>
                <a:lnTo>
                  <a:pt x="1276" y="22"/>
                </a:lnTo>
                <a:lnTo>
                  <a:pt x="1314" y="31"/>
                </a:lnTo>
                <a:lnTo>
                  <a:pt x="1352" y="43"/>
                </a:lnTo>
                <a:lnTo>
                  <a:pt x="1372" y="48"/>
                </a:lnTo>
                <a:lnTo>
                  <a:pt x="1390" y="57"/>
                </a:lnTo>
                <a:lnTo>
                  <a:pt x="1408" y="65"/>
                </a:lnTo>
                <a:lnTo>
                  <a:pt x="1426" y="73"/>
                </a:lnTo>
                <a:lnTo>
                  <a:pt x="1461" y="93"/>
                </a:lnTo>
                <a:lnTo>
                  <a:pt x="1495" y="114"/>
                </a:lnTo>
                <a:lnTo>
                  <a:pt x="1527" y="136"/>
                </a:lnTo>
                <a:lnTo>
                  <a:pt x="1559" y="159"/>
                </a:lnTo>
                <a:lnTo>
                  <a:pt x="1588" y="182"/>
                </a:lnTo>
                <a:lnTo>
                  <a:pt x="1616" y="205"/>
                </a:lnTo>
                <a:lnTo>
                  <a:pt x="1642" y="230"/>
                </a:lnTo>
                <a:lnTo>
                  <a:pt x="1666" y="252"/>
                </a:lnTo>
                <a:lnTo>
                  <a:pt x="1707" y="293"/>
                </a:lnTo>
                <a:lnTo>
                  <a:pt x="1739" y="327"/>
                </a:lnTo>
                <a:lnTo>
                  <a:pt x="1759" y="350"/>
                </a:lnTo>
                <a:lnTo>
                  <a:pt x="1765" y="359"/>
                </a:lnTo>
                <a:lnTo>
                  <a:pt x="1153" y="1011"/>
                </a:lnTo>
                <a:lnTo>
                  <a:pt x="985" y="843"/>
                </a:lnTo>
                <a:lnTo>
                  <a:pt x="714" y="1251"/>
                </a:lnTo>
                <a:lnTo>
                  <a:pt x="630" y="1196"/>
                </a:lnTo>
                <a:lnTo>
                  <a:pt x="603" y="1246"/>
                </a:lnTo>
                <a:lnTo>
                  <a:pt x="578" y="1294"/>
                </a:lnTo>
                <a:lnTo>
                  <a:pt x="556" y="1342"/>
                </a:lnTo>
                <a:lnTo>
                  <a:pt x="535" y="1390"/>
                </a:lnTo>
                <a:lnTo>
                  <a:pt x="516" y="1435"/>
                </a:lnTo>
                <a:lnTo>
                  <a:pt x="500" y="1480"/>
                </a:lnTo>
                <a:lnTo>
                  <a:pt x="485" y="1524"/>
                </a:lnTo>
                <a:lnTo>
                  <a:pt x="472" y="1567"/>
                </a:lnTo>
                <a:lnTo>
                  <a:pt x="462" y="1609"/>
                </a:lnTo>
                <a:lnTo>
                  <a:pt x="452" y="1650"/>
                </a:lnTo>
                <a:lnTo>
                  <a:pt x="445" y="1690"/>
                </a:lnTo>
                <a:lnTo>
                  <a:pt x="440" y="1729"/>
                </a:lnTo>
                <a:lnTo>
                  <a:pt x="436" y="1768"/>
                </a:lnTo>
                <a:lnTo>
                  <a:pt x="435" y="1805"/>
                </a:lnTo>
                <a:lnTo>
                  <a:pt x="434" y="1842"/>
                </a:lnTo>
                <a:lnTo>
                  <a:pt x="436" y="1878"/>
                </a:lnTo>
                <a:lnTo>
                  <a:pt x="439" y="1913"/>
                </a:lnTo>
                <a:lnTo>
                  <a:pt x="443" y="1948"/>
                </a:lnTo>
                <a:lnTo>
                  <a:pt x="450" y="1982"/>
                </a:lnTo>
                <a:lnTo>
                  <a:pt x="457" y="2014"/>
                </a:lnTo>
                <a:lnTo>
                  <a:pt x="466" y="2047"/>
                </a:lnTo>
                <a:lnTo>
                  <a:pt x="477" y="2079"/>
                </a:lnTo>
                <a:lnTo>
                  <a:pt x="488" y="2111"/>
                </a:lnTo>
                <a:lnTo>
                  <a:pt x="502" y="2141"/>
                </a:lnTo>
                <a:lnTo>
                  <a:pt x="516" y="2171"/>
                </a:lnTo>
                <a:lnTo>
                  <a:pt x="533" y="2200"/>
                </a:lnTo>
                <a:lnTo>
                  <a:pt x="550" y="2229"/>
                </a:lnTo>
                <a:lnTo>
                  <a:pt x="569" y="2257"/>
                </a:lnTo>
                <a:lnTo>
                  <a:pt x="587" y="2285"/>
                </a:lnTo>
                <a:lnTo>
                  <a:pt x="608" y="2313"/>
                </a:lnTo>
                <a:lnTo>
                  <a:pt x="630" y="2339"/>
                </a:lnTo>
                <a:lnTo>
                  <a:pt x="652" y="2366"/>
                </a:lnTo>
                <a:lnTo>
                  <a:pt x="682" y="2322"/>
                </a:lnTo>
                <a:lnTo>
                  <a:pt x="713" y="2278"/>
                </a:lnTo>
                <a:lnTo>
                  <a:pt x="745" y="2234"/>
                </a:lnTo>
                <a:lnTo>
                  <a:pt x="778" y="2188"/>
                </a:lnTo>
                <a:lnTo>
                  <a:pt x="811" y="2144"/>
                </a:lnTo>
                <a:lnTo>
                  <a:pt x="846" y="2099"/>
                </a:lnTo>
                <a:lnTo>
                  <a:pt x="883" y="2054"/>
                </a:lnTo>
                <a:lnTo>
                  <a:pt x="920" y="2007"/>
                </a:lnTo>
                <a:lnTo>
                  <a:pt x="957" y="1962"/>
                </a:lnTo>
                <a:lnTo>
                  <a:pt x="997" y="1916"/>
                </a:lnTo>
                <a:lnTo>
                  <a:pt x="1038" y="1870"/>
                </a:lnTo>
                <a:lnTo>
                  <a:pt x="1079" y="1824"/>
                </a:lnTo>
                <a:lnTo>
                  <a:pt x="1166" y="1730"/>
                </a:lnTo>
                <a:lnTo>
                  <a:pt x="1257" y="1636"/>
                </a:lnTo>
                <a:lnTo>
                  <a:pt x="1247" y="1611"/>
                </a:lnTo>
                <a:lnTo>
                  <a:pt x="1237" y="1586"/>
                </a:lnTo>
                <a:lnTo>
                  <a:pt x="1230" y="1560"/>
                </a:lnTo>
                <a:lnTo>
                  <a:pt x="1223" y="1534"/>
                </a:lnTo>
                <a:lnTo>
                  <a:pt x="1219" y="1507"/>
                </a:lnTo>
                <a:lnTo>
                  <a:pt x="1215" y="1479"/>
                </a:lnTo>
                <a:lnTo>
                  <a:pt x="1213" y="1451"/>
                </a:lnTo>
                <a:lnTo>
                  <a:pt x="1212" y="1423"/>
                </a:lnTo>
                <a:lnTo>
                  <a:pt x="1213" y="1397"/>
                </a:lnTo>
                <a:lnTo>
                  <a:pt x="1214" y="1370"/>
                </a:lnTo>
                <a:lnTo>
                  <a:pt x="1218" y="1344"/>
                </a:lnTo>
                <a:lnTo>
                  <a:pt x="1222" y="1319"/>
                </a:lnTo>
                <a:lnTo>
                  <a:pt x="1228" y="1293"/>
                </a:lnTo>
                <a:lnTo>
                  <a:pt x="1235" y="1269"/>
                </a:lnTo>
                <a:lnTo>
                  <a:pt x="1243" y="1244"/>
                </a:lnTo>
                <a:lnTo>
                  <a:pt x="1252" y="1221"/>
                </a:lnTo>
                <a:lnTo>
                  <a:pt x="1263" y="1198"/>
                </a:lnTo>
                <a:lnTo>
                  <a:pt x="1274" y="1175"/>
                </a:lnTo>
                <a:lnTo>
                  <a:pt x="1287" y="1154"/>
                </a:lnTo>
                <a:lnTo>
                  <a:pt x="1301" y="1132"/>
                </a:lnTo>
                <a:lnTo>
                  <a:pt x="1315" y="1112"/>
                </a:lnTo>
                <a:lnTo>
                  <a:pt x="1331" y="1092"/>
                </a:lnTo>
                <a:lnTo>
                  <a:pt x="1348" y="1073"/>
                </a:lnTo>
                <a:lnTo>
                  <a:pt x="1365" y="1055"/>
                </a:lnTo>
                <a:lnTo>
                  <a:pt x="1365" y="1054"/>
                </a:lnTo>
                <a:lnTo>
                  <a:pt x="1384" y="1037"/>
                </a:lnTo>
                <a:lnTo>
                  <a:pt x="1402" y="1020"/>
                </a:lnTo>
                <a:lnTo>
                  <a:pt x="1422" y="1005"/>
                </a:lnTo>
                <a:lnTo>
                  <a:pt x="1443" y="990"/>
                </a:lnTo>
                <a:lnTo>
                  <a:pt x="1464" y="977"/>
                </a:lnTo>
                <a:lnTo>
                  <a:pt x="1486" y="965"/>
                </a:lnTo>
                <a:lnTo>
                  <a:pt x="1508" y="953"/>
                </a:lnTo>
                <a:lnTo>
                  <a:pt x="1531" y="943"/>
                </a:lnTo>
                <a:lnTo>
                  <a:pt x="1554" y="933"/>
                </a:lnTo>
                <a:lnTo>
                  <a:pt x="1579" y="925"/>
                </a:lnTo>
                <a:lnTo>
                  <a:pt x="1603" y="918"/>
                </a:lnTo>
                <a:lnTo>
                  <a:pt x="1628" y="912"/>
                </a:lnTo>
                <a:lnTo>
                  <a:pt x="1654" y="908"/>
                </a:lnTo>
                <a:lnTo>
                  <a:pt x="1681" y="904"/>
                </a:lnTo>
                <a:lnTo>
                  <a:pt x="1706" y="902"/>
                </a:lnTo>
                <a:lnTo>
                  <a:pt x="1733" y="902"/>
                </a:lnTo>
                <a:lnTo>
                  <a:pt x="1760" y="902"/>
                </a:lnTo>
                <a:lnTo>
                  <a:pt x="1786" y="904"/>
                </a:lnTo>
                <a:lnTo>
                  <a:pt x="1813" y="908"/>
                </a:lnTo>
                <a:lnTo>
                  <a:pt x="1839" y="912"/>
                </a:lnTo>
                <a:lnTo>
                  <a:pt x="1863" y="918"/>
                </a:lnTo>
                <a:lnTo>
                  <a:pt x="1889" y="925"/>
                </a:lnTo>
                <a:lnTo>
                  <a:pt x="1913" y="933"/>
                </a:lnTo>
                <a:lnTo>
                  <a:pt x="1936" y="943"/>
                </a:lnTo>
                <a:lnTo>
                  <a:pt x="1959" y="953"/>
                </a:lnTo>
                <a:lnTo>
                  <a:pt x="1981" y="965"/>
                </a:lnTo>
                <a:lnTo>
                  <a:pt x="2003" y="977"/>
                </a:lnTo>
                <a:lnTo>
                  <a:pt x="2024" y="990"/>
                </a:lnTo>
                <a:lnTo>
                  <a:pt x="2045" y="1005"/>
                </a:lnTo>
                <a:lnTo>
                  <a:pt x="2065" y="1020"/>
                </a:lnTo>
                <a:lnTo>
                  <a:pt x="2084" y="1037"/>
                </a:lnTo>
                <a:lnTo>
                  <a:pt x="2102" y="1054"/>
                </a:lnTo>
                <a:lnTo>
                  <a:pt x="2102" y="1055"/>
                </a:lnTo>
                <a:lnTo>
                  <a:pt x="2118" y="1073"/>
                </a:lnTo>
                <a:lnTo>
                  <a:pt x="2136" y="1091"/>
                </a:lnTo>
                <a:lnTo>
                  <a:pt x="2151" y="1111"/>
                </a:lnTo>
                <a:lnTo>
                  <a:pt x="2165" y="1132"/>
                </a:lnTo>
                <a:lnTo>
                  <a:pt x="2179" y="1153"/>
                </a:lnTo>
                <a:lnTo>
                  <a:pt x="2192" y="1175"/>
                </a:lnTo>
                <a:lnTo>
                  <a:pt x="2203" y="1197"/>
                </a:lnTo>
                <a:lnTo>
                  <a:pt x="2214" y="1220"/>
                </a:lnTo>
                <a:lnTo>
                  <a:pt x="2223" y="1244"/>
                </a:lnTo>
                <a:lnTo>
                  <a:pt x="2231" y="1269"/>
                </a:lnTo>
                <a:lnTo>
                  <a:pt x="2238" y="1293"/>
                </a:lnTo>
                <a:lnTo>
                  <a:pt x="2244" y="1319"/>
                </a:lnTo>
                <a:lnTo>
                  <a:pt x="2248" y="1344"/>
                </a:lnTo>
                <a:lnTo>
                  <a:pt x="2252" y="1370"/>
                </a:lnTo>
                <a:lnTo>
                  <a:pt x="2254" y="1397"/>
                </a:lnTo>
                <a:lnTo>
                  <a:pt x="2254" y="1423"/>
                </a:lnTo>
                <a:lnTo>
                  <a:pt x="2254" y="1450"/>
                </a:lnTo>
                <a:lnTo>
                  <a:pt x="2252" y="1477"/>
                </a:lnTo>
                <a:lnTo>
                  <a:pt x="2248" y="1502"/>
                </a:lnTo>
                <a:lnTo>
                  <a:pt x="2244" y="1528"/>
                </a:lnTo>
                <a:lnTo>
                  <a:pt x="2238" y="1553"/>
                </a:lnTo>
                <a:lnTo>
                  <a:pt x="2231" y="1578"/>
                </a:lnTo>
                <a:lnTo>
                  <a:pt x="2223" y="1602"/>
                </a:lnTo>
                <a:lnTo>
                  <a:pt x="2214" y="1626"/>
                </a:lnTo>
                <a:lnTo>
                  <a:pt x="2203" y="1648"/>
                </a:lnTo>
                <a:lnTo>
                  <a:pt x="2192" y="1672"/>
                </a:lnTo>
                <a:lnTo>
                  <a:pt x="2179" y="1694"/>
                </a:lnTo>
                <a:lnTo>
                  <a:pt x="2166" y="1715"/>
                </a:lnTo>
                <a:lnTo>
                  <a:pt x="2151" y="1734"/>
                </a:lnTo>
                <a:lnTo>
                  <a:pt x="2136" y="1754"/>
                </a:lnTo>
                <a:lnTo>
                  <a:pt x="2120" y="1774"/>
                </a:lnTo>
                <a:lnTo>
                  <a:pt x="2102" y="1791"/>
                </a:lnTo>
                <a:lnTo>
                  <a:pt x="2084" y="1809"/>
                </a:lnTo>
                <a:lnTo>
                  <a:pt x="2065" y="1825"/>
                </a:lnTo>
                <a:lnTo>
                  <a:pt x="2045" y="1841"/>
                </a:lnTo>
                <a:lnTo>
                  <a:pt x="2024" y="1855"/>
                </a:lnTo>
                <a:lnTo>
                  <a:pt x="2003" y="1869"/>
                </a:lnTo>
                <a:lnTo>
                  <a:pt x="1981" y="1882"/>
                </a:lnTo>
                <a:lnTo>
                  <a:pt x="1959" y="1893"/>
                </a:lnTo>
                <a:lnTo>
                  <a:pt x="1936" y="1904"/>
                </a:lnTo>
                <a:lnTo>
                  <a:pt x="1913" y="1913"/>
                </a:lnTo>
                <a:lnTo>
                  <a:pt x="1889" y="1921"/>
                </a:lnTo>
                <a:lnTo>
                  <a:pt x="1863" y="1928"/>
                </a:lnTo>
                <a:lnTo>
                  <a:pt x="1839" y="1934"/>
                </a:lnTo>
                <a:lnTo>
                  <a:pt x="1813" y="1939"/>
                </a:lnTo>
                <a:lnTo>
                  <a:pt x="1786" y="1942"/>
                </a:lnTo>
                <a:lnTo>
                  <a:pt x="1760" y="1943"/>
                </a:lnTo>
                <a:lnTo>
                  <a:pt x="1733" y="1945"/>
                </a:lnTo>
                <a:lnTo>
                  <a:pt x="1710" y="1943"/>
                </a:lnTo>
                <a:lnTo>
                  <a:pt x="1685" y="1942"/>
                </a:lnTo>
                <a:lnTo>
                  <a:pt x="1662" y="1940"/>
                </a:lnTo>
                <a:lnTo>
                  <a:pt x="1640" y="1936"/>
                </a:lnTo>
                <a:lnTo>
                  <a:pt x="1617" y="1932"/>
                </a:lnTo>
                <a:lnTo>
                  <a:pt x="1595" y="1926"/>
                </a:lnTo>
                <a:lnTo>
                  <a:pt x="1573" y="1919"/>
                </a:lnTo>
                <a:lnTo>
                  <a:pt x="1552" y="1912"/>
                </a:lnTo>
                <a:lnTo>
                  <a:pt x="1465" y="2000"/>
                </a:lnTo>
                <a:lnTo>
                  <a:pt x="1384" y="2089"/>
                </a:lnTo>
                <a:lnTo>
                  <a:pt x="1306" y="2177"/>
                </a:lnTo>
                <a:lnTo>
                  <a:pt x="1233" y="2263"/>
                </a:lnTo>
                <a:lnTo>
                  <a:pt x="1164" y="2349"/>
                </a:lnTo>
                <a:lnTo>
                  <a:pt x="1099" y="2433"/>
                </a:lnTo>
                <a:lnTo>
                  <a:pt x="1069" y="2475"/>
                </a:lnTo>
                <a:lnTo>
                  <a:pt x="1039" y="2517"/>
                </a:lnTo>
                <a:lnTo>
                  <a:pt x="1011" y="2558"/>
                </a:lnTo>
                <a:lnTo>
                  <a:pt x="983" y="2599"/>
                </a:lnTo>
                <a:lnTo>
                  <a:pt x="961" y="2633"/>
                </a:lnTo>
                <a:lnTo>
                  <a:pt x="1020" y="2674"/>
                </a:lnTo>
                <a:lnTo>
                  <a:pt x="1081" y="2714"/>
                </a:lnTo>
                <a:lnTo>
                  <a:pt x="1143" y="2755"/>
                </a:lnTo>
                <a:lnTo>
                  <a:pt x="1207" y="2796"/>
                </a:lnTo>
                <a:lnTo>
                  <a:pt x="1341" y="2878"/>
                </a:lnTo>
                <a:lnTo>
                  <a:pt x="1479" y="2962"/>
                </a:lnTo>
                <a:lnTo>
                  <a:pt x="1583" y="3026"/>
                </a:lnTo>
                <a:lnTo>
                  <a:pt x="1689" y="3089"/>
                </a:lnTo>
                <a:lnTo>
                  <a:pt x="1795" y="3156"/>
                </a:lnTo>
                <a:lnTo>
                  <a:pt x="1900" y="3223"/>
                </a:lnTo>
                <a:lnTo>
                  <a:pt x="2003" y="3293"/>
                </a:lnTo>
                <a:lnTo>
                  <a:pt x="2056" y="3329"/>
                </a:lnTo>
                <a:lnTo>
                  <a:pt x="2107" y="3365"/>
                </a:lnTo>
                <a:lnTo>
                  <a:pt x="2157" y="3402"/>
                </a:lnTo>
                <a:lnTo>
                  <a:pt x="2207" y="3439"/>
                </a:lnTo>
                <a:lnTo>
                  <a:pt x="2255" y="3477"/>
                </a:lnTo>
                <a:lnTo>
                  <a:pt x="2304" y="3517"/>
                </a:lnTo>
                <a:lnTo>
                  <a:pt x="2304" y="1261"/>
                </a:lnTo>
                <a:lnTo>
                  <a:pt x="2305" y="1225"/>
                </a:lnTo>
                <a:lnTo>
                  <a:pt x="2308" y="1189"/>
                </a:lnTo>
                <a:lnTo>
                  <a:pt x="2312" y="1154"/>
                </a:lnTo>
                <a:lnTo>
                  <a:pt x="2319" y="1119"/>
                </a:lnTo>
                <a:lnTo>
                  <a:pt x="2326" y="1084"/>
                </a:lnTo>
                <a:lnTo>
                  <a:pt x="2337" y="1051"/>
                </a:lnTo>
                <a:lnTo>
                  <a:pt x="2347" y="1018"/>
                </a:lnTo>
                <a:lnTo>
                  <a:pt x="2360" y="987"/>
                </a:lnTo>
                <a:lnTo>
                  <a:pt x="2374" y="955"/>
                </a:lnTo>
                <a:lnTo>
                  <a:pt x="2390" y="924"/>
                </a:lnTo>
                <a:lnTo>
                  <a:pt x="2407" y="895"/>
                </a:lnTo>
                <a:lnTo>
                  <a:pt x="2425" y="866"/>
                </a:lnTo>
                <a:lnTo>
                  <a:pt x="2445" y="838"/>
                </a:lnTo>
                <a:lnTo>
                  <a:pt x="2467" y="811"/>
                </a:lnTo>
                <a:lnTo>
                  <a:pt x="2489" y="786"/>
                </a:lnTo>
                <a:lnTo>
                  <a:pt x="2512" y="761"/>
                </a:lnTo>
                <a:lnTo>
                  <a:pt x="2536" y="738"/>
                </a:lnTo>
                <a:lnTo>
                  <a:pt x="2562" y="716"/>
                </a:lnTo>
                <a:lnTo>
                  <a:pt x="2589" y="694"/>
                </a:lnTo>
                <a:lnTo>
                  <a:pt x="2616" y="674"/>
                </a:lnTo>
                <a:lnTo>
                  <a:pt x="2645" y="656"/>
                </a:lnTo>
                <a:lnTo>
                  <a:pt x="2674" y="639"/>
                </a:lnTo>
                <a:lnTo>
                  <a:pt x="2706" y="623"/>
                </a:lnTo>
                <a:lnTo>
                  <a:pt x="2737" y="609"/>
                </a:lnTo>
                <a:lnTo>
                  <a:pt x="2769" y="597"/>
                </a:lnTo>
                <a:lnTo>
                  <a:pt x="2802" y="586"/>
                </a:lnTo>
                <a:lnTo>
                  <a:pt x="2835" y="576"/>
                </a:lnTo>
                <a:lnTo>
                  <a:pt x="2870" y="567"/>
                </a:lnTo>
                <a:lnTo>
                  <a:pt x="2904" y="562"/>
                </a:lnTo>
                <a:lnTo>
                  <a:pt x="2939" y="557"/>
                </a:lnTo>
                <a:lnTo>
                  <a:pt x="2975" y="555"/>
                </a:lnTo>
                <a:lnTo>
                  <a:pt x="3011" y="554"/>
                </a:lnTo>
                <a:close/>
                <a:moveTo>
                  <a:pt x="1887" y="1269"/>
                </a:moveTo>
                <a:lnTo>
                  <a:pt x="1887" y="1269"/>
                </a:lnTo>
                <a:lnTo>
                  <a:pt x="1871" y="1255"/>
                </a:lnTo>
                <a:lnTo>
                  <a:pt x="1855" y="1242"/>
                </a:lnTo>
                <a:lnTo>
                  <a:pt x="1837" y="1232"/>
                </a:lnTo>
                <a:lnTo>
                  <a:pt x="1818" y="1222"/>
                </a:lnTo>
                <a:lnTo>
                  <a:pt x="1798" y="1215"/>
                </a:lnTo>
                <a:lnTo>
                  <a:pt x="1777" y="1210"/>
                </a:lnTo>
                <a:lnTo>
                  <a:pt x="1755" y="1206"/>
                </a:lnTo>
                <a:lnTo>
                  <a:pt x="1733" y="1205"/>
                </a:lnTo>
                <a:lnTo>
                  <a:pt x="1711" y="1206"/>
                </a:lnTo>
                <a:lnTo>
                  <a:pt x="1689" y="1210"/>
                </a:lnTo>
                <a:lnTo>
                  <a:pt x="1668" y="1215"/>
                </a:lnTo>
                <a:lnTo>
                  <a:pt x="1648" y="1222"/>
                </a:lnTo>
                <a:lnTo>
                  <a:pt x="1630" y="1232"/>
                </a:lnTo>
                <a:lnTo>
                  <a:pt x="1611" y="1242"/>
                </a:lnTo>
                <a:lnTo>
                  <a:pt x="1595" y="1255"/>
                </a:lnTo>
                <a:lnTo>
                  <a:pt x="1580" y="1269"/>
                </a:lnTo>
                <a:lnTo>
                  <a:pt x="1579" y="1269"/>
                </a:lnTo>
                <a:lnTo>
                  <a:pt x="1565" y="1284"/>
                </a:lnTo>
                <a:lnTo>
                  <a:pt x="1552" y="1301"/>
                </a:lnTo>
                <a:lnTo>
                  <a:pt x="1541" y="1319"/>
                </a:lnTo>
                <a:lnTo>
                  <a:pt x="1532" y="1338"/>
                </a:lnTo>
                <a:lnTo>
                  <a:pt x="1525" y="1358"/>
                </a:lnTo>
                <a:lnTo>
                  <a:pt x="1519" y="1379"/>
                </a:lnTo>
                <a:lnTo>
                  <a:pt x="1517" y="1401"/>
                </a:lnTo>
                <a:lnTo>
                  <a:pt x="1516" y="1423"/>
                </a:lnTo>
                <a:lnTo>
                  <a:pt x="1517" y="1445"/>
                </a:lnTo>
                <a:lnTo>
                  <a:pt x="1519" y="1467"/>
                </a:lnTo>
                <a:lnTo>
                  <a:pt x="1525" y="1488"/>
                </a:lnTo>
                <a:lnTo>
                  <a:pt x="1532" y="1508"/>
                </a:lnTo>
                <a:lnTo>
                  <a:pt x="1541" y="1527"/>
                </a:lnTo>
                <a:lnTo>
                  <a:pt x="1553" y="1545"/>
                </a:lnTo>
                <a:lnTo>
                  <a:pt x="1565" y="1561"/>
                </a:lnTo>
                <a:lnTo>
                  <a:pt x="1580" y="1576"/>
                </a:lnTo>
                <a:lnTo>
                  <a:pt x="1580" y="1578"/>
                </a:lnTo>
                <a:lnTo>
                  <a:pt x="1595" y="1592"/>
                </a:lnTo>
                <a:lnTo>
                  <a:pt x="1611" y="1604"/>
                </a:lnTo>
                <a:lnTo>
                  <a:pt x="1630" y="1615"/>
                </a:lnTo>
                <a:lnTo>
                  <a:pt x="1648" y="1624"/>
                </a:lnTo>
                <a:lnTo>
                  <a:pt x="1668" y="1631"/>
                </a:lnTo>
                <a:lnTo>
                  <a:pt x="1689" y="1637"/>
                </a:lnTo>
                <a:lnTo>
                  <a:pt x="1711" y="1639"/>
                </a:lnTo>
                <a:lnTo>
                  <a:pt x="1733" y="1640"/>
                </a:lnTo>
                <a:lnTo>
                  <a:pt x="1755" y="1639"/>
                </a:lnTo>
                <a:lnTo>
                  <a:pt x="1777" y="1637"/>
                </a:lnTo>
                <a:lnTo>
                  <a:pt x="1798" y="1631"/>
                </a:lnTo>
                <a:lnTo>
                  <a:pt x="1818" y="1624"/>
                </a:lnTo>
                <a:lnTo>
                  <a:pt x="1837" y="1615"/>
                </a:lnTo>
                <a:lnTo>
                  <a:pt x="1855" y="1603"/>
                </a:lnTo>
                <a:lnTo>
                  <a:pt x="1871" y="1592"/>
                </a:lnTo>
                <a:lnTo>
                  <a:pt x="1887" y="1576"/>
                </a:lnTo>
                <a:lnTo>
                  <a:pt x="1901" y="1561"/>
                </a:lnTo>
                <a:lnTo>
                  <a:pt x="1914" y="1545"/>
                </a:lnTo>
                <a:lnTo>
                  <a:pt x="1925" y="1527"/>
                </a:lnTo>
                <a:lnTo>
                  <a:pt x="1934" y="1508"/>
                </a:lnTo>
                <a:lnTo>
                  <a:pt x="1941" y="1488"/>
                </a:lnTo>
                <a:lnTo>
                  <a:pt x="1947" y="1467"/>
                </a:lnTo>
                <a:lnTo>
                  <a:pt x="1950" y="1445"/>
                </a:lnTo>
                <a:lnTo>
                  <a:pt x="1951" y="1423"/>
                </a:lnTo>
                <a:lnTo>
                  <a:pt x="1950" y="1401"/>
                </a:lnTo>
                <a:lnTo>
                  <a:pt x="1947" y="1379"/>
                </a:lnTo>
                <a:lnTo>
                  <a:pt x="1941" y="1358"/>
                </a:lnTo>
                <a:lnTo>
                  <a:pt x="1934" y="1338"/>
                </a:lnTo>
                <a:lnTo>
                  <a:pt x="1925" y="1319"/>
                </a:lnTo>
                <a:lnTo>
                  <a:pt x="1914" y="1301"/>
                </a:lnTo>
                <a:lnTo>
                  <a:pt x="1901" y="1284"/>
                </a:lnTo>
                <a:lnTo>
                  <a:pt x="1887" y="1269"/>
                </a:lnTo>
                <a:close/>
                <a:moveTo>
                  <a:pt x="2304" y="5100"/>
                </a:moveTo>
                <a:lnTo>
                  <a:pt x="2304" y="4074"/>
                </a:lnTo>
                <a:lnTo>
                  <a:pt x="2277" y="4045"/>
                </a:lnTo>
                <a:lnTo>
                  <a:pt x="2251" y="4017"/>
                </a:lnTo>
                <a:lnTo>
                  <a:pt x="2224" y="3989"/>
                </a:lnTo>
                <a:lnTo>
                  <a:pt x="2195" y="3961"/>
                </a:lnTo>
                <a:lnTo>
                  <a:pt x="2138" y="3908"/>
                </a:lnTo>
                <a:lnTo>
                  <a:pt x="2078" y="3856"/>
                </a:lnTo>
                <a:lnTo>
                  <a:pt x="2016" y="3805"/>
                </a:lnTo>
                <a:lnTo>
                  <a:pt x="1952" y="3755"/>
                </a:lnTo>
                <a:lnTo>
                  <a:pt x="1887" y="3706"/>
                </a:lnTo>
                <a:lnTo>
                  <a:pt x="1821" y="3659"/>
                </a:lnTo>
                <a:lnTo>
                  <a:pt x="1754" y="3613"/>
                </a:lnTo>
                <a:lnTo>
                  <a:pt x="1687" y="3567"/>
                </a:lnTo>
                <a:lnTo>
                  <a:pt x="1617" y="3522"/>
                </a:lnTo>
                <a:lnTo>
                  <a:pt x="1548" y="3478"/>
                </a:lnTo>
                <a:lnTo>
                  <a:pt x="1409" y="3392"/>
                </a:lnTo>
                <a:lnTo>
                  <a:pt x="1270" y="3308"/>
                </a:lnTo>
                <a:lnTo>
                  <a:pt x="1140" y="3230"/>
                </a:lnTo>
                <a:lnTo>
                  <a:pt x="1012" y="3151"/>
                </a:lnTo>
                <a:lnTo>
                  <a:pt x="949" y="3111"/>
                </a:lnTo>
                <a:lnTo>
                  <a:pt x="888" y="3071"/>
                </a:lnTo>
                <a:lnTo>
                  <a:pt x="826" y="3030"/>
                </a:lnTo>
                <a:lnTo>
                  <a:pt x="765" y="2988"/>
                </a:lnTo>
                <a:lnTo>
                  <a:pt x="737" y="3056"/>
                </a:lnTo>
                <a:lnTo>
                  <a:pt x="710" y="3122"/>
                </a:lnTo>
                <a:lnTo>
                  <a:pt x="687" y="3186"/>
                </a:lnTo>
                <a:lnTo>
                  <a:pt x="667" y="3250"/>
                </a:lnTo>
                <a:lnTo>
                  <a:pt x="650" y="3313"/>
                </a:lnTo>
                <a:lnTo>
                  <a:pt x="636" y="3375"/>
                </a:lnTo>
                <a:lnTo>
                  <a:pt x="624" y="3435"/>
                </a:lnTo>
                <a:lnTo>
                  <a:pt x="615" y="3496"/>
                </a:lnTo>
                <a:lnTo>
                  <a:pt x="612" y="3533"/>
                </a:lnTo>
                <a:lnTo>
                  <a:pt x="608" y="3577"/>
                </a:lnTo>
                <a:lnTo>
                  <a:pt x="606" y="3615"/>
                </a:lnTo>
                <a:lnTo>
                  <a:pt x="605" y="3652"/>
                </a:lnTo>
                <a:lnTo>
                  <a:pt x="605" y="3691"/>
                </a:lnTo>
                <a:lnTo>
                  <a:pt x="606" y="3728"/>
                </a:lnTo>
                <a:lnTo>
                  <a:pt x="609" y="3765"/>
                </a:lnTo>
                <a:lnTo>
                  <a:pt x="613" y="3801"/>
                </a:lnTo>
                <a:lnTo>
                  <a:pt x="617" y="3837"/>
                </a:lnTo>
                <a:lnTo>
                  <a:pt x="623" y="3873"/>
                </a:lnTo>
                <a:lnTo>
                  <a:pt x="630" y="3908"/>
                </a:lnTo>
                <a:lnTo>
                  <a:pt x="638" y="3943"/>
                </a:lnTo>
                <a:lnTo>
                  <a:pt x="646" y="3976"/>
                </a:lnTo>
                <a:lnTo>
                  <a:pt x="657" y="4010"/>
                </a:lnTo>
                <a:lnTo>
                  <a:pt x="668" y="4044"/>
                </a:lnTo>
                <a:lnTo>
                  <a:pt x="680" y="4076"/>
                </a:lnTo>
                <a:lnTo>
                  <a:pt x="693" y="4109"/>
                </a:lnTo>
                <a:lnTo>
                  <a:pt x="707" y="4141"/>
                </a:lnTo>
                <a:lnTo>
                  <a:pt x="722" y="4173"/>
                </a:lnTo>
                <a:lnTo>
                  <a:pt x="738" y="4204"/>
                </a:lnTo>
                <a:lnTo>
                  <a:pt x="755" y="4234"/>
                </a:lnTo>
                <a:lnTo>
                  <a:pt x="773" y="4264"/>
                </a:lnTo>
                <a:lnTo>
                  <a:pt x="791" y="4295"/>
                </a:lnTo>
                <a:lnTo>
                  <a:pt x="811" y="4324"/>
                </a:lnTo>
                <a:lnTo>
                  <a:pt x="832" y="4353"/>
                </a:lnTo>
                <a:lnTo>
                  <a:pt x="853" y="4380"/>
                </a:lnTo>
                <a:lnTo>
                  <a:pt x="875" y="4408"/>
                </a:lnTo>
                <a:lnTo>
                  <a:pt x="898" y="4436"/>
                </a:lnTo>
                <a:lnTo>
                  <a:pt x="923" y="4463"/>
                </a:lnTo>
                <a:lnTo>
                  <a:pt x="947" y="4488"/>
                </a:lnTo>
                <a:lnTo>
                  <a:pt x="973" y="4515"/>
                </a:lnTo>
                <a:lnTo>
                  <a:pt x="999" y="4540"/>
                </a:lnTo>
                <a:lnTo>
                  <a:pt x="1027" y="4565"/>
                </a:lnTo>
                <a:lnTo>
                  <a:pt x="1055" y="4589"/>
                </a:lnTo>
                <a:lnTo>
                  <a:pt x="1084" y="4614"/>
                </a:lnTo>
                <a:lnTo>
                  <a:pt x="1114" y="4637"/>
                </a:lnTo>
                <a:lnTo>
                  <a:pt x="1144" y="4660"/>
                </a:lnTo>
                <a:lnTo>
                  <a:pt x="1176" y="4684"/>
                </a:lnTo>
                <a:lnTo>
                  <a:pt x="1208" y="4706"/>
                </a:lnTo>
                <a:lnTo>
                  <a:pt x="1242" y="4728"/>
                </a:lnTo>
                <a:lnTo>
                  <a:pt x="1276" y="4749"/>
                </a:lnTo>
                <a:lnTo>
                  <a:pt x="1309" y="4769"/>
                </a:lnTo>
                <a:lnTo>
                  <a:pt x="1344" y="4789"/>
                </a:lnTo>
                <a:lnTo>
                  <a:pt x="1380" y="4809"/>
                </a:lnTo>
                <a:lnTo>
                  <a:pt x="1416" y="4829"/>
                </a:lnTo>
                <a:lnTo>
                  <a:pt x="1453" y="4847"/>
                </a:lnTo>
                <a:lnTo>
                  <a:pt x="1490" y="4865"/>
                </a:lnTo>
                <a:lnTo>
                  <a:pt x="1529" y="4882"/>
                </a:lnTo>
                <a:lnTo>
                  <a:pt x="1568" y="4899"/>
                </a:lnTo>
                <a:lnTo>
                  <a:pt x="1608" y="4916"/>
                </a:lnTo>
                <a:lnTo>
                  <a:pt x="1647" y="4931"/>
                </a:lnTo>
                <a:lnTo>
                  <a:pt x="1688" y="4947"/>
                </a:lnTo>
                <a:lnTo>
                  <a:pt x="1728" y="4961"/>
                </a:lnTo>
                <a:lnTo>
                  <a:pt x="1770" y="4975"/>
                </a:lnTo>
                <a:lnTo>
                  <a:pt x="1855" y="5002"/>
                </a:lnTo>
                <a:lnTo>
                  <a:pt x="1941" y="5026"/>
                </a:lnTo>
                <a:lnTo>
                  <a:pt x="2029" y="5048"/>
                </a:lnTo>
                <a:lnTo>
                  <a:pt x="2120" y="5068"/>
                </a:lnTo>
                <a:lnTo>
                  <a:pt x="2211" y="5085"/>
                </a:lnTo>
                <a:lnTo>
                  <a:pt x="2304" y="5100"/>
                </a:lnTo>
                <a:close/>
                <a:moveTo>
                  <a:pt x="2991" y="1292"/>
                </a:moveTo>
                <a:lnTo>
                  <a:pt x="2991" y="3627"/>
                </a:lnTo>
                <a:lnTo>
                  <a:pt x="5477" y="3627"/>
                </a:lnTo>
                <a:lnTo>
                  <a:pt x="5477" y="1292"/>
                </a:lnTo>
                <a:lnTo>
                  <a:pt x="2991" y="1292"/>
                </a:lnTo>
                <a:close/>
                <a:moveTo>
                  <a:pt x="4212" y="3997"/>
                </a:moveTo>
                <a:lnTo>
                  <a:pt x="4212" y="3997"/>
                </a:lnTo>
                <a:lnTo>
                  <a:pt x="4181" y="3998"/>
                </a:lnTo>
                <a:lnTo>
                  <a:pt x="4150" y="4000"/>
                </a:lnTo>
                <a:lnTo>
                  <a:pt x="4120" y="4003"/>
                </a:lnTo>
                <a:lnTo>
                  <a:pt x="4090" y="4007"/>
                </a:lnTo>
                <a:lnTo>
                  <a:pt x="4060" y="4012"/>
                </a:lnTo>
                <a:lnTo>
                  <a:pt x="4030" y="4018"/>
                </a:lnTo>
                <a:lnTo>
                  <a:pt x="4001" y="4026"/>
                </a:lnTo>
                <a:lnTo>
                  <a:pt x="3974" y="4034"/>
                </a:lnTo>
                <a:lnTo>
                  <a:pt x="3946" y="4044"/>
                </a:lnTo>
                <a:lnTo>
                  <a:pt x="3918" y="4054"/>
                </a:lnTo>
                <a:lnTo>
                  <a:pt x="3891" y="4066"/>
                </a:lnTo>
                <a:lnTo>
                  <a:pt x="3864" y="4079"/>
                </a:lnTo>
                <a:lnTo>
                  <a:pt x="3839" y="4091"/>
                </a:lnTo>
                <a:lnTo>
                  <a:pt x="3813" y="4105"/>
                </a:lnTo>
                <a:lnTo>
                  <a:pt x="3789" y="4120"/>
                </a:lnTo>
                <a:lnTo>
                  <a:pt x="3765" y="4137"/>
                </a:lnTo>
                <a:lnTo>
                  <a:pt x="4227" y="4599"/>
                </a:lnTo>
                <a:lnTo>
                  <a:pt x="4676" y="4149"/>
                </a:lnTo>
                <a:lnTo>
                  <a:pt x="4652" y="4132"/>
                </a:lnTo>
                <a:lnTo>
                  <a:pt x="4626" y="4116"/>
                </a:lnTo>
                <a:lnTo>
                  <a:pt x="4599" y="4100"/>
                </a:lnTo>
                <a:lnTo>
                  <a:pt x="4573" y="4086"/>
                </a:lnTo>
                <a:lnTo>
                  <a:pt x="4546" y="4072"/>
                </a:lnTo>
                <a:lnTo>
                  <a:pt x="4518" y="4059"/>
                </a:lnTo>
                <a:lnTo>
                  <a:pt x="4489" y="4048"/>
                </a:lnTo>
                <a:lnTo>
                  <a:pt x="4460" y="4038"/>
                </a:lnTo>
                <a:lnTo>
                  <a:pt x="4431" y="4029"/>
                </a:lnTo>
                <a:lnTo>
                  <a:pt x="4401" y="4021"/>
                </a:lnTo>
                <a:lnTo>
                  <a:pt x="4371" y="4014"/>
                </a:lnTo>
                <a:lnTo>
                  <a:pt x="4339" y="4008"/>
                </a:lnTo>
                <a:lnTo>
                  <a:pt x="4308" y="4003"/>
                </a:lnTo>
                <a:lnTo>
                  <a:pt x="4277" y="4000"/>
                </a:lnTo>
                <a:lnTo>
                  <a:pt x="4244" y="3998"/>
                </a:lnTo>
                <a:lnTo>
                  <a:pt x="4212" y="3997"/>
                </a:lnTo>
                <a:close/>
                <a:moveTo>
                  <a:pt x="4858" y="4335"/>
                </a:moveTo>
                <a:lnTo>
                  <a:pt x="4411" y="4783"/>
                </a:lnTo>
                <a:lnTo>
                  <a:pt x="4859" y="5233"/>
                </a:lnTo>
                <a:lnTo>
                  <a:pt x="4876" y="5208"/>
                </a:lnTo>
                <a:lnTo>
                  <a:pt x="4891" y="5184"/>
                </a:lnTo>
                <a:lnTo>
                  <a:pt x="4906" y="5158"/>
                </a:lnTo>
                <a:lnTo>
                  <a:pt x="4919" y="5133"/>
                </a:lnTo>
                <a:lnTo>
                  <a:pt x="4931" y="5106"/>
                </a:lnTo>
                <a:lnTo>
                  <a:pt x="4943" y="5079"/>
                </a:lnTo>
                <a:lnTo>
                  <a:pt x="4953" y="5052"/>
                </a:lnTo>
                <a:lnTo>
                  <a:pt x="4963" y="5024"/>
                </a:lnTo>
                <a:lnTo>
                  <a:pt x="4971" y="4995"/>
                </a:lnTo>
                <a:lnTo>
                  <a:pt x="4978" y="4967"/>
                </a:lnTo>
                <a:lnTo>
                  <a:pt x="4985" y="4937"/>
                </a:lnTo>
                <a:lnTo>
                  <a:pt x="4989" y="4908"/>
                </a:lnTo>
                <a:lnTo>
                  <a:pt x="4994" y="4877"/>
                </a:lnTo>
                <a:lnTo>
                  <a:pt x="4996" y="4847"/>
                </a:lnTo>
                <a:lnTo>
                  <a:pt x="4999" y="4816"/>
                </a:lnTo>
                <a:lnTo>
                  <a:pt x="5000" y="4786"/>
                </a:lnTo>
                <a:lnTo>
                  <a:pt x="4999" y="4754"/>
                </a:lnTo>
                <a:lnTo>
                  <a:pt x="4996" y="4723"/>
                </a:lnTo>
                <a:lnTo>
                  <a:pt x="4994" y="4693"/>
                </a:lnTo>
                <a:lnTo>
                  <a:pt x="4989" y="4663"/>
                </a:lnTo>
                <a:lnTo>
                  <a:pt x="4985" y="4632"/>
                </a:lnTo>
                <a:lnTo>
                  <a:pt x="4978" y="4603"/>
                </a:lnTo>
                <a:lnTo>
                  <a:pt x="4971" y="4574"/>
                </a:lnTo>
                <a:lnTo>
                  <a:pt x="4963" y="4545"/>
                </a:lnTo>
                <a:lnTo>
                  <a:pt x="4952" y="4517"/>
                </a:lnTo>
                <a:lnTo>
                  <a:pt x="4942" y="4490"/>
                </a:lnTo>
                <a:lnTo>
                  <a:pt x="4930" y="4463"/>
                </a:lnTo>
                <a:lnTo>
                  <a:pt x="4917" y="4436"/>
                </a:lnTo>
                <a:lnTo>
                  <a:pt x="4905" y="4411"/>
                </a:lnTo>
                <a:lnTo>
                  <a:pt x="4890" y="4385"/>
                </a:lnTo>
                <a:lnTo>
                  <a:pt x="4874" y="4360"/>
                </a:lnTo>
                <a:lnTo>
                  <a:pt x="4858" y="4335"/>
                </a:lnTo>
                <a:close/>
                <a:moveTo>
                  <a:pt x="4678" y="5420"/>
                </a:moveTo>
                <a:lnTo>
                  <a:pt x="4227" y="4968"/>
                </a:lnTo>
                <a:lnTo>
                  <a:pt x="3762" y="5431"/>
                </a:lnTo>
                <a:lnTo>
                  <a:pt x="3787" y="5448"/>
                </a:lnTo>
                <a:lnTo>
                  <a:pt x="3811" y="5464"/>
                </a:lnTo>
                <a:lnTo>
                  <a:pt x="3837" y="5478"/>
                </a:lnTo>
                <a:lnTo>
                  <a:pt x="3863" y="5492"/>
                </a:lnTo>
                <a:lnTo>
                  <a:pt x="3890" y="5503"/>
                </a:lnTo>
                <a:lnTo>
                  <a:pt x="3917" y="5515"/>
                </a:lnTo>
                <a:lnTo>
                  <a:pt x="3945" y="5526"/>
                </a:lnTo>
                <a:lnTo>
                  <a:pt x="3972" y="5536"/>
                </a:lnTo>
                <a:lnTo>
                  <a:pt x="4000" y="5544"/>
                </a:lnTo>
                <a:lnTo>
                  <a:pt x="4029" y="5552"/>
                </a:lnTo>
                <a:lnTo>
                  <a:pt x="4060" y="5558"/>
                </a:lnTo>
                <a:lnTo>
                  <a:pt x="4089" y="5564"/>
                </a:lnTo>
                <a:lnTo>
                  <a:pt x="4119" y="5567"/>
                </a:lnTo>
                <a:lnTo>
                  <a:pt x="4150" y="5571"/>
                </a:lnTo>
                <a:lnTo>
                  <a:pt x="4180" y="5572"/>
                </a:lnTo>
                <a:lnTo>
                  <a:pt x="4212" y="5573"/>
                </a:lnTo>
                <a:lnTo>
                  <a:pt x="4244" y="5572"/>
                </a:lnTo>
                <a:lnTo>
                  <a:pt x="4277" y="5569"/>
                </a:lnTo>
                <a:lnTo>
                  <a:pt x="4308" y="5567"/>
                </a:lnTo>
                <a:lnTo>
                  <a:pt x="4340" y="5562"/>
                </a:lnTo>
                <a:lnTo>
                  <a:pt x="4371" y="5557"/>
                </a:lnTo>
                <a:lnTo>
                  <a:pt x="4402" y="5550"/>
                </a:lnTo>
                <a:lnTo>
                  <a:pt x="4432" y="5542"/>
                </a:lnTo>
                <a:lnTo>
                  <a:pt x="4461" y="5532"/>
                </a:lnTo>
                <a:lnTo>
                  <a:pt x="4490" y="5522"/>
                </a:lnTo>
                <a:lnTo>
                  <a:pt x="4519" y="5510"/>
                </a:lnTo>
                <a:lnTo>
                  <a:pt x="4547" y="5497"/>
                </a:lnTo>
                <a:lnTo>
                  <a:pt x="4575" y="5485"/>
                </a:lnTo>
                <a:lnTo>
                  <a:pt x="4602" y="5470"/>
                </a:lnTo>
                <a:lnTo>
                  <a:pt x="4627" y="5454"/>
                </a:lnTo>
                <a:lnTo>
                  <a:pt x="4653" y="5437"/>
                </a:lnTo>
                <a:lnTo>
                  <a:pt x="4678" y="5420"/>
                </a:lnTo>
                <a:close/>
                <a:moveTo>
                  <a:pt x="3575" y="5249"/>
                </a:moveTo>
                <a:lnTo>
                  <a:pt x="4042" y="4783"/>
                </a:lnTo>
                <a:lnTo>
                  <a:pt x="3578" y="4319"/>
                </a:lnTo>
                <a:lnTo>
                  <a:pt x="3560" y="4343"/>
                </a:lnTo>
                <a:lnTo>
                  <a:pt x="3543" y="4369"/>
                </a:lnTo>
                <a:lnTo>
                  <a:pt x="3528" y="4396"/>
                </a:lnTo>
                <a:lnTo>
                  <a:pt x="3513" y="4422"/>
                </a:lnTo>
                <a:lnTo>
                  <a:pt x="3499" y="4450"/>
                </a:lnTo>
                <a:lnTo>
                  <a:pt x="3487" y="4478"/>
                </a:lnTo>
                <a:lnTo>
                  <a:pt x="3476" y="4506"/>
                </a:lnTo>
                <a:lnTo>
                  <a:pt x="3465" y="4536"/>
                </a:lnTo>
                <a:lnTo>
                  <a:pt x="3456" y="4565"/>
                </a:lnTo>
                <a:lnTo>
                  <a:pt x="3448" y="4595"/>
                </a:lnTo>
                <a:lnTo>
                  <a:pt x="3441" y="4625"/>
                </a:lnTo>
                <a:lnTo>
                  <a:pt x="3435" y="4657"/>
                </a:lnTo>
                <a:lnTo>
                  <a:pt x="3430" y="4688"/>
                </a:lnTo>
                <a:lnTo>
                  <a:pt x="3427" y="4721"/>
                </a:lnTo>
                <a:lnTo>
                  <a:pt x="3426" y="4752"/>
                </a:lnTo>
                <a:lnTo>
                  <a:pt x="3424" y="4786"/>
                </a:lnTo>
                <a:lnTo>
                  <a:pt x="3426" y="4817"/>
                </a:lnTo>
                <a:lnTo>
                  <a:pt x="3427" y="4850"/>
                </a:lnTo>
                <a:lnTo>
                  <a:pt x="3430" y="4881"/>
                </a:lnTo>
                <a:lnTo>
                  <a:pt x="3435" y="4912"/>
                </a:lnTo>
                <a:lnTo>
                  <a:pt x="3441" y="4944"/>
                </a:lnTo>
                <a:lnTo>
                  <a:pt x="3448" y="4974"/>
                </a:lnTo>
                <a:lnTo>
                  <a:pt x="3456" y="5004"/>
                </a:lnTo>
                <a:lnTo>
                  <a:pt x="3464" y="5033"/>
                </a:lnTo>
                <a:lnTo>
                  <a:pt x="3474" y="5062"/>
                </a:lnTo>
                <a:lnTo>
                  <a:pt x="3486" y="5091"/>
                </a:lnTo>
                <a:lnTo>
                  <a:pt x="3499" y="5119"/>
                </a:lnTo>
                <a:lnTo>
                  <a:pt x="3512" y="5147"/>
                </a:lnTo>
                <a:lnTo>
                  <a:pt x="3527" y="5174"/>
                </a:lnTo>
                <a:lnTo>
                  <a:pt x="3542" y="5199"/>
                </a:lnTo>
                <a:lnTo>
                  <a:pt x="3558" y="5225"/>
                </a:lnTo>
                <a:lnTo>
                  <a:pt x="3575" y="524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21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6"/>
          <p:cNvSpPr/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谢谢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&#13;添加文档标题"/>
  <p:tag name="KSO_WM_UNIT_TYPE" val="a"/>
  <p:tag name="KSO_WM_UNIT_VALUE" val="10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 WPS,a click to unlimited possibilities"/>
  <p:tag name="KSO_WM_UNIT_TYPE" val="b"/>
  <p:tag name="KSO_WM_UNIT_VALUE" val="17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S"/>
  <p:tag name="KSO_WM_UNIT_TYPE" val="a"/>
  <p:tag name="KSO_WM_UNIT_VALUE" val="10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72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95"/>
  <p:tag name="KSO_WM_TEMPLATE_MASTER_TYPE" val="1"/>
  <p:tag name="KSO_WM_TEMPLATE_SUBCATEGORY" val="29"/>
  <p:tag name="KSO_WM_TEMPLATE_THUMBS_INDEX" val="1、9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&#13;添加文档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5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15"/>
  <p:tag name="KSO_WM_UNIT_FILL_FORE_SCHEMECOLOR_INDEX_1_TRANS" val="0"/>
  <p:tag name="KSO_WM_UNIT_FILL_FORE_SCHEMECOLOR_INDEX_2" val="10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26"/>
  <p:tag name="KSO_WM_UNIT_FILL_GRADIENT_DIRECTION" val="-2"/>
  <p:tag name="KSO_WM_UNIT_FILL_GRADIENT_TYPE" val="0"/>
  <p:tag name="KSO_WM_UNIT_FILL_TYPE" val="3"/>
  <p:tag name="KSO_WM_UNIT_HIGHLIGHT" val="0"/>
  <p:tag name="KSO_WM_UNIT_ID" val="custom20230295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210.xml><?xml version="1.0" encoding="utf-8"?>
<p:tagLst xmlns:p="http://schemas.openxmlformats.org/presentationml/2006/main">
  <p:tag name="KSO_WM_BEAUTIFY_FLAG" val="#wm#"/>
  <p:tag name="KSO_WM_SLIDE_CONTENT_AREA" val="{&quot;left&quot;:&quot;75&quot;,&quot;top&quot;:&quot;100.55&quot;,&quot;width&quot;:&quot;607.15&quot;,&quot;height&quot;:&quot;287.5&quot;}"/>
  <p:tag name="KSO_WM_SLIDE_ID" val="custom2023029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95"/>
  <p:tag name="KSO_WM_TEMPLATE_MASTER_TYPE" val="1"/>
  <p:tag name="KSO_WM_TEMPLATE_SUBCATEGORY" val="0"/>
  <p:tag name="KSO_WM_TEMPLATE_THUMBS_INDEX" val="1、9"/>
</p:tagLst>
</file>

<file path=ppt/tags/tag2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95"/>
  <p:tag name="KSO_WM_UNIT_COMPATIBLE" val="0"/>
  <p:tag name="KSO_WM_UNIT_DIAGRAM_ISNUMVISUAL" val="0"/>
  <p:tag name="KSO_WM_UNIT_DIAGRAM_ISREFERUNIT" val="0"/>
  <p:tag name="KSO_WM_UNIT_HIGHLIGHT" val="0"/>
  <p:tag name="KSO_WM_UNIT_ID" val="custom20230295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USESOURCEFORMAT_APPLY" val="0"/>
  <p:tag name="KSO_WM_UNIT_VALUE" val="10"/>
</p:tagLst>
</file>

<file path=ppt/tags/tag2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95"/>
  <p:tag name="KSO_WM_UNIT_COMPATIBLE" val="0"/>
  <p:tag name="KSO_WM_UNIT_DIAGRAM_ISNUMVISUAL" val="0"/>
  <p:tag name="KSO_WM_UNIT_DIAGRAM_ISREFERUNIT" val="0"/>
  <p:tag name="KSO_WM_UNIT_HIGHLIGHT" val="0"/>
  <p:tag name="KSO_WM_UNIT_ID" val="custom20230295_3*l_h_f*1_2_1"/>
  <p:tag name="KSO_WM_UNIT_INDEX" val="1_2_1"/>
  <p:tag name="KSO_WM_UNIT_LAYERLEVEL" val="1_1_1"/>
  <p:tag name="KSO_WM_UNIT_NOCLEAR" val="0"/>
  <p:tag name="KSO_WM_UNIT_PRESET_TEXT" val="单击此处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6"/>
</p:tagLst>
</file>

<file path=ppt/tags/tag2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9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custom20230295_3*l_h_i*1_2_1"/>
  <p:tag name="KSO_WM_UNIT_INDEX" val="1_2_1"/>
  <p:tag name="KSO_WM_UNIT_LAYERLEVEL" val="1_1_1"/>
  <p:tag name="KSO_WM_UNIT_SHADOW_SCHEMECOLOR_INDEX" val="5"/>
  <p:tag name="KSO_WM_UNIT_SHADOW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95"/>
  <p:tag name="KSO_WM_UNIT_COMPATIBLE" val="0"/>
  <p:tag name="KSO_WM_UNIT_DIAGRAM_ISNUMVISUAL" val="0"/>
  <p:tag name="KSO_WM_UNIT_DIAGRAM_ISREFERUNIT" val="0"/>
  <p:tag name="KSO_WM_UNIT_HIGHLIGHT" val="0"/>
  <p:tag name="KSO_WM_UNIT_ID" val="custom20230295_3*l_h_f*1_1_1"/>
  <p:tag name="KSO_WM_UNIT_INDEX" val="1_1_1"/>
  <p:tag name="KSO_WM_UNIT_LAYERLEVEL" val="1_1_1"/>
  <p:tag name="KSO_WM_UNIT_NOCLEAR" val="0"/>
  <p:tag name="KSO_WM_UNIT_PRESET_TEXT" val="单击此处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6"/>
</p:tagLst>
</file>

<file path=ppt/tags/tag2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9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custom20230295_3*l_h_i*1_1_1"/>
  <p:tag name="KSO_WM_UNIT_INDEX" val="1_1_1"/>
  <p:tag name="KSO_WM_UNIT_LAYERLEVEL" val="1_1_1"/>
  <p:tag name="KSO_WM_UNIT_SHADOW_SCHEMECOLOR_INDEX" val="5"/>
  <p:tag name="KSO_WM_UNIT_SHADOW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95"/>
  <p:tag name="KSO_WM_UNIT_COMPATIBLE" val="0"/>
  <p:tag name="KSO_WM_UNIT_DIAGRAM_ISNUMVISUAL" val="0"/>
  <p:tag name="KSO_WM_UNIT_DIAGRAM_ISREFERUNIT" val="0"/>
  <p:tag name="KSO_WM_UNIT_HIGHLIGHT" val="0"/>
  <p:tag name="KSO_WM_UNIT_ID" val="custom20230295_3*l_h_f*1_3_1"/>
  <p:tag name="KSO_WM_UNIT_INDEX" val="1_3_1"/>
  <p:tag name="KSO_WM_UNIT_LAYERLEVEL" val="1_1_1"/>
  <p:tag name="KSO_WM_UNIT_NOCLEAR" val="0"/>
  <p:tag name="KSO_WM_UNIT_PRESET_TEXT" val="单击此处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6"/>
</p:tagLst>
</file>

<file path=ppt/tags/tag2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9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custom20230295_3*l_h_i*1_3_1"/>
  <p:tag name="KSO_WM_UNIT_INDEX" val="1_3_1"/>
  <p:tag name="KSO_WM_UNIT_LAYERLEVEL" val="1_1_1"/>
  <p:tag name="KSO_WM_UNIT_SHADOW_SCHEMECOLOR_INDEX" val="5"/>
  <p:tag name="KSO_WM_UNIT_SHADOW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95_3"/>
  <p:tag name="KSO_WM_SLIDE_INDEX" val="3"/>
  <p:tag name="KSO_WM_SLIDE_ITEM_CNT" val="3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95"/>
  <p:tag name="KSO_WM_TEMPLATE_MASTER_TYPE" val="1"/>
  <p:tag name="KSO_WM_TEMPLATE_SUBCATEGORY" val="0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5_7*e*1"/>
  <p:tag name="KSO_WM_UNIT_INDEX" val="1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221.xml><?xml version="1.0" encoding="utf-8"?>
<p:tagLst xmlns:p="http://schemas.openxmlformats.org/presentationml/2006/main">
  <p:tag name="KSO_WM_BEAUTIFY_FLAG" val="#wm#"/>
  <p:tag name="KSO_WM_SLIDE_CONTENT_AREA" val="{&quot;left&quot;:&quot;453.7&quot;,&quot;top&quot;:&quot;117.7&quot;,&quot;width&quot;:&quot;483.05&quot;,&quot;height&quot;:&quot;334.75&quot;}"/>
  <p:tag name="KSO_WM_SLIDE_ID" val="custom202302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95"/>
  <p:tag name="KSO_WM_TEMPLATE_MASTER_TYPE" val="1"/>
  <p:tag name="KSO_WM_TEMPLATE_SUBCATEGORY" val="0"/>
</p:tagLst>
</file>

<file path=ppt/tags/tag22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12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0.47"/>
  <p:tag name="KSO_WM_UNIT_FILL_FORE_SCHEMECOLOR_INDEX_2_TRANS" val="0.8"/>
  <p:tag name="KSO_WM_UNIT_FILL_FORE_SCHEMECOLOR_INDEX_3" val="10"/>
  <p:tag name="KSO_WM_UNIT_FILL_FORE_SCHEMECOLOR_INDEX_3_BRIGHTNESS" val="0"/>
  <p:tag name="KSO_WM_UNIT_FILL_FORE_SCHEMECOLOR_INDEX_3_POS" val="0.55"/>
  <p:tag name="KSO_WM_UNIT_FILL_FORE_SCHEMECOLOR_INDEX_3_TRANS" val="0.8"/>
  <p:tag name="KSO_WM_UNIT_FILL_FORE_SCHEMECOLOR_INDEX_4" val="10"/>
  <p:tag name="KSO_WM_UNIT_FILL_FORE_SCHEMECOLOR_INDEX_4_BRIGHTNESS" val="0"/>
  <p:tag name="KSO_WM_UNIT_FILL_FORE_SCHEMECOLOR_INDEX_4_POS" val="0.69"/>
  <p:tag name="KSO_WM_UNIT_FILL_FORE_SCHEMECOLOR_INDEX_4_TRANS" val="0.698039"/>
  <p:tag name="KSO_WM_UNIT_FILL_FORE_SCHEMECOLOR_INDEX_5" val="10"/>
  <p:tag name="KSO_WM_UNIT_FILL_FORE_SCHEMECOLOR_INDEX_5_BRIGHTNESS" val="0"/>
  <p:tag name="KSO_WM_UNIT_FILL_FORE_SCHEMECOLOR_INDEX_5_POS" val="0.86"/>
  <p:tag name="KSO_WM_UNIT_FILL_FORE_SCHEMECOLOR_INDEX_5_TRANS" val="1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15707_1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15707_1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15707_1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FILL_FORE_SCHEMECOLOR_INDEX_1" val="8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8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15707_1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FILL_FORE_SCHEMECOLOR_INDEX_1" val="8"/>
  <p:tag name="KSO_WM_UNIT_FILL_FORE_SCHEMECOLOR_INDEX_1_BRIGHTNESS" val="0"/>
  <p:tag name="KSO_WM_UNIT_FILL_FORE_SCHEMECOLOR_INDEX_1_POS" val="0.02"/>
  <p:tag name="KSO_WM_UNIT_FILL_FORE_SCHEMECOLOR_INDEX_1_TRANS" val="0"/>
  <p:tag name="KSO_WM_UNIT_FILL_FORE_SCHEMECOLOR_INDEX_2" val="8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15707_1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-0.25"/>
  <p:tag name="KSO_WM_UNIT_FILL_TYPE" val="1"/>
  <p:tag name="KSO_WM_UNIT_HIGHLIGHT" val="0"/>
  <p:tag name="KSO_WM_UNIT_ID" val="diagram20215707_1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HIGHLIGHT" val="0"/>
  <p:tag name="KSO_WM_UNIT_ID" val="diagram20215707_1*l_h_i*1_4_2"/>
  <p:tag name="KSO_WM_UNIT_INDEX" val="1_4_2"/>
  <p:tag name="KSO_WM_UNIT_LAYERLEVEL" val="1_1_1"/>
  <p:tag name="KSO_WM_UNIT_SHADOW_SCHEMECOLOR_INDEX" val="14"/>
  <p:tag name="KSO_WM_UNIT_SHADOW_SCHEMECOLOR_INDEX_BRIGHTNESS" val="-0.5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"/>
  <p:tag name="KSO_WM_UNIT_FILL_FORE_SCHEMECOLOR_INDEX_1_POS" val="0.02"/>
  <p:tag name="KSO_WM_UNIT_FILL_FORE_SCHEMECOLOR_INDEX_1_TRANS" val="0"/>
  <p:tag name="KSO_WM_UNIT_FILL_FORE_SCHEMECOLOR_INDEX_2" val="7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15707_1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-0.25"/>
  <p:tag name="KSO_WM_UNIT_FILL_TYPE" val="1"/>
  <p:tag name="KSO_WM_UNIT_HIGHLIGHT" val="0"/>
  <p:tag name="KSO_WM_UNIT_ID" val="diagram20215707_1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HIGHLIGHT" val="0"/>
  <p:tag name="KSO_WM_UNIT_ID" val="diagram20215707_1*l_h_i*1_3_2"/>
  <p:tag name="KSO_WM_UNIT_INDEX" val="1_3_2"/>
  <p:tag name="KSO_WM_UNIT_LAYERLEVEL" val="1_1_1"/>
  <p:tag name="KSO_WM_UNIT_SHADOW_SCHEMECOLOR_INDEX" val="14"/>
  <p:tag name="KSO_WM_UNIT_SHADOW_SCHEMECOLOR_INDEX_BRIGHTNESS" val="-0.5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.02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15707_1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-0.25"/>
  <p:tag name="KSO_WM_UNIT_FILL_TYPE" val="1"/>
  <p:tag name="KSO_WM_UNIT_HIGHLIGHT" val="0"/>
  <p:tag name="KSO_WM_UNIT_ID" val="diagram20215707_1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02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15707_1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5707_1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HIGHLIGHT" val="0"/>
  <p:tag name="KSO_WM_UNIT_ID" val="diagram20215707_1*l_h_i*1_1_2"/>
  <p:tag name="KSO_WM_UNIT_INDEX" val="1_1_2"/>
  <p:tag name="KSO_WM_UNIT_LAYERLEVEL" val="1_1_1"/>
  <p:tag name="KSO_WM_UNIT_SHADOW_SCHEMECOLOR_INDEX" val="14"/>
  <p:tag name="KSO_WM_UNIT_SHADOW_SCHEMECOLOR_INDEX_BRIGHTNESS" val="-0.5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5707_1*l_h_x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USESOURCEFORMAT_APPLY" val="0"/>
  <p:tag name="KSO_WM_UNIT_VALUE" val="93*92"/>
</p:tagLst>
</file>

<file path=ppt/tags/tag2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5707_1*l_h_x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USESOURCEFORMAT_APPLY" val="0"/>
  <p:tag name="KSO_WM_UNIT_VALUE" val="85*82"/>
</p:tagLst>
</file>

<file path=ppt/tags/tag2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5707_1*l_h_x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USESOURCEFORMAT_APPLY" val="0"/>
  <p:tag name="KSO_WM_UNIT_VALUE" val="77*78"/>
</p:tagLst>
</file>

<file path=ppt/tags/tag2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5707_1*l_h_x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USESOURCEFORMAT_APPLY" val="0"/>
  <p:tag name="KSO_WM_UNIT_VALUE" val="82*92"/>
</p:tagLst>
</file>

<file path=ppt/tags/tag2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HIGHLIGHT" val="0"/>
  <p:tag name="KSO_WM_UNIT_ID" val="diagram20215707_1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</p:tagLst>
</file>

<file path=ppt/tags/tag2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HIGHLIGHT" val="0"/>
  <p:tag name="KSO_WM_UNIT_ID" val="diagram20215707_1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</p:tagLst>
</file>

<file path=ppt/tags/tag2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HIGHLIGHT" val="0"/>
  <p:tag name="KSO_WM_UNIT_ID" val="diagram20215707_1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</p:tagLst>
</file>

<file path=ppt/tags/tag2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HIGHLIGHT" val="0"/>
  <p:tag name="KSO_WM_UNIT_ID" val="diagram20215707_1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</p:tagLst>
</file>

<file path=ppt/tags/tag2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HIGHLIGHT" val="0"/>
  <p:tag name="KSO_WM_UNIT_ID" val="diagram20215707_1*l_h_i*1_2_2"/>
  <p:tag name="KSO_WM_UNIT_INDEX" val="1_2_2"/>
  <p:tag name="KSO_WM_UNIT_LAYERLEVEL" val="1_1_1"/>
  <p:tag name="KSO_WM_UNIT_SHADOW_SCHEMECOLOR_INDEX" val="14"/>
  <p:tag name="KSO_WM_UNIT_SHADOW_SCHEMECOLOR_INDEX_BRIGHTNESS" val="-0.5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23:58:42&quot;,&quot;maxSize&quot;:{&quot;size1&quot;:22.2},&quot;minSize&quot;:{&quot;size1&quot;:13.5},&quot;normalSize&quot;:{&quot;size1&quot;:13.5},&quot;subLayout&quot;:[{&quot;id&quot;:&quot;2023-09-10T23:58:42&quot;,&quot;margin&quot;:{&quot;bottom&quot;:0.025999998673796654,&quot;left&quot;:2.117000102996826,&quot;right&quot;:1.2699999809265137,&quot;top&quot;:0.4230000376701355},&quot;type&quot;:0},{&quot;id&quot;:&quot;2023-09-10T23:58:4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95"/>
  <p:tag name="KSO_WM_TEMPLATE_MASTER_TYPE" val="0"/>
  <p:tag name="KSO_WM_TEMPLATE_SUBCATEGORY" val="25"/>
</p:tagLst>
</file>

<file path=ppt/tags/tag2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12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0.47"/>
  <p:tag name="KSO_WM_UNIT_FILL_FORE_SCHEMECOLOR_INDEX_2_TRANS" val="0.8"/>
  <p:tag name="KSO_WM_UNIT_FILL_FORE_SCHEMECOLOR_INDEX_3" val="10"/>
  <p:tag name="KSO_WM_UNIT_FILL_FORE_SCHEMECOLOR_INDEX_3_BRIGHTNESS" val="0"/>
  <p:tag name="KSO_WM_UNIT_FILL_FORE_SCHEMECOLOR_INDEX_3_POS" val="0.55"/>
  <p:tag name="KSO_WM_UNIT_FILL_FORE_SCHEMECOLOR_INDEX_3_TRANS" val="0.8"/>
  <p:tag name="KSO_WM_UNIT_FILL_FORE_SCHEMECOLOR_INDEX_4" val="10"/>
  <p:tag name="KSO_WM_UNIT_FILL_FORE_SCHEMECOLOR_INDEX_4_BRIGHTNESS" val="0"/>
  <p:tag name="KSO_WM_UNIT_FILL_FORE_SCHEMECOLOR_INDEX_4_POS" val="0.69"/>
  <p:tag name="KSO_WM_UNIT_FILL_FORE_SCHEMECOLOR_INDEX_4_TRANS" val="0.698039"/>
  <p:tag name="KSO_WM_UNIT_FILL_FORE_SCHEMECOLOR_INDEX_5" val="10"/>
  <p:tag name="KSO_WM_UNIT_FILL_FORE_SCHEMECOLOR_INDEX_5_BRIGHTNESS" val="0"/>
  <p:tag name="KSO_WM_UNIT_FILL_FORE_SCHEMECOLOR_INDEX_5_POS" val="0.86"/>
  <p:tag name="KSO_WM_UNIT_FILL_FORE_SCHEMECOLOR_INDEX_5_TRANS" val="1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2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i*1_2"/>
  <p:tag name="KSO_WM_UNIT_INDEX" val="1_2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m_i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1_1"/>
  <p:tag name="KSO_WM_UNIT_INDEX" val="1_1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2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1_3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0"/>
</p:tagLst>
</file>

<file path=ppt/tags/tag2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2_1"/>
  <p:tag name="KSO_WM_UNIT_INDEX" val="1_2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1_3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3_1"/>
  <p:tag name="KSO_WM_UNIT_INDEX" val="1_3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2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1_3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0"/>
</p:tagLst>
</file>

<file path=ppt/tags/tag2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4_1"/>
  <p:tag name="KSO_WM_UNIT_INDEX" val="1_4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2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1_3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m_h_i"/>
  <p:tag name="KSO_WM_UNIT_USESOURCEFORMAT_APPLY" val="0"/>
</p:tagLst>
</file>

<file path=ppt/tags/tag2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23:58:40&quot;,&quot;maxSize&quot;:{&quot;size1&quot;:22.2},&quot;minSize&quot;:{&quot;size1&quot;:13.5},&quot;normalSize&quot;:{&quot;size1&quot;:13.5},&quot;subLayout&quot;:[{&quot;id&quot;:&quot;2023-09-10T23:58:40&quot;,&quot;margin&quot;:{&quot;bottom&quot;:0.025999998673796654,&quot;left&quot;:2.117000102996826,&quot;right&quot;:1.2699999809265137,&quot;top&quot;:0.4230000376701355},&quot;type&quot;:0},{&quot;id&quot;:&quot;2023-09-10T23:58:4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95"/>
  <p:tag name="KSO_WM_TEMPLATE_MASTER_TYPE" val="0"/>
  <p:tag name="KSO_WM_TEMPLATE_SUBCATEGORY" val="25"/>
</p:tagLst>
</file>

<file path=ppt/tags/tag2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12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0.47"/>
  <p:tag name="KSO_WM_UNIT_FILL_FORE_SCHEMECOLOR_INDEX_2_TRANS" val="0.8"/>
  <p:tag name="KSO_WM_UNIT_FILL_FORE_SCHEMECOLOR_INDEX_3" val="10"/>
  <p:tag name="KSO_WM_UNIT_FILL_FORE_SCHEMECOLOR_INDEX_3_BRIGHTNESS" val="0"/>
  <p:tag name="KSO_WM_UNIT_FILL_FORE_SCHEMECOLOR_INDEX_3_POS" val="0.55"/>
  <p:tag name="KSO_WM_UNIT_FILL_FORE_SCHEMECOLOR_INDEX_3_TRANS" val="0.8"/>
  <p:tag name="KSO_WM_UNIT_FILL_FORE_SCHEMECOLOR_INDEX_4" val="10"/>
  <p:tag name="KSO_WM_UNIT_FILL_FORE_SCHEMECOLOR_INDEX_4_BRIGHTNESS" val="0"/>
  <p:tag name="KSO_WM_UNIT_FILL_FORE_SCHEMECOLOR_INDEX_4_POS" val="0.69"/>
  <p:tag name="KSO_WM_UNIT_FILL_FORE_SCHEMECOLOR_INDEX_4_TRANS" val="0.698039"/>
  <p:tag name="KSO_WM_UNIT_FILL_FORE_SCHEMECOLOR_INDEX_5" val="10"/>
  <p:tag name="KSO_WM_UNIT_FILL_FORE_SCHEMECOLOR_INDEX_5_BRIGHTNESS" val="0"/>
  <p:tag name="KSO_WM_UNIT_FILL_FORE_SCHEMECOLOR_INDEX_5_POS" val="0.86"/>
  <p:tag name="KSO_WM_UNIT_FILL_FORE_SCHEMECOLOR_INDEX_5_TRANS" val="1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5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5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5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5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5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5*l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5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5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5*l_h_f*1_1_1"/>
  <p:tag name="KSO_WM_UNIT_INDEX" val="1_1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5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5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5*l_h_f*1_2_1"/>
  <p:tag name="KSO_WM_UNIT_INDEX" val="1_2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5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5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5*l_h_f*1_3_1"/>
  <p:tag name="KSO_WM_UNIT_INDEX" val="1_3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5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5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5*l_h_f*1_4_1"/>
  <p:tag name="KSO_WM_UNIT_INDEX" val="1_4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5*l_h_i*1_5_2"/>
  <p:tag name="KSO_WM_UNIT_INDEX" val="1_5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5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5*l_h_f*1_5_1"/>
  <p:tag name="KSO_WM_UNIT_INDEX" val="1_5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5*l_h_i*1_6_2"/>
  <p:tag name="KSO_WM_UNIT_INDEX" val="1_6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5*l_h_i*1_6_3"/>
  <p:tag name="KSO_WM_UNIT_INDEX" val="1_6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5*l_h_f*1_6_1"/>
  <p:tag name="KSO_WM_UNIT_INDEX" val="1_6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9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23:58:43&quot;,&quot;maxSize&quot;:{&quot;size1&quot;:22.2},&quot;minSize&quot;:{&quot;size1&quot;:13.5},&quot;normalSize&quot;:{&quot;size1&quot;:13.5},&quot;subLayout&quot;:[{&quot;id&quot;:&quot;2023-09-10T23:58:43&quot;,&quot;margin&quot;:{&quot;bottom&quot;:0.025999998673796654,&quot;left&quot;:2.117000102996826,&quot;right&quot;:1.2699999809265137,&quot;top&quot;:0.4230000376701355},&quot;type&quot;:0},{&quot;id&quot;:&quot;2023-09-10T23:58:4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95"/>
  <p:tag name="KSO_WM_TEMPLATE_MASTER_TYPE" val="0"/>
  <p:tag name="KSO_WM_TEMPLATE_SUBCATEGORY" val="25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5_7*e*1"/>
  <p:tag name="KSO_WM_UNIT_INDEX" val="1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302.xml><?xml version="1.0" encoding="utf-8"?>
<p:tagLst xmlns:p="http://schemas.openxmlformats.org/presentationml/2006/main">
  <p:tag name="KSO_WM_BEAUTIFY_FLAG" val="#wm#"/>
  <p:tag name="KSO_WM_SLIDE_CONTENT_AREA" val="{&quot;left&quot;:&quot;453.7&quot;,&quot;top&quot;:&quot;117.7&quot;,&quot;width&quot;:&quot;483.05&quot;,&quot;height&quot;:&quot;334.75&quot;}"/>
  <p:tag name="KSO_WM_SLIDE_ID" val="custom202302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95"/>
  <p:tag name="KSO_WM_TEMPLATE_MASTER_TYPE" val="1"/>
  <p:tag name="KSO_WM_TEMPLATE_SUBCATEGORY" val="0"/>
</p:tagLst>
</file>

<file path=ppt/tags/tag30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12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0.47"/>
  <p:tag name="KSO_WM_UNIT_FILL_FORE_SCHEMECOLOR_INDEX_2_TRANS" val="0.8"/>
  <p:tag name="KSO_WM_UNIT_FILL_FORE_SCHEMECOLOR_INDEX_3" val="10"/>
  <p:tag name="KSO_WM_UNIT_FILL_FORE_SCHEMECOLOR_INDEX_3_BRIGHTNESS" val="0"/>
  <p:tag name="KSO_WM_UNIT_FILL_FORE_SCHEMECOLOR_INDEX_3_POS" val="0.55"/>
  <p:tag name="KSO_WM_UNIT_FILL_FORE_SCHEMECOLOR_INDEX_3_TRANS" val="0.8"/>
  <p:tag name="KSO_WM_UNIT_FILL_FORE_SCHEMECOLOR_INDEX_4" val="10"/>
  <p:tag name="KSO_WM_UNIT_FILL_FORE_SCHEMECOLOR_INDEX_4_BRIGHTNESS" val="0"/>
  <p:tag name="KSO_WM_UNIT_FILL_FORE_SCHEMECOLOR_INDEX_4_POS" val="0.69"/>
  <p:tag name="KSO_WM_UNIT_FILL_FORE_SCHEMECOLOR_INDEX_4_TRANS" val="0.698039"/>
  <p:tag name="KSO_WM_UNIT_FILL_FORE_SCHEMECOLOR_INDEX_5" val="10"/>
  <p:tag name="KSO_WM_UNIT_FILL_FORE_SCHEMECOLOR_INDEX_5_BRIGHTNESS" val="0"/>
  <p:tag name="KSO_WM_UNIT_FILL_FORE_SCHEMECOLOR_INDEX_5_POS" val="0.86"/>
  <p:tag name="KSO_WM_UNIT_FILL_FORE_SCHEMECOLOR_INDEX_5_TRANS" val="1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30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30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30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31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TYPE" val="q_h_i"/>
  <p:tag name="KSO_WM_UNIT_USESOURCEFORMAT_APPLY" val="0"/>
</p:tagLst>
</file>

<file path=ppt/tags/tag31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TYPE" val="q_h_i"/>
  <p:tag name="KSO_WM_UNIT_USESOURCEFORMAT_APPLY" val="0"/>
</p:tagLst>
</file>

<file path=ppt/tags/tag31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TYPE" val="q_h_i"/>
  <p:tag name="KSO_WM_UNIT_USESOURCEFORMAT_APPLY" val="0"/>
</p:tagLst>
</file>

<file path=ppt/tags/tag31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TYPE" val="q_h_i"/>
  <p:tag name="KSO_WM_UNIT_USESOURCEFORMAT_APPLY" val="0"/>
</p:tagLst>
</file>

<file path=ppt/tags/tag31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3"/>
  <p:tag name="KSO_WM_UNIT_INDEX" val="1_3_3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31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3"/>
  <p:tag name="KSO_WM_UNIT_INDEX" val="1_2_3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31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3"/>
  <p:tag name="KSO_WM_UNIT_INDEX" val="1_4_3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31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31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69785_2*q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0"/>
  <p:tag name="KSO_WM_UNIT_TYPE" val="q_i"/>
  <p:tag name="KSO_WM_UNIT_USESOURCEFORMAT_APPLY" val="0"/>
</p:tagLst>
</file>

<file path=ppt/tags/tag31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i*1_2"/>
  <p:tag name="KSO_WM_UNIT_INDEX" val="1_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32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i*1_3"/>
  <p:tag name="KSO_WM_UNIT_INDEX" val="1_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32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i*1_4"/>
  <p:tag name="KSO_WM_UNIT_INDEX" val="1_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32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i*1_5"/>
  <p:tag name="KSO_WM_UNIT_INDEX" val="1_5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32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32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32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32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32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4_1"/>
  <p:tag name="KSO_WM_UNIT_INDEX" val="1_4_1"/>
  <p:tag name="KSO_WM_UNIT_LAYERLEVEL" val="1_1_1"/>
  <p:tag name="KSO_WM_UNIT_TYPE" val="q_h_x"/>
  <p:tag name="KSO_WM_UNIT_USESOURCEFORMAT_APPLY" val="0"/>
  <p:tag name="KSO_WM_UNIT_VALUE" val="198*174"/>
</p:tagLst>
</file>

<file path=ppt/tags/tag32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3_1"/>
  <p:tag name="KSO_WM_UNIT_INDEX" val="1_3_1"/>
  <p:tag name="KSO_WM_UNIT_LAYERLEVEL" val="1_1_1"/>
  <p:tag name="KSO_WM_UNIT_TYPE" val="q_h_x"/>
  <p:tag name="KSO_WM_UNIT_USESOURCEFORMAT_APPLY" val="0"/>
  <p:tag name="KSO_WM_UNIT_VALUE" val="135*127"/>
</p:tagLst>
</file>

<file path=ppt/tags/tag32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2_1"/>
  <p:tag name="KSO_WM_UNIT_INDEX" val="1_2_1"/>
  <p:tag name="KSO_WM_UNIT_LAYERLEVEL" val="1_1_1"/>
  <p:tag name="KSO_WM_UNIT_TYPE" val="q_h_x"/>
  <p:tag name="KSO_WM_UNIT_USESOURCEFORMAT_APPLY" val="0"/>
  <p:tag name="KSO_WM_UNIT_VALUE" val="130*188"/>
</p:tagLst>
</file>

<file path=ppt/tags/tag33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1_1"/>
  <p:tag name="KSO_WM_UNIT_INDEX" val="1_1_1"/>
  <p:tag name="KSO_WM_UNIT_LAYERLEVEL" val="1_1_1"/>
  <p:tag name="KSO_WM_UNIT_TYPE" val="q_h_x"/>
  <p:tag name="KSO_WM_UNIT_USESOURCEFORMAT_APPLY" val="0"/>
  <p:tag name="KSO_WM_UNIT_VALUE" val="164*159"/>
</p:tagLst>
</file>

<file path=ppt/tags/tag33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x*1_1"/>
  <p:tag name="KSO_WM_UNIT_INDEX" val="1_1"/>
  <p:tag name="KSO_WM_UNIT_LAYERLEVEL" val="1_1"/>
  <p:tag name="KSO_WM_UNIT_TYPE" val="q_x"/>
  <p:tag name="KSO_WM_UNIT_USESOURCEFORMAT_APPLY" val="0"/>
  <p:tag name="KSO_WM_UNIT_VALUE" val="151*159"/>
</p:tagLst>
</file>

<file path=ppt/tags/tag33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23:58:41&quot;,&quot;maxSize&quot;:{&quot;size1&quot;:22.2},&quot;minSize&quot;:{&quot;size1&quot;:13.5},&quot;normalSize&quot;:{&quot;size1&quot;:13.5},&quot;subLayout&quot;:[{&quot;id&quot;:&quot;2023-09-10T23:58:41&quot;,&quot;margin&quot;:{&quot;bottom&quot;:0.025999998673796654,&quot;left&quot;:2.117000102996826,&quot;right&quot;:1.2699999809265137,&quot;top&quot;:0.4230000376701355},&quot;type&quot;:0},{&quot;id&quot;:&quot;2023-09-10T23:58:4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95"/>
  <p:tag name="KSO_WM_TEMPLATE_MASTER_TYPE" val="0"/>
  <p:tag name="KSO_WM_TEMPLATE_SUBCATEGORY" val="25"/>
</p:tagLst>
</file>

<file path=ppt/tags/tag3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12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0.47"/>
  <p:tag name="KSO_WM_UNIT_FILL_FORE_SCHEMECOLOR_INDEX_2_TRANS" val="0.8"/>
  <p:tag name="KSO_WM_UNIT_FILL_FORE_SCHEMECOLOR_INDEX_3" val="10"/>
  <p:tag name="KSO_WM_UNIT_FILL_FORE_SCHEMECOLOR_INDEX_3_BRIGHTNESS" val="0"/>
  <p:tag name="KSO_WM_UNIT_FILL_FORE_SCHEMECOLOR_INDEX_3_POS" val="0.55"/>
  <p:tag name="KSO_WM_UNIT_FILL_FORE_SCHEMECOLOR_INDEX_3_TRANS" val="0.8"/>
  <p:tag name="KSO_WM_UNIT_FILL_FORE_SCHEMECOLOR_INDEX_4" val="10"/>
  <p:tag name="KSO_WM_UNIT_FILL_FORE_SCHEMECOLOR_INDEX_4_BRIGHTNESS" val="0"/>
  <p:tag name="KSO_WM_UNIT_FILL_FORE_SCHEMECOLOR_INDEX_4_POS" val="0.69"/>
  <p:tag name="KSO_WM_UNIT_FILL_FORE_SCHEMECOLOR_INDEX_4_TRANS" val="0.698039"/>
  <p:tag name="KSO_WM_UNIT_FILL_FORE_SCHEMECOLOR_INDEX_5" val="10"/>
  <p:tag name="KSO_WM_UNIT_FILL_FORE_SCHEMECOLOR_INDEX_5_BRIGHTNESS" val="0"/>
  <p:tag name="KSO_WM_UNIT_FILL_FORE_SCHEMECOLOR_INDEX_5_POS" val="0.86"/>
  <p:tag name="KSO_WM_UNIT_FILL_FORE_SCHEMECOLOR_INDEX_5_TRANS" val="1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f*1_1_1"/>
  <p:tag name="KSO_WM_UNIT_INDEX" val="1_1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x*1_1_1"/>
  <p:tag name="KSO_WM_UNIT_INDEX" val="1_1_1"/>
  <p:tag name="KSO_WM_UNIT_LAYERLEVEL" val="1_1_1"/>
  <p:tag name="KSO_WM_UNIT_TYPE" val="l_h_x"/>
  <p:tag name="KSO_WM_UNIT_USESOURCEFORMAT_APPLY" val="0"/>
  <p:tag name="KSO_WM_UNIT_VALUE" val="129*144"/>
</p:tagLst>
</file>

<file path=ppt/tags/tag3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1714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x*1_2_1"/>
  <p:tag name="KSO_WM_UNIT_INDEX" val="1_2_1"/>
  <p:tag name="KSO_WM_UNIT_LAYERLEVEL" val="1_1_1"/>
  <p:tag name="KSO_WM_UNIT_TYPE" val="l_h_x"/>
  <p:tag name="KSO_WM_UNIT_USESOURCEFORMAT_APPLY" val="0"/>
  <p:tag name="KSO_WM_UNIT_VALUE" val="127*144"/>
</p:tagLst>
</file>

<file path=ppt/tags/tag3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f*1_2_1"/>
  <p:tag name="KSO_WM_UNIT_INDEX" val="1_2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1714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x*1_3_1"/>
  <p:tag name="KSO_WM_UNIT_INDEX" val="1_3_1"/>
  <p:tag name="KSO_WM_UNIT_LAYERLEVEL" val="1_1_1"/>
  <p:tag name="KSO_WM_UNIT_TYPE" val="l_h_x"/>
  <p:tag name="KSO_WM_UNIT_USESOURCEFORMAT_APPLY" val="0"/>
  <p:tag name="KSO_WM_UNIT_VALUE" val="129*144"/>
</p:tagLst>
</file>

<file path=ppt/tags/tag3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f*1_3_1"/>
  <p:tag name="KSO_WM_UNIT_INDEX" val="1_3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1714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x*1_4_1"/>
  <p:tag name="KSO_WM_UNIT_INDEX" val="1_4_1"/>
  <p:tag name="KSO_WM_UNIT_LAYERLEVEL" val="1_1_1"/>
  <p:tag name="KSO_WM_UNIT_TYPE" val="l_h_x"/>
  <p:tag name="KSO_WM_UNIT_USESOURCEFORMAT_APPLY" val="0"/>
  <p:tag name="KSO_WM_UNIT_VALUE" val="125*144"/>
</p:tagLst>
</file>

<file path=ppt/tags/tag3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f*1_4_1"/>
  <p:tag name="KSO_WM_UNIT_INDEX" val="1_4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1714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23:58:43&quot;,&quot;maxSize&quot;:{&quot;size1&quot;:22.2},&quot;minSize&quot;:{&quot;size1&quot;:13.5},&quot;normalSize&quot;:{&quot;size1&quot;:13.5},&quot;subLayout&quot;:[{&quot;id&quot;:&quot;2023-09-10T23:58:43&quot;,&quot;margin&quot;:{&quot;bottom&quot;:0.025999998673796654,&quot;left&quot;:2.117000102996826,&quot;right&quot;:1.2699999809265137,&quot;top&quot;:0.4230000376701355},&quot;type&quot;:0},{&quot;id&quot;:&quot;2023-09-10T23:58:4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95"/>
  <p:tag name="KSO_WM_TEMPLATE_MASTER_TYPE" val="0"/>
  <p:tag name="KSO_WM_TEMPLATE_SUBCATEGORY" val="25"/>
</p:tagLst>
</file>

<file path=ppt/tags/tag3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12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0.47"/>
  <p:tag name="KSO_WM_UNIT_FILL_FORE_SCHEMECOLOR_INDEX_2_TRANS" val="0.8"/>
  <p:tag name="KSO_WM_UNIT_FILL_FORE_SCHEMECOLOR_INDEX_3" val="10"/>
  <p:tag name="KSO_WM_UNIT_FILL_FORE_SCHEMECOLOR_INDEX_3_BRIGHTNESS" val="0"/>
  <p:tag name="KSO_WM_UNIT_FILL_FORE_SCHEMECOLOR_INDEX_3_POS" val="0.55"/>
  <p:tag name="KSO_WM_UNIT_FILL_FORE_SCHEMECOLOR_INDEX_3_TRANS" val="0.8"/>
  <p:tag name="KSO_WM_UNIT_FILL_FORE_SCHEMECOLOR_INDEX_4" val="10"/>
  <p:tag name="KSO_WM_UNIT_FILL_FORE_SCHEMECOLOR_INDEX_4_BRIGHTNESS" val="0"/>
  <p:tag name="KSO_WM_UNIT_FILL_FORE_SCHEMECOLOR_INDEX_4_POS" val="0.69"/>
  <p:tag name="KSO_WM_UNIT_FILL_FORE_SCHEMECOLOR_INDEX_4_TRANS" val="0.698039"/>
  <p:tag name="KSO_WM_UNIT_FILL_FORE_SCHEMECOLOR_INDEX_5" val="10"/>
  <p:tag name="KSO_WM_UNIT_FILL_FORE_SCHEMECOLOR_INDEX_5_BRIGHTNESS" val="0"/>
  <p:tag name="KSO_WM_UNIT_FILL_FORE_SCHEMECOLOR_INDEX_5_POS" val="0.86"/>
  <p:tag name="KSO_WM_UNIT_FILL_FORE_SCHEMECOLOR_INDEX_5_TRANS" val="1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56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1"/>
  <p:tag name="KSO_WM_UNIT_INDEX" val="1_1_1"/>
  <p:tag name="KSO_WM_UNIT_LAYERLEVEL" val="1_1_1"/>
  <p:tag name="KSO_WM_UNIT_SUBTYPE" val="d"/>
  <p:tag name="KSO_WM_UNIT_TYPE" val="l_h_i"/>
  <p:tag name="KSO_WM_UNIT_USESOURCEFORMAT_APPLY" val="0"/>
  <p:tag name="KSO_WM_UNIT_VALUE" val="0"/>
</p:tagLst>
</file>

<file path=ppt/tags/tag357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6"/>
  <p:tag name="KSO_WM_UNIT_INDEX" val="1_1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58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8"/>
  <p:tag name="KSO_WM_UNIT_INDEX" val="1_1_8"/>
  <p:tag name="KSO_WM_UNIT_LAYERLEVEL" val="1_1_1"/>
  <p:tag name="KSO_WM_UNIT_TYPE" val="l_h_i"/>
  <p:tag name="KSO_WM_UNIT_USESOURCEFORMAT_APPLY" val="0"/>
  <p:tag name="KSO_WM_UNIT_VALUE" val="0"/>
</p:tagLst>
</file>

<file path=ppt/tags/tag359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1_9"/>
  <p:tag name="KSO_WM_UNIT_INDEX" val="1_1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60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10"/>
  <p:tag name="KSO_WM_UNIT_INDEX" val="1_1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61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11"/>
  <p:tag name="KSO_WM_UNIT_INDEX" val="1_1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62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2"/>
  <p:tag name="KSO_WM_UNIT_INDEX" val="1_1_2"/>
  <p:tag name="KSO_WM_UNIT_LAYERLEVEL" val="1_1_1"/>
  <p:tag name="KSO_WM_UNIT_TYPE" val="l_h_i"/>
  <p:tag name="KSO_WM_UNIT_USESOURCEFORMAT_APPLY" val="0"/>
  <p:tag name="KSO_WM_UNIT_VALUE" val="0"/>
</p:tagLst>
</file>

<file path=ppt/tags/tag363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64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65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5"/>
  <p:tag name="KSO_WM_UNIT_INDEX" val="1_1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66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7"/>
  <p:tag name="KSO_WM_UNIT_INDEX" val="1_1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67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20"/>
</p:tagLst>
</file>

<file path=ppt/tags/tag368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1"/>
  <p:tag name="KSO_WM_UNIT_INDEX" val="1_2_1"/>
  <p:tag name="KSO_WM_UNIT_LAYERLEVEL" val="1_1_1"/>
  <p:tag name="KSO_WM_UNIT_SUBTYPE" val="d"/>
  <p:tag name="KSO_WM_UNIT_TYPE" val="l_h_i"/>
  <p:tag name="KSO_WM_UNIT_USESOURCEFORMAT_APPLY" val="0"/>
  <p:tag name="KSO_WM_UNIT_VALUE" val="0"/>
</p:tagLst>
</file>

<file path=ppt/tags/tag369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6"/>
  <p:tag name="KSO_WM_UNIT_INDEX" val="1_2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70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8"/>
  <p:tag name="KSO_WM_UNIT_INDEX" val="1_2_8"/>
  <p:tag name="KSO_WM_UNIT_LAYERLEVEL" val="1_1_1"/>
  <p:tag name="KSO_WM_UNIT_TYPE" val="l_h_i"/>
  <p:tag name="KSO_WM_UNIT_USESOURCEFORMAT_APPLY" val="0"/>
  <p:tag name="KSO_WM_UNIT_VALUE" val="0"/>
</p:tagLst>
</file>

<file path=ppt/tags/tag371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2_9"/>
  <p:tag name="KSO_WM_UNIT_INDEX" val="1_2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72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10"/>
  <p:tag name="KSO_WM_UNIT_INDEX" val="1_2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73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11"/>
  <p:tag name="KSO_WM_UNIT_INDEX" val="1_2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74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2"/>
  <p:tag name="KSO_WM_UNIT_INDEX" val="1_2_2"/>
  <p:tag name="KSO_WM_UNIT_LAYERLEVEL" val="1_1_1"/>
  <p:tag name="KSO_WM_UNIT_TYPE" val="l_h_i"/>
  <p:tag name="KSO_WM_UNIT_USESOURCEFORMAT_APPLY" val="0"/>
  <p:tag name="KSO_WM_UNIT_VALUE" val="0"/>
</p:tagLst>
</file>

<file path=ppt/tags/tag375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76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77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5"/>
  <p:tag name="KSO_WM_UNIT_INDEX" val="1_2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78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7"/>
  <p:tag name="KSO_WM_UNIT_INDEX" val="1_2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79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20"/>
</p:tagLst>
</file>

<file path=ppt/tags/tag380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1"/>
  <p:tag name="KSO_WM_UNIT_INDEX" val="1_3_1"/>
  <p:tag name="KSO_WM_UNIT_LAYERLEVEL" val="1_1_1"/>
  <p:tag name="KSO_WM_UNIT_SUBTYPE" val="d"/>
  <p:tag name="KSO_WM_UNIT_TYPE" val="l_h_i"/>
  <p:tag name="KSO_WM_UNIT_USESOURCEFORMAT_APPLY" val="0"/>
  <p:tag name="KSO_WM_UNIT_VALUE" val="0"/>
</p:tagLst>
</file>

<file path=ppt/tags/tag381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6"/>
  <p:tag name="KSO_WM_UNIT_INDEX" val="1_3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82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8"/>
  <p:tag name="KSO_WM_UNIT_INDEX" val="1_3_8"/>
  <p:tag name="KSO_WM_UNIT_LAYERLEVEL" val="1_1_1"/>
  <p:tag name="KSO_WM_UNIT_TYPE" val="l_h_i"/>
  <p:tag name="KSO_WM_UNIT_USESOURCEFORMAT_APPLY" val="0"/>
  <p:tag name="KSO_WM_UNIT_VALUE" val="0"/>
</p:tagLst>
</file>

<file path=ppt/tags/tag383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3_9"/>
  <p:tag name="KSO_WM_UNIT_INDEX" val="1_3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84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10"/>
  <p:tag name="KSO_WM_UNIT_INDEX" val="1_3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85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11"/>
  <p:tag name="KSO_WM_UNIT_INDEX" val="1_3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86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2"/>
  <p:tag name="KSO_WM_UNIT_INDEX" val="1_3_2"/>
  <p:tag name="KSO_WM_UNIT_LAYERLEVEL" val="1_1_1"/>
  <p:tag name="KSO_WM_UNIT_TYPE" val="l_h_i"/>
  <p:tag name="KSO_WM_UNIT_USESOURCEFORMAT_APPLY" val="0"/>
  <p:tag name="KSO_WM_UNIT_VALUE" val="0"/>
</p:tagLst>
</file>

<file path=ppt/tags/tag387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88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89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5"/>
  <p:tag name="KSO_WM_UNIT_INDEX" val="1_3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90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7"/>
  <p:tag name="KSO_WM_UNIT_INDEX" val="1_3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91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20"/>
</p:tagLst>
</file>

<file path=ppt/tags/tag392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1"/>
  <p:tag name="KSO_WM_UNIT_INDEX" val="1_4_1"/>
  <p:tag name="KSO_WM_UNIT_LAYERLEVEL" val="1_1_1"/>
  <p:tag name="KSO_WM_UNIT_SUBTYPE" val="d"/>
  <p:tag name="KSO_WM_UNIT_TYPE" val="l_h_i"/>
  <p:tag name="KSO_WM_UNIT_USESOURCEFORMAT_APPLY" val="0"/>
  <p:tag name="KSO_WM_UNIT_VALUE" val="0"/>
</p:tagLst>
</file>

<file path=ppt/tags/tag393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6"/>
  <p:tag name="KSO_WM_UNIT_INDEX" val="1_4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94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8"/>
  <p:tag name="KSO_WM_UNIT_INDEX" val="1_4_8"/>
  <p:tag name="KSO_WM_UNIT_LAYERLEVEL" val="1_1_1"/>
  <p:tag name="KSO_WM_UNIT_TYPE" val="l_h_i"/>
  <p:tag name="KSO_WM_UNIT_USESOURCEFORMAT_APPLY" val="0"/>
  <p:tag name="KSO_WM_UNIT_VALUE" val="0"/>
</p:tagLst>
</file>

<file path=ppt/tags/tag395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4_9"/>
  <p:tag name="KSO_WM_UNIT_INDEX" val="1_4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96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10"/>
  <p:tag name="KSO_WM_UNIT_INDEX" val="1_4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97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11"/>
  <p:tag name="KSO_WM_UNIT_INDEX" val="1_4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98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2"/>
  <p:tag name="KSO_WM_UNIT_INDEX" val="1_4_2"/>
  <p:tag name="KSO_WM_UNIT_LAYERLEVEL" val="1_1_1"/>
  <p:tag name="KSO_WM_UNIT_TYPE" val="l_h_i"/>
  <p:tag name="KSO_WM_UNIT_USESOURCEFORMAT_APPLY" val="0"/>
  <p:tag name="KSO_WM_UNIT_VALUE" val="0"/>
</p:tagLst>
</file>

<file path=ppt/tags/tag399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00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01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5"/>
  <p:tag name="KSO_WM_UNIT_INDEX" val="1_4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02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7"/>
  <p:tag name="KSO_WM_UNIT_INDEX" val="1_4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03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20"/>
</p:tagLst>
</file>

<file path=ppt/tags/tag40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23:58:41&quot;,&quot;maxSize&quot;:{&quot;size1&quot;:22.2},&quot;minSize&quot;:{&quot;size1&quot;:13.5},&quot;normalSize&quot;:{&quot;size1&quot;:13.5},&quot;subLayout&quot;:[{&quot;id&quot;:&quot;2023-09-10T23:58:41&quot;,&quot;margin&quot;:{&quot;bottom&quot;:0.025999998673796654,&quot;left&quot;:2.117000102996826,&quot;right&quot;:1.2699999809265137,&quot;top&quot;:0.4230000376701355},&quot;type&quot;:0},{&quot;id&quot;:&quot;2023-09-10T23:58:4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95"/>
  <p:tag name="KSO_WM_TEMPLATE_MASTER_TYPE" val="0"/>
  <p:tag name="KSO_WM_TEMPLATE_SUBCATEGORY" val="25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5_7*e*1"/>
  <p:tag name="KSO_WM_UNIT_INDEX" val="1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407.xml><?xml version="1.0" encoding="utf-8"?>
<p:tagLst xmlns:p="http://schemas.openxmlformats.org/presentationml/2006/main">
  <p:tag name="KSO_WM_BEAUTIFY_FLAG" val="#wm#"/>
  <p:tag name="KSO_WM_SLIDE_CONTENT_AREA" val="{&quot;left&quot;:&quot;453.7&quot;,&quot;top&quot;:&quot;117.7&quot;,&quot;width&quot;:&quot;483.05&quot;,&quot;height&quot;:&quot;334.75&quot;}"/>
  <p:tag name="KSO_WM_SLIDE_ID" val="custom202302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95"/>
  <p:tag name="KSO_WM_TEMPLATE_MASTER_TYPE" val="1"/>
  <p:tag name="KSO_WM_TEMPLATE_SUBCATEGORY" val="0"/>
</p:tagLst>
</file>

<file path=ppt/tags/tag40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12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0.47"/>
  <p:tag name="KSO_WM_UNIT_FILL_FORE_SCHEMECOLOR_INDEX_2_TRANS" val="0.8"/>
  <p:tag name="KSO_WM_UNIT_FILL_FORE_SCHEMECOLOR_INDEX_3" val="10"/>
  <p:tag name="KSO_WM_UNIT_FILL_FORE_SCHEMECOLOR_INDEX_3_BRIGHTNESS" val="0"/>
  <p:tag name="KSO_WM_UNIT_FILL_FORE_SCHEMECOLOR_INDEX_3_POS" val="0.55"/>
  <p:tag name="KSO_WM_UNIT_FILL_FORE_SCHEMECOLOR_INDEX_3_TRANS" val="0.8"/>
  <p:tag name="KSO_WM_UNIT_FILL_FORE_SCHEMECOLOR_INDEX_4" val="10"/>
  <p:tag name="KSO_WM_UNIT_FILL_FORE_SCHEMECOLOR_INDEX_4_BRIGHTNESS" val="0"/>
  <p:tag name="KSO_WM_UNIT_FILL_FORE_SCHEMECOLOR_INDEX_4_POS" val="0.69"/>
  <p:tag name="KSO_WM_UNIT_FILL_FORE_SCHEMECOLOR_INDEX_4_TRANS" val="0.698039"/>
  <p:tag name="KSO_WM_UNIT_FILL_FORE_SCHEMECOLOR_INDEX_5" val="10"/>
  <p:tag name="KSO_WM_UNIT_FILL_FORE_SCHEMECOLOR_INDEX_5_BRIGHTNESS" val="0"/>
  <p:tag name="KSO_WM_UNIT_FILL_FORE_SCHEMECOLOR_INDEX_5_POS" val="0.86"/>
  <p:tag name="KSO_WM_UNIT_FILL_FORE_SCHEMECOLOR_INDEX_5_TRANS" val="1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11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412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13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14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415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416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17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418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19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20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421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422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23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424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25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26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427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428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29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430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31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32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433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434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35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5_2"/>
  <p:tag name="KSO_WM_UNIT_INDEX" val="1_5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436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37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5_4"/>
  <p:tag name="KSO_WM_UNIT_INDEX" val="1_5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38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5_5"/>
  <p:tag name="KSO_WM_UNIT_INDEX" val="1_5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439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440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i*1_5_1"/>
  <p:tag name="KSO_WM_UNIT_INDEX" val="1_5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41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6_2"/>
  <p:tag name="KSO_WM_UNIT_INDEX" val="1_6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442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6_3"/>
  <p:tag name="KSO_WM_UNIT_INDEX" val="1_6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43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6_4"/>
  <p:tag name="KSO_WM_UNIT_INDEX" val="1_6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44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6_5"/>
  <p:tag name="KSO_WM_UNIT_INDEX" val="1_6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445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446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i*1_6_1"/>
  <p:tag name="KSO_WM_UNIT_INDEX" val="1_6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4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23:58:44&quot;,&quot;maxSize&quot;:{&quot;size1&quot;:22.2},&quot;minSize&quot;:{&quot;size1&quot;:13.5},&quot;normalSize&quot;:{&quot;size1&quot;:13.5},&quot;subLayout&quot;:[{&quot;id&quot;:&quot;2023-09-10T23:58:44&quot;,&quot;margin&quot;:{&quot;bottom&quot;:0.025999998673796654,&quot;left&quot;:2.117000102996826,&quot;right&quot;:1.2699999809265137,&quot;top&quot;:0.4230000376701355},&quot;type&quot;:0},{&quot;id&quot;:&quot;2023-09-10T23:58:4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95"/>
  <p:tag name="KSO_WM_TEMPLATE_MASTER_TYPE" val="0"/>
  <p:tag name="KSO_WM_TEMPLATE_SUBCATEGORY" val="25"/>
</p:tagLst>
</file>

<file path=ppt/tags/tag4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12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0.47"/>
  <p:tag name="KSO_WM_UNIT_FILL_FORE_SCHEMECOLOR_INDEX_2_TRANS" val="0.8"/>
  <p:tag name="KSO_WM_UNIT_FILL_FORE_SCHEMECOLOR_INDEX_3" val="10"/>
  <p:tag name="KSO_WM_UNIT_FILL_FORE_SCHEMECOLOR_INDEX_3_BRIGHTNESS" val="0"/>
  <p:tag name="KSO_WM_UNIT_FILL_FORE_SCHEMECOLOR_INDEX_3_POS" val="0.55"/>
  <p:tag name="KSO_WM_UNIT_FILL_FORE_SCHEMECOLOR_INDEX_3_TRANS" val="0.8"/>
  <p:tag name="KSO_WM_UNIT_FILL_FORE_SCHEMECOLOR_INDEX_4" val="10"/>
  <p:tag name="KSO_WM_UNIT_FILL_FORE_SCHEMECOLOR_INDEX_4_BRIGHTNESS" val="0"/>
  <p:tag name="KSO_WM_UNIT_FILL_FORE_SCHEMECOLOR_INDEX_4_POS" val="0.69"/>
  <p:tag name="KSO_WM_UNIT_FILL_FORE_SCHEMECOLOR_INDEX_4_TRANS" val="0.698039"/>
  <p:tag name="KSO_WM_UNIT_FILL_FORE_SCHEMECOLOR_INDEX_5" val="10"/>
  <p:tag name="KSO_WM_UNIT_FILL_FORE_SCHEMECOLOR_INDEX_5_BRIGHTNESS" val="0"/>
  <p:tag name="KSO_WM_UNIT_FILL_FORE_SCHEMECOLOR_INDEX_5_POS" val="0.86"/>
  <p:tag name="KSO_WM_UNIT_FILL_FORE_SCHEMECOLOR_INDEX_5_TRANS" val="1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4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3"/>
</p:tagLst>
</file>

<file path=ppt/tags/tag4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1_5"/>
  <p:tag name="KSO_WM_UNIT_INDEX" val="1_1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1_6"/>
  <p:tag name="KSO_WM_UNIT_INDEX" val="1_1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1_7"/>
  <p:tag name="KSO_WM_UNIT_INDEX" val="1_1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4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3"/>
</p:tagLst>
</file>

<file path=ppt/tags/tag4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3_5"/>
  <p:tag name="KSO_WM_UNIT_INDEX" val="1_3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3_6"/>
  <p:tag name="KSO_WM_UNIT_INDEX" val="1_3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3_7"/>
  <p:tag name="KSO_WM_UNIT_INDEX" val="1_3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4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5_1"/>
  <p:tag name="KSO_WM_UNIT_INDEX" val="1_5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3"/>
</p:tagLst>
</file>

<file path=ppt/tags/tag4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5_2"/>
  <p:tag name="KSO_WM_UNIT_INDEX" val="1_5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5_3"/>
  <p:tag name="KSO_WM_UNIT_INDEX" val="1_5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5_4"/>
  <p:tag name="KSO_WM_UNIT_INDEX" val="1_5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5_5"/>
  <p:tag name="KSO_WM_UNIT_INDEX" val="1_5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5_6"/>
  <p:tag name="KSO_WM_UNIT_INDEX" val="1_5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5_7"/>
  <p:tag name="KSO_WM_UNIT_INDEX" val="1_5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5_1"/>
  <p:tag name="KSO_WM_UNIT_INDEX" val="1_5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4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3"/>
</p:tagLst>
</file>

<file path=ppt/tags/tag4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2_5"/>
  <p:tag name="KSO_WM_UNIT_INDEX" val="1_2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2_6"/>
  <p:tag name="KSO_WM_UNIT_INDEX" val="1_2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2_7"/>
  <p:tag name="KSO_WM_UNIT_INDEX" val="1_2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4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3"/>
</p:tagLst>
</file>

<file path=ppt/tags/tag4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4_5"/>
  <p:tag name="KSO_WM_UNIT_INDEX" val="1_4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4_6"/>
  <p:tag name="KSO_WM_UNIT_INDEX" val="1_4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4_7"/>
  <p:tag name="KSO_WM_UNIT_INDEX" val="1_4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4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6_1"/>
  <p:tag name="KSO_WM_UNIT_INDEX" val="1_6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3"/>
</p:tagLst>
</file>

<file path=ppt/tags/tag4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6_2"/>
  <p:tag name="KSO_WM_UNIT_INDEX" val="1_6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6_3"/>
  <p:tag name="KSO_WM_UNIT_INDEX" val="1_6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6_4"/>
  <p:tag name="KSO_WM_UNIT_INDEX" val="1_6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6_5"/>
  <p:tag name="KSO_WM_UNIT_INDEX" val="1_6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6_6"/>
  <p:tag name="KSO_WM_UNIT_INDEX" val="1_6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6_7"/>
  <p:tag name="KSO_WM_UNIT_INDEX" val="1_6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6_1"/>
  <p:tag name="KSO_WM_UNIT_INDEX" val="1_6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49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23:58:45&quot;,&quot;maxSize&quot;:{&quot;size1&quot;:22.2},&quot;minSize&quot;:{&quot;size1&quot;:13.5},&quot;normalSize&quot;:{&quot;size1&quot;:13.5},&quot;subLayout&quot;:[{&quot;id&quot;:&quot;2023-09-10T23:58:45&quot;,&quot;margin&quot;:{&quot;bottom&quot;:0.025999998673796654,&quot;left&quot;:2.117000102996826,&quot;right&quot;:1.2699999809265137,&quot;top&quot;:0.4230000376701355},&quot;type&quot;:0},{&quot;id&quot;:&quot;2023-09-10T23:58:4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95"/>
  <p:tag name="KSO_WM_TEMPLATE_MASTER_TYPE" val="0"/>
  <p:tag name="KSO_WM_TEMPLATE_SUBCATEGORY" val="25"/>
</p:tagLst>
</file>

<file path=ppt/tags/tag50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12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0.47"/>
  <p:tag name="KSO_WM_UNIT_FILL_FORE_SCHEMECOLOR_INDEX_2_TRANS" val="0.8"/>
  <p:tag name="KSO_WM_UNIT_FILL_FORE_SCHEMECOLOR_INDEX_3" val="10"/>
  <p:tag name="KSO_WM_UNIT_FILL_FORE_SCHEMECOLOR_INDEX_3_BRIGHTNESS" val="0"/>
  <p:tag name="KSO_WM_UNIT_FILL_FORE_SCHEMECOLOR_INDEX_3_POS" val="0.55"/>
  <p:tag name="KSO_WM_UNIT_FILL_FORE_SCHEMECOLOR_INDEX_3_TRANS" val="0.8"/>
  <p:tag name="KSO_WM_UNIT_FILL_FORE_SCHEMECOLOR_INDEX_4" val="10"/>
  <p:tag name="KSO_WM_UNIT_FILL_FORE_SCHEMECOLOR_INDEX_4_BRIGHTNESS" val="0"/>
  <p:tag name="KSO_WM_UNIT_FILL_FORE_SCHEMECOLOR_INDEX_4_POS" val="0.69"/>
  <p:tag name="KSO_WM_UNIT_FILL_FORE_SCHEMECOLOR_INDEX_4_TRANS" val="0.698039"/>
  <p:tag name="KSO_WM_UNIT_FILL_FORE_SCHEMECOLOR_INDEX_5" val="10"/>
  <p:tag name="KSO_WM_UNIT_FILL_FORE_SCHEMECOLOR_INDEX_5_BRIGHTNESS" val="0"/>
  <p:tag name="KSO_WM_UNIT_FILL_FORE_SCHEMECOLOR_INDEX_5_POS" val="0.86"/>
  <p:tag name="KSO_WM_UNIT_FILL_FORE_SCHEMECOLOR_INDEX_5_TRANS" val="1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YPE" val="i"/>
</p:tagLst>
</file>

<file path=ppt/tags/tag50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5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5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i*1_3"/>
  <p:tag name="KSO_WM_UNIT_INDEX" val="1_3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5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7_1*l_h_i*1_1_1"/>
  <p:tag name="KSO_WM_UNIT_INDEX" val="1_1_1"/>
  <p:tag name="KSO_WM_UNIT_LAYERLEVEL" val="1_1_1"/>
  <p:tag name="KSO_WM_UNIT_TYPE" val="l_h_i"/>
  <p:tag name="KSO_WM_UNIT_USESOURCEFORMAT_APPLY" val="0"/>
</p:tagLst>
</file>

<file path=ppt/tags/tag5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1_1"/>
  <p:tag name="KSO_WM_UNIT_INDEX" val="1_1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8"/>
</p:tagLst>
</file>

<file path=ppt/tags/tag5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2_1"/>
  <p:tag name="KSO_WM_UNIT_INDEX" val="1_2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8"/>
</p:tagLst>
</file>

<file path=ppt/tags/tag5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3_1"/>
  <p:tag name="KSO_WM_UNIT_INDEX" val="1_3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8"/>
</p:tagLst>
</file>

<file path=ppt/tags/tag5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77_1*l_h_i*1_2_1"/>
  <p:tag name="KSO_WM_UNIT_INDEX" val="1_2_1"/>
  <p:tag name="KSO_WM_UNIT_LAYERLEVEL" val="1_1_1"/>
  <p:tag name="KSO_WM_UNIT_TYPE" val="l_h_i"/>
  <p:tag name="KSO_WM_UNIT_USESOURCEFORMAT_APPLY" val="0"/>
</p:tagLst>
</file>

<file path=ppt/tags/tag5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77_1*l_h_i*1_3_1"/>
  <p:tag name="KSO_WM_UNIT_INDEX" val="1_3_1"/>
  <p:tag name="KSO_WM_UNIT_LAYERLEVEL" val="1_1_1"/>
  <p:tag name="KSO_WM_UNIT_TYPE" val="l_h_i"/>
  <p:tag name="KSO_WM_UNIT_USESOURCEFORMAT_APPLY" val="0"/>
</p:tagLst>
</file>

<file path=ppt/tags/tag5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4_1"/>
  <p:tag name="KSO_WM_UNIT_INDEX" val="1_4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8"/>
</p:tagLst>
</file>

<file path=ppt/tags/tag5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5_1"/>
  <p:tag name="KSO_WM_UNIT_INDEX" val="1_5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8"/>
</p:tagLst>
</file>

<file path=ppt/tags/tag5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6_1"/>
  <p:tag name="KSO_WM_UNIT_INDEX" val="1_6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8"/>
</p:tagLst>
</file>

<file path=ppt/tags/tag5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77_1*l_h_i*1_4_1"/>
  <p:tag name="KSO_WM_UNIT_INDEX" val="1_4_1"/>
  <p:tag name="KSO_WM_UNIT_LAYERLEVEL" val="1_1_1"/>
  <p:tag name="KSO_WM_UNIT_TYPE" val="l_h_i"/>
  <p:tag name="KSO_WM_UNIT_USESOURCEFORMAT_APPLY" val="0"/>
</p:tagLst>
</file>

<file path=ppt/tags/tag5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0777_1*l_h_i*1_5_1"/>
  <p:tag name="KSO_WM_UNIT_INDEX" val="1_5_1"/>
  <p:tag name="KSO_WM_UNIT_LAYERLEVEL" val="1_1_1"/>
  <p:tag name="KSO_WM_UNIT_TYPE" val="l_h_i"/>
  <p:tag name="KSO_WM_UNIT_USESOURCEFORMAT_APPLY" val="0"/>
</p:tagLst>
</file>

<file path=ppt/tags/tag5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0777_1*l_h_i*1_6_1"/>
  <p:tag name="KSO_WM_UNIT_INDEX" val="1_6_1"/>
  <p:tag name="KSO_WM_UNIT_LAYERLEVEL" val="1_1_1"/>
  <p:tag name="KSO_WM_UNIT_TYPE" val="l_h_i"/>
  <p:tag name="KSO_WM_UNIT_USESOURCEFORMAT_APPLY" val="0"/>
</p:tagLst>
</file>

<file path=ppt/tags/tag51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23:58:42&quot;,&quot;maxSize&quot;:{&quot;size1&quot;:22.2},&quot;minSize&quot;:{&quot;size1&quot;:13.5},&quot;normalSize&quot;:{&quot;size1&quot;:13.5},&quot;subLayout&quot;:[{&quot;id&quot;:&quot;2023-09-10T23:58:42&quot;,&quot;margin&quot;:{&quot;bottom&quot;:0.025999998673796654,&quot;left&quot;:2.117000102996826,&quot;right&quot;:1.2699999809265137,&quot;top&quot;:0.4230000376701355},&quot;type&quot;:0},{&quot;id&quot;:&quot;2023-09-10T23:58:4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95"/>
  <p:tag name="KSO_WM_TEMPLATE_MASTER_TYPE" val="0"/>
  <p:tag name="KSO_WM_TEMPLATE_SUBCATEGORY" val="25"/>
</p:tagLst>
</file>

<file path=ppt/tags/tag51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S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520.xml><?xml version="1.0" encoding="utf-8"?>
<p:tagLst xmlns:p="http://schemas.openxmlformats.org/presentationml/2006/main">
  <p:tag name="KSO_WM_BEAUTIFY_FLAG" val="#wm#"/>
  <p:tag name="KSO_WM_SLIDE_CONTENT_AREA" val="{&quot;left&quot;:&quot;57&quot;,&quot;top&quot;:&quot;126.25&quot;,&quot;width&quot;:&quot;607.15&quot;,&quot;height&quot;:&quot;287.5&quot;}"/>
  <p:tag name="KSO_WM_SLIDE_ID" val="custom20230295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295"/>
  <p:tag name="KSO_WM_TEMPLATE_MASTER_TYPE" val="1"/>
  <p:tag name="KSO_WM_TEMPLATE_SUBCATEGORY" val="0"/>
</p:tagLst>
</file>

<file path=ppt/tags/tag521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5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1317FF"/>
      </a:accent1>
      <a:accent2>
        <a:srgbClr val="4216FF"/>
      </a:accent2>
      <a:accent3>
        <a:srgbClr val="7115FF"/>
      </a:accent3>
      <a:accent4>
        <a:srgbClr val="A115FF"/>
      </a:accent4>
      <a:accent5>
        <a:srgbClr val="D014FF"/>
      </a:accent5>
      <a:accent6>
        <a:srgbClr val="FF13FF"/>
      </a:accent6>
      <a:hlink>
        <a:srgbClr val="0563C1"/>
      </a:hlink>
      <a:folHlink>
        <a:srgbClr val="954F72"/>
      </a:folHlink>
    </a:clrScheme>
    <a:fontScheme name="自定义 9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97</Paragraphs>
  <Slides>15</Slides>
  <Notes>2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6">
      <vt:lpstr>WPS</vt:lpstr>
      <vt:lpstr>车辆定位及车位监控解决方案</vt:lpstr>
      <vt:lpstr>目录</vt:lpstr>
      <vt:lpstr>车辆定位技术</vt:lpstr>
      <vt:lpstr>Slide 4</vt:lpstr>
      <vt:lpstr>Slide 5</vt:lpstr>
      <vt:lpstr>Slide 6</vt:lpstr>
      <vt:lpstr>车位监控技术</vt:lpstr>
      <vt:lpstr>Slide 8</vt:lpstr>
      <vt:lpstr>Slide 9</vt:lpstr>
      <vt:lpstr>Slide 10</vt:lpstr>
      <vt:lpstr>解决方案</vt:lpstr>
      <vt:lpstr>Slide 12</vt:lpstr>
      <vt:lpstr>Slide 13</vt:lpstr>
      <vt:lpstr>Slide 14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2023-09-11T04:44:13Z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B3E5540B52D342A3A2BB0D241495E1EE_11</vt:lpwstr>
  </property>
  <property fmtid="{D5CDD505-2E9C-101B-9397-08002B2CF9AE}" pid="3" name="KSOProductBuildVer">
    <vt:lpwstr>2052-12.1.0.15374</vt:lpwstr>
  </property>
</Properties>
</file>