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453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image" Target="../media/image1.png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tags" Target="../tags/tag83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tags" Target="../tags/tag10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tags" Target="../tags/tag116.xml" /><Relationship Id="rId8" Type="http://schemas.openxmlformats.org/officeDocument/2006/relationships/tags" Target="../tags/tag11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9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4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0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14" Type="http://schemas.openxmlformats.org/officeDocument/2006/relationships/tags" Target="../tags/tag15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image" Target="../media/image1.png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9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9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5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椭圆 4"/>
          <p:cNvSpPr/>
          <p:nvPr>
            <p:custDataLst>
              <p:tags r:id="rId1"/>
            </p:custDataLst>
          </p:nvPr>
        </p:nvSpPr>
        <p:spPr>
          <a:xfrm flipH="1">
            <a:off x="12700" y="-18415"/>
            <a:ext cx="3677285" cy="3043555"/>
          </a:xfrm>
          <a:custGeom>
            <a:gdLst>
              <a:gd name="connsiteX0" fmla="*/ 5791 w 5791"/>
              <a:gd name="connsiteY0" fmla="*/ 4793 h 4793"/>
              <a:gd name="connsiteX1" fmla="*/ 0 w 5791"/>
              <a:gd name="connsiteY1" fmla="*/ 0 h 47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91" h="4793">
                <a:moveTo>
                  <a:pt x="5791" y="4793"/>
                </a:moveTo>
                <a:cubicBezTo>
                  <a:pt x="3491" y="4753"/>
                  <a:pt x="411" y="3773"/>
                  <a:pt x="0" y="0"/>
                </a:cubicBezTo>
              </a:path>
            </a:pathLst>
          </a:custGeom>
          <a:noFill/>
          <a:ln w="12700">
            <a:gradFill>
              <a:gsLst>
                <a:gs pos="0">
                  <a:schemeClr val="accent1">
                    <a:alpha val="30000"/>
                  </a:schemeClr>
                </a:gs>
                <a:gs pos="100000">
                  <a:schemeClr val="accent6">
                    <a:alpha val="0"/>
                  </a:schemeClr>
                </a:gs>
              </a:gsLst>
              <a:lin ang="15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" name="署名"/>
          <p:cNvSpPr txBox="1"/>
          <p:nvPr>
            <p:ph type="body" idx="13" hasCustomPrompt="1"/>
            <p:custDataLst>
              <p:tags r:id="rId2"/>
            </p:custDataLst>
          </p:nvPr>
        </p:nvSpPr>
        <p:spPr>
          <a:xfrm>
            <a:off x="1062990" y="3874770"/>
            <a:ext cx="2980055" cy="612000"/>
          </a:xfrm>
          <a:prstGeom prst="roundRect">
            <a:avLst>
              <a:gd name="adj" fmla="val 31127"/>
            </a:avLst>
          </a:prstGeom>
          <a:noFill/>
          <a:ln w="76200">
            <a:noFill/>
          </a:ln>
        </p:spPr>
        <p:txBody>
          <a:bodyPr wrap="square" lIns="0" tIns="0" rIns="0" bIns="10795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8" name="副标题"/>
          <p:cNvSpPr txBox="1"/>
          <p:nvPr>
            <p:ph type="body" idx="9" hasCustomPrompt="1"/>
            <p:custDataLst>
              <p:tags r:id="rId3"/>
            </p:custDataLst>
          </p:nvPr>
        </p:nvSpPr>
        <p:spPr>
          <a:xfrm>
            <a:off x="982800" y="3171225"/>
            <a:ext cx="5519420" cy="483235"/>
          </a:xfrm>
          <a:prstGeom prst="rect">
            <a:avLst/>
          </a:prstGeom>
          <a:solidFill>
            <a:schemeClr val="tx1">
              <a:alpha val="0"/>
            </a:schemeClr>
          </a:solidFill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9" name="椭圆 2"/>
          <p:cNvSpPr/>
          <p:nvPr>
            <p:custDataLst>
              <p:tags r:id="rId4"/>
            </p:custDataLst>
          </p:nvPr>
        </p:nvSpPr>
        <p:spPr>
          <a:xfrm flipH="1">
            <a:off x="7527290" y="2088893"/>
            <a:ext cx="4664710" cy="4769107"/>
          </a:xfrm>
          <a:custGeom>
            <a:gdLst>
              <a:gd name="adj" fmla="val 477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7346" h="7510">
                <a:moveTo>
                  <a:pt x="0" y="0"/>
                </a:moveTo>
                <a:lnTo>
                  <a:pt x="2" y="0"/>
                </a:lnTo>
                <a:cubicBezTo>
                  <a:pt x="4067" y="51"/>
                  <a:pt x="7346" y="3363"/>
                  <a:pt x="7346" y="7439"/>
                </a:cubicBezTo>
                <a:lnTo>
                  <a:pt x="7346" y="7510"/>
                </a:lnTo>
                <a:lnTo>
                  <a:pt x="6635" y="7510"/>
                </a:lnTo>
                <a:lnTo>
                  <a:pt x="6635" y="7439"/>
                </a:lnTo>
                <a:cubicBezTo>
                  <a:pt x="6635" y="3781"/>
                  <a:pt x="3716" y="805"/>
                  <a:pt x="80" y="713"/>
                </a:cubicBezTo>
                <a:lnTo>
                  <a:pt x="0" y="71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5000000" scaled="0"/>
          </a:gra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7" name="椭圆 12"/>
          <p:cNvSpPr/>
          <p:nvPr>
            <p:custDataLst>
              <p:tags r:id="rId5"/>
            </p:custDataLst>
          </p:nvPr>
        </p:nvSpPr>
        <p:spPr>
          <a:xfrm>
            <a:off x="9285605" y="878840"/>
            <a:ext cx="149225" cy="14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schemeClr val="accent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18" name="弧 9"/>
          <p:cNvSpPr/>
          <p:nvPr>
            <p:custDataLst>
              <p:tags r:id="rId6"/>
            </p:custDataLst>
          </p:nvPr>
        </p:nvSpPr>
        <p:spPr>
          <a:xfrm rot="300000" flipH="1">
            <a:off x="5975985" y="915035"/>
            <a:ext cx="5842000" cy="5842000"/>
          </a:xfrm>
          <a:prstGeom prst="arc">
            <a:avLst>
              <a:gd name="adj1" fmla="val 6417921"/>
              <a:gd name="adj2" fmla="val 15911004"/>
            </a:avLst>
          </a:prstGeom>
          <a:ln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rgbClr val="FF8D41">
                    <a:alpha val="5000"/>
                  </a:srgbClr>
                </a:gs>
                <a:gs pos="81000">
                  <a:schemeClr val="accent1">
                    <a:alpha val="2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19" name="弧 10"/>
          <p:cNvSpPr/>
          <p:nvPr>
            <p:custDataLst>
              <p:tags r:id="rId7"/>
            </p:custDataLst>
          </p:nvPr>
        </p:nvSpPr>
        <p:spPr>
          <a:xfrm rot="21060000" flipH="1">
            <a:off x="7099300" y="2038350"/>
            <a:ext cx="3595370" cy="3595370"/>
          </a:xfrm>
          <a:prstGeom prst="arc">
            <a:avLst>
              <a:gd name="adj1" fmla="val 3916977"/>
              <a:gd name="adj2" fmla="val 18579731"/>
            </a:avLst>
          </a:prstGeom>
          <a:ln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rgbClr val="FF8D41">
                    <a:alpha val="5000"/>
                  </a:srgbClr>
                </a:gs>
                <a:gs pos="83000">
                  <a:schemeClr val="accent1">
                    <a:alpha val="2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20" name="bRQB5ljLEGlw4nI椭圆 15"/>
          <p:cNvSpPr/>
          <p:nvPr>
            <p:custDataLst>
              <p:tags r:id="rId8"/>
            </p:custDataLst>
          </p:nvPr>
        </p:nvSpPr>
        <p:spPr>
          <a:xfrm flipH="1">
            <a:off x="8118157" y="3057208"/>
            <a:ext cx="1557655" cy="155765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99000">
                <a:schemeClr val="bg1">
                  <a:lumMod val="95000"/>
                </a:schemeClr>
              </a:gs>
            </a:gsLst>
            <a:lin ang="2700000" scaled="1"/>
          </a:gradFill>
          <a:ln w="3175">
            <a:solidFill>
              <a:schemeClr val="accent1">
                <a:alpha val="40000"/>
              </a:schemeClr>
            </a:solidFill>
          </a:ln>
          <a:effectLst>
            <a:outerShdw blurRad="152400" dist="152400" dir="8100000" algn="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21" name="椭圆 11"/>
          <p:cNvSpPr/>
          <p:nvPr>
            <p:custDataLst>
              <p:tags r:id="rId9"/>
            </p:custDataLst>
          </p:nvPr>
        </p:nvSpPr>
        <p:spPr>
          <a:xfrm>
            <a:off x="7503160" y="2549525"/>
            <a:ext cx="149225" cy="14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schemeClr val="accent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pic>
        <p:nvPicPr>
          <p:cNvPr id="26" name="图片 25" descr="3b343532353530353bc8cfd6a4c9f3bacb"/>
          <p:cNvPicPr/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54984" y="3476036"/>
            <a:ext cx="684000" cy="72000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1" hasCustomPrompt="1"/>
            <p:custDataLst>
              <p:tags r:id="rId12"/>
            </p:custDataLst>
          </p:nvPr>
        </p:nvSpPr>
        <p:spPr>
          <a:xfrm>
            <a:off x="957600" y="2056145"/>
            <a:ext cx="5520055" cy="90741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000" b="1" i="0" u="none" strike="noStrike" kern="1200" cap="all" spc="0" normalizeH="0" baseline="0" noProof="0">
                <a:ln w="127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101600" dir="5400000" algn="ctr" rotWithShape="0">
                    <a:schemeClr val="accent1">
                      <a:alpha val="12000"/>
                    </a:schemeClr>
                  </a:outerShdw>
                </a:effectLst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 10"/>
          <p:cNvSpPr/>
          <p:nvPr>
            <p:custDataLst>
              <p:tags r:id="rId3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4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节编号"/>
          <p:cNvSpPr txBox="1"/>
          <p:nvPr>
            <p:ph type="body" idx="5" hasCustomPrompt="1"/>
            <p:custDataLst>
              <p:tags r:id="rId1"/>
            </p:custDataLst>
          </p:nvPr>
        </p:nvSpPr>
        <p:spPr>
          <a:xfrm>
            <a:off x="2566035" y="2258695"/>
            <a:ext cx="1786255" cy="18618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>
                <a:ln>
                  <a:solidFill>
                    <a:schemeClr val="accent1"/>
                  </a:solidFill>
                </a:ln>
                <a:noFill/>
                <a:latin typeface="Arial" panose="020b0604020202020204" pitchFamily="34" charset="0"/>
                <a:ea typeface="微软雅黑"/>
                <a:cs typeface="+mn-cs"/>
              </a:defRPr>
            </a:lvl1pPr>
          </a:lstStyle>
          <a:p>
            <a:pPr lvl="0" algn="r"/>
            <a:r>
              <a:rPr>
                <a:sym typeface="+mn-ea"/>
              </a:rPr>
              <a:t>编号</a:t>
            </a:r>
          </a:p>
        </p:txBody>
      </p:sp>
      <p:sp>
        <p:nvSpPr>
          <p:cNvPr id="7" name="标题"/>
          <p:cNvSpPr txBox="1"/>
          <p:nvPr>
            <p:ph type="title" idx="4" hasCustomPrompt="1"/>
            <p:custDataLst>
              <p:tags r:id="rId2"/>
            </p:custDataLst>
          </p:nvPr>
        </p:nvSpPr>
        <p:spPr>
          <a:xfrm>
            <a:off x="4643755" y="2044700"/>
            <a:ext cx="4942205" cy="22745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000" b="1" i="0" u="none" strike="noStrike" kern="1200" cap="none" spc="300" normalizeH="0" baseline="0" noProof="1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单击编辑标题</a:t>
            </a:r>
          </a:p>
        </p:txBody>
      </p:sp>
      <p:sp>
        <p:nvSpPr>
          <p:cNvPr id="15" name="任意多边形 14"/>
          <p:cNvSpPr/>
          <p:nvPr>
            <p:custDataLst>
              <p:tags r:id="rId3"/>
            </p:custDataLst>
          </p:nvPr>
        </p:nvSpPr>
        <p:spPr>
          <a:xfrm>
            <a:off x="-4445" y="5634587"/>
            <a:ext cx="12195810" cy="1232773"/>
          </a:xfrm>
          <a:custGeom>
            <a:gdLst>
              <a:gd name="connsiteX0" fmla="*/ 0 w 19206"/>
              <a:gd name="connsiteY0" fmla="*/ 283 h 1941"/>
              <a:gd name="connsiteX1" fmla="*/ 5107 w 19206"/>
              <a:gd name="connsiteY1" fmla="*/ 655 h 1941"/>
              <a:gd name="connsiteX2" fmla="*/ 19206 w 19206"/>
              <a:gd name="connsiteY2" fmla="*/ 1591 h 1941"/>
              <a:gd name="connsiteX3" fmla="*/ 19206 w 19206"/>
              <a:gd name="connsiteY3" fmla="*/ 1941 h 1941"/>
              <a:gd name="connsiteX4" fmla="*/ 7 w 19206"/>
              <a:gd name="connsiteY4" fmla="*/ 1941 h 1941"/>
              <a:gd name="connsiteX5" fmla="*/ 0 w 19206"/>
              <a:gd name="connsiteY5" fmla="*/ 283 h 19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06" h="1941">
                <a:moveTo>
                  <a:pt x="0" y="283"/>
                </a:moveTo>
                <a:cubicBezTo>
                  <a:pt x="943" y="76"/>
                  <a:pt x="2511" y="-388"/>
                  <a:pt x="5107" y="655"/>
                </a:cubicBezTo>
                <a:cubicBezTo>
                  <a:pt x="7703" y="1697"/>
                  <a:pt x="10626" y="1762"/>
                  <a:pt x="19206" y="1591"/>
                </a:cubicBezTo>
                <a:lnTo>
                  <a:pt x="19206" y="1941"/>
                </a:lnTo>
                <a:lnTo>
                  <a:pt x="7" y="1941"/>
                </a:lnTo>
                <a:lnTo>
                  <a:pt x="0" y="283"/>
                </a:lnTo>
                <a:close/>
              </a:path>
            </a:pathLst>
          </a:custGeom>
          <a:gradFill>
            <a:gsLst>
              <a:gs pos="22000">
                <a:schemeClr val="accent1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4"/>
            </p:custDataLst>
          </p:nvPr>
        </p:nvSpPr>
        <p:spPr>
          <a:xfrm flipH="1">
            <a:off x="-19685" y="5432425"/>
            <a:ext cx="12192000" cy="1427480"/>
          </a:xfrm>
          <a:custGeom>
            <a:gdLst>
              <a:gd name="connsiteX0" fmla="*/ 0 w 19200"/>
              <a:gd name="connsiteY0" fmla="*/ 747 h 2557"/>
              <a:gd name="connsiteX1" fmla="*/ 3975 w 19200"/>
              <a:gd name="connsiteY1" fmla="*/ 106 h 2557"/>
              <a:gd name="connsiteX2" fmla="*/ 19200 w 19200"/>
              <a:gd name="connsiteY2" fmla="*/ 2160 h 2557"/>
              <a:gd name="connsiteX3" fmla="*/ 19200 w 19200"/>
              <a:gd name="connsiteY3" fmla="*/ 2558 h 2557"/>
              <a:gd name="connsiteX4" fmla="*/ 1 w 19200"/>
              <a:gd name="connsiteY4" fmla="*/ 2558 h 2557"/>
              <a:gd name="connsiteX5" fmla="*/ 0 w 19200"/>
              <a:gd name="connsiteY5" fmla="*/ 747 h 25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00" h="2558">
                <a:moveTo>
                  <a:pt x="0" y="747"/>
                </a:moveTo>
                <a:cubicBezTo>
                  <a:pt x="203" y="607"/>
                  <a:pt x="1793" y="-305"/>
                  <a:pt x="3975" y="106"/>
                </a:cubicBezTo>
                <a:cubicBezTo>
                  <a:pt x="6157" y="517"/>
                  <a:pt x="7452" y="2105"/>
                  <a:pt x="19200" y="2160"/>
                </a:cubicBezTo>
                <a:lnTo>
                  <a:pt x="19200" y="2558"/>
                </a:lnTo>
                <a:lnTo>
                  <a:pt x="1" y="2558"/>
                </a:lnTo>
                <a:lnTo>
                  <a:pt x="0" y="747"/>
                </a:lnTo>
                <a:close/>
              </a:path>
            </a:pathLst>
          </a:custGeom>
          <a:gradFill>
            <a:gsLst>
              <a:gs pos="32000">
                <a:schemeClr val="accent1">
                  <a:alpha val="20000"/>
                </a:schemeClr>
              </a:gs>
              <a:gs pos="90000">
                <a:schemeClr val="accent3">
                  <a:lumMod val="40000"/>
                  <a:lumOff val="60000"/>
                  <a:alpha val="64000"/>
                </a:schemeClr>
              </a:gs>
            </a:gsLst>
            <a:lin ang="52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5"/>
            </p:custDataLst>
          </p:nvPr>
        </p:nvSpPr>
        <p:spPr>
          <a:xfrm flipH="1">
            <a:off x="-23495" y="5995035"/>
            <a:ext cx="12214860" cy="873125"/>
          </a:xfrm>
          <a:custGeom>
            <a:gdLst>
              <a:gd name="connsiteX0" fmla="*/ 0 w 19206"/>
              <a:gd name="connsiteY0" fmla="*/ 534 h 1465"/>
              <a:gd name="connsiteX1" fmla="*/ 5787 w 19206"/>
              <a:gd name="connsiteY1" fmla="*/ 384 h 1465"/>
              <a:gd name="connsiteX2" fmla="*/ 19206 w 19206"/>
              <a:gd name="connsiteY2" fmla="*/ 553 h 1465"/>
              <a:gd name="connsiteX3" fmla="*/ 19206 w 19206"/>
              <a:gd name="connsiteY3" fmla="*/ 1465 h 1465"/>
              <a:gd name="connsiteX4" fmla="*/ 7 w 19206"/>
              <a:gd name="connsiteY4" fmla="*/ 1465 h 1465"/>
              <a:gd name="connsiteX5" fmla="*/ 0 w 19206"/>
              <a:gd name="connsiteY5" fmla="*/ 534 h 14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06" h="1465">
                <a:moveTo>
                  <a:pt x="0" y="534"/>
                </a:moveTo>
                <a:cubicBezTo>
                  <a:pt x="1073" y="-26"/>
                  <a:pt x="3196" y="-252"/>
                  <a:pt x="5787" y="384"/>
                </a:cubicBezTo>
                <a:cubicBezTo>
                  <a:pt x="8378" y="1020"/>
                  <a:pt x="15553" y="1551"/>
                  <a:pt x="19206" y="553"/>
                </a:cubicBezTo>
                <a:lnTo>
                  <a:pt x="19206" y="1465"/>
                </a:lnTo>
                <a:lnTo>
                  <a:pt x="7" y="1465"/>
                </a:lnTo>
                <a:lnTo>
                  <a:pt x="0" y="53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78000">
                <a:schemeClr val="accent3">
                  <a:lumMod val="20000"/>
                  <a:lumOff val="80000"/>
                  <a:alpha val="25000"/>
                </a:schemeClr>
              </a:gs>
            </a:gsLst>
            <a:lin ang="4200000" scaled="0"/>
          </a:gradFill>
          <a:ln>
            <a:noFill/>
          </a:ln>
          <a:effectLst>
            <a:outerShdw blurRad="177800" dist="50800" dir="16200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dk1"/>
                </a:solidFill>
                <a:cs typeface="微软雅黑" panose="020b0503020204020204" charset="-122"/>
              </a:rPr>
              <a:t> 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/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9" name="正文"/>
          <p:cNvSpPr txBox="1"/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5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/>
          <p:nvPr>
            <p:ph idx="7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6"/>
            <p:custDataLst>
              <p:tags r:id="rId2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3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 10"/>
          <p:cNvSpPr/>
          <p:nvPr>
            <p:custDataLst>
              <p:tags r:id="rId6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7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5" hasCustomPrompt="1"/>
            <p:custDataLst>
              <p:tags r:id="rId1"/>
            </p:custDataLst>
          </p:nvPr>
        </p:nvSpPr>
        <p:spPr>
          <a:xfrm>
            <a:off x="1186815" y="3015615"/>
            <a:ext cx="3695700" cy="64643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椭圆 6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rot="3180000">
            <a:off x="2370455" y="2711450"/>
            <a:ext cx="1296035" cy="1296035"/>
          </a:xfrm>
          <a:prstGeom prst="ellipse">
            <a:avLst/>
          </a:prstGeom>
          <a:noFill/>
          <a:ln>
            <a:solidFill>
              <a:schemeClr val="accent1">
                <a:lumMod val="75000"/>
                <a:alpha val="1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弧 9"/>
          <p:cNvSpPr/>
          <p:nvPr>
            <p:custDataLst>
              <p:tags r:id="rId3"/>
            </p:custDataLst>
          </p:nvPr>
        </p:nvSpPr>
        <p:spPr>
          <a:xfrm rot="2040000" flipH="1">
            <a:off x="733425" y="1073785"/>
            <a:ext cx="4570095" cy="4570095"/>
          </a:xfrm>
          <a:prstGeom prst="arc">
            <a:avLst>
              <a:gd name="adj1" fmla="val 6417921"/>
              <a:gd name="adj2" fmla="val 15911004"/>
            </a:avLst>
          </a:prstGeom>
          <a:ln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rgbClr val="FF8D41">
                    <a:alpha val="20000"/>
                  </a:srgbClr>
                </a:gs>
                <a:gs pos="80000">
                  <a:schemeClr val="accent1">
                    <a:alpha val="2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17" name="椭圆 12"/>
          <p:cNvSpPr/>
          <p:nvPr>
            <p:custDataLst>
              <p:tags r:id="rId4"/>
            </p:custDataLst>
          </p:nvPr>
        </p:nvSpPr>
        <p:spPr>
          <a:xfrm rot="1740000">
            <a:off x="4400550" y="1534160"/>
            <a:ext cx="116205" cy="1162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schemeClr val="accent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36" name="椭圆 2"/>
          <p:cNvSpPr/>
          <p:nvPr>
            <p:custDataLst>
              <p:tags r:id="rId5"/>
            </p:custDataLst>
          </p:nvPr>
        </p:nvSpPr>
        <p:spPr>
          <a:xfrm rot="18540000" flipH="1">
            <a:off x="1268730" y="1609090"/>
            <a:ext cx="3500120" cy="3500120"/>
          </a:xfrm>
          <a:prstGeom prst="donut">
            <a:avLst>
              <a:gd name="adj" fmla="val 11124"/>
            </a:avLst>
          </a:prstGeom>
          <a:gradFill>
            <a:gsLst>
              <a:gs pos="0">
                <a:schemeClr val="accent2">
                  <a:alpha val="90000"/>
                </a:schemeClr>
              </a:gs>
              <a:gs pos="100000">
                <a:schemeClr val="accent4">
                  <a:alpha val="30000"/>
                </a:schemeClr>
              </a:gs>
            </a:gsLst>
            <a:lin ang="15600000" scaled="0"/>
          </a:gra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任意多边形 17"/>
          <p:cNvSpPr/>
          <p:nvPr>
            <p:custDataLst>
              <p:tags r:id="rId1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椭圆 4"/>
          <p:cNvSpPr/>
          <p:nvPr>
            <p:custDataLst>
              <p:tags r:id="rId1"/>
            </p:custDataLst>
          </p:nvPr>
        </p:nvSpPr>
        <p:spPr>
          <a:xfrm flipH="1">
            <a:off x="12700" y="-18415"/>
            <a:ext cx="3677285" cy="3043555"/>
          </a:xfrm>
          <a:custGeom>
            <a:gdLst>
              <a:gd name="connsiteX0" fmla="*/ 5791 w 5791"/>
              <a:gd name="connsiteY0" fmla="*/ 4793 h 4793"/>
              <a:gd name="connsiteX1" fmla="*/ 0 w 5791"/>
              <a:gd name="connsiteY1" fmla="*/ 0 h 47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91" h="4793">
                <a:moveTo>
                  <a:pt x="5791" y="4793"/>
                </a:moveTo>
                <a:cubicBezTo>
                  <a:pt x="3491" y="4753"/>
                  <a:pt x="411" y="3773"/>
                  <a:pt x="0" y="0"/>
                </a:cubicBezTo>
              </a:path>
            </a:pathLst>
          </a:custGeom>
          <a:noFill/>
          <a:ln w="12700">
            <a:gradFill>
              <a:gsLst>
                <a:gs pos="0">
                  <a:schemeClr val="accent1">
                    <a:alpha val="30000"/>
                  </a:schemeClr>
                </a:gs>
                <a:gs pos="100000">
                  <a:schemeClr val="accent6">
                    <a:alpha val="0"/>
                  </a:schemeClr>
                </a:gs>
              </a:gsLst>
              <a:lin ang="15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9" name="椭圆 2"/>
          <p:cNvSpPr/>
          <p:nvPr>
            <p:custDataLst>
              <p:tags r:id="rId2"/>
            </p:custDataLst>
          </p:nvPr>
        </p:nvSpPr>
        <p:spPr>
          <a:xfrm flipH="1">
            <a:off x="7527290" y="2088893"/>
            <a:ext cx="4664710" cy="4769107"/>
          </a:xfrm>
          <a:custGeom>
            <a:gdLst>
              <a:gd name="adj" fmla="val 477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7346" h="7510">
                <a:moveTo>
                  <a:pt x="0" y="0"/>
                </a:moveTo>
                <a:lnTo>
                  <a:pt x="2" y="0"/>
                </a:lnTo>
                <a:cubicBezTo>
                  <a:pt x="4067" y="51"/>
                  <a:pt x="7346" y="3363"/>
                  <a:pt x="7346" y="7439"/>
                </a:cubicBezTo>
                <a:lnTo>
                  <a:pt x="7346" y="7510"/>
                </a:lnTo>
                <a:lnTo>
                  <a:pt x="6635" y="7510"/>
                </a:lnTo>
                <a:lnTo>
                  <a:pt x="6635" y="7439"/>
                </a:lnTo>
                <a:cubicBezTo>
                  <a:pt x="6635" y="3781"/>
                  <a:pt x="3716" y="805"/>
                  <a:pt x="80" y="713"/>
                </a:cubicBezTo>
                <a:lnTo>
                  <a:pt x="0" y="71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5000000" scaled="0"/>
          </a:gra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8" hasCustomPrompt="1"/>
            <p:custDataLst>
              <p:tags r:id="rId3"/>
            </p:custDataLst>
          </p:nvPr>
        </p:nvSpPr>
        <p:spPr>
          <a:xfrm>
            <a:off x="1163955" y="1414343"/>
            <a:ext cx="5520055" cy="198501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all" spc="0" normalizeH="0" baseline="0" noProof="0">
                <a:ln w="127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101600" dir="5400000" algn="ctr" rotWithShape="0">
                    <a:schemeClr val="accent1">
                      <a:alpha val="12000"/>
                    </a:schemeClr>
                  </a:outerShdw>
                </a:effectLst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" name="椭圆 12"/>
          <p:cNvSpPr/>
          <p:nvPr>
            <p:custDataLst>
              <p:tags r:id="rId4"/>
            </p:custDataLst>
          </p:nvPr>
        </p:nvSpPr>
        <p:spPr>
          <a:xfrm>
            <a:off x="9285605" y="878840"/>
            <a:ext cx="149225" cy="14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schemeClr val="accent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11" name="弧 9"/>
          <p:cNvSpPr/>
          <p:nvPr>
            <p:custDataLst>
              <p:tags r:id="rId5"/>
            </p:custDataLst>
          </p:nvPr>
        </p:nvSpPr>
        <p:spPr>
          <a:xfrm rot="300000" flipH="1">
            <a:off x="5975985" y="915035"/>
            <a:ext cx="5842000" cy="5842000"/>
          </a:xfrm>
          <a:prstGeom prst="arc">
            <a:avLst>
              <a:gd name="adj1" fmla="val 6417921"/>
              <a:gd name="adj2" fmla="val 15911004"/>
            </a:avLst>
          </a:prstGeom>
          <a:ln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rgbClr val="FF8D41">
                    <a:alpha val="5000"/>
                  </a:srgbClr>
                </a:gs>
                <a:gs pos="81000">
                  <a:schemeClr val="accent1">
                    <a:alpha val="2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12" name="弧 10"/>
          <p:cNvSpPr/>
          <p:nvPr>
            <p:custDataLst>
              <p:tags r:id="rId6"/>
            </p:custDataLst>
          </p:nvPr>
        </p:nvSpPr>
        <p:spPr>
          <a:xfrm rot="21060000" flipH="1">
            <a:off x="7099300" y="2038350"/>
            <a:ext cx="3595370" cy="3595370"/>
          </a:xfrm>
          <a:prstGeom prst="arc">
            <a:avLst>
              <a:gd name="adj1" fmla="val 3916977"/>
              <a:gd name="adj2" fmla="val 18579731"/>
            </a:avLst>
          </a:prstGeom>
          <a:ln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rgbClr val="FF8D41">
                    <a:alpha val="5000"/>
                  </a:srgbClr>
                </a:gs>
                <a:gs pos="83000">
                  <a:schemeClr val="accent1">
                    <a:alpha val="2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3" name="bRQB5ljLEGlw4nI椭圆 15"/>
          <p:cNvSpPr/>
          <p:nvPr>
            <p:custDataLst>
              <p:tags r:id="rId7"/>
            </p:custDataLst>
          </p:nvPr>
        </p:nvSpPr>
        <p:spPr>
          <a:xfrm flipH="1">
            <a:off x="8118157" y="3057208"/>
            <a:ext cx="1557655" cy="155765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99000">
                <a:schemeClr val="bg1">
                  <a:lumMod val="95000"/>
                </a:schemeClr>
              </a:gs>
            </a:gsLst>
            <a:lin ang="2700000" scaled="1"/>
          </a:gradFill>
          <a:ln w="3175">
            <a:solidFill>
              <a:schemeClr val="accent1">
                <a:alpha val="40000"/>
              </a:schemeClr>
            </a:solidFill>
          </a:ln>
          <a:effectLst>
            <a:outerShdw blurRad="152400" dist="152400" dir="8100000" algn="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21" name="椭圆 11"/>
          <p:cNvSpPr/>
          <p:nvPr>
            <p:custDataLst>
              <p:tags r:id="rId8"/>
            </p:custDataLst>
          </p:nvPr>
        </p:nvSpPr>
        <p:spPr>
          <a:xfrm>
            <a:off x="7503160" y="2549525"/>
            <a:ext cx="149225" cy="14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schemeClr val="accent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pic>
        <p:nvPicPr>
          <p:cNvPr id="26" name="图片 25" descr="3b343532353530353bc8cfd6a4c9f3bacb"/>
          <p:cNvPicPr/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54984" y="3476036"/>
            <a:ext cx="684000" cy="720000"/>
          </a:xfrm>
          <a:prstGeom prst="rect">
            <a:avLst/>
          </a:prstGeom>
        </p:spPr>
      </p:pic>
      <p:sp>
        <p:nvSpPr>
          <p:cNvPr id="7" name="署名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1253490" y="3729990"/>
            <a:ext cx="2980055" cy="612000"/>
          </a:xfrm>
          <a:prstGeom prst="roundRect">
            <a:avLst>
              <a:gd name="adj" fmla="val 31127"/>
            </a:avLst>
          </a:prstGeom>
          <a:noFill/>
          <a:ln w="76200">
            <a:noFill/>
          </a:ln>
        </p:spPr>
        <p:txBody>
          <a:bodyPr wrap="square" lIns="0" tIns="0" rIns="0" bIns="10795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0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02.xml" /><Relationship Id="rId21" Type="http://schemas.openxmlformats.org/officeDocument/2006/relationships/tags" Target="../tags/tag203.xml" /><Relationship Id="rId22" Type="http://schemas.openxmlformats.org/officeDocument/2006/relationships/tags" Target="../tags/tag204.xml" /><Relationship Id="rId23" Type="http://schemas.openxmlformats.org/officeDocument/2006/relationships/tags" Target="../tags/tag205.xml" /><Relationship Id="rId24" Type="http://schemas.openxmlformats.org/officeDocument/2006/relationships/tags" Target="../tags/tag206.xml" /><Relationship Id="rId25" Type="http://schemas.openxmlformats.org/officeDocument/2006/relationships/tags" Target="../tags/tag207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3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 10"/>
          <p:cNvSpPr/>
          <p:nvPr>
            <p:custDataLst>
              <p:tags r:id="rId20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21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14" Type="http://schemas.openxmlformats.org/officeDocument/2006/relationships/tags" Target="../tags/tag236.xml" /><Relationship Id="rId15" Type="http://schemas.openxmlformats.org/officeDocument/2006/relationships/tags" Target="../tags/tag237.xml" /><Relationship Id="rId16" Type="http://schemas.openxmlformats.org/officeDocument/2006/relationships/tags" Target="../tags/tag238.xml" /><Relationship Id="rId17" Type="http://schemas.openxmlformats.org/officeDocument/2006/relationships/tags" Target="../tags/tag239.xml" /><Relationship Id="rId18" Type="http://schemas.openxmlformats.org/officeDocument/2006/relationships/tags" Target="../tags/tag240.xml" /><Relationship Id="rId19" Type="http://schemas.openxmlformats.org/officeDocument/2006/relationships/tags" Target="../tags/tag241.xml" /><Relationship Id="rId2" Type="http://schemas.openxmlformats.org/officeDocument/2006/relationships/tags" Target="../tags/tag224.xml" /><Relationship Id="rId20" Type="http://schemas.openxmlformats.org/officeDocument/2006/relationships/tags" Target="../tags/tag242.xml" /><Relationship Id="rId21" Type="http://schemas.openxmlformats.org/officeDocument/2006/relationships/tags" Target="../tags/tag243.xml" /><Relationship Id="rId22" Type="http://schemas.openxmlformats.org/officeDocument/2006/relationships/tags" Target="../tags/tag244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14" Type="http://schemas.openxmlformats.org/officeDocument/2006/relationships/tags" Target="../tags/tag257.xml" /><Relationship Id="rId15" Type="http://schemas.openxmlformats.org/officeDocument/2006/relationships/tags" Target="../tags/tag258.xml" /><Relationship Id="rId16" Type="http://schemas.openxmlformats.org/officeDocument/2006/relationships/tags" Target="../tags/tag259.xml" /><Relationship Id="rId17" Type="http://schemas.openxmlformats.org/officeDocument/2006/relationships/tags" Target="../tags/tag260.xml" /><Relationship Id="rId18" Type="http://schemas.openxmlformats.org/officeDocument/2006/relationships/tags" Target="../tags/tag261.xml" /><Relationship Id="rId19" Type="http://schemas.openxmlformats.org/officeDocument/2006/relationships/tags" Target="../tags/tag262.xml" /><Relationship Id="rId2" Type="http://schemas.openxmlformats.org/officeDocument/2006/relationships/tags" Target="../tags/tag245.xml" /><Relationship Id="rId20" Type="http://schemas.openxmlformats.org/officeDocument/2006/relationships/tags" Target="../tags/tag263.xml" /><Relationship Id="rId21" Type="http://schemas.openxmlformats.org/officeDocument/2006/relationships/tags" Target="../tags/tag264.xml" /><Relationship Id="rId22" Type="http://schemas.openxmlformats.org/officeDocument/2006/relationships/tags" Target="../tags/tag265.xml" /><Relationship Id="rId23" Type="http://schemas.openxmlformats.org/officeDocument/2006/relationships/tags" Target="../tags/tag266.xml" /><Relationship Id="rId24" Type="http://schemas.openxmlformats.org/officeDocument/2006/relationships/tags" Target="../tags/tag267.xml" /><Relationship Id="rId25" Type="http://schemas.openxmlformats.org/officeDocument/2006/relationships/tags" Target="../tags/tag268.xml" /><Relationship Id="rId26" Type="http://schemas.openxmlformats.org/officeDocument/2006/relationships/tags" Target="../tags/tag269.xml" /><Relationship Id="rId27" Type="http://schemas.openxmlformats.org/officeDocument/2006/relationships/tags" Target="../tags/tag270.xml" /><Relationship Id="rId28" Type="http://schemas.openxmlformats.org/officeDocument/2006/relationships/tags" Target="../tags/tag271.xml" /><Relationship Id="rId29" Type="http://schemas.openxmlformats.org/officeDocument/2006/relationships/tags" Target="../tags/tag272.xml" /><Relationship Id="rId3" Type="http://schemas.openxmlformats.org/officeDocument/2006/relationships/tags" Target="../tags/tag246.xml" /><Relationship Id="rId30" Type="http://schemas.openxmlformats.org/officeDocument/2006/relationships/tags" Target="../tags/tag273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2.xml" /><Relationship Id="rId11" Type="http://schemas.openxmlformats.org/officeDocument/2006/relationships/tags" Target="../tags/tag283.xml" /><Relationship Id="rId12" Type="http://schemas.openxmlformats.org/officeDocument/2006/relationships/tags" Target="../tags/tag284.xml" /><Relationship Id="rId13" Type="http://schemas.openxmlformats.org/officeDocument/2006/relationships/tags" Target="../tags/tag285.xml" /><Relationship Id="rId14" Type="http://schemas.openxmlformats.org/officeDocument/2006/relationships/tags" Target="../tags/tag286.xml" /><Relationship Id="rId15" Type="http://schemas.openxmlformats.org/officeDocument/2006/relationships/tags" Target="../tags/tag287.xml" /><Relationship Id="rId16" Type="http://schemas.openxmlformats.org/officeDocument/2006/relationships/tags" Target="../tags/tag288.xml" /><Relationship Id="rId2" Type="http://schemas.openxmlformats.org/officeDocument/2006/relationships/tags" Target="../tags/tag274.xml" /><Relationship Id="rId3" Type="http://schemas.openxmlformats.org/officeDocument/2006/relationships/tags" Target="../tags/tag275.xml" /><Relationship Id="rId4" Type="http://schemas.openxmlformats.org/officeDocument/2006/relationships/tags" Target="../tags/tag276.xml" /><Relationship Id="rId5" Type="http://schemas.openxmlformats.org/officeDocument/2006/relationships/tags" Target="../tags/tag277.xml" /><Relationship Id="rId6" Type="http://schemas.openxmlformats.org/officeDocument/2006/relationships/tags" Target="../tags/tag278.xml" /><Relationship Id="rId7" Type="http://schemas.openxmlformats.org/officeDocument/2006/relationships/tags" Target="../tags/tag279.xml" /><Relationship Id="rId8" Type="http://schemas.openxmlformats.org/officeDocument/2006/relationships/tags" Target="../tags/tag280.xml" /><Relationship Id="rId9" Type="http://schemas.openxmlformats.org/officeDocument/2006/relationships/tags" Target="../tags/tag28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89.xml" /><Relationship Id="rId3" Type="http://schemas.openxmlformats.org/officeDocument/2006/relationships/tags" Target="../tags/tag290.xml" /><Relationship Id="rId4" Type="http://schemas.openxmlformats.org/officeDocument/2006/relationships/tags" Target="../tags/tag29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0.xml" /><Relationship Id="rId11" Type="http://schemas.openxmlformats.org/officeDocument/2006/relationships/tags" Target="../tags/tag301.xml" /><Relationship Id="rId12" Type="http://schemas.openxmlformats.org/officeDocument/2006/relationships/tags" Target="../tags/tag302.xml" /><Relationship Id="rId13" Type="http://schemas.openxmlformats.org/officeDocument/2006/relationships/tags" Target="../tags/tag303.xml" /><Relationship Id="rId14" Type="http://schemas.openxmlformats.org/officeDocument/2006/relationships/tags" Target="../tags/tag304.xml" /><Relationship Id="rId15" Type="http://schemas.openxmlformats.org/officeDocument/2006/relationships/tags" Target="../tags/tag305.xml" /><Relationship Id="rId16" Type="http://schemas.openxmlformats.org/officeDocument/2006/relationships/tags" Target="../tags/tag306.xml" /><Relationship Id="rId17" Type="http://schemas.openxmlformats.org/officeDocument/2006/relationships/tags" Target="../tags/tag307.xml" /><Relationship Id="rId18" Type="http://schemas.openxmlformats.org/officeDocument/2006/relationships/tags" Target="../tags/tag308.xml" /><Relationship Id="rId19" Type="http://schemas.openxmlformats.org/officeDocument/2006/relationships/tags" Target="../tags/tag309.xml" /><Relationship Id="rId2" Type="http://schemas.openxmlformats.org/officeDocument/2006/relationships/tags" Target="../tags/tag292.xml" /><Relationship Id="rId20" Type="http://schemas.openxmlformats.org/officeDocument/2006/relationships/tags" Target="../tags/tag310.xml" /><Relationship Id="rId21" Type="http://schemas.openxmlformats.org/officeDocument/2006/relationships/tags" Target="../tags/tag311.xml" /><Relationship Id="rId22" Type="http://schemas.openxmlformats.org/officeDocument/2006/relationships/tags" Target="../tags/tag312.xml" /><Relationship Id="rId23" Type="http://schemas.openxmlformats.org/officeDocument/2006/relationships/tags" Target="../tags/tag313.xml" /><Relationship Id="rId24" Type="http://schemas.openxmlformats.org/officeDocument/2006/relationships/tags" Target="../tags/tag314.xml" /><Relationship Id="rId3" Type="http://schemas.openxmlformats.org/officeDocument/2006/relationships/tags" Target="../tags/tag293.xml" /><Relationship Id="rId4" Type="http://schemas.openxmlformats.org/officeDocument/2006/relationships/tags" Target="../tags/tag294.xml" /><Relationship Id="rId5" Type="http://schemas.openxmlformats.org/officeDocument/2006/relationships/tags" Target="../tags/tag295.xml" /><Relationship Id="rId6" Type="http://schemas.openxmlformats.org/officeDocument/2006/relationships/tags" Target="../tags/tag296.xml" /><Relationship Id="rId7" Type="http://schemas.openxmlformats.org/officeDocument/2006/relationships/tags" Target="../tags/tag297.xml" /><Relationship Id="rId8" Type="http://schemas.openxmlformats.org/officeDocument/2006/relationships/tags" Target="../tags/tag298.xml" /><Relationship Id="rId9" Type="http://schemas.openxmlformats.org/officeDocument/2006/relationships/tags" Target="../tags/tag29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3.xml" /><Relationship Id="rId11" Type="http://schemas.openxmlformats.org/officeDocument/2006/relationships/tags" Target="../tags/tag324.xml" /><Relationship Id="rId12" Type="http://schemas.openxmlformats.org/officeDocument/2006/relationships/tags" Target="../tags/tag325.xml" /><Relationship Id="rId13" Type="http://schemas.openxmlformats.org/officeDocument/2006/relationships/tags" Target="../tags/tag326.xml" /><Relationship Id="rId14" Type="http://schemas.openxmlformats.org/officeDocument/2006/relationships/tags" Target="../tags/tag327.xml" /><Relationship Id="rId15" Type="http://schemas.openxmlformats.org/officeDocument/2006/relationships/tags" Target="../tags/tag328.xml" /><Relationship Id="rId16" Type="http://schemas.openxmlformats.org/officeDocument/2006/relationships/tags" Target="../tags/tag329.xml" /><Relationship Id="rId2" Type="http://schemas.openxmlformats.org/officeDocument/2006/relationships/tags" Target="../tags/tag315.xml" /><Relationship Id="rId3" Type="http://schemas.openxmlformats.org/officeDocument/2006/relationships/tags" Target="../tags/tag316.xml" /><Relationship Id="rId4" Type="http://schemas.openxmlformats.org/officeDocument/2006/relationships/tags" Target="../tags/tag317.xml" /><Relationship Id="rId5" Type="http://schemas.openxmlformats.org/officeDocument/2006/relationships/tags" Target="../tags/tag318.xml" /><Relationship Id="rId6" Type="http://schemas.openxmlformats.org/officeDocument/2006/relationships/tags" Target="../tags/tag319.xml" /><Relationship Id="rId7" Type="http://schemas.openxmlformats.org/officeDocument/2006/relationships/tags" Target="../tags/tag320.xml" /><Relationship Id="rId8" Type="http://schemas.openxmlformats.org/officeDocument/2006/relationships/tags" Target="../tags/tag321.xml" /><Relationship Id="rId9" Type="http://schemas.openxmlformats.org/officeDocument/2006/relationships/tags" Target="../tags/tag32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30.xml" /><Relationship Id="rId3" Type="http://schemas.openxmlformats.org/officeDocument/2006/relationships/tags" Target="../tags/tag331.xml" /><Relationship Id="rId4" Type="http://schemas.openxmlformats.org/officeDocument/2006/relationships/tags" Target="../tags/tag33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1.xml" /><Relationship Id="rId11" Type="http://schemas.openxmlformats.org/officeDocument/2006/relationships/tags" Target="../tags/tag342.xml" /><Relationship Id="rId12" Type="http://schemas.openxmlformats.org/officeDocument/2006/relationships/tags" Target="../tags/tag343.xml" /><Relationship Id="rId13" Type="http://schemas.openxmlformats.org/officeDocument/2006/relationships/tags" Target="../tags/tag344.xml" /><Relationship Id="rId14" Type="http://schemas.openxmlformats.org/officeDocument/2006/relationships/tags" Target="../tags/tag345.xml" /><Relationship Id="rId15" Type="http://schemas.openxmlformats.org/officeDocument/2006/relationships/tags" Target="../tags/tag346.xml" /><Relationship Id="rId16" Type="http://schemas.openxmlformats.org/officeDocument/2006/relationships/tags" Target="../tags/tag347.xml" /><Relationship Id="rId17" Type="http://schemas.openxmlformats.org/officeDocument/2006/relationships/tags" Target="../tags/tag348.xml" /><Relationship Id="rId18" Type="http://schemas.openxmlformats.org/officeDocument/2006/relationships/tags" Target="../tags/tag349.xml" /><Relationship Id="rId19" Type="http://schemas.openxmlformats.org/officeDocument/2006/relationships/tags" Target="../tags/tag350.xml" /><Relationship Id="rId2" Type="http://schemas.openxmlformats.org/officeDocument/2006/relationships/tags" Target="../tags/tag333.xml" /><Relationship Id="rId20" Type="http://schemas.openxmlformats.org/officeDocument/2006/relationships/tags" Target="../tags/tag351.xml" /><Relationship Id="rId21" Type="http://schemas.openxmlformats.org/officeDocument/2006/relationships/tags" Target="../tags/tag352.xml" /><Relationship Id="rId22" Type="http://schemas.openxmlformats.org/officeDocument/2006/relationships/tags" Target="../tags/tag353.xml" /><Relationship Id="rId23" Type="http://schemas.openxmlformats.org/officeDocument/2006/relationships/tags" Target="../tags/tag354.xml" /><Relationship Id="rId24" Type="http://schemas.openxmlformats.org/officeDocument/2006/relationships/tags" Target="../tags/tag355.xml" /><Relationship Id="rId3" Type="http://schemas.openxmlformats.org/officeDocument/2006/relationships/tags" Target="../tags/tag334.xml" /><Relationship Id="rId4" Type="http://schemas.openxmlformats.org/officeDocument/2006/relationships/tags" Target="../tags/tag335.xml" /><Relationship Id="rId5" Type="http://schemas.openxmlformats.org/officeDocument/2006/relationships/tags" Target="../tags/tag336.xml" /><Relationship Id="rId6" Type="http://schemas.openxmlformats.org/officeDocument/2006/relationships/tags" Target="../tags/tag337.xml" /><Relationship Id="rId7" Type="http://schemas.openxmlformats.org/officeDocument/2006/relationships/tags" Target="../tags/tag338.xml" /><Relationship Id="rId8" Type="http://schemas.openxmlformats.org/officeDocument/2006/relationships/tags" Target="../tags/tag339.xml" /><Relationship Id="rId9" Type="http://schemas.openxmlformats.org/officeDocument/2006/relationships/tags" Target="../tags/tag34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4.xml" /><Relationship Id="rId11" Type="http://schemas.openxmlformats.org/officeDocument/2006/relationships/tags" Target="../tags/tag365.xml" /><Relationship Id="rId12" Type="http://schemas.openxmlformats.org/officeDocument/2006/relationships/tags" Target="../tags/tag366.xml" /><Relationship Id="rId13" Type="http://schemas.openxmlformats.org/officeDocument/2006/relationships/tags" Target="../tags/tag367.xml" /><Relationship Id="rId14" Type="http://schemas.openxmlformats.org/officeDocument/2006/relationships/tags" Target="../tags/tag368.xml" /><Relationship Id="rId15" Type="http://schemas.openxmlformats.org/officeDocument/2006/relationships/tags" Target="../tags/tag369.xml" /><Relationship Id="rId16" Type="http://schemas.openxmlformats.org/officeDocument/2006/relationships/tags" Target="../tags/tag370.xml" /><Relationship Id="rId17" Type="http://schemas.openxmlformats.org/officeDocument/2006/relationships/tags" Target="../tags/tag371.xml" /><Relationship Id="rId18" Type="http://schemas.openxmlformats.org/officeDocument/2006/relationships/tags" Target="../tags/tag372.xml" /><Relationship Id="rId19" Type="http://schemas.openxmlformats.org/officeDocument/2006/relationships/tags" Target="../tags/tag373.xml" /><Relationship Id="rId2" Type="http://schemas.openxmlformats.org/officeDocument/2006/relationships/tags" Target="../tags/tag356.xml" /><Relationship Id="rId20" Type="http://schemas.openxmlformats.org/officeDocument/2006/relationships/tags" Target="../tags/tag374.xml" /><Relationship Id="rId21" Type="http://schemas.openxmlformats.org/officeDocument/2006/relationships/tags" Target="../tags/tag375.xml" /><Relationship Id="rId22" Type="http://schemas.openxmlformats.org/officeDocument/2006/relationships/tags" Target="../tags/tag376.xml" /><Relationship Id="rId23" Type="http://schemas.openxmlformats.org/officeDocument/2006/relationships/tags" Target="../tags/tag377.xml" /><Relationship Id="rId24" Type="http://schemas.openxmlformats.org/officeDocument/2006/relationships/tags" Target="../tags/tag378.xml" /><Relationship Id="rId25" Type="http://schemas.openxmlformats.org/officeDocument/2006/relationships/tags" Target="../tags/tag379.xml" /><Relationship Id="rId26" Type="http://schemas.openxmlformats.org/officeDocument/2006/relationships/tags" Target="../tags/tag380.xml" /><Relationship Id="rId3" Type="http://schemas.openxmlformats.org/officeDocument/2006/relationships/tags" Target="../tags/tag357.xml" /><Relationship Id="rId4" Type="http://schemas.openxmlformats.org/officeDocument/2006/relationships/tags" Target="../tags/tag358.xml" /><Relationship Id="rId5" Type="http://schemas.openxmlformats.org/officeDocument/2006/relationships/tags" Target="../tags/tag359.xml" /><Relationship Id="rId6" Type="http://schemas.openxmlformats.org/officeDocument/2006/relationships/tags" Target="../tags/tag360.xml" /><Relationship Id="rId7" Type="http://schemas.openxmlformats.org/officeDocument/2006/relationships/tags" Target="../tags/tag361.xml" /><Relationship Id="rId8" Type="http://schemas.openxmlformats.org/officeDocument/2006/relationships/tags" Target="../tags/tag362.xml" /><Relationship Id="rId9" Type="http://schemas.openxmlformats.org/officeDocument/2006/relationships/tags" Target="../tags/tag36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81.xml" /><Relationship Id="rId3" Type="http://schemas.openxmlformats.org/officeDocument/2006/relationships/tags" Target="../tags/tag382.xml" /><Relationship Id="rId4" Type="http://schemas.openxmlformats.org/officeDocument/2006/relationships/tags" Target="../tags/tag38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2.xml" /><Relationship Id="rId11" Type="http://schemas.openxmlformats.org/officeDocument/2006/relationships/tags" Target="../tags/tag393.xml" /><Relationship Id="rId12" Type="http://schemas.openxmlformats.org/officeDocument/2006/relationships/tags" Target="../tags/tag394.xml" /><Relationship Id="rId13" Type="http://schemas.openxmlformats.org/officeDocument/2006/relationships/tags" Target="../tags/tag395.xml" /><Relationship Id="rId14" Type="http://schemas.openxmlformats.org/officeDocument/2006/relationships/tags" Target="../tags/tag396.xml" /><Relationship Id="rId15" Type="http://schemas.openxmlformats.org/officeDocument/2006/relationships/tags" Target="../tags/tag397.xml" /><Relationship Id="rId16" Type="http://schemas.openxmlformats.org/officeDocument/2006/relationships/tags" Target="../tags/tag398.xml" /><Relationship Id="rId17" Type="http://schemas.openxmlformats.org/officeDocument/2006/relationships/tags" Target="../tags/tag399.xml" /><Relationship Id="rId18" Type="http://schemas.openxmlformats.org/officeDocument/2006/relationships/tags" Target="../tags/tag400.xml" /><Relationship Id="rId19" Type="http://schemas.openxmlformats.org/officeDocument/2006/relationships/tags" Target="../tags/tag401.xml" /><Relationship Id="rId2" Type="http://schemas.openxmlformats.org/officeDocument/2006/relationships/tags" Target="../tags/tag384.xml" /><Relationship Id="rId20" Type="http://schemas.openxmlformats.org/officeDocument/2006/relationships/tags" Target="../tags/tag402.xml" /><Relationship Id="rId21" Type="http://schemas.openxmlformats.org/officeDocument/2006/relationships/tags" Target="../tags/tag403.xml" /><Relationship Id="rId22" Type="http://schemas.openxmlformats.org/officeDocument/2006/relationships/tags" Target="../tags/tag404.xml" /><Relationship Id="rId3" Type="http://schemas.openxmlformats.org/officeDocument/2006/relationships/tags" Target="../tags/tag385.xml" /><Relationship Id="rId4" Type="http://schemas.openxmlformats.org/officeDocument/2006/relationships/tags" Target="../tags/tag386.xml" /><Relationship Id="rId5" Type="http://schemas.openxmlformats.org/officeDocument/2006/relationships/tags" Target="../tags/tag387.xml" /><Relationship Id="rId6" Type="http://schemas.openxmlformats.org/officeDocument/2006/relationships/tags" Target="../tags/tag388.xml" /><Relationship Id="rId7" Type="http://schemas.openxmlformats.org/officeDocument/2006/relationships/tags" Target="../tags/tag389.xml" /><Relationship Id="rId8" Type="http://schemas.openxmlformats.org/officeDocument/2006/relationships/tags" Target="../tags/tag390.xml" /><Relationship Id="rId9" Type="http://schemas.openxmlformats.org/officeDocument/2006/relationships/tags" Target="../tags/tag39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3.xml" /><Relationship Id="rId11" Type="http://schemas.openxmlformats.org/officeDocument/2006/relationships/tags" Target="../tags/tag414.xml" /><Relationship Id="rId12" Type="http://schemas.openxmlformats.org/officeDocument/2006/relationships/tags" Target="../tags/tag415.xml" /><Relationship Id="rId13" Type="http://schemas.openxmlformats.org/officeDocument/2006/relationships/tags" Target="../tags/tag416.xml" /><Relationship Id="rId14" Type="http://schemas.openxmlformats.org/officeDocument/2006/relationships/tags" Target="../tags/tag417.xml" /><Relationship Id="rId15" Type="http://schemas.openxmlformats.org/officeDocument/2006/relationships/tags" Target="../tags/tag418.xml" /><Relationship Id="rId16" Type="http://schemas.openxmlformats.org/officeDocument/2006/relationships/tags" Target="../tags/tag419.xml" /><Relationship Id="rId17" Type="http://schemas.openxmlformats.org/officeDocument/2006/relationships/tags" Target="../tags/tag420.xml" /><Relationship Id="rId18" Type="http://schemas.openxmlformats.org/officeDocument/2006/relationships/tags" Target="../tags/tag421.xml" /><Relationship Id="rId19" Type="http://schemas.openxmlformats.org/officeDocument/2006/relationships/tags" Target="../tags/tag422.xml" /><Relationship Id="rId2" Type="http://schemas.openxmlformats.org/officeDocument/2006/relationships/tags" Target="../tags/tag405.xml" /><Relationship Id="rId20" Type="http://schemas.openxmlformats.org/officeDocument/2006/relationships/tags" Target="../tags/tag423.xml" /><Relationship Id="rId21" Type="http://schemas.openxmlformats.org/officeDocument/2006/relationships/tags" Target="../tags/tag424.xml" /><Relationship Id="rId22" Type="http://schemas.openxmlformats.org/officeDocument/2006/relationships/tags" Target="../tags/tag425.xml" /><Relationship Id="rId23" Type="http://schemas.openxmlformats.org/officeDocument/2006/relationships/tags" Target="../tags/tag426.xml" /><Relationship Id="rId24" Type="http://schemas.openxmlformats.org/officeDocument/2006/relationships/tags" Target="../tags/tag427.xml" /><Relationship Id="rId25" Type="http://schemas.openxmlformats.org/officeDocument/2006/relationships/tags" Target="../tags/tag428.xml" /><Relationship Id="rId26" Type="http://schemas.openxmlformats.org/officeDocument/2006/relationships/tags" Target="../tags/tag429.xml" /><Relationship Id="rId27" Type="http://schemas.openxmlformats.org/officeDocument/2006/relationships/tags" Target="../tags/tag430.xml" /><Relationship Id="rId28" Type="http://schemas.openxmlformats.org/officeDocument/2006/relationships/tags" Target="../tags/tag431.xml" /><Relationship Id="rId29" Type="http://schemas.openxmlformats.org/officeDocument/2006/relationships/tags" Target="../tags/tag432.xml" /><Relationship Id="rId3" Type="http://schemas.openxmlformats.org/officeDocument/2006/relationships/tags" Target="../tags/tag406.xml" /><Relationship Id="rId30" Type="http://schemas.openxmlformats.org/officeDocument/2006/relationships/tags" Target="../tags/tag433.xml" /><Relationship Id="rId4" Type="http://schemas.openxmlformats.org/officeDocument/2006/relationships/tags" Target="../tags/tag407.xml" /><Relationship Id="rId5" Type="http://schemas.openxmlformats.org/officeDocument/2006/relationships/tags" Target="../tags/tag408.xml" /><Relationship Id="rId6" Type="http://schemas.openxmlformats.org/officeDocument/2006/relationships/tags" Target="../tags/tag409.xml" /><Relationship Id="rId7" Type="http://schemas.openxmlformats.org/officeDocument/2006/relationships/tags" Target="../tags/tag410.xml" /><Relationship Id="rId8" Type="http://schemas.openxmlformats.org/officeDocument/2006/relationships/tags" Target="../tags/tag411.xml" /><Relationship Id="rId9" Type="http://schemas.openxmlformats.org/officeDocument/2006/relationships/tags" Target="../tags/tag4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1.xml" /><Relationship Id="rId11" Type="http://schemas.openxmlformats.org/officeDocument/2006/relationships/tags" Target="../tags/tag442.xml" /><Relationship Id="rId12" Type="http://schemas.openxmlformats.org/officeDocument/2006/relationships/image" Target="../media/image3.png" /><Relationship Id="rId13" Type="http://schemas.openxmlformats.org/officeDocument/2006/relationships/tags" Target="../tags/tag443.xml" /><Relationship Id="rId14" Type="http://schemas.openxmlformats.org/officeDocument/2006/relationships/tags" Target="../tags/tag444.xml" /><Relationship Id="rId15" Type="http://schemas.openxmlformats.org/officeDocument/2006/relationships/tags" Target="../tags/tag445.xml" /><Relationship Id="rId16" Type="http://schemas.openxmlformats.org/officeDocument/2006/relationships/image" Target="../media/image4.png" /><Relationship Id="rId17" Type="http://schemas.openxmlformats.org/officeDocument/2006/relationships/tags" Target="../tags/tag446.xml" /><Relationship Id="rId18" Type="http://schemas.openxmlformats.org/officeDocument/2006/relationships/tags" Target="../tags/tag447.xml" /><Relationship Id="rId19" Type="http://schemas.openxmlformats.org/officeDocument/2006/relationships/tags" Target="../tags/tag448.xml" /><Relationship Id="rId2" Type="http://schemas.openxmlformats.org/officeDocument/2006/relationships/tags" Target="../tags/tag434.xml" /><Relationship Id="rId20" Type="http://schemas.openxmlformats.org/officeDocument/2006/relationships/image" Target="../media/image5.png" /><Relationship Id="rId21" Type="http://schemas.openxmlformats.org/officeDocument/2006/relationships/tags" Target="../tags/tag449.xml" /><Relationship Id="rId22" Type="http://schemas.openxmlformats.org/officeDocument/2006/relationships/tags" Target="../tags/tag450.xml" /><Relationship Id="rId3" Type="http://schemas.openxmlformats.org/officeDocument/2006/relationships/tags" Target="../tags/tag435.xml" /><Relationship Id="rId4" Type="http://schemas.openxmlformats.org/officeDocument/2006/relationships/tags" Target="../tags/tag436.xml" /><Relationship Id="rId5" Type="http://schemas.openxmlformats.org/officeDocument/2006/relationships/tags" Target="../tags/tag437.xml" /><Relationship Id="rId6" Type="http://schemas.openxmlformats.org/officeDocument/2006/relationships/tags" Target="../tags/tag438.xml" /><Relationship Id="rId7" Type="http://schemas.openxmlformats.org/officeDocument/2006/relationships/tags" Target="../tags/tag439.xml" /><Relationship Id="rId8" Type="http://schemas.openxmlformats.org/officeDocument/2006/relationships/image" Target="../media/image2.png" /><Relationship Id="rId9" Type="http://schemas.openxmlformats.org/officeDocument/2006/relationships/tags" Target="../tags/tag44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51.xml" /><Relationship Id="rId3" Type="http://schemas.openxmlformats.org/officeDocument/2006/relationships/tags" Target="../tags/tag45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13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演讲人</a:t>
            </a:r>
          </a:p>
        </p:txBody>
      </p:sp>
      <p:sp>
        <p:nvSpPr>
          <p:cNvPr id="6" name="标题 5"/>
          <p:cNvSpPr/>
          <p:nvPr>
            <p:ph type="title" idx="1"/>
            <p:custDataLst>
              <p:tags r:id="rId4"/>
            </p:custDataLst>
          </p:nvPr>
        </p:nvSpPr>
        <p:spPr>
          <a:xfrm>
            <a:off x="957600" y="2056145"/>
            <a:ext cx="5520055" cy="907415"/>
          </a:xfrm>
        </p:spPr>
        <p:txBody>
          <a:bodyPr>
            <a:normAutofit fontScale="70000"/>
          </a:bodyPr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  <a:effectLst>
                  <a:outerShdw blurRad="50800" dist="101600" dir="5400000" algn="ctr" rotWithShape="0">
                    <a:schemeClr val="accent1">
                      <a:alpha val="12000"/>
                    </a:schemeClr>
                  </a:outerShdw>
                </a:effectLst>
              </a:rPr>
              <a:t>急性冠脉综合征急诊处理</a:t>
            </a:r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effectLst>
                <a:outerShdw blurRad="50800" dist="101600" dir="5400000" algn="ctr" rotWithShape="0">
                  <a:schemeClr val="accent1">
                    <a:alpha val="12000"/>
                  </a:schemeClr>
                </a:outerShdw>
              </a:effectLst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5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目录</a:t>
            </a:r>
          </a:p>
        </p:txBody>
      </p:sp>
      <p:sp>
        <p:nvSpPr>
          <p:cNvPr id="15" name="序号"/>
          <p:cNvSpPr txBox="1">
            <a:spLocks noChangeAspect="1"/>
          </p:cNvSpPr>
          <p:nvPr>
            <p:custDataLst>
              <p:tags r:id="rId4"/>
            </p:custDataLst>
          </p:nvPr>
        </p:nvSpPr>
        <p:spPr>
          <a:xfrm>
            <a:off x="6615430" y="1376045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400" b="1">
                <a:solidFill>
                  <a:schemeClr val="lt1"/>
                </a:solidFill>
                <a:latin typeface="Arial" panose="020b0604020202020204" pitchFamily="34" charset="0"/>
                <a:ea typeface="微软雅黑"/>
              </a:rPr>
              <a:t>01</a:t>
            </a:r>
          </a:p>
        </p:txBody>
      </p:sp>
      <p:sp>
        <p:nvSpPr>
          <p:cNvPr id="16" name="标题"/>
          <p:cNvSpPr txBox="1"/>
          <p:nvPr>
            <p:custDataLst>
              <p:tags r:id="rId5"/>
            </p:custDataLst>
          </p:nvPr>
        </p:nvSpPr>
        <p:spPr>
          <a:xfrm>
            <a:off x="7705090" y="1376045"/>
            <a:ext cx="4208780" cy="7810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2400" b="1" spc="30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rPr>
              <a:t>急性冠脉综合征概述</a:t>
            </a:r>
          </a:p>
        </p:txBody>
      </p:sp>
      <p:sp>
        <p:nvSpPr>
          <p:cNvPr id="24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6615430" y="251714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400" b="1">
                <a:solidFill>
                  <a:schemeClr val="lt1"/>
                </a:solidFill>
                <a:latin typeface="Arial" panose="020b0604020202020204" pitchFamily="34" charset="0"/>
                <a:ea typeface="微软雅黑"/>
              </a:rPr>
              <a:t>02</a:t>
            </a:r>
          </a:p>
        </p:txBody>
      </p:sp>
      <p:sp>
        <p:nvSpPr>
          <p:cNvPr id="25" name="标题"/>
          <p:cNvSpPr txBox="1"/>
          <p:nvPr>
            <p:custDataLst>
              <p:tags r:id="rId7"/>
            </p:custDataLst>
          </p:nvPr>
        </p:nvSpPr>
        <p:spPr>
          <a:xfrm>
            <a:off x="7705090" y="2517140"/>
            <a:ext cx="4208780" cy="7810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2400" b="1" spc="30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rPr>
              <a:t>急诊处理原则</a:t>
            </a:r>
          </a:p>
        </p:txBody>
      </p:sp>
      <p:sp>
        <p:nvSpPr>
          <p:cNvPr id="28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6615430" y="3658235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400" b="1">
                <a:solidFill>
                  <a:schemeClr val="lt1"/>
                </a:solidFill>
                <a:latin typeface="Arial" panose="020b0604020202020204" pitchFamily="34" charset="0"/>
                <a:ea typeface="微软雅黑"/>
              </a:rPr>
              <a:t>03</a:t>
            </a:r>
          </a:p>
        </p:txBody>
      </p:sp>
      <p:sp>
        <p:nvSpPr>
          <p:cNvPr id="29" name="标题"/>
          <p:cNvSpPr txBox="1"/>
          <p:nvPr>
            <p:custDataLst>
              <p:tags r:id="rId9"/>
            </p:custDataLst>
          </p:nvPr>
        </p:nvSpPr>
        <p:spPr>
          <a:xfrm>
            <a:off x="7705090" y="3658235"/>
            <a:ext cx="4208780" cy="7810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2400" b="1" spc="30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rPr>
              <a:t>急诊处理流程</a:t>
            </a:r>
          </a:p>
        </p:txBody>
      </p:sp>
      <p:sp>
        <p:nvSpPr>
          <p:cNvPr id="31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6615430" y="479933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400" b="1">
                <a:solidFill>
                  <a:schemeClr val="lt1"/>
                </a:solidFill>
                <a:latin typeface="Arial" panose="020b0604020202020204" pitchFamily="34" charset="0"/>
                <a:ea typeface="微软雅黑"/>
              </a:rPr>
              <a:t>04</a:t>
            </a:r>
          </a:p>
        </p:txBody>
      </p:sp>
      <p:sp>
        <p:nvSpPr>
          <p:cNvPr id="32" name="标题"/>
          <p:cNvSpPr txBox="1"/>
          <p:nvPr>
            <p:custDataLst>
              <p:tags r:id="rId11"/>
            </p:custDataLst>
          </p:nvPr>
        </p:nvSpPr>
        <p:spPr>
          <a:xfrm>
            <a:off x="7705090" y="4799330"/>
            <a:ext cx="4208780" cy="7810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2400" b="1" spc="30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rPr>
              <a:t>急诊处理注意事项</a:t>
            </a: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1</a:t>
            </a:r>
            <a:endParaRPr lang="zh-CN" alt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急性冠脉综合征概述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发病原因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1306195" y="1813623"/>
            <a:ext cx="2156270" cy="399275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306195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1626742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动脉粥样硬化：血管内皮损伤，脂质沉积，形成斑块</a:t>
            </a:r>
          </a:p>
        </p:txBody>
      </p:sp>
      <p:sp>
        <p:nvSpPr>
          <p:cNvPr id="25" name="文本框 24"/>
          <p:cNvSpPr txBox="1"/>
          <p:nvPr>
            <p:custDataLst>
              <p:tags r:id="rId9"/>
            </p:custDataLst>
          </p:nvPr>
        </p:nvSpPr>
        <p:spPr>
          <a:xfrm>
            <a:off x="2155912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8" name="矩形 27"/>
          <p:cNvSpPr/>
          <p:nvPr>
            <p:custDataLst>
              <p:tags r:id="rId10"/>
            </p:custDataLst>
          </p:nvPr>
        </p:nvSpPr>
        <p:spPr>
          <a:xfrm>
            <a:off x="3783012" y="1813623"/>
            <a:ext cx="2156270" cy="3992754"/>
          </a:xfrm>
          <a:prstGeom prst="rect">
            <a:avLst/>
          </a:prstGeom>
          <a:solidFill>
            <a:schemeClr val="lt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11"/>
            </p:custDataLst>
          </p:nvPr>
        </p:nvSpPr>
        <p:spPr>
          <a:xfrm>
            <a:off x="3783012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29"/>
          <p:cNvSpPr txBox="1"/>
          <p:nvPr>
            <p:custDataLst>
              <p:tags r:id="rId12"/>
            </p:custDataLst>
          </p:nvPr>
        </p:nvSpPr>
        <p:spPr>
          <a:xfrm>
            <a:off x="4103559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5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血栓形成：斑块破裂，血小板聚集，形成血栓</a:t>
            </a:r>
          </a:p>
        </p:txBody>
      </p:sp>
      <p:sp>
        <p:nvSpPr>
          <p:cNvPr id="31" name="文本框 30"/>
          <p:cNvSpPr txBox="1"/>
          <p:nvPr>
            <p:custDataLst>
              <p:tags r:id="rId13"/>
            </p:custDataLst>
          </p:nvPr>
        </p:nvSpPr>
        <p:spPr>
          <a:xfrm>
            <a:off x="4632729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3" name="矩形 32"/>
          <p:cNvSpPr/>
          <p:nvPr>
            <p:custDataLst>
              <p:tags r:id="rId14"/>
            </p:custDataLst>
          </p:nvPr>
        </p:nvSpPr>
        <p:spPr>
          <a:xfrm>
            <a:off x="6259068" y="1813623"/>
            <a:ext cx="2156270" cy="399275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矩形 33"/>
          <p:cNvSpPr/>
          <p:nvPr>
            <p:custDataLst>
              <p:tags r:id="rId15"/>
            </p:custDataLst>
          </p:nvPr>
        </p:nvSpPr>
        <p:spPr>
          <a:xfrm>
            <a:off x="6259068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文本框 34"/>
          <p:cNvSpPr txBox="1"/>
          <p:nvPr>
            <p:custDataLst>
              <p:tags r:id="rId16"/>
            </p:custDataLst>
          </p:nvPr>
        </p:nvSpPr>
        <p:spPr>
          <a:xfrm>
            <a:off x="6579615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5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血管痉挛：血管收缩，血流受阻，导致心肌缺血</a:t>
            </a:r>
          </a:p>
        </p:txBody>
      </p:sp>
      <p:sp>
        <p:nvSpPr>
          <p:cNvPr id="36" name="文本框 35"/>
          <p:cNvSpPr txBox="1"/>
          <p:nvPr>
            <p:custDataLst>
              <p:tags r:id="rId17"/>
            </p:custDataLst>
          </p:nvPr>
        </p:nvSpPr>
        <p:spPr>
          <a:xfrm>
            <a:off x="7108784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8" name="矩形 37"/>
          <p:cNvSpPr/>
          <p:nvPr>
            <p:custDataLst>
              <p:tags r:id="rId18"/>
            </p:custDataLst>
          </p:nvPr>
        </p:nvSpPr>
        <p:spPr>
          <a:xfrm>
            <a:off x="8735885" y="1813623"/>
            <a:ext cx="2156270" cy="3992754"/>
          </a:xfrm>
          <a:prstGeom prst="rect">
            <a:avLst/>
          </a:prstGeom>
          <a:solidFill>
            <a:schemeClr val="lt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矩形 38"/>
          <p:cNvSpPr/>
          <p:nvPr>
            <p:custDataLst>
              <p:tags r:id="rId19"/>
            </p:custDataLst>
          </p:nvPr>
        </p:nvSpPr>
        <p:spPr>
          <a:xfrm>
            <a:off x="8735885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文本框 39"/>
          <p:cNvSpPr txBox="1"/>
          <p:nvPr>
            <p:custDataLst>
              <p:tags r:id="rId20"/>
            </p:custDataLst>
          </p:nvPr>
        </p:nvSpPr>
        <p:spPr>
          <a:xfrm>
            <a:off x="9056432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心肌耗氧量增加：剧烈运动、情绪激动等导致心肌耗氧量增加，加重心肌缺血</a:t>
            </a:r>
          </a:p>
        </p:txBody>
      </p:sp>
      <p:sp>
        <p:nvSpPr>
          <p:cNvPr id="41" name="文本框 40"/>
          <p:cNvSpPr txBox="1"/>
          <p:nvPr>
            <p:custDataLst>
              <p:tags r:id="rId21"/>
            </p:custDataLst>
          </p:nvPr>
        </p:nvSpPr>
        <p:spPr>
          <a:xfrm>
            <a:off x="9585602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临床表现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6"/>
            </p:custDataLst>
          </p:nvPr>
        </p:nvSpPr>
        <p:spPr>
          <a:xfrm>
            <a:off x="2200512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4898707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8"/>
            </p:custDataLst>
          </p:nvPr>
        </p:nvSpPr>
        <p:spPr>
          <a:xfrm>
            <a:off x="7596902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9"/>
            </p:custDataLst>
          </p:nvPr>
        </p:nvSpPr>
        <p:spPr>
          <a:xfrm>
            <a:off x="2200512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10"/>
            </p:custDataLst>
          </p:nvPr>
        </p:nvSpPr>
        <p:spPr>
          <a:xfrm>
            <a:off x="4898707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2" name="圆角矩形 51"/>
          <p:cNvSpPr/>
          <p:nvPr>
            <p:custDataLst>
              <p:tags r:id="rId11"/>
            </p:custDataLst>
          </p:nvPr>
        </p:nvSpPr>
        <p:spPr>
          <a:xfrm>
            <a:off x="7596902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2"/>
            </p:custDataLst>
          </p:nvPr>
        </p:nvSpPr>
        <p:spPr>
          <a:xfrm>
            <a:off x="2306190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3"/>
            </p:custDataLst>
          </p:nvPr>
        </p:nvSpPr>
        <p:spPr>
          <a:xfrm>
            <a:off x="2443387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4"/>
            </p:custDataLst>
          </p:nvPr>
        </p:nvSpPr>
        <p:spPr>
          <a:xfrm>
            <a:off x="2524345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胸痛：胸骨后或心前区疼痛，持续时间较长，可伴有放射性疼痛</a:t>
            </a:r>
          </a:p>
        </p:txBody>
      </p:sp>
      <p:sp>
        <p:nvSpPr>
          <p:cNvPr id="37" name="圆角矩形 36"/>
          <p:cNvSpPr/>
          <p:nvPr>
            <p:custDataLst>
              <p:tags r:id="rId15"/>
            </p:custDataLst>
          </p:nvPr>
        </p:nvSpPr>
        <p:spPr>
          <a:xfrm>
            <a:off x="5004385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6"/>
            </p:custDataLst>
          </p:nvPr>
        </p:nvSpPr>
        <p:spPr>
          <a:xfrm>
            <a:off x="5141582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7"/>
            </p:custDataLst>
          </p:nvPr>
        </p:nvSpPr>
        <p:spPr>
          <a:xfrm>
            <a:off x="5222540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呼吸困难：呼吸急促、气短，严重时可出现呼吸衰竭</a:t>
            </a:r>
          </a:p>
        </p:txBody>
      </p:sp>
      <p:sp>
        <p:nvSpPr>
          <p:cNvPr id="40" name="圆角矩形 39"/>
          <p:cNvSpPr/>
          <p:nvPr>
            <p:custDataLst>
              <p:tags r:id="rId18"/>
            </p:custDataLst>
          </p:nvPr>
        </p:nvSpPr>
        <p:spPr>
          <a:xfrm>
            <a:off x="7702580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9"/>
            </p:custDataLst>
          </p:nvPr>
        </p:nvSpPr>
        <p:spPr>
          <a:xfrm>
            <a:off x="7839776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20"/>
            </p:custDataLst>
          </p:nvPr>
        </p:nvSpPr>
        <p:spPr>
          <a:xfrm>
            <a:off x="7920735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心悸：心跳加速，心律失常，可伴有头晕、乏力等症状</a:t>
            </a:r>
          </a:p>
        </p:txBody>
      </p:sp>
      <p:sp>
        <p:nvSpPr>
          <p:cNvPr id="44" name="圆角矩形 43"/>
          <p:cNvSpPr/>
          <p:nvPr>
            <p:custDataLst>
              <p:tags r:id="rId21"/>
            </p:custDataLst>
          </p:nvPr>
        </p:nvSpPr>
        <p:spPr>
          <a:xfrm>
            <a:off x="2306190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2"/>
            </p:custDataLst>
          </p:nvPr>
        </p:nvSpPr>
        <p:spPr>
          <a:xfrm>
            <a:off x="2443387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3"/>
            </p:custDataLst>
          </p:nvPr>
        </p:nvSpPr>
        <p:spPr>
          <a:xfrm>
            <a:off x="2524345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血压变化：血压升高或降低，可伴有休克症状</a:t>
            </a:r>
          </a:p>
        </p:txBody>
      </p:sp>
      <p:sp>
        <p:nvSpPr>
          <p:cNvPr id="49" name="圆角矩形 48"/>
          <p:cNvSpPr/>
          <p:nvPr>
            <p:custDataLst>
              <p:tags r:id="rId24"/>
            </p:custDataLst>
          </p:nvPr>
        </p:nvSpPr>
        <p:spPr>
          <a:xfrm>
            <a:off x="5004385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25"/>
            </p:custDataLst>
          </p:nvPr>
        </p:nvSpPr>
        <p:spPr>
          <a:xfrm>
            <a:off x="5141582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26"/>
            </p:custDataLst>
          </p:nvPr>
        </p:nvSpPr>
        <p:spPr>
          <a:xfrm>
            <a:off x="5222540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恶心呕吐：胃肠道反应，可伴有腹泻等症状</a:t>
            </a:r>
          </a:p>
        </p:txBody>
      </p:sp>
      <p:sp>
        <p:nvSpPr>
          <p:cNvPr id="53" name="圆角矩形 52"/>
          <p:cNvSpPr/>
          <p:nvPr>
            <p:custDataLst>
              <p:tags r:id="rId27"/>
            </p:custDataLst>
          </p:nvPr>
        </p:nvSpPr>
        <p:spPr>
          <a:xfrm>
            <a:off x="7702580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4" name="圆角矩形 53"/>
          <p:cNvSpPr/>
          <p:nvPr>
            <p:custDataLst>
              <p:tags r:id="rId28"/>
            </p:custDataLst>
          </p:nvPr>
        </p:nvSpPr>
        <p:spPr>
          <a:xfrm>
            <a:off x="7839776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5" name="文本框 54"/>
          <p:cNvSpPr txBox="1"/>
          <p:nvPr>
            <p:custDataLst>
              <p:tags r:id="rId29"/>
            </p:custDataLst>
          </p:nvPr>
        </p:nvSpPr>
        <p:spPr>
          <a:xfrm>
            <a:off x="7920735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发热：体温升高，可伴有寒战、出汗等症状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诊断方法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>
            <a:off x="1435999" y="3764082"/>
            <a:ext cx="9327578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7"/>
            </p:custDataLst>
          </p:nvPr>
        </p:nvCxnSpPr>
        <p:spPr>
          <a:xfrm flipH="1">
            <a:off x="6107446" y="1478134"/>
            <a:ext cx="0" cy="4663795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8"/>
            </p:custDataLst>
          </p:nvPr>
        </p:nvSpPr>
        <p:spPr bwMode="auto">
          <a:xfrm>
            <a:off x="1974214" y="2165744"/>
            <a:ext cx="494008" cy="416613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KSO_Shape"/>
          <p:cNvSpPr/>
          <p:nvPr>
            <p:custDataLst>
              <p:tags r:id="rId9"/>
            </p:custDataLst>
          </p:nvPr>
        </p:nvSpPr>
        <p:spPr>
          <a:xfrm>
            <a:off x="6899730" y="2127676"/>
            <a:ext cx="528890" cy="492748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0"/>
            </p:custDataLst>
          </p:nvPr>
        </p:nvSpPr>
        <p:spPr bwMode="auto">
          <a:xfrm>
            <a:off x="1974521" y="4491994"/>
            <a:ext cx="495419" cy="407067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KSO_Shape"/>
          <p:cNvSpPr/>
          <p:nvPr>
            <p:custDataLst>
              <p:tags r:id="rId11"/>
            </p:custDataLst>
          </p:nvPr>
        </p:nvSpPr>
        <p:spPr bwMode="auto">
          <a:xfrm>
            <a:off x="6934272" y="4517676"/>
            <a:ext cx="496332" cy="355704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标题 1"/>
          <p:cNvSpPr txBox="1"/>
          <p:nvPr>
            <p:custDataLst>
              <p:tags r:id="rId12"/>
            </p:custDataLst>
          </p:nvPr>
        </p:nvSpPr>
        <p:spPr>
          <a:xfrm>
            <a:off x="2670865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fr-FR" altLang="zh-CN" sz="25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心电图：观察ST段抬高、T波倒置等特征</a:t>
            </a:r>
          </a:p>
        </p:txBody>
      </p:sp>
      <p:sp>
        <p:nvSpPr>
          <p:cNvPr id="21" name="标题 1"/>
          <p:cNvSpPr txBox="1"/>
          <p:nvPr>
            <p:custDataLst>
              <p:tags r:id="rId13"/>
            </p:custDataLst>
          </p:nvPr>
        </p:nvSpPr>
        <p:spPr>
          <a:xfrm>
            <a:off x="2670865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5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心脏超声：观察心脏结构、功能及血流情况</a:t>
            </a:r>
          </a:p>
        </p:txBody>
      </p:sp>
      <p:sp>
        <p:nvSpPr>
          <p:cNvPr id="22" name="标题 1"/>
          <p:cNvSpPr txBox="1"/>
          <p:nvPr>
            <p:custDataLst>
              <p:tags r:id="rId14"/>
            </p:custDataLst>
          </p:nvPr>
        </p:nvSpPr>
        <p:spPr>
          <a:xfrm>
            <a:off x="7625669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5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心肌酶谱：检测心肌损伤标志物，如CK-MB、TnI等</a:t>
            </a:r>
          </a:p>
        </p:txBody>
      </p:sp>
      <p:sp>
        <p:nvSpPr>
          <p:cNvPr id="23" name="标题 1"/>
          <p:cNvSpPr txBox="1"/>
          <p:nvPr>
            <p:custDataLst>
              <p:tags r:id="rId15"/>
            </p:custDataLst>
          </p:nvPr>
        </p:nvSpPr>
        <p:spPr>
          <a:xfrm>
            <a:off x="7625669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5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冠脉造影：直接观察冠脉病变情况，为治疗提供依据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2</a:t>
            </a:r>
            <a:endParaRPr lang="zh-CN" alt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急诊处理原则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0" name="任意多边形 19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快速评估病情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八角星 11"/>
          <p:cNvSpPr/>
          <p:nvPr>
            <p:custDataLst>
              <p:tags r:id="rId6"/>
            </p:custDataLst>
          </p:nvPr>
        </p:nvSpPr>
        <p:spPr>
          <a:xfrm>
            <a:off x="1306100" y="2308593"/>
            <a:ext cx="688355" cy="688355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1422057" y="2496582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8" name="文本框 37"/>
          <p:cNvSpPr txBox="1"/>
          <p:nvPr>
            <p:custDataLst>
              <p:tags r:id="rId8"/>
            </p:custDataLst>
          </p:nvPr>
        </p:nvSpPr>
        <p:spPr>
          <a:xfrm flipH="1">
            <a:off x="2147142" y="2248326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询问病史：了解患者症状、病程、用药情况等</a:t>
            </a:r>
          </a:p>
        </p:txBody>
      </p:sp>
      <p:sp>
        <p:nvSpPr>
          <p:cNvPr id="2" name="八角星 11"/>
          <p:cNvSpPr/>
          <p:nvPr>
            <p:custDataLst>
              <p:tags r:id="rId9"/>
            </p:custDataLst>
          </p:nvPr>
        </p:nvSpPr>
        <p:spPr>
          <a:xfrm>
            <a:off x="6220979" y="2308593"/>
            <a:ext cx="688355" cy="688355"/>
          </a:xfrm>
          <a:prstGeom prst="star8">
            <a:avLst/>
          </a:prstGeom>
          <a:solidFill>
            <a:schemeClr val="accent2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6336935" y="2496582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 flipH="1">
            <a:off x="7062021" y="2248326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体格检查：测量生命体征，如血压、心率、呼吸等</a:t>
            </a:r>
          </a:p>
        </p:txBody>
      </p:sp>
      <p:sp>
        <p:nvSpPr>
          <p:cNvPr id="6" name="八角星 11"/>
          <p:cNvSpPr/>
          <p:nvPr>
            <p:custDataLst>
              <p:tags r:id="rId12"/>
            </p:custDataLst>
          </p:nvPr>
        </p:nvSpPr>
        <p:spPr>
          <a:xfrm>
            <a:off x="1306100" y="3466162"/>
            <a:ext cx="688355" cy="688355"/>
          </a:xfrm>
          <a:prstGeom prst="star8">
            <a:avLst/>
          </a:prstGeom>
          <a:solidFill>
            <a:schemeClr val="accent3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1422057" y="3654151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 flipH="1">
            <a:off x="2147142" y="3405895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心电图检查：判断心肌缺血、心律失常等情况</a:t>
            </a:r>
          </a:p>
        </p:txBody>
      </p:sp>
      <p:sp>
        <p:nvSpPr>
          <p:cNvPr id="9" name="八角星 11"/>
          <p:cNvSpPr/>
          <p:nvPr>
            <p:custDataLst>
              <p:tags r:id="rId15"/>
            </p:custDataLst>
          </p:nvPr>
        </p:nvSpPr>
        <p:spPr>
          <a:xfrm>
            <a:off x="6220979" y="3466162"/>
            <a:ext cx="688355" cy="688355"/>
          </a:xfrm>
          <a:prstGeom prst="star8">
            <a:avLst/>
          </a:prstGeom>
          <a:solidFill>
            <a:schemeClr val="accent4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6336935" y="3654151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 flipH="1">
            <a:off x="7062021" y="3405895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实验室检查：如血常规、心肌酶谱、电解质等</a:t>
            </a:r>
          </a:p>
        </p:txBody>
      </p:sp>
      <p:sp>
        <p:nvSpPr>
          <p:cNvPr id="12" name="八角星 11"/>
          <p:cNvSpPr/>
          <p:nvPr>
            <p:custDataLst>
              <p:tags r:id="rId18"/>
            </p:custDataLst>
          </p:nvPr>
        </p:nvSpPr>
        <p:spPr>
          <a:xfrm>
            <a:off x="1306100" y="4623731"/>
            <a:ext cx="688355" cy="688355"/>
          </a:xfrm>
          <a:prstGeom prst="star8">
            <a:avLst/>
          </a:prstGeom>
          <a:solidFill>
            <a:schemeClr val="accent5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2"/>
          <p:cNvSpPr txBox="1"/>
          <p:nvPr>
            <p:custDataLst>
              <p:tags r:id="rId19"/>
            </p:custDataLst>
          </p:nvPr>
        </p:nvSpPr>
        <p:spPr>
          <a:xfrm>
            <a:off x="1422057" y="4811720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14" name="文本框 13"/>
          <p:cNvSpPr txBox="1"/>
          <p:nvPr>
            <p:custDataLst>
              <p:tags r:id="rId20"/>
            </p:custDataLst>
          </p:nvPr>
        </p:nvSpPr>
        <p:spPr>
          <a:xfrm flipH="1">
            <a:off x="2147142" y="4563464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影像学检查：如胸部X线、CT、MRI等，评估病情严重程度</a:t>
            </a:r>
          </a:p>
        </p:txBody>
      </p:sp>
      <p:sp>
        <p:nvSpPr>
          <p:cNvPr id="15" name="八角星 11"/>
          <p:cNvSpPr/>
          <p:nvPr>
            <p:custDataLst>
              <p:tags r:id="rId21"/>
            </p:custDataLst>
          </p:nvPr>
        </p:nvSpPr>
        <p:spPr>
          <a:xfrm>
            <a:off x="6220979" y="4623731"/>
            <a:ext cx="688355" cy="688355"/>
          </a:xfrm>
          <a:prstGeom prst="star8">
            <a:avLst/>
          </a:prstGeom>
          <a:solidFill>
            <a:schemeClr val="accent6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6336935" y="4811720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 flipH="1">
            <a:off x="7062021" y="4563464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综合评估：根据以上检查结果，判断病情严重程度，制定治疗方案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病情监测与调整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>
            <a:off x="1435999" y="3764082"/>
            <a:ext cx="9327578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7"/>
            </p:custDataLst>
          </p:nvPr>
        </p:nvCxnSpPr>
        <p:spPr>
          <a:xfrm flipH="1">
            <a:off x="6107446" y="1478134"/>
            <a:ext cx="0" cy="4663795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8"/>
            </p:custDataLst>
          </p:nvPr>
        </p:nvSpPr>
        <p:spPr bwMode="auto">
          <a:xfrm>
            <a:off x="1974214" y="2165744"/>
            <a:ext cx="494008" cy="416613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KSO_Shape"/>
          <p:cNvSpPr/>
          <p:nvPr>
            <p:custDataLst>
              <p:tags r:id="rId9"/>
            </p:custDataLst>
          </p:nvPr>
        </p:nvSpPr>
        <p:spPr>
          <a:xfrm>
            <a:off x="6899730" y="2127676"/>
            <a:ext cx="528890" cy="492748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0"/>
            </p:custDataLst>
          </p:nvPr>
        </p:nvSpPr>
        <p:spPr bwMode="auto">
          <a:xfrm>
            <a:off x="1974521" y="4491994"/>
            <a:ext cx="495419" cy="407067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KSO_Shape"/>
          <p:cNvSpPr/>
          <p:nvPr>
            <p:custDataLst>
              <p:tags r:id="rId11"/>
            </p:custDataLst>
          </p:nvPr>
        </p:nvSpPr>
        <p:spPr bwMode="auto">
          <a:xfrm>
            <a:off x="6934272" y="4517676"/>
            <a:ext cx="496332" cy="355704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标题 1"/>
          <p:cNvSpPr txBox="1"/>
          <p:nvPr>
            <p:custDataLst>
              <p:tags r:id="rId12"/>
            </p:custDataLst>
          </p:nvPr>
        </p:nvSpPr>
        <p:spPr>
          <a:xfrm>
            <a:off x="2670865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fr-FR" altLang="zh-CN" sz="21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持续监测生命体征，如心率、血压、呼吸等</a:t>
            </a:r>
          </a:p>
        </p:txBody>
      </p:sp>
      <p:sp>
        <p:nvSpPr>
          <p:cNvPr id="21" name="标题 1"/>
          <p:cNvSpPr txBox="1"/>
          <p:nvPr>
            <p:custDataLst>
              <p:tags r:id="rId13"/>
            </p:custDataLst>
          </p:nvPr>
        </p:nvSpPr>
        <p:spPr>
          <a:xfrm>
            <a:off x="2670865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1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根据病情变化，调整药物治疗方案，如抗血小板、抗凝、降压等</a:t>
            </a:r>
          </a:p>
        </p:txBody>
      </p:sp>
      <p:sp>
        <p:nvSpPr>
          <p:cNvPr id="22" name="标题 1"/>
          <p:cNvSpPr txBox="1"/>
          <p:nvPr>
            <p:custDataLst>
              <p:tags r:id="rId14"/>
            </p:custDataLst>
          </p:nvPr>
        </p:nvSpPr>
        <p:spPr>
          <a:xfrm>
            <a:off x="7625669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1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定期复查心电图，观察心肌缺血、心律失常等情况</a:t>
            </a:r>
          </a:p>
        </p:txBody>
      </p:sp>
      <p:sp>
        <p:nvSpPr>
          <p:cNvPr id="23" name="标题 1"/>
          <p:cNvSpPr txBox="1"/>
          <p:nvPr>
            <p:custDataLst>
              <p:tags r:id="rId15"/>
            </p:custDataLst>
          </p:nvPr>
        </p:nvSpPr>
        <p:spPr>
          <a:xfrm>
            <a:off x="7625669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100" spc="15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密切关注患者症状，如胸痛、呼吸困难等，及时调整治疗措施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3</a:t>
            </a:r>
            <a:endParaRPr lang="zh-CN" alt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急诊处理流程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0" name="任意多边形 19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诊断与治疗方案制定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6"/>
            </p:custDataLst>
          </p:nvPr>
        </p:nvSpPr>
        <p:spPr>
          <a:xfrm>
            <a:off x="1306546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7"/>
            </p:custDataLst>
          </p:nvPr>
        </p:nvSpPr>
        <p:spPr>
          <a:xfrm>
            <a:off x="1645127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询问病史：了解患者症状、病史、用药情况等</a:t>
            </a:r>
          </a:p>
        </p:txBody>
      </p:sp>
      <p:sp>
        <p:nvSpPr>
          <p:cNvPr id="14" name="矩形: 圆角 13"/>
          <p:cNvSpPr/>
          <p:nvPr>
            <p:custDataLst>
              <p:tags r:id="rId8"/>
            </p:custDataLst>
          </p:nvPr>
        </p:nvSpPr>
        <p:spPr>
          <a:xfrm>
            <a:off x="1492673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9"/>
            </p:custDataLst>
          </p:nvPr>
        </p:nvSpPr>
        <p:spPr>
          <a:xfrm>
            <a:off x="4704165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10"/>
            </p:custDataLst>
          </p:nvPr>
        </p:nvSpPr>
        <p:spPr>
          <a:xfrm>
            <a:off x="5042746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体格检查：对患者进行心肺听诊、血压测量等</a:t>
            </a:r>
          </a:p>
        </p:txBody>
      </p:sp>
      <p:sp>
        <p:nvSpPr>
          <p:cNvPr id="5" name="矩形: 圆角 13"/>
          <p:cNvSpPr/>
          <p:nvPr>
            <p:custDataLst>
              <p:tags r:id="rId11"/>
            </p:custDataLst>
          </p:nvPr>
        </p:nvSpPr>
        <p:spPr>
          <a:xfrm>
            <a:off x="4890291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2"/>
            </p:custDataLst>
          </p:nvPr>
        </p:nvSpPr>
        <p:spPr>
          <a:xfrm>
            <a:off x="8101784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3"/>
            </p:custDataLst>
          </p:nvPr>
        </p:nvSpPr>
        <p:spPr>
          <a:xfrm>
            <a:off x="8440365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实验室检查：血常规、生化、心肌酶谱等</a:t>
            </a:r>
          </a:p>
        </p:txBody>
      </p:sp>
      <p:sp>
        <p:nvSpPr>
          <p:cNvPr id="8" name="矩形: 圆角 13"/>
          <p:cNvSpPr/>
          <p:nvPr>
            <p:custDataLst>
              <p:tags r:id="rId14"/>
            </p:custDataLst>
          </p:nvPr>
        </p:nvSpPr>
        <p:spPr>
          <a:xfrm>
            <a:off x="8287910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15"/>
            </p:custDataLst>
          </p:nvPr>
        </p:nvSpPr>
        <p:spPr>
          <a:xfrm>
            <a:off x="1306546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16"/>
            </p:custDataLst>
          </p:nvPr>
        </p:nvSpPr>
        <p:spPr>
          <a:xfrm>
            <a:off x="1645127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影像学检查：心电图、超声心动图、冠脉造影等</a:t>
            </a:r>
          </a:p>
        </p:txBody>
      </p:sp>
      <p:sp>
        <p:nvSpPr>
          <p:cNvPr id="11" name="矩形: 圆角 13"/>
          <p:cNvSpPr/>
          <p:nvPr>
            <p:custDataLst>
              <p:tags r:id="rId17"/>
            </p:custDataLst>
          </p:nvPr>
        </p:nvSpPr>
        <p:spPr>
          <a:xfrm>
            <a:off x="1492673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18"/>
            </p:custDataLst>
          </p:nvPr>
        </p:nvSpPr>
        <p:spPr>
          <a:xfrm>
            <a:off x="4704165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19"/>
            </p:custDataLst>
          </p:nvPr>
        </p:nvSpPr>
        <p:spPr>
          <a:xfrm>
            <a:off x="5042746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诊断：根据检查结果，判断患者是否患有急性冠脉综合征</a:t>
            </a:r>
          </a:p>
        </p:txBody>
      </p:sp>
      <p:sp>
        <p:nvSpPr>
          <p:cNvPr id="16" name="矩形: 圆角 13"/>
          <p:cNvSpPr/>
          <p:nvPr>
            <p:custDataLst>
              <p:tags r:id="rId20"/>
            </p:custDataLst>
          </p:nvPr>
        </p:nvSpPr>
        <p:spPr>
          <a:xfrm>
            <a:off x="4890291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三角形 15"/>
          <p:cNvSpPr/>
          <p:nvPr>
            <p:custDataLst>
              <p:tags r:id="rId21"/>
            </p:custDataLst>
          </p:nvPr>
        </p:nvSpPr>
        <p:spPr>
          <a:xfrm>
            <a:off x="8101784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0"/>
          <p:cNvSpPr txBox="1"/>
          <p:nvPr>
            <p:custDataLst>
              <p:tags r:id="rId22"/>
            </p:custDataLst>
          </p:nvPr>
        </p:nvSpPr>
        <p:spPr>
          <a:xfrm>
            <a:off x="8440365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治疗方案制定：根据患者病情，制定药物治疗、介入治疗或手术治疗方案</a:t>
            </a:r>
          </a:p>
        </p:txBody>
      </p:sp>
      <p:sp>
        <p:nvSpPr>
          <p:cNvPr id="19" name="矩形: 圆角 13"/>
          <p:cNvSpPr/>
          <p:nvPr>
            <p:custDataLst>
              <p:tags r:id="rId23"/>
            </p:custDataLst>
          </p:nvPr>
        </p:nvSpPr>
        <p:spPr>
          <a:xfrm>
            <a:off x="8287910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任意多边形 19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9" name="任意多边形 18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治疗实施与病情观察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1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1776154" y="1478437"/>
            <a:ext cx="2237352" cy="1887644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文本框 55"/>
          <p:cNvSpPr txBox="1"/>
          <p:nvPr>
            <p:custDataLst>
              <p:tags r:id="rId7"/>
            </p:custDataLst>
          </p:nvPr>
        </p:nvSpPr>
        <p:spPr>
          <a:xfrm>
            <a:off x="1492214" y="1942115"/>
            <a:ext cx="558023" cy="1087798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7" name="矩形 56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flipH="1" flipV="1">
            <a:off x="3889940" y="3228714"/>
            <a:ext cx="246477" cy="2464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9"/>
            </p:custDataLst>
          </p:nvPr>
        </p:nvSpPr>
        <p:spPr>
          <a:xfrm>
            <a:off x="1956248" y="1487639"/>
            <a:ext cx="1942894" cy="188238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pc="1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治疗实施：根据患者病情，选择合适的治疗方案，如溶栓、支架植入等</a:t>
            </a:r>
          </a:p>
        </p:txBody>
      </p:sp>
      <p:sp>
        <p:nvSpPr>
          <p:cNvPr id="2" name="矩形 1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5061017" y="1478437"/>
            <a:ext cx="2237352" cy="1887644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4777076" y="1942115"/>
            <a:ext cx="558023" cy="1087798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flipH="1" flipV="1">
            <a:off x="7174802" y="3228714"/>
            <a:ext cx="246477" cy="2464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5241109" y="1487639"/>
            <a:ext cx="1942894" cy="18823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pc="1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病情观察：密切关注患者生命体征、心电图变化等，及时调整治疗方案</a:t>
            </a:r>
          </a:p>
        </p:txBody>
      </p:sp>
      <p:sp>
        <p:nvSpPr>
          <p:cNvPr id="7" name="矩形 1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 flipH="1">
            <a:off x="8345878" y="1478437"/>
            <a:ext cx="2237352" cy="1887644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>
            <a:off x="8061938" y="1942115"/>
            <a:ext cx="558023" cy="1087798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矩形 8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 flipV="1">
            <a:off x="10459663" y="3228714"/>
            <a:ext cx="246477" cy="2464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8525971" y="1487639"/>
            <a:ext cx="1942894" cy="188238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药物治疗：根据患者病情，使用抗血小板、抗凝、降压等药物进行治疗</a:t>
            </a:r>
          </a:p>
        </p:txBody>
      </p:sp>
      <p:sp>
        <p:nvSpPr>
          <p:cNvPr id="11" name="矩形 1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1776154" y="4145498"/>
            <a:ext cx="2237352" cy="1887644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9"/>
            </p:custDataLst>
          </p:nvPr>
        </p:nvSpPr>
        <p:spPr>
          <a:xfrm>
            <a:off x="1492214" y="4609176"/>
            <a:ext cx="558023" cy="1087798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 flipV="1">
            <a:off x="3889940" y="5895775"/>
            <a:ext cx="246477" cy="2464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1"/>
            </p:custDataLst>
          </p:nvPr>
        </p:nvSpPr>
        <p:spPr>
          <a:xfrm>
            <a:off x="1956248" y="4154699"/>
            <a:ext cx="1942894" cy="188238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pc="1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并发症处理：针对可能出现的并发症，如心律失常、心力衰竭等，进行及时处理</a:t>
            </a:r>
          </a:p>
        </p:txBody>
      </p:sp>
      <p:sp>
        <p:nvSpPr>
          <p:cNvPr id="15" name="矩形 1"/>
          <p:cNvSpPr>
            <a:spLocks noChangeAspect="1"/>
          </p:cNvSpPr>
          <p:nvPr>
            <p:custDataLst>
              <p:tags r:id="rId22"/>
            </p:custDataLst>
          </p:nvPr>
        </p:nvSpPr>
        <p:spPr>
          <a:xfrm flipH="1">
            <a:off x="5061017" y="4145498"/>
            <a:ext cx="2237352" cy="1887644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5"/>
          <p:cNvSpPr txBox="1"/>
          <p:nvPr>
            <p:custDataLst>
              <p:tags r:id="rId23"/>
            </p:custDataLst>
          </p:nvPr>
        </p:nvSpPr>
        <p:spPr>
          <a:xfrm>
            <a:off x="4777076" y="4609176"/>
            <a:ext cx="558023" cy="1087798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7" name="矩形 1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 flipV="1">
            <a:off x="7174802" y="5895775"/>
            <a:ext cx="246477" cy="2464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5"/>
            </p:custDataLst>
          </p:nvPr>
        </p:nvSpPr>
        <p:spPr>
          <a:xfrm>
            <a:off x="5241109" y="4154699"/>
            <a:ext cx="1942894" cy="18823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康复治疗：在病情稳定后，进行康复治疗，帮助患者恢复健康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4</a:t>
            </a:r>
            <a:endParaRPr lang="zh-CN" alt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急诊处理注意事项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" name="任意多边形 1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药物选择与剂量调整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16"/>
          <p:cNvSpPr txBox="1"/>
          <p:nvPr>
            <p:custDataLst>
              <p:tags r:id="rId6"/>
            </p:custDataLst>
          </p:nvPr>
        </p:nvSpPr>
        <p:spPr>
          <a:xfrm>
            <a:off x="7255751" y="157823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9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药物选择：根据患者病情和药物适应症选择合适的药物</a:t>
            </a:r>
          </a:p>
        </p:txBody>
      </p:sp>
      <p:sp>
        <p:nvSpPr>
          <p:cNvPr id="117" name="01"/>
          <p:cNvSpPr txBox="1"/>
          <p:nvPr>
            <p:custDataLst>
              <p:tags r:id="rId7"/>
            </p:custDataLst>
          </p:nvPr>
        </p:nvSpPr>
        <p:spPr>
          <a:xfrm>
            <a:off x="6256483" y="169547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7" name="圆角矩形 16"/>
          <p:cNvSpPr/>
          <p:nvPr>
            <p:custDataLst>
              <p:tags r:id="rId8"/>
            </p:custDataLst>
          </p:nvPr>
        </p:nvSpPr>
        <p:spPr>
          <a:xfrm>
            <a:off x="2057208" y="2726808"/>
            <a:ext cx="2299881" cy="95789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>
            <p:custDataLst>
              <p:tags r:id="rId9"/>
            </p:custDataLst>
          </p:nvPr>
        </p:nvSpPr>
        <p:spPr>
          <a:xfrm>
            <a:off x="1682482" y="3935300"/>
            <a:ext cx="3049333" cy="95789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>
            <p:custDataLst>
              <p:tags r:id="rId10"/>
            </p:custDataLst>
          </p:nvPr>
        </p:nvSpPr>
        <p:spPr>
          <a:xfrm>
            <a:off x="1306195" y="5141449"/>
            <a:ext cx="3801908" cy="95789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>
            <p:custDataLst>
              <p:tags r:id="rId11"/>
            </p:custDataLst>
          </p:nvPr>
        </p:nvSpPr>
        <p:spPr>
          <a:xfrm>
            <a:off x="2386655" y="1520659"/>
            <a:ext cx="1640988" cy="95789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5" name="01"/>
          <p:cNvSpPr txBox="1"/>
          <p:nvPr>
            <p:custDataLst>
              <p:tags r:id="rId12"/>
            </p:custDataLst>
          </p:nvPr>
        </p:nvSpPr>
        <p:spPr>
          <a:xfrm>
            <a:off x="2778166" y="165421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4" name="01"/>
          <p:cNvSpPr txBox="1"/>
          <p:nvPr>
            <p:custDataLst>
              <p:tags r:id="rId13"/>
            </p:custDataLst>
          </p:nvPr>
        </p:nvSpPr>
        <p:spPr>
          <a:xfrm>
            <a:off x="2778166" y="286036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5" name="01"/>
          <p:cNvSpPr txBox="1"/>
          <p:nvPr>
            <p:custDataLst>
              <p:tags r:id="rId14"/>
            </p:custDataLst>
          </p:nvPr>
        </p:nvSpPr>
        <p:spPr>
          <a:xfrm>
            <a:off x="2778166" y="4068851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6" name="01"/>
          <p:cNvSpPr txBox="1"/>
          <p:nvPr>
            <p:custDataLst>
              <p:tags r:id="rId15"/>
            </p:custDataLst>
          </p:nvPr>
        </p:nvSpPr>
        <p:spPr>
          <a:xfrm>
            <a:off x="2778166" y="527500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0" name="文本框 16"/>
          <p:cNvSpPr txBox="1"/>
          <p:nvPr>
            <p:custDataLst>
              <p:tags r:id="rId16"/>
            </p:custDataLst>
          </p:nvPr>
        </p:nvSpPr>
        <p:spPr>
          <a:xfrm>
            <a:off x="7255751" y="2784383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9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剂量调整：根据患者病情变化和药物反应调整药物剂量</a:t>
            </a:r>
          </a:p>
        </p:txBody>
      </p:sp>
      <p:sp>
        <p:nvSpPr>
          <p:cNvPr id="31" name="文本框 16"/>
          <p:cNvSpPr txBox="1"/>
          <p:nvPr>
            <p:custDataLst>
              <p:tags r:id="rId17"/>
            </p:custDataLst>
          </p:nvPr>
        </p:nvSpPr>
        <p:spPr>
          <a:xfrm>
            <a:off x="7255751" y="399287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药物相互作用：注意药物之间的相互作用，避免不良反应</a:t>
            </a:r>
          </a:p>
        </p:txBody>
      </p:sp>
      <p:sp>
        <p:nvSpPr>
          <p:cNvPr id="32" name="文本框 16"/>
          <p:cNvSpPr txBox="1"/>
          <p:nvPr>
            <p:custDataLst>
              <p:tags r:id="rId18"/>
            </p:custDataLst>
          </p:nvPr>
        </p:nvSpPr>
        <p:spPr>
          <a:xfrm>
            <a:off x="7255751" y="519902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药物副作用：关注药物副作用，及时采取措施减轻副作用</a:t>
            </a:r>
          </a:p>
        </p:txBody>
      </p:sp>
      <p:sp>
        <p:nvSpPr>
          <p:cNvPr id="36" name="01"/>
          <p:cNvSpPr txBox="1"/>
          <p:nvPr>
            <p:custDataLst>
              <p:tags r:id="rId19"/>
            </p:custDataLst>
          </p:nvPr>
        </p:nvSpPr>
        <p:spPr>
          <a:xfrm>
            <a:off x="6256483" y="2901627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37" name="01"/>
          <p:cNvSpPr txBox="1"/>
          <p:nvPr>
            <p:custDataLst>
              <p:tags r:id="rId20"/>
            </p:custDataLst>
          </p:nvPr>
        </p:nvSpPr>
        <p:spPr>
          <a:xfrm>
            <a:off x="6256483" y="4110119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8" name="01"/>
          <p:cNvSpPr txBox="1"/>
          <p:nvPr>
            <p:custDataLst>
              <p:tags r:id="rId21"/>
            </p:custDataLst>
          </p:nvPr>
        </p:nvSpPr>
        <p:spPr>
          <a:xfrm>
            <a:off x="6256483" y="531626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并发症预防与处理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6"/>
            </p:custDataLst>
          </p:nvPr>
        </p:nvSpPr>
        <p:spPr>
          <a:xfrm>
            <a:off x="2200512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4898707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8"/>
            </p:custDataLst>
          </p:nvPr>
        </p:nvSpPr>
        <p:spPr>
          <a:xfrm>
            <a:off x="7596902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9"/>
            </p:custDataLst>
          </p:nvPr>
        </p:nvSpPr>
        <p:spPr>
          <a:xfrm>
            <a:off x="2200512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10"/>
            </p:custDataLst>
          </p:nvPr>
        </p:nvSpPr>
        <p:spPr>
          <a:xfrm>
            <a:off x="4898707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2" name="圆角矩形 51"/>
          <p:cNvSpPr/>
          <p:nvPr>
            <p:custDataLst>
              <p:tags r:id="rId11"/>
            </p:custDataLst>
          </p:nvPr>
        </p:nvSpPr>
        <p:spPr>
          <a:xfrm>
            <a:off x="7596902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2"/>
            </p:custDataLst>
          </p:nvPr>
        </p:nvSpPr>
        <p:spPr>
          <a:xfrm>
            <a:off x="2306190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3"/>
            </p:custDataLst>
          </p:nvPr>
        </p:nvSpPr>
        <p:spPr>
          <a:xfrm>
            <a:off x="2443387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4"/>
            </p:custDataLst>
          </p:nvPr>
        </p:nvSpPr>
        <p:spPr>
          <a:xfrm>
            <a:off x="2524345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监测生命体征：密切关注患者的血压、心率、呼吸等指标，及时发现异常情况</a:t>
            </a:r>
          </a:p>
        </p:txBody>
      </p:sp>
      <p:sp>
        <p:nvSpPr>
          <p:cNvPr id="37" name="圆角矩形 36"/>
          <p:cNvSpPr/>
          <p:nvPr>
            <p:custDataLst>
              <p:tags r:id="rId15"/>
            </p:custDataLst>
          </p:nvPr>
        </p:nvSpPr>
        <p:spPr>
          <a:xfrm>
            <a:off x="5004385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6"/>
            </p:custDataLst>
          </p:nvPr>
        </p:nvSpPr>
        <p:spPr>
          <a:xfrm>
            <a:off x="5141582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7"/>
            </p:custDataLst>
          </p:nvPr>
        </p:nvSpPr>
        <p:spPr>
          <a:xfrm>
            <a:off x="5222540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预防感染：保持患者皮肤清洁，注意手卫生，避免交叉感染</a:t>
            </a:r>
          </a:p>
        </p:txBody>
      </p:sp>
      <p:sp>
        <p:nvSpPr>
          <p:cNvPr id="40" name="圆角矩形 39"/>
          <p:cNvSpPr/>
          <p:nvPr>
            <p:custDataLst>
              <p:tags r:id="rId18"/>
            </p:custDataLst>
          </p:nvPr>
        </p:nvSpPr>
        <p:spPr>
          <a:xfrm>
            <a:off x="7702580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9"/>
            </p:custDataLst>
          </p:nvPr>
        </p:nvSpPr>
        <p:spPr>
          <a:xfrm>
            <a:off x="7839776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20"/>
            </p:custDataLst>
          </p:nvPr>
        </p:nvSpPr>
        <p:spPr>
          <a:xfrm>
            <a:off x="7920735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预防血栓形成：根据患者情况，使用抗凝血药物，预防血栓形成</a:t>
            </a:r>
          </a:p>
        </p:txBody>
      </p:sp>
      <p:sp>
        <p:nvSpPr>
          <p:cNvPr id="44" name="圆角矩形 43"/>
          <p:cNvSpPr/>
          <p:nvPr>
            <p:custDataLst>
              <p:tags r:id="rId21"/>
            </p:custDataLst>
          </p:nvPr>
        </p:nvSpPr>
        <p:spPr>
          <a:xfrm>
            <a:off x="2306190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2"/>
            </p:custDataLst>
          </p:nvPr>
        </p:nvSpPr>
        <p:spPr>
          <a:xfrm>
            <a:off x="2443387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3"/>
            </p:custDataLst>
          </p:nvPr>
        </p:nvSpPr>
        <p:spPr>
          <a:xfrm>
            <a:off x="2524345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预防心律失常：密切关注患者的心电图变化，及时调整药物治疗方案</a:t>
            </a:r>
          </a:p>
        </p:txBody>
      </p:sp>
      <p:sp>
        <p:nvSpPr>
          <p:cNvPr id="49" name="圆角矩形 48"/>
          <p:cNvSpPr/>
          <p:nvPr>
            <p:custDataLst>
              <p:tags r:id="rId24"/>
            </p:custDataLst>
          </p:nvPr>
        </p:nvSpPr>
        <p:spPr>
          <a:xfrm>
            <a:off x="5004385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25"/>
            </p:custDataLst>
          </p:nvPr>
        </p:nvSpPr>
        <p:spPr>
          <a:xfrm>
            <a:off x="5141582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26"/>
            </p:custDataLst>
          </p:nvPr>
        </p:nvSpPr>
        <p:spPr>
          <a:xfrm>
            <a:off x="5222540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预防心力衰竭：监测患者的心功能，及时调整药物治疗方案，预防心力衰竭的发生</a:t>
            </a:r>
          </a:p>
        </p:txBody>
      </p:sp>
      <p:sp>
        <p:nvSpPr>
          <p:cNvPr id="53" name="圆角矩形 52"/>
          <p:cNvSpPr/>
          <p:nvPr>
            <p:custDataLst>
              <p:tags r:id="rId27"/>
            </p:custDataLst>
          </p:nvPr>
        </p:nvSpPr>
        <p:spPr>
          <a:xfrm>
            <a:off x="7702580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4" name="圆角矩形 53"/>
          <p:cNvSpPr/>
          <p:nvPr>
            <p:custDataLst>
              <p:tags r:id="rId28"/>
            </p:custDataLst>
          </p:nvPr>
        </p:nvSpPr>
        <p:spPr>
          <a:xfrm>
            <a:off x="7839776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5" name="文本框 54"/>
          <p:cNvSpPr txBox="1"/>
          <p:nvPr>
            <p:custDataLst>
              <p:tags r:id="rId29"/>
            </p:custDataLst>
          </p:nvPr>
        </p:nvSpPr>
        <p:spPr>
          <a:xfrm>
            <a:off x="7920735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预防肾功能损伤：监测患者的尿量、尿色等指标，及时调整药物治疗方案，预防肾功能损伤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" name="任意多边形 1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患者教育与出院指导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53"/>
          <p:cNvSpPr/>
          <p:nvPr>
            <p:custDataLst>
              <p:tags r:id="rId6"/>
            </p:custDataLst>
          </p:nvPr>
        </p:nvSpPr>
        <p:spPr bwMode="auto">
          <a:xfrm>
            <a:off x="6806743" y="1965657"/>
            <a:ext cx="1292838" cy="129470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4" name="矩形 53"/>
          <p:cNvSpPr/>
          <p:nvPr>
            <p:custDataLst>
              <p:tags r:id="rId7"/>
            </p:custDataLst>
          </p:nvPr>
        </p:nvSpPr>
        <p:spPr bwMode="auto">
          <a:xfrm>
            <a:off x="6696380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告知患者出院后的注意事项，如饮食、运动、药物治疗等</a:t>
            </a:r>
          </a:p>
        </p:txBody>
      </p:sp>
      <p:pic>
        <p:nvPicPr>
          <p:cNvPr id="15" name="图形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29143" y="2388990"/>
            <a:ext cx="448037" cy="448037"/>
          </a:xfrm>
          <a:prstGeom prst="rect">
            <a:avLst/>
          </a:prstGeom>
        </p:spPr>
      </p:pic>
      <p:sp>
        <p:nvSpPr>
          <p:cNvPr id="9" name="Oval 40"/>
          <p:cNvSpPr/>
          <p:nvPr>
            <p:custDataLst>
              <p:tags r:id="rId10"/>
            </p:custDataLst>
          </p:nvPr>
        </p:nvSpPr>
        <p:spPr bwMode="auto">
          <a:xfrm>
            <a:off x="1421163" y="1965657"/>
            <a:ext cx="1292838" cy="12947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7" name="矩形 46"/>
          <p:cNvSpPr/>
          <p:nvPr>
            <p:custDataLst>
              <p:tags r:id="rId11"/>
            </p:custDataLst>
          </p:nvPr>
        </p:nvSpPr>
        <p:spPr bwMode="auto">
          <a:xfrm>
            <a:off x="1306465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教育患者了解急性冠脉综合征的症状、病因和治疗方法</a:t>
            </a:r>
          </a:p>
        </p:txBody>
      </p:sp>
      <p:pic>
        <p:nvPicPr>
          <p:cNvPr id="17" name="图形 16"/>
          <p:cNvPicPr/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766708" y="2312135"/>
            <a:ext cx="601748" cy="601748"/>
          </a:xfrm>
          <a:prstGeom prst="rect">
            <a:avLst/>
          </a:prstGeom>
        </p:spPr>
      </p:pic>
      <p:sp>
        <p:nvSpPr>
          <p:cNvPr id="38" name="Oval 40"/>
          <p:cNvSpPr/>
          <p:nvPr>
            <p:custDataLst>
              <p:tags r:id="rId14"/>
            </p:custDataLst>
          </p:nvPr>
        </p:nvSpPr>
        <p:spPr bwMode="auto">
          <a:xfrm>
            <a:off x="4113953" y="1965657"/>
            <a:ext cx="1292838" cy="12947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5" name="矩形 54"/>
          <p:cNvSpPr/>
          <p:nvPr>
            <p:custDataLst>
              <p:tags r:id="rId15"/>
            </p:custDataLst>
          </p:nvPr>
        </p:nvSpPr>
        <p:spPr bwMode="auto">
          <a:xfrm>
            <a:off x="4001423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指导患者如何预防急性冠脉综合征的复发</a:t>
            </a:r>
          </a:p>
        </p:txBody>
      </p:sp>
      <p:pic>
        <p:nvPicPr>
          <p:cNvPr id="18" name="图形 1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494004" y="2346641"/>
            <a:ext cx="532735" cy="532735"/>
          </a:xfrm>
          <a:prstGeom prst="rect">
            <a:avLst/>
          </a:prstGeom>
        </p:spPr>
      </p:pic>
      <p:sp>
        <p:nvSpPr>
          <p:cNvPr id="83" name="Oval 40"/>
          <p:cNvSpPr/>
          <p:nvPr>
            <p:custDataLst>
              <p:tags r:id="rId18"/>
            </p:custDataLst>
          </p:nvPr>
        </p:nvSpPr>
        <p:spPr bwMode="auto">
          <a:xfrm>
            <a:off x="9495194" y="1965657"/>
            <a:ext cx="1292838" cy="129470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2" name="矩形 51"/>
          <p:cNvSpPr/>
          <p:nvPr>
            <p:custDataLst>
              <p:tags r:id="rId19"/>
            </p:custDataLst>
          </p:nvPr>
        </p:nvSpPr>
        <p:spPr bwMode="auto">
          <a:xfrm>
            <a:off x="9391337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提醒患者定期复查，以便及时了解病情变化</a:t>
            </a:r>
          </a:p>
        </p:txBody>
      </p:sp>
      <p:pic>
        <p:nvPicPr>
          <p:cNvPr id="19" name="图形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858840" y="2330237"/>
            <a:ext cx="565545" cy="565545"/>
          </a:xfrm>
          <a:prstGeom prst="rect">
            <a:avLst/>
          </a:prstGeom>
        </p:spPr>
      </p:pic>
    </p:spTree>
    <p:custDataLst>
      <p:tags r:id="rId22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8"/>
            <p:custDataLst>
              <p:tags r:id="rId2"/>
            </p:custDataLst>
          </p:nvPr>
        </p:nvSpPr>
        <p:spPr>
          <a:xfrm>
            <a:off x="1163955" y="1414343"/>
            <a:ext cx="5520055" cy="1985010"/>
          </a:xfrm>
        </p:spPr>
        <p:txBody>
          <a:bodyPr/>
          <a:lstStyle/>
          <a:p>
            <a:r>
              <a:rPr lang="zh-CN" altLang="en-US"/>
              <a:t>THANK YOU</a:t>
            </a:r>
          </a:p>
        </p:txBody>
      </p:sp>
    </p:spTree>
    <p:custDataLst>
      <p:tags r:id="rId3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输入你的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页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29"/>
  <p:tag name="KSO_WM_TEMPLATE_THUMBS_INDEX" val="1、9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5"/>
  <p:tag name="KSO_WM_UNIT_TEXT_FILL_FORE_SCHEMECOLOR_INDEX_BRIGHTNESS" val="0"/>
  <p:tag name="KSO_WM_UNIT_TEXT_FILL_TYPE" val="1"/>
  <p:tag name="KSO_WM_UNIT_TYPE" val="f"/>
  <p:tag name="KSO_WM_UNIT_VALUE" val="60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输入你的标题"/>
  <p:tag name="KSO_WM_UNIT_TEXT_FILL_FORE_SCHEMECOLOR_INDEX" val="13"/>
  <p:tag name="KSO_WM_UNIT_TEXT_FILL_FORE_SCHEMECOLOR_INDEX_BRIGHTNESS" val="0.25"/>
  <p:tag name="KSO_WM_UNIT_TEXT_FILL_TYPE" val="1"/>
  <p:tag name="KSO_WM_UNIT_TEXT_SHADOW_SCHEMECOLOR_INDEX" val="5"/>
  <p:tag name="KSO_WM_UNIT_TEXT_SHADOW_SCHEMECOLOR_INDEX_BRIGHTNESS" val="0"/>
  <p:tag name="KSO_WM_UNIT_TYPE" val="a"/>
  <p:tag name="KSO_WM_UNIT_VALUE" val="10"/>
</p:tagLst>
</file>

<file path=ppt/tags/tag210.xml><?xml version="1.0" encoding="utf-8"?>
<p:tagLst xmlns:p="http://schemas.openxmlformats.org/presentationml/2006/main">
  <p:tag name="KSO_WM_BEAUTIFY_FLAG" val="#wm#"/>
  <p:tag name="KSO_WM_SLIDE_CONTENT_AREA" val="{&quot;left&quot;:&quot;38&quot;,&quot;top&quot;:&quot;120.7&quot;,&quot;width&quot;:&quot;552.8&quot;,&quot;height&quot;:&quot;259.25&quot;}"/>
  <p:tag name="KSO_WM_SLIDE_ID" val="custom20230902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0"/>
  <p:tag name="KSO_WM_TEMPLATE_THUMBS_INDEX" val="1、9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HIGHLIGHT" val="0"/>
  <p:tag name="KSO_WM_UNIT_ID" val="custom20230902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页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USESOURCEFORMAT_APPLY" val="1"/>
  <p:tag name="KSO_WM_UNIT_VALUE" val="10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902_4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HIGHLIGHT" val="0"/>
  <p:tag name="KSO_WM_UNIT_ID" val="custom20230902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902_4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HIGHLIGHT" val="0"/>
  <p:tag name="KSO_WM_UNIT_ID" val="custom20230902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902_4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HIGHLIGHT" val="0"/>
  <p:tag name="KSO_WM_UNIT_ID" val="custom20230902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902_4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HIGHLIGHT" val="0"/>
  <p:tag name="KSO_WM_UNIT_ID" val="custom20230902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02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0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23.xml><?xml version="1.0" encoding="utf-8"?>
<p:tagLst xmlns:p="http://schemas.openxmlformats.org/presentationml/2006/main">
  <p:tag name="KSO_WM_BEAUTIFY_FLAG" val="#wm#"/>
  <p:tag name="KSO_WM_SLIDE_CONTENT_AREA" val="{&quot;left&quot;:&quot;202.05&quot;,&quot;top&quot;:&quot;121.55&quot;,&quot;width&quot;:&quot;552.8&quot;,&quot;height&quot;:&quot;259.25&quot;}"/>
  <p:tag name="KSO_WM_SLIDE_ID" val="custom202309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0"/>
</p:tagLst>
</file>

<file path=ppt/tags/tag2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685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1_1"/>
  <p:tag name="KSO_WM_UNIT_INDEX" val="1_1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0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10685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2_1"/>
  <p:tag name="KSO_WM_UNIT_INDEX" val="1_2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0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685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3_1"/>
  <p:tag name="KSO_WM_UNIT_INDEX" val="1_3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0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10685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4_1"/>
  <p:tag name="KSO_WM_UNIT_INDEX" val="1_4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44:16&quot;,&quot;maxSize&quot;:{&quot;size1&quot;:22.2},&quot;minSize&quot;:{&quot;size1&quot;:13.5},&quot;normalSize&quot;:{&quot;size1&quot;:13.5},&quot;subLayout&quot;:[{&quot;id&quot;:&quot;2023-09-04T20:44:16&quot;,&quot;margin&quot;:{&quot;bottom&quot;:0.025999998673796654,&quot;left&quot;:2.117000102996826,&quot;right&quot;:1.2699999809265137,&quot;top&quot;:0.4230000376701355},&quot;type&quot;:0},{&quot;id&quot;:&quot;2023-09-04T20:44:1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6_1"/>
  <p:tag name="KSO_WM_UNIT_INDEX" val="1_6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7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44:23&quot;,&quot;maxSize&quot;:{&quot;size1&quot;:22.2},&quot;minSize&quot;:{&quot;size1&quot;:13.5},&quot;normalSize&quot;:{&quot;size1&quot;:13.5},&quot;subLayout&quot;:[{&quot;id&quot;:&quot;2023-09-04T20:44:23&quot;,&quot;margin&quot;:{&quot;bottom&quot;:0.025999998673796654,&quot;left&quot;:2.117000102996826,&quot;right&quot;:1.2699999809265137,&quot;top&quot;:0.4230000376701355},&quot;type&quot;:0},{&quot;id&quot;:&quot;2023-09-04T20:44:2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3*l_h_i*1_1_1"/>
  <p:tag name="KSO_WM_UNIT_INDEX" val="1_1_1"/>
  <p:tag name="KSO_WM_UNIT_LAYERLEVEL" val="1_1_1"/>
  <p:tag name="KSO_WM_UNIT_TYPE" val="l_h_i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3*l_h_i*1_2_1"/>
  <p:tag name="KSO_WM_UNIT_INDEX" val="1_2_1"/>
  <p:tag name="KSO_WM_UNIT_LAYERLEVEL" val="1_1_1"/>
  <p:tag name="KSO_WM_UNIT_TYPE" val="l_h_i"/>
  <p:tag name="KSO_WM_UNIT_USESOURCEFORMAT_APPLY" val="1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3*l_h_i*1_3_1"/>
  <p:tag name="KSO_WM_UNIT_INDEX" val="1_3_1"/>
  <p:tag name="KSO_WM_UNIT_LAYERLEVEL" val="1_1_1"/>
  <p:tag name="KSO_WM_UNIT_TYPE" val="l_h_i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3*l_h_i*1_4_1"/>
  <p:tag name="KSO_WM_UNIT_INDEX" val="1_4_1"/>
  <p:tag name="KSO_WM_UNIT_LAYERLEVEL" val="1_1_1"/>
  <p:tag name="KSO_WM_UNIT_TYPE" val="l_h_i"/>
  <p:tag name="KSO_WM_UNIT_USESOURCEFORMAT_APPLY" val="1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28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44:30&quot;,&quot;maxSize&quot;:{&quot;size1&quot;:22.2},&quot;minSize&quot;:{&quot;size1&quot;:13.5},&quot;normalSize&quot;:{&quot;size1&quot;:13.5},&quot;subLayout&quot;:[{&quot;id&quot;:&quot;2023-09-04T20:44:30&quot;,&quot;margin&quot;:{&quot;bottom&quot;:0.025999998673796654,&quot;left&quot;:2.117000102996826,&quot;right&quot;:1.2699999809265137,&quot;top&quot;:0.4230000376701355},&quot;type&quot;:0},{&quot;id&quot;:&quot;2023-09-04T20:44:3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91.xml><?xml version="1.0" encoding="utf-8"?>
<p:tagLst xmlns:p="http://schemas.openxmlformats.org/presentationml/2006/main">
  <p:tag name="KSO_WM_BEAUTIFY_FLAG" val="#wm#"/>
  <p:tag name="KSO_WM_SLIDE_CONTENT_AREA" val="{&quot;left&quot;:&quot;202.05&quot;,&quot;top&quot;:&quot;121.55&quot;,&quot;width&quot;:&quot;552.8&quot;,&quot;height&quot;:&quot;259.25&quot;}"/>
  <p:tag name="KSO_WM_SLIDE_ID" val="custom202309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0"/>
</p:tagLst>
</file>

<file path=ppt/tags/tag2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6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88_5*l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97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98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299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88_5*l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00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01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302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88_5*l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03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04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305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88_5*l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06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07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308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9188_5*l_h_i*1_5_2"/>
  <p:tag name="KSO_WM_UNIT_INDEX" val="1_5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09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10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5_1"/>
  <p:tag name="KSO_WM_UNIT_INDEX" val="1_5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311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9188_5*l_h_i*1_6_2"/>
  <p:tag name="KSO_WM_UNIT_INDEX" val="1_6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12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6_1"/>
  <p:tag name="KSO_WM_UNIT_INDEX" val="1_6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13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6_1"/>
  <p:tag name="KSO_WM_UNIT_INDEX" val="1_6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31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44:39&quot;,&quot;maxSize&quot;:{&quot;size1&quot;:22.2},&quot;minSize&quot;:{&quot;size1&quot;:13.5},&quot;normalSize&quot;:{&quot;size1&quot;:13.5},&quot;subLayout&quot;:[{&quot;id&quot;:&quot;2023-09-04T20:44:39&quot;,&quot;margin&quot;:{&quot;bottom&quot;:0.025999998673796654,&quot;left&quot;:2.117000102996826,&quot;right&quot;:1.2699999809265137,&quot;top&quot;:0.4230000376701355},&quot;type&quot;:0},{&quot;id&quot;:&quot;2023-09-04T20:44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3*l_h_i*1_1_1"/>
  <p:tag name="KSO_WM_UNIT_INDEX" val="1_1_1"/>
  <p:tag name="KSO_WM_UNIT_LAYERLEVEL" val="1_1_1"/>
  <p:tag name="KSO_WM_UNIT_TYPE" val="l_h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3*l_h_i*1_2_1"/>
  <p:tag name="KSO_WM_UNIT_INDEX" val="1_2_1"/>
  <p:tag name="KSO_WM_UNIT_LAYERLEVEL" val="1_1_1"/>
  <p:tag name="KSO_WM_UNIT_TYPE" val="l_h_i"/>
  <p:tag name="KSO_WM_UNIT_USESOURCEFORMAT_APPLY" val="1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3*l_h_i*1_3_1"/>
  <p:tag name="KSO_WM_UNIT_INDEX" val="1_3_1"/>
  <p:tag name="KSO_WM_UNIT_LAYERLEVEL" val="1_1_1"/>
  <p:tag name="KSO_WM_UNIT_TYPE" val="l_h_i"/>
  <p:tag name="KSO_WM_UNIT_USESOURCEFORMAT_APPLY" val="1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3*l_h_i*1_4_1"/>
  <p:tag name="KSO_WM_UNIT_INDEX" val="1_4_1"/>
  <p:tag name="KSO_WM_UNIT_LAYERLEVEL" val="1_1_1"/>
  <p:tag name="KSO_WM_UNIT_TYPE" val="l_h_i"/>
  <p:tag name="KSO_WM_UNIT_USESOURCEFORMAT_APPLY" val="1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2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44:56&quot;,&quot;maxSize&quot;:{&quot;size1&quot;:22.2},&quot;minSize&quot;:{&quot;size1&quot;:13.5},&quot;normalSize&quot;:{&quot;size1&quot;:13.5},&quot;subLayout&quot;:[{&quot;id&quot;:&quot;2023-09-04T20:44:56&quot;,&quot;margin&quot;:{&quot;bottom&quot;:0.025999998673796654,&quot;left&quot;:2.117000102996826,&quot;right&quot;:1.2699999809265137,&quot;top&quot;:0.4230000376701355},&quot;type&quot;:0},{&quot;id&quot;:&quot;2023-09-04T20:44:5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32.xml><?xml version="1.0" encoding="utf-8"?>
<p:tagLst xmlns:p="http://schemas.openxmlformats.org/presentationml/2006/main">
  <p:tag name="KSO_WM_BEAUTIFY_FLAG" val="#wm#"/>
  <p:tag name="KSO_WM_SLIDE_CONTENT_AREA" val="{&quot;left&quot;:&quot;202.05&quot;,&quot;top&quot;:&quot;121.55&quot;,&quot;width&quot;:&quot;552.8&quot;,&quot;height&quot;:&quot;259.25&quot;}"/>
  <p:tag name="KSO_WM_SLIDE_ID" val="custom202309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0"/>
</p:tagLst>
</file>

<file path=ppt/tags/tag3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3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3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4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4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4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4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4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4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4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4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4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4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5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5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5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5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6_1"/>
  <p:tag name="KSO_WM_UNIT_INDEX" val="1_6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5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6_2"/>
  <p:tag name="KSO_WM_UNIT_INDEX" val="1_6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5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45:15&quot;,&quot;maxSize&quot;:{&quot;size1&quot;:22.2},&quot;minSize&quot;:{&quot;size1&quot;:13.5},&quot;normalSize&quot;:{&quot;size1&quot;:13.5},&quot;subLayout&quot;:[{&quot;id&quot;:&quot;2023-09-04T20:45:15&quot;,&quot;margin&quot;:{&quot;bottom&quot;:0.025999998673796654,&quot;left&quot;:2.117000102996826,&quot;right&quot;:1.2699999809265137,&quot;top&quot;:0.4230000376701355},&quot;type&quot;:0},{&quot;id&quot;:&quot;2023-09-04T20:45:1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0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61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62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4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63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f*1_1_1"/>
  <p:tag name="KSO_WM_UNIT_INDEX" val="1_1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364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65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66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4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67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f*1_2_1"/>
  <p:tag name="KSO_WM_UNIT_INDEX" val="1_2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368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69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70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4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71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f*1_3_1"/>
  <p:tag name="KSO_WM_UNIT_INDEX" val="1_3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372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73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74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75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f*1_4_1"/>
  <p:tag name="KSO_WM_UNIT_INDEX" val="1_4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376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77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78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4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79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f*1_5_1"/>
  <p:tag name="KSO_WM_UNIT_INDEX" val="1_5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38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45:22&quot;,&quot;maxSize&quot;:{&quot;size1&quot;:22.2},&quot;minSize&quot;:{&quot;size1&quot;:13.5},&quot;normalSize&quot;:{&quot;size1&quot;:13.5},&quot;subLayout&quot;:[{&quot;id&quot;:&quot;2023-09-04T20:45:22&quot;,&quot;margin&quot;:{&quot;bottom&quot;:0.025999998673796654,&quot;left&quot;:2.117000102996826,&quot;right&quot;:1.2699999809265137,&quot;top&quot;:0.4230000376701355},&quot;type&quot;:0},{&quot;id&quot;:&quot;2023-09-04T20:45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83.xml><?xml version="1.0" encoding="utf-8"?>
<p:tagLst xmlns:p="http://schemas.openxmlformats.org/presentationml/2006/main">
  <p:tag name="KSO_WM_BEAUTIFY_FLAG" val="#wm#"/>
  <p:tag name="KSO_WM_SLIDE_CONTENT_AREA" val="{&quot;left&quot;:&quot;202.05&quot;,&quot;top&quot;:&quot;121.55&quot;,&quot;width&quot;:&quot;552.8&quot;,&quot;height&quot;:&quot;259.25&quot;}"/>
  <p:tag name="KSO_WM_SLIDE_ID" val="custom202309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0"/>
</p:tagLst>
</file>

<file path=ppt/tags/tag3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30"/>
</p:tagLst>
</file>

<file path=ppt/tags/tag38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928_3*o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928_3*o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928_3*o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928_3*o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9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9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9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9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9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</p:tagLst>
</file>

<file path=ppt/tags/tag39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</p:tagLst>
</file>

<file path=ppt/tags/tag40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</p:tagLst>
</file>

<file path=ppt/tags/tag40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0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0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0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45:29&quot;,&quot;maxSize&quot;:{&quot;size1&quot;:22.2},&quot;minSize&quot;:{&quot;size1&quot;:13.5},&quot;normalSize&quot;:{&quot;size1&quot;:13.5},&quot;subLayout&quot;:[{&quot;id&quot;:&quot;2023-09-04T20:45:29&quot;,&quot;margin&quot;:{&quot;bottom&quot;:0.025999998673796654,&quot;left&quot;:2.117000102996826,&quot;right&quot;:1.2699999809265137,&quot;top&quot;:0.4230000376701355},&quot;type&quot;:0},{&quot;id&quot;:&quot;2023-09-04T20:45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6_1"/>
  <p:tag name="KSO_WM_UNIT_INDEX" val="1_6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3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45:37&quot;,&quot;maxSize&quot;:{&quot;size1&quot;:22.2},&quot;minSize&quot;:{&quot;size1&quot;:13.5},&quot;normalSize&quot;:{&quot;size1&quot;:13.5},&quot;subLayout&quot;:[{&quot;id&quot;:&quot;2023-09-04T20:45:37&quot;,&quot;margin&quot;:{&quot;bottom&quot;:0.025999998673796654,&quot;left&quot;:2.117000102996826,&quot;right&quot;:1.2699999809265137,&quot;top&quot;:0.4230000376701355},&quot;type&quot;:0},{&quot;id&quot;:&quot;2023-09-04T20:45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233_3*l_h_i*1_3_1"/>
  <p:tag name="KSO_WM_UNIT_INDEX" val="1_3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3_1"/>
  <p:tag name="KSO_WM_UNIT_INDEX" val="1_3_1"/>
  <p:tag name="KSO_WM_UNIT_LAYERLEVEL" val="1_1_1"/>
  <p:tag name="KSO_WM_UNIT_TYPE" val="l_h_x"/>
  <p:tag name="KSO_WM_UNIT_USESOURCEFORMAT_APPLY" val="1"/>
  <p:tag name="KSO_WM_UNIT_VALUE" val="176*176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233_3*l_h_i*1_1_1"/>
  <p:tag name="KSO_WM_UNIT_INDEX" val="1_1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1_1"/>
  <p:tag name="KSO_WM_UNIT_INDEX" val="1_1_1"/>
  <p:tag name="KSO_WM_UNIT_LAYERLEVEL" val="1_1_1"/>
  <p:tag name="KSO_WM_UNIT_TYPE" val="l_h_x"/>
  <p:tag name="KSO_WM_UNIT_USESOURCEFORMAT_APPLY" val="1"/>
  <p:tag name="KSO_WM_UNIT_VALUE" val="236*236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233_3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2_1"/>
  <p:tag name="KSO_WM_UNIT_INDEX" val="1_2_1"/>
  <p:tag name="KSO_WM_UNIT_LAYERLEVEL" val="1_1_1"/>
  <p:tag name="KSO_WM_UNIT_TYPE" val="l_h_x"/>
  <p:tag name="KSO_WM_UNIT_USESOURCEFORMAT_APPLY" val="1"/>
  <p:tag name="KSO_WM_UNIT_VALUE" val="209*209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0233_3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4_1"/>
  <p:tag name="KSO_WM_UNIT_INDEX" val="1_4_1"/>
  <p:tag name="KSO_WM_UNIT_LAYERLEVEL" val="1_1_1"/>
  <p:tag name="KSO_WM_UNIT_TYPE" val="l_h_x"/>
  <p:tag name="KSO_WM_UNIT_USESOURCEFORMAT_APPLY" val="1"/>
  <p:tag name="KSO_WM_UNIT_VALUE" val="222*222"/>
</p:tagLst>
</file>

<file path=ppt/tags/tag45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45:45&quot;,&quot;maxSize&quot;:{&quot;size1&quot;:22.2},&quot;minSize&quot;:{&quot;size1&quot;:13.5},&quot;normalSize&quot;:{&quot;size1&quot;:13.5},&quot;subLayout&quot;:[{&quot;id&quot;:&quot;2023-09-04T20:45:45&quot;,&quot;margin&quot;:{&quot;bottom&quot;:0.025999998673796654,&quot;left&quot;:2.117000102996826,&quot;right&quot;:1.2699999809265137,&quot;top&quot;:0.4230000376701355},&quot;type&quot;:0},{&quot;id&quot;:&quot;2023-09-04T20:45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452.xml><?xml version="1.0" encoding="utf-8"?>
<p:tagLst xmlns:p="http://schemas.openxmlformats.org/presentationml/2006/main">
  <p:tag name="KSO_WM_BEAUTIFY_FLAG" val="#wm#"/>
  <p:tag name="KSO_WM_SLIDE_CONTENT_AREA" val="{&quot;left&quot;:&quot;38&quot;,&quot;top&quot;:&quot;120.7&quot;,&quot;width&quot;:&quot;552.8&quot;,&quot;height&quot;:&quot;259.25&quot;}"/>
  <p:tag name="KSO_WM_SLIDE_ID" val="custom20230902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0"/>
</p:tagLst>
</file>

<file path=ppt/tags/tag453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7">
      <a:dk1>
        <a:srgbClr val="000000"/>
      </a:dk1>
      <a:lt1>
        <a:srgbClr val="FFFFFF"/>
      </a:lt1>
      <a:dk2>
        <a:srgbClr val="FF8A4A"/>
      </a:dk2>
      <a:lt2>
        <a:srgbClr val="E7E6E6"/>
      </a:lt2>
      <a:accent1>
        <a:srgbClr val="FF7429"/>
      </a:accent1>
      <a:accent2>
        <a:srgbClr val="FF9219"/>
      </a:accent2>
      <a:accent3>
        <a:srgbClr val="FFB108"/>
      </a:accent3>
      <a:accent4>
        <a:srgbClr val="FEA80F"/>
      </a:accent4>
      <a:accent5>
        <a:srgbClr val="FB792C"/>
      </a:accent5>
      <a:accent6>
        <a:srgbClr val="F84949"/>
      </a:accent6>
      <a:hlink>
        <a:srgbClr val="0563C1"/>
      </a:hlink>
      <a:folHlink>
        <a:srgbClr val="954F72"/>
      </a:folHlink>
    </a:clrScheme>
    <a:fontScheme name="自定义 6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102</Paragraphs>
  <Slides>17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18">
      <vt:lpstr>WPS</vt:lpstr>
      <vt:lpstr>急性冠脉综合征急诊处理</vt:lpstr>
      <vt:lpstr>目录</vt:lpstr>
      <vt:lpstr>急性冠脉综合征概述</vt:lpstr>
      <vt:lpstr>Slide 4</vt:lpstr>
      <vt:lpstr>Slide 5</vt:lpstr>
      <vt:lpstr>Slide 6</vt:lpstr>
      <vt:lpstr>急诊处理原则</vt:lpstr>
      <vt:lpstr>Slide 8</vt:lpstr>
      <vt:lpstr>Slide 9</vt:lpstr>
      <vt:lpstr>急诊处理流程</vt:lpstr>
      <vt:lpstr>Slide 11</vt:lpstr>
      <vt:lpstr>Slide 12</vt:lpstr>
      <vt:lpstr>急诊处理注意事项</vt:lpstr>
      <vt:lpstr>Slide 14</vt:lpstr>
      <vt:lpstr>Slide 15</vt:lpstr>
      <vt:lpstr>Slide 16</vt:lpstr>
      <vt:lpstr>THANK YOU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2023-09-06T00:38:01Z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7D0EC281F00C4204A75ADE7CFB68ABB9_11</vt:lpwstr>
  </property>
  <property fmtid="{D5CDD505-2E9C-101B-9397-08002B2CF9AE}" pid="3" name="KSOProductBuildVer">
    <vt:lpwstr>2052-12.1.0.15120</vt:lpwstr>
  </property>
</Properties>
</file>