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38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ags" Target="../tags/tag81.xml" /><Relationship Id="rId2" Type="http://schemas.openxmlformats.org/officeDocument/2006/relationships/tags" Target="../tags/tag64.xml" /><Relationship Id="rId20" Type="http://schemas.openxmlformats.org/officeDocument/2006/relationships/tags" Target="../tags/tag82.xml" /><Relationship Id="rId21" Type="http://schemas.openxmlformats.org/officeDocument/2006/relationships/tags" Target="../tags/tag83.xml" /><Relationship Id="rId22" Type="http://schemas.openxmlformats.org/officeDocument/2006/relationships/tags" Target="../tags/tag84.xml" /><Relationship Id="rId23" Type="http://schemas.openxmlformats.org/officeDocument/2006/relationships/tags" Target="../tags/tag85.xml" /><Relationship Id="rId24" Type="http://schemas.openxmlformats.org/officeDocument/2006/relationships/tags" Target="../tags/tag86.xml" /><Relationship Id="rId25" Type="http://schemas.openxmlformats.org/officeDocument/2006/relationships/tags" Target="../tags/tag87.xml" /><Relationship Id="rId26" Type="http://schemas.openxmlformats.org/officeDocument/2006/relationships/tags" Target="../tags/tag88.xml" /><Relationship Id="rId27" Type="http://schemas.openxmlformats.org/officeDocument/2006/relationships/tags" Target="../tags/tag89.xml" /><Relationship Id="rId28" Type="http://schemas.openxmlformats.org/officeDocument/2006/relationships/tags" Target="../tags/tag90.xml" /><Relationship Id="rId29" Type="http://schemas.openxmlformats.org/officeDocument/2006/relationships/tags" Target="../tags/tag91.xml" /><Relationship Id="rId3" Type="http://schemas.openxmlformats.org/officeDocument/2006/relationships/tags" Target="../tags/tag65.xml" /><Relationship Id="rId30" Type="http://schemas.openxmlformats.org/officeDocument/2006/relationships/tags" Target="../tags/tag92.xml" /><Relationship Id="rId31" Type="http://schemas.openxmlformats.org/officeDocument/2006/relationships/tags" Target="../tags/tag93.xml" /><Relationship Id="rId32" Type="http://schemas.openxmlformats.org/officeDocument/2006/relationships/tags" Target="../tags/tag94.xml" /><Relationship Id="rId33" Type="http://schemas.openxmlformats.org/officeDocument/2006/relationships/tags" Target="../tags/tag95.xml" /><Relationship Id="rId34" Type="http://schemas.openxmlformats.org/officeDocument/2006/relationships/tags" Target="../tags/tag96.xml" /><Relationship Id="rId35" Type="http://schemas.openxmlformats.org/officeDocument/2006/relationships/tags" Target="../tags/tag97.xml" /><Relationship Id="rId36" Type="http://schemas.openxmlformats.org/officeDocument/2006/relationships/tags" Target="../tags/tag98.xml" /><Relationship Id="rId37" Type="http://schemas.openxmlformats.org/officeDocument/2006/relationships/tags" Target="../tags/tag99.xml" /><Relationship Id="rId38" Type="http://schemas.openxmlformats.org/officeDocument/2006/relationships/tags" Target="../tags/tag100.xml" /><Relationship Id="rId39" Type="http://schemas.openxmlformats.org/officeDocument/2006/relationships/tags" Target="../tags/tag101.xml" /><Relationship Id="rId4" Type="http://schemas.openxmlformats.org/officeDocument/2006/relationships/tags" Target="../tags/tag66.xml" /><Relationship Id="rId40" Type="http://schemas.openxmlformats.org/officeDocument/2006/relationships/tags" Target="../tags/tag102.xml" /><Relationship Id="rId41" Type="http://schemas.openxmlformats.org/officeDocument/2006/relationships/tags" Target="../tags/tag103.xml" /><Relationship Id="rId42" Type="http://schemas.openxmlformats.org/officeDocument/2006/relationships/tags" Target="../tags/tag104.xml" /><Relationship Id="rId43" Type="http://schemas.openxmlformats.org/officeDocument/2006/relationships/tags" Target="../tags/tag105.xml" /><Relationship Id="rId44" Type="http://schemas.openxmlformats.org/officeDocument/2006/relationships/tags" Target="../tags/tag106.xml" /><Relationship Id="rId45" Type="http://schemas.openxmlformats.org/officeDocument/2006/relationships/tags" Target="../tags/tag107.xml" /><Relationship Id="rId46" Type="http://schemas.openxmlformats.org/officeDocument/2006/relationships/tags" Target="../tags/tag108.xml" /><Relationship Id="rId47" Type="http://schemas.openxmlformats.org/officeDocument/2006/relationships/tags" Target="../tags/tag109.xml" /><Relationship Id="rId48" Type="http://schemas.openxmlformats.org/officeDocument/2006/relationships/tags" Target="../tags/tag110.xml" /><Relationship Id="rId49" Type="http://schemas.openxmlformats.org/officeDocument/2006/relationships/tags" Target="../tags/tag111.xml" /><Relationship Id="rId5" Type="http://schemas.openxmlformats.org/officeDocument/2006/relationships/tags" Target="../tags/tag67.xml" /><Relationship Id="rId50" Type="http://schemas.openxmlformats.org/officeDocument/2006/relationships/tags" Target="../tags/tag112.xml" /><Relationship Id="rId51" Type="http://schemas.openxmlformats.org/officeDocument/2006/relationships/tags" Target="../tags/tag113.xml" /><Relationship Id="rId52" Type="http://schemas.openxmlformats.org/officeDocument/2006/relationships/tags" Target="../tags/tag114.xml" /><Relationship Id="rId53" Type="http://schemas.openxmlformats.org/officeDocument/2006/relationships/tags" Target="../tags/tag115.xml" /><Relationship Id="rId54" Type="http://schemas.openxmlformats.org/officeDocument/2006/relationships/tags" Target="../tags/tag116.xml" /><Relationship Id="rId55" Type="http://schemas.openxmlformats.org/officeDocument/2006/relationships/tags" Target="../tags/tag117.xml" /><Relationship Id="rId56" Type="http://schemas.openxmlformats.org/officeDocument/2006/relationships/tags" Target="../tags/tag118.xml" /><Relationship Id="rId57" Type="http://schemas.openxmlformats.org/officeDocument/2006/relationships/tags" Target="../tags/tag119.xml" /><Relationship Id="rId58" Type="http://schemas.openxmlformats.org/officeDocument/2006/relationships/tags" Target="../tags/tag120.xml" /><Relationship Id="rId59" Type="http://schemas.openxmlformats.org/officeDocument/2006/relationships/tags" Target="../tags/tag121.xml" /><Relationship Id="rId6" Type="http://schemas.openxmlformats.org/officeDocument/2006/relationships/tags" Target="../tags/tag68.xml" /><Relationship Id="rId60" Type="http://schemas.openxmlformats.org/officeDocument/2006/relationships/tags" Target="../tags/tag122.xml" /><Relationship Id="rId61" Type="http://schemas.openxmlformats.org/officeDocument/2006/relationships/tags" Target="../tags/tag123.xml" /><Relationship Id="rId62" Type="http://schemas.openxmlformats.org/officeDocument/2006/relationships/tags" Target="../tags/tag124.xml" /><Relationship Id="rId63" Type="http://schemas.openxmlformats.org/officeDocument/2006/relationships/tags" Target="../tags/tag125.xml" /><Relationship Id="rId64" Type="http://schemas.openxmlformats.org/officeDocument/2006/relationships/tags" Target="../tags/tag126.xml" /><Relationship Id="rId65" Type="http://schemas.openxmlformats.org/officeDocument/2006/relationships/tags" Target="../tags/tag127.xml" /><Relationship Id="rId66" Type="http://schemas.openxmlformats.org/officeDocument/2006/relationships/tags" Target="../tags/tag128.xml" /><Relationship Id="rId67" Type="http://schemas.openxmlformats.org/officeDocument/2006/relationships/tags" Target="../tags/tag129.xml" /><Relationship Id="rId68" Type="http://schemas.openxmlformats.org/officeDocument/2006/relationships/tags" Target="../tags/tag130.xml" /><Relationship Id="rId69" Type="http://schemas.openxmlformats.org/officeDocument/2006/relationships/tags" Target="../tags/tag131.xml" /><Relationship Id="rId7" Type="http://schemas.openxmlformats.org/officeDocument/2006/relationships/tags" Target="../tags/tag69.xml" /><Relationship Id="rId70" Type="http://schemas.openxmlformats.org/officeDocument/2006/relationships/tags" Target="../tags/tag132.xml" /><Relationship Id="rId71" Type="http://schemas.openxmlformats.org/officeDocument/2006/relationships/tags" Target="../tags/tag133.xml" /><Relationship Id="rId72" Type="http://schemas.openxmlformats.org/officeDocument/2006/relationships/tags" Target="../tags/tag134.xml" /><Relationship Id="rId73" Type="http://schemas.openxmlformats.org/officeDocument/2006/relationships/tags" Target="../tags/tag135.xml" /><Relationship Id="rId74" Type="http://schemas.openxmlformats.org/officeDocument/2006/relationships/tags" Target="../tags/tag136.xml" /><Relationship Id="rId75" Type="http://schemas.openxmlformats.org/officeDocument/2006/relationships/tags" Target="../tags/tag137.xml" /><Relationship Id="rId76" Type="http://schemas.openxmlformats.org/officeDocument/2006/relationships/tags" Target="../tags/tag138.xml" /><Relationship Id="rId77" Type="http://schemas.openxmlformats.org/officeDocument/2006/relationships/tags" Target="../tags/tag139.xml" /><Relationship Id="rId78" Type="http://schemas.openxmlformats.org/officeDocument/2006/relationships/tags" Target="../tags/tag140.xml" /><Relationship Id="rId79" Type="http://schemas.openxmlformats.org/officeDocument/2006/relationships/tags" Target="../tags/tag141.xml" /><Relationship Id="rId8" Type="http://schemas.openxmlformats.org/officeDocument/2006/relationships/tags" Target="../tags/tag70.xml" /><Relationship Id="rId80" Type="http://schemas.openxmlformats.org/officeDocument/2006/relationships/tags" Target="../tags/tag142.xml" /><Relationship Id="rId81" Type="http://schemas.openxmlformats.org/officeDocument/2006/relationships/tags" Target="../tags/tag143.xml" /><Relationship Id="rId82" Type="http://schemas.openxmlformats.org/officeDocument/2006/relationships/tags" Target="../tags/tag144.xml" /><Relationship Id="rId83" Type="http://schemas.openxmlformats.org/officeDocument/2006/relationships/tags" Target="../tags/tag145.xml" /><Relationship Id="rId84" Type="http://schemas.openxmlformats.org/officeDocument/2006/relationships/tags" Target="../tags/tag146.xml" /><Relationship Id="rId85" Type="http://schemas.openxmlformats.org/officeDocument/2006/relationships/tags" Target="../tags/tag147.xml" /><Relationship Id="rId86" Type="http://schemas.openxmlformats.org/officeDocument/2006/relationships/image" Target="../media/image1.png" /><Relationship Id="rId87" Type="http://schemas.openxmlformats.org/officeDocument/2006/relationships/tags" Target="../tags/tag148.xml" /><Relationship Id="rId88" Type="http://schemas.openxmlformats.org/officeDocument/2006/relationships/tags" Target="../tags/tag149.xml" /><Relationship Id="rId89" Type="http://schemas.openxmlformats.org/officeDocument/2006/relationships/tags" Target="../tags/tag150.xml" /><Relationship Id="rId9" Type="http://schemas.openxmlformats.org/officeDocument/2006/relationships/tags" Target="../tags/tag71.xml" /><Relationship Id="rId90" Type="http://schemas.openxmlformats.org/officeDocument/2006/relationships/tags" Target="../tags/tag151.xml" /><Relationship Id="rId91" Type="http://schemas.openxmlformats.org/officeDocument/2006/relationships/tags" Target="../tags/tag152.xml" /><Relationship Id="rId92" Type="http://schemas.openxmlformats.org/officeDocument/2006/relationships/tags" Target="../tags/tag153.xml" /><Relationship Id="rId93" Type="http://schemas.openxmlformats.org/officeDocument/2006/relationships/tags" Target="../tags/tag154.xml" /><Relationship Id="rId9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ags" Target="../tags/tag179.xml" /><Relationship Id="rId26" Type="http://schemas.openxmlformats.org/officeDocument/2006/relationships/tags" Target="../tags/tag180.xml" /><Relationship Id="rId27" Type="http://schemas.openxmlformats.org/officeDocument/2006/relationships/tags" Target="../tags/tag181.xml" /><Relationship Id="rId28" Type="http://schemas.openxmlformats.org/officeDocument/2006/relationships/tags" Target="../tags/tag182.xml" /><Relationship Id="rId29" Type="http://schemas.openxmlformats.org/officeDocument/2006/relationships/tags" Target="../tags/tag183.xml" /><Relationship Id="rId3" Type="http://schemas.openxmlformats.org/officeDocument/2006/relationships/tags" Target="../tags/tag157.xml" /><Relationship Id="rId30" Type="http://schemas.openxmlformats.org/officeDocument/2006/relationships/tags" Target="../tags/tag184.xml" /><Relationship Id="rId31" Type="http://schemas.openxmlformats.org/officeDocument/2006/relationships/tags" Target="../tags/tag185.xml" /><Relationship Id="rId32" Type="http://schemas.openxmlformats.org/officeDocument/2006/relationships/tags" Target="../tags/tag186.xml" /><Relationship Id="rId33" Type="http://schemas.openxmlformats.org/officeDocument/2006/relationships/tags" Target="../tags/tag187.xml" /><Relationship Id="rId34" Type="http://schemas.openxmlformats.org/officeDocument/2006/relationships/tags" Target="../tags/tag188.xml" /><Relationship Id="rId35" Type="http://schemas.openxmlformats.org/officeDocument/2006/relationships/tags" Target="../tags/tag189.xml" /><Relationship Id="rId36" Type="http://schemas.openxmlformats.org/officeDocument/2006/relationships/tags" Target="../tags/tag190.xml" /><Relationship Id="rId37" Type="http://schemas.openxmlformats.org/officeDocument/2006/relationships/tags" Target="../tags/tag191.xml" /><Relationship Id="rId38" Type="http://schemas.openxmlformats.org/officeDocument/2006/relationships/tags" Target="../tags/tag192.xml" /><Relationship Id="rId39" Type="http://schemas.openxmlformats.org/officeDocument/2006/relationships/tags" Target="../tags/tag193.xml" /><Relationship Id="rId4" Type="http://schemas.openxmlformats.org/officeDocument/2006/relationships/tags" Target="../tags/tag158.xml" /><Relationship Id="rId40" Type="http://schemas.openxmlformats.org/officeDocument/2006/relationships/tags" Target="../tags/tag194.xml" /><Relationship Id="rId41" Type="http://schemas.openxmlformats.org/officeDocument/2006/relationships/tags" Target="../tags/tag195.xml" /><Relationship Id="rId42" Type="http://schemas.openxmlformats.org/officeDocument/2006/relationships/tags" Target="../tags/tag196.xml" /><Relationship Id="rId43" Type="http://schemas.openxmlformats.org/officeDocument/2006/relationships/tags" Target="../tags/tag197.xml" /><Relationship Id="rId44" Type="http://schemas.openxmlformats.org/officeDocument/2006/relationships/tags" Target="../tags/tag198.xml" /><Relationship Id="rId45" Type="http://schemas.openxmlformats.org/officeDocument/2006/relationships/tags" Target="../tags/tag199.xml" /><Relationship Id="rId46" Type="http://schemas.openxmlformats.org/officeDocument/2006/relationships/tags" Target="../tags/tag20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1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2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24" Type="http://schemas.openxmlformats.org/officeDocument/2006/relationships/tags" Target="../tags/tag223.xml" /><Relationship Id="rId25" Type="http://schemas.openxmlformats.org/officeDocument/2006/relationships/tags" Target="../tags/tag224.xml" /><Relationship Id="rId26" Type="http://schemas.openxmlformats.org/officeDocument/2006/relationships/tags" Target="../tags/tag225.xml" /><Relationship Id="rId27" Type="http://schemas.openxmlformats.org/officeDocument/2006/relationships/tags" Target="../tags/tag226.xml" /><Relationship Id="rId28" Type="http://schemas.openxmlformats.org/officeDocument/2006/relationships/tags" Target="../tags/tag227.xml" /><Relationship Id="rId29" Type="http://schemas.openxmlformats.org/officeDocument/2006/relationships/tags" Target="../tags/tag228.xml" /><Relationship Id="rId3" Type="http://schemas.openxmlformats.org/officeDocument/2006/relationships/tags" Target="../tags/tag203.xml" /><Relationship Id="rId30" Type="http://schemas.openxmlformats.org/officeDocument/2006/relationships/tags" Target="../tags/tag229.xml" /><Relationship Id="rId31" Type="http://schemas.openxmlformats.org/officeDocument/2006/relationships/tags" Target="../tags/tag230.xml" /><Relationship Id="rId32" Type="http://schemas.openxmlformats.org/officeDocument/2006/relationships/tags" Target="../tags/tag231.xml" /><Relationship Id="rId33" Type="http://schemas.openxmlformats.org/officeDocument/2006/relationships/tags" Target="../tags/tag232.xml" /><Relationship Id="rId34" Type="http://schemas.openxmlformats.org/officeDocument/2006/relationships/tags" Target="../tags/tag233.xml" /><Relationship Id="rId35" Type="http://schemas.openxmlformats.org/officeDocument/2006/relationships/tags" Target="../tags/tag234.xml" /><Relationship Id="rId36" Type="http://schemas.openxmlformats.org/officeDocument/2006/relationships/tags" Target="../tags/tag235.xml" /><Relationship Id="rId37" Type="http://schemas.openxmlformats.org/officeDocument/2006/relationships/tags" Target="../tags/tag236.xml" /><Relationship Id="rId38" Type="http://schemas.openxmlformats.org/officeDocument/2006/relationships/tags" Target="../tags/tag237.xml" /><Relationship Id="rId39" Type="http://schemas.openxmlformats.org/officeDocument/2006/relationships/tags" Target="../tags/tag238.xml" /><Relationship Id="rId4" Type="http://schemas.openxmlformats.org/officeDocument/2006/relationships/tags" Target="../tags/tag204.xml" /><Relationship Id="rId40" Type="http://schemas.openxmlformats.org/officeDocument/2006/relationships/tags" Target="../tags/tag239.xml" /><Relationship Id="rId41" Type="http://schemas.openxmlformats.org/officeDocument/2006/relationships/tags" Target="../tags/tag240.xml" /><Relationship Id="rId42" Type="http://schemas.openxmlformats.org/officeDocument/2006/relationships/tags" Target="../tags/tag241.xml" /><Relationship Id="rId43" Type="http://schemas.openxmlformats.org/officeDocument/2006/relationships/tags" Target="../tags/tag242.xml" /><Relationship Id="rId44" Type="http://schemas.openxmlformats.org/officeDocument/2006/relationships/tags" Target="../tags/tag243.xml" /><Relationship Id="rId45" Type="http://schemas.openxmlformats.org/officeDocument/2006/relationships/tags" Target="../tags/tag244.xml" /><Relationship Id="rId46" Type="http://schemas.openxmlformats.org/officeDocument/2006/relationships/tags" Target="../tags/tag245.xml" /><Relationship Id="rId47" Type="http://schemas.openxmlformats.org/officeDocument/2006/relationships/tags" Target="../tags/tag246.xml" /><Relationship Id="rId48" Type="http://schemas.openxmlformats.org/officeDocument/2006/relationships/tags" Target="../tags/tag247.xml" /><Relationship Id="rId49" Type="http://schemas.openxmlformats.org/officeDocument/2006/relationships/tags" Target="../tags/tag248.xml" /><Relationship Id="rId5" Type="http://schemas.openxmlformats.org/officeDocument/2006/relationships/image" Target="../media/image1.png" /><Relationship Id="rId50" Type="http://schemas.openxmlformats.org/officeDocument/2006/relationships/tags" Target="../tags/tag249.xml" /><Relationship Id="rId51" Type="http://schemas.openxmlformats.org/officeDocument/2006/relationships/tags" Target="../tags/tag250.xml" /><Relationship Id="rId52" Type="http://schemas.openxmlformats.org/officeDocument/2006/relationships/tags" Target="../tags/tag251.xml" /><Relationship Id="rId53" Type="http://schemas.openxmlformats.org/officeDocument/2006/relationships/tags" Target="../tags/tag252.xml" /><Relationship Id="rId54" Type="http://schemas.openxmlformats.org/officeDocument/2006/relationships/tags" Target="../tags/tag253.xml" /><Relationship Id="rId55" Type="http://schemas.openxmlformats.org/officeDocument/2006/relationships/tags" Target="../tags/tag254.xml" /><Relationship Id="rId56" Type="http://schemas.openxmlformats.org/officeDocument/2006/relationships/tags" Target="../tags/tag255.xml" /><Relationship Id="rId57" Type="http://schemas.openxmlformats.org/officeDocument/2006/relationships/tags" Target="../tags/tag256.xml" /><Relationship Id="rId58" Type="http://schemas.openxmlformats.org/officeDocument/2006/relationships/tags" Target="../tags/tag257.xml" /><Relationship Id="rId59" Type="http://schemas.openxmlformats.org/officeDocument/2006/relationships/tags" Target="../tags/tag258.xml" /><Relationship Id="rId6" Type="http://schemas.openxmlformats.org/officeDocument/2006/relationships/tags" Target="../tags/tag205.xml" /><Relationship Id="rId60" Type="http://schemas.openxmlformats.org/officeDocument/2006/relationships/tags" Target="../tags/tag259.xml" /><Relationship Id="rId61" Type="http://schemas.openxmlformats.org/officeDocument/2006/relationships/tags" Target="../tags/tag260.xml" /><Relationship Id="rId62" Type="http://schemas.openxmlformats.org/officeDocument/2006/relationships/tags" Target="../tags/tag261.xml" /><Relationship Id="rId63" Type="http://schemas.openxmlformats.org/officeDocument/2006/relationships/tags" Target="../tags/tag262.xml" /><Relationship Id="rId64" Type="http://schemas.openxmlformats.org/officeDocument/2006/relationships/tags" Target="../tags/tag263.xml" /><Relationship Id="rId65" Type="http://schemas.openxmlformats.org/officeDocument/2006/relationships/tags" Target="../tags/tag264.xml" /><Relationship Id="rId66" Type="http://schemas.openxmlformats.org/officeDocument/2006/relationships/tags" Target="../tags/tag265.xml" /><Relationship Id="rId67" Type="http://schemas.openxmlformats.org/officeDocument/2006/relationships/tags" Target="../tags/tag266.xml" /><Relationship Id="rId68" Type="http://schemas.openxmlformats.org/officeDocument/2006/relationships/tags" Target="../tags/tag267.xml" /><Relationship Id="rId69" Type="http://schemas.openxmlformats.org/officeDocument/2006/relationships/tags" Target="../tags/tag268.xml" /><Relationship Id="rId7" Type="http://schemas.openxmlformats.org/officeDocument/2006/relationships/tags" Target="../tags/tag206.xml" /><Relationship Id="rId70" Type="http://schemas.openxmlformats.org/officeDocument/2006/relationships/tags" Target="../tags/tag269.xml" /><Relationship Id="rId71" Type="http://schemas.openxmlformats.org/officeDocument/2006/relationships/tags" Target="../tags/tag270.xml" /><Relationship Id="rId72" Type="http://schemas.openxmlformats.org/officeDocument/2006/relationships/tags" Target="../tags/tag271.xml" /><Relationship Id="rId73" Type="http://schemas.openxmlformats.org/officeDocument/2006/relationships/tags" Target="../tags/tag272.xml" /><Relationship Id="rId74" Type="http://schemas.openxmlformats.org/officeDocument/2006/relationships/tags" Target="../tags/tag273.xml" /><Relationship Id="rId75" Type="http://schemas.openxmlformats.org/officeDocument/2006/relationships/tags" Target="../tags/tag274.xml" /><Relationship Id="rId76" Type="http://schemas.openxmlformats.org/officeDocument/2006/relationships/tags" Target="../tags/tag275.xml" /><Relationship Id="rId77" Type="http://schemas.openxmlformats.org/officeDocument/2006/relationships/tags" Target="../tags/tag276.xml" /><Relationship Id="rId78" Type="http://schemas.openxmlformats.org/officeDocument/2006/relationships/tags" Target="../tags/tag277.xml" /><Relationship Id="rId79" Type="http://schemas.openxmlformats.org/officeDocument/2006/relationships/tags" Target="../tags/tag278.xml" /><Relationship Id="rId8" Type="http://schemas.openxmlformats.org/officeDocument/2006/relationships/tags" Target="../tags/tag207.xml" /><Relationship Id="rId80" Type="http://schemas.openxmlformats.org/officeDocument/2006/relationships/tags" Target="../tags/tag279.xml" /><Relationship Id="rId81" Type="http://schemas.openxmlformats.org/officeDocument/2006/relationships/tags" Target="../tags/tag280.xml" /><Relationship Id="rId82" Type="http://schemas.openxmlformats.org/officeDocument/2006/relationships/tags" Target="../tags/tag281.xml" /><Relationship Id="rId83" Type="http://schemas.openxmlformats.org/officeDocument/2006/relationships/tags" Target="../tags/tag282.xml" /><Relationship Id="rId84" Type="http://schemas.openxmlformats.org/officeDocument/2006/relationships/tags" Target="../tags/tag283.xml" /><Relationship Id="rId85" Type="http://schemas.openxmlformats.org/officeDocument/2006/relationships/tags" Target="../tags/tag284.xml" /><Relationship Id="rId86" Type="http://schemas.openxmlformats.org/officeDocument/2006/relationships/tags" Target="../tags/tag285.xml" /><Relationship Id="rId87" Type="http://schemas.openxmlformats.org/officeDocument/2006/relationships/tags" Target="../tags/tag286.xml" /><Relationship Id="rId88" Type="http://schemas.openxmlformats.org/officeDocument/2006/relationships/tags" Target="../tags/tag287.xml" /><Relationship Id="rId89" Type="http://schemas.openxmlformats.org/officeDocument/2006/relationships/tags" Target="../tags/tag288.xml" /><Relationship Id="rId9" Type="http://schemas.openxmlformats.org/officeDocument/2006/relationships/tags" Target="../tags/tag208.xml" /><Relationship Id="rId90" Type="http://schemas.openxmlformats.org/officeDocument/2006/relationships/tags" Target="../tags/tag289.xml" /><Relationship Id="rId91" Type="http://schemas.openxmlformats.org/officeDocument/2006/relationships/tags" Target="../tags/tag290.xml" /><Relationship Id="rId92" Type="http://schemas.openxmlformats.org/officeDocument/2006/relationships/tags" Target="../tags/tag291.xml" /><Relationship Id="rId93" Type="http://schemas.openxmlformats.org/officeDocument/2006/relationships/tags" Target="../tags/tag292.xml" /><Relationship Id="rId9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3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4.xml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23" Type="http://schemas.openxmlformats.org/officeDocument/2006/relationships/tags" Target="../tags/tag315.xml" /><Relationship Id="rId24" Type="http://schemas.openxmlformats.org/officeDocument/2006/relationships/tags" Target="../tags/tag316.xml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tags" Target="../tags/tag320.xml" /><Relationship Id="rId29" Type="http://schemas.openxmlformats.org/officeDocument/2006/relationships/tags" Target="../tags/tag321.xml" /><Relationship Id="rId3" Type="http://schemas.openxmlformats.org/officeDocument/2006/relationships/tags" Target="../tags/tag295.xml" /><Relationship Id="rId30" Type="http://schemas.openxmlformats.org/officeDocument/2006/relationships/tags" Target="../tags/tag322.xml" /><Relationship Id="rId31" Type="http://schemas.openxmlformats.org/officeDocument/2006/relationships/tags" Target="../tags/tag323.xml" /><Relationship Id="rId32" Type="http://schemas.openxmlformats.org/officeDocument/2006/relationships/tags" Target="../tags/tag324.xml" /><Relationship Id="rId33" Type="http://schemas.openxmlformats.org/officeDocument/2006/relationships/tags" Target="../tags/tag325.xml" /><Relationship Id="rId34" Type="http://schemas.openxmlformats.org/officeDocument/2006/relationships/tags" Target="../tags/tag326.xml" /><Relationship Id="rId35" Type="http://schemas.openxmlformats.org/officeDocument/2006/relationships/tags" Target="../tags/tag327.xml" /><Relationship Id="rId36" Type="http://schemas.openxmlformats.org/officeDocument/2006/relationships/tags" Target="../tags/tag328.xml" /><Relationship Id="rId37" Type="http://schemas.openxmlformats.org/officeDocument/2006/relationships/tags" Target="../tags/tag329.xml" /><Relationship Id="rId38" Type="http://schemas.openxmlformats.org/officeDocument/2006/relationships/tags" Target="../tags/tag330.xml" /><Relationship Id="rId39" Type="http://schemas.openxmlformats.org/officeDocument/2006/relationships/tags" Target="../tags/tag331.xml" /><Relationship Id="rId4" Type="http://schemas.openxmlformats.org/officeDocument/2006/relationships/tags" Target="../tags/tag296.xml" /><Relationship Id="rId40" Type="http://schemas.openxmlformats.org/officeDocument/2006/relationships/tags" Target="../tags/tag332.xml" /><Relationship Id="rId41" Type="http://schemas.openxmlformats.org/officeDocument/2006/relationships/tags" Target="../tags/tag333.xml" /><Relationship Id="rId42" Type="http://schemas.openxmlformats.org/officeDocument/2006/relationships/tags" Target="../tags/tag334.xml" /><Relationship Id="rId43" Type="http://schemas.openxmlformats.org/officeDocument/2006/relationships/tags" Target="../tags/tag335.xml" /><Relationship Id="rId44" Type="http://schemas.openxmlformats.org/officeDocument/2006/relationships/tags" Target="../tags/tag336.xml" /><Relationship Id="rId45" Type="http://schemas.openxmlformats.org/officeDocument/2006/relationships/tags" Target="../tags/tag337.xml" /><Relationship Id="rId46" Type="http://schemas.openxmlformats.org/officeDocument/2006/relationships/tags" Target="../tags/tag338.xml" /><Relationship Id="rId47" Type="http://schemas.openxmlformats.org/officeDocument/2006/relationships/tags" Target="../tags/tag339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0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24" Type="http://schemas.openxmlformats.org/officeDocument/2006/relationships/tags" Target="../tags/tag363.xml" /><Relationship Id="rId25" Type="http://schemas.openxmlformats.org/officeDocument/2006/relationships/tags" Target="../tags/tag364.xml" /><Relationship Id="rId26" Type="http://schemas.openxmlformats.org/officeDocument/2006/relationships/tags" Target="../tags/tag365.xml" /><Relationship Id="rId27" Type="http://schemas.openxmlformats.org/officeDocument/2006/relationships/tags" Target="../tags/tag366.xml" /><Relationship Id="rId28" Type="http://schemas.openxmlformats.org/officeDocument/2006/relationships/tags" Target="../tags/tag367.xml" /><Relationship Id="rId29" Type="http://schemas.openxmlformats.org/officeDocument/2006/relationships/tags" Target="../tags/tag368.xml" /><Relationship Id="rId3" Type="http://schemas.openxmlformats.org/officeDocument/2006/relationships/tags" Target="../tags/tag342.xml" /><Relationship Id="rId30" Type="http://schemas.openxmlformats.org/officeDocument/2006/relationships/tags" Target="../tags/tag369.xml" /><Relationship Id="rId31" Type="http://schemas.openxmlformats.org/officeDocument/2006/relationships/tags" Target="../tags/tag370.xml" /><Relationship Id="rId32" Type="http://schemas.openxmlformats.org/officeDocument/2006/relationships/tags" Target="../tags/tag371.xml" /><Relationship Id="rId33" Type="http://schemas.openxmlformats.org/officeDocument/2006/relationships/tags" Target="../tags/tag372.xml" /><Relationship Id="rId34" Type="http://schemas.openxmlformats.org/officeDocument/2006/relationships/tags" Target="../tags/tag373.xml" /><Relationship Id="rId35" Type="http://schemas.openxmlformats.org/officeDocument/2006/relationships/tags" Target="../tags/tag374.xml" /><Relationship Id="rId36" Type="http://schemas.openxmlformats.org/officeDocument/2006/relationships/tags" Target="../tags/tag375.xml" /><Relationship Id="rId37" Type="http://schemas.openxmlformats.org/officeDocument/2006/relationships/tags" Target="../tags/tag376.xml" /><Relationship Id="rId38" Type="http://schemas.openxmlformats.org/officeDocument/2006/relationships/tags" Target="../tags/tag377.xml" /><Relationship Id="rId39" Type="http://schemas.openxmlformats.org/officeDocument/2006/relationships/tags" Target="../tags/tag378.xml" /><Relationship Id="rId4" Type="http://schemas.openxmlformats.org/officeDocument/2006/relationships/tags" Target="../tags/tag343.xml" /><Relationship Id="rId40" Type="http://schemas.openxmlformats.org/officeDocument/2006/relationships/tags" Target="../tags/tag379.xml" /><Relationship Id="rId41" Type="http://schemas.openxmlformats.org/officeDocument/2006/relationships/tags" Target="../tags/tag380.xml" /><Relationship Id="rId42" Type="http://schemas.openxmlformats.org/officeDocument/2006/relationships/tags" Target="../tags/tag381.xml" /><Relationship Id="rId43" Type="http://schemas.openxmlformats.org/officeDocument/2006/relationships/tags" Target="../tags/tag382.xml" /><Relationship Id="rId44" Type="http://schemas.openxmlformats.org/officeDocument/2006/relationships/tags" Target="../tags/tag383.xml" /><Relationship Id="rId45" Type="http://schemas.openxmlformats.org/officeDocument/2006/relationships/tags" Target="../tags/tag384.xml" /><Relationship Id="rId46" Type="http://schemas.openxmlformats.org/officeDocument/2006/relationships/tags" Target="../tags/tag385.xml" /><Relationship Id="rId47" Type="http://schemas.openxmlformats.org/officeDocument/2006/relationships/tags" Target="../tags/tag386.xml" /><Relationship Id="rId48" Type="http://schemas.openxmlformats.org/officeDocument/2006/relationships/tags" Target="../tags/tag387.xml" /><Relationship Id="rId49" Type="http://schemas.openxmlformats.org/officeDocument/2006/relationships/tags" Target="../tags/tag388.xml" /><Relationship Id="rId5" Type="http://schemas.openxmlformats.org/officeDocument/2006/relationships/tags" Target="../tags/tag344.xml" /><Relationship Id="rId50" Type="http://schemas.openxmlformats.org/officeDocument/2006/relationships/slideMaster" Target="../slideMasters/slideMaster2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9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image" Target="../media/image1.png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25" Type="http://schemas.openxmlformats.org/officeDocument/2006/relationships/tags" Target="../tags/tag412.xml" /><Relationship Id="rId26" Type="http://schemas.openxmlformats.org/officeDocument/2006/relationships/tags" Target="../tags/tag413.xml" /><Relationship Id="rId27" Type="http://schemas.openxmlformats.org/officeDocument/2006/relationships/tags" Target="../tags/tag414.xml" /><Relationship Id="rId28" Type="http://schemas.openxmlformats.org/officeDocument/2006/relationships/tags" Target="../tags/tag415.xml" /><Relationship Id="rId29" Type="http://schemas.openxmlformats.org/officeDocument/2006/relationships/tags" Target="../tags/tag416.xml" /><Relationship Id="rId3" Type="http://schemas.openxmlformats.org/officeDocument/2006/relationships/tags" Target="../tags/tag390.xml" /><Relationship Id="rId30" Type="http://schemas.openxmlformats.org/officeDocument/2006/relationships/tags" Target="../tags/tag417.xml" /><Relationship Id="rId31" Type="http://schemas.openxmlformats.org/officeDocument/2006/relationships/tags" Target="../tags/tag418.xml" /><Relationship Id="rId32" Type="http://schemas.openxmlformats.org/officeDocument/2006/relationships/tags" Target="../tags/tag419.xml" /><Relationship Id="rId33" Type="http://schemas.openxmlformats.org/officeDocument/2006/relationships/tags" Target="../tags/tag420.xml" /><Relationship Id="rId34" Type="http://schemas.openxmlformats.org/officeDocument/2006/relationships/tags" Target="../tags/tag421.xml" /><Relationship Id="rId35" Type="http://schemas.openxmlformats.org/officeDocument/2006/relationships/tags" Target="../tags/tag422.xml" /><Relationship Id="rId36" Type="http://schemas.openxmlformats.org/officeDocument/2006/relationships/tags" Target="../tags/tag423.xml" /><Relationship Id="rId37" Type="http://schemas.openxmlformats.org/officeDocument/2006/relationships/tags" Target="../tags/tag424.xml" /><Relationship Id="rId38" Type="http://schemas.openxmlformats.org/officeDocument/2006/relationships/tags" Target="../tags/tag425.xml" /><Relationship Id="rId39" Type="http://schemas.openxmlformats.org/officeDocument/2006/relationships/tags" Target="../tags/tag426.xml" /><Relationship Id="rId4" Type="http://schemas.openxmlformats.org/officeDocument/2006/relationships/tags" Target="../tags/tag391.xml" /><Relationship Id="rId40" Type="http://schemas.openxmlformats.org/officeDocument/2006/relationships/tags" Target="../tags/tag427.xml" /><Relationship Id="rId41" Type="http://schemas.openxmlformats.org/officeDocument/2006/relationships/tags" Target="../tags/tag428.xml" /><Relationship Id="rId42" Type="http://schemas.openxmlformats.org/officeDocument/2006/relationships/tags" Target="../tags/tag429.xml" /><Relationship Id="rId43" Type="http://schemas.openxmlformats.org/officeDocument/2006/relationships/tags" Target="../tags/tag430.xml" /><Relationship Id="rId44" Type="http://schemas.openxmlformats.org/officeDocument/2006/relationships/tags" Target="../tags/tag431.xml" /><Relationship Id="rId45" Type="http://schemas.openxmlformats.org/officeDocument/2006/relationships/tags" Target="../tags/tag432.xml" /><Relationship Id="rId46" Type="http://schemas.openxmlformats.org/officeDocument/2006/relationships/tags" Target="../tags/tag433.xml" /><Relationship Id="rId47" Type="http://schemas.openxmlformats.org/officeDocument/2006/relationships/tags" Target="../tags/tag434.xml" /><Relationship Id="rId48" Type="http://schemas.openxmlformats.org/officeDocument/2006/relationships/tags" Target="../tags/tag43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6.xml" /><Relationship Id="rId10" Type="http://schemas.openxmlformats.org/officeDocument/2006/relationships/tags" Target="../tags/tag445.xml" /><Relationship Id="rId11" Type="http://schemas.openxmlformats.org/officeDocument/2006/relationships/tags" Target="../tags/tag446.xml" /><Relationship Id="rId12" Type="http://schemas.openxmlformats.org/officeDocument/2006/relationships/tags" Target="../tags/tag447.xml" /><Relationship Id="rId13" Type="http://schemas.openxmlformats.org/officeDocument/2006/relationships/tags" Target="../tags/tag448.xml" /><Relationship Id="rId14" Type="http://schemas.openxmlformats.org/officeDocument/2006/relationships/tags" Target="../tags/tag449.xml" /><Relationship Id="rId15" Type="http://schemas.openxmlformats.org/officeDocument/2006/relationships/tags" Target="../tags/tag450.xml" /><Relationship Id="rId16" Type="http://schemas.openxmlformats.org/officeDocument/2006/relationships/tags" Target="../tags/tag451.xml" /><Relationship Id="rId17" Type="http://schemas.openxmlformats.org/officeDocument/2006/relationships/tags" Target="../tags/tag452.xml" /><Relationship Id="rId18" Type="http://schemas.openxmlformats.org/officeDocument/2006/relationships/tags" Target="../tags/tag453.xml" /><Relationship Id="rId19" Type="http://schemas.openxmlformats.org/officeDocument/2006/relationships/tags" Target="../tags/tag454.xml" /><Relationship Id="rId2" Type="http://schemas.openxmlformats.org/officeDocument/2006/relationships/tags" Target="../tags/tag437.xml" /><Relationship Id="rId20" Type="http://schemas.openxmlformats.org/officeDocument/2006/relationships/tags" Target="../tags/tag455.xml" /><Relationship Id="rId21" Type="http://schemas.openxmlformats.org/officeDocument/2006/relationships/tags" Target="../tags/tag456.xml" /><Relationship Id="rId22" Type="http://schemas.openxmlformats.org/officeDocument/2006/relationships/tags" Target="../tags/tag457.xml" /><Relationship Id="rId23" Type="http://schemas.openxmlformats.org/officeDocument/2006/relationships/tags" Target="../tags/tag458.xml" /><Relationship Id="rId24" Type="http://schemas.openxmlformats.org/officeDocument/2006/relationships/tags" Target="../tags/tag459.xml" /><Relationship Id="rId25" Type="http://schemas.openxmlformats.org/officeDocument/2006/relationships/tags" Target="../tags/tag460.xml" /><Relationship Id="rId26" Type="http://schemas.openxmlformats.org/officeDocument/2006/relationships/tags" Target="../tags/tag461.xml" /><Relationship Id="rId27" Type="http://schemas.openxmlformats.org/officeDocument/2006/relationships/tags" Target="../tags/tag462.xml" /><Relationship Id="rId28" Type="http://schemas.openxmlformats.org/officeDocument/2006/relationships/tags" Target="../tags/tag463.xml" /><Relationship Id="rId29" Type="http://schemas.openxmlformats.org/officeDocument/2006/relationships/tags" Target="../tags/tag464.xml" /><Relationship Id="rId3" Type="http://schemas.openxmlformats.org/officeDocument/2006/relationships/tags" Target="../tags/tag438.xml" /><Relationship Id="rId30" Type="http://schemas.openxmlformats.org/officeDocument/2006/relationships/tags" Target="../tags/tag465.xml" /><Relationship Id="rId31" Type="http://schemas.openxmlformats.org/officeDocument/2006/relationships/tags" Target="../tags/tag466.xml" /><Relationship Id="rId32" Type="http://schemas.openxmlformats.org/officeDocument/2006/relationships/tags" Target="../tags/tag467.xml" /><Relationship Id="rId33" Type="http://schemas.openxmlformats.org/officeDocument/2006/relationships/tags" Target="../tags/tag468.xml" /><Relationship Id="rId34" Type="http://schemas.openxmlformats.org/officeDocument/2006/relationships/tags" Target="../tags/tag469.xml" /><Relationship Id="rId35" Type="http://schemas.openxmlformats.org/officeDocument/2006/relationships/tags" Target="../tags/tag470.xml" /><Relationship Id="rId36" Type="http://schemas.openxmlformats.org/officeDocument/2006/relationships/tags" Target="../tags/tag471.xml" /><Relationship Id="rId37" Type="http://schemas.openxmlformats.org/officeDocument/2006/relationships/tags" Target="../tags/tag472.xml" /><Relationship Id="rId38" Type="http://schemas.openxmlformats.org/officeDocument/2006/relationships/tags" Target="../tags/tag473.xml" /><Relationship Id="rId39" Type="http://schemas.openxmlformats.org/officeDocument/2006/relationships/tags" Target="../tags/tag474.xml" /><Relationship Id="rId4" Type="http://schemas.openxmlformats.org/officeDocument/2006/relationships/tags" Target="../tags/tag439.xml" /><Relationship Id="rId40" Type="http://schemas.openxmlformats.org/officeDocument/2006/relationships/tags" Target="../tags/tag475.xml" /><Relationship Id="rId41" Type="http://schemas.openxmlformats.org/officeDocument/2006/relationships/tags" Target="../tags/tag476.xml" /><Relationship Id="rId42" Type="http://schemas.openxmlformats.org/officeDocument/2006/relationships/tags" Target="../tags/tag477.xml" /><Relationship Id="rId43" Type="http://schemas.openxmlformats.org/officeDocument/2006/relationships/tags" Target="../tags/tag478.xml" /><Relationship Id="rId44" Type="http://schemas.openxmlformats.org/officeDocument/2006/relationships/tags" Target="../tags/tag479.xml" /><Relationship Id="rId45" Type="http://schemas.openxmlformats.org/officeDocument/2006/relationships/slideMaster" Target="../slideMasters/slideMaster2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tags" Target="../tags/tag44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0.xml" /><Relationship Id="rId2" Type="http://schemas.openxmlformats.org/officeDocument/2006/relationships/tags" Target="../tags/tag481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6.xml" /><Relationship Id="rId2" Type="http://schemas.openxmlformats.org/officeDocument/2006/relationships/tags" Target="../tags/tag487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1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14" Type="http://schemas.openxmlformats.org/officeDocument/2006/relationships/tags" Target="../tags/tag504.xml" /><Relationship Id="rId15" Type="http://schemas.openxmlformats.org/officeDocument/2006/relationships/tags" Target="../tags/tag505.xml" /><Relationship Id="rId16" Type="http://schemas.openxmlformats.org/officeDocument/2006/relationships/tags" Target="../tags/tag506.xml" /><Relationship Id="rId17" Type="http://schemas.openxmlformats.org/officeDocument/2006/relationships/tags" Target="../tags/tag507.xml" /><Relationship Id="rId18" Type="http://schemas.openxmlformats.org/officeDocument/2006/relationships/tags" Target="../tags/tag508.xml" /><Relationship Id="rId19" Type="http://schemas.openxmlformats.org/officeDocument/2006/relationships/tags" Target="../tags/tag509.xml" /><Relationship Id="rId2" Type="http://schemas.openxmlformats.org/officeDocument/2006/relationships/tags" Target="../tags/tag492.xml" /><Relationship Id="rId20" Type="http://schemas.openxmlformats.org/officeDocument/2006/relationships/tags" Target="../tags/tag510.xml" /><Relationship Id="rId21" Type="http://schemas.openxmlformats.org/officeDocument/2006/relationships/tags" Target="../tags/tag511.xml" /><Relationship Id="rId22" Type="http://schemas.openxmlformats.org/officeDocument/2006/relationships/tags" Target="../tags/tag512.xml" /><Relationship Id="rId23" Type="http://schemas.openxmlformats.org/officeDocument/2006/relationships/tags" Target="../tags/tag513.xml" /><Relationship Id="rId24" Type="http://schemas.openxmlformats.org/officeDocument/2006/relationships/tags" Target="../tags/tag514.xml" /><Relationship Id="rId25" Type="http://schemas.openxmlformats.org/officeDocument/2006/relationships/tags" Target="../tags/tag515.xml" /><Relationship Id="rId26" Type="http://schemas.openxmlformats.org/officeDocument/2006/relationships/tags" Target="../tags/tag516.xml" /><Relationship Id="rId27" Type="http://schemas.openxmlformats.org/officeDocument/2006/relationships/tags" Target="../tags/tag517.xml" /><Relationship Id="rId28" Type="http://schemas.openxmlformats.org/officeDocument/2006/relationships/tags" Target="../tags/tag518.xml" /><Relationship Id="rId29" Type="http://schemas.openxmlformats.org/officeDocument/2006/relationships/tags" Target="../tags/tag519.xml" /><Relationship Id="rId3" Type="http://schemas.openxmlformats.org/officeDocument/2006/relationships/tags" Target="../tags/tag493.xml" /><Relationship Id="rId30" Type="http://schemas.openxmlformats.org/officeDocument/2006/relationships/tags" Target="../tags/tag520.xml" /><Relationship Id="rId31" Type="http://schemas.openxmlformats.org/officeDocument/2006/relationships/tags" Target="../tags/tag521.xml" /><Relationship Id="rId32" Type="http://schemas.openxmlformats.org/officeDocument/2006/relationships/tags" Target="../tags/tag522.xml" /><Relationship Id="rId33" Type="http://schemas.openxmlformats.org/officeDocument/2006/relationships/tags" Target="../tags/tag523.xml" /><Relationship Id="rId34" Type="http://schemas.openxmlformats.org/officeDocument/2006/relationships/tags" Target="../tags/tag524.xml" /><Relationship Id="rId35" Type="http://schemas.openxmlformats.org/officeDocument/2006/relationships/tags" Target="../tags/tag525.xml" /><Relationship Id="rId36" Type="http://schemas.openxmlformats.org/officeDocument/2006/relationships/tags" Target="../tags/tag526.xml" /><Relationship Id="rId37" Type="http://schemas.openxmlformats.org/officeDocument/2006/relationships/tags" Target="../tags/tag527.xml" /><Relationship Id="rId38" Type="http://schemas.openxmlformats.org/officeDocument/2006/relationships/tags" Target="../tags/tag528.xml" /><Relationship Id="rId39" Type="http://schemas.openxmlformats.org/officeDocument/2006/relationships/tags" Target="../tags/tag529.xml" /><Relationship Id="rId4" Type="http://schemas.openxmlformats.org/officeDocument/2006/relationships/tags" Target="../tags/tag494.xml" /><Relationship Id="rId40" Type="http://schemas.openxmlformats.org/officeDocument/2006/relationships/tags" Target="../tags/tag530.xml" /><Relationship Id="rId41" Type="http://schemas.openxmlformats.org/officeDocument/2006/relationships/tags" Target="../tags/tag531.xml" /><Relationship Id="rId42" Type="http://schemas.openxmlformats.org/officeDocument/2006/relationships/tags" Target="../tags/tag532.xml" /><Relationship Id="rId43" Type="http://schemas.openxmlformats.org/officeDocument/2006/relationships/tags" Target="../tags/tag533.xml" /><Relationship Id="rId44" Type="http://schemas.openxmlformats.org/officeDocument/2006/relationships/tags" Target="../tags/tag534.xml" /><Relationship Id="rId45" Type="http://schemas.openxmlformats.org/officeDocument/2006/relationships/tags" Target="../tags/tag53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6.xml" /><Relationship Id="rId10" Type="http://schemas.openxmlformats.org/officeDocument/2006/relationships/tags" Target="../tags/tag544.xml" /><Relationship Id="rId11" Type="http://schemas.openxmlformats.org/officeDocument/2006/relationships/tags" Target="../tags/tag545.xml" /><Relationship Id="rId12" Type="http://schemas.openxmlformats.org/officeDocument/2006/relationships/tags" Target="../tags/tag546.xml" /><Relationship Id="rId13" Type="http://schemas.openxmlformats.org/officeDocument/2006/relationships/tags" Target="../tags/tag547.xml" /><Relationship Id="rId14" Type="http://schemas.openxmlformats.org/officeDocument/2006/relationships/tags" Target="../tags/tag548.xml" /><Relationship Id="rId15" Type="http://schemas.openxmlformats.org/officeDocument/2006/relationships/tags" Target="../tags/tag549.xml" /><Relationship Id="rId16" Type="http://schemas.openxmlformats.org/officeDocument/2006/relationships/tags" Target="../tags/tag550.xml" /><Relationship Id="rId17" Type="http://schemas.openxmlformats.org/officeDocument/2006/relationships/tags" Target="../tags/tag551.xml" /><Relationship Id="rId18" Type="http://schemas.openxmlformats.org/officeDocument/2006/relationships/tags" Target="../tags/tag552.xml" /><Relationship Id="rId19" Type="http://schemas.openxmlformats.org/officeDocument/2006/relationships/tags" Target="../tags/tag553.xml" /><Relationship Id="rId2" Type="http://schemas.openxmlformats.org/officeDocument/2006/relationships/tags" Target="../tags/tag537.xml" /><Relationship Id="rId20" Type="http://schemas.openxmlformats.org/officeDocument/2006/relationships/tags" Target="../tags/tag554.xml" /><Relationship Id="rId21" Type="http://schemas.openxmlformats.org/officeDocument/2006/relationships/tags" Target="../tags/tag555.xml" /><Relationship Id="rId22" Type="http://schemas.openxmlformats.org/officeDocument/2006/relationships/tags" Target="../tags/tag556.xml" /><Relationship Id="rId23" Type="http://schemas.openxmlformats.org/officeDocument/2006/relationships/tags" Target="../tags/tag557.xml" /><Relationship Id="rId24" Type="http://schemas.openxmlformats.org/officeDocument/2006/relationships/tags" Target="../tags/tag558.xml" /><Relationship Id="rId25" Type="http://schemas.openxmlformats.org/officeDocument/2006/relationships/tags" Target="../tags/tag559.xml" /><Relationship Id="rId26" Type="http://schemas.openxmlformats.org/officeDocument/2006/relationships/tags" Target="../tags/tag560.xml" /><Relationship Id="rId27" Type="http://schemas.openxmlformats.org/officeDocument/2006/relationships/tags" Target="../tags/tag561.xml" /><Relationship Id="rId28" Type="http://schemas.openxmlformats.org/officeDocument/2006/relationships/tags" Target="../tags/tag562.xml" /><Relationship Id="rId29" Type="http://schemas.openxmlformats.org/officeDocument/2006/relationships/tags" Target="../tags/tag563.xml" /><Relationship Id="rId3" Type="http://schemas.openxmlformats.org/officeDocument/2006/relationships/tags" Target="../tags/tag538.xml" /><Relationship Id="rId30" Type="http://schemas.openxmlformats.org/officeDocument/2006/relationships/tags" Target="../tags/tag564.xml" /><Relationship Id="rId31" Type="http://schemas.openxmlformats.org/officeDocument/2006/relationships/tags" Target="../tags/tag565.xml" /><Relationship Id="rId32" Type="http://schemas.openxmlformats.org/officeDocument/2006/relationships/tags" Target="../tags/tag566.xml" /><Relationship Id="rId33" Type="http://schemas.openxmlformats.org/officeDocument/2006/relationships/tags" Target="../tags/tag567.xml" /><Relationship Id="rId34" Type="http://schemas.openxmlformats.org/officeDocument/2006/relationships/tags" Target="../tags/tag568.xml" /><Relationship Id="rId35" Type="http://schemas.openxmlformats.org/officeDocument/2006/relationships/tags" Target="../tags/tag569.xml" /><Relationship Id="rId36" Type="http://schemas.openxmlformats.org/officeDocument/2006/relationships/tags" Target="../tags/tag570.xml" /><Relationship Id="rId37" Type="http://schemas.openxmlformats.org/officeDocument/2006/relationships/tags" Target="../tags/tag571.xml" /><Relationship Id="rId38" Type="http://schemas.openxmlformats.org/officeDocument/2006/relationships/tags" Target="../tags/tag572.xml" /><Relationship Id="rId39" Type="http://schemas.openxmlformats.org/officeDocument/2006/relationships/tags" Target="../tags/tag573.xml" /><Relationship Id="rId4" Type="http://schemas.openxmlformats.org/officeDocument/2006/relationships/image" Target="../media/image1.png" /><Relationship Id="rId40" Type="http://schemas.openxmlformats.org/officeDocument/2006/relationships/tags" Target="../tags/tag574.xml" /><Relationship Id="rId41" Type="http://schemas.openxmlformats.org/officeDocument/2006/relationships/tags" Target="../tags/tag575.xml" /><Relationship Id="rId42" Type="http://schemas.openxmlformats.org/officeDocument/2006/relationships/tags" Target="../tags/tag576.xml" /><Relationship Id="rId43" Type="http://schemas.openxmlformats.org/officeDocument/2006/relationships/tags" Target="../tags/tag577.xml" /><Relationship Id="rId44" Type="http://schemas.openxmlformats.org/officeDocument/2006/relationships/tags" Target="../tags/tag578.xml" /><Relationship Id="rId45" Type="http://schemas.openxmlformats.org/officeDocument/2006/relationships/tags" Target="../tags/tag579.xml" /><Relationship Id="rId46" Type="http://schemas.openxmlformats.org/officeDocument/2006/relationships/tags" Target="../tags/tag580.xml" /><Relationship Id="rId47" Type="http://schemas.openxmlformats.org/officeDocument/2006/relationships/tags" Target="../tags/tag581.xml" /><Relationship Id="rId48" Type="http://schemas.openxmlformats.org/officeDocument/2006/relationships/tags" Target="../tags/tag582.xml" /><Relationship Id="rId49" Type="http://schemas.openxmlformats.org/officeDocument/2006/relationships/tags" Target="../tags/tag583.xml" /><Relationship Id="rId5" Type="http://schemas.openxmlformats.org/officeDocument/2006/relationships/tags" Target="../tags/tag539.xml" /><Relationship Id="rId50" Type="http://schemas.openxmlformats.org/officeDocument/2006/relationships/tags" Target="../tags/tag584.xml" /><Relationship Id="rId51" Type="http://schemas.openxmlformats.org/officeDocument/2006/relationships/tags" Target="../tags/tag585.xml" /><Relationship Id="rId52" Type="http://schemas.openxmlformats.org/officeDocument/2006/relationships/tags" Target="../tags/tag586.xml" /><Relationship Id="rId53" Type="http://schemas.openxmlformats.org/officeDocument/2006/relationships/tags" Target="../tags/tag587.xml" /><Relationship Id="rId54" Type="http://schemas.openxmlformats.org/officeDocument/2006/relationships/tags" Target="../tags/tag588.xml" /><Relationship Id="rId55" Type="http://schemas.openxmlformats.org/officeDocument/2006/relationships/tags" Target="../tags/tag589.xml" /><Relationship Id="rId56" Type="http://schemas.openxmlformats.org/officeDocument/2006/relationships/tags" Target="../tags/tag590.xml" /><Relationship Id="rId57" Type="http://schemas.openxmlformats.org/officeDocument/2006/relationships/tags" Target="../tags/tag591.xml" /><Relationship Id="rId58" Type="http://schemas.openxmlformats.org/officeDocument/2006/relationships/tags" Target="../tags/tag592.xml" /><Relationship Id="rId59" Type="http://schemas.openxmlformats.org/officeDocument/2006/relationships/tags" Target="../tags/tag593.xml" /><Relationship Id="rId6" Type="http://schemas.openxmlformats.org/officeDocument/2006/relationships/tags" Target="../tags/tag540.xml" /><Relationship Id="rId60" Type="http://schemas.openxmlformats.org/officeDocument/2006/relationships/tags" Target="../tags/tag594.xml" /><Relationship Id="rId61" Type="http://schemas.openxmlformats.org/officeDocument/2006/relationships/tags" Target="../tags/tag595.xml" /><Relationship Id="rId62" Type="http://schemas.openxmlformats.org/officeDocument/2006/relationships/tags" Target="../tags/tag596.xml" /><Relationship Id="rId63" Type="http://schemas.openxmlformats.org/officeDocument/2006/relationships/tags" Target="../tags/tag597.xml" /><Relationship Id="rId64" Type="http://schemas.openxmlformats.org/officeDocument/2006/relationships/tags" Target="../tags/tag598.xml" /><Relationship Id="rId65" Type="http://schemas.openxmlformats.org/officeDocument/2006/relationships/tags" Target="../tags/tag599.xml" /><Relationship Id="rId66" Type="http://schemas.openxmlformats.org/officeDocument/2006/relationships/tags" Target="../tags/tag600.xml" /><Relationship Id="rId67" Type="http://schemas.openxmlformats.org/officeDocument/2006/relationships/tags" Target="../tags/tag601.xml" /><Relationship Id="rId68" Type="http://schemas.openxmlformats.org/officeDocument/2006/relationships/tags" Target="../tags/tag602.xml" /><Relationship Id="rId69" Type="http://schemas.openxmlformats.org/officeDocument/2006/relationships/tags" Target="../tags/tag603.xml" /><Relationship Id="rId7" Type="http://schemas.openxmlformats.org/officeDocument/2006/relationships/tags" Target="../tags/tag541.xml" /><Relationship Id="rId70" Type="http://schemas.openxmlformats.org/officeDocument/2006/relationships/tags" Target="../tags/tag604.xml" /><Relationship Id="rId71" Type="http://schemas.openxmlformats.org/officeDocument/2006/relationships/tags" Target="../tags/tag605.xml" /><Relationship Id="rId72" Type="http://schemas.openxmlformats.org/officeDocument/2006/relationships/tags" Target="../tags/tag606.xml" /><Relationship Id="rId73" Type="http://schemas.openxmlformats.org/officeDocument/2006/relationships/tags" Target="../tags/tag607.xml" /><Relationship Id="rId74" Type="http://schemas.openxmlformats.org/officeDocument/2006/relationships/tags" Target="../tags/tag608.xml" /><Relationship Id="rId75" Type="http://schemas.openxmlformats.org/officeDocument/2006/relationships/tags" Target="../tags/tag609.xml" /><Relationship Id="rId76" Type="http://schemas.openxmlformats.org/officeDocument/2006/relationships/tags" Target="../tags/tag610.xml" /><Relationship Id="rId77" Type="http://schemas.openxmlformats.org/officeDocument/2006/relationships/tags" Target="../tags/tag611.xml" /><Relationship Id="rId78" Type="http://schemas.openxmlformats.org/officeDocument/2006/relationships/tags" Target="../tags/tag612.xml" /><Relationship Id="rId79" Type="http://schemas.openxmlformats.org/officeDocument/2006/relationships/tags" Target="../tags/tag613.xml" /><Relationship Id="rId8" Type="http://schemas.openxmlformats.org/officeDocument/2006/relationships/tags" Target="../tags/tag542.xml" /><Relationship Id="rId80" Type="http://schemas.openxmlformats.org/officeDocument/2006/relationships/tags" Target="../tags/tag614.xml" /><Relationship Id="rId81" Type="http://schemas.openxmlformats.org/officeDocument/2006/relationships/tags" Target="../tags/tag615.xml" /><Relationship Id="rId82" Type="http://schemas.openxmlformats.org/officeDocument/2006/relationships/tags" Target="../tags/tag616.xml" /><Relationship Id="rId83" Type="http://schemas.openxmlformats.org/officeDocument/2006/relationships/tags" Target="../tags/tag617.xml" /><Relationship Id="rId84" Type="http://schemas.openxmlformats.org/officeDocument/2006/relationships/tags" Target="../tags/tag618.xml" /><Relationship Id="rId85" Type="http://schemas.openxmlformats.org/officeDocument/2006/relationships/tags" Target="../tags/tag619.xml" /><Relationship Id="rId86" Type="http://schemas.openxmlformats.org/officeDocument/2006/relationships/tags" Target="../tags/tag620.xml" /><Relationship Id="rId87" Type="http://schemas.openxmlformats.org/officeDocument/2006/relationships/tags" Target="../tags/tag621.xml" /><Relationship Id="rId88" Type="http://schemas.openxmlformats.org/officeDocument/2006/relationships/tags" Target="../tags/tag622.xml" /><Relationship Id="rId89" Type="http://schemas.openxmlformats.org/officeDocument/2006/relationships/tags" Target="../tags/tag623.xml" /><Relationship Id="rId9" Type="http://schemas.openxmlformats.org/officeDocument/2006/relationships/tags" Target="../tags/tag543.xml" /><Relationship Id="rId90" Type="http://schemas.openxmlformats.org/officeDocument/2006/relationships/tags" Target="../tags/tag624.xml" /><Relationship Id="rId91" Type="http://schemas.openxmlformats.org/officeDocument/2006/relationships/tags" Target="../tags/tag625.xml" /><Relationship Id="rId92" Type="http://schemas.openxmlformats.org/officeDocument/2006/relationships/tags" Target="../tags/tag626.xml" /><Relationship Id="rId9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7.xml" /><Relationship Id="rId10" Type="http://schemas.openxmlformats.org/officeDocument/2006/relationships/tags" Target="../tags/tag636.xml" /><Relationship Id="rId11" Type="http://schemas.openxmlformats.org/officeDocument/2006/relationships/tags" Target="../tags/tag637.xml" /><Relationship Id="rId12" Type="http://schemas.openxmlformats.org/officeDocument/2006/relationships/tags" Target="../tags/tag638.xml" /><Relationship Id="rId13" Type="http://schemas.openxmlformats.org/officeDocument/2006/relationships/tags" Target="../tags/tag639.xml" /><Relationship Id="rId14" Type="http://schemas.openxmlformats.org/officeDocument/2006/relationships/tags" Target="../tags/tag640.xml" /><Relationship Id="rId15" Type="http://schemas.openxmlformats.org/officeDocument/2006/relationships/tags" Target="../tags/tag641.xml" /><Relationship Id="rId16" Type="http://schemas.openxmlformats.org/officeDocument/2006/relationships/tags" Target="../tags/tag642.xml" /><Relationship Id="rId17" Type="http://schemas.openxmlformats.org/officeDocument/2006/relationships/tags" Target="../tags/tag643.xml" /><Relationship Id="rId18" Type="http://schemas.openxmlformats.org/officeDocument/2006/relationships/tags" Target="../tags/tag644.xml" /><Relationship Id="rId19" Type="http://schemas.openxmlformats.org/officeDocument/2006/relationships/tags" Target="../tags/tag645.xml" /><Relationship Id="rId2" Type="http://schemas.openxmlformats.org/officeDocument/2006/relationships/tags" Target="../tags/tag628.xml" /><Relationship Id="rId20" Type="http://schemas.openxmlformats.org/officeDocument/2006/relationships/tags" Target="../tags/tag646.xml" /><Relationship Id="rId21" Type="http://schemas.openxmlformats.org/officeDocument/2006/relationships/tags" Target="../tags/tag647.xml" /><Relationship Id="rId22" Type="http://schemas.openxmlformats.org/officeDocument/2006/relationships/tags" Target="../tags/tag648.xml" /><Relationship Id="rId23" Type="http://schemas.openxmlformats.org/officeDocument/2006/relationships/tags" Target="../tags/tag649.xml" /><Relationship Id="rId24" Type="http://schemas.openxmlformats.org/officeDocument/2006/relationships/tags" Target="../tags/tag650.xml" /><Relationship Id="rId25" Type="http://schemas.openxmlformats.org/officeDocument/2006/relationships/tags" Target="../tags/tag651.xml" /><Relationship Id="rId26" Type="http://schemas.openxmlformats.org/officeDocument/2006/relationships/tags" Target="../tags/tag652.xml" /><Relationship Id="rId27" Type="http://schemas.openxmlformats.org/officeDocument/2006/relationships/tags" Target="../tags/tag653.xml" /><Relationship Id="rId28" Type="http://schemas.openxmlformats.org/officeDocument/2006/relationships/tags" Target="../tags/tag654.xml" /><Relationship Id="rId29" Type="http://schemas.openxmlformats.org/officeDocument/2006/relationships/tags" Target="../tags/tag655.xml" /><Relationship Id="rId3" Type="http://schemas.openxmlformats.org/officeDocument/2006/relationships/tags" Target="../tags/tag629.xml" /><Relationship Id="rId30" Type="http://schemas.openxmlformats.org/officeDocument/2006/relationships/tags" Target="../tags/tag656.xml" /><Relationship Id="rId31" Type="http://schemas.openxmlformats.org/officeDocument/2006/relationships/tags" Target="../tags/tag657.xml" /><Relationship Id="rId32" Type="http://schemas.openxmlformats.org/officeDocument/2006/relationships/tags" Target="../tags/tag658.xml" /><Relationship Id="rId33" Type="http://schemas.openxmlformats.org/officeDocument/2006/relationships/tags" Target="../tags/tag659.xml" /><Relationship Id="rId34" Type="http://schemas.openxmlformats.org/officeDocument/2006/relationships/tags" Target="../tags/tag660.xml" /><Relationship Id="rId35" Type="http://schemas.openxmlformats.org/officeDocument/2006/relationships/tags" Target="../tags/tag661.xml" /><Relationship Id="rId36" Type="http://schemas.openxmlformats.org/officeDocument/2006/relationships/tags" Target="../tags/tag662.xml" /><Relationship Id="rId37" Type="http://schemas.openxmlformats.org/officeDocument/2006/relationships/tags" Target="../tags/tag663.xml" /><Relationship Id="rId38" Type="http://schemas.openxmlformats.org/officeDocument/2006/relationships/tags" Target="../tags/tag664.xml" /><Relationship Id="rId39" Type="http://schemas.openxmlformats.org/officeDocument/2006/relationships/tags" Target="../tags/tag665.xml" /><Relationship Id="rId4" Type="http://schemas.openxmlformats.org/officeDocument/2006/relationships/tags" Target="../tags/tag630.xml" /><Relationship Id="rId40" Type="http://schemas.openxmlformats.org/officeDocument/2006/relationships/tags" Target="../tags/tag666.xml" /><Relationship Id="rId41" Type="http://schemas.openxmlformats.org/officeDocument/2006/relationships/tags" Target="../tags/tag667.xml" /><Relationship Id="rId42" Type="http://schemas.openxmlformats.org/officeDocument/2006/relationships/tags" Target="../tags/tag668.xml" /><Relationship Id="rId43" Type="http://schemas.openxmlformats.org/officeDocument/2006/relationships/tags" Target="../tags/tag669.xml" /><Relationship Id="rId44" Type="http://schemas.openxmlformats.org/officeDocument/2006/relationships/tags" Target="../tags/tag670.xml" /><Relationship Id="rId45" Type="http://schemas.openxmlformats.org/officeDocument/2006/relationships/tags" Target="../tags/tag671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631.xml" /><Relationship Id="rId6" Type="http://schemas.openxmlformats.org/officeDocument/2006/relationships/tags" Target="../tags/tag632.xml" /><Relationship Id="rId7" Type="http://schemas.openxmlformats.org/officeDocument/2006/relationships/tags" Target="../tags/tag633.xml" /><Relationship Id="rId8" Type="http://schemas.openxmlformats.org/officeDocument/2006/relationships/tags" Target="../tags/tag634.xml" /><Relationship Id="rId9" Type="http://schemas.openxmlformats.org/officeDocument/2006/relationships/tags" Target="../tags/tag635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2.xml" /><Relationship Id="rId2" Type="http://schemas.openxmlformats.org/officeDocument/2006/relationships/tags" Target="../tags/tag673.xml" /><Relationship Id="rId3" Type="http://schemas.openxmlformats.org/officeDocument/2006/relationships/tags" Target="../tags/tag674.xml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8.xml" /><Relationship Id="rId2" Type="http://schemas.openxmlformats.org/officeDocument/2006/relationships/tags" Target="../tags/tag679.xml" /><Relationship Id="rId3" Type="http://schemas.openxmlformats.org/officeDocument/2006/relationships/tags" Target="../tags/tag680.xml" /><Relationship Id="rId4" Type="http://schemas.openxmlformats.org/officeDocument/2006/relationships/tags" Target="../tags/tag681.xml" /><Relationship Id="rId5" Type="http://schemas.openxmlformats.org/officeDocument/2006/relationships/tags" Target="../tags/tag682.xml" /><Relationship Id="rId6" Type="http://schemas.openxmlformats.org/officeDocument/2006/relationships/tags" Target="../tags/tag683.xml" /><Relationship Id="rId7" Type="http://schemas.openxmlformats.org/officeDocument/2006/relationships/tags" Target="../tags/tag68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5.xml" /><Relationship Id="rId2" Type="http://schemas.openxmlformats.org/officeDocument/2006/relationships/tags" Target="../tags/tag686.xml" /><Relationship Id="rId3" Type="http://schemas.openxmlformats.org/officeDocument/2006/relationships/tags" Target="../tags/tag687.xml" /><Relationship Id="rId4" Type="http://schemas.openxmlformats.org/officeDocument/2006/relationships/tags" Target="../tags/tag688.xml" /><Relationship Id="rId5" Type="http://schemas.openxmlformats.org/officeDocument/2006/relationships/tags" Target="../tags/tag689.xml" /><Relationship Id="rId6" Type="http://schemas.openxmlformats.org/officeDocument/2006/relationships/tags" Target="../tags/tag690.xml" /><Relationship Id="rId7" Type="http://schemas.openxmlformats.org/officeDocument/2006/relationships/tags" Target="../tags/tag69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2.xml" /><Relationship Id="rId2" Type="http://schemas.openxmlformats.org/officeDocument/2006/relationships/tags" Target="../tags/tag693.xml" /><Relationship Id="rId3" Type="http://schemas.openxmlformats.org/officeDocument/2006/relationships/tags" Target="../tags/tag694.xml" /><Relationship Id="rId4" Type="http://schemas.openxmlformats.org/officeDocument/2006/relationships/tags" Target="../tags/tag695.xml" /><Relationship Id="rId5" Type="http://schemas.openxmlformats.org/officeDocument/2006/relationships/tags" Target="../tags/tag696.xml" /><Relationship Id="rId6" Type="http://schemas.openxmlformats.org/officeDocument/2006/relationships/tags" Target="../tags/tag697.xml" /><Relationship Id="rId7" Type="http://schemas.openxmlformats.org/officeDocument/2006/relationships/tags" Target="../tags/tag69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0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8.xml" /><Relationship Id="rId2" Type="http://schemas.openxmlformats.org/officeDocument/2006/relationships/tags" Target="../tags/tag709.xml" /><Relationship Id="rId3" Type="http://schemas.openxmlformats.org/officeDocument/2006/relationships/tags" Target="../tags/tag710.xml" /><Relationship Id="rId4" Type="http://schemas.openxmlformats.org/officeDocument/2006/relationships/tags" Target="../tags/tag711.xml" /><Relationship Id="rId5" Type="http://schemas.openxmlformats.org/officeDocument/2006/relationships/tags" Target="../tags/tag712.xml" /><Relationship Id="rId6" Type="http://schemas.openxmlformats.org/officeDocument/2006/relationships/tags" Target="../tags/tag71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文本框 144"/>
          <p:cNvSpPr txBox="1">
            <a:spLocks noChangeAspect="1"/>
          </p:cNvSpPr>
          <p:nvPr>
            <p:custDataLst>
              <p:tags r:id="rId2"/>
            </p:custDataLst>
          </p:nvPr>
        </p:nvSpPr>
        <p:spPr>
          <a:xfrm rot="1800000">
            <a:off x="5270251" y="1238576"/>
            <a:ext cx="4536000" cy="4536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791136"/>
              </a:avLst>
            </a:prstTxWarp>
            <a:noAutofit/>
          </a:bodyPr>
          <a:lstStyle/>
          <a:p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</a:rPr>
              <a:t>TEMPLATE</a:t>
            </a:r>
            <a:endParaRPr lang="en-US" altLang="zh-CN" sz="7200" b="1" spc="800">
              <a:solidFill>
                <a:schemeClr val="bg1">
                  <a:alpha val="34000"/>
                </a:schemeClr>
              </a:solidFill>
              <a:uFillTx/>
              <a:latin typeface="+mj-lt"/>
              <a:ea typeface="+mj-ea"/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5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6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7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8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9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0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2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4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5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7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8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9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20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1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2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3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5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7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8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9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0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1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2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3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4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5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6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7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8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9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40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1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2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3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4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5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6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7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8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1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2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3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4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5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6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7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8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9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60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1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2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3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4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5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6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7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8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9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70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1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2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3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4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5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6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7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8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9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80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1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2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3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4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5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/>
          <p:nvPr>
            <p:ph type="title" idx="3" hasCustomPrompt="1"/>
            <p:custDataLst>
              <p:tags r:id="rId88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89"/>
            </p:custDataLst>
          </p:nvPr>
        </p:nvSpPr>
        <p:spPr>
          <a:xfrm>
            <a:off x="1287780" y="3358515"/>
            <a:ext cx="55194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90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4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44"/>
            <p:custDataLst>
              <p:tags r:id="rId3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1860000">
            <a:off x="5135880" y="1209675"/>
            <a:ext cx="4702175" cy="5003165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TEMPLATE</a:t>
            </a:r>
          </a:p>
        </p:txBody>
      </p:sp>
      <p:sp>
        <p:nvSpPr>
          <p:cNvPr id="259" name="任意多边形: 形状 258"/>
          <p:cNvSpPr/>
          <p:nvPr>
            <p:custDataLst>
              <p:tags r:id="rId3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8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2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3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4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5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9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20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1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2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3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4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5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6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7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8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9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30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1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2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3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4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5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6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7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8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9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40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1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2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3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4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5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6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7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8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9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50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1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2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3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4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5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6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7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8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9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60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1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2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3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4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5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6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7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8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9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70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1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2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3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4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5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6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7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8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9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80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1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2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3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4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5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6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7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8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9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90"/>
            </p:custDataLst>
          </p:nvPr>
        </p:nvSpPr>
        <p:spPr>
          <a:xfrm>
            <a:off x="867410" y="2078990"/>
            <a:ext cx="1277620" cy="5962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46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5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44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正文"/>
          <p:cNvSpPr txBox="1"/>
          <p:nvPr>
            <p:ph idx="48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7"/>
            <p:custDataLst>
              <p:tags r:id="rId3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46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45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46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r="0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5"/>
            </p:custDataLst>
          </p:nvPr>
        </p:nvSpPr>
        <p:spPr>
          <a:xfrm>
            <a:off x="566420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椭圆 201"/>
          <p:cNvSpPr/>
          <p:nvPr>
            <p:custDataLst>
              <p:tags r:id="rId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9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4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1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19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4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9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4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3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9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任意多边形: 形状 62"/>
          <p:cNvSpPr/>
          <p:nvPr>
            <p:custDataLst>
              <p:tags r:id="rId4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44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2160000">
            <a:off x="5290820" y="1599565"/>
            <a:ext cx="5515610" cy="432816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ENDING</a:t>
            </a: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6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7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8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9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40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1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8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89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5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8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9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0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3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4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5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8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19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0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3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4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5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8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29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0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3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4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5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8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9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0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2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7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15.xml" /><Relationship Id="rId21" Type="http://schemas.openxmlformats.org/officeDocument/2006/relationships/tags" Target="../tags/tag716.xml" /><Relationship Id="rId22" Type="http://schemas.openxmlformats.org/officeDocument/2006/relationships/tags" Target="../tags/tag717.xml" /><Relationship Id="rId23" Type="http://schemas.openxmlformats.org/officeDocument/2006/relationships/tags" Target="../tags/tag718.xml" /><Relationship Id="rId24" Type="http://schemas.openxmlformats.org/officeDocument/2006/relationships/tags" Target="../tags/tag719.xml" /><Relationship Id="rId25" Type="http://schemas.openxmlformats.org/officeDocument/2006/relationships/tags" Target="../tags/tag720.xml" /><Relationship Id="rId26" Type="http://schemas.openxmlformats.org/officeDocument/2006/relationships/tags" Target="../tags/tag721.xml" /><Relationship Id="rId27" Type="http://schemas.openxmlformats.org/officeDocument/2006/relationships/tags" Target="../tags/tag722.xml" /><Relationship Id="rId28" Type="http://schemas.openxmlformats.org/officeDocument/2006/relationships/tags" Target="../tags/tag723.xml" /><Relationship Id="rId29" Type="http://schemas.openxmlformats.org/officeDocument/2006/relationships/tags" Target="../tags/tag724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725.xml" /><Relationship Id="rId31" Type="http://schemas.openxmlformats.org/officeDocument/2006/relationships/tags" Target="../tags/tag726.xml" /><Relationship Id="rId32" Type="http://schemas.openxmlformats.org/officeDocument/2006/relationships/tags" Target="../tags/tag727.xml" /><Relationship Id="rId33" Type="http://schemas.openxmlformats.org/officeDocument/2006/relationships/tags" Target="../tags/tag728.xml" /><Relationship Id="rId34" Type="http://schemas.openxmlformats.org/officeDocument/2006/relationships/tags" Target="../tags/tag729.xml" /><Relationship Id="rId35" Type="http://schemas.openxmlformats.org/officeDocument/2006/relationships/tags" Target="../tags/tag730.xml" /><Relationship Id="rId36" Type="http://schemas.openxmlformats.org/officeDocument/2006/relationships/tags" Target="../tags/tag731.xml" /><Relationship Id="rId37" Type="http://schemas.openxmlformats.org/officeDocument/2006/relationships/tags" Target="../tags/tag732.xml" /><Relationship Id="rId38" Type="http://schemas.openxmlformats.org/officeDocument/2006/relationships/tags" Target="../tags/tag733.xml" /><Relationship Id="rId39" Type="http://schemas.openxmlformats.org/officeDocument/2006/relationships/tags" Target="../tags/tag734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735.xml" /><Relationship Id="rId41" Type="http://schemas.openxmlformats.org/officeDocument/2006/relationships/tags" Target="../tags/tag736.xml" /><Relationship Id="rId42" Type="http://schemas.openxmlformats.org/officeDocument/2006/relationships/tags" Target="../tags/tag737.xml" /><Relationship Id="rId43" Type="http://schemas.openxmlformats.org/officeDocument/2006/relationships/tags" Target="../tags/tag738.xml" /><Relationship Id="rId44" Type="http://schemas.openxmlformats.org/officeDocument/2006/relationships/tags" Target="../tags/tag739.xml" /><Relationship Id="rId45" Type="http://schemas.openxmlformats.org/officeDocument/2006/relationships/tags" Target="../tags/tag740.xml" /><Relationship Id="rId46" Type="http://schemas.openxmlformats.org/officeDocument/2006/relationships/tags" Target="../tags/tag741.xml" /><Relationship Id="rId47" Type="http://schemas.openxmlformats.org/officeDocument/2006/relationships/tags" Target="../tags/tag742.xml" /><Relationship Id="rId48" Type="http://schemas.openxmlformats.org/officeDocument/2006/relationships/tags" Target="../tags/tag743.xml" /><Relationship Id="rId49" Type="http://schemas.openxmlformats.org/officeDocument/2006/relationships/tags" Target="../tags/tag744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745.xml" /><Relationship Id="rId51" Type="http://schemas.openxmlformats.org/officeDocument/2006/relationships/tags" Target="../tags/tag746.xml" /><Relationship Id="rId52" Type="http://schemas.openxmlformats.org/officeDocument/2006/relationships/tags" Target="../tags/tag747.xml" /><Relationship Id="rId53" Type="http://schemas.openxmlformats.org/officeDocument/2006/relationships/tags" Target="../tags/tag748.xml" /><Relationship Id="rId54" Type="http://schemas.openxmlformats.org/officeDocument/2006/relationships/tags" Target="../tags/tag749.xml" /><Relationship Id="rId55" Type="http://schemas.openxmlformats.org/officeDocument/2006/relationships/tags" Target="../tags/tag750.xml" /><Relationship Id="rId56" Type="http://schemas.openxmlformats.org/officeDocument/2006/relationships/tags" Target="../tags/tag751.xml" /><Relationship Id="rId57" Type="http://schemas.openxmlformats.org/officeDocument/2006/relationships/tags" Target="../tags/tag752.xml" /><Relationship Id="rId58" Type="http://schemas.openxmlformats.org/officeDocument/2006/relationships/tags" Target="../tags/tag753.xml" /><Relationship Id="rId59" Type="http://schemas.openxmlformats.org/officeDocument/2006/relationships/tags" Target="../tags/tag754.xml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755.xml" /><Relationship Id="rId61" Type="http://schemas.openxmlformats.org/officeDocument/2006/relationships/tags" Target="../tags/tag756.xml" /><Relationship Id="rId62" Type="http://schemas.openxmlformats.org/officeDocument/2006/relationships/tags" Target="../tags/tag757.xml" /><Relationship Id="rId63" Type="http://schemas.openxmlformats.org/officeDocument/2006/relationships/tags" Target="../tags/tag758.xml" /><Relationship Id="rId64" Type="http://schemas.openxmlformats.org/officeDocument/2006/relationships/tags" Target="../tags/tag759.xml" /><Relationship Id="rId65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19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2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22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23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24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2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7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8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9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2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33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34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3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7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8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9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4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4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2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3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44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4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7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8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9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5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5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52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53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54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7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8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9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1"/>
            <p:custDataLst>
              <p:tags r:id="rId60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6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6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6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70.xml" /><Relationship Id="rId11" Type="http://schemas.openxmlformats.org/officeDocument/2006/relationships/tags" Target="../tags/tag771.xml" /><Relationship Id="rId12" Type="http://schemas.openxmlformats.org/officeDocument/2006/relationships/tags" Target="../tags/tag772.xml" /><Relationship Id="rId13" Type="http://schemas.openxmlformats.org/officeDocument/2006/relationships/tags" Target="../tags/tag773.xml" /><Relationship Id="rId14" Type="http://schemas.openxmlformats.org/officeDocument/2006/relationships/tags" Target="../tags/tag774.xml" /><Relationship Id="rId15" Type="http://schemas.openxmlformats.org/officeDocument/2006/relationships/tags" Target="../tags/tag775.xml" /><Relationship Id="rId16" Type="http://schemas.openxmlformats.org/officeDocument/2006/relationships/tags" Target="../tags/tag776.xml" /><Relationship Id="rId17" Type="http://schemas.openxmlformats.org/officeDocument/2006/relationships/tags" Target="../tags/tag777.xml" /><Relationship Id="rId18" Type="http://schemas.openxmlformats.org/officeDocument/2006/relationships/tags" Target="../tags/tag778.xml" /><Relationship Id="rId19" Type="http://schemas.openxmlformats.org/officeDocument/2006/relationships/tags" Target="../tags/tag779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tags" Target="../tags/tag763.xml" /><Relationship Id="rId30" Type="http://schemas.openxmlformats.org/officeDocument/2006/relationships/tags" Target="../tags/tag790.xml" /><Relationship Id="rId31" Type="http://schemas.openxmlformats.org/officeDocument/2006/relationships/tags" Target="../tags/tag791.xml" /><Relationship Id="rId32" Type="http://schemas.openxmlformats.org/officeDocument/2006/relationships/tags" Target="../tags/tag792.xml" /><Relationship Id="rId33" Type="http://schemas.openxmlformats.org/officeDocument/2006/relationships/tags" Target="../tags/tag793.xml" /><Relationship Id="rId34" Type="http://schemas.openxmlformats.org/officeDocument/2006/relationships/tags" Target="../tags/tag794.xml" /><Relationship Id="rId35" Type="http://schemas.openxmlformats.org/officeDocument/2006/relationships/tags" Target="../tags/tag795.xml" /><Relationship Id="rId36" Type="http://schemas.openxmlformats.org/officeDocument/2006/relationships/tags" Target="../tags/tag796.xml" /><Relationship Id="rId37" Type="http://schemas.openxmlformats.org/officeDocument/2006/relationships/tags" Target="../tags/tag797.xml" /><Relationship Id="rId38" Type="http://schemas.openxmlformats.org/officeDocument/2006/relationships/tags" Target="../tags/tag798.xml" /><Relationship Id="rId39" Type="http://schemas.openxmlformats.org/officeDocument/2006/relationships/tags" Target="../tags/tag799.xml" /><Relationship Id="rId4" Type="http://schemas.openxmlformats.org/officeDocument/2006/relationships/tags" Target="../tags/tag764.xml" /><Relationship Id="rId40" Type="http://schemas.openxmlformats.org/officeDocument/2006/relationships/tags" Target="../tags/tag800.xml" /><Relationship Id="rId41" Type="http://schemas.openxmlformats.org/officeDocument/2006/relationships/tags" Target="../tags/tag801.xml" /><Relationship Id="rId42" Type="http://schemas.openxmlformats.org/officeDocument/2006/relationships/tags" Target="../tags/tag802.xml" /><Relationship Id="rId43" Type="http://schemas.openxmlformats.org/officeDocument/2006/relationships/tags" Target="../tags/tag803.xml" /><Relationship Id="rId44" Type="http://schemas.openxmlformats.org/officeDocument/2006/relationships/tags" Target="../tags/tag804.xml" /><Relationship Id="rId45" Type="http://schemas.openxmlformats.org/officeDocument/2006/relationships/tags" Target="../tags/tag805.xml" /><Relationship Id="rId46" Type="http://schemas.openxmlformats.org/officeDocument/2006/relationships/tags" Target="../tags/tag806.xml" /><Relationship Id="rId47" Type="http://schemas.openxmlformats.org/officeDocument/2006/relationships/tags" Target="../tags/tag807.xml" /><Relationship Id="rId48" Type="http://schemas.openxmlformats.org/officeDocument/2006/relationships/tags" Target="../tags/tag808.xml" /><Relationship Id="rId49" Type="http://schemas.openxmlformats.org/officeDocument/2006/relationships/tags" Target="../tags/tag809.xml" /><Relationship Id="rId5" Type="http://schemas.openxmlformats.org/officeDocument/2006/relationships/tags" Target="../tags/tag765.xml" /><Relationship Id="rId50" Type="http://schemas.openxmlformats.org/officeDocument/2006/relationships/tags" Target="../tags/tag810.xml" /><Relationship Id="rId51" Type="http://schemas.openxmlformats.org/officeDocument/2006/relationships/tags" Target="../tags/tag811.xml" /><Relationship Id="rId52" Type="http://schemas.openxmlformats.org/officeDocument/2006/relationships/tags" Target="../tags/tag812.xml" /><Relationship Id="rId53" Type="http://schemas.openxmlformats.org/officeDocument/2006/relationships/tags" Target="../tags/tag813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14.xml" /><Relationship Id="rId3" Type="http://schemas.openxmlformats.org/officeDocument/2006/relationships/tags" Target="../tags/tag8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4.xml" /><Relationship Id="rId11" Type="http://schemas.openxmlformats.org/officeDocument/2006/relationships/tags" Target="../tags/tag825.xml" /><Relationship Id="rId12" Type="http://schemas.openxmlformats.org/officeDocument/2006/relationships/tags" Target="../tags/tag826.xml" /><Relationship Id="rId13" Type="http://schemas.openxmlformats.org/officeDocument/2006/relationships/tags" Target="../tags/tag827.xml" /><Relationship Id="rId14" Type="http://schemas.openxmlformats.org/officeDocument/2006/relationships/tags" Target="../tags/tag828.xml" /><Relationship Id="rId15" Type="http://schemas.openxmlformats.org/officeDocument/2006/relationships/tags" Target="../tags/tag829.xml" /><Relationship Id="rId16" Type="http://schemas.openxmlformats.org/officeDocument/2006/relationships/tags" Target="../tags/tag830.xml" /><Relationship Id="rId17" Type="http://schemas.openxmlformats.org/officeDocument/2006/relationships/tags" Target="../tags/tag831.xml" /><Relationship Id="rId18" Type="http://schemas.openxmlformats.org/officeDocument/2006/relationships/tags" Target="../tags/tag832.xml" /><Relationship Id="rId19" Type="http://schemas.openxmlformats.org/officeDocument/2006/relationships/tags" Target="../tags/tag833.xml" /><Relationship Id="rId2" Type="http://schemas.openxmlformats.org/officeDocument/2006/relationships/tags" Target="../tags/tag816.xml" /><Relationship Id="rId20" Type="http://schemas.openxmlformats.org/officeDocument/2006/relationships/tags" Target="../tags/tag834.xml" /><Relationship Id="rId21" Type="http://schemas.openxmlformats.org/officeDocument/2006/relationships/tags" Target="../tags/tag835.xml" /><Relationship Id="rId22" Type="http://schemas.openxmlformats.org/officeDocument/2006/relationships/tags" Target="../tags/tag836.xml" /><Relationship Id="rId23" Type="http://schemas.openxmlformats.org/officeDocument/2006/relationships/tags" Target="../tags/tag837.xml" /><Relationship Id="rId24" Type="http://schemas.openxmlformats.org/officeDocument/2006/relationships/tags" Target="../tags/tag838.xml" /><Relationship Id="rId25" Type="http://schemas.openxmlformats.org/officeDocument/2006/relationships/tags" Target="../tags/tag839.xml" /><Relationship Id="rId26" Type="http://schemas.openxmlformats.org/officeDocument/2006/relationships/tags" Target="../tags/tag840.xml" /><Relationship Id="rId27" Type="http://schemas.openxmlformats.org/officeDocument/2006/relationships/tags" Target="../tags/tag841.xml" /><Relationship Id="rId28" Type="http://schemas.openxmlformats.org/officeDocument/2006/relationships/tags" Target="../tags/tag842.xml" /><Relationship Id="rId29" Type="http://schemas.openxmlformats.org/officeDocument/2006/relationships/tags" Target="../tags/tag843.xml" /><Relationship Id="rId3" Type="http://schemas.openxmlformats.org/officeDocument/2006/relationships/tags" Target="../tags/tag817.xml" /><Relationship Id="rId30" Type="http://schemas.openxmlformats.org/officeDocument/2006/relationships/tags" Target="../tags/tag844.xml" /><Relationship Id="rId31" Type="http://schemas.openxmlformats.org/officeDocument/2006/relationships/tags" Target="../tags/tag845.xml" /><Relationship Id="rId32" Type="http://schemas.openxmlformats.org/officeDocument/2006/relationships/tags" Target="../tags/tag846.xml" /><Relationship Id="rId33" Type="http://schemas.openxmlformats.org/officeDocument/2006/relationships/tags" Target="../tags/tag847.xml" /><Relationship Id="rId34" Type="http://schemas.openxmlformats.org/officeDocument/2006/relationships/tags" Target="../tags/tag848.xml" /><Relationship Id="rId35" Type="http://schemas.openxmlformats.org/officeDocument/2006/relationships/tags" Target="../tags/tag849.xml" /><Relationship Id="rId36" Type="http://schemas.openxmlformats.org/officeDocument/2006/relationships/tags" Target="../tags/tag850.xml" /><Relationship Id="rId37" Type="http://schemas.openxmlformats.org/officeDocument/2006/relationships/tags" Target="../tags/tag851.xml" /><Relationship Id="rId38" Type="http://schemas.openxmlformats.org/officeDocument/2006/relationships/tags" Target="../tags/tag852.xml" /><Relationship Id="rId39" Type="http://schemas.openxmlformats.org/officeDocument/2006/relationships/tags" Target="../tags/tag853.xml" /><Relationship Id="rId4" Type="http://schemas.openxmlformats.org/officeDocument/2006/relationships/tags" Target="../tags/tag818.xml" /><Relationship Id="rId40" Type="http://schemas.openxmlformats.org/officeDocument/2006/relationships/tags" Target="../tags/tag854.xml" /><Relationship Id="rId41" Type="http://schemas.openxmlformats.org/officeDocument/2006/relationships/tags" Target="../tags/tag855.xml" /><Relationship Id="rId42" Type="http://schemas.openxmlformats.org/officeDocument/2006/relationships/tags" Target="../tags/tag856.xml" /><Relationship Id="rId43" Type="http://schemas.openxmlformats.org/officeDocument/2006/relationships/tags" Target="../tags/tag857.xml" /><Relationship Id="rId44" Type="http://schemas.openxmlformats.org/officeDocument/2006/relationships/tags" Target="../tags/tag858.xml" /><Relationship Id="rId45" Type="http://schemas.openxmlformats.org/officeDocument/2006/relationships/tags" Target="../tags/tag859.xml" /><Relationship Id="rId46" Type="http://schemas.openxmlformats.org/officeDocument/2006/relationships/tags" Target="../tags/tag860.xml" /><Relationship Id="rId47" Type="http://schemas.openxmlformats.org/officeDocument/2006/relationships/tags" Target="../tags/tag861.xml" /><Relationship Id="rId48" Type="http://schemas.openxmlformats.org/officeDocument/2006/relationships/tags" Target="../tags/tag862.xml" /><Relationship Id="rId49" Type="http://schemas.openxmlformats.org/officeDocument/2006/relationships/tags" Target="../tags/tag863.xml" /><Relationship Id="rId5" Type="http://schemas.openxmlformats.org/officeDocument/2006/relationships/tags" Target="../tags/tag819.xml" /><Relationship Id="rId50" Type="http://schemas.openxmlformats.org/officeDocument/2006/relationships/tags" Target="../tags/tag864.xml" /><Relationship Id="rId51" Type="http://schemas.openxmlformats.org/officeDocument/2006/relationships/tags" Target="../tags/tag865.xml" /><Relationship Id="rId52" Type="http://schemas.openxmlformats.org/officeDocument/2006/relationships/tags" Target="../tags/tag866.xml" /><Relationship Id="rId53" Type="http://schemas.openxmlformats.org/officeDocument/2006/relationships/tags" Target="../tags/tag867.xml" /><Relationship Id="rId54" Type="http://schemas.openxmlformats.org/officeDocument/2006/relationships/tags" Target="../tags/tag868.xml" /><Relationship Id="rId55" Type="http://schemas.openxmlformats.org/officeDocument/2006/relationships/tags" Target="../tags/tag869.xml" /><Relationship Id="rId56" Type="http://schemas.openxmlformats.org/officeDocument/2006/relationships/tags" Target="../tags/tag870.xml" /><Relationship Id="rId57" Type="http://schemas.openxmlformats.org/officeDocument/2006/relationships/tags" Target="../tags/tag871.xml" /><Relationship Id="rId6" Type="http://schemas.openxmlformats.org/officeDocument/2006/relationships/tags" Target="../tags/tag820.xml" /><Relationship Id="rId7" Type="http://schemas.openxmlformats.org/officeDocument/2006/relationships/tags" Target="../tags/tag821.xml" /><Relationship Id="rId8" Type="http://schemas.openxmlformats.org/officeDocument/2006/relationships/tags" Target="../tags/tag822.xml" /><Relationship Id="rId9" Type="http://schemas.openxmlformats.org/officeDocument/2006/relationships/tags" Target="../tags/tag8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80.xml" /><Relationship Id="rId11" Type="http://schemas.openxmlformats.org/officeDocument/2006/relationships/tags" Target="../tags/tag881.xml" /><Relationship Id="rId12" Type="http://schemas.openxmlformats.org/officeDocument/2006/relationships/tags" Target="../tags/tag882.xml" /><Relationship Id="rId13" Type="http://schemas.openxmlformats.org/officeDocument/2006/relationships/tags" Target="../tags/tag883.xml" /><Relationship Id="rId14" Type="http://schemas.openxmlformats.org/officeDocument/2006/relationships/tags" Target="../tags/tag884.xml" /><Relationship Id="rId15" Type="http://schemas.openxmlformats.org/officeDocument/2006/relationships/tags" Target="../tags/tag885.xml" /><Relationship Id="rId16" Type="http://schemas.openxmlformats.org/officeDocument/2006/relationships/tags" Target="../tags/tag886.xml" /><Relationship Id="rId17" Type="http://schemas.openxmlformats.org/officeDocument/2006/relationships/tags" Target="../tags/tag887.xml" /><Relationship Id="rId18" Type="http://schemas.openxmlformats.org/officeDocument/2006/relationships/tags" Target="../tags/tag888.xml" /><Relationship Id="rId19" Type="http://schemas.openxmlformats.org/officeDocument/2006/relationships/tags" Target="../tags/tag889.xml" /><Relationship Id="rId2" Type="http://schemas.openxmlformats.org/officeDocument/2006/relationships/tags" Target="../tags/tag872.xml" /><Relationship Id="rId20" Type="http://schemas.openxmlformats.org/officeDocument/2006/relationships/tags" Target="../tags/tag890.xml" /><Relationship Id="rId21" Type="http://schemas.openxmlformats.org/officeDocument/2006/relationships/tags" Target="../tags/tag891.xml" /><Relationship Id="rId22" Type="http://schemas.openxmlformats.org/officeDocument/2006/relationships/tags" Target="../tags/tag892.xml" /><Relationship Id="rId23" Type="http://schemas.openxmlformats.org/officeDocument/2006/relationships/tags" Target="../tags/tag893.xml" /><Relationship Id="rId24" Type="http://schemas.openxmlformats.org/officeDocument/2006/relationships/tags" Target="../tags/tag894.xml" /><Relationship Id="rId25" Type="http://schemas.openxmlformats.org/officeDocument/2006/relationships/tags" Target="../tags/tag895.xml" /><Relationship Id="rId26" Type="http://schemas.openxmlformats.org/officeDocument/2006/relationships/tags" Target="../tags/tag896.xml" /><Relationship Id="rId27" Type="http://schemas.openxmlformats.org/officeDocument/2006/relationships/tags" Target="../tags/tag897.xml" /><Relationship Id="rId28" Type="http://schemas.openxmlformats.org/officeDocument/2006/relationships/tags" Target="../tags/tag898.xml" /><Relationship Id="rId29" Type="http://schemas.openxmlformats.org/officeDocument/2006/relationships/tags" Target="../tags/tag899.xml" /><Relationship Id="rId3" Type="http://schemas.openxmlformats.org/officeDocument/2006/relationships/tags" Target="../tags/tag873.xml" /><Relationship Id="rId30" Type="http://schemas.openxmlformats.org/officeDocument/2006/relationships/tags" Target="../tags/tag900.xml" /><Relationship Id="rId31" Type="http://schemas.openxmlformats.org/officeDocument/2006/relationships/tags" Target="../tags/tag901.xml" /><Relationship Id="rId32" Type="http://schemas.openxmlformats.org/officeDocument/2006/relationships/tags" Target="../tags/tag902.xml" /><Relationship Id="rId33" Type="http://schemas.openxmlformats.org/officeDocument/2006/relationships/tags" Target="../tags/tag903.xml" /><Relationship Id="rId34" Type="http://schemas.openxmlformats.org/officeDocument/2006/relationships/tags" Target="../tags/tag904.xml" /><Relationship Id="rId35" Type="http://schemas.openxmlformats.org/officeDocument/2006/relationships/tags" Target="../tags/tag905.xml" /><Relationship Id="rId36" Type="http://schemas.openxmlformats.org/officeDocument/2006/relationships/tags" Target="../tags/tag906.xml" /><Relationship Id="rId37" Type="http://schemas.openxmlformats.org/officeDocument/2006/relationships/tags" Target="../tags/tag907.xml" /><Relationship Id="rId38" Type="http://schemas.openxmlformats.org/officeDocument/2006/relationships/tags" Target="../tags/tag908.xml" /><Relationship Id="rId39" Type="http://schemas.openxmlformats.org/officeDocument/2006/relationships/tags" Target="../tags/tag909.xml" /><Relationship Id="rId4" Type="http://schemas.openxmlformats.org/officeDocument/2006/relationships/tags" Target="../tags/tag874.xml" /><Relationship Id="rId40" Type="http://schemas.openxmlformats.org/officeDocument/2006/relationships/tags" Target="../tags/tag910.xml" /><Relationship Id="rId41" Type="http://schemas.openxmlformats.org/officeDocument/2006/relationships/tags" Target="../tags/tag911.xml" /><Relationship Id="rId42" Type="http://schemas.openxmlformats.org/officeDocument/2006/relationships/tags" Target="../tags/tag912.xml" /><Relationship Id="rId43" Type="http://schemas.openxmlformats.org/officeDocument/2006/relationships/tags" Target="../tags/tag913.xml" /><Relationship Id="rId44" Type="http://schemas.openxmlformats.org/officeDocument/2006/relationships/tags" Target="../tags/tag914.xml" /><Relationship Id="rId45" Type="http://schemas.openxmlformats.org/officeDocument/2006/relationships/tags" Target="../tags/tag915.xml" /><Relationship Id="rId46" Type="http://schemas.openxmlformats.org/officeDocument/2006/relationships/tags" Target="../tags/tag916.xml" /><Relationship Id="rId47" Type="http://schemas.openxmlformats.org/officeDocument/2006/relationships/tags" Target="../tags/tag917.xml" /><Relationship Id="rId48" Type="http://schemas.openxmlformats.org/officeDocument/2006/relationships/tags" Target="../tags/tag918.xml" /><Relationship Id="rId49" Type="http://schemas.openxmlformats.org/officeDocument/2006/relationships/tags" Target="../tags/tag919.xml" /><Relationship Id="rId5" Type="http://schemas.openxmlformats.org/officeDocument/2006/relationships/tags" Target="../tags/tag875.xml" /><Relationship Id="rId50" Type="http://schemas.openxmlformats.org/officeDocument/2006/relationships/tags" Target="../tags/tag920.xml" /><Relationship Id="rId51" Type="http://schemas.openxmlformats.org/officeDocument/2006/relationships/tags" Target="../tags/tag921.xml" /><Relationship Id="rId52" Type="http://schemas.openxmlformats.org/officeDocument/2006/relationships/tags" Target="../tags/tag922.xml" /><Relationship Id="rId53" Type="http://schemas.openxmlformats.org/officeDocument/2006/relationships/tags" Target="../tags/tag923.xml" /><Relationship Id="rId54" Type="http://schemas.openxmlformats.org/officeDocument/2006/relationships/tags" Target="../tags/tag924.xml" /><Relationship Id="rId55" Type="http://schemas.openxmlformats.org/officeDocument/2006/relationships/tags" Target="../tags/tag925.xml" /><Relationship Id="rId56" Type="http://schemas.openxmlformats.org/officeDocument/2006/relationships/tags" Target="../tags/tag926.xml" /><Relationship Id="rId57" Type="http://schemas.openxmlformats.org/officeDocument/2006/relationships/tags" Target="../tags/tag927.xml" /><Relationship Id="rId58" Type="http://schemas.openxmlformats.org/officeDocument/2006/relationships/tags" Target="../tags/tag928.xml" /><Relationship Id="rId59" Type="http://schemas.openxmlformats.org/officeDocument/2006/relationships/tags" Target="../tags/tag929.xml" /><Relationship Id="rId6" Type="http://schemas.openxmlformats.org/officeDocument/2006/relationships/tags" Target="../tags/tag876.xml" /><Relationship Id="rId60" Type="http://schemas.openxmlformats.org/officeDocument/2006/relationships/tags" Target="../tags/tag930.xml" /><Relationship Id="rId61" Type="http://schemas.openxmlformats.org/officeDocument/2006/relationships/tags" Target="../tags/tag931.xml" /><Relationship Id="rId62" Type="http://schemas.openxmlformats.org/officeDocument/2006/relationships/tags" Target="../tags/tag932.xml" /><Relationship Id="rId63" Type="http://schemas.openxmlformats.org/officeDocument/2006/relationships/tags" Target="../tags/tag933.xml" /><Relationship Id="rId64" Type="http://schemas.openxmlformats.org/officeDocument/2006/relationships/tags" Target="../tags/tag934.xml" /><Relationship Id="rId65" Type="http://schemas.openxmlformats.org/officeDocument/2006/relationships/tags" Target="../tags/tag935.xml" /><Relationship Id="rId66" Type="http://schemas.openxmlformats.org/officeDocument/2006/relationships/tags" Target="../tags/tag936.xml" /><Relationship Id="rId67" Type="http://schemas.openxmlformats.org/officeDocument/2006/relationships/tags" Target="../tags/tag937.xml" /><Relationship Id="rId68" Type="http://schemas.openxmlformats.org/officeDocument/2006/relationships/tags" Target="../tags/tag938.xml" /><Relationship Id="rId69" Type="http://schemas.openxmlformats.org/officeDocument/2006/relationships/tags" Target="../tags/tag939.xml" /><Relationship Id="rId7" Type="http://schemas.openxmlformats.org/officeDocument/2006/relationships/tags" Target="../tags/tag877.xml" /><Relationship Id="rId70" Type="http://schemas.openxmlformats.org/officeDocument/2006/relationships/tags" Target="../tags/tag940.xml" /><Relationship Id="rId71" Type="http://schemas.openxmlformats.org/officeDocument/2006/relationships/tags" Target="../tags/tag941.xml" /><Relationship Id="rId72" Type="http://schemas.openxmlformats.org/officeDocument/2006/relationships/tags" Target="../tags/tag942.xml" /><Relationship Id="rId73" Type="http://schemas.openxmlformats.org/officeDocument/2006/relationships/tags" Target="../tags/tag943.xml" /><Relationship Id="rId74" Type="http://schemas.openxmlformats.org/officeDocument/2006/relationships/tags" Target="../tags/tag944.xml" /><Relationship Id="rId75" Type="http://schemas.openxmlformats.org/officeDocument/2006/relationships/tags" Target="../tags/tag945.xml" /><Relationship Id="rId76" Type="http://schemas.openxmlformats.org/officeDocument/2006/relationships/tags" Target="../tags/tag946.xml" /><Relationship Id="rId77" Type="http://schemas.openxmlformats.org/officeDocument/2006/relationships/tags" Target="../tags/tag947.xml" /><Relationship Id="rId8" Type="http://schemas.openxmlformats.org/officeDocument/2006/relationships/tags" Target="../tags/tag878.xml" /><Relationship Id="rId9" Type="http://schemas.openxmlformats.org/officeDocument/2006/relationships/tags" Target="../tags/tag87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56.xml" /><Relationship Id="rId11" Type="http://schemas.openxmlformats.org/officeDocument/2006/relationships/tags" Target="../tags/tag957.xml" /><Relationship Id="rId12" Type="http://schemas.openxmlformats.org/officeDocument/2006/relationships/tags" Target="../tags/tag958.xml" /><Relationship Id="rId13" Type="http://schemas.openxmlformats.org/officeDocument/2006/relationships/tags" Target="../tags/tag959.xml" /><Relationship Id="rId14" Type="http://schemas.openxmlformats.org/officeDocument/2006/relationships/tags" Target="../tags/tag960.xml" /><Relationship Id="rId15" Type="http://schemas.openxmlformats.org/officeDocument/2006/relationships/tags" Target="../tags/tag961.xml" /><Relationship Id="rId16" Type="http://schemas.openxmlformats.org/officeDocument/2006/relationships/tags" Target="../tags/tag962.xml" /><Relationship Id="rId17" Type="http://schemas.openxmlformats.org/officeDocument/2006/relationships/tags" Target="../tags/tag963.xml" /><Relationship Id="rId18" Type="http://schemas.openxmlformats.org/officeDocument/2006/relationships/tags" Target="../tags/tag964.xml" /><Relationship Id="rId19" Type="http://schemas.openxmlformats.org/officeDocument/2006/relationships/tags" Target="../tags/tag965.xml" /><Relationship Id="rId2" Type="http://schemas.openxmlformats.org/officeDocument/2006/relationships/tags" Target="../tags/tag948.xml" /><Relationship Id="rId20" Type="http://schemas.openxmlformats.org/officeDocument/2006/relationships/tags" Target="../tags/tag966.xml" /><Relationship Id="rId21" Type="http://schemas.openxmlformats.org/officeDocument/2006/relationships/tags" Target="../tags/tag967.xml" /><Relationship Id="rId22" Type="http://schemas.openxmlformats.org/officeDocument/2006/relationships/tags" Target="../tags/tag968.xml" /><Relationship Id="rId23" Type="http://schemas.openxmlformats.org/officeDocument/2006/relationships/tags" Target="../tags/tag969.xml" /><Relationship Id="rId24" Type="http://schemas.openxmlformats.org/officeDocument/2006/relationships/tags" Target="../tags/tag970.xml" /><Relationship Id="rId25" Type="http://schemas.openxmlformats.org/officeDocument/2006/relationships/tags" Target="../tags/tag971.xml" /><Relationship Id="rId26" Type="http://schemas.openxmlformats.org/officeDocument/2006/relationships/tags" Target="../tags/tag972.xml" /><Relationship Id="rId27" Type="http://schemas.openxmlformats.org/officeDocument/2006/relationships/tags" Target="../tags/tag973.xml" /><Relationship Id="rId28" Type="http://schemas.openxmlformats.org/officeDocument/2006/relationships/tags" Target="../tags/tag974.xml" /><Relationship Id="rId29" Type="http://schemas.openxmlformats.org/officeDocument/2006/relationships/tags" Target="../tags/tag975.xml" /><Relationship Id="rId3" Type="http://schemas.openxmlformats.org/officeDocument/2006/relationships/tags" Target="../tags/tag949.xml" /><Relationship Id="rId30" Type="http://schemas.openxmlformats.org/officeDocument/2006/relationships/tags" Target="../tags/tag976.xml" /><Relationship Id="rId31" Type="http://schemas.openxmlformats.org/officeDocument/2006/relationships/tags" Target="../tags/tag977.xml" /><Relationship Id="rId32" Type="http://schemas.openxmlformats.org/officeDocument/2006/relationships/tags" Target="../tags/tag978.xml" /><Relationship Id="rId33" Type="http://schemas.openxmlformats.org/officeDocument/2006/relationships/tags" Target="../tags/tag979.xml" /><Relationship Id="rId34" Type="http://schemas.openxmlformats.org/officeDocument/2006/relationships/tags" Target="../tags/tag980.xml" /><Relationship Id="rId35" Type="http://schemas.openxmlformats.org/officeDocument/2006/relationships/tags" Target="../tags/tag981.xml" /><Relationship Id="rId36" Type="http://schemas.openxmlformats.org/officeDocument/2006/relationships/tags" Target="../tags/tag982.xml" /><Relationship Id="rId37" Type="http://schemas.openxmlformats.org/officeDocument/2006/relationships/tags" Target="../tags/tag983.xml" /><Relationship Id="rId38" Type="http://schemas.openxmlformats.org/officeDocument/2006/relationships/tags" Target="../tags/tag984.xml" /><Relationship Id="rId39" Type="http://schemas.openxmlformats.org/officeDocument/2006/relationships/tags" Target="../tags/tag985.xml" /><Relationship Id="rId4" Type="http://schemas.openxmlformats.org/officeDocument/2006/relationships/tags" Target="../tags/tag950.xml" /><Relationship Id="rId40" Type="http://schemas.openxmlformats.org/officeDocument/2006/relationships/tags" Target="../tags/tag986.xml" /><Relationship Id="rId41" Type="http://schemas.openxmlformats.org/officeDocument/2006/relationships/tags" Target="../tags/tag987.xml" /><Relationship Id="rId42" Type="http://schemas.openxmlformats.org/officeDocument/2006/relationships/tags" Target="../tags/tag988.xml" /><Relationship Id="rId43" Type="http://schemas.openxmlformats.org/officeDocument/2006/relationships/tags" Target="../tags/tag989.xml" /><Relationship Id="rId44" Type="http://schemas.openxmlformats.org/officeDocument/2006/relationships/tags" Target="../tags/tag990.xml" /><Relationship Id="rId45" Type="http://schemas.openxmlformats.org/officeDocument/2006/relationships/tags" Target="../tags/tag991.xml" /><Relationship Id="rId46" Type="http://schemas.openxmlformats.org/officeDocument/2006/relationships/tags" Target="../tags/tag992.xml" /><Relationship Id="rId47" Type="http://schemas.openxmlformats.org/officeDocument/2006/relationships/tags" Target="../tags/tag993.xml" /><Relationship Id="rId48" Type="http://schemas.openxmlformats.org/officeDocument/2006/relationships/tags" Target="../tags/tag994.xml" /><Relationship Id="rId49" Type="http://schemas.openxmlformats.org/officeDocument/2006/relationships/tags" Target="../tags/tag995.xml" /><Relationship Id="rId5" Type="http://schemas.openxmlformats.org/officeDocument/2006/relationships/tags" Target="../tags/tag951.xml" /><Relationship Id="rId50" Type="http://schemas.openxmlformats.org/officeDocument/2006/relationships/tags" Target="../tags/tag996.xml" /><Relationship Id="rId51" Type="http://schemas.openxmlformats.org/officeDocument/2006/relationships/tags" Target="../tags/tag997.xml" /><Relationship Id="rId52" Type="http://schemas.openxmlformats.org/officeDocument/2006/relationships/tags" Target="../tags/tag998.xml" /><Relationship Id="rId53" Type="http://schemas.openxmlformats.org/officeDocument/2006/relationships/tags" Target="../tags/tag999.xml" /><Relationship Id="rId54" Type="http://schemas.openxmlformats.org/officeDocument/2006/relationships/tags" Target="../tags/tag1000.xml" /><Relationship Id="rId55" Type="http://schemas.openxmlformats.org/officeDocument/2006/relationships/tags" Target="../tags/tag1001.xml" /><Relationship Id="rId56" Type="http://schemas.openxmlformats.org/officeDocument/2006/relationships/tags" Target="../tags/tag1002.xml" /><Relationship Id="rId57" Type="http://schemas.openxmlformats.org/officeDocument/2006/relationships/tags" Target="../tags/tag1003.xml" /><Relationship Id="rId58" Type="http://schemas.openxmlformats.org/officeDocument/2006/relationships/tags" Target="../tags/tag1004.xml" /><Relationship Id="rId59" Type="http://schemas.openxmlformats.org/officeDocument/2006/relationships/tags" Target="../tags/tag1005.xml" /><Relationship Id="rId6" Type="http://schemas.openxmlformats.org/officeDocument/2006/relationships/tags" Target="../tags/tag952.xml" /><Relationship Id="rId60" Type="http://schemas.openxmlformats.org/officeDocument/2006/relationships/tags" Target="../tags/tag1006.xml" /><Relationship Id="rId61" Type="http://schemas.openxmlformats.org/officeDocument/2006/relationships/tags" Target="../tags/tag1007.xml" /><Relationship Id="rId62" Type="http://schemas.openxmlformats.org/officeDocument/2006/relationships/tags" Target="../tags/tag1008.xml" /><Relationship Id="rId7" Type="http://schemas.openxmlformats.org/officeDocument/2006/relationships/tags" Target="../tags/tag953.xml" /><Relationship Id="rId8" Type="http://schemas.openxmlformats.org/officeDocument/2006/relationships/tags" Target="../tags/tag954.xml" /><Relationship Id="rId9" Type="http://schemas.openxmlformats.org/officeDocument/2006/relationships/tags" Target="../tags/tag9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009.xml" /><Relationship Id="rId3" Type="http://schemas.openxmlformats.org/officeDocument/2006/relationships/tags" Target="../tags/tag10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19.xml" /><Relationship Id="rId11" Type="http://schemas.openxmlformats.org/officeDocument/2006/relationships/tags" Target="../tags/tag1020.xml" /><Relationship Id="rId12" Type="http://schemas.openxmlformats.org/officeDocument/2006/relationships/tags" Target="../tags/tag1021.xml" /><Relationship Id="rId13" Type="http://schemas.openxmlformats.org/officeDocument/2006/relationships/tags" Target="../tags/tag1022.xml" /><Relationship Id="rId14" Type="http://schemas.openxmlformats.org/officeDocument/2006/relationships/tags" Target="../tags/tag1023.xml" /><Relationship Id="rId15" Type="http://schemas.openxmlformats.org/officeDocument/2006/relationships/tags" Target="../tags/tag1024.xml" /><Relationship Id="rId16" Type="http://schemas.openxmlformats.org/officeDocument/2006/relationships/tags" Target="../tags/tag1025.xml" /><Relationship Id="rId17" Type="http://schemas.openxmlformats.org/officeDocument/2006/relationships/tags" Target="../tags/tag1026.xml" /><Relationship Id="rId18" Type="http://schemas.openxmlformats.org/officeDocument/2006/relationships/tags" Target="../tags/tag1027.xml" /><Relationship Id="rId19" Type="http://schemas.openxmlformats.org/officeDocument/2006/relationships/tags" Target="../tags/tag1028.xml" /><Relationship Id="rId2" Type="http://schemas.openxmlformats.org/officeDocument/2006/relationships/tags" Target="../tags/tag1011.xml" /><Relationship Id="rId20" Type="http://schemas.openxmlformats.org/officeDocument/2006/relationships/tags" Target="../tags/tag1029.xml" /><Relationship Id="rId21" Type="http://schemas.openxmlformats.org/officeDocument/2006/relationships/tags" Target="../tags/tag1030.xml" /><Relationship Id="rId22" Type="http://schemas.openxmlformats.org/officeDocument/2006/relationships/tags" Target="../tags/tag1031.xml" /><Relationship Id="rId23" Type="http://schemas.openxmlformats.org/officeDocument/2006/relationships/tags" Target="../tags/tag1032.xml" /><Relationship Id="rId24" Type="http://schemas.openxmlformats.org/officeDocument/2006/relationships/tags" Target="../tags/tag1033.xml" /><Relationship Id="rId25" Type="http://schemas.openxmlformats.org/officeDocument/2006/relationships/tags" Target="../tags/tag1034.xml" /><Relationship Id="rId26" Type="http://schemas.openxmlformats.org/officeDocument/2006/relationships/tags" Target="../tags/tag1035.xml" /><Relationship Id="rId27" Type="http://schemas.openxmlformats.org/officeDocument/2006/relationships/tags" Target="../tags/tag1036.xml" /><Relationship Id="rId28" Type="http://schemas.openxmlformats.org/officeDocument/2006/relationships/tags" Target="../tags/tag1037.xml" /><Relationship Id="rId29" Type="http://schemas.openxmlformats.org/officeDocument/2006/relationships/tags" Target="../tags/tag1038.xml" /><Relationship Id="rId3" Type="http://schemas.openxmlformats.org/officeDocument/2006/relationships/tags" Target="../tags/tag1012.xml" /><Relationship Id="rId30" Type="http://schemas.openxmlformats.org/officeDocument/2006/relationships/tags" Target="../tags/tag1039.xml" /><Relationship Id="rId31" Type="http://schemas.openxmlformats.org/officeDocument/2006/relationships/tags" Target="../tags/tag1040.xml" /><Relationship Id="rId32" Type="http://schemas.openxmlformats.org/officeDocument/2006/relationships/tags" Target="../tags/tag1041.xml" /><Relationship Id="rId33" Type="http://schemas.openxmlformats.org/officeDocument/2006/relationships/tags" Target="../tags/tag1042.xml" /><Relationship Id="rId34" Type="http://schemas.openxmlformats.org/officeDocument/2006/relationships/tags" Target="../tags/tag1043.xml" /><Relationship Id="rId35" Type="http://schemas.openxmlformats.org/officeDocument/2006/relationships/tags" Target="../tags/tag1044.xml" /><Relationship Id="rId36" Type="http://schemas.openxmlformats.org/officeDocument/2006/relationships/tags" Target="../tags/tag1045.xml" /><Relationship Id="rId37" Type="http://schemas.openxmlformats.org/officeDocument/2006/relationships/tags" Target="../tags/tag1046.xml" /><Relationship Id="rId38" Type="http://schemas.openxmlformats.org/officeDocument/2006/relationships/tags" Target="../tags/tag1047.xml" /><Relationship Id="rId39" Type="http://schemas.openxmlformats.org/officeDocument/2006/relationships/tags" Target="../tags/tag1048.xml" /><Relationship Id="rId4" Type="http://schemas.openxmlformats.org/officeDocument/2006/relationships/tags" Target="../tags/tag1013.xml" /><Relationship Id="rId40" Type="http://schemas.openxmlformats.org/officeDocument/2006/relationships/tags" Target="../tags/tag1049.xml" /><Relationship Id="rId41" Type="http://schemas.openxmlformats.org/officeDocument/2006/relationships/tags" Target="../tags/tag1050.xml" /><Relationship Id="rId42" Type="http://schemas.openxmlformats.org/officeDocument/2006/relationships/tags" Target="../tags/tag1051.xml" /><Relationship Id="rId43" Type="http://schemas.openxmlformats.org/officeDocument/2006/relationships/tags" Target="../tags/tag1052.xml" /><Relationship Id="rId44" Type="http://schemas.openxmlformats.org/officeDocument/2006/relationships/tags" Target="../tags/tag1053.xml" /><Relationship Id="rId45" Type="http://schemas.openxmlformats.org/officeDocument/2006/relationships/tags" Target="../tags/tag1054.xml" /><Relationship Id="rId46" Type="http://schemas.openxmlformats.org/officeDocument/2006/relationships/tags" Target="../tags/tag1055.xml" /><Relationship Id="rId47" Type="http://schemas.openxmlformats.org/officeDocument/2006/relationships/tags" Target="../tags/tag1056.xml" /><Relationship Id="rId48" Type="http://schemas.openxmlformats.org/officeDocument/2006/relationships/tags" Target="../tags/tag1057.xml" /><Relationship Id="rId49" Type="http://schemas.openxmlformats.org/officeDocument/2006/relationships/tags" Target="../tags/tag1058.xml" /><Relationship Id="rId5" Type="http://schemas.openxmlformats.org/officeDocument/2006/relationships/tags" Target="../tags/tag1014.xml" /><Relationship Id="rId50" Type="http://schemas.openxmlformats.org/officeDocument/2006/relationships/tags" Target="../tags/tag1059.xml" /><Relationship Id="rId51" Type="http://schemas.openxmlformats.org/officeDocument/2006/relationships/tags" Target="../tags/tag1060.xml" /><Relationship Id="rId52" Type="http://schemas.openxmlformats.org/officeDocument/2006/relationships/tags" Target="../tags/tag1061.xml" /><Relationship Id="rId53" Type="http://schemas.openxmlformats.org/officeDocument/2006/relationships/tags" Target="../tags/tag1062.xml" /><Relationship Id="rId54" Type="http://schemas.openxmlformats.org/officeDocument/2006/relationships/tags" Target="../tags/tag1063.xml" /><Relationship Id="rId55" Type="http://schemas.openxmlformats.org/officeDocument/2006/relationships/tags" Target="../tags/tag1064.xml" /><Relationship Id="rId56" Type="http://schemas.openxmlformats.org/officeDocument/2006/relationships/tags" Target="../tags/tag1065.xml" /><Relationship Id="rId57" Type="http://schemas.openxmlformats.org/officeDocument/2006/relationships/tags" Target="../tags/tag1066.xml" /><Relationship Id="rId58" Type="http://schemas.openxmlformats.org/officeDocument/2006/relationships/tags" Target="../tags/tag1067.xml" /><Relationship Id="rId59" Type="http://schemas.openxmlformats.org/officeDocument/2006/relationships/tags" Target="../tags/tag1068.xml" /><Relationship Id="rId6" Type="http://schemas.openxmlformats.org/officeDocument/2006/relationships/tags" Target="../tags/tag1015.xml" /><Relationship Id="rId60" Type="http://schemas.openxmlformats.org/officeDocument/2006/relationships/tags" Target="../tags/tag1069.xml" /><Relationship Id="rId61" Type="http://schemas.openxmlformats.org/officeDocument/2006/relationships/tags" Target="../tags/tag1070.xml" /><Relationship Id="rId62" Type="http://schemas.openxmlformats.org/officeDocument/2006/relationships/tags" Target="../tags/tag1071.xml" /><Relationship Id="rId63" Type="http://schemas.openxmlformats.org/officeDocument/2006/relationships/tags" Target="../tags/tag1072.xml" /><Relationship Id="rId64" Type="http://schemas.openxmlformats.org/officeDocument/2006/relationships/tags" Target="../tags/tag1073.xml" /><Relationship Id="rId65" Type="http://schemas.openxmlformats.org/officeDocument/2006/relationships/tags" Target="../tags/tag1074.xml" /><Relationship Id="rId7" Type="http://schemas.openxmlformats.org/officeDocument/2006/relationships/tags" Target="../tags/tag1016.xml" /><Relationship Id="rId8" Type="http://schemas.openxmlformats.org/officeDocument/2006/relationships/tags" Target="../tags/tag1017.xml" /><Relationship Id="rId9" Type="http://schemas.openxmlformats.org/officeDocument/2006/relationships/tags" Target="../tags/tag10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83.xml" /><Relationship Id="rId11" Type="http://schemas.openxmlformats.org/officeDocument/2006/relationships/tags" Target="../tags/tag1084.xml" /><Relationship Id="rId12" Type="http://schemas.openxmlformats.org/officeDocument/2006/relationships/tags" Target="../tags/tag1085.xml" /><Relationship Id="rId13" Type="http://schemas.openxmlformats.org/officeDocument/2006/relationships/tags" Target="../tags/tag1086.xml" /><Relationship Id="rId14" Type="http://schemas.openxmlformats.org/officeDocument/2006/relationships/tags" Target="../tags/tag1087.xml" /><Relationship Id="rId15" Type="http://schemas.openxmlformats.org/officeDocument/2006/relationships/tags" Target="../tags/tag1088.xml" /><Relationship Id="rId16" Type="http://schemas.openxmlformats.org/officeDocument/2006/relationships/tags" Target="../tags/tag1089.xml" /><Relationship Id="rId17" Type="http://schemas.openxmlformats.org/officeDocument/2006/relationships/tags" Target="../tags/tag1090.xml" /><Relationship Id="rId18" Type="http://schemas.openxmlformats.org/officeDocument/2006/relationships/tags" Target="../tags/tag1091.xml" /><Relationship Id="rId19" Type="http://schemas.openxmlformats.org/officeDocument/2006/relationships/tags" Target="../tags/tag1092.xml" /><Relationship Id="rId2" Type="http://schemas.openxmlformats.org/officeDocument/2006/relationships/tags" Target="../tags/tag1075.xml" /><Relationship Id="rId20" Type="http://schemas.openxmlformats.org/officeDocument/2006/relationships/tags" Target="../tags/tag1093.xml" /><Relationship Id="rId21" Type="http://schemas.openxmlformats.org/officeDocument/2006/relationships/tags" Target="../tags/tag1094.xml" /><Relationship Id="rId22" Type="http://schemas.openxmlformats.org/officeDocument/2006/relationships/tags" Target="../tags/tag1095.xml" /><Relationship Id="rId23" Type="http://schemas.openxmlformats.org/officeDocument/2006/relationships/tags" Target="../tags/tag1096.xml" /><Relationship Id="rId24" Type="http://schemas.openxmlformats.org/officeDocument/2006/relationships/tags" Target="../tags/tag1097.xml" /><Relationship Id="rId25" Type="http://schemas.openxmlformats.org/officeDocument/2006/relationships/tags" Target="../tags/tag1098.xml" /><Relationship Id="rId26" Type="http://schemas.openxmlformats.org/officeDocument/2006/relationships/tags" Target="../tags/tag1099.xml" /><Relationship Id="rId27" Type="http://schemas.openxmlformats.org/officeDocument/2006/relationships/tags" Target="../tags/tag1100.xml" /><Relationship Id="rId28" Type="http://schemas.openxmlformats.org/officeDocument/2006/relationships/tags" Target="../tags/tag1101.xml" /><Relationship Id="rId29" Type="http://schemas.openxmlformats.org/officeDocument/2006/relationships/tags" Target="../tags/tag1102.xml" /><Relationship Id="rId3" Type="http://schemas.openxmlformats.org/officeDocument/2006/relationships/tags" Target="../tags/tag1076.xml" /><Relationship Id="rId30" Type="http://schemas.openxmlformats.org/officeDocument/2006/relationships/tags" Target="../tags/tag1103.xml" /><Relationship Id="rId31" Type="http://schemas.openxmlformats.org/officeDocument/2006/relationships/tags" Target="../tags/tag1104.xml" /><Relationship Id="rId32" Type="http://schemas.openxmlformats.org/officeDocument/2006/relationships/tags" Target="../tags/tag1105.xml" /><Relationship Id="rId33" Type="http://schemas.openxmlformats.org/officeDocument/2006/relationships/tags" Target="../tags/tag1106.xml" /><Relationship Id="rId34" Type="http://schemas.openxmlformats.org/officeDocument/2006/relationships/tags" Target="../tags/tag1107.xml" /><Relationship Id="rId35" Type="http://schemas.openxmlformats.org/officeDocument/2006/relationships/tags" Target="../tags/tag1108.xml" /><Relationship Id="rId36" Type="http://schemas.openxmlformats.org/officeDocument/2006/relationships/tags" Target="../tags/tag1109.xml" /><Relationship Id="rId37" Type="http://schemas.openxmlformats.org/officeDocument/2006/relationships/tags" Target="../tags/tag1110.xml" /><Relationship Id="rId38" Type="http://schemas.openxmlformats.org/officeDocument/2006/relationships/tags" Target="../tags/tag1111.xml" /><Relationship Id="rId39" Type="http://schemas.openxmlformats.org/officeDocument/2006/relationships/tags" Target="../tags/tag1112.xml" /><Relationship Id="rId4" Type="http://schemas.openxmlformats.org/officeDocument/2006/relationships/tags" Target="../tags/tag1077.xml" /><Relationship Id="rId40" Type="http://schemas.openxmlformats.org/officeDocument/2006/relationships/tags" Target="../tags/tag1113.xml" /><Relationship Id="rId41" Type="http://schemas.openxmlformats.org/officeDocument/2006/relationships/tags" Target="../tags/tag1114.xml" /><Relationship Id="rId42" Type="http://schemas.openxmlformats.org/officeDocument/2006/relationships/tags" Target="../tags/tag1115.xml" /><Relationship Id="rId43" Type="http://schemas.openxmlformats.org/officeDocument/2006/relationships/tags" Target="../tags/tag1116.xml" /><Relationship Id="rId44" Type="http://schemas.openxmlformats.org/officeDocument/2006/relationships/tags" Target="../tags/tag1117.xml" /><Relationship Id="rId45" Type="http://schemas.openxmlformats.org/officeDocument/2006/relationships/tags" Target="../tags/tag1118.xml" /><Relationship Id="rId46" Type="http://schemas.openxmlformats.org/officeDocument/2006/relationships/tags" Target="../tags/tag1119.xml" /><Relationship Id="rId47" Type="http://schemas.openxmlformats.org/officeDocument/2006/relationships/tags" Target="../tags/tag1120.xml" /><Relationship Id="rId48" Type="http://schemas.openxmlformats.org/officeDocument/2006/relationships/tags" Target="../tags/tag1121.xml" /><Relationship Id="rId49" Type="http://schemas.openxmlformats.org/officeDocument/2006/relationships/tags" Target="../tags/tag1122.xml" /><Relationship Id="rId5" Type="http://schemas.openxmlformats.org/officeDocument/2006/relationships/tags" Target="../tags/tag1078.xml" /><Relationship Id="rId50" Type="http://schemas.openxmlformats.org/officeDocument/2006/relationships/tags" Target="../tags/tag1123.xml" /><Relationship Id="rId51" Type="http://schemas.openxmlformats.org/officeDocument/2006/relationships/tags" Target="../tags/tag1124.xml" /><Relationship Id="rId52" Type="http://schemas.openxmlformats.org/officeDocument/2006/relationships/tags" Target="../tags/tag1125.xml" /><Relationship Id="rId53" Type="http://schemas.openxmlformats.org/officeDocument/2006/relationships/tags" Target="../tags/tag1126.xml" /><Relationship Id="rId54" Type="http://schemas.openxmlformats.org/officeDocument/2006/relationships/tags" Target="../tags/tag1127.xml" /><Relationship Id="rId55" Type="http://schemas.openxmlformats.org/officeDocument/2006/relationships/tags" Target="../tags/tag1128.xml" /><Relationship Id="rId56" Type="http://schemas.openxmlformats.org/officeDocument/2006/relationships/tags" Target="../tags/tag1129.xml" /><Relationship Id="rId57" Type="http://schemas.openxmlformats.org/officeDocument/2006/relationships/tags" Target="../tags/tag1130.xml" /><Relationship Id="rId58" Type="http://schemas.openxmlformats.org/officeDocument/2006/relationships/tags" Target="../tags/tag1131.xml" /><Relationship Id="rId59" Type="http://schemas.openxmlformats.org/officeDocument/2006/relationships/tags" Target="../tags/tag1132.xml" /><Relationship Id="rId6" Type="http://schemas.openxmlformats.org/officeDocument/2006/relationships/tags" Target="../tags/tag1079.xml" /><Relationship Id="rId60" Type="http://schemas.openxmlformats.org/officeDocument/2006/relationships/tags" Target="../tags/tag1133.xml" /><Relationship Id="rId61" Type="http://schemas.openxmlformats.org/officeDocument/2006/relationships/tags" Target="../tags/tag1134.xml" /><Relationship Id="rId62" Type="http://schemas.openxmlformats.org/officeDocument/2006/relationships/tags" Target="../tags/tag1135.xml" /><Relationship Id="rId63" Type="http://schemas.openxmlformats.org/officeDocument/2006/relationships/tags" Target="../tags/tag1136.xml" /><Relationship Id="rId64" Type="http://schemas.openxmlformats.org/officeDocument/2006/relationships/tags" Target="../tags/tag1137.xml" /><Relationship Id="rId65" Type="http://schemas.openxmlformats.org/officeDocument/2006/relationships/tags" Target="../tags/tag1138.xml" /><Relationship Id="rId7" Type="http://schemas.openxmlformats.org/officeDocument/2006/relationships/tags" Target="../tags/tag1080.xml" /><Relationship Id="rId8" Type="http://schemas.openxmlformats.org/officeDocument/2006/relationships/tags" Target="../tags/tag1081.xml" /><Relationship Id="rId9" Type="http://schemas.openxmlformats.org/officeDocument/2006/relationships/tags" Target="../tags/tag108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47.xml" /><Relationship Id="rId11" Type="http://schemas.openxmlformats.org/officeDocument/2006/relationships/tags" Target="../tags/tag1148.xml" /><Relationship Id="rId12" Type="http://schemas.openxmlformats.org/officeDocument/2006/relationships/tags" Target="../tags/tag1149.xml" /><Relationship Id="rId13" Type="http://schemas.openxmlformats.org/officeDocument/2006/relationships/tags" Target="../tags/tag1150.xml" /><Relationship Id="rId14" Type="http://schemas.openxmlformats.org/officeDocument/2006/relationships/tags" Target="../tags/tag1151.xml" /><Relationship Id="rId15" Type="http://schemas.openxmlformats.org/officeDocument/2006/relationships/tags" Target="../tags/tag1152.xml" /><Relationship Id="rId16" Type="http://schemas.openxmlformats.org/officeDocument/2006/relationships/tags" Target="../tags/tag1153.xml" /><Relationship Id="rId17" Type="http://schemas.openxmlformats.org/officeDocument/2006/relationships/tags" Target="../tags/tag1154.xml" /><Relationship Id="rId18" Type="http://schemas.openxmlformats.org/officeDocument/2006/relationships/tags" Target="../tags/tag1155.xml" /><Relationship Id="rId19" Type="http://schemas.openxmlformats.org/officeDocument/2006/relationships/tags" Target="../tags/tag1156.xml" /><Relationship Id="rId2" Type="http://schemas.openxmlformats.org/officeDocument/2006/relationships/tags" Target="../tags/tag1139.xml" /><Relationship Id="rId20" Type="http://schemas.openxmlformats.org/officeDocument/2006/relationships/tags" Target="../tags/tag1157.xml" /><Relationship Id="rId21" Type="http://schemas.openxmlformats.org/officeDocument/2006/relationships/tags" Target="../tags/tag1158.xml" /><Relationship Id="rId22" Type="http://schemas.openxmlformats.org/officeDocument/2006/relationships/tags" Target="../tags/tag1159.xml" /><Relationship Id="rId23" Type="http://schemas.openxmlformats.org/officeDocument/2006/relationships/tags" Target="../tags/tag1160.xml" /><Relationship Id="rId24" Type="http://schemas.openxmlformats.org/officeDocument/2006/relationships/tags" Target="../tags/tag1161.xml" /><Relationship Id="rId25" Type="http://schemas.openxmlformats.org/officeDocument/2006/relationships/tags" Target="../tags/tag1162.xml" /><Relationship Id="rId26" Type="http://schemas.openxmlformats.org/officeDocument/2006/relationships/tags" Target="../tags/tag1163.xml" /><Relationship Id="rId27" Type="http://schemas.openxmlformats.org/officeDocument/2006/relationships/tags" Target="../tags/tag1164.xml" /><Relationship Id="rId28" Type="http://schemas.openxmlformats.org/officeDocument/2006/relationships/tags" Target="../tags/tag1165.xml" /><Relationship Id="rId29" Type="http://schemas.openxmlformats.org/officeDocument/2006/relationships/tags" Target="../tags/tag1166.xml" /><Relationship Id="rId3" Type="http://schemas.openxmlformats.org/officeDocument/2006/relationships/tags" Target="../tags/tag1140.xml" /><Relationship Id="rId30" Type="http://schemas.openxmlformats.org/officeDocument/2006/relationships/tags" Target="../tags/tag1167.xml" /><Relationship Id="rId31" Type="http://schemas.openxmlformats.org/officeDocument/2006/relationships/tags" Target="../tags/tag1168.xml" /><Relationship Id="rId32" Type="http://schemas.openxmlformats.org/officeDocument/2006/relationships/tags" Target="../tags/tag1169.xml" /><Relationship Id="rId33" Type="http://schemas.openxmlformats.org/officeDocument/2006/relationships/tags" Target="../tags/tag1170.xml" /><Relationship Id="rId34" Type="http://schemas.openxmlformats.org/officeDocument/2006/relationships/tags" Target="../tags/tag1171.xml" /><Relationship Id="rId35" Type="http://schemas.openxmlformats.org/officeDocument/2006/relationships/tags" Target="../tags/tag1172.xml" /><Relationship Id="rId36" Type="http://schemas.openxmlformats.org/officeDocument/2006/relationships/tags" Target="../tags/tag1173.xml" /><Relationship Id="rId37" Type="http://schemas.openxmlformats.org/officeDocument/2006/relationships/tags" Target="../tags/tag1174.xml" /><Relationship Id="rId38" Type="http://schemas.openxmlformats.org/officeDocument/2006/relationships/tags" Target="../tags/tag1175.xml" /><Relationship Id="rId39" Type="http://schemas.openxmlformats.org/officeDocument/2006/relationships/tags" Target="../tags/tag1176.xml" /><Relationship Id="rId4" Type="http://schemas.openxmlformats.org/officeDocument/2006/relationships/tags" Target="../tags/tag1141.xml" /><Relationship Id="rId40" Type="http://schemas.openxmlformats.org/officeDocument/2006/relationships/tags" Target="../tags/tag1177.xml" /><Relationship Id="rId41" Type="http://schemas.openxmlformats.org/officeDocument/2006/relationships/tags" Target="../tags/tag1178.xml" /><Relationship Id="rId42" Type="http://schemas.openxmlformats.org/officeDocument/2006/relationships/tags" Target="../tags/tag1179.xml" /><Relationship Id="rId43" Type="http://schemas.openxmlformats.org/officeDocument/2006/relationships/tags" Target="../tags/tag1180.xml" /><Relationship Id="rId44" Type="http://schemas.openxmlformats.org/officeDocument/2006/relationships/tags" Target="../tags/tag1181.xml" /><Relationship Id="rId45" Type="http://schemas.openxmlformats.org/officeDocument/2006/relationships/tags" Target="../tags/tag1182.xml" /><Relationship Id="rId46" Type="http://schemas.openxmlformats.org/officeDocument/2006/relationships/tags" Target="../tags/tag1183.xml" /><Relationship Id="rId47" Type="http://schemas.openxmlformats.org/officeDocument/2006/relationships/tags" Target="../tags/tag1184.xml" /><Relationship Id="rId48" Type="http://schemas.openxmlformats.org/officeDocument/2006/relationships/tags" Target="../tags/tag1185.xml" /><Relationship Id="rId49" Type="http://schemas.openxmlformats.org/officeDocument/2006/relationships/tags" Target="../tags/tag1186.xml" /><Relationship Id="rId5" Type="http://schemas.openxmlformats.org/officeDocument/2006/relationships/tags" Target="../tags/tag1142.xml" /><Relationship Id="rId50" Type="http://schemas.openxmlformats.org/officeDocument/2006/relationships/tags" Target="../tags/tag1187.xml" /><Relationship Id="rId51" Type="http://schemas.openxmlformats.org/officeDocument/2006/relationships/tags" Target="../tags/tag1188.xml" /><Relationship Id="rId52" Type="http://schemas.openxmlformats.org/officeDocument/2006/relationships/tags" Target="../tags/tag1189.xml" /><Relationship Id="rId53" Type="http://schemas.openxmlformats.org/officeDocument/2006/relationships/tags" Target="../tags/tag1190.xml" /><Relationship Id="rId54" Type="http://schemas.openxmlformats.org/officeDocument/2006/relationships/tags" Target="../tags/tag1191.xml" /><Relationship Id="rId55" Type="http://schemas.openxmlformats.org/officeDocument/2006/relationships/tags" Target="../tags/tag1192.xml" /><Relationship Id="rId56" Type="http://schemas.openxmlformats.org/officeDocument/2006/relationships/tags" Target="../tags/tag1193.xml" /><Relationship Id="rId57" Type="http://schemas.openxmlformats.org/officeDocument/2006/relationships/tags" Target="../tags/tag1194.xml" /><Relationship Id="rId58" Type="http://schemas.openxmlformats.org/officeDocument/2006/relationships/tags" Target="../tags/tag1195.xml" /><Relationship Id="rId59" Type="http://schemas.openxmlformats.org/officeDocument/2006/relationships/tags" Target="../tags/tag1196.xml" /><Relationship Id="rId6" Type="http://schemas.openxmlformats.org/officeDocument/2006/relationships/tags" Target="../tags/tag1143.xml" /><Relationship Id="rId60" Type="http://schemas.openxmlformats.org/officeDocument/2006/relationships/tags" Target="../tags/tag1197.xml" /><Relationship Id="rId61" Type="http://schemas.openxmlformats.org/officeDocument/2006/relationships/tags" Target="../tags/tag1198.xml" /><Relationship Id="rId62" Type="http://schemas.openxmlformats.org/officeDocument/2006/relationships/tags" Target="../tags/tag1199.xml" /><Relationship Id="rId63" Type="http://schemas.openxmlformats.org/officeDocument/2006/relationships/tags" Target="../tags/tag1200.xml" /><Relationship Id="rId64" Type="http://schemas.openxmlformats.org/officeDocument/2006/relationships/tags" Target="../tags/tag1201.xml" /><Relationship Id="rId65" Type="http://schemas.openxmlformats.org/officeDocument/2006/relationships/tags" Target="../tags/tag1202.xml" /><Relationship Id="rId66" Type="http://schemas.openxmlformats.org/officeDocument/2006/relationships/tags" Target="../tags/tag1203.xml" /><Relationship Id="rId67" Type="http://schemas.openxmlformats.org/officeDocument/2006/relationships/tags" Target="../tags/tag1204.xml" /><Relationship Id="rId68" Type="http://schemas.openxmlformats.org/officeDocument/2006/relationships/tags" Target="../tags/tag1205.xml" /><Relationship Id="rId69" Type="http://schemas.openxmlformats.org/officeDocument/2006/relationships/tags" Target="../tags/tag1206.xml" /><Relationship Id="rId7" Type="http://schemas.openxmlformats.org/officeDocument/2006/relationships/tags" Target="../tags/tag1144.xml" /><Relationship Id="rId70" Type="http://schemas.openxmlformats.org/officeDocument/2006/relationships/tags" Target="../tags/tag1207.xml" /><Relationship Id="rId71" Type="http://schemas.openxmlformats.org/officeDocument/2006/relationships/tags" Target="../tags/tag1208.xml" /><Relationship Id="rId72" Type="http://schemas.openxmlformats.org/officeDocument/2006/relationships/tags" Target="../tags/tag1209.xml" /><Relationship Id="rId8" Type="http://schemas.openxmlformats.org/officeDocument/2006/relationships/tags" Target="../tags/tag1145.xml" /><Relationship Id="rId9" Type="http://schemas.openxmlformats.org/officeDocument/2006/relationships/tags" Target="../tags/tag114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210.xml" /><Relationship Id="rId3" Type="http://schemas.openxmlformats.org/officeDocument/2006/relationships/tags" Target="../tags/tag12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220.xml" /><Relationship Id="rId11" Type="http://schemas.openxmlformats.org/officeDocument/2006/relationships/tags" Target="../tags/tag1221.xml" /><Relationship Id="rId12" Type="http://schemas.openxmlformats.org/officeDocument/2006/relationships/tags" Target="../tags/tag1222.xml" /><Relationship Id="rId13" Type="http://schemas.openxmlformats.org/officeDocument/2006/relationships/tags" Target="../tags/tag1223.xml" /><Relationship Id="rId14" Type="http://schemas.openxmlformats.org/officeDocument/2006/relationships/tags" Target="../tags/tag1224.xml" /><Relationship Id="rId15" Type="http://schemas.openxmlformats.org/officeDocument/2006/relationships/tags" Target="../tags/tag1225.xml" /><Relationship Id="rId16" Type="http://schemas.openxmlformats.org/officeDocument/2006/relationships/tags" Target="../tags/tag1226.xml" /><Relationship Id="rId17" Type="http://schemas.openxmlformats.org/officeDocument/2006/relationships/tags" Target="../tags/tag1227.xml" /><Relationship Id="rId18" Type="http://schemas.openxmlformats.org/officeDocument/2006/relationships/tags" Target="../tags/tag1228.xml" /><Relationship Id="rId19" Type="http://schemas.openxmlformats.org/officeDocument/2006/relationships/tags" Target="../tags/tag1229.xml" /><Relationship Id="rId2" Type="http://schemas.openxmlformats.org/officeDocument/2006/relationships/tags" Target="../tags/tag1212.xml" /><Relationship Id="rId20" Type="http://schemas.openxmlformats.org/officeDocument/2006/relationships/tags" Target="../tags/tag1230.xml" /><Relationship Id="rId21" Type="http://schemas.openxmlformats.org/officeDocument/2006/relationships/tags" Target="../tags/tag1231.xml" /><Relationship Id="rId22" Type="http://schemas.openxmlformats.org/officeDocument/2006/relationships/tags" Target="../tags/tag1232.xml" /><Relationship Id="rId23" Type="http://schemas.openxmlformats.org/officeDocument/2006/relationships/tags" Target="../tags/tag1233.xml" /><Relationship Id="rId24" Type="http://schemas.openxmlformats.org/officeDocument/2006/relationships/tags" Target="../tags/tag1234.xml" /><Relationship Id="rId25" Type="http://schemas.openxmlformats.org/officeDocument/2006/relationships/tags" Target="../tags/tag1235.xml" /><Relationship Id="rId26" Type="http://schemas.openxmlformats.org/officeDocument/2006/relationships/tags" Target="../tags/tag1236.xml" /><Relationship Id="rId27" Type="http://schemas.openxmlformats.org/officeDocument/2006/relationships/tags" Target="../tags/tag1237.xml" /><Relationship Id="rId28" Type="http://schemas.openxmlformats.org/officeDocument/2006/relationships/tags" Target="../tags/tag1238.xml" /><Relationship Id="rId29" Type="http://schemas.openxmlformats.org/officeDocument/2006/relationships/tags" Target="../tags/tag1239.xml" /><Relationship Id="rId3" Type="http://schemas.openxmlformats.org/officeDocument/2006/relationships/tags" Target="../tags/tag1213.xml" /><Relationship Id="rId30" Type="http://schemas.openxmlformats.org/officeDocument/2006/relationships/tags" Target="../tags/tag1240.xml" /><Relationship Id="rId31" Type="http://schemas.openxmlformats.org/officeDocument/2006/relationships/tags" Target="../tags/tag1241.xml" /><Relationship Id="rId32" Type="http://schemas.openxmlformats.org/officeDocument/2006/relationships/tags" Target="../tags/tag1242.xml" /><Relationship Id="rId33" Type="http://schemas.openxmlformats.org/officeDocument/2006/relationships/tags" Target="../tags/tag1243.xml" /><Relationship Id="rId34" Type="http://schemas.openxmlformats.org/officeDocument/2006/relationships/tags" Target="../tags/tag1244.xml" /><Relationship Id="rId35" Type="http://schemas.openxmlformats.org/officeDocument/2006/relationships/tags" Target="../tags/tag1245.xml" /><Relationship Id="rId36" Type="http://schemas.openxmlformats.org/officeDocument/2006/relationships/tags" Target="../tags/tag1246.xml" /><Relationship Id="rId37" Type="http://schemas.openxmlformats.org/officeDocument/2006/relationships/tags" Target="../tags/tag1247.xml" /><Relationship Id="rId38" Type="http://schemas.openxmlformats.org/officeDocument/2006/relationships/tags" Target="../tags/tag1248.xml" /><Relationship Id="rId39" Type="http://schemas.openxmlformats.org/officeDocument/2006/relationships/tags" Target="../tags/tag1249.xml" /><Relationship Id="rId4" Type="http://schemas.openxmlformats.org/officeDocument/2006/relationships/tags" Target="../tags/tag1214.xml" /><Relationship Id="rId40" Type="http://schemas.openxmlformats.org/officeDocument/2006/relationships/tags" Target="../tags/tag1250.xml" /><Relationship Id="rId41" Type="http://schemas.openxmlformats.org/officeDocument/2006/relationships/tags" Target="../tags/tag1251.xml" /><Relationship Id="rId42" Type="http://schemas.openxmlformats.org/officeDocument/2006/relationships/tags" Target="../tags/tag1252.xml" /><Relationship Id="rId43" Type="http://schemas.openxmlformats.org/officeDocument/2006/relationships/tags" Target="../tags/tag1253.xml" /><Relationship Id="rId44" Type="http://schemas.openxmlformats.org/officeDocument/2006/relationships/tags" Target="../tags/tag1254.xml" /><Relationship Id="rId45" Type="http://schemas.openxmlformats.org/officeDocument/2006/relationships/tags" Target="../tags/tag1255.xml" /><Relationship Id="rId46" Type="http://schemas.openxmlformats.org/officeDocument/2006/relationships/tags" Target="../tags/tag1256.xml" /><Relationship Id="rId47" Type="http://schemas.openxmlformats.org/officeDocument/2006/relationships/tags" Target="../tags/tag1257.xml" /><Relationship Id="rId48" Type="http://schemas.openxmlformats.org/officeDocument/2006/relationships/tags" Target="../tags/tag1258.xml" /><Relationship Id="rId49" Type="http://schemas.openxmlformats.org/officeDocument/2006/relationships/tags" Target="../tags/tag1259.xml" /><Relationship Id="rId5" Type="http://schemas.openxmlformats.org/officeDocument/2006/relationships/tags" Target="../tags/tag1215.xml" /><Relationship Id="rId50" Type="http://schemas.openxmlformats.org/officeDocument/2006/relationships/tags" Target="../tags/tag1260.xml" /><Relationship Id="rId51" Type="http://schemas.openxmlformats.org/officeDocument/2006/relationships/tags" Target="../tags/tag1261.xml" /><Relationship Id="rId52" Type="http://schemas.openxmlformats.org/officeDocument/2006/relationships/tags" Target="../tags/tag1262.xml" /><Relationship Id="rId53" Type="http://schemas.openxmlformats.org/officeDocument/2006/relationships/tags" Target="../tags/tag1263.xml" /><Relationship Id="rId54" Type="http://schemas.openxmlformats.org/officeDocument/2006/relationships/tags" Target="../tags/tag1264.xml" /><Relationship Id="rId55" Type="http://schemas.openxmlformats.org/officeDocument/2006/relationships/tags" Target="../tags/tag1265.xml" /><Relationship Id="rId56" Type="http://schemas.openxmlformats.org/officeDocument/2006/relationships/tags" Target="../tags/tag1266.xml" /><Relationship Id="rId57" Type="http://schemas.openxmlformats.org/officeDocument/2006/relationships/tags" Target="../tags/tag1267.xml" /><Relationship Id="rId58" Type="http://schemas.openxmlformats.org/officeDocument/2006/relationships/tags" Target="../tags/tag1268.xml" /><Relationship Id="rId59" Type="http://schemas.openxmlformats.org/officeDocument/2006/relationships/tags" Target="../tags/tag1269.xml" /><Relationship Id="rId6" Type="http://schemas.openxmlformats.org/officeDocument/2006/relationships/tags" Target="../tags/tag1216.xml" /><Relationship Id="rId60" Type="http://schemas.openxmlformats.org/officeDocument/2006/relationships/tags" Target="../tags/tag1270.xml" /><Relationship Id="rId61" Type="http://schemas.openxmlformats.org/officeDocument/2006/relationships/tags" Target="../tags/tag1271.xml" /><Relationship Id="rId7" Type="http://schemas.openxmlformats.org/officeDocument/2006/relationships/tags" Target="../tags/tag1217.xml" /><Relationship Id="rId8" Type="http://schemas.openxmlformats.org/officeDocument/2006/relationships/tags" Target="../tags/tag1218.xml" /><Relationship Id="rId9" Type="http://schemas.openxmlformats.org/officeDocument/2006/relationships/tags" Target="../tags/tag12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280.xml" /><Relationship Id="rId11" Type="http://schemas.openxmlformats.org/officeDocument/2006/relationships/tags" Target="../tags/tag1281.xml" /><Relationship Id="rId12" Type="http://schemas.openxmlformats.org/officeDocument/2006/relationships/tags" Target="../tags/tag1282.xml" /><Relationship Id="rId13" Type="http://schemas.openxmlformats.org/officeDocument/2006/relationships/tags" Target="../tags/tag1283.xml" /><Relationship Id="rId14" Type="http://schemas.openxmlformats.org/officeDocument/2006/relationships/tags" Target="../tags/tag1284.xml" /><Relationship Id="rId15" Type="http://schemas.openxmlformats.org/officeDocument/2006/relationships/tags" Target="../tags/tag1285.xml" /><Relationship Id="rId16" Type="http://schemas.openxmlformats.org/officeDocument/2006/relationships/tags" Target="../tags/tag1286.xml" /><Relationship Id="rId17" Type="http://schemas.openxmlformats.org/officeDocument/2006/relationships/tags" Target="../tags/tag1287.xml" /><Relationship Id="rId18" Type="http://schemas.openxmlformats.org/officeDocument/2006/relationships/tags" Target="../tags/tag1288.xml" /><Relationship Id="rId19" Type="http://schemas.openxmlformats.org/officeDocument/2006/relationships/tags" Target="../tags/tag1289.xml" /><Relationship Id="rId2" Type="http://schemas.openxmlformats.org/officeDocument/2006/relationships/tags" Target="../tags/tag1272.xml" /><Relationship Id="rId20" Type="http://schemas.openxmlformats.org/officeDocument/2006/relationships/tags" Target="../tags/tag1290.xml" /><Relationship Id="rId21" Type="http://schemas.openxmlformats.org/officeDocument/2006/relationships/tags" Target="../tags/tag1291.xml" /><Relationship Id="rId22" Type="http://schemas.openxmlformats.org/officeDocument/2006/relationships/tags" Target="../tags/tag1292.xml" /><Relationship Id="rId23" Type="http://schemas.openxmlformats.org/officeDocument/2006/relationships/tags" Target="../tags/tag1293.xml" /><Relationship Id="rId24" Type="http://schemas.openxmlformats.org/officeDocument/2006/relationships/tags" Target="../tags/tag1294.xml" /><Relationship Id="rId25" Type="http://schemas.openxmlformats.org/officeDocument/2006/relationships/tags" Target="../tags/tag1295.xml" /><Relationship Id="rId26" Type="http://schemas.openxmlformats.org/officeDocument/2006/relationships/tags" Target="../tags/tag1296.xml" /><Relationship Id="rId27" Type="http://schemas.openxmlformats.org/officeDocument/2006/relationships/tags" Target="../tags/tag1297.xml" /><Relationship Id="rId28" Type="http://schemas.openxmlformats.org/officeDocument/2006/relationships/tags" Target="../tags/tag1298.xml" /><Relationship Id="rId29" Type="http://schemas.openxmlformats.org/officeDocument/2006/relationships/tags" Target="../tags/tag1299.xml" /><Relationship Id="rId3" Type="http://schemas.openxmlformats.org/officeDocument/2006/relationships/tags" Target="../tags/tag1273.xml" /><Relationship Id="rId30" Type="http://schemas.openxmlformats.org/officeDocument/2006/relationships/tags" Target="../tags/tag1300.xml" /><Relationship Id="rId31" Type="http://schemas.openxmlformats.org/officeDocument/2006/relationships/tags" Target="../tags/tag1301.xml" /><Relationship Id="rId32" Type="http://schemas.openxmlformats.org/officeDocument/2006/relationships/tags" Target="../tags/tag1302.xml" /><Relationship Id="rId33" Type="http://schemas.openxmlformats.org/officeDocument/2006/relationships/tags" Target="../tags/tag1303.xml" /><Relationship Id="rId34" Type="http://schemas.openxmlformats.org/officeDocument/2006/relationships/tags" Target="../tags/tag1304.xml" /><Relationship Id="rId35" Type="http://schemas.openxmlformats.org/officeDocument/2006/relationships/tags" Target="../tags/tag1305.xml" /><Relationship Id="rId36" Type="http://schemas.openxmlformats.org/officeDocument/2006/relationships/tags" Target="../tags/tag1306.xml" /><Relationship Id="rId37" Type="http://schemas.openxmlformats.org/officeDocument/2006/relationships/tags" Target="../tags/tag1307.xml" /><Relationship Id="rId38" Type="http://schemas.openxmlformats.org/officeDocument/2006/relationships/tags" Target="../tags/tag1308.xml" /><Relationship Id="rId39" Type="http://schemas.openxmlformats.org/officeDocument/2006/relationships/tags" Target="../tags/tag1309.xml" /><Relationship Id="rId4" Type="http://schemas.openxmlformats.org/officeDocument/2006/relationships/tags" Target="../tags/tag1274.xml" /><Relationship Id="rId40" Type="http://schemas.openxmlformats.org/officeDocument/2006/relationships/tags" Target="../tags/tag1310.xml" /><Relationship Id="rId41" Type="http://schemas.openxmlformats.org/officeDocument/2006/relationships/tags" Target="../tags/tag1311.xml" /><Relationship Id="rId42" Type="http://schemas.openxmlformats.org/officeDocument/2006/relationships/tags" Target="../tags/tag1312.xml" /><Relationship Id="rId43" Type="http://schemas.openxmlformats.org/officeDocument/2006/relationships/tags" Target="../tags/tag1313.xml" /><Relationship Id="rId44" Type="http://schemas.openxmlformats.org/officeDocument/2006/relationships/tags" Target="../tags/tag1314.xml" /><Relationship Id="rId45" Type="http://schemas.openxmlformats.org/officeDocument/2006/relationships/tags" Target="../tags/tag1315.xml" /><Relationship Id="rId46" Type="http://schemas.openxmlformats.org/officeDocument/2006/relationships/tags" Target="../tags/tag1316.xml" /><Relationship Id="rId47" Type="http://schemas.openxmlformats.org/officeDocument/2006/relationships/tags" Target="../tags/tag1317.xml" /><Relationship Id="rId48" Type="http://schemas.openxmlformats.org/officeDocument/2006/relationships/tags" Target="../tags/tag1318.xml" /><Relationship Id="rId49" Type="http://schemas.openxmlformats.org/officeDocument/2006/relationships/tags" Target="../tags/tag1319.xml" /><Relationship Id="rId5" Type="http://schemas.openxmlformats.org/officeDocument/2006/relationships/tags" Target="../tags/tag1275.xml" /><Relationship Id="rId50" Type="http://schemas.openxmlformats.org/officeDocument/2006/relationships/tags" Target="../tags/tag1320.xml" /><Relationship Id="rId51" Type="http://schemas.openxmlformats.org/officeDocument/2006/relationships/tags" Target="../tags/tag1321.xml" /><Relationship Id="rId52" Type="http://schemas.openxmlformats.org/officeDocument/2006/relationships/tags" Target="../tags/tag1322.xml" /><Relationship Id="rId53" Type="http://schemas.openxmlformats.org/officeDocument/2006/relationships/tags" Target="../tags/tag1323.xml" /><Relationship Id="rId6" Type="http://schemas.openxmlformats.org/officeDocument/2006/relationships/tags" Target="../tags/tag1276.xml" /><Relationship Id="rId7" Type="http://schemas.openxmlformats.org/officeDocument/2006/relationships/tags" Target="../tags/tag1277.xml" /><Relationship Id="rId8" Type="http://schemas.openxmlformats.org/officeDocument/2006/relationships/tags" Target="../tags/tag1278.xml" /><Relationship Id="rId9" Type="http://schemas.openxmlformats.org/officeDocument/2006/relationships/tags" Target="../tags/tag12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32.xml" /><Relationship Id="rId11" Type="http://schemas.openxmlformats.org/officeDocument/2006/relationships/tags" Target="../tags/tag1333.xml" /><Relationship Id="rId12" Type="http://schemas.openxmlformats.org/officeDocument/2006/relationships/tags" Target="../tags/tag1334.xml" /><Relationship Id="rId13" Type="http://schemas.openxmlformats.org/officeDocument/2006/relationships/tags" Target="../tags/tag1335.xml" /><Relationship Id="rId14" Type="http://schemas.openxmlformats.org/officeDocument/2006/relationships/tags" Target="../tags/tag1336.xml" /><Relationship Id="rId15" Type="http://schemas.openxmlformats.org/officeDocument/2006/relationships/tags" Target="../tags/tag1337.xml" /><Relationship Id="rId16" Type="http://schemas.openxmlformats.org/officeDocument/2006/relationships/tags" Target="../tags/tag1338.xml" /><Relationship Id="rId17" Type="http://schemas.openxmlformats.org/officeDocument/2006/relationships/tags" Target="../tags/tag1339.xml" /><Relationship Id="rId18" Type="http://schemas.openxmlformats.org/officeDocument/2006/relationships/tags" Target="../tags/tag1340.xml" /><Relationship Id="rId19" Type="http://schemas.openxmlformats.org/officeDocument/2006/relationships/tags" Target="../tags/tag1341.xml" /><Relationship Id="rId2" Type="http://schemas.openxmlformats.org/officeDocument/2006/relationships/tags" Target="../tags/tag1324.xml" /><Relationship Id="rId20" Type="http://schemas.openxmlformats.org/officeDocument/2006/relationships/tags" Target="../tags/tag1342.xml" /><Relationship Id="rId21" Type="http://schemas.openxmlformats.org/officeDocument/2006/relationships/tags" Target="../tags/tag1343.xml" /><Relationship Id="rId22" Type="http://schemas.openxmlformats.org/officeDocument/2006/relationships/tags" Target="../tags/tag1344.xml" /><Relationship Id="rId23" Type="http://schemas.openxmlformats.org/officeDocument/2006/relationships/tags" Target="../tags/tag1345.xml" /><Relationship Id="rId24" Type="http://schemas.openxmlformats.org/officeDocument/2006/relationships/tags" Target="../tags/tag1346.xml" /><Relationship Id="rId25" Type="http://schemas.openxmlformats.org/officeDocument/2006/relationships/tags" Target="../tags/tag1347.xml" /><Relationship Id="rId26" Type="http://schemas.openxmlformats.org/officeDocument/2006/relationships/tags" Target="../tags/tag1348.xml" /><Relationship Id="rId27" Type="http://schemas.openxmlformats.org/officeDocument/2006/relationships/tags" Target="../tags/tag1349.xml" /><Relationship Id="rId28" Type="http://schemas.openxmlformats.org/officeDocument/2006/relationships/tags" Target="../tags/tag1350.xml" /><Relationship Id="rId29" Type="http://schemas.openxmlformats.org/officeDocument/2006/relationships/tags" Target="../tags/tag1351.xml" /><Relationship Id="rId3" Type="http://schemas.openxmlformats.org/officeDocument/2006/relationships/tags" Target="../tags/tag1325.xml" /><Relationship Id="rId30" Type="http://schemas.openxmlformats.org/officeDocument/2006/relationships/tags" Target="../tags/tag1352.xml" /><Relationship Id="rId31" Type="http://schemas.openxmlformats.org/officeDocument/2006/relationships/tags" Target="../tags/tag1353.xml" /><Relationship Id="rId32" Type="http://schemas.openxmlformats.org/officeDocument/2006/relationships/tags" Target="../tags/tag1354.xml" /><Relationship Id="rId33" Type="http://schemas.openxmlformats.org/officeDocument/2006/relationships/tags" Target="../tags/tag1355.xml" /><Relationship Id="rId34" Type="http://schemas.openxmlformats.org/officeDocument/2006/relationships/tags" Target="../tags/tag1356.xml" /><Relationship Id="rId35" Type="http://schemas.openxmlformats.org/officeDocument/2006/relationships/tags" Target="../tags/tag1357.xml" /><Relationship Id="rId36" Type="http://schemas.openxmlformats.org/officeDocument/2006/relationships/tags" Target="../tags/tag1358.xml" /><Relationship Id="rId37" Type="http://schemas.openxmlformats.org/officeDocument/2006/relationships/tags" Target="../tags/tag1359.xml" /><Relationship Id="rId38" Type="http://schemas.openxmlformats.org/officeDocument/2006/relationships/tags" Target="../tags/tag1360.xml" /><Relationship Id="rId39" Type="http://schemas.openxmlformats.org/officeDocument/2006/relationships/tags" Target="../tags/tag1361.xml" /><Relationship Id="rId4" Type="http://schemas.openxmlformats.org/officeDocument/2006/relationships/tags" Target="../tags/tag1326.xml" /><Relationship Id="rId40" Type="http://schemas.openxmlformats.org/officeDocument/2006/relationships/tags" Target="../tags/tag1362.xml" /><Relationship Id="rId41" Type="http://schemas.openxmlformats.org/officeDocument/2006/relationships/tags" Target="../tags/tag1363.xml" /><Relationship Id="rId42" Type="http://schemas.openxmlformats.org/officeDocument/2006/relationships/tags" Target="../tags/tag1364.xml" /><Relationship Id="rId43" Type="http://schemas.openxmlformats.org/officeDocument/2006/relationships/tags" Target="../tags/tag1365.xml" /><Relationship Id="rId44" Type="http://schemas.openxmlformats.org/officeDocument/2006/relationships/tags" Target="../tags/tag1366.xml" /><Relationship Id="rId45" Type="http://schemas.openxmlformats.org/officeDocument/2006/relationships/tags" Target="../tags/tag1367.xml" /><Relationship Id="rId46" Type="http://schemas.openxmlformats.org/officeDocument/2006/relationships/tags" Target="../tags/tag1368.xml" /><Relationship Id="rId47" Type="http://schemas.openxmlformats.org/officeDocument/2006/relationships/tags" Target="../tags/tag1369.xml" /><Relationship Id="rId48" Type="http://schemas.openxmlformats.org/officeDocument/2006/relationships/tags" Target="../tags/tag1370.xml" /><Relationship Id="rId49" Type="http://schemas.openxmlformats.org/officeDocument/2006/relationships/tags" Target="../tags/tag1371.xml" /><Relationship Id="rId5" Type="http://schemas.openxmlformats.org/officeDocument/2006/relationships/tags" Target="../tags/tag1327.xml" /><Relationship Id="rId50" Type="http://schemas.openxmlformats.org/officeDocument/2006/relationships/tags" Target="../tags/tag1372.xml" /><Relationship Id="rId51" Type="http://schemas.openxmlformats.org/officeDocument/2006/relationships/tags" Target="../tags/tag1373.xml" /><Relationship Id="rId52" Type="http://schemas.openxmlformats.org/officeDocument/2006/relationships/tags" Target="../tags/tag1374.xml" /><Relationship Id="rId53" Type="http://schemas.openxmlformats.org/officeDocument/2006/relationships/tags" Target="../tags/tag1375.xml" /><Relationship Id="rId54" Type="http://schemas.openxmlformats.org/officeDocument/2006/relationships/tags" Target="../tags/tag1376.xml" /><Relationship Id="rId55" Type="http://schemas.openxmlformats.org/officeDocument/2006/relationships/tags" Target="../tags/tag1377.xml" /><Relationship Id="rId56" Type="http://schemas.openxmlformats.org/officeDocument/2006/relationships/tags" Target="../tags/tag1378.xml" /><Relationship Id="rId57" Type="http://schemas.openxmlformats.org/officeDocument/2006/relationships/tags" Target="../tags/tag1379.xml" /><Relationship Id="rId6" Type="http://schemas.openxmlformats.org/officeDocument/2006/relationships/tags" Target="../tags/tag1328.xml" /><Relationship Id="rId7" Type="http://schemas.openxmlformats.org/officeDocument/2006/relationships/tags" Target="../tags/tag1329.xml" /><Relationship Id="rId8" Type="http://schemas.openxmlformats.org/officeDocument/2006/relationships/tags" Target="../tags/tag1330.xml" /><Relationship Id="rId9" Type="http://schemas.openxmlformats.org/officeDocument/2006/relationships/tags" Target="../tags/tag133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380.xml" /><Relationship Id="rId3" Type="http://schemas.openxmlformats.org/officeDocument/2006/relationships/tags" Target="../tags/tag138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0"/>
                </a:gradFill>
              </a:rPr>
              <a:t>乙状结肠癌根治手术护理查房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45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46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查房目的</a:t>
            </a:r>
          </a:p>
        </p:txBody>
      </p:sp>
      <p:sp>
        <p:nvSpPr>
          <p:cNvPr id="26" name="文本框 25"/>
          <p:cNvSpPr txBox="1"/>
          <p:nvPr>
            <p:custDataLst>
              <p:tags r:id="rId47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48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4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5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51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查房内容</a:t>
            </a:r>
          </a:p>
        </p:txBody>
      </p:sp>
      <p:sp>
        <p:nvSpPr>
          <p:cNvPr id="15" name="文本框 14"/>
          <p:cNvSpPr txBox="1"/>
          <p:nvPr>
            <p:custDataLst>
              <p:tags r:id="rId52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查房注意事项</a:t>
            </a:r>
          </a:p>
        </p:txBody>
      </p:sp>
    </p:spTree>
    <p:custDataLst>
      <p:tags r:id="rId5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查房目的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了解患者术后恢复情况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45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形状"/>
          <p:cNvSpPr/>
          <p:nvPr>
            <p:custDataLst>
              <p:tags r:id="rId46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47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观察患者术后生命体征，如心率、血压、呼吸等</a:t>
            </a:r>
          </a:p>
        </p:txBody>
      </p:sp>
      <p:sp>
        <p:nvSpPr>
          <p:cNvPr id="2" name="椭圆 1"/>
          <p:cNvSpPr/>
          <p:nvPr>
            <p:custDataLst>
              <p:tags r:id="rId48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形状"/>
          <p:cNvSpPr/>
          <p:nvPr>
            <p:custDataLst>
              <p:tags r:id="rId49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0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检查患者术后伤口愈合情况，如伤口有无渗出、红肿等</a:t>
            </a:r>
          </a:p>
        </p:txBody>
      </p:sp>
      <p:sp>
        <p:nvSpPr>
          <p:cNvPr id="7" name="椭圆 6"/>
          <p:cNvSpPr/>
          <p:nvPr>
            <p:custDataLst>
              <p:tags r:id="rId51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形状"/>
          <p:cNvSpPr/>
          <p:nvPr>
            <p:custDataLst>
              <p:tags r:id="rId52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53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了解患者术后饮食、排便等情况，判断患者术后恢复情况</a:t>
            </a:r>
          </a:p>
        </p:txBody>
      </p:sp>
      <p:sp>
        <p:nvSpPr>
          <p:cNvPr id="10" name="椭圆 9"/>
          <p:cNvSpPr/>
          <p:nvPr>
            <p:custDataLst>
              <p:tags r:id="rId54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形状"/>
          <p:cNvSpPr/>
          <p:nvPr>
            <p:custDataLst>
              <p:tags r:id="rId55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6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评估患者术后心理状态，提供心理支持和疏导</a:t>
            </a:r>
          </a:p>
        </p:txBody>
      </p:sp>
    </p:spTree>
    <p:custDataLst>
      <p:tags r:id="rId5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评估护理措施效果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45"/>
            </p:custDataLst>
          </p:nvPr>
        </p:nvSpPr>
        <p:spPr>
          <a:xfrm>
            <a:off x="4389202" y="1662168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2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检查患者术后恢复情况</a:t>
            </a:r>
          </a:p>
        </p:txBody>
      </p:sp>
      <p:sp>
        <p:nvSpPr>
          <p:cNvPr id="4" name="矩形 3"/>
          <p:cNvSpPr/>
          <p:nvPr>
            <p:custDataLst>
              <p:tags r:id="rId46"/>
            </p:custDataLst>
          </p:nvPr>
        </p:nvSpPr>
        <p:spPr>
          <a:xfrm>
            <a:off x="3515363" y="235056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47"/>
            </p:custDataLst>
          </p:nvPr>
        </p:nvSpPr>
        <p:spPr>
          <a:xfrm>
            <a:off x="3515363" y="147809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48"/>
            </p:custDataLst>
          </p:nvPr>
        </p:nvSpPr>
        <p:spPr>
          <a:xfrm rot="16200000" flipV="1">
            <a:off x="3322393" y="1703225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任意多边形: 形状 70"/>
          <p:cNvSpPr/>
          <p:nvPr>
            <p:custDataLst>
              <p:tags r:id="rId49"/>
            </p:custDataLst>
          </p:nvPr>
        </p:nvSpPr>
        <p:spPr>
          <a:xfrm>
            <a:off x="3515363" y="200157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50"/>
            </p:custDataLst>
          </p:nvPr>
        </p:nvSpPr>
        <p:spPr>
          <a:xfrm rot="16200000" flipV="1">
            <a:off x="8449097" y="2117221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任意多边形: 形状 79"/>
          <p:cNvSpPr/>
          <p:nvPr>
            <p:custDataLst>
              <p:tags r:id="rId51"/>
            </p:custDataLst>
          </p:nvPr>
        </p:nvSpPr>
        <p:spPr>
          <a:xfrm>
            <a:off x="8642068" y="1573894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Object 1107"/>
          <p:cNvSpPr txBox="1"/>
          <p:nvPr>
            <p:custDataLst>
              <p:tags r:id="rId52"/>
            </p:custDataLst>
          </p:nvPr>
        </p:nvSpPr>
        <p:spPr>
          <a:xfrm>
            <a:off x="3631007" y="1547207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53"/>
            </p:custDataLst>
          </p:nvPr>
        </p:nvSpPr>
        <p:spPr>
          <a:xfrm>
            <a:off x="4389202" y="2913175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评估护理措施的实施效果</a:t>
            </a:r>
          </a:p>
        </p:txBody>
      </p:sp>
      <p:sp>
        <p:nvSpPr>
          <p:cNvPr id="12" name="矩形 11"/>
          <p:cNvSpPr/>
          <p:nvPr>
            <p:custDataLst>
              <p:tags r:id="rId54"/>
            </p:custDataLst>
          </p:nvPr>
        </p:nvSpPr>
        <p:spPr>
          <a:xfrm>
            <a:off x="3515363" y="360157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55"/>
            </p:custDataLst>
          </p:nvPr>
        </p:nvSpPr>
        <p:spPr>
          <a:xfrm>
            <a:off x="3515363" y="272910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56"/>
            </p:custDataLst>
          </p:nvPr>
        </p:nvSpPr>
        <p:spPr>
          <a:xfrm rot="16200000" flipV="1">
            <a:off x="3322393" y="2954232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任意多边形: 形状 70"/>
          <p:cNvSpPr/>
          <p:nvPr>
            <p:custDataLst>
              <p:tags r:id="rId57"/>
            </p:custDataLst>
          </p:nvPr>
        </p:nvSpPr>
        <p:spPr>
          <a:xfrm>
            <a:off x="3515363" y="3252583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58"/>
            </p:custDataLst>
          </p:nvPr>
        </p:nvSpPr>
        <p:spPr>
          <a:xfrm rot="16200000" flipV="1">
            <a:off x="8449097" y="3368228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任意多边形: 形状 79"/>
          <p:cNvSpPr/>
          <p:nvPr>
            <p:custDataLst>
              <p:tags r:id="rId59"/>
            </p:custDataLst>
          </p:nvPr>
        </p:nvSpPr>
        <p:spPr>
          <a:xfrm>
            <a:off x="8642068" y="282490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Object 1107"/>
          <p:cNvSpPr txBox="1"/>
          <p:nvPr>
            <p:custDataLst>
              <p:tags r:id="rId60"/>
            </p:custDataLst>
          </p:nvPr>
        </p:nvSpPr>
        <p:spPr>
          <a:xfrm>
            <a:off x="3631007" y="2798214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19" name="文本框 18"/>
          <p:cNvSpPr txBox="1"/>
          <p:nvPr>
            <p:custDataLst>
              <p:tags r:id="rId61"/>
            </p:custDataLst>
          </p:nvPr>
        </p:nvSpPr>
        <p:spPr>
          <a:xfrm>
            <a:off x="4389202" y="4164183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发现并解决护理过程中存在的问题</a:t>
            </a:r>
          </a:p>
        </p:txBody>
      </p:sp>
      <p:sp>
        <p:nvSpPr>
          <p:cNvPr id="20" name="矩形 19"/>
          <p:cNvSpPr/>
          <p:nvPr>
            <p:custDataLst>
              <p:tags r:id="rId62"/>
            </p:custDataLst>
          </p:nvPr>
        </p:nvSpPr>
        <p:spPr>
          <a:xfrm>
            <a:off x="3515363" y="485257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63"/>
            </p:custDataLst>
          </p:nvPr>
        </p:nvSpPr>
        <p:spPr>
          <a:xfrm>
            <a:off x="3515363" y="398010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64"/>
            </p:custDataLst>
          </p:nvPr>
        </p:nvSpPr>
        <p:spPr>
          <a:xfrm rot="16200000" flipV="1">
            <a:off x="3322393" y="4205240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任意多边形: 形状 70"/>
          <p:cNvSpPr/>
          <p:nvPr>
            <p:custDataLst>
              <p:tags r:id="rId65"/>
            </p:custDataLst>
          </p:nvPr>
        </p:nvSpPr>
        <p:spPr>
          <a:xfrm>
            <a:off x="3515363" y="450359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66"/>
            </p:custDataLst>
          </p:nvPr>
        </p:nvSpPr>
        <p:spPr>
          <a:xfrm rot="16200000" flipV="1">
            <a:off x="8449097" y="4619236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5" name="任意多边形: 形状 79"/>
          <p:cNvSpPr/>
          <p:nvPr>
            <p:custDataLst>
              <p:tags r:id="rId67"/>
            </p:custDataLst>
          </p:nvPr>
        </p:nvSpPr>
        <p:spPr>
          <a:xfrm>
            <a:off x="8642068" y="4075909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6" name="Object 1107"/>
          <p:cNvSpPr txBox="1"/>
          <p:nvPr>
            <p:custDataLst>
              <p:tags r:id="rId68"/>
            </p:custDataLst>
          </p:nvPr>
        </p:nvSpPr>
        <p:spPr>
          <a:xfrm>
            <a:off x="3631007" y="4049221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27" name="文本框 26"/>
          <p:cNvSpPr txBox="1"/>
          <p:nvPr>
            <p:custDataLst>
              <p:tags r:id="rId69"/>
            </p:custDataLst>
          </p:nvPr>
        </p:nvSpPr>
        <p:spPr>
          <a:xfrm>
            <a:off x="4389202" y="5415190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提高护理质量和患者满意度</a:t>
            </a:r>
          </a:p>
        </p:txBody>
      </p:sp>
      <p:sp>
        <p:nvSpPr>
          <p:cNvPr id="28" name="矩形 27"/>
          <p:cNvSpPr/>
          <p:nvPr>
            <p:custDataLst>
              <p:tags r:id="rId70"/>
            </p:custDataLst>
          </p:nvPr>
        </p:nvSpPr>
        <p:spPr>
          <a:xfrm>
            <a:off x="3515363" y="610358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71"/>
            </p:custDataLst>
          </p:nvPr>
        </p:nvSpPr>
        <p:spPr>
          <a:xfrm>
            <a:off x="3515363" y="523111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矩形 29"/>
          <p:cNvSpPr/>
          <p:nvPr>
            <p:custDataLst>
              <p:tags r:id="rId72"/>
            </p:custDataLst>
          </p:nvPr>
        </p:nvSpPr>
        <p:spPr>
          <a:xfrm rot="16200000" flipV="1">
            <a:off x="3322393" y="5456247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" name="任意多边形: 形状 70"/>
          <p:cNvSpPr/>
          <p:nvPr>
            <p:custDataLst>
              <p:tags r:id="rId73"/>
            </p:custDataLst>
          </p:nvPr>
        </p:nvSpPr>
        <p:spPr>
          <a:xfrm>
            <a:off x="3515363" y="5754598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矩形 31"/>
          <p:cNvSpPr/>
          <p:nvPr>
            <p:custDataLst>
              <p:tags r:id="rId74"/>
            </p:custDataLst>
          </p:nvPr>
        </p:nvSpPr>
        <p:spPr>
          <a:xfrm rot="16200000" flipV="1">
            <a:off x="8449097" y="5870243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" name="任意多边形: 形状 79"/>
          <p:cNvSpPr/>
          <p:nvPr>
            <p:custDataLst>
              <p:tags r:id="rId75"/>
            </p:custDataLst>
          </p:nvPr>
        </p:nvSpPr>
        <p:spPr>
          <a:xfrm>
            <a:off x="8642068" y="532691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Object 1107"/>
          <p:cNvSpPr txBox="1"/>
          <p:nvPr>
            <p:custDataLst>
              <p:tags r:id="rId76"/>
            </p:custDataLst>
          </p:nvPr>
        </p:nvSpPr>
        <p:spPr>
          <a:xfrm>
            <a:off x="3631007" y="5300229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</p:spTree>
    <p:custDataLst>
      <p:tags r:id="rId77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发现潜在护理问题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5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46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47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48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加强与患者及家属的沟通，了解患者需求，提供个性化护理服务</a:t>
            </a:r>
          </a:p>
        </p:txBody>
      </p:sp>
      <p:sp>
        <p:nvSpPr>
          <p:cNvPr id="2" name="矩形 1"/>
          <p:cNvSpPr/>
          <p:nvPr>
            <p:custDataLst>
              <p:tags r:id="rId49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50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51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52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检查护理措施的实施情况，确保护理质量</a:t>
            </a:r>
          </a:p>
        </p:txBody>
      </p:sp>
      <p:sp>
        <p:nvSpPr>
          <p:cNvPr id="37" name="矩形 36"/>
          <p:cNvSpPr/>
          <p:nvPr>
            <p:custDataLst>
              <p:tags r:id="rId53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54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55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56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评估患者术后恢复情况，制定相应的护理措施</a:t>
            </a:r>
          </a:p>
        </p:txBody>
      </p:sp>
      <p:sp>
        <p:nvSpPr>
          <p:cNvPr id="38" name="矩形 37"/>
          <p:cNvSpPr/>
          <p:nvPr>
            <p:custDataLst>
              <p:tags r:id="rId57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58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59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0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观察患者病情变化，及时发现潜在护理问题</a:t>
            </a:r>
          </a:p>
        </p:txBody>
      </p:sp>
      <p:sp>
        <p:nvSpPr>
          <p:cNvPr id="39" name="矩形 38"/>
          <p:cNvSpPr/>
          <p:nvPr>
            <p:custDataLst>
              <p:tags r:id="rId61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6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查房内容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生命体征监测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5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体温：监测患者体温变化，及时发现发热情况</a:t>
            </a:r>
          </a:p>
        </p:txBody>
      </p:sp>
      <p:sp>
        <p:nvSpPr>
          <p:cNvPr id="8" name="矩形 7"/>
          <p:cNvSpPr/>
          <p:nvPr>
            <p:custDataLst>
              <p:tags r:id="rId46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47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脉搏：监测患者脉搏变化，及时发现心率异常</a:t>
            </a:r>
          </a:p>
        </p:txBody>
      </p:sp>
      <p:sp>
        <p:nvSpPr>
          <p:cNvPr id="4" name="矩形 3"/>
          <p:cNvSpPr/>
          <p:nvPr>
            <p:custDataLst>
              <p:tags r:id="rId48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49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呼吸：监测患者呼吸频率和深度，及时发现呼吸困难</a:t>
            </a:r>
          </a:p>
        </p:txBody>
      </p:sp>
      <p:sp>
        <p:nvSpPr>
          <p:cNvPr id="6" name="矩形 5"/>
          <p:cNvSpPr/>
          <p:nvPr>
            <p:custDataLst>
              <p:tags r:id="rId50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51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血压：监测患者血压变化，及时发现血压异常</a:t>
            </a:r>
          </a:p>
        </p:txBody>
      </p:sp>
      <p:sp>
        <p:nvSpPr>
          <p:cNvPr id="9" name="矩形 8"/>
          <p:cNvSpPr/>
          <p:nvPr>
            <p:custDataLst>
              <p:tags r:id="rId52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3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血氧饱和度：监测患者血氧饱和度，及时发现缺氧情况</a:t>
            </a:r>
          </a:p>
        </p:txBody>
      </p:sp>
      <p:sp>
        <p:nvSpPr>
          <p:cNvPr id="11" name="矩形 10"/>
          <p:cNvSpPr/>
          <p:nvPr>
            <p:custDataLst>
              <p:tags r:id="rId54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5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尿量：监测患者尿量变化，及时发现尿量异常</a:t>
            </a:r>
          </a:p>
        </p:txBody>
      </p:sp>
      <p:sp>
        <p:nvSpPr>
          <p:cNvPr id="13" name="矩形 12"/>
          <p:cNvSpPr/>
          <p:nvPr>
            <p:custDataLst>
              <p:tags r:id="rId56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7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疼痛评分：监测患者疼痛程度，及时采取止痛措施</a:t>
            </a:r>
          </a:p>
        </p:txBody>
      </p:sp>
      <p:sp>
        <p:nvSpPr>
          <p:cNvPr id="15" name="矩形 14"/>
          <p:cNvSpPr/>
          <p:nvPr>
            <p:custDataLst>
              <p:tags r:id="rId58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9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意识状态：监测患者意识状态，及时发现意识障碍</a:t>
            </a:r>
          </a:p>
        </p:txBody>
      </p:sp>
      <p:sp>
        <p:nvSpPr>
          <p:cNvPr id="17" name="矩形 16"/>
          <p:cNvSpPr/>
          <p:nvPr>
            <p:custDataLst>
              <p:tags r:id="rId60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61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皮肤状况：监测患者皮肤状况，及时发现皮肤问题</a:t>
            </a:r>
          </a:p>
        </p:txBody>
      </p:sp>
      <p:sp>
        <p:nvSpPr>
          <p:cNvPr id="19" name="矩形 18"/>
          <p:cNvSpPr/>
          <p:nvPr>
            <p:custDataLst>
              <p:tags r:id="rId62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63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肢体活动：监测患者肢体活动情况，及时发现肢体功能障碍</a:t>
            </a:r>
          </a:p>
        </p:txBody>
      </p:sp>
      <p:sp>
        <p:nvSpPr>
          <p:cNvPr id="21" name="矩形 20"/>
          <p:cNvSpPr/>
          <p:nvPr>
            <p:custDataLst>
              <p:tags r:id="rId64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6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伤口愈合情况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45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46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观察伤口有无红肿、渗出、感染等现象</a:t>
            </a:r>
          </a:p>
        </p:txBody>
      </p:sp>
      <p:sp>
        <p:nvSpPr>
          <p:cNvPr id="5" name="圆角矩形 28"/>
          <p:cNvSpPr/>
          <p:nvPr>
            <p:custDataLst>
              <p:tags r:id="rId47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48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圆角矩形 12"/>
          <p:cNvSpPr/>
          <p:nvPr>
            <p:custDataLst>
              <p:tags r:id="rId49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50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51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检查伤口缝合线是否牢固，有无松动、脱落等情况</a:t>
            </a:r>
          </a:p>
        </p:txBody>
      </p:sp>
      <p:sp>
        <p:nvSpPr>
          <p:cNvPr id="10" name="圆角矩形 34"/>
          <p:cNvSpPr/>
          <p:nvPr>
            <p:custDataLst>
              <p:tags r:id="rId52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53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圆角矩形 36"/>
          <p:cNvSpPr/>
          <p:nvPr>
            <p:custDataLst>
              <p:tags r:id="rId54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55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6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7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询问患者伤口疼痛程度，有无异常感觉</a:t>
            </a:r>
          </a:p>
        </p:txBody>
      </p:sp>
      <p:sp>
        <p:nvSpPr>
          <p:cNvPr id="15" name="圆角矩形 40"/>
          <p:cNvSpPr/>
          <p:nvPr>
            <p:custDataLst>
              <p:tags r:id="rId57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椭圆 15"/>
          <p:cNvSpPr/>
          <p:nvPr>
            <p:custDataLst>
              <p:tags r:id="rId58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圆角矩形 42"/>
          <p:cNvSpPr/>
          <p:nvPr>
            <p:custDataLst>
              <p:tags r:id="rId59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60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61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指导患者正确护理伤口，保持伤口清洁、干燥，避免感染</a:t>
            </a:r>
          </a:p>
        </p:txBody>
      </p:sp>
      <p:sp>
        <p:nvSpPr>
          <p:cNvPr id="20" name="圆角矩形 4"/>
          <p:cNvSpPr/>
          <p:nvPr>
            <p:custDataLst>
              <p:tags r:id="rId62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椭圆 20"/>
          <p:cNvSpPr/>
          <p:nvPr>
            <p:custDataLst>
              <p:tags r:id="rId63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圆角矩形 6"/>
          <p:cNvSpPr/>
          <p:nvPr>
            <p:custDataLst>
              <p:tags r:id="rId64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</p:spTree>
    <p:custDataLst>
      <p:tags r:id="rId6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4" name="椭圆 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术后并发症观察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5"/>
            </p:custDataLst>
          </p:nvPr>
        </p:nvCxnSpPr>
        <p:spPr>
          <a:xfrm>
            <a:off x="2918346" y="3771846"/>
            <a:ext cx="6129854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46"/>
            </p:custDataLst>
          </p:nvPr>
        </p:nvSpPr>
        <p:spPr>
          <a:xfrm rot="5400000">
            <a:off x="9041001" y="3701297"/>
            <a:ext cx="155496" cy="141098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5" name="椭圆 74"/>
          <p:cNvSpPr/>
          <p:nvPr>
            <p:custDataLst>
              <p:tags r:id="rId47"/>
            </p:custDataLst>
          </p:nvPr>
        </p:nvSpPr>
        <p:spPr>
          <a:xfrm>
            <a:off x="3106237" y="3215372"/>
            <a:ext cx="377222" cy="37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>
            <p:custDataLst>
              <p:tags r:id="rId48"/>
            </p:custDataLst>
          </p:nvPr>
        </p:nvSpPr>
        <p:spPr>
          <a:xfrm>
            <a:off x="3067363" y="3230489"/>
            <a:ext cx="45569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49"/>
            </p:custDataLst>
          </p:nvPr>
        </p:nvCxnSpPr>
        <p:spPr>
          <a:xfrm flipH="1" flipV="1">
            <a:off x="3294933" y="3593313"/>
            <a:ext cx="635" cy="14224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50"/>
            </p:custDataLst>
          </p:nvPr>
        </p:nvSpPr>
        <p:spPr>
          <a:xfrm>
            <a:off x="3258134" y="3735851"/>
            <a:ext cx="74149" cy="741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51"/>
            </p:custDataLst>
          </p:nvPr>
        </p:nvSpPr>
        <p:spPr>
          <a:xfrm>
            <a:off x="3015531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观察患者术后生命体征，如心率、血压、呼吸等</a:t>
            </a:r>
          </a:p>
        </p:txBody>
      </p:sp>
      <p:sp>
        <p:nvSpPr>
          <p:cNvPr id="157" name="椭圆 156"/>
          <p:cNvSpPr/>
          <p:nvPr>
            <p:custDataLst>
              <p:tags r:id="rId52"/>
            </p:custDataLst>
          </p:nvPr>
        </p:nvSpPr>
        <p:spPr>
          <a:xfrm>
            <a:off x="5386845" y="3214652"/>
            <a:ext cx="377222" cy="3779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8" name="文本框 157"/>
          <p:cNvSpPr txBox="1"/>
          <p:nvPr>
            <p:custDataLst>
              <p:tags r:id="rId53"/>
            </p:custDataLst>
          </p:nvPr>
        </p:nvSpPr>
        <p:spPr>
          <a:xfrm>
            <a:off x="5347971" y="3229050"/>
            <a:ext cx="455690" cy="3491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54"/>
            </p:custDataLst>
          </p:nvPr>
        </p:nvCxnSpPr>
        <p:spPr>
          <a:xfrm flipH="1" flipV="1">
            <a:off x="5575541" y="3591959"/>
            <a:ext cx="635" cy="1435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55"/>
            </p:custDataLst>
          </p:nvPr>
        </p:nvSpPr>
        <p:spPr>
          <a:xfrm>
            <a:off x="5538742" y="3735851"/>
            <a:ext cx="74149" cy="741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56"/>
            </p:custDataLst>
          </p:nvPr>
        </p:nvSpPr>
        <p:spPr>
          <a:xfrm>
            <a:off x="5290380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观察患者术后胃肠道功能恢复情况，如排气、排便等</a:t>
            </a:r>
          </a:p>
        </p:txBody>
      </p:sp>
      <p:sp>
        <p:nvSpPr>
          <p:cNvPr id="149" name="椭圆 148"/>
          <p:cNvSpPr/>
          <p:nvPr>
            <p:custDataLst>
              <p:tags r:id="rId57"/>
            </p:custDataLst>
          </p:nvPr>
        </p:nvSpPr>
        <p:spPr>
          <a:xfrm flipV="1">
            <a:off x="4343006" y="3956137"/>
            <a:ext cx="377942" cy="377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58"/>
            </p:custDataLst>
          </p:nvPr>
        </p:nvCxnSpPr>
        <p:spPr>
          <a:xfrm flipH="1">
            <a:off x="4531787" y="3813599"/>
            <a:ext cx="1270" cy="1422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59"/>
            </p:custDataLst>
          </p:nvPr>
        </p:nvSpPr>
        <p:spPr>
          <a:xfrm flipV="1">
            <a:off x="4495623" y="3739451"/>
            <a:ext cx="74149" cy="741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4" name="文本框 153"/>
          <p:cNvSpPr txBox="1"/>
          <p:nvPr>
            <p:custDataLst>
              <p:tags r:id="rId60"/>
            </p:custDataLst>
          </p:nvPr>
        </p:nvSpPr>
        <p:spPr>
          <a:xfrm>
            <a:off x="4304132" y="3971255"/>
            <a:ext cx="45641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8" name="文本框 7"/>
          <p:cNvSpPr txBox="1"/>
          <p:nvPr>
            <p:custDataLst>
              <p:tags r:id="rId61"/>
            </p:custDataLst>
          </p:nvPr>
        </p:nvSpPr>
        <p:spPr>
          <a:xfrm>
            <a:off x="4250140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观察患者术后疼痛情况，如疼痛程度、持续时间等</a:t>
            </a:r>
          </a:p>
        </p:txBody>
      </p:sp>
      <p:sp>
        <p:nvSpPr>
          <p:cNvPr id="168" name="椭圆 167"/>
          <p:cNvSpPr/>
          <p:nvPr>
            <p:custDataLst>
              <p:tags r:id="rId62"/>
            </p:custDataLst>
          </p:nvPr>
        </p:nvSpPr>
        <p:spPr>
          <a:xfrm flipV="1">
            <a:off x="6426364" y="3956137"/>
            <a:ext cx="377222" cy="3779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63"/>
            </p:custDataLst>
          </p:nvPr>
        </p:nvCxnSpPr>
        <p:spPr>
          <a:xfrm flipH="1">
            <a:off x="6614975" y="3813599"/>
            <a:ext cx="635" cy="14224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64"/>
            </p:custDataLst>
          </p:nvPr>
        </p:nvSpPr>
        <p:spPr>
          <a:xfrm flipV="1">
            <a:off x="6578261" y="3739451"/>
            <a:ext cx="74149" cy="741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1" name="文本框 170"/>
          <p:cNvSpPr txBox="1"/>
          <p:nvPr>
            <p:custDataLst>
              <p:tags r:id="rId65"/>
            </p:custDataLst>
          </p:nvPr>
        </p:nvSpPr>
        <p:spPr>
          <a:xfrm>
            <a:off x="6387490" y="3971255"/>
            <a:ext cx="455690" cy="3484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66"/>
            </p:custDataLst>
          </p:nvPr>
        </p:nvSpPr>
        <p:spPr>
          <a:xfrm>
            <a:off x="6327740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观察患者术后伤口愈合情况，如伤口渗出、红肿等</a:t>
            </a:r>
          </a:p>
        </p:txBody>
      </p:sp>
      <p:sp>
        <p:nvSpPr>
          <p:cNvPr id="2" name="文本框 1"/>
          <p:cNvSpPr txBox="1"/>
          <p:nvPr>
            <p:custDataLst>
              <p:tags r:id="rId67"/>
            </p:custDataLst>
          </p:nvPr>
        </p:nvSpPr>
        <p:spPr>
          <a:xfrm>
            <a:off x="7565229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观察患者术后并发症情况，如感染、出血、肠梗阻等</a:t>
            </a:r>
          </a:p>
        </p:txBody>
      </p:sp>
      <p:sp>
        <p:nvSpPr>
          <p:cNvPr id="18" name="椭圆 17"/>
          <p:cNvSpPr/>
          <p:nvPr>
            <p:custDataLst>
              <p:tags r:id="rId68"/>
            </p:custDataLst>
          </p:nvPr>
        </p:nvSpPr>
        <p:spPr>
          <a:xfrm>
            <a:off x="7666013" y="3214652"/>
            <a:ext cx="377222" cy="37794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69"/>
            </p:custDataLst>
          </p:nvPr>
        </p:nvSpPr>
        <p:spPr>
          <a:xfrm>
            <a:off x="7626780" y="3229770"/>
            <a:ext cx="45569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24" name="直接连接符 23"/>
          <p:cNvCxnSpPr>
            <a:stCxn id="25" idx="0"/>
            <a:endCxn id="18" idx="4"/>
          </p:cNvCxnSpPr>
          <p:nvPr>
            <p:custDataLst>
              <p:tags r:id="rId70"/>
            </p:custDataLst>
          </p:nvPr>
        </p:nvCxnSpPr>
        <p:spPr>
          <a:xfrm flipH="1" flipV="1">
            <a:off x="7854624" y="3591959"/>
            <a:ext cx="1270" cy="14351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>
            <p:custDataLst>
              <p:tags r:id="rId71"/>
            </p:custDataLst>
          </p:nvPr>
        </p:nvSpPr>
        <p:spPr>
          <a:xfrm>
            <a:off x="7817910" y="3735851"/>
            <a:ext cx="74149" cy="741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7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查房注意事项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保持查房环境安静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46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lnSpcReduction="1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>
            <p:custDataLst>
              <p:tags r:id="rId48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查房期间，保持病房安静，避免干扰医生查房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49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50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lnSpcReduction="1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51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2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关闭手机等电子设备，避免发出噪音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53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54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lnSpcReduction="1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55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6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查房时，患者和家属应保持安静，避免交谈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57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8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lnSpcReduction="1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59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60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700" spc="1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查房结束后，及时清理病房，保持环境整洁</a:t>
            </a:r>
          </a:p>
        </p:txBody>
      </p:sp>
    </p:spTree>
    <p:custDataLst>
      <p:tags r:id="rId6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关注患者情绪变化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5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观察患者的情绪变化，了解其心理状态</a:t>
            </a:r>
          </a:p>
        </p:txBody>
      </p:sp>
      <p:sp>
        <p:nvSpPr>
          <p:cNvPr id="4" name="任意多边形 3"/>
          <p:cNvSpPr/>
          <p:nvPr>
            <p:custDataLst>
              <p:tags r:id="rId46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47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倾听患者的心声，给予关心和支持</a:t>
            </a:r>
          </a:p>
        </p:txBody>
      </p:sp>
      <p:sp>
        <p:nvSpPr>
          <p:cNvPr id="17" name="任意多边形 16"/>
          <p:cNvSpPr/>
          <p:nvPr>
            <p:custDataLst>
              <p:tags r:id="rId48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49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鼓励患者表达内心的感受，帮助其释放压力</a:t>
            </a:r>
          </a:p>
        </p:txBody>
      </p:sp>
      <p:sp>
        <p:nvSpPr>
          <p:cNvPr id="20" name="任意多边形 19"/>
          <p:cNvSpPr/>
          <p:nvPr>
            <p:custDataLst>
              <p:tags r:id="rId50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51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提供心理辅导，帮助患者调整心态，积极面对疾病</a:t>
            </a:r>
          </a:p>
        </p:txBody>
      </p:sp>
      <p:sp>
        <p:nvSpPr>
          <p:cNvPr id="23" name="任意多边形 22"/>
          <p:cNvSpPr/>
          <p:nvPr>
            <p:custDataLst>
              <p:tags r:id="rId52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5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及时记录查房结果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45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46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47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查房过程中，护士需要详细记录患者的病情变化、治疗效果、药物反应等信息</a:t>
            </a:r>
          </a:p>
        </p:txBody>
      </p:sp>
      <p:sp>
        <p:nvSpPr>
          <p:cNvPr id="2" name="任意多边形 1"/>
          <p:cNvSpPr/>
          <p:nvPr>
            <p:custDataLst>
              <p:tags r:id="rId48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49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50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查房结束后，护士需要及时整理查房记录，形成书面报告，以便医生了解患者的病情变化</a:t>
            </a:r>
          </a:p>
        </p:txBody>
      </p:sp>
      <p:sp>
        <p:nvSpPr>
          <p:cNvPr id="6" name="任意多边形 5"/>
          <p:cNvSpPr/>
          <p:nvPr>
            <p:custDataLst>
              <p:tags r:id="rId51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2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53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查房记录应包括患者的基本信息、病情变化、治疗方案、药物反应等信息</a:t>
            </a:r>
          </a:p>
        </p:txBody>
      </p:sp>
      <p:sp>
        <p:nvSpPr>
          <p:cNvPr id="10" name="任意多边形 9"/>
          <p:cNvSpPr/>
          <p:nvPr>
            <p:custDataLst>
              <p:tags r:id="rId54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>
            <p:custDataLst>
              <p:tags r:id="rId55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56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查房记录应准确、完整、及时，以便医生能够及时了解患者的病情变化，调整治疗方案</a:t>
            </a:r>
          </a:p>
        </p:txBody>
      </p:sp>
    </p:spTree>
    <p:custDataLst>
      <p:tags r:id="rId5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Part One"/>
  <p:tag name="KSO_WM_UNIT_SUBTYPE" val="b"/>
  <p:tag name="KSO_WM_UNIT_TYPE" val="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4"/>
  <p:tag name="KSO_WM_UNIT_INDEX" val="14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5"/>
  <p:tag name="KSO_WM_UNIT_INDEX" val="15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6"/>
  <p:tag name="KSO_WM_UNIT_INDEX" val="16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7"/>
  <p:tag name="KSO_WM_UNIT_INDEX" val="17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8"/>
  <p:tag name="KSO_WM_UNIT_INDEX" val="18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9"/>
  <p:tag name="KSO_WM_UNIT_INDEX" val="19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0"/>
  <p:tag name="KSO_WM_UNIT_INDEX" val="20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1"/>
  <p:tag name="KSO_WM_UNIT_INDEX" val="21"/>
  <p:tag name="KSO_WM_UNIT_LAYERLEVEL" val="1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2"/>
  <p:tag name="KSO_WM_UNIT_INDEX" val="22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3"/>
  <p:tag name="KSO_WM_UNIT_INDEX" val="23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4"/>
  <p:tag name="KSO_WM_UNIT_INDEX" val="24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5"/>
  <p:tag name="KSO_WM_UNIT_INDEX" val="25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6"/>
  <p:tag name="KSO_WM_UNIT_INDEX" val="26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7"/>
  <p:tag name="KSO_WM_UNIT_INDEX" val="27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8"/>
  <p:tag name="KSO_WM_UNIT_INDEX" val="28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9"/>
  <p:tag name="KSO_WM_UNIT_INDEX" val="29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0"/>
  <p:tag name="KSO_WM_UNIT_INDEX" val="30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1"/>
  <p:tag name="KSO_WM_UNIT_INDEX" val="31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2"/>
  <p:tag name="KSO_WM_UNIT_INDEX" val="32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3"/>
  <p:tag name="KSO_WM_UNIT_INDEX" val="33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4"/>
  <p:tag name="KSO_WM_UNIT_INDEX" val="34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5"/>
  <p:tag name="KSO_WM_UNIT_INDEX" val="35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6"/>
  <p:tag name="KSO_WM_UNIT_INDEX" val="36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7"/>
  <p:tag name="KSO_WM_UNIT_INDEX" val="37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8"/>
  <p:tag name="KSO_WM_UNIT_INDEX" val="38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9"/>
  <p:tag name="KSO_WM_UNIT_INDEX" val="39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0"/>
  <p:tag name="KSO_WM_UNIT_INDEX" val="40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1"/>
  <p:tag name="KSO_WM_UNIT_INDEX" val="41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7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7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7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7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7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7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7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7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7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7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7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29"/>
  <p:tag name="KSO_WM_TEMPLATE_THUMBS_INDEX" val="1、9"/>
</p:tagLst>
</file>

<file path=ppt/tags/tag7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70"/>
  <p:tag name="KSO_WM_UNIT_TEXT_FILL_GRADIENT_DIRECTION" val="-2"/>
  <p:tag name="KSO_WM_UNIT_TEXT_FILL_GRADIENT_TYPE" val="0"/>
  <p:tag name="KSO_WM_UNIT_TEXT_FILL_TYPE" val="3"/>
  <p:tag name="KSO_WM_UNIT_TYPE" val="a"/>
  <p:tag name="KSO_WM_UNIT_VALUE" val="22"/>
</p:tagLst>
</file>

<file path=ppt/tags/tag7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906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  <p:tag name="KSO_WM_TEMPLATE_THUMBS_INDEX" val="1、9"/>
</p:tagLst>
</file>

<file path=ppt/tags/tag7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8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81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6"/>
  <p:tag name="KSO_WM_TEMPLATE_MASTER_TYPE" val="1"/>
  <p:tag name="KSO_WM_TEMPLATE_SUBCATEGORY" val="17"/>
</p:tagLst>
</file>

<file path=ppt/tags/tag8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81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8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5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86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86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86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86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86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86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86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86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86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86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87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8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8&quot;,&quot;maxSize&quot;:{&quot;size1&quot;:22.2},&quot;minSize&quot;:{&quot;size1&quot;:13.5},&quot;normalSize&quot;:{&quot;size1&quot;:13.5},&quot;subLayout&quot;:[{&quot;id&quot;:&quot;2023-09-10T17:15:28&quot;,&quot;margin&quot;:{&quot;bottom&quot;:0.025999998673796654,&quot;left&quot;:2.117000102996826,&quot;right&quot;:1.2699999809265137,&quot;top&quot;:0.4230000376701355},&quot;type&quot;:0},{&quot;id&quot;:&quot;2023-09-10T17:1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8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1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1_1"/>
  <p:tag name="KSO_WM_UNIT_INDEX" val="1_1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91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1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1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1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2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2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2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92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2_1"/>
  <p:tag name="KSO_WM_UNIT_INDEX" val="1_2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92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2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2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2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2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2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3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93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3_1"/>
  <p:tag name="KSO_WM_UNIT_INDEX" val="1_3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93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3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3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3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3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3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3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93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4_1"/>
  <p:tag name="KSO_WM_UNIT_INDEX" val="1_4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94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4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94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4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4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4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4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9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7&quot;,&quot;maxSize&quot;:{&quot;size1&quot;:22.2},&quot;minSize&quot;:{&quot;size1&quot;:13.5},&quot;normalSize&quot;:{&quot;size1&quot;:13.5},&quot;subLayout&quot;:[{&quot;id&quot;:&quot;2023-09-10T17:15:27&quot;,&quot;margin&quot;:{&quot;bottom&quot;:0.025999998673796654,&quot;left&quot;:2.117000102996826,&quot;right&quot;:1.2699999809265137,&quot;top&quot;:0.4230000376701355},&quot;type&quot;:0},{&quot;id&quot;:&quot;2023-09-10T17:15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9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9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9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9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0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0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0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8&quot;,&quot;maxSize&quot;:{&quot;size1&quot;:22.2},&quot;minSize&quot;:{&quot;size1&quot;:13.5},&quot;normalSize&quot;:{&quot;size1&quot;:13.5},&quot;subLayout&quot;:[{&quot;id&quot;:&quot;2023-09-10T17:15:28&quot;,&quot;margin&quot;:{&quot;bottom&quot;:0.025999998673796654,&quot;left&quot;:2.117000102996826,&quot;right&quot;:1.2699999809265137,&quot;top&quot;:0.4230000376701355},&quot;type&quot;:0},{&quot;id&quot;:&quot;2023-09-10T17:1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01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0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5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5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5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5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5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5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6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6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6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6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6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6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6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6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6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6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7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7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7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7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32&quot;,&quot;maxSize&quot;:{&quot;size1&quot;:22.2},&quot;minSize&quot;:{&quot;size1&quot;:13.5},&quot;normalSize&quot;:{&quot;size1&quot;:13.5},&quot;subLayout&quot;:[{&quot;id&quot;:&quot;2023-09-10T17:15:32&quot;,&quot;margin&quot;:{&quot;bottom&quot;:0.025999998673796654,&quot;left&quot;:2.117000102996826,&quot;right&quot;:1.2699999809265137,&quot;top&quot;:0.4230000376701355},&quot;type&quot;:0},{&quot;id&quot;:&quot;2023-09-10T17:15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1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1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1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1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8&quot;,&quot;maxSize&quot;:{&quot;size1&quot;:22.2},&quot;minSize&quot;:{&quot;size1&quot;:13.5},&quot;normalSize&quot;:{&quot;size1&quot;:13.5},&quot;subLayout&quot;:[{&quot;id&quot;:&quot;2023-09-10T17:15:28&quot;,&quot;margin&quot;:{&quot;bottom&quot;:0.025999998673796654,&quot;left&quot;:2.117000102996826,&quot;right&quot;:1.2699999809265137,&quot;top&quot;:0.4230000376701355},&quot;type&quot;:0},{&quot;id&quot;:&quot;2023-09-10T17:1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11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11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4*m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11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11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4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11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4*m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11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11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4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11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4*m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11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11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4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11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4*m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12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12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4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2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2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12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f*1_5_1"/>
  <p:tag name="KSO_WM_UNIT_INDEX" val="1_5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12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79_4*m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12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2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4*m_h_i*1_5_3"/>
  <p:tag name="KSO_WM_UNIT_INDEX" val="1_5_3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0"/>
</p:tagLst>
</file>

<file path=ppt/tags/tag12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79_4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2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9&quot;,&quot;maxSize&quot;:{&quot;size1&quot;:22.2},&quot;minSize&quot;:{&quot;size1&quot;:13.5},&quot;normalSize&quot;:{&quot;size1&quot;:13.5},&quot;subLayout&quot;:[{&quot;id&quot;:&quot;2023-09-10T17:15:29&quot;,&quot;margin&quot;:{&quot;bottom&quot;:0.025999998673796654,&quot;left&quot;:2.117000102996826,&quot;right&quot;:1.2699999809265137,&quot;top&quot;:0.4230000376701355},&quot;type&quot;:0},{&quot;id&quot;:&quot;2023-09-10T17:15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211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2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25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125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5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25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126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6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26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126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6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26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126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7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2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8&quot;,&quot;maxSize&quot;:{&quot;size1&quot;:22.2},&quot;minSize&quot;:{&quot;size1&quot;:13.5},&quot;normalSize&quot;:{&quot;size1&quot;:13.5},&quot;subLayout&quot;:[{&quot;id&quot;:&quot;2023-09-10T17:15:28&quot;,&quot;margin&quot;:{&quot;bottom&quot;:0.025999998673796654,&quot;left&quot;:2.117000102996826,&quot;right&quot;:1.2699999809265137,&quot;top&quot;:0.4230000376701355},&quot;type&quot;:0},{&quot;id&quot;:&quot;2023-09-10T17:1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1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1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1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1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8&quot;,&quot;maxSize&quot;:{&quot;size1&quot;:22.2},&quot;minSize&quot;:{&quot;size1&quot;:13.5},&quot;normalSize&quot;:{&quot;size1&quot;:13.5},&quot;subLayout&quot;:[{&quot;id&quot;:&quot;2023-09-10T17:15:28&quot;,&quot;margin&quot;:{&quot;bottom&quot;:0.025999998673796654,&quot;left&quot;:2.117000102996826,&quot;right&quot;:1.2699999809265137,&quot;top&quot;:0.4230000376701355},&quot;type&quot;:0},{&quot;id&quot;:&quot;2023-09-10T17:1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36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136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136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137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137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137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137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137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137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137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137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137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1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5:29&quot;,&quot;maxSize&quot;:{&quot;size1&quot;:22.2},&quot;minSize&quot;:{&quot;size1&quot;:13.5},&quot;normalSize&quot;:{&quot;size1&quot;:13.5},&quot;subLayout&quot;:[{&quot;id&quot;:&quot;2023-09-10T17:15:29&quot;,&quot;margin&quot;:{&quot;bottom&quot;:0.025999998673796654,&quot;left&quot;:2.117000102996826,&quot;right&quot;:1.2699999809265137,&quot;top&quot;:0.4230000376701355},&quot;type&quot;:0},{&quot;id&quot;:&quot;2023-09-10T17:15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381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38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F9C59A"/>
      </a:dk2>
      <a:lt2>
        <a:srgbClr val="F0F0F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94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乙状结肠癌根治手术护理查房</vt:lpstr>
      <vt:lpstr>Slide 2</vt:lpstr>
      <vt:lpstr>查房目的</vt:lpstr>
      <vt:lpstr>Slide 4</vt:lpstr>
      <vt:lpstr>Slide 5</vt:lpstr>
      <vt:lpstr>Slide 6</vt:lpstr>
      <vt:lpstr>查房内容</vt:lpstr>
      <vt:lpstr>Slide 8</vt:lpstr>
      <vt:lpstr>Slide 9</vt:lpstr>
      <vt:lpstr>Slide 10</vt:lpstr>
      <vt:lpstr>查房注意事项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2023-09-11T04:21:28Z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E76A8E2B95C34816825C22B56296D16B_11</vt:lpwstr>
  </property>
  <property fmtid="{D5CDD505-2E9C-101B-9397-08002B2CF9AE}" pid="3" name="KSOProductBuildVer">
    <vt:lpwstr>2052-12.1.0.15374</vt:lpwstr>
  </property>
</Properties>
</file>