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0406" r:id="rId1"/>
    <p:sldMasterId id="2147490443" r:id="rId2"/>
  </p:sldMasterIdLst>
  <p:notesMasterIdLst>
    <p:notesMasterId r:id="rId3"/>
  </p:notesMasterIdLst>
  <p:sldIdLst>
    <p:sldId id="3406" r:id="rId4"/>
    <p:sldId id="3409" r:id="rId5"/>
    <p:sldId id="3412" r:id="rId6"/>
    <p:sldId id="3415" r:id="rId7"/>
    <p:sldId id="3421" r:id="rId9"/>
    <p:sldId id="3424" r:id="rId10"/>
    <p:sldId id="3427" r:id="rId11"/>
    <p:sldId id="3430" r:id="rId12"/>
    <p:sldId id="3436" r:id="rId14"/>
    <p:sldId id="3439" r:id="rId15"/>
    <p:sldId id="3442" r:id="rId16"/>
    <p:sldId id="3445" r:id="rId17"/>
    <p:sldId id="3451" r:id="rId19"/>
    <p:sldId id="3454" r:id="rId20"/>
    <p:sldId id="3457" r:id="rId21"/>
    <p:sldId id="3460" r:id="rId22"/>
    <p:sldId id="3466" r:id="rId24"/>
    <p:sldId id="3469" r:id="rId25"/>
    <p:sldId id="3472" r:id="rId26"/>
    <p:sldId id="3475" r:id="rId27"/>
    <p:sldId id="3478" r:id="rId28"/>
    <p:sldId id="3484" r:id="rId30"/>
    <p:sldId id="3487" r:id="rId31"/>
    <p:sldId id="3490" r:id="rId32"/>
    <p:sldId id="3493" r:id="rId33"/>
    <p:sldId id="3496" r:id="rId34"/>
    <p:sldId id="3502" r:id="rId36"/>
    <p:sldId id="3505" r:id="rId37"/>
    <p:sldId id="3508" r:id="rId38"/>
    <p:sldId id="3511" r:id="rId39"/>
    <p:sldId id="3514" r:id="rId4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slide" Target="slides/slide31.xml"/><Relationship Id="rId41" Type="http://schemas.openxmlformats.org/officeDocument/2006/relationships/tableStyles" Target="tableStyles.xml"/><Relationship Id="rId42" Type="http://schemas.openxmlformats.org/officeDocument/2006/relationships/presProps" Target="presProps.xml"/><Relationship Id="rId43" Type="http://schemas.openxmlformats.org/officeDocument/2006/relationships/viewProps" Target="viewProps.xml"/><Relationship Id="rId4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8.xml"/><Relationship Id="rId2" Type="http://schemas.openxmlformats.org/officeDocument/2006/relationships/tags" Target="../tags/tag9.xml"/><Relationship Id="rId3" Type="http://schemas.openxmlformats.org/officeDocument/2006/relationships/tags" Target="../tags/tag10.xml"/><Relationship Id="rId4" Type="http://schemas.openxmlformats.org/officeDocument/2006/relationships/tags" Target="../tags/tag11.xml"/><Relationship Id="rId5" Type="http://schemas.openxmlformats.org/officeDocument/2006/relationships/tags" Target="../tags/tag12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image" Target="../media/image2.png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tags" Target="../tags/tag17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image" Target="../media/image3.png"/><Relationship Id="rId6" Type="http://schemas.openxmlformats.org/officeDocument/2006/relationships/tags" Target="../tags/tag22.xml"/><Relationship Id="rId7" Type="http://schemas.openxmlformats.org/officeDocument/2006/relationships/tags" Target="../tags/tag23.xml"/><Relationship Id="rId8" Type="http://schemas.openxmlformats.org/officeDocument/2006/relationships/tags" Target="../tags/tag24.xml"/><Relationship Id="rId9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tags" Target="../tags/tag26.xml"/><Relationship Id="rId3" Type="http://schemas.openxmlformats.org/officeDocument/2006/relationships/tags" Target="../tags/tag27.xml"/><Relationship Id="rId4" Type="http://schemas.openxmlformats.org/officeDocument/2006/relationships/tags" Target="../tags/tag28.xml"/><Relationship Id="rId5" Type="http://schemas.openxmlformats.org/officeDocument/2006/relationships/tags" Target="../tags/tag29.xml"/><Relationship Id="rId6" Type="http://schemas.openxmlformats.org/officeDocument/2006/relationships/tags" Target="../tags/tag30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tags" Target="../tags/tag37.xml"/><Relationship Id="rId8" Type="http://schemas.openxmlformats.org/officeDocument/2006/relationships/tags" Target="../tags/tag38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9.xml"/><Relationship Id="rId2" Type="http://schemas.openxmlformats.org/officeDocument/2006/relationships/tags" Target="../tags/tag40.xml"/><Relationship Id="rId3" Type="http://schemas.openxmlformats.org/officeDocument/2006/relationships/tags" Target="../tags/tag41.xml"/><Relationship Id="rId4" Type="http://schemas.openxmlformats.org/officeDocument/2006/relationships/tags" Target="../tags/tag42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image" Target="../media/image4.png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tags" Target="../tags/tag47.xml"/><Relationship Id="rId7" Type="http://schemas.openxmlformats.org/officeDocument/2006/relationships/image" Target="../media/image5.png"/><Relationship Id="rId8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image" Target="../media/image5.png"/><Relationship Id="rId7" Type="http://schemas.openxmlformats.org/officeDocument/2006/relationships/tags" Target="../tags/tag53.xml"/><Relationship Id="rId8" Type="http://schemas.openxmlformats.org/officeDocument/2006/relationships/image" Target="../media/image4.png"/><Relationship Id="rId9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tags" Target="../tags/tag60.xml"/><Relationship Id="rId3" Type="http://schemas.openxmlformats.org/officeDocument/2006/relationships/image" Target="../media/image6.png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@png" descr="preencoded.pn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3905" cy="6858000"/>
          </a:xfrm>
          <a:prstGeom prst="rect"/>
        </p:spPr>
      </p:pic>
      <p:sp>
        <p:nvSpPr>
          <p:cNvPr id="1048668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0" y="1190479"/>
            <a:ext cx="5257800" cy="2452093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480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</a:t>
            </a:r>
            <a:br>
              <a:rPr altLang="zh-CN" dirty="0" lang="en-US"/>
            </a:br>
            <a:r>
              <a:rPr altLang="en-US" dirty="0" lang="zh-CN"/>
              <a:t>编辑母版标题样式</a:t>
            </a:r>
            <a:endParaRPr altLang="en-US" dirty="0" lang="zh-CN"/>
          </a:p>
        </p:txBody>
      </p:sp>
      <p:sp>
        <p:nvSpPr>
          <p:cNvPr id="1048670" name="文本占位符 23"/>
          <p:cNvSpPr>
            <a:spLocks noGrp="1"/>
          </p:cNvSpPr>
          <p:nvPr>
            <p:ph type="body" sz="quarter" idx="17" hasCustomPrompt="1"/>
            <p:custDataLst>
              <p:tags r:id="rId4"/>
            </p:custDataLst>
          </p:nvPr>
        </p:nvSpPr>
        <p:spPr>
          <a:xfrm>
            <a:off x="838199" y="4144300"/>
            <a:ext cx="5343524" cy="1404250"/>
          </a:xfrm>
        </p:spPr>
        <p:txBody>
          <a:bodyPr anchor="t">
            <a:normAutofit/>
          </a:bodyPr>
          <a:lstStyle>
            <a:lvl1pPr algn="just" indent="0" marL="0">
              <a:lnSpc>
                <a:spcPct val="100000"/>
              </a:lnSpc>
              <a:buNone/>
              <a:defRPr sz="1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838198" y="3668858"/>
            <a:ext cx="5257802" cy="482678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2"/>
          <p:cNvSpPr>
            <a:spLocks noGrp="1"/>
          </p:cNvSpPr>
          <p:nvPr>
            <p:ph type="dt" sz="half" idx="18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9"/>
            <p:custDataLst>
              <p:tags r:id="rId7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20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360045"/>
            <a:ext cx="9267701" cy="65468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2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@png" descr="preencoded.pn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2125714"/>
          </a:xfrm>
          <a:prstGeom prst="rect"/>
        </p:spPr>
      </p:pic>
      <p:sp>
        <p:nvSpPr>
          <p:cNvPr id="1048690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840105" y="449580"/>
            <a:ext cx="10608945" cy="89662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92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9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矩形 2"/>
          <p:cNvSpPr/>
          <p:nvPr userDrawn="1">
            <p:custDataLst>
              <p:tags r:id="rId1"/>
            </p:custDataLst>
          </p:nvPr>
        </p:nvSpPr>
        <p:spPr>
          <a:xfrm>
            <a:off x="-12700" y="6985"/>
            <a:ext cx="12204700" cy="6851015"/>
          </a:xfrm>
          <a:prstGeom prst="rect"/>
          <a:gradFill>
            <a:gsLst>
              <a:gs pos="0">
                <a:schemeClr val="accent3">
                  <a:lumMod val="1000"/>
                  <a:lumOff val="99000"/>
                </a:schemeClr>
              </a:gs>
              <a:gs pos="74000">
                <a:schemeClr val="accent2">
                  <a:lumMod val="15000"/>
                  <a:lumOff val="85000"/>
                </a:schemeClr>
              </a:gs>
              <a:gs pos="100000">
                <a:schemeClr val="accent2">
                  <a:lumMod val="15000"/>
                  <a:lumOff val="8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00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042271" y="3682871"/>
            <a:ext cx="5754314" cy="2476722"/>
          </a:xfrm>
        </p:spPr>
        <p:txBody>
          <a:bodyPr anchor="t">
            <a:normAutofit/>
          </a:bodyPr>
          <a:lstStyle>
            <a:lvl1pPr algn="just">
              <a:defRPr sz="5400"/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702" name="文本占位符 7"/>
          <p:cNvSpPr>
            <a:spLocks noGrp="1"/>
          </p:cNvSpPr>
          <p:nvPr>
            <p:ph type="body" sz="quarter" idx="13" hasCustomPrompt="1"/>
            <p:custDataLst>
              <p:tags r:id="rId3"/>
            </p:custDataLst>
          </p:nvPr>
        </p:nvSpPr>
        <p:spPr>
          <a:xfrm>
            <a:off x="1040366" y="2414141"/>
            <a:ext cx="5754314" cy="1224280"/>
          </a:xfrm>
        </p:spPr>
        <p:txBody>
          <a:bodyPr anchor="b">
            <a:noAutofit/>
          </a:bodyPr>
          <a:lstStyle>
            <a:lvl1pPr algn="just" indent="0" marL="0">
              <a:buNone/>
              <a:defRPr b="1" sz="80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  <p:pic>
        <p:nvPicPr>
          <p:cNvPr id="2097161" name="图片 4" descr="未标题-4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l="56742" t="21431" b="17463"/>
          <a:stretch>
            <a:fillRect/>
          </a:stretch>
        </p:blipFill>
        <p:spPr>
          <a:xfrm>
            <a:off x="7108825" y="1150966"/>
            <a:ext cx="5085715" cy="5711190"/>
          </a:xfrm>
          <a:prstGeom prst="rect"/>
        </p:spPr>
      </p:pic>
      <p:sp>
        <p:nvSpPr>
          <p:cNvPr id="1048704" name="日期占位符 3"/>
          <p:cNvSpPr>
            <a:spLocks noGrp="1"/>
          </p:cNvSpPr>
          <p:nvPr>
            <p:ph type="dt" sz="half" idx="14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5"/>
          <p:cNvSpPr>
            <a:spLocks noGrp="1"/>
          </p:cNvSpPr>
          <p:nvPr>
            <p:ph type="ftr" sz="quarter" idx="15"/>
            <p:custDataLst>
              <p:tags r:id="rId7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08" name="灯片编号占位符 6"/>
          <p:cNvSpPr>
            <a:spLocks noGrp="1"/>
          </p:cNvSpPr>
          <p:nvPr>
            <p:ph type="sldNum" sz="quarter" idx="16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9288000" cy="6552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 cstate="print"/>
          <a:srcRect l="2633" t="71072" r="68750" b="10324"/>
          <a:stretch>
            <a:fillRect/>
          </a:stretch>
        </p:blipFill>
        <p:spPr>
          <a:xfrm>
            <a:off x="0" y="5592726"/>
            <a:ext cx="2553970" cy="1275907"/>
          </a:xfrm>
          <a:prstGeom prst="rect"/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65" name="图片 13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xmlns:r="http://schemas.openxmlformats.org/officeDocument/2006/relationships" r:embed="rId7"/>
          <a:srcRect l="75357" t="19812" r="7610" b="57361"/>
          <a:stretch>
            <a:fillRect/>
          </a:stretch>
        </p:blipFill>
        <p:spPr>
          <a:xfrm>
            <a:off x="9882505" y="0"/>
            <a:ext cx="2309495" cy="241808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67" name="图片 13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rcRect l="75357" t="19812" r="7610" b="57361"/>
          <a:stretch>
            <a:fillRect/>
          </a:stretch>
        </p:blipFill>
        <p:spPr>
          <a:xfrm>
            <a:off x="9882505" y="0"/>
            <a:ext cx="2309495" cy="2418080"/>
          </a:xfrm>
          <a:prstGeom prst="rect"/>
        </p:spPr>
      </p:pic>
      <p:pic>
        <p:nvPicPr>
          <p:cNvPr id="2097169" name="图片 11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 cstate="print"/>
          <a:srcRect l="2633" t="71072" r="68750" b="10324"/>
          <a:stretch>
            <a:fillRect/>
          </a:stretch>
        </p:blipFill>
        <p:spPr>
          <a:xfrm>
            <a:off x="0" y="5592726"/>
            <a:ext cx="2553970" cy="1275907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6295" y="239395"/>
            <a:ext cx="9029065" cy="596900"/>
          </a:xfrm>
        </p:spPr>
        <p:txBody>
          <a:bodyPr/>
          <a:lstStyle>
            <a:lvl1pPr>
              <a:defRPr sz="28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836295"/>
            <a:ext cx="9027795" cy="365760"/>
          </a:xfrm>
        </p:spPr>
        <p:txBody>
          <a:bodyPr anchor="t"/>
          <a:lstStyle>
            <a:lvl1pPr indent="0" marL="0">
              <a:buNone/>
              <a:defRPr b="0" sz="1600">
                <a:solidFill>
                  <a:schemeClr val="accent1">
                    <a:lumMod val="5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6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矩形 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71" name="图片 6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3994150" y="0"/>
            <a:ext cx="8197850" cy="6858000"/>
          </a:xfrm>
          <a:prstGeom prst="rect"/>
        </p:spPr>
      </p:pic>
      <p:sp>
        <p:nvSpPr>
          <p:cNvPr id="1048772" name="标题 1"/>
          <p:cNvSpPr>
            <a:spLocks noGrp="1"/>
          </p:cNvSpPr>
          <p:nvPr>
            <p:ph type="ctrTitle"/>
            <p:custDataLst>
              <p:tags r:id="rId4"/>
            </p:custDataLst>
          </p:nvPr>
        </p:nvSpPr>
        <p:spPr>
          <a:xfrm>
            <a:off x="645160" y="624840"/>
            <a:ext cx="3348990" cy="3051810"/>
          </a:xfrm>
        </p:spPr>
        <p:txBody>
          <a:bodyPr anchor="b" anchorCtr="0">
            <a:normAutofit/>
          </a:bodyPr>
          <a:lstStyle>
            <a:lvl1pPr algn="l">
              <a:lnSpc>
                <a:spcPct val="100000"/>
              </a:lnSpc>
              <a:defRPr sz="48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4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645160" y="3878580"/>
            <a:ext cx="2743200" cy="2185670"/>
          </a:xfrm>
        </p:spPr>
        <p:txBody>
          <a:bodyPr anchor="t" anchorCtr="0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776" name="日期占位符 2"/>
          <p:cNvSpPr>
            <a:spLocks noGrp="1"/>
          </p:cNvSpPr>
          <p:nvPr>
            <p:ph type="dt" sz="half" idx="18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3"/>
          <p:cNvSpPr>
            <a:spLocks noGrp="1"/>
          </p:cNvSpPr>
          <p:nvPr>
            <p:ph type="ftr" sz="quarter" idx="19"/>
            <p:custDataLst>
              <p:tags r:id="rId7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80" name="灯片编号占位符 4"/>
          <p:cNvSpPr>
            <a:spLocks noGrp="1"/>
          </p:cNvSpPr>
          <p:nvPr>
            <p:ph type="sldNum" sz="quarter" idx="20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6.xml"/><Relationship Id="rId13" Type="http://schemas.openxmlformats.org/officeDocument/2006/relationships/tags" Target="../tags/tag67.xml"/><Relationship Id="rId14" Type="http://schemas.openxmlformats.org/officeDocument/2006/relationships/image" Target="../media/image5.png"/><Relationship Id="rId15" Type="http://schemas.openxmlformats.org/officeDocument/2006/relationships/tags" Target="../tags/tag68.xml"/><Relationship Id="rId16" Type="http://schemas.openxmlformats.org/officeDocument/2006/relationships/image" Target="../media/image4.png"/><Relationship Id="rId17" Type="http://schemas.openxmlformats.org/officeDocument/2006/relationships/tags" Target="../tags/tag69.xml"/><Relationship Id="rId18" Type="http://schemas.openxmlformats.org/officeDocument/2006/relationships/tags" Target="../tags/tag70.xml"/><Relationship Id="rId19" Type="http://schemas.openxmlformats.org/officeDocument/2006/relationships/tags" Target="../tags/tag71.xml"/><Relationship Id="rId20" Type="http://schemas.openxmlformats.org/officeDocument/2006/relationships/tags" Target="../tags/tag72.xml"/><Relationship Id="rId21" Type="http://schemas.openxmlformats.org/officeDocument/2006/relationships/tags" Target="../tags/tag73.xml"/><Relationship Id="rId22" Type="http://schemas.openxmlformats.org/officeDocument/2006/relationships/tags" Target="../tags/tag74.xml"/><Relationship Id="rId2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0407" r:id="rId1"/>
    <p:sldLayoutId id="2147490408" r:id="rId2"/>
    <p:sldLayoutId id="2147490409" r:id="rId3"/>
    <p:sldLayoutId id="2147490410" r:id="rId4"/>
    <p:sldLayoutId id="2147490411" r:id="rId5"/>
    <p:sldLayoutId id="2147490412" r:id="rId6"/>
    <p:sldLayoutId id="2147490413" r:id="rId7"/>
    <p:sldLayoutId id="2147490414" r:id="rId8"/>
    <p:sldLayoutId id="2147490415" r:id="rId9"/>
    <p:sldLayoutId id="2147490416" r:id="rId10"/>
    <p:sldLayoutId id="214749041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矩形 7"/>
          <p:cNvSpPr/>
          <p:nvPr userDrawn="1">
            <p:custDataLst>
              <p:tags r:id="rId12"/>
            </p:custDataLst>
          </p:nvPr>
        </p:nvSpPr>
        <p:spPr>
          <a:xfrm>
            <a:off x="0" y="0"/>
            <a:ext cx="12192000" cy="1190625"/>
          </a:xfrm>
          <a:prstGeom prst="rect"/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pic>
        <p:nvPicPr>
          <p:cNvPr id="2097153" name="图片 13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rcRect l="75357" t="19812" r="7610" b="57361"/>
          <a:stretch>
            <a:fillRect/>
          </a:stretch>
        </p:blipFill>
        <p:spPr>
          <a:xfrm>
            <a:off x="9890125" y="0"/>
            <a:ext cx="2309495" cy="2418080"/>
          </a:xfrm>
          <a:prstGeom prst="rect"/>
        </p:spPr>
      </p:pic>
      <p:pic>
        <p:nvPicPr>
          <p:cNvPr id="2097155" name="图片 11"/>
          <p:cNvPicPr>
            <a:picLocks noChangeAspect="1"/>
          </p:cNvPicPr>
          <p:nvPr userDrawn="1">
            <p:custDataLst>
              <p:tags r:id="rId15"/>
            </p:custDataLst>
          </p:nvPr>
        </p:nvPicPr>
        <p:blipFill rotWithShape="1">
          <a:blip xmlns:r="http://schemas.openxmlformats.org/officeDocument/2006/relationships" r:embed="rId16" cstate="print"/>
          <a:srcRect l="2633" t="71072" r="68750" b="10324"/>
          <a:stretch>
            <a:fillRect/>
          </a:stretch>
        </p:blipFill>
        <p:spPr>
          <a:xfrm>
            <a:off x="0" y="5592726"/>
            <a:ext cx="2553970" cy="1275907"/>
          </a:xfrm>
          <a:prstGeom prst="rect"/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838200" y="360045"/>
            <a:ext cx="9288439" cy="654685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838200" y="1460500"/>
            <a:ext cx="10515600" cy="4717415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9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dirty="0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2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0444" r:id="rId1"/>
    <p:sldLayoutId id="2147490445" r:id="rId2"/>
    <p:sldLayoutId id="2147490446" r:id="rId3"/>
    <p:sldLayoutId id="2147490447" r:id="rId4"/>
    <p:sldLayoutId id="2147490448" r:id="rId5"/>
    <p:sldLayoutId id="2147490449" r:id="rId6"/>
    <p:sldLayoutId id="2147490450" r:id="rId7"/>
    <p:sldLayoutId id="2147490451" r:id="rId8"/>
    <p:sldLayoutId id="2147490452" r:id="rId9"/>
    <p:sldLayoutId id="2147490453" r:id="rId10"/>
    <p:sldLayoutId id="214749045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accent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5.xml"/><Relationship Id="rId2" Type="http://schemas.openxmlformats.org/officeDocument/2006/relationships/tags" Target="../tags/tag76.xml"/><Relationship Id="rId3" Type="http://schemas.openxmlformats.org/officeDocument/2006/relationships/tags" Target="../tags/tag77.xml"/><Relationship Id="rId4" Type="http://schemas.openxmlformats.org/officeDocument/2006/relationships/tags" Target="../tags/tag78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tags" Target="../tags/tag82.xml"/><Relationship Id="rId5" Type="http://schemas.openxmlformats.org/officeDocument/2006/relationships/tags" Target="../tags/tag83.xml"/><Relationship Id="rId6" Type="http://schemas.openxmlformats.org/officeDocument/2006/relationships/tags" Target="../tags/tag84.xml"/><Relationship Id="rId7" Type="http://schemas.openxmlformats.org/officeDocument/2006/relationships/tags" Target="../tags/tag85.xml"/><Relationship Id="rId8" Type="http://schemas.openxmlformats.org/officeDocument/2006/relationships/tags" Target="../tags/tag86.xml"/><Relationship Id="rId9" Type="http://schemas.openxmlformats.org/officeDocument/2006/relationships/tags" Target="../tags/tag87.xml"/><Relationship Id="rId10" Type="http://schemas.openxmlformats.org/officeDocument/2006/relationships/tags" Target="../tags/tag88.xml"/><Relationship Id="rId11" Type="http://schemas.openxmlformats.org/officeDocument/2006/relationships/tags" Target="../tags/tag89.xml"/><Relationship Id="rId12" Type="http://schemas.openxmlformats.org/officeDocument/2006/relationships/tags" Target="../tags/tag90.xml"/><Relationship Id="rId13" Type="http://schemas.openxmlformats.org/officeDocument/2006/relationships/tags" Target="../tags/tag91.xml"/><Relationship Id="rId14" Type="http://schemas.openxmlformats.org/officeDocument/2006/relationships/tags" Target="../tags/tag92.xml"/><Relationship Id="rId15" Type="http://schemas.openxmlformats.org/officeDocument/2006/relationships/tags" Target="../tags/tag93.xml"/><Relationship Id="rId16" Type="http://schemas.openxmlformats.org/officeDocument/2006/relationships/tags" Target="../tags/tag94.xml"/><Relationship Id="rId17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5.xml"/><Relationship Id="rId2" Type="http://schemas.openxmlformats.org/officeDocument/2006/relationships/tags" Target="../tags/tag96.xml"/><Relationship Id="rId3" Type="http://schemas.openxmlformats.org/officeDocument/2006/relationships/tags" Target="../tags/tag97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98.xml"/><Relationship Id="rId2" Type="http://schemas.openxmlformats.org/officeDocument/2006/relationships/tags" Target="../tags/tag99.xml"/><Relationship Id="rId3" Type="http://schemas.openxmlformats.org/officeDocument/2006/relationships/tags" Target="../tags/tag100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1.xml"/><Relationship Id="rId2" Type="http://schemas.openxmlformats.org/officeDocument/2006/relationships/tags" Target="../tags/tag102.xml"/><Relationship Id="rId3" Type="http://schemas.openxmlformats.org/officeDocument/2006/relationships/tags" Target="../tags/tag103.xml"/><Relationship Id="rId4" Type="http://schemas.openxmlformats.org/officeDocument/2006/relationships/tags" Target="../tags/tag104.xml"/><Relationship Id="rId5" Type="http://schemas.openxmlformats.org/officeDocument/2006/relationships/tags" Target="../tags/tag105.xml"/><Relationship Id="rId6" Type="http://schemas.openxmlformats.org/officeDocument/2006/relationships/tags" Target="../tags/tag106.xml"/><Relationship Id="rId7" Type="http://schemas.openxmlformats.org/officeDocument/2006/relationships/tags" Target="../tags/tag107.xml"/><Relationship Id="rId8" Type="http://schemas.openxmlformats.org/officeDocument/2006/relationships/tags" Target="../tags/tag108.xml"/><Relationship Id="rId9" Type="http://schemas.openxmlformats.org/officeDocument/2006/relationships/tags" Target="../tags/tag109.xml"/><Relationship Id="rId10" Type="http://schemas.openxmlformats.org/officeDocument/2006/relationships/tags" Target="../tags/tag110.xml"/><Relationship Id="rId11" Type="http://schemas.openxmlformats.org/officeDocument/2006/relationships/tags" Target="../tags/tag111.xml"/><Relationship Id="rId12" Type="http://schemas.openxmlformats.org/officeDocument/2006/relationships/tags" Target="../tags/tag112.xml"/><Relationship Id="rId13" Type="http://schemas.openxmlformats.org/officeDocument/2006/relationships/tags" Target="../tags/tag113.xml"/><Relationship Id="rId14" Type="http://schemas.openxmlformats.org/officeDocument/2006/relationships/tags" Target="../tags/tag114.xml"/><Relationship Id="rId15" Type="http://schemas.openxmlformats.org/officeDocument/2006/relationships/tags" Target="../tags/tag115.xml"/><Relationship Id="rId16" Type="http://schemas.openxmlformats.org/officeDocument/2006/relationships/tags" Target="../tags/tag116.xml"/><Relationship Id="rId17" Type="http://schemas.openxmlformats.org/officeDocument/2006/relationships/tags" Target="../tags/tag117.xml"/><Relationship Id="rId18" Type="http://schemas.openxmlformats.org/officeDocument/2006/relationships/tags" Target="../tags/tag118.xml"/><Relationship Id="rId19" Type="http://schemas.openxmlformats.org/officeDocument/2006/relationships/tags" Target="../tags/tag119.xml"/><Relationship Id="rId20" Type="http://schemas.openxmlformats.org/officeDocument/2006/relationships/tags" Target="../tags/tag120.xml"/><Relationship Id="rId2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tags" Target="../tags/tag124.xml"/><Relationship Id="rId5" Type="http://schemas.openxmlformats.org/officeDocument/2006/relationships/tags" Target="../tags/tag125.xml"/><Relationship Id="rId6" Type="http://schemas.openxmlformats.org/officeDocument/2006/relationships/tags" Target="../tags/tag126.xml"/><Relationship Id="rId7" Type="http://schemas.openxmlformats.org/officeDocument/2006/relationships/tags" Target="../tags/tag127.xml"/><Relationship Id="rId8" Type="http://schemas.openxmlformats.org/officeDocument/2006/relationships/tags" Target="../tags/tag128.xml"/><Relationship Id="rId9" Type="http://schemas.openxmlformats.org/officeDocument/2006/relationships/tags" Target="../tags/tag129.xml"/><Relationship Id="rId10" Type="http://schemas.openxmlformats.org/officeDocument/2006/relationships/tags" Target="../tags/tag130.xml"/><Relationship Id="rId11" Type="http://schemas.openxmlformats.org/officeDocument/2006/relationships/tags" Target="../tags/tag131.xml"/><Relationship Id="rId12" Type="http://schemas.openxmlformats.org/officeDocument/2006/relationships/tags" Target="../tags/tag132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tags" Target="../tags/tag136.xml"/><Relationship Id="rId5" Type="http://schemas.openxmlformats.org/officeDocument/2006/relationships/tags" Target="../tags/tag137.xml"/><Relationship Id="rId6" Type="http://schemas.openxmlformats.org/officeDocument/2006/relationships/tags" Target="../tags/tag138.xml"/><Relationship Id="rId7" Type="http://schemas.openxmlformats.org/officeDocument/2006/relationships/tags" Target="../tags/tag139.xml"/><Relationship Id="rId8" Type="http://schemas.openxmlformats.org/officeDocument/2006/relationships/tags" Target="../tags/tag140.xml"/><Relationship Id="rId9" Type="http://schemas.openxmlformats.org/officeDocument/2006/relationships/tags" Target="../tags/tag141.xml"/><Relationship Id="rId10" Type="http://schemas.openxmlformats.org/officeDocument/2006/relationships/tags" Target="../tags/tag142.xml"/><Relationship Id="rId11" Type="http://schemas.openxmlformats.org/officeDocument/2006/relationships/tags" Target="../tags/tag143.xml"/><Relationship Id="rId12" Type="http://schemas.openxmlformats.org/officeDocument/2006/relationships/tags" Target="../tags/tag144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tags" Target="../tags/tag151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52.xml"/><Relationship Id="rId2" Type="http://schemas.openxmlformats.org/officeDocument/2006/relationships/tags" Target="../tags/tag153.xml"/><Relationship Id="rId3" Type="http://schemas.openxmlformats.org/officeDocument/2006/relationships/tags" Target="../tags/tag154.xml"/><Relationship Id="rId4" Type="http://schemas.openxmlformats.org/officeDocument/2006/relationships/tags" Target="../tags/tag155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tags" Target="../tags/tag159.xml"/><Relationship Id="rId5" Type="http://schemas.openxmlformats.org/officeDocument/2006/relationships/tags" Target="../tags/tag160.xml"/><Relationship Id="rId6" Type="http://schemas.openxmlformats.org/officeDocument/2006/relationships/tags" Target="../tags/tag161.xml"/><Relationship Id="rId7" Type="http://schemas.openxmlformats.org/officeDocument/2006/relationships/tags" Target="../tags/tag162.xml"/><Relationship Id="rId8" Type="http://schemas.openxmlformats.org/officeDocument/2006/relationships/tags" Target="../tags/tag163.xml"/><Relationship Id="rId9" Type="http://schemas.openxmlformats.org/officeDocument/2006/relationships/tags" Target="../tags/tag164.xml"/><Relationship Id="rId10" Type="http://schemas.openxmlformats.org/officeDocument/2006/relationships/tags" Target="../tags/tag165.xml"/><Relationship Id="rId11" Type="http://schemas.openxmlformats.org/officeDocument/2006/relationships/tags" Target="../tags/tag166.xml"/><Relationship Id="rId12" Type="http://schemas.openxmlformats.org/officeDocument/2006/relationships/tags" Target="../tags/tag167.xml"/><Relationship Id="rId13" Type="http://schemas.openxmlformats.org/officeDocument/2006/relationships/tags" Target="../tags/tag168.xml"/><Relationship Id="rId14" Type="http://schemas.openxmlformats.org/officeDocument/2006/relationships/tags" Target="../tags/tag169.xml"/><Relationship Id="rId1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tags" Target="../tags/tag176.xml"/><Relationship Id="rId5" Type="http://schemas.openxmlformats.org/officeDocument/2006/relationships/tags" Target="../tags/tag177.xml"/><Relationship Id="rId6" Type="http://schemas.openxmlformats.org/officeDocument/2006/relationships/tags" Target="../tags/tag178.xml"/><Relationship Id="rId7" Type="http://schemas.openxmlformats.org/officeDocument/2006/relationships/tags" Target="../tags/tag179.xml"/><Relationship Id="rId8" Type="http://schemas.openxmlformats.org/officeDocument/2006/relationships/tags" Target="../tags/tag180.xml"/><Relationship Id="rId9" Type="http://schemas.openxmlformats.org/officeDocument/2006/relationships/tags" Target="../tags/tag181.xml"/><Relationship Id="rId10" Type="http://schemas.openxmlformats.org/officeDocument/2006/relationships/tags" Target="../tags/tag182.xml"/><Relationship Id="rId11" Type="http://schemas.openxmlformats.org/officeDocument/2006/relationships/tags" Target="../tags/tag183.xml"/><Relationship Id="rId12" Type="http://schemas.openxmlformats.org/officeDocument/2006/relationships/tags" Target="../tags/tag184.xml"/><Relationship Id="rId13" Type="http://schemas.openxmlformats.org/officeDocument/2006/relationships/tags" Target="../tags/tag185.xml"/><Relationship Id="rId14" Type="http://schemas.openxmlformats.org/officeDocument/2006/relationships/tags" Target="../tags/tag186.xml"/><Relationship Id="rId15" Type="http://schemas.openxmlformats.org/officeDocument/2006/relationships/tags" Target="../tags/tag187.xml"/><Relationship Id="rId16" Type="http://schemas.openxmlformats.org/officeDocument/2006/relationships/tags" Target="../tags/tag188.xml"/><Relationship Id="rId17" Type="http://schemas.openxmlformats.org/officeDocument/2006/relationships/tags" Target="../tags/tag189.xml"/><Relationship Id="rId18" Type="http://schemas.openxmlformats.org/officeDocument/2006/relationships/tags" Target="../tags/tag190.xml"/><Relationship Id="rId19" Type="http://schemas.openxmlformats.org/officeDocument/2006/relationships/tags" Target="../tags/tag191.xml"/><Relationship Id="rId20" Type="http://schemas.openxmlformats.org/officeDocument/2006/relationships/tags" Target="../tags/tag192.xml"/><Relationship Id="rId21" Type="http://schemas.openxmlformats.org/officeDocument/2006/relationships/tags" Target="../tags/tag193.xml"/><Relationship Id="rId22" Type="http://schemas.openxmlformats.org/officeDocument/2006/relationships/tags" Target="../tags/tag194.xml"/><Relationship Id="rId23" Type="http://schemas.openxmlformats.org/officeDocument/2006/relationships/tags" Target="../tags/tag195.xml"/><Relationship Id="rId24" Type="http://schemas.openxmlformats.org/officeDocument/2006/relationships/tags" Target="../tags/tag196.xml"/><Relationship Id="rId2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97.xml"/><Relationship Id="rId2" Type="http://schemas.openxmlformats.org/officeDocument/2006/relationships/tags" Target="../tags/tag198.xml"/><Relationship Id="rId3" Type="http://schemas.openxmlformats.org/officeDocument/2006/relationships/tags" Target="../tags/tag199.xml"/><Relationship Id="rId4" Type="http://schemas.openxmlformats.org/officeDocument/2006/relationships/tags" Target="../tags/tag200.xml"/><Relationship Id="rId5" Type="http://schemas.openxmlformats.org/officeDocument/2006/relationships/tags" Target="../tags/tag201.xml"/><Relationship Id="rId6" Type="http://schemas.openxmlformats.org/officeDocument/2006/relationships/tags" Target="../tags/tag202.xml"/><Relationship Id="rId7" Type="http://schemas.openxmlformats.org/officeDocument/2006/relationships/tags" Target="../tags/tag203.xml"/><Relationship Id="rId8" Type="http://schemas.openxmlformats.org/officeDocument/2006/relationships/tags" Target="../tags/tag204.xml"/><Relationship Id="rId9" Type="http://schemas.openxmlformats.org/officeDocument/2006/relationships/tags" Target="../tags/tag205.xml"/><Relationship Id="rId10" Type="http://schemas.openxmlformats.org/officeDocument/2006/relationships/tags" Target="../tags/tag206.xml"/><Relationship Id="rId11" Type="http://schemas.openxmlformats.org/officeDocument/2006/relationships/tags" Target="../tags/tag207.xml"/><Relationship Id="rId12" Type="http://schemas.openxmlformats.org/officeDocument/2006/relationships/tags" Target="../tags/tag208.xml"/><Relationship Id="rId13" Type="http://schemas.openxmlformats.org/officeDocument/2006/relationships/tags" Target="../tags/tag209.xml"/><Relationship Id="rId14" Type="http://schemas.openxmlformats.org/officeDocument/2006/relationships/tags" Target="../tags/tag210.xml"/><Relationship Id="rId15" Type="http://schemas.openxmlformats.org/officeDocument/2006/relationships/tags" Target="../tags/tag211.xml"/><Relationship Id="rId16" Type="http://schemas.openxmlformats.org/officeDocument/2006/relationships/tags" Target="../tags/tag212.xml"/><Relationship Id="rId17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3.xml"/><Relationship Id="rId2" Type="http://schemas.openxmlformats.org/officeDocument/2006/relationships/tags" Target="../tags/tag214.xml"/><Relationship Id="rId3" Type="http://schemas.openxmlformats.org/officeDocument/2006/relationships/tags" Target="../tags/tag215.xml"/><Relationship Id="rId4" Type="http://schemas.openxmlformats.org/officeDocument/2006/relationships/tags" Target="../tags/tag216.xml"/><Relationship Id="rId5" Type="http://schemas.openxmlformats.org/officeDocument/2006/relationships/tags" Target="../tags/tag217.xml"/><Relationship Id="rId6" Type="http://schemas.openxmlformats.org/officeDocument/2006/relationships/tags" Target="../tags/tag218.xml"/><Relationship Id="rId7" Type="http://schemas.openxmlformats.org/officeDocument/2006/relationships/tags" Target="../tags/tag219.xml"/><Relationship Id="rId8" Type="http://schemas.openxmlformats.org/officeDocument/2006/relationships/tags" Target="../tags/tag220.xml"/><Relationship Id="rId9" Type="http://schemas.openxmlformats.org/officeDocument/2006/relationships/tags" Target="../tags/tag221.xml"/><Relationship Id="rId10" Type="http://schemas.openxmlformats.org/officeDocument/2006/relationships/tags" Target="../tags/tag222.xml"/><Relationship Id="rId11" Type="http://schemas.openxmlformats.org/officeDocument/2006/relationships/tags" Target="../tags/tag223.xml"/><Relationship Id="rId12" Type="http://schemas.openxmlformats.org/officeDocument/2006/relationships/tags" Target="../tags/tag224.xml"/><Relationship Id="rId13" Type="http://schemas.openxmlformats.org/officeDocument/2006/relationships/tags" Target="../tags/tag225.xml"/><Relationship Id="rId14" Type="http://schemas.openxmlformats.org/officeDocument/2006/relationships/tags" Target="../tags/tag226.xml"/><Relationship Id="rId1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tags" Target="../tags/tag233.xml"/><Relationship Id="rId5" Type="http://schemas.openxmlformats.org/officeDocument/2006/relationships/tags" Target="../tags/tag234.xml"/><Relationship Id="rId6" Type="http://schemas.openxmlformats.org/officeDocument/2006/relationships/tags" Target="../tags/tag235.xml"/><Relationship Id="rId7" Type="http://schemas.openxmlformats.org/officeDocument/2006/relationships/tags" Target="../tags/tag236.xml"/><Relationship Id="rId8" Type="http://schemas.openxmlformats.org/officeDocument/2006/relationships/tags" Target="../tags/tag237.xml"/><Relationship Id="rId9" Type="http://schemas.openxmlformats.org/officeDocument/2006/relationships/tags" Target="../tags/tag238.xml"/><Relationship Id="rId10" Type="http://schemas.openxmlformats.org/officeDocument/2006/relationships/tags" Target="../tags/tag239.xml"/><Relationship Id="rId11" Type="http://schemas.openxmlformats.org/officeDocument/2006/relationships/tags" Target="../tags/tag240.xml"/><Relationship Id="rId12" Type="http://schemas.openxmlformats.org/officeDocument/2006/relationships/tags" Target="../tags/tag241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tags" Target="../tags/tag245.xml"/><Relationship Id="rId5" Type="http://schemas.openxmlformats.org/officeDocument/2006/relationships/tags" Target="../tags/tag246.xml"/><Relationship Id="rId6" Type="http://schemas.openxmlformats.org/officeDocument/2006/relationships/tags" Target="../tags/tag247.xml"/><Relationship Id="rId7" Type="http://schemas.openxmlformats.org/officeDocument/2006/relationships/tags" Target="../tags/tag248.xml"/><Relationship Id="rId8" Type="http://schemas.openxmlformats.org/officeDocument/2006/relationships/tags" Target="../tags/tag249.xml"/><Relationship Id="rId9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0.xml"/><Relationship Id="rId2" Type="http://schemas.openxmlformats.org/officeDocument/2006/relationships/tags" Target="../tags/tag251.xml"/><Relationship Id="rId3" Type="http://schemas.openxmlformats.org/officeDocument/2006/relationships/tags" Target="../tags/tag252.xml"/><Relationship Id="rId4" Type="http://schemas.openxmlformats.org/officeDocument/2006/relationships/tags" Target="../tags/tag253.xml"/><Relationship Id="rId5" Type="http://schemas.openxmlformats.org/officeDocument/2006/relationships/tags" Target="../tags/tag254.xml"/><Relationship Id="rId6" Type="http://schemas.openxmlformats.org/officeDocument/2006/relationships/tags" Target="../tags/tag255.xml"/><Relationship Id="rId7" Type="http://schemas.openxmlformats.org/officeDocument/2006/relationships/tags" Target="../tags/tag256.xml"/><Relationship Id="rId8" Type="http://schemas.openxmlformats.org/officeDocument/2006/relationships/tags" Target="../tags/tag257.xml"/><Relationship Id="rId9" Type="http://schemas.openxmlformats.org/officeDocument/2006/relationships/tags" Target="../tags/tag258.xml"/><Relationship Id="rId10" Type="http://schemas.openxmlformats.org/officeDocument/2006/relationships/tags" Target="../tags/tag259.xml"/><Relationship Id="rId11" Type="http://schemas.openxmlformats.org/officeDocument/2006/relationships/tags" Target="../tags/tag260.xml"/><Relationship Id="rId12" Type="http://schemas.openxmlformats.org/officeDocument/2006/relationships/tags" Target="../tags/tag261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2.xml"/><Relationship Id="rId2" Type="http://schemas.openxmlformats.org/officeDocument/2006/relationships/tags" Target="../tags/tag263.xml"/><Relationship Id="rId3" Type="http://schemas.openxmlformats.org/officeDocument/2006/relationships/tags" Target="../tags/tag264.xml"/><Relationship Id="rId4" Type="http://schemas.openxmlformats.org/officeDocument/2006/relationships/tags" Target="../tags/tag265.xml"/><Relationship Id="rId5" Type="http://schemas.openxmlformats.org/officeDocument/2006/relationships/tags" Target="../tags/tag266.xml"/><Relationship Id="rId6" Type="http://schemas.openxmlformats.org/officeDocument/2006/relationships/tags" Target="../tags/tag267.xml"/><Relationship Id="rId7" Type="http://schemas.openxmlformats.org/officeDocument/2006/relationships/tags" Target="../tags/tag268.xml"/><Relationship Id="rId8" Type="http://schemas.openxmlformats.org/officeDocument/2006/relationships/tags" Target="../tags/tag269.xml"/><Relationship Id="rId9" Type="http://schemas.openxmlformats.org/officeDocument/2006/relationships/tags" Target="../tags/tag270.xml"/><Relationship Id="rId10" Type="http://schemas.openxmlformats.org/officeDocument/2006/relationships/tags" Target="../tags/tag271.xml"/><Relationship Id="rId11" Type="http://schemas.openxmlformats.org/officeDocument/2006/relationships/tags" Target="../tags/tag272.xml"/><Relationship Id="rId12" Type="http://schemas.openxmlformats.org/officeDocument/2006/relationships/tags" Target="../tags/tag273.xml"/><Relationship Id="rId13" Type="http://schemas.openxmlformats.org/officeDocument/2006/relationships/tags" Target="../tags/tag274.xml"/><Relationship Id="rId14" Type="http://schemas.openxmlformats.org/officeDocument/2006/relationships/tags" Target="../tags/tag275.xml"/><Relationship Id="rId1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76.xml"/><Relationship Id="rId2" Type="http://schemas.openxmlformats.org/officeDocument/2006/relationships/tags" Target="../tags/tag277.xml"/><Relationship Id="rId3" Type="http://schemas.openxmlformats.org/officeDocument/2006/relationships/tags" Target="../tags/tag278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79.xml"/><Relationship Id="rId2" Type="http://schemas.openxmlformats.org/officeDocument/2006/relationships/tags" Target="../tags/tag280.xml"/><Relationship Id="rId3" Type="http://schemas.openxmlformats.org/officeDocument/2006/relationships/tags" Target="../tags/tag281.xml"/><Relationship Id="rId4" Type="http://schemas.openxmlformats.org/officeDocument/2006/relationships/tags" Target="../tags/tag282.xml"/><Relationship Id="rId5" Type="http://schemas.openxmlformats.org/officeDocument/2006/relationships/tags" Target="../tags/tag283.xml"/><Relationship Id="rId6" Type="http://schemas.openxmlformats.org/officeDocument/2006/relationships/tags" Target="../tags/tag284.xml"/><Relationship Id="rId7" Type="http://schemas.openxmlformats.org/officeDocument/2006/relationships/tags" Target="../tags/tag285.xml"/><Relationship Id="rId8" Type="http://schemas.openxmlformats.org/officeDocument/2006/relationships/tags" Target="../tags/tag286.xml"/><Relationship Id="rId9" Type="http://schemas.openxmlformats.org/officeDocument/2006/relationships/tags" Target="../tags/tag287.xml"/><Relationship Id="rId10" Type="http://schemas.openxmlformats.org/officeDocument/2006/relationships/tags" Target="../tags/tag288.xml"/><Relationship Id="rId11" Type="http://schemas.openxmlformats.org/officeDocument/2006/relationships/tags" Target="../tags/tag289.xml"/><Relationship Id="rId12" Type="http://schemas.openxmlformats.org/officeDocument/2006/relationships/tags" Target="../tags/tag290.xml"/><Relationship Id="rId13" Type="http://schemas.openxmlformats.org/officeDocument/2006/relationships/tags" Target="../tags/tag291.xml"/><Relationship Id="rId14" Type="http://schemas.openxmlformats.org/officeDocument/2006/relationships/tags" Target="../tags/tag292.xml"/><Relationship Id="rId15" Type="http://schemas.openxmlformats.org/officeDocument/2006/relationships/tags" Target="../tags/tag293.xml"/><Relationship Id="rId16" Type="http://schemas.openxmlformats.org/officeDocument/2006/relationships/tags" Target="../tags/tag294.xml"/><Relationship Id="rId17" Type="http://schemas.openxmlformats.org/officeDocument/2006/relationships/tags" Target="../tags/tag295.xml"/><Relationship Id="rId18" Type="http://schemas.openxmlformats.org/officeDocument/2006/relationships/tags" Target="../tags/tag296.xml"/><Relationship Id="rId19" Type="http://schemas.openxmlformats.org/officeDocument/2006/relationships/tags" Target="../tags/tag297.xml"/><Relationship Id="rId20" Type="http://schemas.openxmlformats.org/officeDocument/2006/relationships/tags" Target="../tags/tag298.xml"/><Relationship Id="rId21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99.xml"/><Relationship Id="rId2" Type="http://schemas.openxmlformats.org/officeDocument/2006/relationships/tags" Target="../tags/tag300.xml"/><Relationship Id="rId3" Type="http://schemas.openxmlformats.org/officeDocument/2006/relationships/tags" Target="../tags/tag301.xml"/><Relationship Id="rId4" Type="http://schemas.openxmlformats.org/officeDocument/2006/relationships/tags" Target="../tags/tag302.xml"/><Relationship Id="rId5" Type="http://schemas.openxmlformats.org/officeDocument/2006/relationships/tags" Target="../tags/tag303.xml"/><Relationship Id="rId6" Type="http://schemas.openxmlformats.org/officeDocument/2006/relationships/tags" Target="../tags/tag304.xml"/><Relationship Id="rId7" Type="http://schemas.openxmlformats.org/officeDocument/2006/relationships/tags" Target="../tags/tag305.xml"/><Relationship Id="rId8" Type="http://schemas.openxmlformats.org/officeDocument/2006/relationships/tags" Target="../tags/tag306.xml"/><Relationship Id="rId9" Type="http://schemas.openxmlformats.org/officeDocument/2006/relationships/tags" Target="../tags/tag307.xml"/><Relationship Id="rId10" Type="http://schemas.openxmlformats.org/officeDocument/2006/relationships/tags" Target="../tags/tag308.xml"/><Relationship Id="rId11" Type="http://schemas.openxmlformats.org/officeDocument/2006/relationships/tags" Target="../tags/tag309.xml"/><Relationship Id="rId12" Type="http://schemas.openxmlformats.org/officeDocument/2006/relationships/tags" Target="../tags/tag310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1.xml"/><Relationship Id="rId2" Type="http://schemas.openxmlformats.org/officeDocument/2006/relationships/tags" Target="../tags/tag312.xml"/><Relationship Id="rId3" Type="http://schemas.openxmlformats.org/officeDocument/2006/relationships/tags" Target="../tags/tag313.xml"/><Relationship Id="rId4" Type="http://schemas.openxmlformats.org/officeDocument/2006/relationships/tags" Target="../tags/tag314.xml"/><Relationship Id="rId5" Type="http://schemas.openxmlformats.org/officeDocument/2006/relationships/tags" Target="../tags/tag315.xml"/><Relationship Id="rId6" Type="http://schemas.openxmlformats.org/officeDocument/2006/relationships/tags" Target="../tags/tag316.xml"/><Relationship Id="rId7" Type="http://schemas.openxmlformats.org/officeDocument/2006/relationships/tags" Target="../tags/tag317.xml"/><Relationship Id="rId8" Type="http://schemas.openxmlformats.org/officeDocument/2006/relationships/tags" Target="../tags/tag318.xml"/><Relationship Id="rId9" Type="http://schemas.openxmlformats.org/officeDocument/2006/relationships/tags" Target="../tags/tag319.xml"/><Relationship Id="rId10" Type="http://schemas.openxmlformats.org/officeDocument/2006/relationships/tags" Target="../tags/tag320.xml"/><Relationship Id="rId11" Type="http://schemas.openxmlformats.org/officeDocument/2006/relationships/tags" Target="../tags/tag321.xml"/><Relationship Id="rId12" Type="http://schemas.openxmlformats.org/officeDocument/2006/relationships/tags" Target="../tags/tag322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23.xml"/><Relationship Id="rId2" Type="http://schemas.openxmlformats.org/officeDocument/2006/relationships/tags" Target="../tags/tag324.xml"/><Relationship Id="rId3" Type="http://schemas.openxmlformats.org/officeDocument/2006/relationships/tags" Target="../tags/tag325.xml"/><Relationship Id="rId4" Type="http://schemas.openxmlformats.org/officeDocument/2006/relationships/tags" Target="../tags/tag326.xml"/><Relationship Id="rId5" Type="http://schemas.openxmlformats.org/officeDocument/2006/relationships/tags" Target="../tags/tag327.xml"/><Relationship Id="rId6" Type="http://schemas.openxmlformats.org/officeDocument/2006/relationships/tags" Target="../tags/tag328.xml"/><Relationship Id="rId7" Type="http://schemas.openxmlformats.org/officeDocument/2006/relationships/tags" Target="../tags/tag329.xml"/><Relationship Id="rId8" Type="http://schemas.openxmlformats.org/officeDocument/2006/relationships/tags" Target="../tags/tag330.xml"/><Relationship Id="rId9" Type="http://schemas.openxmlformats.org/officeDocument/2006/relationships/tags" Target="../tags/tag331.xml"/><Relationship Id="rId10" Type="http://schemas.openxmlformats.org/officeDocument/2006/relationships/tags" Target="../tags/tag332.xml"/><Relationship Id="rId11" Type="http://schemas.openxmlformats.org/officeDocument/2006/relationships/tags" Target="../tags/tag333.xml"/><Relationship Id="rId12" Type="http://schemas.openxmlformats.org/officeDocument/2006/relationships/tags" Target="../tags/tag334.xml"/><Relationship Id="rId13" Type="http://schemas.openxmlformats.org/officeDocument/2006/relationships/tags" Target="../tags/tag335.xml"/><Relationship Id="rId14" Type="http://schemas.openxmlformats.org/officeDocument/2006/relationships/tags" Target="../tags/tag336.xml"/><Relationship Id="rId15" Type="http://schemas.openxmlformats.org/officeDocument/2006/relationships/tags" Target="../tags/tag337.xml"/><Relationship Id="rId16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38.xml"/><Relationship Id="rId2" Type="http://schemas.openxmlformats.org/officeDocument/2006/relationships/tags" Target="../tags/tag339.xml"/><Relationship Id="rId3" Type="http://schemas.openxmlformats.org/officeDocument/2006/relationships/tags" Target="../tags/tag340.xml"/><Relationship Id="rId4" Type="http://schemas.openxmlformats.org/officeDocument/2006/relationships/slideLayout" Target="../slideLayouts/slideLayout15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41.xml"/><Relationship Id="rId2" Type="http://schemas.openxmlformats.org/officeDocument/2006/relationships/tags" Target="../tags/tag342.xml"/><Relationship Id="rId3" Type="http://schemas.openxmlformats.org/officeDocument/2006/relationships/tags" Target="../tags/tag343.xml"/><Relationship Id="rId4" Type="http://schemas.openxmlformats.org/officeDocument/2006/relationships/tags" Target="../tags/tag344.xml"/><Relationship Id="rId5" Type="http://schemas.openxmlformats.org/officeDocument/2006/relationships/tags" Target="../tags/tag345.xml"/><Relationship Id="rId6" Type="http://schemas.openxmlformats.org/officeDocument/2006/relationships/tags" Target="../tags/tag346.xml"/><Relationship Id="rId7" Type="http://schemas.openxmlformats.org/officeDocument/2006/relationships/tags" Target="../tags/tag347.xml"/><Relationship Id="rId8" Type="http://schemas.openxmlformats.org/officeDocument/2006/relationships/tags" Target="../tags/tag348.xml"/><Relationship Id="rId9" Type="http://schemas.openxmlformats.org/officeDocument/2006/relationships/tags" Target="../tags/tag349.xml"/><Relationship Id="rId10" Type="http://schemas.openxmlformats.org/officeDocument/2006/relationships/tags" Target="../tags/tag350.xml"/><Relationship Id="rId11" Type="http://schemas.openxmlformats.org/officeDocument/2006/relationships/tags" Target="../tags/tag351.xml"/><Relationship Id="rId12" Type="http://schemas.openxmlformats.org/officeDocument/2006/relationships/tags" Target="../tags/tag352.xml"/><Relationship Id="rId13" Type="http://schemas.openxmlformats.org/officeDocument/2006/relationships/tags" Target="../tags/tag353.xml"/><Relationship Id="rId14" Type="http://schemas.openxmlformats.org/officeDocument/2006/relationships/tags" Target="../tags/tag354.xml"/><Relationship Id="rId15" Type="http://schemas.openxmlformats.org/officeDocument/2006/relationships/tags" Target="../tags/tag355.xml"/><Relationship Id="rId16" Type="http://schemas.openxmlformats.org/officeDocument/2006/relationships/tags" Target="../tags/tag356.xml"/><Relationship Id="rId17" Type="http://schemas.openxmlformats.org/officeDocument/2006/relationships/tags" Target="../tags/tag357.xml"/><Relationship Id="rId18" Type="http://schemas.openxmlformats.org/officeDocument/2006/relationships/tags" Target="../tags/tag358.xml"/><Relationship Id="rId19" Type="http://schemas.openxmlformats.org/officeDocument/2006/relationships/tags" Target="../tags/tag359.xml"/><Relationship Id="rId20" Type="http://schemas.openxmlformats.org/officeDocument/2006/relationships/tags" Target="../tags/tag360.xml"/><Relationship Id="rId21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61.xml"/><Relationship Id="rId2" Type="http://schemas.openxmlformats.org/officeDocument/2006/relationships/tags" Target="../tags/tag362.xml"/><Relationship Id="rId3" Type="http://schemas.openxmlformats.org/officeDocument/2006/relationships/tags" Target="../tags/tag363.xml"/><Relationship Id="rId4" Type="http://schemas.openxmlformats.org/officeDocument/2006/relationships/tags" Target="../tags/tag364.xml"/><Relationship Id="rId5" Type="http://schemas.openxmlformats.org/officeDocument/2006/relationships/tags" Target="../tags/tag365.xml"/><Relationship Id="rId6" Type="http://schemas.openxmlformats.org/officeDocument/2006/relationships/tags" Target="../tags/tag366.xml"/><Relationship Id="rId7" Type="http://schemas.openxmlformats.org/officeDocument/2006/relationships/tags" Target="../tags/tag367.xml"/><Relationship Id="rId8" Type="http://schemas.openxmlformats.org/officeDocument/2006/relationships/tags" Target="../tags/tag368.xml"/><Relationship Id="rId9" Type="http://schemas.openxmlformats.org/officeDocument/2006/relationships/tags" Target="../tags/tag369.xml"/><Relationship Id="rId10" Type="http://schemas.openxmlformats.org/officeDocument/2006/relationships/tags" Target="../tags/tag370.xml"/><Relationship Id="rId11" Type="http://schemas.openxmlformats.org/officeDocument/2006/relationships/tags" Target="../tags/tag371.xml"/><Relationship Id="rId12" Type="http://schemas.openxmlformats.org/officeDocument/2006/relationships/tags" Target="../tags/tag372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73.xml"/><Relationship Id="rId2" Type="http://schemas.openxmlformats.org/officeDocument/2006/relationships/tags" Target="../tags/tag374.xml"/><Relationship Id="rId3" Type="http://schemas.openxmlformats.org/officeDocument/2006/relationships/tags" Target="../tags/tag375.xml"/><Relationship Id="rId4" Type="http://schemas.openxmlformats.org/officeDocument/2006/relationships/tags" Target="../tags/tag376.xml"/><Relationship Id="rId5" Type="http://schemas.openxmlformats.org/officeDocument/2006/relationships/tags" Target="../tags/tag377.xml"/><Relationship Id="rId6" Type="http://schemas.openxmlformats.org/officeDocument/2006/relationships/tags" Target="../tags/tag378.xml"/><Relationship Id="rId7" Type="http://schemas.openxmlformats.org/officeDocument/2006/relationships/tags" Target="../tags/tag379.xml"/><Relationship Id="rId8" Type="http://schemas.openxmlformats.org/officeDocument/2006/relationships/tags" Target="../tags/tag380.xml"/><Relationship Id="rId9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81.xml"/><Relationship Id="rId2" Type="http://schemas.openxmlformats.org/officeDocument/2006/relationships/tags" Target="../tags/tag382.xml"/><Relationship Id="rId3" Type="http://schemas.openxmlformats.org/officeDocument/2006/relationships/tags" Target="../tags/tag383.xml"/><Relationship Id="rId4" Type="http://schemas.openxmlformats.org/officeDocument/2006/relationships/tags" Target="../tags/tag384.xml"/><Relationship Id="rId5" Type="http://schemas.openxmlformats.org/officeDocument/2006/relationships/tags" Target="../tags/tag385.xml"/><Relationship Id="rId6" Type="http://schemas.openxmlformats.org/officeDocument/2006/relationships/tags" Target="../tags/tag386.xml"/><Relationship Id="rId7" Type="http://schemas.openxmlformats.org/officeDocument/2006/relationships/tags" Target="../tags/tag387.xml"/><Relationship Id="rId8" Type="http://schemas.openxmlformats.org/officeDocument/2006/relationships/tags" Target="../tags/tag388.xml"/><Relationship Id="rId9" Type="http://schemas.openxmlformats.org/officeDocument/2006/relationships/tags" Target="../tags/tag389.xml"/><Relationship Id="rId10" Type="http://schemas.openxmlformats.org/officeDocument/2006/relationships/tags" Target="../tags/tag390.xml"/><Relationship Id="rId11" Type="http://schemas.openxmlformats.org/officeDocument/2006/relationships/tags" Target="../tags/tag391.xml"/><Relationship Id="rId12" Type="http://schemas.openxmlformats.org/officeDocument/2006/relationships/tags" Target="../tags/tag392.xml"/><Relationship Id="rId13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393.xml"/><Relationship Id="rId2" Type="http://schemas.openxmlformats.org/officeDocument/2006/relationships/tags" Target="../tags/tag394.xml"/><Relationship Id="rId3" Type="http://schemas.openxmlformats.org/officeDocument/2006/relationships/tags" Target="../tags/tag395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190479"/>
            <a:ext cx="5257800" cy="2452093"/>
          </a:xfrm>
        </p:spPr>
        <p:txBody>
          <a:bodyPr/>
          <a:p>
            <a:r>
              <a:rPr altLang="en-US" dirty="0" lang="zh-CN"/>
              <a:t>建立有效知识管理系统的要点</a:t>
            </a:r>
            <a:endParaRPr altLang="en-US" dirty="0" lang="zh-CN"/>
          </a:p>
        </p:txBody>
      </p:sp>
      <p:sp>
        <p:nvSpPr>
          <p:cNvPr id="1048650" name="文本占位符 2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838199" y="4144300"/>
            <a:ext cx="5343524" cy="140425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  <p:sp>
        <p:nvSpPr>
          <p:cNvPr id="1048652" name="副标题 7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/>
        <p:txBody>
          <a:bodyPr/>
          <a:p>
            <a:r>
              <a:rPr altLang="en-US" dirty="0" lang="zh-CN"/>
              <a:t>单击此处添加副标题</a:t>
            </a:r>
            <a:endParaRPr altLang="zh-CN" dirty="0" lang="en-US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4" name="标题 8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40105" y="449580"/>
            <a:ext cx="10608945" cy="896620"/>
          </a:xfrm>
        </p:spPr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796" name="序号"/>
          <p:cNvSpPr txBox="1"/>
          <p:nvPr>
            <p:custDataLst>
              <p:tags r:id="rId2"/>
            </p:custDataLst>
          </p:nvPr>
        </p:nvSpPr>
        <p:spPr>
          <a:xfrm>
            <a:off x="1132840" y="2468880"/>
            <a:ext cx="1271270" cy="839470"/>
          </a:xfrm>
          <a:prstGeom prst="rect"/>
          <a:noFill/>
        </p:spPr>
        <p:txBody>
          <a:bodyPr anchor="ctr" anchorCtr="0" bIns="0" lIns="91440" rIns="91440" rtlCol="0" tIns="0" wrap="square">
            <a:normAutofit/>
          </a:bodyPr>
          <a:lstStyle>
            <a:lvl1pPr indent="0">
              <a:buNone/>
              <a:defRPr b="1" sz="9400">
                <a:solidFill>
                  <a:srgbClr val="FD8AA7">
                    <a:alpha val="6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 sz="4400" lang="en-US">
                <a:solidFill>
                  <a:schemeClr val="accent1">
                    <a:lumMod val="60000"/>
                    <a:lumOff val="40000"/>
                    <a:alpha val="60000"/>
                  </a:schemeClr>
                </a:solidFill>
                <a:latin typeface="+mn-ea"/>
                <a:ea typeface="+mn-ea"/>
                <a:sym typeface="+mn-ea"/>
              </a:rPr>
              <a:t>01</a:t>
            </a:r>
            <a:endParaRPr dirty="0" sz="4400" lang="en-US">
              <a:solidFill>
                <a:schemeClr val="accent1">
                  <a:lumMod val="60000"/>
                  <a:lumOff val="40000"/>
                  <a:alpha val="60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048798" name="项标题"/>
          <p:cNvSpPr txBox="1"/>
          <p:nvPr>
            <p:custDataLst>
              <p:tags r:id="rId3"/>
            </p:custDataLst>
          </p:nvPr>
        </p:nvSpPr>
        <p:spPr>
          <a:xfrm>
            <a:off x="2693035" y="2468880"/>
            <a:ext cx="3610610" cy="83883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/>
            <a:r>
              <a:rPr altLang="en-US" b="1" dirty="0" sz="2400" lang="zh-CN">
                <a:solidFill>
                  <a:schemeClr val="accent1">
                    <a:lumMod val="50000"/>
                  </a:schemeClr>
                </a:solidFill>
                <a:latin typeface="+mn-ea"/>
                <a:sym typeface="+mn-ea"/>
              </a:rPr>
              <a:t>添加目录项标题</a:t>
            </a:r>
            <a:endParaRPr altLang="en-US" b="1" dirty="0" sz="2400" lang="zh-CN" spc="300">
              <a:solidFill>
                <a:schemeClr val="accent1">
                  <a:lumMod val="50000"/>
                </a:schemeClr>
              </a:solidFill>
              <a:latin typeface="+mn-ea"/>
              <a:ea typeface="+mj-ea"/>
              <a:sym typeface="+mn-ea"/>
            </a:endParaRPr>
          </a:p>
        </p:txBody>
      </p:sp>
      <p:sp>
        <p:nvSpPr>
          <p:cNvPr id="1048800" name="序号"/>
          <p:cNvSpPr txBox="1"/>
          <p:nvPr>
            <p:custDataLst>
              <p:tags r:id="rId4"/>
            </p:custDataLst>
          </p:nvPr>
        </p:nvSpPr>
        <p:spPr>
          <a:xfrm>
            <a:off x="6483985" y="2468880"/>
            <a:ext cx="1271270" cy="839470"/>
          </a:xfrm>
          <a:prstGeom prst="rect"/>
          <a:noFill/>
        </p:spPr>
        <p:txBody>
          <a:bodyPr anchor="ctr" anchorCtr="0" bIns="0" lIns="91440" rIns="91440" rtlCol="0" tIns="0" wrap="square">
            <a:normAutofit/>
          </a:bodyPr>
          <a:lstStyle>
            <a:lvl1pPr indent="0">
              <a:buNone/>
              <a:defRPr b="1" sz="9400">
                <a:solidFill>
                  <a:srgbClr val="FD8AA7">
                    <a:alpha val="6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 sz="4400" lang="en-US">
                <a:solidFill>
                  <a:schemeClr val="accent1">
                    <a:lumMod val="60000"/>
                    <a:lumOff val="40000"/>
                    <a:alpha val="60000"/>
                  </a:schemeClr>
                </a:solidFill>
                <a:latin typeface="+mn-ea"/>
                <a:ea typeface="+mn-ea"/>
                <a:sym typeface="+mn-ea"/>
              </a:rPr>
              <a:t>02</a:t>
            </a:r>
            <a:endParaRPr dirty="0" sz="4400" lang="en-US">
              <a:solidFill>
                <a:schemeClr val="accent1">
                  <a:lumMod val="60000"/>
                  <a:lumOff val="40000"/>
                  <a:alpha val="60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048802" name="项标题"/>
          <p:cNvSpPr txBox="1"/>
          <p:nvPr>
            <p:custDataLst>
              <p:tags r:id="rId5"/>
            </p:custDataLst>
          </p:nvPr>
        </p:nvSpPr>
        <p:spPr>
          <a:xfrm>
            <a:off x="8044180" y="2468880"/>
            <a:ext cx="3610610" cy="83883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/>
            <a:r>
              <a:rPr altLang="en-US" b="1" dirty="0" sz="2400" lang="zh-CN">
                <a:solidFill>
                  <a:schemeClr val="accent1">
                    <a:lumMod val="50000"/>
                  </a:schemeClr>
                </a:solidFill>
                <a:latin typeface="+mn-ea"/>
                <a:sym typeface="+mn-ea"/>
              </a:rPr>
              <a:t>明确知识管理目标</a:t>
            </a:r>
            <a:endParaRPr altLang="en-US" b="1" dirty="0" sz="2400" lang="zh-CN">
              <a:solidFill>
                <a:schemeClr val="accent1">
                  <a:lumMod val="5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04" name="序号"/>
          <p:cNvSpPr txBox="1"/>
          <p:nvPr>
            <p:custDataLst>
              <p:tags r:id="rId6"/>
            </p:custDataLst>
          </p:nvPr>
        </p:nvSpPr>
        <p:spPr>
          <a:xfrm>
            <a:off x="6483985" y="3470910"/>
            <a:ext cx="1271270" cy="839470"/>
          </a:xfrm>
          <a:prstGeom prst="rect"/>
          <a:noFill/>
        </p:spPr>
        <p:txBody>
          <a:bodyPr anchor="ctr" anchorCtr="0" bIns="0" lIns="91440" rIns="91440" rtlCol="0" tIns="0" wrap="square">
            <a:normAutofit/>
          </a:bodyPr>
          <a:lstStyle>
            <a:lvl1pPr indent="0">
              <a:buNone/>
              <a:defRPr b="1" sz="9400">
                <a:solidFill>
                  <a:srgbClr val="FD8AA7">
                    <a:alpha val="6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 sz="4400" lang="en-US">
                <a:solidFill>
                  <a:schemeClr val="accent1">
                    <a:lumMod val="60000"/>
                    <a:lumOff val="40000"/>
                    <a:alpha val="60000"/>
                  </a:schemeClr>
                </a:solidFill>
                <a:latin typeface="+mn-ea"/>
                <a:ea typeface="+mn-ea"/>
                <a:sym typeface="+mn-ea"/>
              </a:rPr>
              <a:t>04</a:t>
            </a:r>
            <a:endParaRPr dirty="0" sz="4400" lang="en-US">
              <a:solidFill>
                <a:schemeClr val="accent1">
                  <a:lumMod val="60000"/>
                  <a:lumOff val="40000"/>
                  <a:alpha val="60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048806" name="项标题"/>
          <p:cNvSpPr txBox="1"/>
          <p:nvPr>
            <p:custDataLst>
              <p:tags r:id="rId7"/>
            </p:custDataLst>
          </p:nvPr>
        </p:nvSpPr>
        <p:spPr>
          <a:xfrm>
            <a:off x="8044180" y="3470910"/>
            <a:ext cx="3610610" cy="83883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/>
            <a:r>
              <a:rPr altLang="en-US" b="1" dirty="0" sz="2400" lang="zh-CN">
                <a:solidFill>
                  <a:schemeClr val="accent1">
                    <a:lumMod val="50000"/>
                  </a:schemeClr>
                </a:solidFill>
                <a:latin typeface="+mn-ea"/>
                <a:sym typeface="+mn-ea"/>
              </a:rPr>
              <a:t>建立知识管理系统框架</a:t>
            </a:r>
            <a:endParaRPr altLang="en-US" b="1" dirty="0" sz="2400" lang="zh-CN">
              <a:solidFill>
                <a:schemeClr val="accent1">
                  <a:lumMod val="5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08" name="序号"/>
          <p:cNvSpPr txBox="1"/>
          <p:nvPr>
            <p:custDataLst>
              <p:tags r:id="rId8"/>
            </p:custDataLst>
          </p:nvPr>
        </p:nvSpPr>
        <p:spPr>
          <a:xfrm>
            <a:off x="6483985" y="4472940"/>
            <a:ext cx="1271270" cy="839470"/>
          </a:xfrm>
          <a:prstGeom prst="rect"/>
          <a:noFill/>
        </p:spPr>
        <p:txBody>
          <a:bodyPr anchor="ctr" anchorCtr="0" bIns="0" lIns="91440" rIns="91440" rtlCol="0" tIns="0" wrap="square">
            <a:normAutofit/>
          </a:bodyPr>
          <a:lstStyle>
            <a:lvl1pPr indent="0">
              <a:buNone/>
              <a:defRPr b="1" sz="9400">
                <a:solidFill>
                  <a:srgbClr val="FD8AA7">
                    <a:alpha val="6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 sz="4400" lang="en-US">
                <a:solidFill>
                  <a:schemeClr val="accent1">
                    <a:lumMod val="60000"/>
                    <a:lumOff val="40000"/>
                    <a:alpha val="60000"/>
                  </a:schemeClr>
                </a:solidFill>
                <a:latin typeface="+mn-ea"/>
                <a:ea typeface="+mn-ea"/>
                <a:sym typeface="+mn-ea"/>
              </a:rPr>
              <a:t>06</a:t>
            </a:r>
            <a:endParaRPr dirty="0" sz="4400" lang="en-US">
              <a:solidFill>
                <a:schemeClr val="accent1">
                  <a:lumMod val="60000"/>
                  <a:lumOff val="40000"/>
                  <a:alpha val="60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048810" name="项标题"/>
          <p:cNvSpPr txBox="1"/>
          <p:nvPr>
            <p:custDataLst>
              <p:tags r:id="rId9"/>
            </p:custDataLst>
          </p:nvPr>
        </p:nvSpPr>
        <p:spPr>
          <a:xfrm>
            <a:off x="8044180" y="4472940"/>
            <a:ext cx="3610610" cy="83883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/>
            <a:r>
              <a:rPr altLang="en-US" b="1" dirty="0" sz="2400" lang="zh-CN">
                <a:solidFill>
                  <a:schemeClr val="accent1">
                    <a:lumMod val="50000"/>
                  </a:schemeClr>
                </a:solidFill>
                <a:latin typeface="+mn-ea"/>
                <a:sym typeface="+mn-ea"/>
              </a:rPr>
              <a:t>建立知识管理组织与团队</a:t>
            </a:r>
            <a:endParaRPr altLang="en-US" b="1" dirty="0" sz="2400" lang="zh-CN">
              <a:solidFill>
                <a:schemeClr val="accent1">
                  <a:lumMod val="5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12" name="序号"/>
          <p:cNvSpPr txBox="1"/>
          <p:nvPr>
            <p:custDataLst>
              <p:tags r:id="rId10"/>
            </p:custDataLst>
          </p:nvPr>
        </p:nvSpPr>
        <p:spPr>
          <a:xfrm>
            <a:off x="1132840" y="3470910"/>
            <a:ext cx="1271270" cy="839470"/>
          </a:xfrm>
          <a:prstGeom prst="rect"/>
          <a:noFill/>
        </p:spPr>
        <p:txBody>
          <a:bodyPr anchor="ctr" anchorCtr="0" bIns="0" lIns="91440" rIns="91440" rtlCol="0" tIns="0" wrap="square">
            <a:normAutofit/>
          </a:bodyPr>
          <a:lstStyle>
            <a:lvl1pPr indent="0">
              <a:buNone/>
              <a:defRPr b="1" sz="9400">
                <a:solidFill>
                  <a:srgbClr val="FD8AA7">
                    <a:alpha val="6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 sz="4400" lang="en-US">
                <a:solidFill>
                  <a:schemeClr val="accent1">
                    <a:lumMod val="60000"/>
                    <a:lumOff val="40000"/>
                    <a:alpha val="60000"/>
                  </a:schemeClr>
                </a:solidFill>
                <a:latin typeface="+mn-ea"/>
                <a:ea typeface="+mn-ea"/>
                <a:sym typeface="+mn-ea"/>
              </a:rPr>
              <a:t>03</a:t>
            </a:r>
            <a:endParaRPr dirty="0" sz="4400" lang="en-US">
              <a:solidFill>
                <a:schemeClr val="accent1">
                  <a:lumMod val="60000"/>
                  <a:lumOff val="40000"/>
                  <a:alpha val="60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048814" name="项标题"/>
          <p:cNvSpPr txBox="1"/>
          <p:nvPr>
            <p:custDataLst>
              <p:tags r:id="rId11"/>
            </p:custDataLst>
          </p:nvPr>
        </p:nvSpPr>
        <p:spPr>
          <a:xfrm>
            <a:off x="2693035" y="3470910"/>
            <a:ext cx="3610610" cy="83883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/>
            <a:r>
              <a:rPr altLang="en-US" b="1" dirty="0" sz="2400" lang="zh-CN">
                <a:solidFill>
                  <a:schemeClr val="accent1">
                    <a:lumMod val="50000"/>
                  </a:schemeClr>
                </a:solidFill>
                <a:latin typeface="+mn-ea"/>
                <a:sym typeface="+mn-ea"/>
              </a:rPr>
              <a:t>梳理现有知识资产</a:t>
            </a:r>
            <a:endParaRPr altLang="en-US" b="1" dirty="0" sz="2400" lang="zh-CN">
              <a:solidFill>
                <a:schemeClr val="accent1">
                  <a:lumMod val="5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16" name="序号"/>
          <p:cNvSpPr txBox="1"/>
          <p:nvPr>
            <p:custDataLst>
              <p:tags r:id="rId12"/>
            </p:custDataLst>
          </p:nvPr>
        </p:nvSpPr>
        <p:spPr>
          <a:xfrm>
            <a:off x="1132840" y="4472940"/>
            <a:ext cx="1271270" cy="839470"/>
          </a:xfrm>
          <a:prstGeom prst="rect"/>
          <a:noFill/>
        </p:spPr>
        <p:txBody>
          <a:bodyPr anchor="ctr" anchorCtr="0" bIns="0" lIns="91440" rIns="91440" rtlCol="0" tIns="0" wrap="square">
            <a:normAutofit/>
          </a:bodyPr>
          <a:lstStyle>
            <a:lvl1pPr indent="0">
              <a:buNone/>
              <a:defRPr b="1" sz="9400">
                <a:solidFill>
                  <a:srgbClr val="FD8AA7">
                    <a:alpha val="6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 sz="4400" lang="en-US">
                <a:solidFill>
                  <a:schemeClr val="accent1">
                    <a:lumMod val="60000"/>
                    <a:lumOff val="40000"/>
                    <a:alpha val="60000"/>
                  </a:schemeClr>
                </a:solidFill>
                <a:latin typeface="+mn-ea"/>
                <a:ea typeface="+mn-ea"/>
                <a:sym typeface="+mn-ea"/>
              </a:rPr>
              <a:t>05</a:t>
            </a:r>
            <a:endParaRPr dirty="0" sz="4400" lang="en-US">
              <a:solidFill>
                <a:schemeClr val="accent1">
                  <a:lumMod val="60000"/>
                  <a:lumOff val="40000"/>
                  <a:alpha val="60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048818" name="项标题"/>
          <p:cNvSpPr txBox="1"/>
          <p:nvPr>
            <p:custDataLst>
              <p:tags r:id="rId13"/>
            </p:custDataLst>
          </p:nvPr>
        </p:nvSpPr>
        <p:spPr>
          <a:xfrm>
            <a:off x="2693035" y="4472940"/>
            <a:ext cx="3610610" cy="83883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/>
            <a:r>
              <a:rPr altLang="en-US" b="1" dirty="0" sz="2400" lang="zh-CN">
                <a:solidFill>
                  <a:schemeClr val="accent1">
                    <a:lumMod val="50000"/>
                  </a:schemeClr>
                </a:solidFill>
                <a:latin typeface="+mn-ea"/>
                <a:sym typeface="+mn-ea"/>
              </a:rPr>
              <a:t>实施知识管理策略</a:t>
            </a:r>
            <a:endParaRPr altLang="en-US" b="1" dirty="0" sz="2400" lang="zh-CN">
              <a:solidFill>
                <a:schemeClr val="accent1">
                  <a:lumMod val="5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20" name="序号"/>
          <p:cNvSpPr txBox="1"/>
          <p:nvPr>
            <p:custDataLst>
              <p:tags r:id="rId14"/>
            </p:custDataLst>
          </p:nvPr>
        </p:nvSpPr>
        <p:spPr>
          <a:xfrm>
            <a:off x="1132840" y="5474970"/>
            <a:ext cx="1271270" cy="839470"/>
          </a:xfrm>
          <a:prstGeom prst="rect"/>
          <a:noFill/>
        </p:spPr>
        <p:txBody>
          <a:bodyPr anchor="ctr" anchorCtr="0" bIns="0" lIns="91440" rIns="91440" rtlCol="0" tIns="0" wrap="square">
            <a:normAutofit/>
          </a:bodyPr>
          <a:lstStyle>
            <a:lvl1pPr indent="0">
              <a:buNone/>
              <a:defRPr b="1" sz="9400">
                <a:solidFill>
                  <a:srgbClr val="FD8AA7">
                    <a:alpha val="6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 sz="4400" lang="en-US">
                <a:solidFill>
                  <a:schemeClr val="accent1">
                    <a:lumMod val="60000"/>
                    <a:lumOff val="40000"/>
                    <a:alpha val="60000"/>
                  </a:schemeClr>
                </a:solidFill>
                <a:latin typeface="+mn-ea"/>
                <a:ea typeface="+mn-ea"/>
                <a:sym typeface="+mn-ea"/>
              </a:rPr>
              <a:t>07</a:t>
            </a:r>
            <a:endParaRPr dirty="0" sz="4400" lang="en-US">
              <a:solidFill>
                <a:schemeClr val="accent1">
                  <a:lumMod val="60000"/>
                  <a:lumOff val="40000"/>
                  <a:alpha val="60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048822" name="项标题"/>
          <p:cNvSpPr txBox="1"/>
          <p:nvPr>
            <p:custDataLst>
              <p:tags r:id="rId15"/>
            </p:custDataLst>
          </p:nvPr>
        </p:nvSpPr>
        <p:spPr>
          <a:xfrm>
            <a:off x="2693035" y="5474970"/>
            <a:ext cx="3610610" cy="83883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/>
            <a:r>
              <a:rPr altLang="en-US" b="1" dirty="0" sz="2400" lang="zh-CN">
                <a:solidFill>
                  <a:schemeClr val="accent1">
                    <a:lumMod val="50000"/>
                  </a:schemeClr>
                </a:solidFill>
                <a:latin typeface="+mn-ea"/>
                <a:sym typeface="+mn-ea"/>
              </a:rPr>
              <a:t>营造知识管理文化氛围</a:t>
            </a:r>
            <a:endParaRPr altLang="en-US" b="1" dirty="0" sz="2400" lang="zh-CN">
              <a:solidFill>
                <a:schemeClr val="accent1">
                  <a:lumMod val="50000"/>
                </a:schemeClr>
              </a:solidFill>
              <a:latin typeface="+mn-ea"/>
              <a:sym typeface="+mn-ea"/>
            </a:endParaRPr>
          </a:p>
        </p:txBody>
      </p:sp>
    </p:spTree>
    <p:custDataLst>
      <p:tags r:id="rId1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42271" y="3682871"/>
            <a:ext cx="5754314" cy="2476722"/>
          </a:xfrm>
        </p:spPr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85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040366" y="2414141"/>
            <a:ext cx="5754314" cy="1224280"/>
          </a:xfrm>
        </p:spPr>
        <p:txBody>
          <a:bodyPr/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42271" y="3682871"/>
            <a:ext cx="5754314" cy="2476722"/>
          </a:xfrm>
        </p:spPr>
        <p:txBody>
          <a:bodyPr/>
          <a:p>
            <a:r>
              <a:rPr altLang="en-US" lang="zh-CN"/>
              <a:t>明确知识管理目标</a:t>
            </a:r>
            <a:endParaRPr altLang="en-US" lang="zh-CN"/>
          </a:p>
        </p:txBody>
      </p:sp>
      <p:sp>
        <p:nvSpPr>
          <p:cNvPr id="104889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040366" y="2414141"/>
            <a:ext cx="5754314" cy="1224280"/>
          </a:xfrm>
        </p:spPr>
        <p:txBody>
          <a:bodyPr/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确定知识管理战略</a:t>
            </a:r>
            <a:endParaRPr altLang="en-US" lang="zh-CN"/>
          </a:p>
        </p:txBody>
      </p:sp>
      <p:sp>
        <p:nvSpPr>
          <p:cNvPr id="1048970" name="对角圆角矩形 15"/>
          <p:cNvSpPr/>
          <p:nvPr>
            <p:custDataLst>
              <p:tags r:id="rId1"/>
            </p:custDataLst>
          </p:nvPr>
        </p:nvSpPr>
        <p:spPr>
          <a:xfrm>
            <a:off x="1466026" y="3535810"/>
            <a:ext cx="9260679" cy="693867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2" name="对角圆角矩形 16"/>
          <p:cNvSpPr/>
          <p:nvPr>
            <p:custDataLst>
              <p:tags r:id="rId2"/>
            </p:custDataLst>
          </p:nvPr>
        </p:nvSpPr>
        <p:spPr>
          <a:xfrm>
            <a:off x="1466026" y="3409367"/>
            <a:ext cx="501034" cy="478095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4" name="直角三角形 17"/>
          <p:cNvSpPr/>
          <p:nvPr>
            <p:custDataLst>
              <p:tags r:id="rId3"/>
            </p:custDataLst>
          </p:nvPr>
        </p:nvSpPr>
        <p:spPr>
          <a:xfrm>
            <a:off x="1967397" y="3409996"/>
            <a:ext cx="75489" cy="125815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6" name="文本框 27"/>
          <p:cNvSpPr txBox="1"/>
          <p:nvPr>
            <p:custDataLst>
              <p:tags r:id="rId4"/>
            </p:custDataLst>
          </p:nvPr>
        </p:nvSpPr>
        <p:spPr>
          <a:xfrm>
            <a:off x="2000109" y="3545246"/>
            <a:ext cx="8484302" cy="681915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3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建立知识管理组织：建立专门的知识管理团队，负责知识的收集、整理、存储、共享和应用等工作。</a:t>
            </a:r>
            <a:endParaRPr altLang="zh-CN" dirty="0" sz="13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8" name="对角圆角矩形 52"/>
          <p:cNvSpPr/>
          <p:nvPr>
            <p:custDataLst>
              <p:tags r:id="rId5"/>
            </p:custDataLst>
          </p:nvPr>
        </p:nvSpPr>
        <p:spPr>
          <a:xfrm>
            <a:off x="1466026" y="1586944"/>
            <a:ext cx="9260679" cy="693867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0" name="对角圆角矩形 53"/>
          <p:cNvSpPr/>
          <p:nvPr>
            <p:custDataLst>
              <p:tags r:id="rId6"/>
            </p:custDataLst>
          </p:nvPr>
        </p:nvSpPr>
        <p:spPr>
          <a:xfrm>
            <a:off x="1466026" y="1460500"/>
            <a:ext cx="501034" cy="478095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2" name="直角三角形 54"/>
          <p:cNvSpPr/>
          <p:nvPr>
            <p:custDataLst>
              <p:tags r:id="rId7"/>
            </p:custDataLst>
          </p:nvPr>
        </p:nvSpPr>
        <p:spPr>
          <a:xfrm>
            <a:off x="1967397" y="1461129"/>
            <a:ext cx="75489" cy="125815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4" name="文本框 56"/>
          <p:cNvSpPr txBox="1"/>
          <p:nvPr>
            <p:custDataLst>
              <p:tags r:id="rId8"/>
            </p:custDataLst>
          </p:nvPr>
        </p:nvSpPr>
        <p:spPr>
          <a:xfrm>
            <a:off x="2000109" y="1590089"/>
            <a:ext cx="8484302" cy="681915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3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明确知识管理目标：确定知识管理的目的和范围，以便有针对性地进行知识管理。</a:t>
            </a:r>
            <a:endParaRPr altLang="en-US" dirty="0" sz="13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6" name="对角圆角矩形 5"/>
          <p:cNvSpPr/>
          <p:nvPr>
            <p:custDataLst>
              <p:tags r:id="rId9"/>
            </p:custDataLst>
          </p:nvPr>
        </p:nvSpPr>
        <p:spPr>
          <a:xfrm>
            <a:off x="1466026" y="2561377"/>
            <a:ext cx="9260679" cy="693867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8" name="对角圆角矩形 6"/>
          <p:cNvSpPr/>
          <p:nvPr>
            <p:custDataLst>
              <p:tags r:id="rId10"/>
            </p:custDataLst>
          </p:nvPr>
        </p:nvSpPr>
        <p:spPr>
          <a:xfrm>
            <a:off x="1466026" y="2434933"/>
            <a:ext cx="501034" cy="478095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0" name="直角三角形 7"/>
          <p:cNvSpPr/>
          <p:nvPr>
            <p:custDataLst>
              <p:tags r:id="rId11"/>
            </p:custDataLst>
          </p:nvPr>
        </p:nvSpPr>
        <p:spPr>
          <a:xfrm>
            <a:off x="1967397" y="2435562"/>
            <a:ext cx="75489" cy="125815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2" name="文本框 8"/>
          <p:cNvSpPr txBox="1"/>
          <p:nvPr>
            <p:custDataLst>
              <p:tags r:id="rId12"/>
            </p:custDataLst>
          </p:nvPr>
        </p:nvSpPr>
        <p:spPr>
          <a:xfrm>
            <a:off x="2000109" y="2570813"/>
            <a:ext cx="8484302" cy="681915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3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制定知识管理计划：制定详细的知识管理计划，包括知识收集、整理、存储、共享和应用等方面。</a:t>
            </a:r>
            <a:endParaRPr altLang="en-US" dirty="0" sz="13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4" name="对角圆角矩形 9"/>
          <p:cNvSpPr/>
          <p:nvPr>
            <p:custDataLst>
              <p:tags r:id="rId13"/>
            </p:custDataLst>
          </p:nvPr>
        </p:nvSpPr>
        <p:spPr>
          <a:xfrm>
            <a:off x="1466026" y="4510244"/>
            <a:ext cx="9260679" cy="693867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6" name="对角圆角矩形 10"/>
          <p:cNvSpPr/>
          <p:nvPr>
            <p:custDataLst>
              <p:tags r:id="rId14"/>
            </p:custDataLst>
          </p:nvPr>
        </p:nvSpPr>
        <p:spPr>
          <a:xfrm>
            <a:off x="1466026" y="4383800"/>
            <a:ext cx="501034" cy="478095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8" name="直角三角形 11"/>
          <p:cNvSpPr/>
          <p:nvPr>
            <p:custDataLst>
              <p:tags r:id="rId15"/>
            </p:custDataLst>
          </p:nvPr>
        </p:nvSpPr>
        <p:spPr>
          <a:xfrm>
            <a:off x="1967397" y="4384429"/>
            <a:ext cx="75489" cy="125815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0" name="文本框 12"/>
          <p:cNvSpPr txBox="1"/>
          <p:nvPr>
            <p:custDataLst>
              <p:tags r:id="rId16"/>
            </p:custDataLst>
          </p:nvPr>
        </p:nvSpPr>
        <p:spPr>
          <a:xfrm>
            <a:off x="2000109" y="4519680"/>
            <a:ext cx="8484302" cy="681915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3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制定知识管理制度：制定完善的知识管理制度，包括知识保密、知识共享、知识应用等方面的规定。</a:t>
            </a:r>
            <a:endParaRPr altLang="zh-CN" dirty="0" sz="13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2" name="对角圆角矩形 14"/>
          <p:cNvSpPr/>
          <p:nvPr>
            <p:custDataLst>
              <p:tags r:id="rId17"/>
            </p:custDataLst>
          </p:nvPr>
        </p:nvSpPr>
        <p:spPr>
          <a:xfrm>
            <a:off x="1466026" y="5484677"/>
            <a:ext cx="9260679" cy="693867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4" name="对角圆角矩形 18"/>
          <p:cNvSpPr/>
          <p:nvPr>
            <p:custDataLst>
              <p:tags r:id="rId18"/>
            </p:custDataLst>
          </p:nvPr>
        </p:nvSpPr>
        <p:spPr>
          <a:xfrm>
            <a:off x="1466026" y="5358234"/>
            <a:ext cx="501034" cy="478095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algn="tl" blurRad="165100" dir="2700000" dist="25400" rotWithShape="0" sx="102000" sy="102000">
              <a:schemeClr val="accent5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6" name="直角三角形 19"/>
          <p:cNvSpPr/>
          <p:nvPr>
            <p:custDataLst>
              <p:tags r:id="rId19"/>
            </p:custDataLst>
          </p:nvPr>
        </p:nvSpPr>
        <p:spPr>
          <a:xfrm>
            <a:off x="1967397" y="5358863"/>
            <a:ext cx="75489" cy="125815"/>
          </a:xfrm>
          <a:prstGeom prst="rtTriangle"/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8" name="文本框 20"/>
          <p:cNvSpPr txBox="1"/>
          <p:nvPr>
            <p:custDataLst>
              <p:tags r:id="rId20"/>
            </p:custDataLst>
          </p:nvPr>
        </p:nvSpPr>
        <p:spPr>
          <a:xfrm>
            <a:off x="2000109" y="5494113"/>
            <a:ext cx="8484302" cy="681915"/>
          </a:xfrm>
          <a:prstGeom prst="rect"/>
          <a:noFill/>
        </p:spPr>
        <p:txBody>
          <a:bodyPr anchor="ctr" anchorCtr="0" bIns="107950" rtlCol="0" tIns="0" wrap="square">
            <a:normAutofit fontScale="7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建立知识管理平台：建立专门的知识管理平台，用于知识的存储、共享和应用，提高知识管理的效率和效果。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制定知识管理计划</a:t>
            </a:r>
            <a:endParaRPr altLang="en-US" lang="zh-CN"/>
          </a:p>
        </p:txBody>
      </p:sp>
      <p:sp>
        <p:nvSpPr>
          <p:cNvPr id="104904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401558" y="1460500"/>
            <a:ext cx="4340867" cy="221192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48" name="矩形 65"/>
          <p:cNvSpPr/>
          <p:nvPr>
            <p:custDataLst>
              <p:tags r:id="rId2"/>
            </p:custDataLst>
          </p:nvPr>
        </p:nvSpPr>
        <p:spPr>
          <a:xfrm>
            <a:off x="1289524" y="1817375"/>
            <a:ext cx="214098" cy="21409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50" name="文本框 66"/>
          <p:cNvSpPr txBox="1"/>
          <p:nvPr>
            <p:custDataLst>
              <p:tags r:id="rId3"/>
            </p:custDataLst>
          </p:nvPr>
        </p:nvSpPr>
        <p:spPr>
          <a:xfrm>
            <a:off x="1664022" y="1719816"/>
            <a:ext cx="3815951" cy="125087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明确知识管理目标：确定知识管理系统的建设目标，包括提高知识共享、促进知识创新、提升企业竞争力等。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5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4801" y="1460500"/>
            <a:ext cx="4340867" cy="221192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54" name="矩形 69"/>
          <p:cNvSpPr/>
          <p:nvPr>
            <p:custDataLst>
              <p:tags r:id="rId5"/>
            </p:custDataLst>
          </p:nvPr>
        </p:nvSpPr>
        <p:spPr>
          <a:xfrm>
            <a:off x="6392137" y="1817375"/>
            <a:ext cx="214098" cy="21409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56" name="文本框 70"/>
          <p:cNvSpPr txBox="1"/>
          <p:nvPr>
            <p:custDataLst>
              <p:tags r:id="rId6"/>
            </p:custDataLst>
          </p:nvPr>
        </p:nvSpPr>
        <p:spPr>
          <a:xfrm>
            <a:off x="6767264" y="1719816"/>
            <a:ext cx="3815951" cy="125087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制定知识管理计划：根据目标，制定详细的知识管理计划，包括知识收集、整理、存储、共享、应用等环节的计划和时间表。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5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401558" y="3966174"/>
            <a:ext cx="4340867" cy="221192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60" name="文本框 74"/>
          <p:cNvSpPr txBox="1"/>
          <p:nvPr>
            <p:custDataLst>
              <p:tags r:id="rId8"/>
            </p:custDataLst>
          </p:nvPr>
        </p:nvSpPr>
        <p:spPr>
          <a:xfrm>
            <a:off x="1664022" y="4224861"/>
            <a:ext cx="3815951" cy="125087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确定知识管理范围：明确知识管理的范围，包括企业内部和外部的知识资源，以及需要管理的知识类型和内容。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62" name="矩形 73"/>
          <p:cNvSpPr/>
          <p:nvPr>
            <p:custDataLst>
              <p:tags r:id="rId9"/>
            </p:custDataLst>
          </p:nvPr>
        </p:nvSpPr>
        <p:spPr>
          <a:xfrm>
            <a:off x="1289524" y="4323049"/>
            <a:ext cx="214098" cy="21409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2077" y="3966174"/>
            <a:ext cx="4340867" cy="221192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66" name="矩形 84"/>
          <p:cNvSpPr/>
          <p:nvPr>
            <p:custDataLst>
              <p:tags r:id="rId11"/>
            </p:custDataLst>
          </p:nvPr>
        </p:nvSpPr>
        <p:spPr>
          <a:xfrm>
            <a:off x="6450042" y="4323049"/>
            <a:ext cx="214098" cy="21409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8" name="文本框 85"/>
          <p:cNvSpPr txBox="1"/>
          <p:nvPr>
            <p:custDataLst>
              <p:tags r:id="rId12"/>
            </p:custDataLst>
          </p:nvPr>
        </p:nvSpPr>
        <p:spPr>
          <a:xfrm>
            <a:off x="6824540" y="4224861"/>
            <a:ext cx="3815951" cy="125087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建立知识管理组织：成立专门的知识管理团队，负责知识管理系统的建设、运营和维护，确保知识管理的顺利进行。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明确知识管理目标与业务目标的关系</a:t>
            </a:r>
            <a:endParaRPr altLang="en-US" lang="zh-CN"/>
          </a:p>
        </p:txBody>
      </p:sp>
      <p:sp>
        <p:nvSpPr>
          <p:cNvPr id="104910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401558" y="1460500"/>
            <a:ext cx="4340867" cy="221192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08" name="矩形 65"/>
          <p:cNvSpPr/>
          <p:nvPr>
            <p:custDataLst>
              <p:tags r:id="rId2"/>
            </p:custDataLst>
          </p:nvPr>
        </p:nvSpPr>
        <p:spPr>
          <a:xfrm>
            <a:off x="1289524" y="1817375"/>
            <a:ext cx="214098" cy="21409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10" name="文本框 66"/>
          <p:cNvSpPr txBox="1"/>
          <p:nvPr>
            <p:custDataLst>
              <p:tags r:id="rId3"/>
            </p:custDataLst>
          </p:nvPr>
        </p:nvSpPr>
        <p:spPr>
          <a:xfrm>
            <a:off x="1664022" y="1719816"/>
            <a:ext cx="3815951" cy="125087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知识管理目标应与业务目标保持一致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1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4801" y="1460500"/>
            <a:ext cx="4340867" cy="221192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14" name="矩形 69"/>
          <p:cNvSpPr/>
          <p:nvPr>
            <p:custDataLst>
              <p:tags r:id="rId5"/>
            </p:custDataLst>
          </p:nvPr>
        </p:nvSpPr>
        <p:spPr>
          <a:xfrm>
            <a:off x="6392137" y="1817375"/>
            <a:ext cx="214098" cy="21409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16" name="文本框 70"/>
          <p:cNvSpPr txBox="1"/>
          <p:nvPr>
            <p:custDataLst>
              <p:tags r:id="rId6"/>
            </p:custDataLst>
          </p:nvPr>
        </p:nvSpPr>
        <p:spPr>
          <a:xfrm>
            <a:off x="6767264" y="1719816"/>
            <a:ext cx="3815951" cy="125087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知识管理目标应支持业务目标的实现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1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401558" y="3966174"/>
            <a:ext cx="4340867" cy="221192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20" name="文本框 74"/>
          <p:cNvSpPr txBox="1"/>
          <p:nvPr>
            <p:custDataLst>
              <p:tags r:id="rId8"/>
            </p:custDataLst>
          </p:nvPr>
        </p:nvSpPr>
        <p:spPr>
          <a:xfrm>
            <a:off x="1664022" y="4224861"/>
            <a:ext cx="3815951" cy="125087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知识管理目标应与业务目标相互促进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22" name="矩形 73"/>
          <p:cNvSpPr/>
          <p:nvPr>
            <p:custDataLst>
              <p:tags r:id="rId9"/>
            </p:custDataLst>
          </p:nvPr>
        </p:nvSpPr>
        <p:spPr>
          <a:xfrm>
            <a:off x="1289524" y="4323049"/>
            <a:ext cx="214098" cy="21409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2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2077" y="3966174"/>
            <a:ext cx="4340867" cy="221192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26" name="矩形 84"/>
          <p:cNvSpPr/>
          <p:nvPr>
            <p:custDataLst>
              <p:tags r:id="rId11"/>
            </p:custDataLst>
          </p:nvPr>
        </p:nvSpPr>
        <p:spPr>
          <a:xfrm>
            <a:off x="6450042" y="4323049"/>
            <a:ext cx="214098" cy="21409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28" name="文本框 85"/>
          <p:cNvSpPr txBox="1"/>
          <p:nvPr>
            <p:custDataLst>
              <p:tags r:id="rId12"/>
            </p:custDataLst>
          </p:nvPr>
        </p:nvSpPr>
        <p:spPr>
          <a:xfrm>
            <a:off x="6824540" y="4224861"/>
            <a:ext cx="3815951" cy="125087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知识管理目标应与业务目标相互融合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42271" y="3682871"/>
            <a:ext cx="5754314" cy="2476722"/>
          </a:xfrm>
        </p:spPr>
        <p:txBody>
          <a:bodyPr/>
          <a:p>
            <a:r>
              <a:rPr altLang="en-US" lang="zh-CN"/>
              <a:t>梳理现有知识资产</a:t>
            </a:r>
            <a:endParaRPr altLang="en-US" lang="zh-CN"/>
          </a:p>
        </p:txBody>
      </p:sp>
      <p:sp>
        <p:nvSpPr>
          <p:cNvPr id="104916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040366" y="2414141"/>
            <a:ext cx="5754314" cy="1224280"/>
          </a:xfrm>
        </p:spPr>
        <p:txBody>
          <a:bodyPr/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识别显性知识和隐性知识</a:t>
            </a:r>
            <a:endParaRPr altLang="en-US" lang="zh-CN"/>
          </a:p>
        </p:txBody>
      </p:sp>
      <p:sp>
        <p:nvSpPr>
          <p:cNvPr id="1049238" name="正文"/>
          <p:cNvSpPr txBox="1"/>
          <p:nvPr>
            <p:custDataLst>
              <p:tags r:id="rId1"/>
            </p:custDataLst>
          </p:nvPr>
        </p:nvSpPr>
        <p:spPr>
          <a:xfrm>
            <a:off x="2457063" y="1460500"/>
            <a:ext cx="7277873" cy="96213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显性知识：易于表达、记录和共享的知识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0" name="正文"/>
          <p:cNvSpPr txBox="1"/>
          <p:nvPr>
            <p:custDataLst>
              <p:tags r:id="rId2"/>
            </p:custDataLst>
          </p:nvPr>
        </p:nvSpPr>
        <p:spPr>
          <a:xfrm>
            <a:off x="2457063" y="2712261"/>
            <a:ext cx="7277873" cy="96213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隐性知识：难以言传、难以形式化的知识，需要通过实践和经验积累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2" name="正文"/>
          <p:cNvSpPr txBox="1"/>
          <p:nvPr>
            <p:custDataLst>
              <p:tags r:id="rId3"/>
            </p:custDataLst>
          </p:nvPr>
        </p:nvSpPr>
        <p:spPr>
          <a:xfrm>
            <a:off x="2457063" y="3964022"/>
            <a:ext cx="7277873" cy="96213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知识梳理：对现有知识资产进行分类、整理和归纳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4" name="正文"/>
          <p:cNvSpPr txBox="1"/>
          <p:nvPr>
            <p:custDataLst>
              <p:tags r:id="rId4"/>
            </p:custDataLst>
          </p:nvPr>
        </p:nvSpPr>
        <p:spPr>
          <a:xfrm>
            <a:off x="2457063" y="5215784"/>
            <a:ext cx="7277873" cy="96213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知识识别：明确哪些是显性知识，哪些是隐性知识，以便更好地管理和利用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分类整理知识资产</a:t>
            </a:r>
            <a:endParaRPr altLang="en-US" lang="zh-CN"/>
          </a:p>
        </p:txBody>
      </p:sp>
      <p:sp>
        <p:nvSpPr>
          <p:cNvPr id="1049282" name="矩形 31"/>
          <p:cNvSpPr/>
          <p:nvPr>
            <p:custDataLst>
              <p:tags r:id="rId1"/>
            </p:custDataLst>
          </p:nvPr>
        </p:nvSpPr>
        <p:spPr>
          <a:xfrm>
            <a:off x="2710362" y="1460500"/>
            <a:ext cx="6772271" cy="104433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对现有知识资产进行分类：按照性质、表现形态等进行分类，以便更好地管理和利用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4" name="矩形 4"/>
          <p:cNvSpPr/>
          <p:nvPr>
            <p:custDataLst>
              <p:tags r:id="rId2"/>
            </p:custDataLst>
          </p:nvPr>
        </p:nvSpPr>
        <p:spPr>
          <a:xfrm>
            <a:off x="2710362" y="2684860"/>
            <a:ext cx="6772271" cy="104433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整理知识资产：对分类后的知识资产进行整理，包括收集、整理、归纳、总结等步骤，形成系统化的知识体系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6" name="矩形 5"/>
          <p:cNvSpPr/>
          <p:nvPr>
            <p:custDataLst>
              <p:tags r:id="rId3"/>
            </p:custDataLst>
          </p:nvPr>
        </p:nvSpPr>
        <p:spPr>
          <a:xfrm>
            <a:off x="2710362" y="3909219"/>
            <a:ext cx="6772271" cy="104433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建立知识资产索引：为每个知识资产建立索引，以便快速查找和定位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8" name="矩形 7"/>
          <p:cNvSpPr/>
          <p:nvPr>
            <p:custDataLst>
              <p:tags r:id="rId4"/>
            </p:custDataLst>
          </p:nvPr>
        </p:nvSpPr>
        <p:spPr>
          <a:xfrm>
            <a:off x="2710362" y="5133579"/>
            <a:ext cx="6772271" cy="104433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定期更新和维护：定期对知识资产进行更新和维护，确保其时效性和准确性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评估知识资产的价值</a:t>
            </a:r>
            <a:endParaRPr altLang="en-US" lang="zh-CN"/>
          </a:p>
        </p:txBody>
      </p:sp>
      <p:sp>
        <p:nvSpPr>
          <p:cNvPr id="1049326" name="弧形 58"/>
          <p:cNvSpPr/>
          <p:nvPr>
            <p:custDataLst>
              <p:tags r:id="rId1"/>
            </p:custDataLst>
          </p:nvPr>
        </p:nvSpPr>
        <p:spPr>
          <a:xfrm>
            <a:off x="8027409" y="2156012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8" name="弧形 57"/>
          <p:cNvSpPr/>
          <p:nvPr>
            <p:custDataLst>
              <p:tags r:id="rId2"/>
            </p:custDataLst>
          </p:nvPr>
        </p:nvSpPr>
        <p:spPr>
          <a:xfrm>
            <a:off x="838200" y="2156012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0" name="椭圆 22"/>
          <p:cNvSpPr/>
          <p:nvPr>
            <p:custDataLst>
              <p:tags r:id="rId3"/>
            </p:custDataLst>
          </p:nvPr>
        </p:nvSpPr>
        <p:spPr>
          <a:xfrm>
            <a:off x="8354477" y="2420183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2" name="椭圆 23"/>
          <p:cNvSpPr/>
          <p:nvPr>
            <p:custDataLst>
              <p:tags r:id="rId4"/>
            </p:custDataLst>
          </p:nvPr>
        </p:nvSpPr>
        <p:spPr>
          <a:xfrm>
            <a:off x="8724675" y="2475892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4" name="正文"/>
          <p:cNvSpPr txBox="1"/>
          <p:nvPr>
            <p:custDataLst>
              <p:tags r:id="rId5"/>
            </p:custDataLst>
          </p:nvPr>
        </p:nvSpPr>
        <p:spPr>
          <a:xfrm>
            <a:off x="8788472" y="3227969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评估知识资产的实用性和可操作性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336" name="椭圆 24"/>
          <p:cNvSpPr/>
          <p:nvPr>
            <p:custDataLst>
              <p:tags r:id="rId6"/>
            </p:custDataLst>
          </p:nvPr>
        </p:nvSpPr>
        <p:spPr>
          <a:xfrm>
            <a:off x="6022769" y="2420183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8" name="椭圆 25"/>
          <p:cNvSpPr/>
          <p:nvPr>
            <p:custDataLst>
              <p:tags r:id="rId7"/>
            </p:custDataLst>
          </p:nvPr>
        </p:nvSpPr>
        <p:spPr>
          <a:xfrm>
            <a:off x="6392069" y="2475892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40" name="正文"/>
          <p:cNvSpPr txBox="1"/>
          <p:nvPr>
            <p:custDataLst>
              <p:tags r:id="rId8"/>
            </p:custDataLst>
          </p:nvPr>
        </p:nvSpPr>
        <p:spPr>
          <a:xfrm>
            <a:off x="6456763" y="3227969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评估知识资产的创新性和独特性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2" name="椭圆 7"/>
          <p:cNvSpPr/>
          <p:nvPr>
            <p:custDataLst>
              <p:tags r:id="rId9"/>
            </p:custDataLst>
          </p:nvPr>
        </p:nvSpPr>
        <p:spPr>
          <a:xfrm>
            <a:off x="3691061" y="2420183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44" name="椭圆 9"/>
          <p:cNvSpPr/>
          <p:nvPr>
            <p:custDataLst>
              <p:tags r:id="rId10"/>
            </p:custDataLst>
          </p:nvPr>
        </p:nvSpPr>
        <p:spPr>
          <a:xfrm>
            <a:off x="4060360" y="2475892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46" name="正文"/>
          <p:cNvSpPr txBox="1"/>
          <p:nvPr>
            <p:custDataLst>
              <p:tags r:id="rId11"/>
            </p:custDataLst>
          </p:nvPr>
        </p:nvSpPr>
        <p:spPr>
          <a:xfrm>
            <a:off x="4125055" y="3227969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评估知识资产的市场价值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348" name="椭圆 5"/>
          <p:cNvSpPr/>
          <p:nvPr>
            <p:custDataLst>
              <p:tags r:id="rId12"/>
            </p:custDataLst>
          </p:nvPr>
        </p:nvSpPr>
        <p:spPr>
          <a:xfrm>
            <a:off x="1094284" y="2420183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50" name="椭圆 4"/>
          <p:cNvSpPr/>
          <p:nvPr>
            <p:custDataLst>
              <p:tags r:id="rId13"/>
            </p:custDataLst>
          </p:nvPr>
        </p:nvSpPr>
        <p:spPr>
          <a:xfrm>
            <a:off x="1463583" y="2475892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52" name="正文"/>
          <p:cNvSpPr txBox="1"/>
          <p:nvPr>
            <p:custDataLst>
              <p:tags r:id="rId14"/>
            </p:custDataLst>
          </p:nvPr>
        </p:nvSpPr>
        <p:spPr>
          <a:xfrm>
            <a:off x="1528278" y="3227969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确定知识资产的范围和类型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42271" y="3682871"/>
            <a:ext cx="5754314" cy="2476722"/>
          </a:xfrm>
        </p:spPr>
        <p:txBody>
          <a:bodyPr/>
          <a:p>
            <a:r>
              <a:rPr altLang="en-US" lang="zh-CN"/>
              <a:t>建立知识管理系统框架</a:t>
            </a:r>
            <a:endParaRPr altLang="en-US" lang="zh-CN"/>
          </a:p>
        </p:txBody>
      </p:sp>
      <p:sp>
        <p:nvSpPr>
          <p:cNvPr id="104939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040366" y="2414141"/>
            <a:ext cx="5754314" cy="1224280"/>
          </a:xfrm>
        </p:spPr>
        <p:txBody>
          <a:bodyPr/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设计知识管理系统的结构</a:t>
            </a:r>
            <a:endParaRPr altLang="en-US" lang="zh-CN"/>
          </a:p>
        </p:txBody>
      </p:sp>
      <p:sp>
        <p:nvSpPr>
          <p:cNvPr id="1049462" name="对角圆角矩形 52"/>
          <p:cNvSpPr/>
          <p:nvPr>
            <p:custDataLst>
              <p:tags r:id="rId1"/>
            </p:custDataLst>
          </p:nvPr>
        </p:nvSpPr>
        <p:spPr>
          <a:xfrm>
            <a:off x="838200" y="1602616"/>
            <a:ext cx="5036170" cy="1226602"/>
          </a:xfrm>
          <a:prstGeom prst="round2DiagRect">
            <a:avLst>
              <a:gd name="adj1" fmla="val 18403"/>
              <a:gd name="adj2" fmla="val 15999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4" name="对角圆角矩形 53"/>
          <p:cNvSpPr/>
          <p:nvPr>
            <p:custDataLst>
              <p:tags r:id="rId2"/>
            </p:custDataLst>
          </p:nvPr>
        </p:nvSpPr>
        <p:spPr>
          <a:xfrm>
            <a:off x="838200" y="1475411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6" name="直角三角形 54"/>
          <p:cNvSpPr/>
          <p:nvPr>
            <p:custDataLst>
              <p:tags r:id="rId3"/>
            </p:custDataLst>
          </p:nvPr>
        </p:nvSpPr>
        <p:spPr>
          <a:xfrm>
            <a:off x="1342589" y="1476044"/>
            <a:ext cx="75943" cy="126572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8" name="文本框 56"/>
          <p:cNvSpPr txBox="1"/>
          <p:nvPr>
            <p:custDataLst>
              <p:tags r:id="rId4"/>
            </p:custDataLst>
          </p:nvPr>
        </p:nvSpPr>
        <p:spPr>
          <a:xfrm>
            <a:off x="1375498" y="1653877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确定知识管理目标：明确知识管理系统的目的和目标，以便为后续的设计和开发提供方向。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0" name="对角圆角矩形 9"/>
          <p:cNvSpPr/>
          <p:nvPr>
            <p:custDataLst>
              <p:tags r:id="rId5"/>
            </p:custDataLst>
          </p:nvPr>
        </p:nvSpPr>
        <p:spPr>
          <a:xfrm>
            <a:off x="6317501" y="1602616"/>
            <a:ext cx="5036170" cy="1226602"/>
          </a:xfrm>
          <a:prstGeom prst="round2DiagRect">
            <a:avLst>
              <a:gd name="adj1" fmla="val 18419"/>
              <a:gd name="adj2" fmla="val 14126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2" name="对角圆角矩形 10"/>
          <p:cNvSpPr/>
          <p:nvPr>
            <p:custDataLst>
              <p:tags r:id="rId6"/>
            </p:custDataLst>
          </p:nvPr>
        </p:nvSpPr>
        <p:spPr>
          <a:xfrm>
            <a:off x="6317501" y="1475411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4" name="直角三角形 11"/>
          <p:cNvSpPr/>
          <p:nvPr>
            <p:custDataLst>
              <p:tags r:id="rId7"/>
            </p:custDataLst>
          </p:nvPr>
        </p:nvSpPr>
        <p:spPr>
          <a:xfrm>
            <a:off x="6821257" y="1476044"/>
            <a:ext cx="75943" cy="126572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6" name="文本框 12"/>
          <p:cNvSpPr txBox="1"/>
          <p:nvPr>
            <p:custDataLst>
              <p:tags r:id="rId8"/>
            </p:custDataLst>
          </p:nvPr>
        </p:nvSpPr>
        <p:spPr>
          <a:xfrm>
            <a:off x="6854166" y="1660206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设计知识检索方式：根据知识类型和检索需求，设计合适的知识检索方式，如关键词检索、全文检索、图像识别等。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8" name="对角圆角矩形 5"/>
          <p:cNvSpPr/>
          <p:nvPr>
            <p:custDataLst>
              <p:tags r:id="rId9"/>
            </p:custDataLst>
          </p:nvPr>
        </p:nvSpPr>
        <p:spPr>
          <a:xfrm>
            <a:off x="838200" y="3269569"/>
            <a:ext cx="5036170" cy="1226602"/>
          </a:xfrm>
          <a:prstGeom prst="round2DiagRect">
            <a:avLst>
              <a:gd name="adj1" fmla="val 15411"/>
              <a:gd name="adj2" fmla="val 15070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0" name="对角圆角矩形 6"/>
          <p:cNvSpPr/>
          <p:nvPr>
            <p:custDataLst>
              <p:tags r:id="rId10"/>
            </p:custDataLst>
          </p:nvPr>
        </p:nvSpPr>
        <p:spPr>
          <a:xfrm>
            <a:off x="838200" y="3142364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2" name="直角三角形 7"/>
          <p:cNvSpPr/>
          <p:nvPr>
            <p:custDataLst>
              <p:tags r:id="rId11"/>
            </p:custDataLst>
          </p:nvPr>
        </p:nvSpPr>
        <p:spPr>
          <a:xfrm>
            <a:off x="1342589" y="3142997"/>
            <a:ext cx="75943" cy="126572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4" name="文本框 8"/>
          <p:cNvSpPr txBox="1"/>
          <p:nvPr>
            <p:custDataLst>
              <p:tags r:id="rId12"/>
            </p:custDataLst>
          </p:nvPr>
        </p:nvSpPr>
        <p:spPr>
          <a:xfrm>
            <a:off x="1375498" y="3327159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确定知识类型：根据企业的实际需求，确定需要管理的知识类型，如文档、数据、图像、视频等。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6" name="对角圆角矩形 14"/>
          <p:cNvSpPr/>
          <p:nvPr>
            <p:custDataLst>
              <p:tags r:id="rId13"/>
            </p:custDataLst>
          </p:nvPr>
        </p:nvSpPr>
        <p:spPr>
          <a:xfrm>
            <a:off x="6317501" y="3269569"/>
            <a:ext cx="5036170" cy="1226602"/>
          </a:xfrm>
          <a:prstGeom prst="round2DiagRect">
            <a:avLst>
              <a:gd name="adj1" fmla="val 14446"/>
              <a:gd name="adj2" fmla="val 16035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8" name="对角圆角矩形 18"/>
          <p:cNvSpPr/>
          <p:nvPr>
            <p:custDataLst>
              <p:tags r:id="rId14"/>
            </p:custDataLst>
          </p:nvPr>
        </p:nvSpPr>
        <p:spPr>
          <a:xfrm>
            <a:off x="6317501" y="3142364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algn="tl" blurRad="165100" dir="2700000" dist="25400" rotWithShape="0" sx="102000" sy="102000">
              <a:schemeClr val="accent5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0" name="直角三角形 19"/>
          <p:cNvSpPr/>
          <p:nvPr>
            <p:custDataLst>
              <p:tags r:id="rId15"/>
            </p:custDataLst>
          </p:nvPr>
        </p:nvSpPr>
        <p:spPr>
          <a:xfrm>
            <a:off x="6821257" y="3142997"/>
            <a:ext cx="75943" cy="126572"/>
          </a:xfrm>
          <a:prstGeom prst="rtTriangle"/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2" name="文本框 20"/>
          <p:cNvSpPr txBox="1"/>
          <p:nvPr>
            <p:custDataLst>
              <p:tags r:id="rId16"/>
            </p:custDataLst>
          </p:nvPr>
        </p:nvSpPr>
        <p:spPr>
          <a:xfrm>
            <a:off x="6854166" y="3327159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设计知识共享方式：根据企业的实际需求，设计合适的知识共享方式，如内部共享、外部共享、在线协作等。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4" name="对角圆角矩形 15"/>
          <p:cNvSpPr/>
          <p:nvPr>
            <p:custDataLst>
              <p:tags r:id="rId17"/>
            </p:custDataLst>
          </p:nvPr>
        </p:nvSpPr>
        <p:spPr>
          <a:xfrm>
            <a:off x="838200" y="4936522"/>
            <a:ext cx="5036170" cy="1226602"/>
          </a:xfrm>
          <a:prstGeom prst="round2DiagRect">
            <a:avLst>
              <a:gd name="adj1" fmla="val 16339"/>
              <a:gd name="adj2" fmla="val 1703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6" name="对角圆角矩形 16"/>
          <p:cNvSpPr/>
          <p:nvPr>
            <p:custDataLst>
              <p:tags r:id="rId18"/>
            </p:custDataLst>
          </p:nvPr>
        </p:nvSpPr>
        <p:spPr>
          <a:xfrm>
            <a:off x="838200" y="4808684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8" name="直角三角形 17"/>
          <p:cNvSpPr/>
          <p:nvPr>
            <p:custDataLst>
              <p:tags r:id="rId19"/>
            </p:custDataLst>
          </p:nvPr>
        </p:nvSpPr>
        <p:spPr>
          <a:xfrm>
            <a:off x="1342589" y="4804887"/>
            <a:ext cx="75943" cy="126572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0" name="文本框 27"/>
          <p:cNvSpPr txBox="1"/>
          <p:nvPr>
            <p:custDataLst>
              <p:tags r:id="rId20"/>
            </p:custDataLst>
          </p:nvPr>
        </p:nvSpPr>
        <p:spPr>
          <a:xfrm>
            <a:off x="1375498" y="4994112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设计知识存储方式：根据知识类型和存储需求，选择合适的知识存储方式，如数据库、文件系统、云存储等。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2" name="对角圆角矩形 22"/>
          <p:cNvSpPr/>
          <p:nvPr>
            <p:custDataLst>
              <p:tags r:id="rId21"/>
            </p:custDataLst>
          </p:nvPr>
        </p:nvSpPr>
        <p:spPr>
          <a:xfrm>
            <a:off x="6317501" y="4936522"/>
            <a:ext cx="5036170" cy="1226602"/>
          </a:xfrm>
          <a:prstGeom prst="round2DiagRect">
            <a:avLst>
              <a:gd name="adj1" fmla="val 13517"/>
              <a:gd name="adj2" fmla="val 16035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49504" name="对角圆角矩形 23"/>
          <p:cNvSpPr/>
          <p:nvPr>
            <p:custDataLst>
              <p:tags r:id="rId22"/>
            </p:custDataLst>
          </p:nvPr>
        </p:nvSpPr>
        <p:spPr>
          <a:xfrm>
            <a:off x="6317501" y="4808684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6"/>
          </a:solidFill>
          <a:ln>
            <a:noFill/>
          </a:ln>
          <a:effectLst>
            <a:outerShdw algn="tl" blurRad="165100" dir="2700000" dist="25400" rotWithShape="0" sx="102000" sy="102000">
              <a:schemeClr val="accent6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6" name="直角三角形 24"/>
          <p:cNvSpPr/>
          <p:nvPr>
            <p:custDataLst>
              <p:tags r:id="rId23"/>
            </p:custDataLst>
          </p:nvPr>
        </p:nvSpPr>
        <p:spPr>
          <a:xfrm>
            <a:off x="6821257" y="4804887"/>
            <a:ext cx="75943" cy="126572"/>
          </a:xfrm>
          <a:prstGeom prst="rtTriangle"/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8" name="文本框 25"/>
          <p:cNvSpPr txBox="1"/>
          <p:nvPr>
            <p:custDataLst>
              <p:tags r:id="rId24"/>
            </p:custDataLst>
          </p:nvPr>
        </p:nvSpPr>
        <p:spPr>
          <a:xfrm>
            <a:off x="6854166" y="4994112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设计知识更新机制：根据企业的实际需求，设计合适的知识更新机制，以确保知识的及时性和准确性。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确定知识管理系统的功能模块</a:t>
            </a:r>
            <a:endParaRPr altLang="en-US" lang="zh-CN"/>
          </a:p>
        </p:txBody>
      </p:sp>
      <p:sp>
        <p:nvSpPr>
          <p:cNvPr id="1049546" name="对角圆角矩形 15"/>
          <p:cNvSpPr/>
          <p:nvPr>
            <p:custDataLst>
              <p:tags r:id="rId1"/>
            </p:custDataLst>
          </p:nvPr>
        </p:nvSpPr>
        <p:spPr>
          <a:xfrm>
            <a:off x="1542908" y="4140181"/>
            <a:ext cx="9106332" cy="76753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8" name="对角圆角矩形 16"/>
          <p:cNvSpPr/>
          <p:nvPr>
            <p:custDataLst>
              <p:tags r:id="rId2"/>
            </p:custDataLst>
          </p:nvPr>
        </p:nvSpPr>
        <p:spPr>
          <a:xfrm>
            <a:off x="1542908" y="4000794"/>
            <a:ext cx="554227" cy="52885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0" name="直角三角形 17"/>
          <p:cNvSpPr/>
          <p:nvPr>
            <p:custDataLst>
              <p:tags r:id="rId3"/>
            </p:custDataLst>
          </p:nvPr>
        </p:nvSpPr>
        <p:spPr>
          <a:xfrm>
            <a:off x="2097259" y="4001434"/>
            <a:ext cx="83503" cy="139171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2" name="文本框 27"/>
          <p:cNvSpPr txBox="1"/>
          <p:nvPr>
            <p:custDataLst>
              <p:tags r:id="rId4"/>
            </p:custDataLst>
          </p:nvPr>
        </p:nvSpPr>
        <p:spPr>
          <a:xfrm>
            <a:off x="2133064" y="4151051"/>
            <a:ext cx="8227834" cy="75431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知识共享与交流：支持多人在线协作，促进知识共享和交流，提高团队协作效率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4" name="对角圆角矩形 52"/>
          <p:cNvSpPr/>
          <p:nvPr>
            <p:custDataLst>
              <p:tags r:id="rId5"/>
            </p:custDataLst>
          </p:nvPr>
        </p:nvSpPr>
        <p:spPr>
          <a:xfrm>
            <a:off x="1542908" y="1600526"/>
            <a:ext cx="9106332" cy="76753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6" name="对角圆角矩形 53"/>
          <p:cNvSpPr/>
          <p:nvPr>
            <p:custDataLst>
              <p:tags r:id="rId6"/>
            </p:custDataLst>
          </p:nvPr>
        </p:nvSpPr>
        <p:spPr>
          <a:xfrm>
            <a:off x="1542908" y="1460500"/>
            <a:ext cx="554227" cy="52885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8" name="直角三角形 54"/>
          <p:cNvSpPr/>
          <p:nvPr>
            <p:custDataLst>
              <p:tags r:id="rId7"/>
            </p:custDataLst>
          </p:nvPr>
        </p:nvSpPr>
        <p:spPr>
          <a:xfrm>
            <a:off x="2097259" y="1461139"/>
            <a:ext cx="83503" cy="139171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0" name="文本框 56"/>
          <p:cNvSpPr txBox="1"/>
          <p:nvPr>
            <p:custDataLst>
              <p:tags r:id="rId8"/>
            </p:custDataLst>
          </p:nvPr>
        </p:nvSpPr>
        <p:spPr>
          <a:xfrm>
            <a:off x="2133064" y="1603723"/>
            <a:ext cx="8227834" cy="75431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知识分类与存储：将知识按照类别进行分类，并存储在相应的数据库中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2" name="对角圆角矩形 5"/>
          <p:cNvSpPr/>
          <p:nvPr>
            <p:custDataLst>
              <p:tags r:id="rId9"/>
            </p:custDataLst>
          </p:nvPr>
        </p:nvSpPr>
        <p:spPr>
          <a:xfrm>
            <a:off x="1542908" y="2870354"/>
            <a:ext cx="9106332" cy="76753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4" name="对角圆角矩形 6"/>
          <p:cNvSpPr/>
          <p:nvPr>
            <p:custDataLst>
              <p:tags r:id="rId10"/>
            </p:custDataLst>
          </p:nvPr>
        </p:nvSpPr>
        <p:spPr>
          <a:xfrm>
            <a:off x="1542908" y="2730327"/>
            <a:ext cx="554227" cy="52885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6" name="直角三角形 7"/>
          <p:cNvSpPr/>
          <p:nvPr>
            <p:custDataLst>
              <p:tags r:id="rId11"/>
            </p:custDataLst>
          </p:nvPr>
        </p:nvSpPr>
        <p:spPr>
          <a:xfrm>
            <a:off x="2097259" y="2731606"/>
            <a:ext cx="83503" cy="139171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8" name="文本框 8"/>
          <p:cNvSpPr txBox="1"/>
          <p:nvPr>
            <p:custDataLst>
              <p:tags r:id="rId12"/>
            </p:custDataLst>
          </p:nvPr>
        </p:nvSpPr>
        <p:spPr>
          <a:xfrm>
            <a:off x="2133064" y="2881223"/>
            <a:ext cx="8227834" cy="754311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知识检索与查询：提供快速、准确的知识检索和查询功能，方便用户获取所需知识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0" name="对角圆角矩形 9"/>
          <p:cNvSpPr/>
          <p:nvPr>
            <p:custDataLst>
              <p:tags r:id="rId13"/>
            </p:custDataLst>
          </p:nvPr>
        </p:nvSpPr>
        <p:spPr>
          <a:xfrm>
            <a:off x="1542908" y="5410648"/>
            <a:ext cx="9106332" cy="76753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2" name="对角圆角矩形 10"/>
          <p:cNvSpPr/>
          <p:nvPr>
            <p:custDataLst>
              <p:tags r:id="rId14"/>
            </p:custDataLst>
          </p:nvPr>
        </p:nvSpPr>
        <p:spPr>
          <a:xfrm>
            <a:off x="1542908" y="5270622"/>
            <a:ext cx="554227" cy="52885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4" name="直角三角形 11"/>
          <p:cNvSpPr/>
          <p:nvPr>
            <p:custDataLst>
              <p:tags r:id="rId15"/>
            </p:custDataLst>
          </p:nvPr>
        </p:nvSpPr>
        <p:spPr>
          <a:xfrm>
            <a:off x="2097259" y="5271261"/>
            <a:ext cx="83503" cy="139171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6" name="文本框 12"/>
          <p:cNvSpPr txBox="1"/>
          <p:nvPr>
            <p:custDataLst>
              <p:tags r:id="rId16"/>
            </p:custDataLst>
          </p:nvPr>
        </p:nvSpPr>
        <p:spPr>
          <a:xfrm>
            <a:off x="2133064" y="5420878"/>
            <a:ext cx="8227834" cy="754311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知识更新与维护：定期更新和优化知识管理系统，确保其适应不断变化的知识需求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制定知识管理系统的运行机制</a:t>
            </a:r>
            <a:endParaRPr altLang="en-US" lang="zh-CN"/>
          </a:p>
        </p:txBody>
      </p:sp>
      <p:sp>
        <p:nvSpPr>
          <p:cNvPr id="1049614" name="Freeform 20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838200" y="1663488"/>
            <a:ext cx="2060965" cy="1561881"/>
          </a:xfrm>
          <a:custGeom>
            <a:avLst/>
            <a:gdLst>
              <a:gd name="T0" fmla="*/ 0 w 5260"/>
              <a:gd name="T1" fmla="*/ 3424 h 3425"/>
              <a:gd name="T2" fmla="*/ 5259 w 5260"/>
              <a:gd name="T3" fmla="*/ 1352 h 3425"/>
              <a:gd name="T4" fmla="*/ 5259 w 5260"/>
              <a:gd name="T5" fmla="*/ 0 h 3425"/>
              <a:gd name="T6" fmla="*/ 0 w 5260"/>
              <a:gd name="T7" fmla="*/ 2074 h 3425"/>
              <a:gd name="T8" fmla="*/ 0 w 5260"/>
              <a:gd name="T9" fmla="*/ 3424 h 34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25">
                <a:moveTo>
                  <a:pt x="0" y="3424"/>
                </a:moveTo>
                <a:lnTo>
                  <a:pt x="5259" y="1352"/>
                </a:lnTo>
                <a:lnTo>
                  <a:pt x="5259" y="0"/>
                </a:lnTo>
                <a:lnTo>
                  <a:pt x="0" y="2074"/>
                </a:lnTo>
                <a:lnTo>
                  <a:pt x="0" y="3424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616" name="Freeform 21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38200" y="2596761"/>
            <a:ext cx="2060965" cy="1561881"/>
          </a:xfrm>
          <a:custGeom>
            <a:avLst/>
            <a:gdLst>
              <a:gd name="T0" fmla="*/ 0 w 5260"/>
              <a:gd name="T1" fmla="*/ 3425 h 3426"/>
              <a:gd name="T2" fmla="*/ 5259 w 5260"/>
              <a:gd name="T3" fmla="*/ 1351 h 3426"/>
              <a:gd name="T4" fmla="*/ 5259 w 5260"/>
              <a:gd name="T5" fmla="*/ 0 h 3426"/>
              <a:gd name="T6" fmla="*/ 0 w 5260"/>
              <a:gd name="T7" fmla="*/ 2072 h 3426"/>
              <a:gd name="T8" fmla="*/ 0 w 5260"/>
              <a:gd name="T9" fmla="*/ 3425 h 3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26">
                <a:moveTo>
                  <a:pt x="0" y="3425"/>
                </a:moveTo>
                <a:lnTo>
                  <a:pt x="5259" y="1351"/>
                </a:lnTo>
                <a:lnTo>
                  <a:pt x="5259" y="0"/>
                </a:lnTo>
                <a:lnTo>
                  <a:pt x="0" y="2072"/>
                </a:lnTo>
                <a:lnTo>
                  <a:pt x="0" y="3425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618" name="Freeform 22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838200" y="3525163"/>
            <a:ext cx="2060965" cy="1565902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620" name="Freeform 2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838200" y="2592499"/>
            <a:ext cx="2060965" cy="633197"/>
          </a:xfrm>
          <a:custGeom>
            <a:avLst/>
            <a:gdLst>
              <a:gd name="T0" fmla="*/ 5259 w 5260"/>
              <a:gd name="T1" fmla="*/ 1351 h 1352"/>
              <a:gd name="T2" fmla="*/ 0 w 5260"/>
              <a:gd name="T3" fmla="*/ 1351 h 1352"/>
              <a:gd name="T4" fmla="*/ 0 w 5260"/>
              <a:gd name="T5" fmla="*/ 0 h 1352"/>
              <a:gd name="T6" fmla="*/ 5259 w 5260"/>
              <a:gd name="T7" fmla="*/ 0 h 1352"/>
              <a:gd name="T8" fmla="*/ 5259 w 5260"/>
              <a:gd name="T9" fmla="*/ 1351 h 13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2">
                <a:moveTo>
                  <a:pt x="5259" y="1351"/>
                </a:moveTo>
                <a:lnTo>
                  <a:pt x="0" y="1351"/>
                </a:lnTo>
                <a:lnTo>
                  <a:pt x="0" y="0"/>
                </a:lnTo>
                <a:lnTo>
                  <a:pt x="5259" y="0"/>
                </a:lnTo>
                <a:lnTo>
                  <a:pt x="5259" y="1351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622" name="Freeform 26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838200" y="3526989"/>
            <a:ext cx="2060965" cy="631135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624" name="Freeform 22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838200" y="4457826"/>
            <a:ext cx="2060965" cy="1565902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626" name="Freeform 27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838200" y="5390490"/>
            <a:ext cx="2060965" cy="633197"/>
          </a:xfrm>
          <a:custGeom>
            <a:avLst/>
            <a:gdLst>
              <a:gd name="T0" fmla="*/ 5259 w 5260"/>
              <a:gd name="T1" fmla="*/ 1352 h 1353"/>
              <a:gd name="T2" fmla="*/ 0 w 5260"/>
              <a:gd name="T3" fmla="*/ 1352 h 1353"/>
              <a:gd name="T4" fmla="*/ 0 w 5260"/>
              <a:gd name="T5" fmla="*/ 0 h 1353"/>
              <a:gd name="T6" fmla="*/ 5259 w 5260"/>
              <a:gd name="T7" fmla="*/ 0 h 1353"/>
              <a:gd name="T8" fmla="*/ 4647 w 5260"/>
              <a:gd name="T9" fmla="*/ 677 h 1353"/>
              <a:gd name="T10" fmla="*/ 5259 w 5260"/>
              <a:gd name="T11" fmla="*/ 1352 h 13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3">
                <a:moveTo>
                  <a:pt x="5259" y="1352"/>
                </a:moveTo>
                <a:lnTo>
                  <a:pt x="0" y="1352"/>
                </a:lnTo>
                <a:lnTo>
                  <a:pt x="0" y="0"/>
                </a:lnTo>
                <a:lnTo>
                  <a:pt x="5259" y="0"/>
                </a:lnTo>
                <a:lnTo>
                  <a:pt x="4647" y="677"/>
                </a:lnTo>
                <a:lnTo>
                  <a:pt x="5259" y="1352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628" name="Freeform 26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838200" y="4459653"/>
            <a:ext cx="2060965" cy="631135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630" name="正文"/>
          <p:cNvSpPr txBox="1"/>
          <p:nvPr>
            <p:custDataLst>
              <p:tags r:id="rId9"/>
            </p:custDataLst>
          </p:nvPr>
        </p:nvSpPr>
        <p:spPr>
          <a:xfrm>
            <a:off x="2974438" y="1581911"/>
            <a:ext cx="8380072" cy="718001"/>
          </a:xfrm>
          <a:prstGeom prst="rect"/>
          <a:noFill/>
        </p:spPr>
        <p:txBody>
          <a:bodyPr anchor="ctr" anchorCtr="0" bIns="46800" lIns="90000" rIns="90000" rtlCol="0" tIns="46800" wrap="square">
            <a:normAutofit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明确知识管理目标：确定知识管理系统的目标，包括提高知识利用效率、促进知识创新、提升企业竞争力等。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632" name="正文"/>
          <p:cNvSpPr txBox="1"/>
          <p:nvPr>
            <p:custDataLst>
              <p:tags r:id="rId10"/>
            </p:custDataLst>
          </p:nvPr>
        </p:nvSpPr>
        <p:spPr>
          <a:xfrm>
            <a:off x="2974438" y="2521271"/>
            <a:ext cx="8380072" cy="718001"/>
          </a:xfrm>
          <a:prstGeom prst="rect"/>
          <a:noFill/>
        </p:spPr>
        <p:txBody>
          <a:bodyPr anchor="ctr" anchorCtr="0" bIns="46800" lIns="90000" rIns="90000" rtlCol="0" tIns="46800" wrap="square">
            <a:normAutofit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确定知识管理范围：明确知识管理系统的管理范围，包括企业内部的知识、外部的知识以及个人知识等。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634" name="正文"/>
          <p:cNvSpPr txBox="1"/>
          <p:nvPr>
            <p:custDataLst>
              <p:tags r:id="rId11"/>
            </p:custDataLst>
          </p:nvPr>
        </p:nvSpPr>
        <p:spPr>
          <a:xfrm>
            <a:off x="2974438" y="3460631"/>
            <a:ext cx="8380072" cy="718001"/>
          </a:xfrm>
          <a:prstGeom prst="rect"/>
          <a:noFill/>
        </p:spPr>
        <p:txBody>
          <a:bodyPr anchor="ctr" anchorCtr="0" bIns="46800" lIns="90000" rIns="90000" rtlCol="0" tIns="46800" wrap="square">
            <a:normAutofit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建立知识分类体系：根据知识的特性和应用场景，建立科学合理的知识分类体系，便于知识的存储、检索和应用。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636" name="正文"/>
          <p:cNvSpPr txBox="1"/>
          <p:nvPr>
            <p:custDataLst>
              <p:tags r:id="rId12"/>
            </p:custDataLst>
          </p:nvPr>
        </p:nvSpPr>
        <p:spPr>
          <a:xfrm>
            <a:off x="2974438" y="4399992"/>
            <a:ext cx="8380072" cy="718001"/>
          </a:xfrm>
          <a:prstGeom prst="rect"/>
          <a:noFill/>
        </p:spPr>
        <p:txBody>
          <a:bodyPr anchor="ctr" anchorCtr="0" bIns="46800" lIns="90000" rIns="90000" rtlCol="0" tIns="46800" wrap="square">
            <a:normAutofit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设计知识管理系统流程：包括知识的收集、整理、存储、共享、应用等环节，确保知识在系统内有效流动和利用。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638" name="正文"/>
          <p:cNvSpPr txBox="1"/>
          <p:nvPr>
            <p:custDataLst>
              <p:tags r:id="rId13"/>
            </p:custDataLst>
          </p:nvPr>
        </p:nvSpPr>
        <p:spPr>
          <a:xfrm>
            <a:off x="2974438" y="5339352"/>
            <a:ext cx="8380072" cy="718001"/>
          </a:xfrm>
          <a:prstGeom prst="rect"/>
          <a:noFill/>
        </p:spPr>
        <p:txBody>
          <a:bodyPr anchor="ctr" anchorCtr="0" bIns="46800" lIns="90000" rIns="90000" rtlCol="0" tIns="46800" wrap="square">
            <a:normAutofit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制定知识管理制度：建立完善的知识管理制度，包括知识保密、知识共享、知识应用等方面的规定，确保知识的合理使用和保护。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640" name="Freeform 23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838200" y="1656792"/>
            <a:ext cx="2060965" cy="633197"/>
          </a:xfrm>
          <a:custGeom>
            <a:avLst/>
            <a:gdLst>
              <a:gd name="T0" fmla="*/ 5259 w 5260"/>
              <a:gd name="T1" fmla="*/ 1353 h 1354"/>
              <a:gd name="T2" fmla="*/ 0 w 5260"/>
              <a:gd name="T3" fmla="*/ 1353 h 1354"/>
              <a:gd name="T4" fmla="*/ 603 w 5260"/>
              <a:gd name="T5" fmla="*/ 677 h 1354"/>
              <a:gd name="T6" fmla="*/ 0 w 5260"/>
              <a:gd name="T7" fmla="*/ 0 h 1354"/>
              <a:gd name="T8" fmla="*/ 5259 w 5260"/>
              <a:gd name="T9" fmla="*/ 0 h 1354"/>
              <a:gd name="T10" fmla="*/ 5259 w 5260"/>
              <a:gd name="T11" fmla="*/ 1353 h 1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4">
                <a:moveTo>
                  <a:pt x="5259" y="1353"/>
                </a:moveTo>
                <a:lnTo>
                  <a:pt x="0" y="1353"/>
                </a:lnTo>
                <a:lnTo>
                  <a:pt x="603" y="677"/>
                </a:lnTo>
                <a:lnTo>
                  <a:pt x="0" y="0"/>
                </a:lnTo>
                <a:lnTo>
                  <a:pt x="5259" y="0"/>
                </a:lnTo>
                <a:lnTo>
                  <a:pt x="5259" y="1353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42271" y="3682871"/>
            <a:ext cx="5754314" cy="2476722"/>
          </a:xfrm>
        </p:spPr>
        <p:txBody>
          <a:bodyPr/>
          <a:p>
            <a:r>
              <a:rPr altLang="en-US" lang="zh-CN"/>
              <a:t>实施知识管理策略</a:t>
            </a:r>
            <a:endParaRPr altLang="en-US" lang="zh-CN"/>
          </a:p>
        </p:txBody>
      </p:sp>
      <p:sp>
        <p:nvSpPr>
          <p:cNvPr id="104967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040366" y="2414141"/>
            <a:ext cx="5754314" cy="1224280"/>
          </a:xfrm>
        </p:spPr>
        <p:txBody>
          <a:bodyPr/>
          <a:p>
            <a:r>
              <a:rPr altLang="zh-CN" lang="en-US"/>
              <a:t>05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制定知识获取策略</a:t>
            </a:r>
            <a:endParaRPr altLang="en-US" lang="zh-CN"/>
          </a:p>
        </p:txBody>
      </p:sp>
      <p:sp>
        <p:nvSpPr>
          <p:cNvPr id="1049750" name="矩形 3"/>
          <p:cNvSpPr/>
          <p:nvPr>
            <p:custDataLst>
              <p:tags r:id="rId1"/>
            </p:custDataLst>
          </p:nvPr>
        </p:nvSpPr>
        <p:spPr>
          <a:xfrm>
            <a:off x="1654229" y="1460500"/>
            <a:ext cx="9407200" cy="1034295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2" name="矩形 13"/>
          <p:cNvSpPr/>
          <p:nvPr>
            <p:custDataLst>
              <p:tags r:id="rId2"/>
            </p:custDataLst>
          </p:nvPr>
        </p:nvSpPr>
        <p:spPr>
          <a:xfrm>
            <a:off x="1130631" y="1460500"/>
            <a:ext cx="255120" cy="1034295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54" name="文本框 4"/>
          <p:cNvSpPr txBox="1"/>
          <p:nvPr>
            <p:custDataLst>
              <p:tags r:id="rId3"/>
            </p:custDataLst>
          </p:nvPr>
        </p:nvSpPr>
        <p:spPr>
          <a:xfrm>
            <a:off x="1923580" y="1549864"/>
            <a:ext cx="9001035" cy="85561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确定知识需求：明确需要获取的知识类型、范围和来源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6" name="矩形 39"/>
          <p:cNvSpPr/>
          <p:nvPr>
            <p:custDataLst>
              <p:tags r:id="rId4"/>
            </p:custDataLst>
          </p:nvPr>
        </p:nvSpPr>
        <p:spPr>
          <a:xfrm>
            <a:off x="1654229" y="2688312"/>
            <a:ext cx="9407200" cy="1034295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8" name="矩形 5"/>
          <p:cNvSpPr/>
          <p:nvPr>
            <p:custDataLst>
              <p:tags r:id="rId5"/>
            </p:custDataLst>
          </p:nvPr>
        </p:nvSpPr>
        <p:spPr>
          <a:xfrm>
            <a:off x="1130631" y="2688312"/>
            <a:ext cx="255120" cy="1034295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0" name="文本框 41"/>
          <p:cNvSpPr txBox="1"/>
          <p:nvPr>
            <p:custDataLst>
              <p:tags r:id="rId6"/>
            </p:custDataLst>
          </p:nvPr>
        </p:nvSpPr>
        <p:spPr>
          <a:xfrm>
            <a:off x="1923580" y="2777676"/>
            <a:ext cx="9001035" cy="85561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选择合适的知识获取方式：包括内部挖掘、外部采购、合作交流等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2" name="矩形 12"/>
          <p:cNvSpPr/>
          <p:nvPr>
            <p:custDataLst>
              <p:tags r:id="rId7"/>
            </p:custDataLst>
          </p:nvPr>
        </p:nvSpPr>
        <p:spPr>
          <a:xfrm>
            <a:off x="1654229" y="3916124"/>
            <a:ext cx="9407200" cy="1034295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4" name="矩形 17"/>
          <p:cNvSpPr/>
          <p:nvPr>
            <p:custDataLst>
              <p:tags r:id="rId8"/>
            </p:custDataLst>
          </p:nvPr>
        </p:nvSpPr>
        <p:spPr>
          <a:xfrm>
            <a:off x="1130631" y="3916124"/>
            <a:ext cx="255120" cy="1034295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6" name="文本框 19"/>
          <p:cNvSpPr txBox="1"/>
          <p:nvPr>
            <p:custDataLst>
              <p:tags r:id="rId9"/>
            </p:custDataLst>
          </p:nvPr>
        </p:nvSpPr>
        <p:spPr>
          <a:xfrm>
            <a:off x="1923580" y="4005488"/>
            <a:ext cx="9001035" cy="85561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建立知识获取渠道：与合作伙伴、供应商、行业专家等建立联系，以便及时获取所需知识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8" name="矩形 49"/>
          <p:cNvSpPr/>
          <p:nvPr>
            <p:custDataLst>
              <p:tags r:id="rId10"/>
            </p:custDataLst>
          </p:nvPr>
        </p:nvSpPr>
        <p:spPr>
          <a:xfrm>
            <a:off x="1654229" y="5143306"/>
            <a:ext cx="9407200" cy="1034295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0" name="矩形 26"/>
          <p:cNvSpPr/>
          <p:nvPr>
            <p:custDataLst>
              <p:tags r:id="rId11"/>
            </p:custDataLst>
          </p:nvPr>
        </p:nvSpPr>
        <p:spPr>
          <a:xfrm>
            <a:off x="1130631" y="5143306"/>
            <a:ext cx="255120" cy="1034295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2" name="文本框 27"/>
          <p:cNvSpPr txBox="1"/>
          <p:nvPr>
            <p:custDataLst>
              <p:tags r:id="rId12"/>
            </p:custDataLst>
          </p:nvPr>
        </p:nvSpPr>
        <p:spPr>
          <a:xfrm>
            <a:off x="1923580" y="5232670"/>
            <a:ext cx="9001035" cy="85561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制定知识获取计划：根据需求和资源情况，制定可行的知识获取计划，包括时间、预算等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设计知识存储策略</a:t>
            </a:r>
            <a:endParaRPr altLang="en-US" lang="zh-CN"/>
          </a:p>
        </p:txBody>
      </p:sp>
      <p:sp>
        <p:nvSpPr>
          <p:cNvPr id="1049810" name="正文"/>
          <p:cNvSpPr txBox="1"/>
          <p:nvPr>
            <p:custDataLst>
              <p:tags r:id="rId1"/>
            </p:custDataLst>
          </p:nvPr>
        </p:nvSpPr>
        <p:spPr>
          <a:xfrm>
            <a:off x="3218871" y="5539666"/>
            <a:ext cx="5751129" cy="6385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制定知识存储规范：制定知识存储规范，包括存储格式、存储路径、存储周期等，以确保知识的存储和管理符合规范要求。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2" name="标题"/>
          <p:cNvSpPr txBox="1"/>
          <p:nvPr>
            <p:custDataLst>
              <p:tags r:id="rId2"/>
            </p:custDataLst>
          </p:nvPr>
        </p:nvSpPr>
        <p:spPr>
          <a:xfrm>
            <a:off x="3218871" y="5079125"/>
            <a:ext cx="5751129" cy="425697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9814" name="正文"/>
          <p:cNvSpPr txBox="1"/>
          <p:nvPr>
            <p:custDataLst>
              <p:tags r:id="rId3"/>
            </p:custDataLst>
          </p:nvPr>
        </p:nvSpPr>
        <p:spPr>
          <a:xfrm>
            <a:off x="3222625" y="4334500"/>
            <a:ext cx="5751129" cy="6385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设计知识存储结构：根据知识类型和存储需求，设计合适的知识存储结构，包括分类、标签、关键词等，以便于知识的检索和查询。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6" name="标题"/>
          <p:cNvSpPr txBox="1"/>
          <p:nvPr>
            <p:custDataLst>
              <p:tags r:id="rId4"/>
            </p:custDataLst>
          </p:nvPr>
        </p:nvSpPr>
        <p:spPr>
          <a:xfrm>
            <a:off x="3222625" y="3873334"/>
            <a:ext cx="5751129" cy="425697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9818" name="正文"/>
          <p:cNvSpPr txBox="1"/>
          <p:nvPr>
            <p:custDataLst>
              <p:tags r:id="rId5"/>
            </p:custDataLst>
          </p:nvPr>
        </p:nvSpPr>
        <p:spPr>
          <a:xfrm>
            <a:off x="3218871" y="1921667"/>
            <a:ext cx="5751129" cy="6385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确定知识存储需求：根据业务需求和知识类型，确定需要存储的知识内容和存储方式。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0" name="标题"/>
          <p:cNvSpPr txBox="1"/>
          <p:nvPr>
            <p:custDataLst>
              <p:tags r:id="rId6"/>
            </p:custDataLst>
          </p:nvPr>
        </p:nvSpPr>
        <p:spPr>
          <a:xfrm>
            <a:off x="3218871" y="1460500"/>
            <a:ext cx="5751129" cy="425697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9822" name="正文"/>
          <p:cNvSpPr txBox="1"/>
          <p:nvPr>
            <p:custDataLst>
              <p:tags r:id="rId7"/>
            </p:custDataLst>
          </p:nvPr>
        </p:nvSpPr>
        <p:spPr>
          <a:xfrm>
            <a:off x="3222625" y="3128083"/>
            <a:ext cx="5751129" cy="6385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选择合适的知识存储工具：根据知识类型和存储需求，选择适合的知识存储工具，如文档管理系统、知识库、内容管理系统等。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4" name="标题"/>
          <p:cNvSpPr txBox="1"/>
          <p:nvPr>
            <p:custDataLst>
              <p:tags r:id="rId8"/>
            </p:custDataLst>
          </p:nvPr>
        </p:nvSpPr>
        <p:spPr>
          <a:xfrm>
            <a:off x="3222625" y="2666291"/>
            <a:ext cx="5751129" cy="425697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实施知识共享策略</a:t>
            </a:r>
            <a:endParaRPr altLang="en-US" lang="zh-CN"/>
          </a:p>
        </p:txBody>
      </p:sp>
      <p:sp>
        <p:nvSpPr>
          <p:cNvPr id="104986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63942" y="1460500"/>
            <a:ext cx="1265900" cy="1268098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412625" y="3174698"/>
            <a:ext cx="1968998" cy="30031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建立知识共享平台：通过企业内部网站、社交媒体等渠道，为员工提供一个方便的知识共享平台。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6" name="矩形 42"/>
          <p:cNvSpPr/>
          <p:nvPr>
            <p:custDataLst>
              <p:tags r:id="rId3"/>
            </p:custDataLst>
          </p:nvPr>
        </p:nvSpPr>
        <p:spPr>
          <a:xfrm>
            <a:off x="1543004" y="2802186"/>
            <a:ext cx="1707901" cy="120946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30229" y="1460500"/>
            <a:ext cx="1265900" cy="1268098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78269" y="3174698"/>
            <a:ext cx="1968998" cy="30031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鼓励员工分享知识：通过奖励机制、培训等方式，鼓励员工主动分享自己的知识和经验，促进知识共享。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2" name="矩形 43"/>
          <p:cNvSpPr/>
          <p:nvPr>
            <p:custDataLst>
              <p:tags r:id="rId6"/>
            </p:custDataLst>
          </p:nvPr>
        </p:nvSpPr>
        <p:spPr>
          <a:xfrm>
            <a:off x="4009290" y="2802186"/>
            <a:ext cx="1707901" cy="120946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5873" y="1460500"/>
            <a:ext cx="1265900" cy="1268098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4555" y="3174698"/>
            <a:ext cx="1968998" cy="30031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制定知识共享规范：明确知识共享的范围、方式、责任等，确保知识共享的规范性和有效性。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8" name="矩形 44"/>
          <p:cNvSpPr/>
          <p:nvPr>
            <p:custDataLst>
              <p:tags r:id="rId9"/>
            </p:custDataLst>
          </p:nvPr>
        </p:nvSpPr>
        <p:spPr>
          <a:xfrm>
            <a:off x="6474292" y="2802186"/>
            <a:ext cx="1707901" cy="120946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61517" y="1460500"/>
            <a:ext cx="1265900" cy="1268098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10200" y="3174698"/>
            <a:ext cx="1968998" cy="30031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定期组织知识分享活动：通过研讨会、讲座、培训等方式，定期组织员工进行知识分享，促进知识交流和传递。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4" name="矩形 45"/>
          <p:cNvSpPr/>
          <p:nvPr>
            <p:custDataLst>
              <p:tags r:id="rId12"/>
            </p:custDataLst>
          </p:nvPr>
        </p:nvSpPr>
        <p:spPr>
          <a:xfrm>
            <a:off x="8940579" y="2802186"/>
            <a:ext cx="1707901" cy="120946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推行知识创新策略</a:t>
            </a:r>
            <a:endParaRPr altLang="en-US" lang="zh-CN"/>
          </a:p>
        </p:txBody>
      </p:sp>
      <p:sp>
        <p:nvSpPr>
          <p:cNvPr id="1049922" name="弧形 58"/>
          <p:cNvSpPr/>
          <p:nvPr>
            <p:custDataLst>
              <p:tags r:id="rId1"/>
            </p:custDataLst>
          </p:nvPr>
        </p:nvSpPr>
        <p:spPr>
          <a:xfrm>
            <a:off x="8027409" y="2156012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4" name="弧形 57"/>
          <p:cNvSpPr/>
          <p:nvPr>
            <p:custDataLst>
              <p:tags r:id="rId2"/>
            </p:custDataLst>
          </p:nvPr>
        </p:nvSpPr>
        <p:spPr>
          <a:xfrm>
            <a:off x="838200" y="2156012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6" name="椭圆 22"/>
          <p:cNvSpPr/>
          <p:nvPr>
            <p:custDataLst>
              <p:tags r:id="rId3"/>
            </p:custDataLst>
          </p:nvPr>
        </p:nvSpPr>
        <p:spPr>
          <a:xfrm>
            <a:off x="8354477" y="2420183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8" name="椭圆 23"/>
          <p:cNvSpPr/>
          <p:nvPr>
            <p:custDataLst>
              <p:tags r:id="rId4"/>
            </p:custDataLst>
          </p:nvPr>
        </p:nvSpPr>
        <p:spPr>
          <a:xfrm>
            <a:off x="8724675" y="2475892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30" name="正文"/>
          <p:cNvSpPr txBox="1"/>
          <p:nvPr>
            <p:custDataLst>
              <p:tags r:id="rId5"/>
            </p:custDataLst>
          </p:nvPr>
        </p:nvSpPr>
        <p:spPr>
          <a:xfrm>
            <a:off x="8788472" y="3227969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奖励知识创新成果，激发员工创新热情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932" name="椭圆 24"/>
          <p:cNvSpPr/>
          <p:nvPr>
            <p:custDataLst>
              <p:tags r:id="rId6"/>
            </p:custDataLst>
          </p:nvPr>
        </p:nvSpPr>
        <p:spPr>
          <a:xfrm>
            <a:off x="6022769" y="2420183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34" name="椭圆 25"/>
          <p:cNvSpPr/>
          <p:nvPr>
            <p:custDataLst>
              <p:tags r:id="rId7"/>
            </p:custDataLst>
          </p:nvPr>
        </p:nvSpPr>
        <p:spPr>
          <a:xfrm>
            <a:off x="6392069" y="2475892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36" name="正文"/>
          <p:cNvSpPr txBox="1"/>
          <p:nvPr>
            <p:custDataLst>
              <p:tags r:id="rId8"/>
            </p:custDataLst>
          </p:nvPr>
        </p:nvSpPr>
        <p:spPr>
          <a:xfrm>
            <a:off x="6456763" y="3227969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定期组织知识分享会，促进知识传播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8" name="椭圆 7"/>
          <p:cNvSpPr/>
          <p:nvPr>
            <p:custDataLst>
              <p:tags r:id="rId9"/>
            </p:custDataLst>
          </p:nvPr>
        </p:nvSpPr>
        <p:spPr>
          <a:xfrm>
            <a:off x="3691061" y="2420183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40" name="椭圆 9"/>
          <p:cNvSpPr/>
          <p:nvPr>
            <p:custDataLst>
              <p:tags r:id="rId10"/>
            </p:custDataLst>
          </p:nvPr>
        </p:nvSpPr>
        <p:spPr>
          <a:xfrm>
            <a:off x="4060360" y="2475892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42" name="正文"/>
          <p:cNvSpPr txBox="1"/>
          <p:nvPr>
            <p:custDataLst>
              <p:tags r:id="rId11"/>
            </p:custDataLst>
          </p:nvPr>
        </p:nvSpPr>
        <p:spPr>
          <a:xfrm>
            <a:off x="4125055" y="3227969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建立跨部门的知识交流平台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944" name="椭圆 5"/>
          <p:cNvSpPr/>
          <p:nvPr>
            <p:custDataLst>
              <p:tags r:id="rId12"/>
            </p:custDataLst>
          </p:nvPr>
        </p:nvSpPr>
        <p:spPr>
          <a:xfrm>
            <a:off x="1094284" y="2420183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46" name="椭圆 4"/>
          <p:cNvSpPr/>
          <p:nvPr>
            <p:custDataLst>
              <p:tags r:id="rId13"/>
            </p:custDataLst>
          </p:nvPr>
        </p:nvSpPr>
        <p:spPr>
          <a:xfrm>
            <a:off x="1463583" y="2475892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48" name="正文"/>
          <p:cNvSpPr txBox="1"/>
          <p:nvPr>
            <p:custDataLst>
              <p:tags r:id="rId14"/>
            </p:custDataLst>
          </p:nvPr>
        </p:nvSpPr>
        <p:spPr>
          <a:xfrm>
            <a:off x="1528278" y="3227969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鼓励员工提出新想法和改进意见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42271" y="3682871"/>
            <a:ext cx="5754314" cy="2476722"/>
          </a:xfrm>
        </p:spPr>
        <p:txBody>
          <a:bodyPr/>
          <a:p>
            <a:r>
              <a:rPr altLang="en-US" lang="zh-CN"/>
              <a:t>建立知识管理组织与团队</a:t>
            </a:r>
            <a:endParaRPr altLang="en-US" lang="zh-CN"/>
          </a:p>
        </p:txBody>
      </p:sp>
      <p:sp>
        <p:nvSpPr>
          <p:cNvPr id="104998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040366" y="2414141"/>
            <a:ext cx="5754314" cy="1224280"/>
          </a:xfrm>
        </p:spPr>
        <p:txBody>
          <a:bodyPr/>
          <a:p>
            <a:r>
              <a:rPr altLang="zh-CN" lang="en-US"/>
              <a:t>06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设立专门的知识管理部门</a:t>
            </a:r>
            <a:endParaRPr altLang="en-US" lang="zh-CN"/>
          </a:p>
        </p:txBody>
      </p:sp>
      <p:sp>
        <p:nvSpPr>
          <p:cNvPr id="105005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58279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31712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2" name="任意多边形 18"/>
          <p:cNvSpPr/>
          <p:nvPr>
            <p:custDataLst>
              <p:tags r:id="rId3"/>
            </p:custDataLst>
          </p:nvPr>
        </p:nvSpPr>
        <p:spPr>
          <a:xfrm>
            <a:off x="6428049" y="2438486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825378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58893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31712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0" name="任意多边形 4"/>
          <p:cNvSpPr/>
          <p:nvPr>
            <p:custDataLst>
              <p:tags r:id="rId7"/>
            </p:custDataLst>
          </p:nvPr>
        </p:nvSpPr>
        <p:spPr>
          <a:xfrm>
            <a:off x="961067" y="2438486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825378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118557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知识管理部门职责：负责知识的收集、整理、存储、分享和应用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118557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知识管理部门与其他部门协作：与其他部门建立紧密合作关系，共同推进知识管理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7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71180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329414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2" name="任意多边形 11"/>
          <p:cNvSpPr/>
          <p:nvPr>
            <p:custDataLst>
              <p:tags r:id="rId13"/>
            </p:custDataLst>
          </p:nvPr>
        </p:nvSpPr>
        <p:spPr>
          <a:xfrm>
            <a:off x="3764900" y="245015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838279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95139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52145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0" name="任意多边形 25"/>
          <p:cNvSpPr/>
          <p:nvPr>
            <p:custDataLst>
              <p:tags r:id="rId17"/>
            </p:custDataLst>
          </p:nvPr>
        </p:nvSpPr>
        <p:spPr>
          <a:xfrm>
            <a:off x="9090584" y="2474118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62238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54188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知识管理部门人员培训：定期对人员进行知识管理培训，提高团队能力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13022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知识管理团队组成：由专业人员、业务人员、技术人员等组成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组建知识管理团队</a:t>
            </a:r>
            <a:endParaRPr altLang="en-US" lang="zh-CN"/>
          </a:p>
        </p:txBody>
      </p:sp>
      <p:sp>
        <p:nvSpPr>
          <p:cNvPr id="105013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63942" y="1460500"/>
            <a:ext cx="1265900" cy="1268098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3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412625" y="3174698"/>
            <a:ext cx="1968998" cy="30031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明确团队目标与职责：制定知识管理策略，推动团队成员协作，确保知识管理系统的顺利实施。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8" name="矩形 42"/>
          <p:cNvSpPr/>
          <p:nvPr>
            <p:custDataLst>
              <p:tags r:id="rId3"/>
            </p:custDataLst>
          </p:nvPr>
        </p:nvSpPr>
        <p:spPr>
          <a:xfrm>
            <a:off x="1543004" y="2802186"/>
            <a:ext cx="1707901" cy="120946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4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30229" y="1460500"/>
            <a:ext cx="1265900" cy="1268098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4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78269" y="3174698"/>
            <a:ext cx="1968998" cy="30031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选择合适成员：挑选具备专业知识、技能和经验的人员，确保团队具备足够的能力和资源。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4" name="矩形 43"/>
          <p:cNvSpPr/>
          <p:nvPr>
            <p:custDataLst>
              <p:tags r:id="rId6"/>
            </p:custDataLst>
          </p:nvPr>
        </p:nvSpPr>
        <p:spPr>
          <a:xfrm>
            <a:off x="4009290" y="2802186"/>
            <a:ext cx="1707901" cy="120946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4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5873" y="1460500"/>
            <a:ext cx="1265900" cy="1268098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4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4555" y="3174698"/>
            <a:ext cx="1968998" cy="30031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建立沟通机制：定期召开会议，分享知识管理经验和成果，促进团队成员之间的交流与合作。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0" name="矩形 44"/>
          <p:cNvSpPr/>
          <p:nvPr>
            <p:custDataLst>
              <p:tags r:id="rId9"/>
            </p:custDataLst>
          </p:nvPr>
        </p:nvSpPr>
        <p:spPr>
          <a:xfrm>
            <a:off x="6474292" y="2802186"/>
            <a:ext cx="1707901" cy="120946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61517" y="1460500"/>
            <a:ext cx="1265900" cy="1268098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10200" y="3174698"/>
            <a:ext cx="1968998" cy="30031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培训与发展：为团队成员提供培训和发展机会，提高其知识管理能力和综合素质。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6" name="矩形 45"/>
          <p:cNvSpPr/>
          <p:nvPr>
            <p:custDataLst>
              <p:tags r:id="rId12"/>
            </p:custDataLst>
          </p:nvPr>
        </p:nvSpPr>
        <p:spPr>
          <a:xfrm>
            <a:off x="8940579" y="2802186"/>
            <a:ext cx="1707901" cy="120946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明确知识管理团队的角色与职责</a:t>
            </a:r>
            <a:endParaRPr altLang="en-US" lang="zh-CN"/>
          </a:p>
        </p:txBody>
      </p:sp>
      <p:sp>
        <p:nvSpPr>
          <p:cNvPr id="1050194" name="正文"/>
          <p:cNvSpPr txBox="1"/>
          <p:nvPr>
            <p:custDataLst>
              <p:tags r:id="rId1"/>
            </p:custDataLst>
          </p:nvPr>
        </p:nvSpPr>
        <p:spPr>
          <a:xfrm>
            <a:off x="3973768" y="5811408"/>
            <a:ext cx="4245069" cy="367371"/>
          </a:xfrm>
          <a:prstGeom prst="rect"/>
          <a:noFill/>
        </p:spPr>
        <p:txBody>
          <a:bodyPr anchor="t" anchorCtr="0" bIns="0" lIns="0" rIns="0" rtlCol="0" tIns="0" wrap="square">
            <a:normAutofit fontScale="90000"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rPr>
              <a:t>单击此处输入你的项正文，请尽量言简意阐述观点。</a:t>
            </a:r>
            <a:endParaRPr altLang="en-US" dirty="0" sz="1400" lang="zh-CN" spc="150">
              <a:solidFill>
                <a:schemeClr val="tx1">
                  <a:lumMod val="50000"/>
                  <a:lumOff val="5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6" name="标题"/>
          <p:cNvSpPr txBox="1"/>
          <p:nvPr>
            <p:custDataLst>
              <p:tags r:id="rId2"/>
            </p:custDataLst>
          </p:nvPr>
        </p:nvSpPr>
        <p:spPr>
          <a:xfrm>
            <a:off x="3973768" y="5479375"/>
            <a:ext cx="4245069" cy="289698"/>
          </a:xfrm>
          <a:prstGeom prst="rect"/>
          <a:noFill/>
        </p:spPr>
        <p:txBody>
          <a:bodyPr anchor="b" bIns="0" lIns="0" rIns="0" rtlCol="0" tIns="0" wrap="square">
            <a:normAutofit fontScale="90000"/>
          </a:bodyPr>
          <a:p>
            <a:r>
              <a:rPr altLang="en-US" b="1" dirty="0" sz="10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sym typeface="+mn-ea"/>
              </a:rPr>
              <a:t>建立知识管理文化：倡导知识共享、学习和创新的文化氛围，鼓励员工积极参与知识管理活动，提高组织整体的知识水平</a:t>
            </a:r>
            <a:endParaRPr altLang="en-US" b="1" dirty="0" sz="10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0198" name="正文"/>
          <p:cNvSpPr txBox="1"/>
          <p:nvPr>
            <p:custDataLst>
              <p:tags r:id="rId3"/>
            </p:custDataLst>
          </p:nvPr>
        </p:nvSpPr>
        <p:spPr>
          <a:xfrm>
            <a:off x="3973768" y="1792533"/>
            <a:ext cx="4245069" cy="367371"/>
          </a:xfrm>
          <a:prstGeom prst="rect"/>
          <a:noFill/>
        </p:spPr>
        <p:txBody>
          <a:bodyPr anchor="t" anchorCtr="0" bIns="0" lIns="0" rIns="0" rtlCol="0" tIns="0" wrap="square">
            <a:normAutofit fontScale="90000"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rPr>
              <a:t>单击此处输入你的项正文，请尽量言简意阐述观点。</a:t>
            </a:r>
            <a:endParaRPr altLang="en-US" dirty="0" sz="1400" lang="zh-CN" spc="150">
              <a:solidFill>
                <a:schemeClr val="tx1">
                  <a:lumMod val="50000"/>
                  <a:lumOff val="5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0" name="标题"/>
          <p:cNvSpPr txBox="1"/>
          <p:nvPr>
            <p:custDataLst>
              <p:tags r:id="rId4"/>
            </p:custDataLst>
          </p:nvPr>
        </p:nvSpPr>
        <p:spPr>
          <a:xfrm>
            <a:off x="3973768" y="1460500"/>
            <a:ext cx="4245069" cy="289698"/>
          </a:xfrm>
          <a:prstGeom prst="rect"/>
          <a:noFill/>
        </p:spPr>
        <p:txBody>
          <a:bodyPr anchor="b" bIns="0" lIns="0" rIns="0" rtlCol="0" tIns="0" wrap="square">
            <a:normAutofit lnSpcReduction="20000"/>
          </a:bodyPr>
          <a:p>
            <a:r>
              <a:rPr altLang="en-US" b="1" dirty="0" sz="10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sym typeface="+mn-ea"/>
              </a:rPr>
              <a:t>知识管理团队的角色：负责知识的收集、整理、存储、共享和应用</a:t>
            </a:r>
            <a:endParaRPr altLang="en-US" b="1" dirty="0" sz="10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0202" name="正文"/>
          <p:cNvSpPr txBox="1"/>
          <p:nvPr>
            <p:custDataLst>
              <p:tags r:id="rId5"/>
            </p:custDataLst>
          </p:nvPr>
        </p:nvSpPr>
        <p:spPr>
          <a:xfrm>
            <a:off x="3973768" y="2596308"/>
            <a:ext cx="4245069" cy="3673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300" lang="zh-CN" spc="15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rPr>
              <a:t>建立知识管理组织与团队</a:t>
            </a:r>
            <a:endParaRPr altLang="en-US" dirty="0" sz="1300" lang="zh-CN" spc="150">
              <a:solidFill>
                <a:schemeClr val="tx1">
                  <a:lumMod val="50000"/>
                  <a:lumOff val="5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4" name="标题"/>
          <p:cNvSpPr txBox="1"/>
          <p:nvPr>
            <p:custDataLst>
              <p:tags r:id="rId6"/>
            </p:custDataLst>
          </p:nvPr>
        </p:nvSpPr>
        <p:spPr>
          <a:xfrm>
            <a:off x="3973768" y="2264275"/>
            <a:ext cx="4245069" cy="289698"/>
          </a:xfrm>
          <a:prstGeom prst="rect"/>
          <a:noFill/>
        </p:spPr>
        <p:txBody>
          <a:bodyPr anchor="b" bIns="0" lIns="0" rIns="0" rtlCol="0" tIns="0" wrap="square">
            <a:normAutofit fontScale="80000"/>
          </a:bodyPr>
          <a:p>
            <a:r>
              <a:rPr altLang="en-US" b="1" dirty="0" sz="10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sym typeface="+mn-ea"/>
              </a:rPr>
              <a:t>知识管理团队的职责：制定知识管理策略、推动知识管理文化建设、建立知识管理体系、优化知识管理流程等  建立知识管理组织与团队</a:t>
            </a:r>
            <a:endParaRPr altLang="en-US" b="1" dirty="0" sz="10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0206" name="正文"/>
          <p:cNvSpPr txBox="1"/>
          <p:nvPr>
            <p:custDataLst>
              <p:tags r:id="rId7"/>
            </p:custDataLst>
          </p:nvPr>
        </p:nvSpPr>
        <p:spPr>
          <a:xfrm>
            <a:off x="3973768" y="3400083"/>
            <a:ext cx="4245069" cy="367371"/>
          </a:xfrm>
          <a:prstGeom prst="rect"/>
          <a:noFill/>
        </p:spPr>
        <p:txBody>
          <a:bodyPr anchor="t" anchorCtr="0" bIns="0" lIns="0" rIns="0" rtlCol="0" tIns="0" wrap="square">
            <a:normAutofit fontScale="90000"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rPr>
              <a:t>单击此处输入你的项正文，请尽量言简意阐述观点。</a:t>
            </a:r>
            <a:endParaRPr altLang="en-US" dirty="0" sz="1400" lang="zh-CN" spc="150">
              <a:solidFill>
                <a:schemeClr val="tx1">
                  <a:lumMod val="50000"/>
                  <a:lumOff val="5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8" name="标题"/>
          <p:cNvSpPr txBox="1"/>
          <p:nvPr>
            <p:custDataLst>
              <p:tags r:id="rId8"/>
            </p:custDataLst>
          </p:nvPr>
        </p:nvSpPr>
        <p:spPr>
          <a:xfrm>
            <a:off x="3973768" y="3068050"/>
            <a:ext cx="4245069" cy="289698"/>
          </a:xfrm>
          <a:prstGeom prst="rect"/>
          <a:noFill/>
        </p:spPr>
        <p:txBody>
          <a:bodyPr anchor="b" bIns="0" lIns="0" rIns="0" rtlCol="0" tIns="0" wrap="square">
            <a:normAutofit lnSpcReduction="20000"/>
          </a:bodyPr>
          <a:p>
            <a:r>
              <a:rPr altLang="en-US" b="1" dirty="0" sz="10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sym typeface="+mn-ea"/>
              </a:rPr>
              <a:t>建立知识管理组织：成立专门的知识管理部门或团队，负责知识管理的规划、实施和监督</a:t>
            </a:r>
            <a:endParaRPr altLang="en-US" b="1" dirty="0" sz="10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0210" name="正文"/>
          <p:cNvSpPr txBox="1"/>
          <p:nvPr>
            <p:custDataLst>
              <p:tags r:id="rId9"/>
            </p:custDataLst>
          </p:nvPr>
        </p:nvSpPr>
        <p:spPr>
          <a:xfrm>
            <a:off x="3973768" y="4203858"/>
            <a:ext cx="4245069" cy="367371"/>
          </a:xfrm>
          <a:prstGeom prst="rect"/>
          <a:noFill/>
        </p:spPr>
        <p:txBody>
          <a:bodyPr anchor="t" anchorCtr="0" bIns="0" lIns="0" rIns="0" rtlCol="0" tIns="0" wrap="square">
            <a:normAutofit fontScale="90000"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rPr>
              <a:t>单击此处输入你的项正文，请尽量言简意阐述观点。</a:t>
            </a:r>
            <a:endParaRPr altLang="en-US" dirty="0" sz="1400" lang="zh-CN" spc="150">
              <a:solidFill>
                <a:schemeClr val="tx1">
                  <a:lumMod val="50000"/>
                  <a:lumOff val="5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2" name="标题"/>
          <p:cNvSpPr txBox="1"/>
          <p:nvPr>
            <p:custDataLst>
              <p:tags r:id="rId10"/>
            </p:custDataLst>
          </p:nvPr>
        </p:nvSpPr>
        <p:spPr>
          <a:xfrm>
            <a:off x="3973768" y="3871825"/>
            <a:ext cx="4245069" cy="289698"/>
          </a:xfrm>
          <a:prstGeom prst="rect"/>
          <a:noFill/>
        </p:spPr>
        <p:txBody>
          <a:bodyPr anchor="b" bIns="0" lIns="0" rIns="0" rtlCol="0" tIns="0" wrap="square">
            <a:normAutofit lnSpcReduction="20000"/>
          </a:bodyPr>
          <a:p>
            <a:r>
              <a:rPr altLang="en-US" b="1" dirty="0" sz="10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sym typeface="+mn-ea"/>
              </a:rPr>
              <a:t>建立知识管理团队：选拔具备专业知识、技能和经验的人员，组建高效、协作的知识管理团队</a:t>
            </a:r>
            <a:endParaRPr altLang="en-US" b="1" dirty="0" sz="10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0214" name="正文"/>
          <p:cNvSpPr txBox="1"/>
          <p:nvPr>
            <p:custDataLst>
              <p:tags r:id="rId11"/>
            </p:custDataLst>
          </p:nvPr>
        </p:nvSpPr>
        <p:spPr>
          <a:xfrm>
            <a:off x="3973768" y="5007633"/>
            <a:ext cx="4245069" cy="367371"/>
          </a:xfrm>
          <a:prstGeom prst="rect"/>
          <a:noFill/>
        </p:spPr>
        <p:txBody>
          <a:bodyPr anchor="t" anchorCtr="0" bIns="0" lIns="0" rIns="0" rtlCol="0" tIns="0" wrap="square">
            <a:normAutofit fontScale="90000"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rPr>
              <a:t>单击此处输入你的项正文，请尽量言简意阐述观点。</a:t>
            </a:r>
            <a:endParaRPr altLang="en-US" dirty="0" sz="1400" lang="zh-CN" spc="150">
              <a:solidFill>
                <a:schemeClr val="tx1">
                  <a:lumMod val="50000"/>
                  <a:lumOff val="5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6" name="标题"/>
          <p:cNvSpPr txBox="1"/>
          <p:nvPr>
            <p:custDataLst>
              <p:tags r:id="rId12"/>
            </p:custDataLst>
          </p:nvPr>
        </p:nvSpPr>
        <p:spPr>
          <a:xfrm>
            <a:off x="3973768" y="4675600"/>
            <a:ext cx="4245069" cy="289698"/>
          </a:xfrm>
          <a:prstGeom prst="rect"/>
          <a:noFill/>
        </p:spPr>
        <p:txBody>
          <a:bodyPr anchor="b" bIns="0" lIns="0" rIns="0" rtlCol="0" tIns="0" wrap="square">
            <a:normAutofit lnSpcReduction="20000"/>
          </a:bodyPr>
          <a:p>
            <a:r>
              <a:rPr altLang="en-US" b="1" dirty="0" sz="10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sym typeface="+mn-ea"/>
              </a:rPr>
              <a:t>明确知识管理团队的角色与职责：制定明确的角色和职责分工，确保团队成员能够协同工作，实现知识管理的目标</a:t>
            </a:r>
            <a:endParaRPr altLang="en-US" b="1" dirty="0" sz="10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建立知识管理团队的运行机制</a:t>
            </a:r>
            <a:endParaRPr altLang="en-US" lang="zh-CN"/>
          </a:p>
        </p:txBody>
      </p:sp>
      <p:sp>
        <p:nvSpPr>
          <p:cNvPr id="1050254" name="圆角矩形 26"/>
          <p:cNvSpPr/>
          <p:nvPr>
            <p:custDataLst>
              <p:tags r:id="rId1"/>
            </p:custDataLst>
          </p:nvPr>
        </p:nvSpPr>
        <p:spPr>
          <a:xfrm>
            <a:off x="838200" y="1896083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56" name="圆角矩形 28"/>
          <p:cNvSpPr/>
          <p:nvPr>
            <p:custDataLst>
              <p:tags r:id="rId2"/>
            </p:custDataLst>
          </p:nvPr>
        </p:nvSpPr>
        <p:spPr>
          <a:xfrm>
            <a:off x="840639" y="1896083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258" name="文本框 31"/>
          <p:cNvSpPr txBox="1"/>
          <p:nvPr>
            <p:custDataLst>
              <p:tags r:id="rId3"/>
            </p:custDataLst>
          </p:nvPr>
        </p:nvSpPr>
        <p:spPr>
          <a:xfrm>
            <a:off x="919296" y="2300342"/>
            <a:ext cx="1750395" cy="3312112"/>
          </a:xfrm>
          <a:prstGeom prst="rect"/>
          <a:noFill/>
        </p:spPr>
        <p:txBody>
          <a:bodyPr anchor="t" anchorCtr="0" rtlCol="0" wrap="square">
            <a:normAutofit lnSpcReduction="10000"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明确团队目标：确保团队成员对知识管理目标有清晰的认识，并能够为实现这些目标而努力工作。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0" name="圆角矩形 29"/>
          <p:cNvSpPr/>
          <p:nvPr>
            <p:custDataLst>
              <p:tags r:id="rId4"/>
            </p:custDataLst>
          </p:nvPr>
        </p:nvSpPr>
        <p:spPr>
          <a:xfrm>
            <a:off x="2989368" y="1896083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62" name="圆角矩形 32"/>
          <p:cNvSpPr/>
          <p:nvPr>
            <p:custDataLst>
              <p:tags r:id="rId5"/>
            </p:custDataLst>
          </p:nvPr>
        </p:nvSpPr>
        <p:spPr>
          <a:xfrm>
            <a:off x="2991807" y="1896083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64" name="文本框 34"/>
          <p:cNvSpPr txBox="1"/>
          <p:nvPr>
            <p:custDataLst>
              <p:tags r:id="rId6"/>
            </p:custDataLst>
          </p:nvPr>
        </p:nvSpPr>
        <p:spPr>
          <a:xfrm>
            <a:off x="3070463" y="2300342"/>
            <a:ext cx="1750395" cy="33134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制定团队章程：明确团队的职责、权利和义务，以及团队成员之间的协作方式。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6" name="圆角矩形 3"/>
          <p:cNvSpPr/>
          <p:nvPr>
            <p:custDataLst>
              <p:tags r:id="rId7"/>
            </p:custDataLst>
          </p:nvPr>
        </p:nvSpPr>
        <p:spPr>
          <a:xfrm>
            <a:off x="5140535" y="1896083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68" name="圆角矩形 4"/>
          <p:cNvSpPr/>
          <p:nvPr>
            <p:custDataLst>
              <p:tags r:id="rId8"/>
            </p:custDataLst>
          </p:nvPr>
        </p:nvSpPr>
        <p:spPr>
          <a:xfrm>
            <a:off x="5142364" y="1896083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70" name="文本框 5"/>
          <p:cNvSpPr txBox="1"/>
          <p:nvPr>
            <p:custDataLst>
              <p:tags r:id="rId9"/>
            </p:custDataLst>
          </p:nvPr>
        </p:nvSpPr>
        <p:spPr>
          <a:xfrm>
            <a:off x="5221021" y="2300342"/>
            <a:ext cx="1750395" cy="3313419"/>
          </a:xfrm>
          <a:prstGeom prst="rect"/>
          <a:noFill/>
        </p:spPr>
        <p:txBody>
          <a:bodyPr anchor="t" anchorCtr="0" rtlCol="0" wrap="square">
            <a:normAutofit lnSpcReduction="2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建立沟通机制：定期召开团队会议，分享知识管理经验和最佳实践，促进团队成员之间的交流与合作。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2" name="圆角矩形 8"/>
          <p:cNvSpPr/>
          <p:nvPr>
            <p:custDataLst>
              <p:tags r:id="rId10"/>
            </p:custDataLst>
          </p:nvPr>
        </p:nvSpPr>
        <p:spPr>
          <a:xfrm>
            <a:off x="7291703" y="1896083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74" name="圆角矩形 9"/>
          <p:cNvSpPr/>
          <p:nvPr>
            <p:custDataLst>
              <p:tags r:id="rId11"/>
            </p:custDataLst>
          </p:nvPr>
        </p:nvSpPr>
        <p:spPr>
          <a:xfrm>
            <a:off x="7293532" y="1896083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76" name="文本框 10"/>
          <p:cNvSpPr txBox="1"/>
          <p:nvPr>
            <p:custDataLst>
              <p:tags r:id="rId12"/>
            </p:custDataLst>
          </p:nvPr>
        </p:nvSpPr>
        <p:spPr>
          <a:xfrm>
            <a:off x="7372189" y="2300342"/>
            <a:ext cx="1750395" cy="3313419"/>
          </a:xfrm>
          <a:prstGeom prst="rect"/>
          <a:noFill/>
        </p:spPr>
        <p:txBody>
          <a:bodyPr anchor="t" anchorCtr="0" rtlCol="0" wrap="square">
            <a:normAutofit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制定激励机制：通过奖励、晋升等方式激励团队成员积极参与知识管理工作，提高团队整体绩效。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8" name="圆角矩形 6"/>
          <p:cNvSpPr/>
          <p:nvPr>
            <p:custDataLst>
              <p:tags r:id="rId13"/>
            </p:custDataLst>
          </p:nvPr>
        </p:nvSpPr>
        <p:spPr>
          <a:xfrm>
            <a:off x="9442870" y="1897303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80" name="圆角矩形 7"/>
          <p:cNvSpPr/>
          <p:nvPr>
            <p:custDataLst>
              <p:tags r:id="rId14"/>
            </p:custDataLst>
          </p:nvPr>
        </p:nvSpPr>
        <p:spPr>
          <a:xfrm>
            <a:off x="9444700" y="1897303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82" name="文本框 11"/>
          <p:cNvSpPr txBox="1"/>
          <p:nvPr>
            <p:custDataLst>
              <p:tags r:id="rId15"/>
            </p:custDataLst>
          </p:nvPr>
        </p:nvSpPr>
        <p:spPr>
          <a:xfrm>
            <a:off x="9523356" y="2302171"/>
            <a:ext cx="1750395" cy="3313419"/>
          </a:xfrm>
          <a:prstGeom prst="rect"/>
          <a:noFill/>
        </p:spPr>
        <p:txBody>
          <a:bodyPr anchor="t" anchorCtr="0" rtlCol="0" wrap="square">
            <a:normAutofit fontScale="95000" lnSpcReduction="2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建立评估机制：定期对团队成员的工作绩效进行评估，及时发现问题并采取改进措施，确保团队目标的实现。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42271" y="3682871"/>
            <a:ext cx="5754314" cy="2476722"/>
          </a:xfrm>
        </p:spPr>
        <p:txBody>
          <a:bodyPr/>
          <a:p>
            <a:r>
              <a:rPr altLang="en-US" lang="zh-CN"/>
              <a:t>营造知识管理文化氛围</a:t>
            </a:r>
            <a:endParaRPr altLang="en-US" lang="zh-CN"/>
          </a:p>
        </p:txBody>
      </p:sp>
      <p:sp>
        <p:nvSpPr>
          <p:cNvPr id="105032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040366" y="2414141"/>
            <a:ext cx="5754314" cy="1224280"/>
          </a:xfrm>
        </p:spPr>
        <p:txBody>
          <a:bodyPr/>
          <a:p>
            <a:r>
              <a:rPr altLang="zh-CN" lang="en-US"/>
              <a:t>07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倡导知识分享与共享的文化</a:t>
            </a:r>
            <a:endParaRPr altLang="en-US" lang="zh-CN"/>
          </a:p>
        </p:txBody>
      </p:sp>
      <p:sp>
        <p:nvSpPr>
          <p:cNvPr id="105039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58279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9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31712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96" name="任意多边形 18"/>
          <p:cNvSpPr/>
          <p:nvPr>
            <p:custDataLst>
              <p:tags r:id="rId3"/>
            </p:custDataLst>
          </p:nvPr>
        </p:nvSpPr>
        <p:spPr>
          <a:xfrm>
            <a:off x="6428049" y="2438486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9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825378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0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58893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0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31712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04" name="任意多边形 4"/>
          <p:cNvSpPr/>
          <p:nvPr>
            <p:custDataLst>
              <p:tags r:id="rId7"/>
            </p:custDataLst>
          </p:nvPr>
        </p:nvSpPr>
        <p:spPr>
          <a:xfrm>
            <a:off x="961067" y="2438486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0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825378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118557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鼓励员工分享知识：建立激励机制，鼓励员工主动分享自己的知识和经验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118557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建立知识共享平台：搭建线上或线下平台，方便员工之间进行知识交流和分享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1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71180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1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329414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16" name="任意多边形 11"/>
          <p:cNvSpPr/>
          <p:nvPr>
            <p:custDataLst>
              <p:tags r:id="rId13"/>
            </p:custDataLst>
          </p:nvPr>
        </p:nvSpPr>
        <p:spPr>
          <a:xfrm>
            <a:off x="3764900" y="245015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1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838279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2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95139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2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52145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24" name="任意多边形 25"/>
          <p:cNvSpPr/>
          <p:nvPr>
            <p:custDataLst>
              <p:tags r:id="rId17"/>
            </p:custDataLst>
          </p:nvPr>
        </p:nvSpPr>
        <p:spPr>
          <a:xfrm>
            <a:off x="9090584" y="2474118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2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62238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54188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营造开放氛围：鼓励员工提出不同观点，激发创新思维，形成开放包容的知识管理文化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13022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促进团队协作：倡导跨部门、跨领域的协作，打破知识壁垒，实现知识共享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鼓励员工参与知识管理活动</a:t>
            </a:r>
            <a:endParaRPr altLang="en-US" lang="zh-CN"/>
          </a:p>
        </p:txBody>
      </p:sp>
      <p:sp>
        <p:nvSpPr>
          <p:cNvPr id="1050468" name="矩形 5"/>
          <p:cNvSpPr/>
          <p:nvPr>
            <p:custDataLst>
              <p:tags r:id="rId1"/>
            </p:custDataLst>
          </p:nvPr>
        </p:nvSpPr>
        <p:spPr>
          <a:xfrm>
            <a:off x="838200" y="2567350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70" name="矩形 10"/>
          <p:cNvSpPr/>
          <p:nvPr>
            <p:custDataLst>
              <p:tags r:id="rId2"/>
            </p:custDataLst>
          </p:nvPr>
        </p:nvSpPr>
        <p:spPr>
          <a:xfrm>
            <a:off x="1178143" y="2561848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72" name="TextBox 2"/>
          <p:cNvSpPr txBox="1"/>
          <p:nvPr>
            <p:custDataLst>
              <p:tags r:id="rId3"/>
            </p:custDataLst>
          </p:nvPr>
        </p:nvSpPr>
        <p:spPr>
          <a:xfrm>
            <a:off x="986772" y="3117006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建立知识管理文化氛围，让员工认识到知识管理的重要性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474" name="矩形 6"/>
          <p:cNvSpPr/>
          <p:nvPr>
            <p:custDataLst>
              <p:tags r:id="rId4"/>
            </p:custDataLst>
          </p:nvPr>
        </p:nvSpPr>
        <p:spPr>
          <a:xfrm>
            <a:off x="3521057" y="2567350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76" name="矩形 11"/>
          <p:cNvSpPr/>
          <p:nvPr>
            <p:custDataLst>
              <p:tags r:id="rId5"/>
            </p:custDataLst>
          </p:nvPr>
        </p:nvSpPr>
        <p:spPr>
          <a:xfrm>
            <a:off x="3879342" y="2561848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78" name="TextBox 2"/>
          <p:cNvSpPr txBox="1"/>
          <p:nvPr>
            <p:custDataLst>
              <p:tags r:id="rId6"/>
            </p:custDataLst>
          </p:nvPr>
        </p:nvSpPr>
        <p:spPr>
          <a:xfrm>
            <a:off x="3669017" y="3117006"/>
            <a:ext cx="2184713" cy="1764137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鼓励员工分享自己的知识和经验，促进知识交流和共享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480" name="矩形 33"/>
          <p:cNvSpPr/>
          <p:nvPr>
            <p:custDataLst>
              <p:tags r:id="rId7"/>
            </p:custDataLst>
          </p:nvPr>
        </p:nvSpPr>
        <p:spPr>
          <a:xfrm>
            <a:off x="6199634" y="2567350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82" name="矩形 37"/>
          <p:cNvSpPr/>
          <p:nvPr>
            <p:custDataLst>
              <p:tags r:id="rId8"/>
            </p:custDataLst>
          </p:nvPr>
        </p:nvSpPr>
        <p:spPr>
          <a:xfrm>
            <a:off x="6539576" y="2561848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84" name="TextBox 2"/>
          <p:cNvSpPr txBox="1"/>
          <p:nvPr>
            <p:custDataLst>
              <p:tags r:id="rId9"/>
            </p:custDataLst>
          </p:nvPr>
        </p:nvSpPr>
        <p:spPr>
          <a:xfrm>
            <a:off x="6348206" y="3117006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建立激励机制，对积极参与知识管理的员工给予奖励和认可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486" name="矩形 34"/>
          <p:cNvSpPr/>
          <p:nvPr>
            <p:custDataLst>
              <p:tags r:id="rId10"/>
            </p:custDataLst>
          </p:nvPr>
        </p:nvSpPr>
        <p:spPr>
          <a:xfrm>
            <a:off x="8872708" y="2567350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88" name="矩形 38"/>
          <p:cNvSpPr/>
          <p:nvPr>
            <p:custDataLst>
              <p:tags r:id="rId11"/>
            </p:custDataLst>
          </p:nvPr>
        </p:nvSpPr>
        <p:spPr>
          <a:xfrm>
            <a:off x="9230993" y="2561848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90" name="TextBox 2"/>
          <p:cNvSpPr txBox="1"/>
          <p:nvPr>
            <p:custDataLst>
              <p:tags r:id="rId12"/>
            </p:custDataLst>
          </p:nvPr>
        </p:nvSpPr>
        <p:spPr>
          <a:xfrm>
            <a:off x="9021280" y="3117006"/>
            <a:ext cx="2184713" cy="1764137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提供培训和支持，帮助员工提高知识管理能力和素质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建立知识管理的激励机制</a:t>
            </a:r>
            <a:endParaRPr altLang="en-US" lang="zh-CN"/>
          </a:p>
        </p:txBody>
      </p:sp>
      <p:sp>
        <p:nvSpPr>
          <p:cNvPr id="1050528" name="五边形 30"/>
          <p:cNvSpPr/>
          <p:nvPr>
            <p:custDataLst>
              <p:tags r:id="rId1"/>
            </p:custDataLst>
          </p:nvPr>
        </p:nvSpPr>
        <p:spPr>
          <a:xfrm>
            <a:off x="838200" y="3266266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30" name="燕尾形 36"/>
          <p:cNvSpPr/>
          <p:nvPr>
            <p:custDataLst>
              <p:tags r:id="rId2"/>
            </p:custDataLst>
          </p:nvPr>
        </p:nvSpPr>
        <p:spPr>
          <a:xfrm>
            <a:off x="3342276" y="3266266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32" name="燕尾形 37"/>
          <p:cNvSpPr/>
          <p:nvPr>
            <p:custDataLst>
              <p:tags r:id="rId3"/>
            </p:custDataLst>
          </p:nvPr>
        </p:nvSpPr>
        <p:spPr>
          <a:xfrm>
            <a:off x="8350429" y="3266266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34" name="燕尾形 38"/>
          <p:cNvSpPr/>
          <p:nvPr>
            <p:custDataLst>
              <p:tags r:id="rId4"/>
            </p:custDataLst>
          </p:nvPr>
        </p:nvSpPr>
        <p:spPr>
          <a:xfrm>
            <a:off x="5846353" y="3266266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3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640805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建立知识共享的奖励机制：通过奖励机制鼓励员工分享自己的知识和经验，促进知识共享和交流。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3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81365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明确知识管理的重要性：让员工认识到知识管理对企业和个人的重要性，提高知识管理的意识。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4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81365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设立知识创新的奖励：鼓励员工进行知识创新，对有突出贡献的员工给予相应的奖励。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4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640805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建立知识管理的考核机制：将知识管理纳入员工绩效考核体系，激励员工积极参与知识管理活动。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营造持续学习的文化氛围</a:t>
            </a:r>
            <a:endParaRPr altLang="en-US" lang="zh-CN"/>
          </a:p>
        </p:txBody>
      </p:sp>
      <p:sp>
        <p:nvSpPr>
          <p:cNvPr id="1050580" name="矩形 3"/>
          <p:cNvSpPr/>
          <p:nvPr>
            <p:custDataLst>
              <p:tags r:id="rId1"/>
            </p:custDataLst>
          </p:nvPr>
        </p:nvSpPr>
        <p:spPr>
          <a:xfrm>
            <a:off x="1654229" y="1460500"/>
            <a:ext cx="9407200" cy="1034295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82" name="矩形 13"/>
          <p:cNvSpPr/>
          <p:nvPr>
            <p:custDataLst>
              <p:tags r:id="rId2"/>
            </p:custDataLst>
          </p:nvPr>
        </p:nvSpPr>
        <p:spPr>
          <a:xfrm>
            <a:off x="1130631" y="1460500"/>
            <a:ext cx="255120" cy="1034295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84" name="文本框 4"/>
          <p:cNvSpPr txBox="1"/>
          <p:nvPr>
            <p:custDataLst>
              <p:tags r:id="rId3"/>
            </p:custDataLst>
          </p:nvPr>
        </p:nvSpPr>
        <p:spPr>
          <a:xfrm>
            <a:off x="1923580" y="1549864"/>
            <a:ext cx="9001035" cy="85561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建立学习型组织：鼓励员工不断学习和成长，将学习与工作紧密结合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86" name="矩形 39"/>
          <p:cNvSpPr/>
          <p:nvPr>
            <p:custDataLst>
              <p:tags r:id="rId4"/>
            </p:custDataLst>
          </p:nvPr>
        </p:nvSpPr>
        <p:spPr>
          <a:xfrm>
            <a:off x="1654229" y="2688312"/>
            <a:ext cx="9407200" cy="1034295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88" name="矩形 5"/>
          <p:cNvSpPr/>
          <p:nvPr>
            <p:custDataLst>
              <p:tags r:id="rId5"/>
            </p:custDataLst>
          </p:nvPr>
        </p:nvSpPr>
        <p:spPr>
          <a:xfrm>
            <a:off x="1130631" y="2688312"/>
            <a:ext cx="255120" cy="1034295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90" name="文本框 41"/>
          <p:cNvSpPr txBox="1"/>
          <p:nvPr>
            <p:custDataLst>
              <p:tags r:id="rId6"/>
            </p:custDataLst>
          </p:nvPr>
        </p:nvSpPr>
        <p:spPr>
          <a:xfrm>
            <a:off x="1923580" y="2777676"/>
            <a:ext cx="9001035" cy="85561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推广知识分享：鼓励员工分享自己的知识和经验，促进知识交流和共享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92" name="矩形 12"/>
          <p:cNvSpPr/>
          <p:nvPr>
            <p:custDataLst>
              <p:tags r:id="rId7"/>
            </p:custDataLst>
          </p:nvPr>
        </p:nvSpPr>
        <p:spPr>
          <a:xfrm>
            <a:off x="1654229" y="3916124"/>
            <a:ext cx="9407200" cy="1034295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94" name="矩形 17"/>
          <p:cNvSpPr/>
          <p:nvPr>
            <p:custDataLst>
              <p:tags r:id="rId8"/>
            </p:custDataLst>
          </p:nvPr>
        </p:nvSpPr>
        <p:spPr>
          <a:xfrm>
            <a:off x="1130631" y="3916124"/>
            <a:ext cx="255120" cy="1034295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96" name="文本框 19"/>
          <p:cNvSpPr txBox="1"/>
          <p:nvPr>
            <p:custDataLst>
              <p:tags r:id="rId9"/>
            </p:custDataLst>
          </p:nvPr>
        </p:nvSpPr>
        <p:spPr>
          <a:xfrm>
            <a:off x="1923580" y="4005488"/>
            <a:ext cx="9001035" cy="85561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定期组织培训：定期组织内部或外部培训，提高员工的知识水平和技能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98" name="矩形 49"/>
          <p:cNvSpPr/>
          <p:nvPr>
            <p:custDataLst>
              <p:tags r:id="rId10"/>
            </p:custDataLst>
          </p:nvPr>
        </p:nvSpPr>
        <p:spPr>
          <a:xfrm>
            <a:off x="1654229" y="5143306"/>
            <a:ext cx="9407200" cy="1034295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00" name="矩形 26"/>
          <p:cNvSpPr/>
          <p:nvPr>
            <p:custDataLst>
              <p:tags r:id="rId11"/>
            </p:custDataLst>
          </p:nvPr>
        </p:nvSpPr>
        <p:spPr>
          <a:xfrm>
            <a:off x="1130631" y="5143306"/>
            <a:ext cx="255120" cy="1034295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02" name="文本框 27"/>
          <p:cNvSpPr txBox="1"/>
          <p:nvPr>
            <p:custDataLst>
              <p:tags r:id="rId12"/>
            </p:custDataLst>
          </p:nvPr>
        </p:nvSpPr>
        <p:spPr>
          <a:xfrm>
            <a:off x="1923580" y="5232670"/>
            <a:ext cx="9001035" cy="85561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营造开放氛围：鼓励员工提出问题和建议，创造一个开放、包容的学习环境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3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645160" y="624840"/>
            <a:ext cx="3348990" cy="3051810"/>
          </a:xfrm>
        </p:spPr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  <p:sp>
        <p:nvSpPr>
          <p:cNvPr id="1050640" name="文本占位符 2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645160" y="3878580"/>
            <a:ext cx="2743200" cy="218567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1205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1205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05"/>
  <p:tag name="KSO_WM_TEMPLATE_THUMBS_INDEX" val="1、11"/>
</p:tagLst>
</file>

<file path=ppt/tags/tag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05_1*a*1"/>
  <p:tag name="KSO_WM_TEMPLATE_CATEGORY" val="custom"/>
  <p:tag name="KSO_WM_TEMPLATE_INDEX" val="20231205"/>
  <p:tag name="KSO_WM_UNIT_LAYERLEVEL" val="1"/>
  <p:tag name="KSO_WM_TAG_VERSION" val="1.0"/>
  <p:tag name="KSO_WM_BEAUTIFY_FLAG" val="#wm#"/>
  <p:tag name="KSO_WM_UNIT_PRESET_TEXT" val="单击此处 添加文档标题"/>
</p:tagLst>
</file>

<file path=ppt/tags/tag76.xml><?xml version="1.0" encoding="utf-8"?>
<p:tagLst xmlns:p="http://schemas.openxmlformats.org/presentationml/2006/main">
  <p:tag name="KSO_WM_UNIT_SUBTYPE" val="b"/>
  <p:tag name="KSO_WM_UNIT_NOCLEAR" val="0"/>
  <p:tag name="KSO_WM_UNIT_VALUE" val="8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1205_1*f*1"/>
  <p:tag name="KSO_WM_TEMPLATE_CATEGORY" val="custom"/>
  <p:tag name="KSO_WM_TEMPLATE_INDEX" val="20231205"/>
  <p:tag name="KSO_WM_UNIT_LAYERLEVEL" val="1"/>
  <p:tag name="KSO_WM_TAG_VERSION" val="1.0"/>
  <p:tag name="KSO_WM_BEAUTIFY_FLAG" val="#wm#"/>
  <p:tag name="KSO_WM_UNIT_PRESET_TEXT" val="汇报人：WPS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05_1*b*1"/>
  <p:tag name="KSO_WM_TEMPLATE_CATEGORY" val="custom"/>
  <p:tag name="KSO_WM_TEMPLATE_INDEX" val="20231205"/>
  <p:tag name="KSO_WM_UNIT_LAYERLEVEL" val="1"/>
  <p:tag name="KSO_WM_TAG_VERSION" val="1.0"/>
  <p:tag name="KSO_WM_BEAUTIFY_FLAG" val="#wm#"/>
  <p:tag name="KSO_WM_UNIT_PRESET_TEXT" val="单击此处添加副标题"/>
  <p:tag name="KSO_WM_UNIT_VALUE" val="24"/>
</p:tagLst>
</file>

<file path=ppt/tags/tag78.xml><?xml version="1.0" encoding="utf-8"?>
<p:tagLst xmlns:p="http://schemas.openxmlformats.org/presentationml/2006/main">
  <p:tag name="KSO_WM_SLIDE_ID" val="custom20231205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05"/>
  <p:tag name="KSO_WM_SLIDE_LAYOUT" val="a_b_f"/>
  <p:tag name="KSO_WM_SLIDE_LAYOUT_CNT" val="1_1_1"/>
  <p:tag name="KSO_WM_SLIDE_TYPE" val="title"/>
  <p:tag name="KSO_WM_SLIDE_SUBTYPE" val="pureTxt"/>
  <p:tag name="KSO_WM_TEMPLATE_THUMBS_INDEX" val="1、1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05_7*a*1"/>
  <p:tag name="KSO_WM_TEMPLATE_CATEGORY" val="custom"/>
  <p:tag name="KSO_WM_TEMPLATE_INDEX" val="2023120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DIAGRAM_GROUP_CODE" val="l1-1"/>
  <p:tag name="KSO_WM_UNIT_TYPE" val="a"/>
  <p:tag name="KSO_WM_UNIT_INDEX" val="1"/>
  <p:tag name="KSO_WM_UNIT_PRESET_TEXT" val="目录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205_7*l_h_i*1_1_1"/>
  <p:tag name="KSO_WM_TEMPLATE_CATEGORY" val="custom"/>
  <p:tag name="KSO_WM_TEMPLATE_INDEX" val="20231205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02.9,&quot;width&quot;:82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4000000059604645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05_7*l_h_a*1_1_1"/>
  <p:tag name="KSO_WM_TEMPLATE_CATEGORY" val="custom"/>
  <p:tag name="KSO_WM_TEMPLATE_INDEX" val="20231205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目录项标题"/>
  <p:tag name="KSO_WM_DIAGRAM_MAX_ITEMCNT" val="8"/>
  <p:tag name="KSO_WM_DIAGRAM_MIN_ITEMCNT" val="2"/>
  <p:tag name="KSO_WM_DIAGRAM_VIRTUALLY_FRAME" val="{&quot;height&quot;:302.9,&quot;width&quot;:82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205_7*l_h_i*1_2_1"/>
  <p:tag name="KSO_WM_TEMPLATE_CATEGORY" val="custom"/>
  <p:tag name="KSO_WM_TEMPLATE_INDEX" val="20231205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02.9,&quot;width&quot;:82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4000000059604645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05_7*l_h_a*1_2_1"/>
  <p:tag name="KSO_WM_TEMPLATE_CATEGORY" val="custom"/>
  <p:tag name="KSO_WM_TEMPLATE_INDEX" val="20231205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目录项标题"/>
  <p:tag name="KSO_WM_DIAGRAM_MAX_ITEMCNT" val="8"/>
  <p:tag name="KSO_WM_DIAGRAM_MIN_ITEMCNT" val="2"/>
  <p:tag name="KSO_WM_DIAGRAM_VIRTUALLY_FRAME" val="{&quot;height&quot;:302.9,&quot;width&quot;:82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205_7*l_h_i*1_4_1"/>
  <p:tag name="KSO_WM_TEMPLATE_CATEGORY" val="custom"/>
  <p:tag name="KSO_WM_TEMPLATE_INDEX" val="20231205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02.9,&quot;width&quot;:82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4000000059604645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205_7*l_h_a*1_4_1"/>
  <p:tag name="KSO_WM_TEMPLATE_CATEGORY" val="custom"/>
  <p:tag name="KSO_WM_TEMPLATE_INDEX" val="20231205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目录项标题"/>
  <p:tag name="KSO_WM_DIAGRAM_MAX_ITEMCNT" val="8"/>
  <p:tag name="KSO_WM_DIAGRAM_MIN_ITEMCNT" val="2"/>
  <p:tag name="KSO_WM_DIAGRAM_VIRTUALLY_FRAME" val="{&quot;height&quot;:302.9,&quot;width&quot;:82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1205_7*l_h_i*1_6_1"/>
  <p:tag name="KSO_WM_TEMPLATE_CATEGORY" val="custom"/>
  <p:tag name="KSO_WM_TEMPLATE_INDEX" val="20231205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02.9,&quot;width&quot;:82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4000000059604645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1205_7*l_h_a*1_6_1"/>
  <p:tag name="KSO_WM_TEMPLATE_CATEGORY" val="custom"/>
  <p:tag name="KSO_WM_TEMPLATE_INDEX" val="20231205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目录项标题"/>
  <p:tag name="KSO_WM_DIAGRAM_MAX_ITEMCNT" val="8"/>
  <p:tag name="KSO_WM_DIAGRAM_MIN_ITEMCNT" val="2"/>
  <p:tag name="KSO_WM_DIAGRAM_VIRTUALLY_FRAME" val="{&quot;height&quot;:302.9,&quot;width&quot;:82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205_7*l_h_i*1_3_1"/>
  <p:tag name="KSO_WM_TEMPLATE_CATEGORY" val="custom"/>
  <p:tag name="KSO_WM_TEMPLATE_INDEX" val="20231205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02.9,&quot;width&quot;:82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4000000059604645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205_7*l_h_a*1_3_1"/>
  <p:tag name="KSO_WM_TEMPLATE_CATEGORY" val="custom"/>
  <p:tag name="KSO_WM_TEMPLATE_INDEX" val="20231205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目录项标题"/>
  <p:tag name="KSO_WM_DIAGRAM_MAX_ITEMCNT" val="8"/>
  <p:tag name="KSO_WM_DIAGRAM_MIN_ITEMCNT" val="2"/>
  <p:tag name="KSO_WM_DIAGRAM_VIRTUALLY_FRAME" val="{&quot;height&quot;:302.9,&quot;width&quot;:82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205_7*l_h_i*1_5_1"/>
  <p:tag name="KSO_WM_TEMPLATE_CATEGORY" val="custom"/>
  <p:tag name="KSO_WM_TEMPLATE_INDEX" val="20231205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02.9,&quot;width&quot;:82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4000000059604645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205_7*l_h_a*1_5_1"/>
  <p:tag name="KSO_WM_TEMPLATE_CATEGORY" val="custom"/>
  <p:tag name="KSO_WM_TEMPLATE_INDEX" val="20231205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目录项标题"/>
  <p:tag name="KSO_WM_DIAGRAM_MAX_ITEMCNT" val="8"/>
  <p:tag name="KSO_WM_DIAGRAM_MIN_ITEMCNT" val="2"/>
  <p:tag name="KSO_WM_DIAGRAM_VIRTUALLY_FRAME" val="{&quot;height&quot;:302.9,&quot;width&quot;:82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7_1"/>
  <p:tag name="KSO_WM_UNIT_ID" val="custom20231205_7*l_h_i*1_7_1"/>
  <p:tag name="KSO_WM_TEMPLATE_CATEGORY" val="custom"/>
  <p:tag name="KSO_WM_TEMPLATE_INDEX" val="20231205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02.9,&quot;width&quot;:82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4000000059604645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7_1"/>
  <p:tag name="KSO_WM_UNIT_ID" val="custom20231205_7*l_h_a*1_7_1"/>
  <p:tag name="KSO_WM_TEMPLATE_CATEGORY" val="custom"/>
  <p:tag name="KSO_WM_TEMPLATE_INDEX" val="20231205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目录项标题"/>
  <p:tag name="KSO_WM_DIAGRAM_MAX_ITEMCNT" val="8"/>
  <p:tag name="KSO_WM_DIAGRAM_MIN_ITEMCNT" val="2"/>
  <p:tag name="KSO_WM_DIAGRAM_VIRTUALLY_FRAME" val="{&quot;height&quot;:302.9,&quot;width&quot;:82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SLIDE_ID" val="custom20231205_7"/>
  <p:tag name="KSO_WM_TEMPLATE_SUBCATEGORY" val="29"/>
  <p:tag name="KSO_WM_TEMPLATE_MASTER_TYPE" val="0"/>
  <p:tag name="KSO_WM_TEMPLATE_COLOR_TYPE" val="0"/>
  <p:tag name="KSO_WM_SLIDE_ITEM_CNT" val="7"/>
  <p:tag name="KSO_WM_SLIDE_INDEX" val="7"/>
  <p:tag name="KSO_WM_TAG_VERSION" val="1.0"/>
  <p:tag name="KSO_WM_BEAUTIFY_FLAG" val="#wm#"/>
  <p:tag name="KSO_WM_TEMPLATE_CATEGORY" val="custom"/>
  <p:tag name="KSO_WM_TEMPLATE_INDEX" val="20231205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05_9*a*1"/>
  <p:tag name="KSO_WM_TEMPLATE_CATEGORY" val="custom"/>
  <p:tag name="KSO_WM_TEMPLATE_INDEX" val="2023120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9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05_9*e*1"/>
  <p:tag name="KSO_WM_TEMPLATE_CATEGORY" val="custom"/>
  <p:tag name="KSO_WM_TEMPLATE_INDEX" val="2023120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97.xml><?xml version="1.0" encoding="utf-8"?>
<p:tagLst xmlns:p="http://schemas.openxmlformats.org/presentationml/2006/main">
  <p:tag name="KSO_WM_SLIDE_ID" val="custom2023120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05"/>
  <p:tag name="KSO_WM_SLIDE_TYPE" val="sectionTitle"/>
  <p:tag name="KSO_WM_SLIDE_SUBTYPE" val="pureTxt"/>
  <p:tag name="KSO_WM_SLIDE_LAYOUT" val="a_e"/>
  <p:tag name="KSO_WM_SLIDE_LAYOUT_CNT" val="1_1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05_9*a*1"/>
  <p:tag name="KSO_WM_TEMPLATE_CATEGORY" val="custom"/>
  <p:tag name="KSO_WM_TEMPLATE_INDEX" val="2023120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9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05_9*e*1"/>
  <p:tag name="KSO_WM_TEMPLATE_CATEGORY" val="custom"/>
  <p:tag name="KSO_WM_TEMPLATE_INDEX" val="2023120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00.xml><?xml version="1.0" encoding="utf-8"?>
<p:tagLst xmlns:p="http://schemas.openxmlformats.org/presentationml/2006/main">
  <p:tag name="KSO_WM_SLIDE_ID" val="custom2023120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05"/>
  <p:tag name="KSO_WM_SLIDE_TYPE" val="sectionTitle"/>
  <p:tag name="KSO_WM_SLIDE_SUBTYPE" val="pureTxt"/>
  <p:tag name="KSO_WM_SLIDE_LAYOUT" val="a_e"/>
  <p:tag name="KSO_WM_SLIDE_LAYOUT_CNT" val="1_1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4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4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4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4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4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4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4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4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36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4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4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4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4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4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4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4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4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301_4*l_h_i*1_5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1_4*l_h_i*1_5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brightness&quot;:0,&quot;colorType&quot;:1,&quot;foreColorIndex&quot;:9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1_4*l_h_i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1_4*l_h_f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05_9*a*1"/>
  <p:tag name="KSO_WM_TEMPLATE_CATEGORY" val="custom"/>
  <p:tag name="KSO_WM_TEMPLATE_INDEX" val="2023120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4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05_9*e*1"/>
  <p:tag name="KSO_WM_TEMPLATE_CATEGORY" val="custom"/>
  <p:tag name="KSO_WM_TEMPLATE_INDEX" val="2023120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47.xml><?xml version="1.0" encoding="utf-8"?>
<p:tagLst xmlns:p="http://schemas.openxmlformats.org/presentationml/2006/main">
  <p:tag name="KSO_WM_SLIDE_ID" val="custom2023120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05"/>
  <p:tag name="KSO_WM_SLIDE_TYPE" val="sectionTitle"/>
  <p:tag name="KSO_WM_SLIDE_SUBTYPE" val="pureTxt"/>
  <p:tag name="KSO_WM_SLIDE_LAYOUT" val="a_e"/>
  <p:tag name="KSO_WM_SLIDE_LAYOUT_CNT" val="1_1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05_9*a*1"/>
  <p:tag name="KSO_WM_TEMPLATE_CATEGORY" val="custom"/>
  <p:tag name="KSO_WM_TEMPLATE_INDEX" val="2023120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7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05_9*e*1"/>
  <p:tag name="KSO_WM_TEMPLATE_CATEGORY" val="custom"/>
  <p:tag name="KSO_WM_TEMPLATE_INDEX" val="2023120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172.xml><?xml version="1.0" encoding="utf-8"?>
<p:tagLst xmlns:p="http://schemas.openxmlformats.org/presentationml/2006/main">
  <p:tag name="KSO_WM_SLIDE_ID" val="custom2023120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05"/>
  <p:tag name="KSO_WM_SLIDE_TYPE" val="sectionTitle"/>
  <p:tag name="KSO_WM_SLIDE_SUBTYPE" val="pureTxt"/>
  <p:tag name="KSO_WM_SLIDE_LAYOUT" val="a_e"/>
  <p:tag name="KSO_WM_SLIDE_LAYOUT_CNT" val="1_1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5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5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5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5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5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5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5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5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5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5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5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5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1_5*l_h_i*1_5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301_5*l_h_i*1_5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brightness&quot;:0,&quot;colorType&quot;:1,&quot;foreColorIndex&quot;:9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1_5*l_h_i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1_5*l_h_f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5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5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5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5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01_5*l_h_i*1_6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diagram20231301_5*l_h_i*1_6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0,&quot;colorType&quot;:1,&quot;foreColorIndex&quot;:10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01_5*l_h_i*1_6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01_5*l_h_f*1_6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0_4*l_h_i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0_4*l_h_i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0_4*l_h_i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0_4*l_h_a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0_4*l_h_a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0_4*l_h_i*1_5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0_4*l_h_a*1_5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DIAGRAM_GROUP_CODE" val="l1-1"/>
  <p:tag name="KSO_WM_UNIT_TYPE" val="l_h_a"/>
  <p:tag name="KSO_WM_UNIT_INDEX" val="1_5_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0_4*l_h_a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0_4*l_h_f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0_4*l_h_f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0_4*l_h_f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0_4*l_h_f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670_4*l_h_f*1_5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0_4*l_h_a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05_9*a*1"/>
  <p:tag name="KSO_WM_TEMPLATE_CATEGORY" val="custom"/>
  <p:tag name="KSO_WM_TEMPLATE_INDEX" val="2023120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05_9*e*1"/>
  <p:tag name="KSO_WM_TEMPLATE_CATEGORY" val="custom"/>
  <p:tag name="KSO_WM_TEMPLATE_INDEX" val="2023120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29.xml><?xml version="1.0" encoding="utf-8"?>
<p:tagLst xmlns:p="http://schemas.openxmlformats.org/presentationml/2006/main">
  <p:tag name="KSO_WM_SLIDE_ID" val="custom2023120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05"/>
  <p:tag name="KSO_WM_SLIDE_TYPE" val="sectionTitle"/>
  <p:tag name="KSO_WM_SLIDE_SUBTYPE" val="pureTxt"/>
  <p:tag name="KSO_WM_SLIDE_LAYOUT" val="a_e"/>
  <p:tag name="KSO_WM_SLIDE_LAYOUT_CNT" val="1_1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7_4*l_h_f*1_4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7_4*l_h_a*1_4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7_4*l_h_f*1_3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7_4*l_h_a*1_3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7_4*l_h_f*1_1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7_4*l_h_a*1_1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7_4*l_h_f*1_2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7_4*l_h_a*1_2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05_9*a*1"/>
  <p:tag name="KSO_WM_TEMPLATE_CATEGORY" val="custom"/>
  <p:tag name="KSO_WM_TEMPLATE_INDEX" val="2023120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7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05_9*e*1"/>
  <p:tag name="KSO_WM_TEMPLATE_CATEGORY" val="custom"/>
  <p:tag name="KSO_WM_TEMPLATE_INDEX" val="2023120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278.xml><?xml version="1.0" encoding="utf-8"?>
<p:tagLst xmlns:p="http://schemas.openxmlformats.org/presentationml/2006/main">
  <p:tag name="KSO_WM_SLIDE_ID" val="custom2023120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05"/>
  <p:tag name="KSO_WM_SLIDE_TYPE" val="sectionTitle"/>
  <p:tag name="KSO_WM_SLIDE_SUBTYPE" val="pureTxt"/>
  <p:tag name="KSO_WM_SLIDE_LAYOUT" val="a_e"/>
  <p:tag name="KSO_WM_SLIDE_LAYOUT_CNT" val="1_1"/>
</p:tagLst>
</file>

<file path=ppt/tags/tag2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TEMPLATE_CATEGORY" val="diagram"/>
  <p:tag name="KSO_WM_UNIT_LAYERLEVEL" val="1_1_1"/>
  <p:tag name="KSO_WM_TAG_VERSION" val="3.0"/>
  <p:tag name="KSO_WM_BEAUTIFY_FLAG" val="#wm#"/>
  <p:tag name="KSO_WM_TEMPLATE_INDEX" val="20231713"/>
  <p:tag name="KSO_WM_UNIT_ID" val="diagram20231713_6*l_h_f*1_6_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尽量言简意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0856692913386,&quot;width&quot;:350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TEMPLATE_CATEGORY" val="diagram"/>
  <p:tag name="KSO_WM_UNIT_LAYERLEVEL" val="1_1_1"/>
  <p:tag name="KSO_WM_TAG_VERSION" val="3.0"/>
  <p:tag name="KSO_WM_BEAUTIFY_FLAG" val="#wm#"/>
  <p:tag name="KSO_WM_TEMPLATE_INDEX" val="20231713"/>
  <p:tag name="KSO_WM_UNIT_ID" val="diagram20231713_6*l_h_a*1_6_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项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0856692913386,&quot;width&quot;:350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TEMPLATE_CATEGORY" val="diagram"/>
  <p:tag name="KSO_WM_UNIT_LAYERLEVEL" val="1_1_1"/>
  <p:tag name="KSO_WM_TAG_VERSION" val="3.0"/>
  <p:tag name="KSO_WM_BEAUTIFY_FLAG" val="#wm#"/>
  <p:tag name="KSO_WM_TEMPLATE_INDEX" val="20231713"/>
  <p:tag name="KSO_WM_UNIT_ID" val="diagram20231713_6*l_h_f*1_1_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尽量言简意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0856692913386,&quot;width&quot;:350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TEMPLATE_CATEGORY" val="diagram"/>
  <p:tag name="KSO_WM_UNIT_LAYERLEVEL" val="1_1_1"/>
  <p:tag name="KSO_WM_TAG_VERSION" val="3.0"/>
  <p:tag name="KSO_WM_BEAUTIFY_FLAG" val="#wm#"/>
  <p:tag name="KSO_WM_TEMPLATE_INDEX" val="20231713"/>
  <p:tag name="KSO_WM_UNIT_ID" val="diagram20231713_6*l_h_a*1_1_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项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0856692913386,&quot;width&quot;:350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TEMPLATE_CATEGORY" val="diagram"/>
  <p:tag name="KSO_WM_UNIT_LAYERLEVEL" val="1_1_1"/>
  <p:tag name="KSO_WM_TAG_VERSION" val="3.0"/>
  <p:tag name="KSO_WM_BEAUTIFY_FLAG" val="#wm#"/>
  <p:tag name="KSO_WM_TEMPLATE_INDEX" val="20231713"/>
  <p:tag name="KSO_WM_UNIT_ID" val="diagram20231713_6*l_h_f*1_2_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尽量言简意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0856692913386,&quot;width&quot;:350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TEMPLATE_CATEGORY" val="diagram"/>
  <p:tag name="KSO_WM_UNIT_LAYERLEVEL" val="1_1_1"/>
  <p:tag name="KSO_WM_TAG_VERSION" val="3.0"/>
  <p:tag name="KSO_WM_BEAUTIFY_FLAG" val="#wm#"/>
  <p:tag name="KSO_WM_TEMPLATE_INDEX" val="20231713"/>
  <p:tag name="KSO_WM_UNIT_ID" val="diagram20231713_6*l_h_a*1_2_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项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0856692913386,&quot;width&quot;:350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TEMPLATE_CATEGORY" val="diagram"/>
  <p:tag name="KSO_WM_UNIT_LAYERLEVEL" val="1_1_1"/>
  <p:tag name="KSO_WM_TAG_VERSION" val="3.0"/>
  <p:tag name="KSO_WM_BEAUTIFY_FLAG" val="#wm#"/>
  <p:tag name="KSO_WM_TEMPLATE_INDEX" val="20231713"/>
  <p:tag name="KSO_WM_UNIT_ID" val="diagram20231713_6*l_h_f*1_3_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尽量言简意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0856692913386,&quot;width&quot;:350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TEMPLATE_CATEGORY" val="diagram"/>
  <p:tag name="KSO_WM_UNIT_LAYERLEVEL" val="1_1_1"/>
  <p:tag name="KSO_WM_TAG_VERSION" val="3.0"/>
  <p:tag name="KSO_WM_BEAUTIFY_FLAG" val="#wm#"/>
  <p:tag name="KSO_WM_TEMPLATE_INDEX" val="20231713"/>
  <p:tag name="KSO_WM_UNIT_ID" val="diagram20231713_6*l_h_a*1_3_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项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0856692913386,&quot;width&quot;:350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TEMPLATE_CATEGORY" val="diagram"/>
  <p:tag name="KSO_WM_UNIT_LAYERLEVEL" val="1_1_1"/>
  <p:tag name="KSO_WM_TAG_VERSION" val="3.0"/>
  <p:tag name="KSO_WM_BEAUTIFY_FLAG" val="#wm#"/>
  <p:tag name="KSO_WM_TEMPLATE_INDEX" val="20231713"/>
  <p:tag name="KSO_WM_UNIT_ID" val="diagram20231713_6*l_h_f*1_4_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尽量言简意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0856692913386,&quot;width&quot;:350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TEMPLATE_CATEGORY" val="diagram"/>
  <p:tag name="KSO_WM_UNIT_LAYERLEVEL" val="1_1_1"/>
  <p:tag name="KSO_WM_TAG_VERSION" val="3.0"/>
  <p:tag name="KSO_WM_BEAUTIFY_FLAG" val="#wm#"/>
  <p:tag name="KSO_WM_TEMPLATE_INDEX" val="20231713"/>
  <p:tag name="KSO_WM_UNIT_ID" val="diagram20231713_6*l_h_a*1_4_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项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0856692913386,&quot;width&quot;:350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TEMPLATE_CATEGORY" val="diagram"/>
  <p:tag name="KSO_WM_UNIT_LAYERLEVEL" val="1_1_1"/>
  <p:tag name="KSO_WM_TAG_VERSION" val="3.0"/>
  <p:tag name="KSO_WM_BEAUTIFY_FLAG" val="#wm#"/>
  <p:tag name="KSO_WM_TEMPLATE_INDEX" val="20231713"/>
  <p:tag name="KSO_WM_UNIT_ID" val="diagram20231713_6*l_h_f*1_5_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尽量言简意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0856692913386,&quot;width&quot;:350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TEMPLATE_CATEGORY" val="diagram"/>
  <p:tag name="KSO_WM_UNIT_LAYERLEVEL" val="1_1_1"/>
  <p:tag name="KSO_WM_TAG_VERSION" val="3.0"/>
  <p:tag name="KSO_WM_BEAUTIFY_FLAG" val="#wm#"/>
  <p:tag name="KSO_WM_TEMPLATE_INDEX" val="20231713"/>
  <p:tag name="KSO_WM_UNIT_ID" val="diagram20231713_6*l_h_a*1_5_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项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0856692913386,&quot;width&quot;:350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4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4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4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4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4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4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4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4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4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4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4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4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9_4*l_h_i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9_4*l_h_i*1_5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9_4*l_h_f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05_9*a*1"/>
  <p:tag name="KSO_WM_TEMPLATE_CATEGORY" val="custom"/>
  <p:tag name="KSO_WM_TEMPLATE_INDEX" val="2023120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05_9*e*1"/>
  <p:tag name="KSO_WM_TEMPLATE_CATEGORY" val="custom"/>
  <p:tag name="KSO_WM_TEMPLATE_INDEX" val="2023120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7"/>
</p:tagLst>
</file>

<file path=ppt/tags/tag340.xml><?xml version="1.0" encoding="utf-8"?>
<p:tagLst xmlns:p="http://schemas.openxmlformats.org/presentationml/2006/main">
  <p:tag name="KSO_WM_SLIDE_ID" val="custom2023120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05"/>
  <p:tag name="KSO_WM_SLIDE_TYPE" val="sectionTitle"/>
  <p:tag name="KSO_WM_SLIDE_SUBTYPE" val="pureTxt"/>
  <p:tag name="KSO_WM_SLIDE_LAYOUT" val="a_e"/>
  <p:tag name="KSO_WM_SLIDE_LAYOUT_CNT" val="1_1"/>
</p:tagLst>
</file>

<file path=ppt/tags/tag3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05_11*a*1"/>
  <p:tag name="KSO_WM_TEMPLATE_CATEGORY" val="custom"/>
  <p:tag name="KSO_WM_TEMPLATE_INDEX" val="2023120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05_11*f*1"/>
  <p:tag name="KSO_WM_TEMPLATE_CATEGORY" val="custom"/>
  <p:tag name="KSO_WM_TEMPLATE_INDEX" val="2023120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96"/>
  <p:tag name="KSO_WM_UNIT_TYPE" val="f"/>
  <p:tag name="KSO_WM_UNIT_INDEX" val="1"/>
  <p:tag name="KSO_WM_UNIT_PRESET_TEXT" val="汇报人：WPS"/>
</p:tagLst>
</file>

<file path=ppt/tags/tag395.xml><?xml version="1.0" encoding="utf-8"?>
<p:tagLst xmlns:p="http://schemas.openxmlformats.org/presentationml/2006/main">
  <p:tag name="KSO_WM_SLIDE_ID" val="custom20231205_11"/>
  <p:tag name="KSO_WM_TEMPLATE_SUBCATEGORY" val="29"/>
  <p:tag name="KSO_WM_TEMPLATE_MASTER_TYPE" val="0"/>
  <p:tag name="KSO_WM_TEMPLATE_COLOR_TYPE" val="0"/>
  <p:tag name="KSO_WM_SLIDE_ITEM_CNT" val="0"/>
  <p:tag name="KSO_WM_SLIDE_INDEX" val="11"/>
  <p:tag name="KSO_WM_TAG_VERSION" val="1.0"/>
  <p:tag name="KSO_WM_BEAUTIFY_FLAG" val="#wm#"/>
  <p:tag name="KSO_WM_TEMPLATE_CATEGORY" val="custom"/>
  <p:tag name="KSO_WM_TEMPLATE_INDEX" val="20231205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13">
      <a:dk1>
        <a:srgbClr val="000000"/>
      </a:dk1>
      <a:lt1>
        <a:srgbClr val="FFFFFF"/>
      </a:lt1>
      <a:dk2>
        <a:srgbClr val="510303"/>
      </a:dk2>
      <a:lt2>
        <a:srgbClr val="FFF3F3"/>
      </a:lt2>
      <a:accent1>
        <a:srgbClr val="FE2F49"/>
      </a:accent1>
      <a:accent2>
        <a:srgbClr val="ED49E1"/>
      </a:accent2>
      <a:accent3>
        <a:srgbClr val="FE76DA"/>
      </a:accent3>
      <a:accent4>
        <a:srgbClr val="FF9929"/>
      </a:accent4>
      <a:accent5>
        <a:srgbClr val="75C6FE"/>
      </a:accent5>
      <a:accent6>
        <a:srgbClr val="B482DA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2023-12-19T06:56:14Z</dcterms:created>
  <dcterms:modified xsi:type="dcterms:W3CDTF">2023-12-19T06:56:14Z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e86efe46073e4b4f90936b8931db9187_21</vt:lpwstr>
  </property>
</Properties>
</file>