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013" r:id="rId1"/>
    <p:sldMasterId id="2147494050" r:id="rId2"/>
  </p:sldMasterIdLst>
  <p:notesMasterIdLst>
    <p:notesMasterId r:id="rId3"/>
  </p:notesMasterIdLst>
  <p:sldIdLst>
    <p:sldId id="5051" r:id="rId4"/>
    <p:sldId id="5054" r:id="rId5"/>
    <p:sldId id="5057" r:id="rId6"/>
    <p:sldId id="5060" r:id="rId7"/>
    <p:sldId id="5066" r:id="rId9"/>
    <p:sldId id="5069" r:id="rId10"/>
    <p:sldId id="5072" r:id="rId11"/>
    <p:sldId id="5075" r:id="rId12"/>
    <p:sldId id="5078" r:id="rId13"/>
    <p:sldId id="5084" r:id="rId15"/>
    <p:sldId id="5087" r:id="rId16"/>
    <p:sldId id="5090" r:id="rId17"/>
    <p:sldId id="5093" r:id="rId18"/>
    <p:sldId id="5096" r:id="rId19"/>
    <p:sldId id="5102" r:id="rId21"/>
    <p:sldId id="5105" r:id="rId22"/>
    <p:sldId id="5108" r:id="rId23"/>
    <p:sldId id="5111" r:id="rId24"/>
    <p:sldId id="5114" r:id="rId25"/>
    <p:sldId id="5120" r:id="rId27"/>
    <p:sldId id="5123" r:id="rId28"/>
    <p:sldId id="5126" r:id="rId29"/>
    <p:sldId id="5129" r:id="rId30"/>
    <p:sldId id="5132" r:id="rId31"/>
    <p:sldId id="5138" r:id="rId33"/>
    <p:sldId id="5141" r:id="rId34"/>
    <p:sldId id="514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14" r:id="rId1"/>
    <p:sldLayoutId id="2147494015" r:id="rId2"/>
    <p:sldLayoutId id="2147494016" r:id="rId3"/>
    <p:sldLayoutId id="2147494017" r:id="rId4"/>
    <p:sldLayoutId id="2147494018" r:id="rId5"/>
    <p:sldLayoutId id="2147494019" r:id="rId6"/>
    <p:sldLayoutId id="2147494020" r:id="rId7"/>
    <p:sldLayoutId id="2147494021" r:id="rId8"/>
    <p:sldLayoutId id="2147494022" r:id="rId9"/>
    <p:sldLayoutId id="2147494023" r:id="rId10"/>
    <p:sldLayoutId id="21474940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051" r:id="rId1"/>
    <p:sldLayoutId id="2147494052" r:id="rId2"/>
    <p:sldLayoutId id="2147494053" r:id="rId3"/>
    <p:sldLayoutId id="2147494054" r:id="rId4"/>
    <p:sldLayoutId id="2147494055" r:id="rId5"/>
    <p:sldLayoutId id="2147494056" r:id="rId6"/>
    <p:sldLayoutId id="2147494057" r:id="rId7"/>
    <p:sldLayoutId id="2147494058" r:id="rId8"/>
    <p:sldLayoutId id="2147494059" r:id="rId9"/>
    <p:sldLayoutId id="2147494060" r:id="rId10"/>
    <p:sldLayoutId id="21474940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网红行业工作总结及工作展望2024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网红行业工作总结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网红行业工作展望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网红行业的工作策略与建议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网红行业的社会责任与影响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网红行业工作总结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网红行业概述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网红行业的市场规模和增长趋势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网红行业的定义和范围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网红行业的发展历程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网红行业的未来发展方向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网红行业的发展历程</a:t>
            </a:r>
            <a:endParaRPr altLang="en-US" lang="zh-CN"/>
          </a:p>
        </p:txBody>
      </p:sp>
      <p:sp>
        <p:nvSpPr>
          <p:cNvPr id="10490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网红行业的起源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网红行业的兴起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网红行业的蓬勃发展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网红行业的未来展望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网红行业的现状与特点</a:t>
            </a:r>
            <a:endParaRPr altLang="en-US" lang="zh-CN"/>
          </a:p>
        </p:txBody>
      </p:sp>
      <p:sp>
        <p:nvSpPr>
          <p:cNvPr id="1049102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网红数量激增，覆盖各个领域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短视频、直播等平台成为网红聚集地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网红经济崛起，成为新的经济增长点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网红行业面临的问题与挑战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网红行业的未来发展趋势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网红行业的成功案例</a:t>
            </a:r>
            <a:endParaRPr altLang="en-US" lang="zh-CN"/>
          </a:p>
        </p:txBody>
      </p:sp>
      <p:sp>
        <p:nvSpPr>
          <p:cNvPr id="104914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成功案例4：罗永浩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成功案例3：薇娅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成功案例2：Papi酱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成功案例1：李子柒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网红行业工作展望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网红行业的发展趋势</a:t>
            </a:r>
            <a:endParaRPr altLang="en-US" lang="zh-CN"/>
          </a:p>
        </p:txBody>
      </p:sp>
      <p:sp>
        <p:nvSpPr>
          <p:cNvPr id="1049272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4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76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短视频与直播平台的发展：随着短视频和直播平台的兴起，网红行业将继续蓬勃发展，为更多有才华的网红提供展示自己的舞台。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8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0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82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多元化内容创新：网红行业将更加注重内容创新，不断推出更多元化、有趣、有深度的内容，吸引更多观众的关注。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4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6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88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社交电商的融合：网红将更加注重与粉丝的互动，通过社交电商等方式，将粉丝转化为购买力，实现商业变现。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0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2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94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跨界合作与品牌合作：网红行业将与其他领域进行跨界合作，与品牌合作推出更多优质内容，提高品牌知名度和影响力。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网红行业的未来挑战与机遇</a:t>
            </a:r>
            <a:endParaRPr altLang="en-US" lang="zh-CN"/>
          </a:p>
        </p:txBody>
      </p:sp>
      <p:sp>
        <p:nvSpPr>
          <p:cNvPr id="1049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网红行业的发展趋势：探讨网红行业未来的发展方向和趋势，包括内容创新、社交媒体平台的变化等方面。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面临的挑战：分析网红行业当前面临的挑战，如竞争激烈、法规限制、技术更新等。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机遇：探讨网红行业未来的发展机遇，如新的商业模式、跨界合作、个性化定制等。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应对策略：提出应对未来挑战和抓住机遇的策略和建议，如提升内容质量、加强社交媒体运营、拓展商业合作等。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网红行业的创新方向与策略</a:t>
            </a:r>
            <a:endParaRPr altLang="en-US" lang="zh-CN"/>
          </a:p>
        </p:txBody>
      </p:sp>
      <p:sp>
        <p:nvSpPr>
          <p:cNvPr id="104938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9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39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内容创新：注重原创性和个性化，打造独特的内容风格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9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9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形式创新：探索新的直播形式和互动方式，提高观众参与度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0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0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营销策略：结合社交媒体和短视频平台，扩大品牌影响力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0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1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跨界合作：与其他行业进行合作，拓展业务范围和收入来源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1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1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人才培养：加强网红培训和选拔，提高整体素质和专业水平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网红行业的未来发展前景</a:t>
            </a:r>
            <a:endParaRPr altLang="en-US" lang="zh-CN"/>
          </a:p>
        </p:txBody>
      </p:sp>
      <p:sp>
        <p:nvSpPr>
          <p:cNvPr id="1049452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54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56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网红行业的发展趋势：从单一的社交媒体平台到多元化的内容形式，网红行业将继续保持快速增长。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5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60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62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64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网红行业的未来挑战：随着竞争的加剧和监管政策的加强，网红行业将面临更多的挑战和机遇。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6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68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70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72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网红行业的未来机遇：随着5G技术的普及和人工智能的发展，网红行业将有更多的创新和突破。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7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76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78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80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网红行业的未来发展前景：随着社交媒体平台的不断发展和用户数量的不断增加，网红行业将继续保持快速增长，并成为未来互联网产业的重要组成部分。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8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网红行业的工作策略与建议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提升网红素质与能力</a:t>
            </a:r>
            <a:endParaRPr altLang="en-US" lang="zh-CN"/>
          </a:p>
        </p:txBody>
      </p:sp>
      <p:sp>
        <p:nvSpPr>
          <p:cNvPr id="10495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培养专业素养：提高网红的专业知识和技能水平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强化沟通能力：提升网红与粉丝、品牌、合作伙伴之间的沟通能力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增强心理素质：培养网红的抗压能力和心理素质，以应对工作压力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拓展知识面：鼓励网红学习各类知识，提升自身综合素质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加强网红行业的规范与管理</a:t>
            </a:r>
            <a:endParaRPr altLang="en-US" lang="zh-CN"/>
          </a:p>
        </p:txBody>
      </p:sp>
      <p:sp>
        <p:nvSpPr>
          <p:cNvPr id="10496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建立完善的法规和监管机制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加强网红行业的培训和教育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建立网红行业的信用评价体系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加强网红行业的自律管理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推动网红行业的多元化发展</a:t>
            </a:r>
            <a:endParaRPr altLang="en-US" lang="zh-CN"/>
          </a:p>
        </p:txBody>
      </p:sp>
      <p:sp>
        <p:nvSpPr>
          <p:cNvPr id="10497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鼓励网红尝试不同领域和风格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拓展网红行业的产业链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建立网红行业的规范和标准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加强网红行业的培训和教育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加强网红行业的品牌建设与推广</a:t>
            </a:r>
            <a:endParaRPr altLang="en-US" lang="zh-CN"/>
          </a:p>
        </p:txBody>
      </p:sp>
      <p:sp>
        <p:nvSpPr>
          <p:cNvPr id="10497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建立品牌形象：通过统一的视觉识别系统、品牌口号和故事，塑造独特的品牌形象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多元化推广：利用社交媒体、短视频、直播等多种渠道进行品牌推广，提高品牌知名度和影响力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合作与联盟：与其他品牌、机构或网红进行合作，共同推广品牌，扩大市场份额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持续创新：不断推出新的产品或服务，满足消费者需求，提高品牌竞争力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网红行业的社会责任与影响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网红行业的社会责任</a:t>
            </a:r>
            <a:endParaRPr altLang="en-US" lang="zh-CN"/>
          </a:p>
        </p:txBody>
      </p:sp>
      <p:sp>
        <p:nvSpPr>
          <p:cNvPr id="10498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传播正能量，引导正确价值观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关注社会问题，积极发声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提升行业形象，树立行业标杆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推动经济发展，助力中小企业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网红行业对社会的积极影响</a:t>
            </a:r>
            <a:endParaRPr altLang="en-US" lang="zh-CN"/>
          </a:p>
        </p:txBody>
      </p:sp>
      <p:sp>
        <p:nvSpPr>
          <p:cNvPr id="10499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促进经济发展：网红通过直播、短视频等方式带动了电商、广告等行业的繁荣，为经济增长做出了贡献。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传播正能量：网红在社交媒体上分享积极的生活态度、健康的生活方式等，传递了正能量和积极向上的价值观。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增强文化自信：网红通过展示中国传统文化、民俗风情等，帮助人们更好地了解和传承中华文化，增强了文化自信。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推动社会进步：网红在公益事业、环保等方面积极发声，倡导社会正能量，推动了社会的进步和发展。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网红行业对社会的负面影响及应对措施</a:t>
            </a:r>
            <a:endParaRPr altLang="en-US" lang="zh-CN"/>
          </a:p>
        </p:txBody>
      </p:sp>
      <p:sp>
        <p:nvSpPr>
          <p:cNvPr id="10500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r>
              <a:rPr altLang="en-US" lang="zh-CN"/>
              <a:t>负面影响： - 价值观扭曲：网红行业过度追求流量和关注度，导致部分网红价值观扭曲，传递错误价值观 - 青少年沉迷：网红行业吸引大量青少年关注，部分青少年沉迷其中，影响学业和身心健康 - 虚假宣传：部分网红为了追求关注度，进行虚假宣传和误导消费者，损害消费者权益</a:t>
            </a:r>
            <a:endParaRPr altLang="en-US" lang="zh-CN"/>
          </a:p>
          <a:p>
            <a:pPr lvl="1"/>
            <a:r>
              <a:rPr altLang="en-US" lang="zh-CN"/>
              <a:t>- 价值观扭曲：网红行业过度追求流量和关注度，导致部分网红价值观扭曲，传递错误价值观</a:t>
            </a:r>
            <a:endParaRPr altLang="en-US" lang="zh-CN"/>
          </a:p>
          <a:p>
            <a:pPr lvl="1"/>
            <a:r>
              <a:rPr altLang="en-US" lang="zh-CN"/>
              <a:t>- 青少年沉迷：网红行业吸引大量青少年关注，部分青少年沉迷其中，影响学业和身心健康</a:t>
            </a:r>
            <a:endParaRPr altLang="en-US" lang="zh-CN"/>
          </a:p>
          <a:p>
            <a:pPr lvl="1"/>
            <a:r>
              <a:rPr altLang="en-US" lang="zh-CN"/>
              <a:t>- 虚假宣传：部分网红为了追求关注度，进行虚假宣传和误导消费者，损害消费者权益</a:t>
            </a:r>
            <a:endParaRPr altLang="en-US" lang="zh-CN"/>
          </a:p>
          <a:p>
            <a:r>
              <a:rPr altLang="en-US" lang="zh-CN"/>
              <a:t>应对措施： - 建立行业规范：制定网红行业规范，明确行业标准和道德准则，对违反规定的网红进行惩处 - 加强监管：加强对网红行业的监管力度，打击虚假宣传和不良行为，维护市场秩序 - 引导青少年正确使用网络：加强家庭教育和社会教育，引导青少年正确使用网络，避免沉迷和受不良影响</a:t>
            </a:r>
            <a:endParaRPr altLang="en-US" lang="zh-CN"/>
          </a:p>
          <a:p>
            <a:pPr lvl="1"/>
            <a:r>
              <a:rPr altLang="en-US" lang="zh-CN"/>
              <a:t>- 建立行业规范：制定网红行业规范，明确行业标准和道德准则，对违反规定的网红进行惩处</a:t>
            </a:r>
            <a:endParaRPr altLang="en-US" lang="zh-CN"/>
          </a:p>
          <a:p>
            <a:pPr lvl="1"/>
            <a:r>
              <a:rPr altLang="en-US" lang="zh-CN"/>
              <a:t>- 加强监管：加强对网红行业的监管力度，打击虚假宣传和不良行为，维护市场秩序</a:t>
            </a:r>
            <a:endParaRPr altLang="en-US" lang="zh-CN"/>
          </a:p>
          <a:p>
            <a:pPr lvl="1"/>
            <a:r>
              <a:rPr altLang="en-US" lang="zh-CN"/>
              <a:t>- 引导青少年正确使用网络：加强家庭教育和社会教育，引导青少年正确使用网络，避免沉迷和受不良影响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网红行业的社会责任与可持续发展</a:t>
            </a:r>
            <a:endParaRPr altLang="en-US" lang="zh-CN"/>
          </a:p>
        </p:txBody>
      </p:sp>
      <p:sp>
        <p:nvSpPr>
          <p:cNvPr id="10500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社会责任：网红作为公众人物，应该积极传递正能量，引导粉丝树立正确的价值观。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可持续发展：网红行业应该注重绿色发展，推动环保、公益等事业，为社会的可持续发展做出贡献。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社会责任与可持续发展的关系：网红行业的社会责任与可持续发展是相互促进的，只有积极履行社会责任，才能实现行业的可持续发展。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未来展望：随着网红行业的不断发展，我们应该更加注重社会责任与可持续发展的融合，推动行业的健康发展。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对网红行业工作的总结与回顾</a:t>
            </a:r>
            <a:endParaRPr altLang="en-US" lang="zh-CN"/>
          </a:p>
        </p:txBody>
      </p:sp>
      <p:sp>
        <p:nvSpPr>
          <p:cNvPr id="10501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网红行业的工作模式与流程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网红行业的成功案例与经验教训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网红行业的发展历程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网红行业的现状与特点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对网红行业未来的展望与期待</a:t>
            </a:r>
            <a:endParaRPr altLang="en-US" lang="zh-CN"/>
          </a:p>
        </p:txBody>
      </p:sp>
      <p:sp>
        <p:nvSpPr>
          <p:cNvPr id="10502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网红行业未来发展重点：未来，网红行业将更加注重内容创新、品牌建设和人才培养等方面的发展。同时，随着5G、人工智能等新技术的不断应用，网红行业也将迎来更多的发展机遇。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网红行业未来合作与交流：未来，网红行业需要加强与其他行业的合作与交流，以促进共同发展。同时，也需要加强国际间的合作与交流，以推动全球网红行业的共同进步和发展。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网红行业未来发展趋势：随着互联网技术的不断发展和普及，网红行业将继续保持快速增长，并逐渐向多元化、专业化方向发展。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502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7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网红行业未来挑战与机遇：随着市场竞争的加剧和监管政策的加强，网红行业将面临更多的挑战和机遇。未来，网红需要不断提高自身素质和能力，以适应市场需求和变化。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0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0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0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62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2023-12-17T17:01:37Z</dcterms:created>
  <dcterms:modified xsi:type="dcterms:W3CDTF">2023-12-17T17:01:37Z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734538b5e0434e27bf8ecf774bf18e70_21</vt:lpwstr>
  </property>
</Properties>
</file>