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43" r:id="rId1"/>
    <p:sldMasterId id="2147491180" r:id="rId2"/>
  </p:sldMasterIdLst>
  <p:notesMasterIdLst>
    <p:notesMasterId r:id="rId3"/>
  </p:notesMasterIdLst>
  <p:sldIdLst>
    <p:sldId id="3762" r:id="rId4"/>
    <p:sldId id="3766" r:id="rId5"/>
    <p:sldId id="3769" r:id="rId6"/>
    <p:sldId id="3772" r:id="rId7"/>
    <p:sldId id="3775" r:id="rId8"/>
    <p:sldId id="3778" r:id="rId9"/>
    <p:sldId id="3781" r:id="rId10"/>
    <p:sldId id="3784" r:id="rId11"/>
    <p:sldId id="3787" r:id="rId12"/>
    <p:sldId id="3790" r:id="rId13"/>
    <p:sldId id="3793" r:id="rId14"/>
    <p:sldId id="3796" r:id="rId15"/>
    <p:sldId id="3799" r:id="rId16"/>
    <p:sldId id="3802" r:id="rId17"/>
    <p:sldId id="3805" r:id="rId18"/>
    <p:sldId id="3808" r:id="rId19"/>
    <p:sldId id="3811" r:id="rId20"/>
    <p:sldId id="3814" r:id="rId21"/>
    <p:sldId id="3817" r:id="rId22"/>
    <p:sldId id="3820" r:id="rId23"/>
    <p:sldId id="3823" r:id="rId24"/>
    <p:sldId id="3826" r:id="rId25"/>
    <p:sldId id="3829" r:id="rId26"/>
    <p:sldId id="3832" r:id="rId27"/>
    <p:sldId id="3835" r:id="rId28"/>
    <p:sldId id="3838" r:id="rId29"/>
    <p:sldId id="3841" r:id="rId30"/>
    <p:sldId id="3844" r:id="rId31"/>
    <p:sldId id="3847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44" r:id="rId1"/>
    <p:sldLayoutId id="2147491145" r:id="rId2"/>
    <p:sldLayoutId id="2147491146" r:id="rId3"/>
    <p:sldLayoutId id="2147491147" r:id="rId4"/>
    <p:sldLayoutId id="2147491148" r:id="rId5"/>
    <p:sldLayoutId id="2147491149" r:id="rId6"/>
    <p:sldLayoutId id="2147491150" r:id="rId7"/>
    <p:sldLayoutId id="2147491151" r:id="rId8"/>
    <p:sldLayoutId id="2147491152" r:id="rId9"/>
    <p:sldLayoutId id="2147491153" r:id="rId10"/>
    <p:sldLayoutId id="21474911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81" r:id="rId1"/>
    <p:sldLayoutId id="2147491182" r:id="rId2"/>
    <p:sldLayoutId id="2147491183" r:id="rId3"/>
    <p:sldLayoutId id="2147491184" r:id="rId4"/>
    <p:sldLayoutId id="2147491185" r:id="rId5"/>
    <p:sldLayoutId id="2147491186" r:id="rId6"/>
    <p:sldLayoutId id="2147491187" r:id="rId7"/>
    <p:sldLayoutId id="2147491188" r:id="rId8"/>
    <p:sldLayoutId id="2147491189" r:id="rId9"/>
    <p:sldLayoutId id="2147491190" r:id="rId10"/>
    <p:sldLayoutId id="214749119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tags" Target="../tags/tag456.xml"/><Relationship Id="rId5" Type="http://schemas.openxmlformats.org/officeDocument/2006/relationships/tags" Target="../tags/tag457.xml"/><Relationship Id="rId6" Type="http://schemas.openxmlformats.org/officeDocument/2006/relationships/tags" Target="../tags/tag458.xml"/><Relationship Id="rId7" Type="http://schemas.openxmlformats.org/officeDocument/2006/relationships/tags" Target="../tags/tag459.xml"/><Relationship Id="rId8" Type="http://schemas.openxmlformats.org/officeDocument/2006/relationships/tags" Target="../tags/tag460.xml"/><Relationship Id="rId9" Type="http://schemas.openxmlformats.org/officeDocument/2006/relationships/tags" Target="../tags/tag461.xml"/><Relationship Id="rId10" Type="http://schemas.openxmlformats.org/officeDocument/2006/relationships/tags" Target="../tags/tag462.xml"/><Relationship Id="rId11" Type="http://schemas.openxmlformats.org/officeDocument/2006/relationships/tags" Target="../tags/tag463.xml"/><Relationship Id="rId12" Type="http://schemas.openxmlformats.org/officeDocument/2006/relationships/tags" Target="../tags/tag46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tags" Target="../tags/tag468.xml"/><Relationship Id="rId5" Type="http://schemas.openxmlformats.org/officeDocument/2006/relationships/tags" Target="../tags/tag469.xml"/><Relationship Id="rId6" Type="http://schemas.openxmlformats.org/officeDocument/2006/relationships/tags" Target="../tags/tag470.xml"/><Relationship Id="rId7" Type="http://schemas.openxmlformats.org/officeDocument/2006/relationships/tags" Target="../tags/tag471.xml"/><Relationship Id="rId8" Type="http://schemas.openxmlformats.org/officeDocument/2006/relationships/tags" Target="../tags/tag472.xml"/><Relationship Id="rId9" Type="http://schemas.openxmlformats.org/officeDocument/2006/relationships/tags" Target="../tags/tag473.xml"/><Relationship Id="rId10" Type="http://schemas.openxmlformats.org/officeDocument/2006/relationships/tags" Target="../tags/tag474.xml"/><Relationship Id="rId11" Type="http://schemas.openxmlformats.org/officeDocument/2006/relationships/tags" Target="../tags/tag475.xml"/><Relationship Id="rId12" Type="http://schemas.openxmlformats.org/officeDocument/2006/relationships/tags" Target="../tags/tag476.xml"/><Relationship Id="rId13" Type="http://schemas.openxmlformats.org/officeDocument/2006/relationships/tags" Target="../tags/tag477.xml"/><Relationship Id="rId14" Type="http://schemas.openxmlformats.org/officeDocument/2006/relationships/tags" Target="../tags/tag478.xml"/><Relationship Id="rId15" Type="http://schemas.openxmlformats.org/officeDocument/2006/relationships/tags" Target="../tags/tag479.xml"/><Relationship Id="rId16" Type="http://schemas.openxmlformats.org/officeDocument/2006/relationships/tags" Target="../tags/tag480.xml"/><Relationship Id="rId17" Type="http://schemas.openxmlformats.org/officeDocument/2006/relationships/tags" Target="../tags/tag481.xml"/><Relationship Id="rId18" Type="http://schemas.openxmlformats.org/officeDocument/2006/relationships/tags" Target="../tags/tag482.xml"/><Relationship Id="rId19" Type="http://schemas.openxmlformats.org/officeDocument/2006/relationships/tags" Target="../tags/tag483.xml"/><Relationship Id="rId20" Type="http://schemas.openxmlformats.org/officeDocument/2006/relationships/tags" Target="../tags/tag48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500.xml"/><Relationship Id="rId2" Type="http://schemas.openxmlformats.org/officeDocument/2006/relationships/tags" Target="../tags/tag501.xml"/><Relationship Id="rId3" Type="http://schemas.openxmlformats.org/officeDocument/2006/relationships/tags" Target="../tags/tag502.xml"/><Relationship Id="rId4" Type="http://schemas.openxmlformats.org/officeDocument/2006/relationships/tags" Target="../tags/tag503.xml"/><Relationship Id="rId5" Type="http://schemas.openxmlformats.org/officeDocument/2006/relationships/tags" Target="../tags/tag504.xml"/><Relationship Id="rId6" Type="http://schemas.openxmlformats.org/officeDocument/2006/relationships/tags" Target="../tags/tag505.xml"/><Relationship Id="rId7" Type="http://schemas.openxmlformats.org/officeDocument/2006/relationships/tags" Target="../tags/tag506.xml"/><Relationship Id="rId8" Type="http://schemas.openxmlformats.org/officeDocument/2006/relationships/tags" Target="../tags/tag507.xml"/><Relationship Id="rId9" Type="http://schemas.openxmlformats.org/officeDocument/2006/relationships/tags" Target="../tags/tag508.xml"/><Relationship Id="rId10" Type="http://schemas.openxmlformats.org/officeDocument/2006/relationships/tags" Target="../tags/tag509.xml"/><Relationship Id="rId11" Type="http://schemas.openxmlformats.org/officeDocument/2006/relationships/tags" Target="../tags/tag510.xml"/><Relationship Id="rId12" Type="http://schemas.openxmlformats.org/officeDocument/2006/relationships/tags" Target="../tags/tag51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32.xml"/><Relationship Id="rId2" Type="http://schemas.openxmlformats.org/officeDocument/2006/relationships/tags" Target="../tags/tag533.xml"/><Relationship Id="rId3" Type="http://schemas.openxmlformats.org/officeDocument/2006/relationships/tags" Target="../tags/tag53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tags" Target="../tags/tag563.xml"/><Relationship Id="rId14" Type="http://schemas.openxmlformats.org/officeDocument/2006/relationships/tags" Target="../tags/tag564.xml"/><Relationship Id="rId15" Type="http://schemas.openxmlformats.org/officeDocument/2006/relationships/tags" Target="../tags/tag565.xml"/><Relationship Id="rId16" Type="http://schemas.openxmlformats.org/officeDocument/2006/relationships/tags" Target="../tags/tag566.xml"/><Relationship Id="rId17" Type="http://schemas.openxmlformats.org/officeDocument/2006/relationships/tags" Target="../tags/tag567.xml"/><Relationship Id="rId18" Type="http://schemas.openxmlformats.org/officeDocument/2006/relationships/tags" Target="../tags/tag568.xml"/><Relationship Id="rId19" Type="http://schemas.openxmlformats.org/officeDocument/2006/relationships/tags" Target="../tags/tag569.xml"/><Relationship Id="rId20" Type="http://schemas.openxmlformats.org/officeDocument/2006/relationships/tags" Target="../tags/tag570.xml"/><Relationship Id="rId21" Type="http://schemas.openxmlformats.org/officeDocument/2006/relationships/tags" Target="../tags/tag571.xml"/><Relationship Id="rId22" Type="http://schemas.openxmlformats.org/officeDocument/2006/relationships/tags" Target="../tags/tag572.xml"/><Relationship Id="rId23" Type="http://schemas.openxmlformats.org/officeDocument/2006/relationships/tags" Target="../tags/tag573.xml"/><Relationship Id="rId24" Type="http://schemas.openxmlformats.org/officeDocument/2006/relationships/tags" Target="../tags/tag574.xml"/><Relationship Id="rId25" Type="http://schemas.openxmlformats.org/officeDocument/2006/relationships/tags" Target="../tags/tag575.xml"/><Relationship Id="rId26" Type="http://schemas.openxmlformats.org/officeDocument/2006/relationships/tags" Target="../tags/tag576.xml"/><Relationship Id="rId27" Type="http://schemas.openxmlformats.org/officeDocument/2006/relationships/tags" Target="../tags/tag577.xml"/><Relationship Id="rId28" Type="http://schemas.openxmlformats.org/officeDocument/2006/relationships/tags" Target="../tags/tag578.xml"/><Relationship Id="rId29" Type="http://schemas.openxmlformats.org/officeDocument/2006/relationships/tags" Target="../tags/tag57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80.xml"/><Relationship Id="rId2" Type="http://schemas.openxmlformats.org/officeDocument/2006/relationships/tags" Target="../tags/tag581.xml"/><Relationship Id="rId3" Type="http://schemas.openxmlformats.org/officeDocument/2006/relationships/tags" Target="../tags/tag58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83.xml"/><Relationship Id="rId2" Type="http://schemas.openxmlformats.org/officeDocument/2006/relationships/tags" Target="../tags/tag584.xml"/><Relationship Id="rId3" Type="http://schemas.openxmlformats.org/officeDocument/2006/relationships/tags" Target="../tags/tag585.xml"/><Relationship Id="rId4" Type="http://schemas.openxmlformats.org/officeDocument/2006/relationships/tags" Target="../tags/tag586.xml"/><Relationship Id="rId5" Type="http://schemas.openxmlformats.org/officeDocument/2006/relationships/tags" Target="../tags/tag587.xml"/><Relationship Id="rId6" Type="http://schemas.openxmlformats.org/officeDocument/2006/relationships/tags" Target="../tags/tag588.xml"/><Relationship Id="rId7" Type="http://schemas.openxmlformats.org/officeDocument/2006/relationships/tags" Target="../tags/tag589.xml"/><Relationship Id="rId8" Type="http://schemas.openxmlformats.org/officeDocument/2006/relationships/tags" Target="../tags/tag590.xml"/><Relationship Id="rId9" Type="http://schemas.openxmlformats.org/officeDocument/2006/relationships/tags" Target="../tags/tag591.xml"/><Relationship Id="rId10" Type="http://schemas.openxmlformats.org/officeDocument/2006/relationships/tags" Target="../tags/tag592.xml"/><Relationship Id="rId11" Type="http://schemas.openxmlformats.org/officeDocument/2006/relationships/tags" Target="../tags/tag593.xml"/><Relationship Id="rId12" Type="http://schemas.openxmlformats.org/officeDocument/2006/relationships/tags" Target="../tags/tag59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5.xml"/><Relationship Id="rId2" Type="http://schemas.openxmlformats.org/officeDocument/2006/relationships/tags" Target="../tags/tag596.xml"/><Relationship Id="rId3" Type="http://schemas.openxmlformats.org/officeDocument/2006/relationships/tags" Target="../tags/tag597.xml"/><Relationship Id="rId4" Type="http://schemas.openxmlformats.org/officeDocument/2006/relationships/tags" Target="../tags/tag598.xml"/><Relationship Id="rId5" Type="http://schemas.openxmlformats.org/officeDocument/2006/relationships/tags" Target="../tags/tag599.xml"/><Relationship Id="rId6" Type="http://schemas.openxmlformats.org/officeDocument/2006/relationships/tags" Target="../tags/tag600.xml"/><Relationship Id="rId7" Type="http://schemas.openxmlformats.org/officeDocument/2006/relationships/tags" Target="../tags/tag601.xml"/><Relationship Id="rId8" Type="http://schemas.openxmlformats.org/officeDocument/2006/relationships/tags" Target="../tags/tag602.xml"/><Relationship Id="rId9" Type="http://schemas.openxmlformats.org/officeDocument/2006/relationships/tags" Target="../tags/tag603.xml"/><Relationship Id="rId10" Type="http://schemas.openxmlformats.org/officeDocument/2006/relationships/tags" Target="../tags/tag604.xml"/><Relationship Id="rId11" Type="http://schemas.openxmlformats.org/officeDocument/2006/relationships/tags" Target="../tags/tag605.xml"/><Relationship Id="rId12" Type="http://schemas.openxmlformats.org/officeDocument/2006/relationships/tags" Target="../tags/tag60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07.xml"/><Relationship Id="rId2" Type="http://schemas.openxmlformats.org/officeDocument/2006/relationships/tags" Target="../tags/tag608.xml"/><Relationship Id="rId3" Type="http://schemas.openxmlformats.org/officeDocument/2006/relationships/tags" Target="../tags/tag609.xml"/><Relationship Id="rId4" Type="http://schemas.openxmlformats.org/officeDocument/2006/relationships/tags" Target="../tags/tag610.xml"/><Relationship Id="rId5" Type="http://schemas.openxmlformats.org/officeDocument/2006/relationships/tags" Target="../tags/tag611.xml"/><Relationship Id="rId6" Type="http://schemas.openxmlformats.org/officeDocument/2006/relationships/tags" Target="../tags/tag612.xml"/><Relationship Id="rId7" Type="http://schemas.openxmlformats.org/officeDocument/2006/relationships/tags" Target="../tags/tag613.xml"/><Relationship Id="rId8" Type="http://schemas.openxmlformats.org/officeDocument/2006/relationships/tags" Target="../tags/tag614.xml"/><Relationship Id="rId9" Type="http://schemas.openxmlformats.org/officeDocument/2006/relationships/tags" Target="../tags/tag615.xml"/><Relationship Id="rId10" Type="http://schemas.openxmlformats.org/officeDocument/2006/relationships/tags" Target="../tags/tag616.xml"/><Relationship Id="rId11" Type="http://schemas.openxmlformats.org/officeDocument/2006/relationships/tags" Target="../tags/tag617.xml"/><Relationship Id="rId12" Type="http://schemas.openxmlformats.org/officeDocument/2006/relationships/tags" Target="../tags/tag618.xml"/><Relationship Id="rId13" Type="http://schemas.openxmlformats.org/officeDocument/2006/relationships/tags" Target="../tags/tag619.xml"/><Relationship Id="rId14" Type="http://schemas.openxmlformats.org/officeDocument/2006/relationships/tags" Target="../tags/tag620.xml"/><Relationship Id="rId15" Type="http://schemas.openxmlformats.org/officeDocument/2006/relationships/tags" Target="../tags/tag621.xml"/><Relationship Id="rId16" Type="http://schemas.openxmlformats.org/officeDocument/2006/relationships/tags" Target="../tags/tag62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23.xml"/><Relationship Id="rId2" Type="http://schemas.openxmlformats.org/officeDocument/2006/relationships/tags" Target="../tags/tag624.xml"/><Relationship Id="rId3" Type="http://schemas.openxmlformats.org/officeDocument/2006/relationships/tags" Target="../tags/tag625.xml"/><Relationship Id="rId4" Type="http://schemas.openxmlformats.org/officeDocument/2006/relationships/tags" Target="../tags/tag626.xml"/><Relationship Id="rId5" Type="http://schemas.openxmlformats.org/officeDocument/2006/relationships/tags" Target="../tags/tag627.xml"/><Relationship Id="rId6" Type="http://schemas.openxmlformats.org/officeDocument/2006/relationships/tags" Target="../tags/tag628.xml"/><Relationship Id="rId7" Type="http://schemas.openxmlformats.org/officeDocument/2006/relationships/tags" Target="../tags/tag629.xml"/><Relationship Id="rId8" Type="http://schemas.openxmlformats.org/officeDocument/2006/relationships/tags" Target="../tags/tag630.xml"/><Relationship Id="rId9" Type="http://schemas.openxmlformats.org/officeDocument/2006/relationships/tags" Target="../tags/tag631.xml"/><Relationship Id="rId10" Type="http://schemas.openxmlformats.org/officeDocument/2006/relationships/tags" Target="../tags/tag632.xml"/><Relationship Id="rId11" Type="http://schemas.openxmlformats.org/officeDocument/2006/relationships/tags" Target="../tags/tag633.xml"/><Relationship Id="rId12" Type="http://schemas.openxmlformats.org/officeDocument/2006/relationships/tags" Target="../tags/tag63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35.xml"/><Relationship Id="rId2" Type="http://schemas.openxmlformats.org/officeDocument/2006/relationships/tags" Target="../tags/tag636.xml"/><Relationship Id="rId3" Type="http://schemas.openxmlformats.org/officeDocument/2006/relationships/tags" Target="../tags/tag63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38.xml"/><Relationship Id="rId2" Type="http://schemas.openxmlformats.org/officeDocument/2006/relationships/tags" Target="../tags/tag639.xml"/><Relationship Id="rId3" Type="http://schemas.openxmlformats.org/officeDocument/2006/relationships/tags" Target="../tags/tag640.xml"/><Relationship Id="rId4" Type="http://schemas.openxmlformats.org/officeDocument/2006/relationships/tags" Target="../tags/tag641.xml"/><Relationship Id="rId5" Type="http://schemas.openxmlformats.org/officeDocument/2006/relationships/tags" Target="../tags/tag642.xml"/><Relationship Id="rId6" Type="http://schemas.openxmlformats.org/officeDocument/2006/relationships/tags" Target="../tags/tag643.xml"/><Relationship Id="rId7" Type="http://schemas.openxmlformats.org/officeDocument/2006/relationships/tags" Target="../tags/tag644.xml"/><Relationship Id="rId8" Type="http://schemas.openxmlformats.org/officeDocument/2006/relationships/tags" Target="../tags/tag645.xml"/><Relationship Id="rId9" Type="http://schemas.openxmlformats.org/officeDocument/2006/relationships/tags" Target="../tags/tag646.xml"/><Relationship Id="rId10" Type="http://schemas.openxmlformats.org/officeDocument/2006/relationships/tags" Target="../tags/tag647.xml"/><Relationship Id="rId11" Type="http://schemas.openxmlformats.org/officeDocument/2006/relationships/tags" Target="../tags/tag648.xml"/><Relationship Id="rId12" Type="http://schemas.openxmlformats.org/officeDocument/2006/relationships/tags" Target="../tags/tag6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50.xml"/><Relationship Id="rId2" Type="http://schemas.openxmlformats.org/officeDocument/2006/relationships/tags" Target="../tags/tag651.xml"/><Relationship Id="rId3" Type="http://schemas.openxmlformats.org/officeDocument/2006/relationships/tags" Target="../tags/tag652.xml"/><Relationship Id="rId4" Type="http://schemas.openxmlformats.org/officeDocument/2006/relationships/tags" Target="../tags/tag653.xml"/><Relationship Id="rId5" Type="http://schemas.openxmlformats.org/officeDocument/2006/relationships/tags" Target="../tags/tag654.xml"/><Relationship Id="rId6" Type="http://schemas.openxmlformats.org/officeDocument/2006/relationships/tags" Target="../tags/tag655.xml"/><Relationship Id="rId7" Type="http://schemas.openxmlformats.org/officeDocument/2006/relationships/tags" Target="../tags/tag656.xml"/><Relationship Id="rId8" Type="http://schemas.openxmlformats.org/officeDocument/2006/relationships/tags" Target="../tags/tag657.xml"/><Relationship Id="rId9" Type="http://schemas.openxmlformats.org/officeDocument/2006/relationships/tags" Target="../tags/tag658.xml"/><Relationship Id="rId10" Type="http://schemas.openxmlformats.org/officeDocument/2006/relationships/tags" Target="../tags/tag659.xml"/><Relationship Id="rId11" Type="http://schemas.openxmlformats.org/officeDocument/2006/relationships/tags" Target="../tags/tag660.xml"/><Relationship Id="rId12" Type="http://schemas.openxmlformats.org/officeDocument/2006/relationships/tags" Target="../tags/tag661.xml"/><Relationship Id="rId13" Type="http://schemas.openxmlformats.org/officeDocument/2006/relationships/tags" Target="../tags/tag662.xml"/><Relationship Id="rId14" Type="http://schemas.openxmlformats.org/officeDocument/2006/relationships/tags" Target="../tags/tag663.xml"/><Relationship Id="rId15" Type="http://schemas.openxmlformats.org/officeDocument/2006/relationships/tags" Target="../tags/tag664.xml"/><Relationship Id="rId16" Type="http://schemas.openxmlformats.org/officeDocument/2006/relationships/tags" Target="../tags/tag665.xml"/><Relationship Id="rId17" Type="http://schemas.openxmlformats.org/officeDocument/2006/relationships/tags" Target="../tags/tag666.xml"/><Relationship Id="rId18" Type="http://schemas.openxmlformats.org/officeDocument/2006/relationships/tags" Target="../tags/tag667.xml"/><Relationship Id="rId19" Type="http://schemas.openxmlformats.org/officeDocument/2006/relationships/tags" Target="../tags/tag668.xml"/><Relationship Id="rId20" Type="http://schemas.openxmlformats.org/officeDocument/2006/relationships/tags" Target="../tags/tag66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70.xml"/><Relationship Id="rId2" Type="http://schemas.openxmlformats.org/officeDocument/2006/relationships/tags" Target="../tags/tag671.xml"/><Relationship Id="rId3" Type="http://schemas.openxmlformats.org/officeDocument/2006/relationships/tags" Target="../tags/tag672.xml"/><Relationship Id="rId4" Type="http://schemas.openxmlformats.org/officeDocument/2006/relationships/tags" Target="../tags/tag673.xml"/><Relationship Id="rId5" Type="http://schemas.openxmlformats.org/officeDocument/2006/relationships/tags" Target="../tags/tag674.xml"/><Relationship Id="rId6" Type="http://schemas.openxmlformats.org/officeDocument/2006/relationships/tags" Target="../tags/tag675.xml"/><Relationship Id="rId7" Type="http://schemas.openxmlformats.org/officeDocument/2006/relationships/tags" Target="../tags/tag676.xml"/><Relationship Id="rId8" Type="http://schemas.openxmlformats.org/officeDocument/2006/relationships/tags" Target="../tags/tag677.xml"/><Relationship Id="rId9" Type="http://schemas.openxmlformats.org/officeDocument/2006/relationships/tags" Target="../tags/tag678.xml"/><Relationship Id="rId10" Type="http://schemas.openxmlformats.org/officeDocument/2006/relationships/tags" Target="../tags/tag679.xml"/><Relationship Id="rId11" Type="http://schemas.openxmlformats.org/officeDocument/2006/relationships/tags" Target="../tags/tag680.xml"/><Relationship Id="rId12" Type="http://schemas.openxmlformats.org/officeDocument/2006/relationships/tags" Target="../tags/tag681.xml"/><Relationship Id="rId13" Type="http://schemas.openxmlformats.org/officeDocument/2006/relationships/tags" Target="../tags/tag682.xml"/><Relationship Id="rId14" Type="http://schemas.openxmlformats.org/officeDocument/2006/relationships/tags" Target="../tags/tag683.xml"/><Relationship Id="rId15" Type="http://schemas.openxmlformats.org/officeDocument/2006/relationships/tags" Target="../tags/tag684.xml"/><Relationship Id="rId16" Type="http://schemas.openxmlformats.org/officeDocument/2006/relationships/tags" Target="../tags/tag685.xml"/><Relationship Id="rId17" Type="http://schemas.openxmlformats.org/officeDocument/2006/relationships/tags" Target="../tags/tag686.xml"/><Relationship Id="rId18" Type="http://schemas.openxmlformats.org/officeDocument/2006/relationships/tags" Target="../tags/tag687.xml"/><Relationship Id="rId19" Type="http://schemas.openxmlformats.org/officeDocument/2006/relationships/tags" Target="../tags/tag688.xml"/><Relationship Id="rId20" Type="http://schemas.openxmlformats.org/officeDocument/2006/relationships/tags" Target="../tags/tag689.xml"/><Relationship Id="rId21" Type="http://schemas.openxmlformats.org/officeDocument/2006/relationships/tags" Target="../tags/tag690.xml"/><Relationship Id="rId22" Type="http://schemas.openxmlformats.org/officeDocument/2006/relationships/tags" Target="../tags/tag691.xml"/><Relationship Id="rId23" Type="http://schemas.openxmlformats.org/officeDocument/2006/relationships/tags" Target="../tags/tag692.xml"/><Relationship Id="rId24" Type="http://schemas.openxmlformats.org/officeDocument/2006/relationships/tags" Target="../tags/tag693.xml"/><Relationship Id="rId25" Type="http://schemas.openxmlformats.org/officeDocument/2006/relationships/tags" Target="../tags/tag694.xml"/><Relationship Id="rId26" Type="http://schemas.openxmlformats.org/officeDocument/2006/relationships/tags" Target="../tags/tag695.xml"/><Relationship Id="rId27" Type="http://schemas.openxmlformats.org/officeDocument/2006/relationships/tags" Target="../tags/tag696.xml"/><Relationship Id="rId28" Type="http://schemas.openxmlformats.org/officeDocument/2006/relationships/tags" Target="../tags/tag697.xml"/><Relationship Id="rId29" Type="http://schemas.openxmlformats.org/officeDocument/2006/relationships/tags" Target="../tags/tag698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99.xml"/><Relationship Id="rId2" Type="http://schemas.openxmlformats.org/officeDocument/2006/relationships/tags" Target="../tags/tag700.xml"/><Relationship Id="rId3" Type="http://schemas.openxmlformats.org/officeDocument/2006/relationships/tags" Target="../tags/tag701.xml"/><Relationship Id="rId4" Type="http://schemas.openxmlformats.org/officeDocument/2006/relationships/tags" Target="../tags/tag702.xml"/><Relationship Id="rId5" Type="http://schemas.openxmlformats.org/officeDocument/2006/relationships/tags" Target="../tags/tag703.xml"/><Relationship Id="rId6" Type="http://schemas.openxmlformats.org/officeDocument/2006/relationships/tags" Target="../tags/tag704.xml"/><Relationship Id="rId7" Type="http://schemas.openxmlformats.org/officeDocument/2006/relationships/tags" Target="../tags/tag705.xml"/><Relationship Id="rId8" Type="http://schemas.openxmlformats.org/officeDocument/2006/relationships/tags" Target="../tags/tag706.xml"/><Relationship Id="rId9" Type="http://schemas.openxmlformats.org/officeDocument/2006/relationships/tags" Target="../tags/tag707.xml"/><Relationship Id="rId10" Type="http://schemas.openxmlformats.org/officeDocument/2006/relationships/tags" Target="../tags/tag708.xml"/><Relationship Id="rId11" Type="http://schemas.openxmlformats.org/officeDocument/2006/relationships/tags" Target="../tags/tag709.xml"/><Relationship Id="rId12" Type="http://schemas.openxmlformats.org/officeDocument/2006/relationships/tags" Target="../tags/tag7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711.xml"/><Relationship Id="rId2" Type="http://schemas.openxmlformats.org/officeDocument/2006/relationships/tags" Target="../tags/tag712.xml"/><Relationship Id="rId3" Type="http://schemas.openxmlformats.org/officeDocument/2006/relationships/tags" Target="../tags/tag71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14.xml"/><Relationship Id="rId2" Type="http://schemas.openxmlformats.org/officeDocument/2006/relationships/tags" Target="../tags/tag715.xml"/><Relationship Id="rId3" Type="http://schemas.openxmlformats.org/officeDocument/2006/relationships/tags" Target="../tags/tag716.xml"/><Relationship Id="rId4" Type="http://schemas.openxmlformats.org/officeDocument/2006/relationships/tags" Target="../tags/tag717.xml"/><Relationship Id="rId5" Type="http://schemas.openxmlformats.org/officeDocument/2006/relationships/tags" Target="../tags/tag718.xml"/><Relationship Id="rId6" Type="http://schemas.openxmlformats.org/officeDocument/2006/relationships/tags" Target="../tags/tag719.xml"/><Relationship Id="rId7" Type="http://schemas.openxmlformats.org/officeDocument/2006/relationships/tags" Target="../tags/tag720.xml"/><Relationship Id="rId8" Type="http://schemas.openxmlformats.org/officeDocument/2006/relationships/tags" Target="../tags/tag721.xml"/><Relationship Id="rId9" Type="http://schemas.openxmlformats.org/officeDocument/2006/relationships/tags" Target="../tags/tag722.xml"/><Relationship Id="rId10" Type="http://schemas.openxmlformats.org/officeDocument/2006/relationships/tags" Target="../tags/tag723.xml"/><Relationship Id="rId11" Type="http://schemas.openxmlformats.org/officeDocument/2006/relationships/tags" Target="../tags/tag724.xml"/><Relationship Id="rId12" Type="http://schemas.openxmlformats.org/officeDocument/2006/relationships/tags" Target="../tags/tag725.xml"/><Relationship Id="rId13" Type="http://schemas.openxmlformats.org/officeDocument/2006/relationships/tags" Target="../tags/tag726.xml"/><Relationship Id="rId14" Type="http://schemas.openxmlformats.org/officeDocument/2006/relationships/tags" Target="../tags/tag727.xml"/><Relationship Id="rId15" Type="http://schemas.openxmlformats.org/officeDocument/2006/relationships/tags" Target="../tags/tag728.xml"/><Relationship Id="rId16" Type="http://schemas.openxmlformats.org/officeDocument/2006/relationships/tags" Target="../tags/tag729.xml"/><Relationship Id="rId17" Type="http://schemas.openxmlformats.org/officeDocument/2006/relationships/tags" Target="../tags/tag730.xml"/><Relationship Id="rId18" Type="http://schemas.openxmlformats.org/officeDocument/2006/relationships/tags" Target="../tags/tag731.xml"/><Relationship Id="rId1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32.xml"/><Relationship Id="rId2" Type="http://schemas.openxmlformats.org/officeDocument/2006/relationships/tags" Target="../tags/tag733.xml"/><Relationship Id="rId3" Type="http://schemas.openxmlformats.org/officeDocument/2006/relationships/tags" Target="../tags/tag734.xml"/><Relationship Id="rId4" Type="http://schemas.openxmlformats.org/officeDocument/2006/relationships/tags" Target="../tags/tag735.xml"/><Relationship Id="rId5" Type="http://schemas.openxmlformats.org/officeDocument/2006/relationships/tags" Target="../tags/tag736.xml"/><Relationship Id="rId6" Type="http://schemas.openxmlformats.org/officeDocument/2006/relationships/tags" Target="../tags/tag737.xml"/><Relationship Id="rId7" Type="http://schemas.openxmlformats.org/officeDocument/2006/relationships/tags" Target="../tags/tag738.xml"/><Relationship Id="rId8" Type="http://schemas.openxmlformats.org/officeDocument/2006/relationships/tags" Target="../tags/tag739.xml"/><Relationship Id="rId9" Type="http://schemas.openxmlformats.org/officeDocument/2006/relationships/tags" Target="../tags/tag740.xml"/><Relationship Id="rId10" Type="http://schemas.openxmlformats.org/officeDocument/2006/relationships/tags" Target="../tags/tag741.xml"/><Relationship Id="rId11" Type="http://schemas.openxmlformats.org/officeDocument/2006/relationships/tags" Target="../tags/tag742.xml"/><Relationship Id="rId12" Type="http://schemas.openxmlformats.org/officeDocument/2006/relationships/tags" Target="../tags/tag74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44.xml"/><Relationship Id="rId2" Type="http://schemas.openxmlformats.org/officeDocument/2006/relationships/tags" Target="../tags/tag745.xml"/><Relationship Id="rId3" Type="http://schemas.openxmlformats.org/officeDocument/2006/relationships/tags" Target="../tags/tag746.xml"/><Relationship Id="rId4" Type="http://schemas.openxmlformats.org/officeDocument/2006/relationships/tags" Target="../tags/tag747.xml"/><Relationship Id="rId5" Type="http://schemas.openxmlformats.org/officeDocument/2006/relationships/tags" Target="../tags/tag748.xml"/><Relationship Id="rId6" Type="http://schemas.openxmlformats.org/officeDocument/2006/relationships/tags" Target="../tags/tag749.xml"/><Relationship Id="rId7" Type="http://schemas.openxmlformats.org/officeDocument/2006/relationships/tags" Target="../tags/tag750.xml"/><Relationship Id="rId8" Type="http://schemas.openxmlformats.org/officeDocument/2006/relationships/tags" Target="../tags/tag751.xml"/><Relationship Id="rId9" Type="http://schemas.openxmlformats.org/officeDocument/2006/relationships/tags" Target="../tags/tag752.xml"/><Relationship Id="rId10" Type="http://schemas.openxmlformats.org/officeDocument/2006/relationships/tags" Target="../tags/tag753.xml"/><Relationship Id="rId11" Type="http://schemas.openxmlformats.org/officeDocument/2006/relationships/tags" Target="../tags/tag754.xml"/><Relationship Id="rId12" Type="http://schemas.openxmlformats.org/officeDocument/2006/relationships/tags" Target="../tags/tag755.xml"/><Relationship Id="rId13" Type="http://schemas.openxmlformats.org/officeDocument/2006/relationships/tags" Target="../tags/tag756.xml"/><Relationship Id="rId14" Type="http://schemas.openxmlformats.org/officeDocument/2006/relationships/tags" Target="../tags/tag757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2024年文化与创意产业品牌塑造与国际推广方案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方案背景与目标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品牌定位与形象设计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创意内容策划与制作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国际推广策略与渠道拓展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方案实施与监测评估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bg1"/>
                </a:solidFill>
                <a:latin typeface="+mj-ea"/>
                <a:ea typeface="+mj-ea"/>
              </a:rPr>
              <a:t>风险评估与应对措施</a:t>
            </a:r>
            <a:endParaRPr altLang="en-US" b="1" dirty="0" sz="17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方案背景与目标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当前文化与创意产业发展现状</a:t>
            </a:r>
            <a:endParaRPr altLang="en-US" lang="zh-CN"/>
          </a:p>
        </p:txBody>
      </p:sp>
      <p:sp>
        <p:nvSpPr>
          <p:cNvPr id="10505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面临数字化、全球化等挑战，需要不断创新和升级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全球文化与创意产业快速发展，成为经济增长的重要引擎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中国文化与创意产业在政策支持下取得显著成果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文化与创意产业在品牌塑造和国际推广方面具有巨大潜力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品牌塑造与国际推广的必要性</a:t>
            </a:r>
            <a:endParaRPr altLang="en-US" lang="zh-CN"/>
          </a:p>
        </p:txBody>
      </p:sp>
      <p:sp>
        <p:nvSpPr>
          <p:cNvPr id="10506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全球化背景下，品牌成为国家软实力的重要体现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提升文化与创意产业的国际竞争力，促进经济发展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文化与创意产业的发展需要与国际接轨，推广本土文化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品牌塑造与国际推广有助于提高国家形象，增强国际影响力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方案预期目标</a:t>
            </a:r>
            <a:endParaRPr altLang="en-US" lang="zh-CN"/>
          </a:p>
        </p:txBody>
      </p:sp>
      <p:sp>
        <p:nvSpPr>
          <p:cNvPr id="1050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提高文化与创意产业品牌知名度和美誉度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增强品牌竞争力和市场占有率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提升品牌形象和文化内涵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促进国际市场拓展和销售增长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品牌定位与形象设计</a:t>
            </a:r>
            <a:endParaRPr altLang="en-US" dirty="0" lang="zh-CN"/>
          </a:p>
        </p:txBody>
      </p:sp>
      <p:sp>
        <p:nvSpPr>
          <p:cNvPr id="1050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品牌核心价值提炼</a:t>
            </a:r>
            <a:endParaRPr altLang="en-US" lang="zh-CN"/>
          </a:p>
        </p:txBody>
      </p:sp>
      <p:sp>
        <p:nvSpPr>
          <p:cNvPr id="10515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品牌定位：根据目标市场和消费者需求，明确品牌在市场中的位置和特色。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品牌形象设计：通过视觉、听觉等多种手段，塑造独特的品牌形象，增强品牌认知度和记忆度。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品牌核心价值：提炼出品牌的核心价值观和优势，强调品牌与众不同的地方，提升品牌忠诚度和美誉度。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5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品牌传播：通过有效的传播手段，将品牌核心价值传递给目标受众，提高品牌知名度和影响力。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目标市场与消费群体分析</a:t>
            </a:r>
            <a:endParaRPr altLang="en-US" lang="zh-CN"/>
          </a:p>
        </p:txBody>
      </p:sp>
      <p:sp>
        <p:nvSpPr>
          <p:cNvPr id="1051634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636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638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640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1642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44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46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48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650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目标市场：针对不同国家和地区，分析其文化背景、市场需求和消费习惯，为品牌定位提供依据。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652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消费群体：深入研究目标市场的消费者群体，了解其年龄、性别、收入水平、消费偏好等信息，为品牌形象设计提供参考。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654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市场定位：根据目标市场和消费群体的特点，明确品牌的市场定位，如高端、中端或亲民路线等。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1656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品牌形象：根据市场定位和消费群体的喜好，设计符合品牌理念和特点的品牌形象，如标志、视觉识别系统等。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品牌形象设计与传播策略</a:t>
            </a:r>
            <a:endParaRPr altLang="en-US" lang="zh-CN"/>
          </a:p>
        </p:txBody>
      </p:sp>
      <p:sp>
        <p:nvSpPr>
          <p:cNvPr id="10516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品牌定位：根据目标市场和消费者需求，确定品牌的核心特点和竞争优势。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传播策略：制定有效的传播渠道和方式，如广告、公关、内容营销等，以提升品牌知名度和美誉度。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国际化推广：针对不同国家和地区的市场特点，进行本土化调整和差异化传播，以扩大品牌影响力。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形象设计：包括视觉识别系统、品牌名称、标志、口号等，要简洁明了、易于识别。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创意内容策划与制作</a:t>
            </a:r>
            <a:endParaRPr altLang="en-US" dirty="0" lang="zh-CN"/>
          </a:p>
        </p:txBody>
      </p:sp>
      <p:sp>
        <p:nvSpPr>
          <p:cNvPr id="10517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创意来源与筛选</a:t>
            </a:r>
            <a:endParaRPr altLang="en-US" lang="zh-CN"/>
          </a:p>
        </p:txBody>
      </p:sp>
      <p:sp>
        <p:nvSpPr>
          <p:cNvPr id="10525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创意来源：市场调研、用户需求分析、竞品分析、行业趋势洞察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创意筛选：基于目标受众、品牌定位、市场可行性等因素进行筛选和优化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创意落地：将筛选后的创意转化为具体的策划方案和制作计划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创意质量把控：制定评估标准，对创意内容进行质量评估和优化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内容形式与风格定位</a:t>
            </a:r>
            <a:endParaRPr altLang="en-US" lang="zh-CN"/>
          </a:p>
        </p:txBody>
      </p:sp>
      <p:sp>
        <p:nvSpPr>
          <p:cNvPr id="1052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内容形式：结合文化与创意产业特点，采用多种形式展示品牌特色与优势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风格定位：根据目标受众需求，确定品牌形象与风格，打造独特的品牌印象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创意元素：融入地域文化、民俗风情等元素，提升品牌的文化内涵与创意价值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制作团队：组建专业的创意制作团队，确保内容的高品质与专业性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制作团队与资源整合</a:t>
            </a:r>
            <a:endParaRPr altLang="en-US" lang="zh-CN"/>
          </a:p>
        </p:txBody>
      </p:sp>
      <p:sp>
        <p:nvSpPr>
          <p:cNvPr id="10526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团队成员：具备专业知识和丰富经验的策划、设计、制作人员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制作流程：明确制作流程，确保创意内容策划与制作的顺利进行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协作方式：各部门之间密切配合，形成高效的团队协作机制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资源整合：充分利用各种资源，包括人才、技术、设备等，实现资源的高效配置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国际推广策略与渠道拓展</a:t>
            </a:r>
            <a:endParaRPr altLang="en-US" dirty="0" lang="zh-CN"/>
          </a:p>
        </p:txBody>
      </p:sp>
      <p:sp>
        <p:nvSpPr>
          <p:cNvPr id="10527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推广渠道分析</a:t>
            </a:r>
            <a:endParaRPr altLang="en-US" lang="zh-CN"/>
          </a:p>
        </p:txBody>
      </p:sp>
      <p:sp>
        <p:nvSpPr>
          <p:cNvPr id="10535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数字媒体推广：利用社交媒体、网络广告等数字化平台进行品牌宣传和推广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线下活动推广：组织各类文化活动、展览、演出等形式，吸引国际观众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合作推广：与国际知名品牌、机构合作，共同推广文化与创意产业品牌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内容营销：通过创作高质量的文化内容，吸引目标受众并提高品牌知名度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合作机构与平台拓展</a:t>
            </a:r>
            <a:endParaRPr altLang="en-US" lang="zh-CN"/>
          </a:p>
        </p:txBody>
      </p:sp>
      <p:sp>
        <p:nvSpPr>
          <p:cNvPr id="10535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合作机构：与国际知名文化机构、博物馆、艺术团体等建立合作关系，共同举办展览、活动和项目。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平台拓展：利用数字技术和互联网平台，拓展国际市场，提高品牌知名度和影响力。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5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国际合作项目：参与国际文化交流项目，与其他国家共同推广文化与创意产业。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合作形式：采用多种合作形式，如联合制作、互换展览、艺术家交流等，促进国际文化交流与合作。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线上线下活动策划与执行</a:t>
            </a:r>
            <a:endParaRPr altLang="en-US" lang="zh-CN"/>
          </a:p>
        </p:txBody>
      </p:sp>
      <p:sp>
        <p:nvSpPr>
          <p:cNvPr id="10536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策划要点：结合品牌特点和市场需求，制定有针对性的活动方案，注重创意和执行力的结合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线上活动：利用社交媒体、网络平台等渠道，开展品牌宣传、产品推广等活动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线下活动：组织展览、论坛、路演等形式，邀请行业专家、媒体等参与，提高品牌知名度和影响力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执行要点：确保活动策划与落地执行的连贯性，注重细节和流程管理，确保活动效果的最大化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社交媒体营销策略</a:t>
            </a:r>
            <a:endParaRPr altLang="en-US" lang="zh-CN"/>
          </a:p>
        </p:txBody>
      </p:sp>
      <p:sp>
        <p:nvSpPr>
          <p:cNvPr id="10537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利用社交媒体平台进行品牌宣传和推广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制定与品牌形象相符合的社交媒体营销策略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7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定期发布高质量的内容，提高品牌知名度和曝光率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7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7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与目标受众互动，增强品牌忠诚度和口碑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方案实施与监测评估</a:t>
            </a:r>
            <a:endParaRPr altLang="en-US" dirty="0" lang="zh-CN"/>
          </a:p>
        </p:txBody>
      </p:sp>
      <p:sp>
        <p:nvSpPr>
          <p:cNvPr id="1053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实施步骤与时间安排</a:t>
            </a:r>
            <a:endParaRPr altLang="en-US" lang="zh-CN"/>
          </a:p>
        </p:txBody>
      </p:sp>
      <p:sp>
        <p:nvSpPr>
          <p:cNvPr id="1054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制定实施计划：明确目标、任务和时间节点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资源整合：协调各方资源，确保实施顺利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监测评估：定期对实施过程进行监测和评估，及时调整方案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总结反馈：对实施结果进行总结和反馈，为后续工作提供参考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资源投入与预算分配</a:t>
            </a:r>
            <a:endParaRPr altLang="en-US" lang="zh-CN"/>
          </a:p>
        </p:txBody>
      </p:sp>
      <p:sp>
        <p:nvSpPr>
          <p:cNvPr id="10546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人力资源：专业团队负责方案实施与监测评估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财力资源：预算总额及各环节分配情况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6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信息资源：相关数据、资料及外部支持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物力资源：所需物资、设备及场地等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监测评估指标与方法</a:t>
            </a:r>
            <a:endParaRPr altLang="en-US" lang="zh-CN"/>
          </a:p>
        </p:txBody>
      </p:sp>
      <p:sp>
        <p:nvSpPr>
          <p:cNvPr id="10547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评估指标：品牌知名度、美誉度、忠诚度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评估周期：半年度评估、年度总结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监测手段：定期监测、实时跟踪、及时调整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评估方法：市场调查、数据分析、专家评审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调整优化方案策略</a:t>
            </a:r>
            <a:endParaRPr altLang="en-US" lang="zh-CN"/>
          </a:p>
        </p:txBody>
      </p:sp>
      <p:sp>
        <p:nvSpPr>
          <p:cNvPr id="10547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反馈机制：建立有效的反馈渠道，及时收集各方意见和建议，对方案进行及时调整和改进。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合作交流：加强与国内外相关机构和专家的合作与交流，借鉴先进的方案实施经验和方法，提高方案的质量和效果。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定期评估：每季度或半年对方案实施情况进行评估，确保方案的有效性和可持续性。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数据分析：收集和分析相关数据，了解方案实施的效果和影响，为调整优化提供依据。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风险评估与应对措施</a:t>
            </a:r>
            <a:endParaRPr altLang="en-US" dirty="0" lang="zh-CN"/>
          </a:p>
        </p:txBody>
      </p:sp>
      <p:sp>
        <p:nvSpPr>
          <p:cNvPr id="1054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市场风险与应对策略</a:t>
            </a:r>
            <a:endParaRPr altLang="en-US" lang="zh-CN"/>
          </a:p>
        </p:txBody>
      </p:sp>
      <p:sp>
        <p:nvSpPr>
          <p:cNvPr id="10556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风险1：市场需求变化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28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30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风险2：竞争对手的行动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34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风险3：法律法规的变化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40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应对策略1：持续关注市场动态，及时调整产品和服务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46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4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5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应对策略2：保持创新，提升自身竞争力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52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5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5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应对策略3：与法律顾问保持沟通，确保合规经营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58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品牌风险与危机管理</a:t>
            </a:r>
            <a:endParaRPr altLang="en-US" lang="zh-CN"/>
          </a:p>
        </p:txBody>
      </p:sp>
      <p:sp>
        <p:nvSpPr>
          <p:cNvPr id="10556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应对措施：建立危机预警机制、制定应急预案、加强与利益相关方的沟通等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危机管理原则：及时、透明、负责任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风险来源：市场竞争、消费者需求变化、法律法规等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7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风险评估方法：SWOT分析、PEST分析等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政策法规风险及合规性评估</a:t>
            </a:r>
            <a:endParaRPr altLang="en-US" lang="zh-CN"/>
          </a:p>
        </p:txBody>
      </p:sp>
      <p:sp>
        <p:nvSpPr>
          <p:cNvPr id="10557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如何应对政策法规风险，保障品牌推广顺利进行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品牌合规性评估标准与流程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国内外法律法规对品牌推广的限制与要求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57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政策法规变化对品牌塑造与国际推广的影响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82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82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8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3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8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3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71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61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2024-01-05T17:58:30Z</dcterms:created>
  <dcterms:modified xsi:type="dcterms:W3CDTF">2024-01-05T17:58:30Z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29180af1ca884ee2afe546ae417d4202_21</vt:lpwstr>
  </property>
</Properties>
</file>