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5692" r:id="rId1"/>
    <p:sldMasterId id="2147495729" r:id="rId2"/>
  </p:sldMasterIdLst>
  <p:notesMasterIdLst>
    <p:notesMasterId r:id="rId3"/>
  </p:notesMasterIdLst>
  <p:sldIdLst>
    <p:sldId id="5859" r:id="rId4"/>
    <p:sldId id="5864" r:id="rId5"/>
    <p:sldId id="5869" r:id="rId6"/>
    <p:sldId id="5874" r:id="rId7"/>
    <p:sldId id="5881" r:id="rId9"/>
    <p:sldId id="5884" r:id="rId10"/>
    <p:sldId id="5887" r:id="rId11"/>
    <p:sldId id="5891" r:id="rId12"/>
    <p:sldId id="5898" r:id="rId14"/>
    <p:sldId id="5901" r:id="rId15"/>
    <p:sldId id="5904" r:id="rId16"/>
    <p:sldId id="5908" r:id="rId17"/>
    <p:sldId id="5915" r:id="rId19"/>
    <p:sldId id="5918" r:id="rId20"/>
    <p:sldId id="5921" r:id="rId21"/>
    <p:sldId id="5925" r:id="rId22"/>
    <p:sldId id="5932" r:id="rId24"/>
    <p:sldId id="5935" r:id="rId25"/>
    <p:sldId id="5938" r:id="rId26"/>
    <p:sldId id="5942" r:id="rId27"/>
    <p:sldId id="5949" r:id="rId29"/>
    <p:sldId id="5952" r:id="rId30"/>
    <p:sldId id="5956"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9"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56" name="幻灯片图像占位符 1"/>
          <p:cNvSpPr>
            <a:spLocks noChangeAspect="1" noRot="1" noGrp="1"/>
          </p:cNvSpPr>
          <p:nvPr>
            <p:ph type="sldImg"/>
          </p:nvPr>
        </p:nvSpPr>
        <p:spPr/>
      </p:sp>
      <p:sp>
        <p:nvSpPr>
          <p:cNvPr id="1048658" name="备注占位符 2"/>
          <p:cNvSpPr>
            <a:spLocks noGrp="1"/>
          </p:cNvSpPr>
          <p:nvPr>
            <p:ph type="body" idx="1"/>
          </p:nvPr>
        </p:nvSpPr>
        <p:spPr/>
        <p:txBody>
          <a:bodyPr/>
          <a:p>
            <a:endParaRPr altLang="en-US" dirty="0" lang="zh-CN"/>
          </a:p>
        </p:txBody>
      </p:sp>
      <p:sp>
        <p:nvSpPr>
          <p:cNvPr id="104866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6" name="幻灯片图像占位符 1"/>
          <p:cNvSpPr>
            <a:spLocks noChangeAspect="1" noRot="1" noGrp="1"/>
          </p:cNvSpPr>
          <p:nvPr>
            <p:ph type="sldImg"/>
          </p:nvPr>
        </p:nvSpPr>
        <p:spPr/>
      </p:sp>
      <p:sp>
        <p:nvSpPr>
          <p:cNvPr id="1048618" name="备注占位符 2"/>
          <p:cNvSpPr>
            <a:spLocks noGrp="1"/>
          </p:cNvSpPr>
          <p:nvPr>
            <p:ph type="body" idx="1"/>
          </p:nvPr>
        </p:nvSpPr>
        <p:spPr/>
        <p:txBody>
          <a:bodyPr/>
          <a:p>
            <a:endParaRPr altLang="en-US" dirty="0" lang="zh-CN"/>
          </a:p>
        </p:txBody>
      </p:sp>
      <p:sp>
        <p:nvSpPr>
          <p:cNvPr id="104862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9.xml"/><Relationship Id="rId2" Type="http://schemas.openxmlformats.org/officeDocument/2006/relationships/image" Target="../media/image2.jpeg"/><Relationship Id="rId3" Type="http://schemas.openxmlformats.org/officeDocument/2006/relationships/tags" Target="../tags/tag10.xml"/><Relationship Id="rId4" Type="http://schemas.openxmlformats.org/officeDocument/2006/relationships/tags" Target="../tags/tag11.xml"/><Relationship Id="rId5" Type="http://schemas.openxmlformats.org/officeDocument/2006/relationships/tags" Target="../tags/tag12.xml"/><Relationship Id="rId6" Type="http://schemas.openxmlformats.org/officeDocument/2006/relationships/tags" Target="../tags/tag13.xml"/><Relationship Id="rId7" Type="http://schemas.openxmlformats.org/officeDocument/2006/relationships/tags" Target="../tags/tag14.xml"/><Relationship Id="rId8" Type="http://schemas.openxmlformats.org/officeDocument/2006/relationships/tags" Target="../tags/tag15.xml"/><Relationship Id="rId9"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image" Target="../media/image3.png"/><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tags" Target="../tags/tag22.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image" Target="../media/image1.png"/><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image" Target="../media/image2.jpeg"/><Relationship Id="rId3" Type="http://schemas.openxmlformats.org/officeDocument/2006/relationships/tags" Target="../tags/tag30.xml"/><Relationship Id="rId4" Type="http://schemas.openxmlformats.org/officeDocument/2006/relationships/tags" Target="../tags/tag31.xml"/><Relationship Id="rId5" Type="http://schemas.openxmlformats.org/officeDocument/2006/relationships/tags" Target="../tags/tag32.xml"/><Relationship Id="rId6" Type="http://schemas.openxmlformats.org/officeDocument/2006/relationships/tags" Target="../tags/tag33.xml"/><Relationship Id="rId7" Type="http://schemas.openxmlformats.org/officeDocument/2006/relationships/tags" Target="../tags/tag34.xml"/><Relationship Id="rId8" Type="http://schemas.openxmlformats.org/officeDocument/2006/relationships/tags" Target="../tags/tag35.xml"/><Relationship Id="rId9" Type="http://schemas.openxmlformats.org/officeDocument/2006/relationships/tags" Target="../tags/tag36.xml"/><Relationship Id="rId10"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image" Target="../media/image2.jpeg"/><Relationship Id="rId3" Type="http://schemas.openxmlformats.org/officeDocument/2006/relationships/tags" Target="../tags/tag38.xml"/><Relationship Id="rId4" Type="http://schemas.openxmlformats.org/officeDocument/2006/relationships/tags" Target="../tags/tag39.xml"/><Relationship Id="rId5" Type="http://schemas.openxmlformats.org/officeDocument/2006/relationships/tags" Target="../tags/tag40.xml"/><Relationship Id="rId6" Type="http://schemas.openxmlformats.org/officeDocument/2006/relationships/tags" Target="../tags/tag41.xml"/><Relationship Id="rId7" Type="http://schemas.openxmlformats.org/officeDocument/2006/relationships/tags" Target="../tags/tag42.xml"/><Relationship Id="rId8" Type="http://schemas.openxmlformats.org/officeDocument/2006/relationships/tags" Target="../tags/tag43.xml"/><Relationship Id="rId9" Type="http://schemas.openxmlformats.org/officeDocument/2006/relationships/tags" Target="../tags/tag44.xml"/><Relationship Id="rId10" Type="http://schemas.openxmlformats.org/officeDocument/2006/relationships/tags" Target="../tags/tag45.xml"/><Relationship Id="rId11" Type="http://schemas.openxmlformats.org/officeDocument/2006/relationships/tags" Target="../tags/tag46.xml"/><Relationship Id="rId12"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image" Target="../media/image2.jpeg"/><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3.xml"/><Relationship Id="rId2" Type="http://schemas.openxmlformats.org/officeDocument/2006/relationships/image" Target="../media/image2.jpeg"/><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tags" Target="../tags/tag56.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image" Target="../media/image2.jpeg"/><Relationship Id="rId3" Type="http://schemas.openxmlformats.org/officeDocument/2006/relationships/tags" Target="../tags/tag58.xml"/><Relationship Id="rId4" Type="http://schemas.openxmlformats.org/officeDocument/2006/relationships/tags" Target="../tags/tag59.xml"/><Relationship Id="rId5" Type="http://schemas.openxmlformats.org/officeDocument/2006/relationships/tags" Target="../tags/tag60.xml"/><Relationship Id="rId6" Type="http://schemas.openxmlformats.org/officeDocument/2006/relationships/tags" Target="../tags/tag61.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image" Target="../media/image2.jpeg"/><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tags" Target="../tags/tag67.xml"/><Relationship Id="rId8" Type="http://schemas.openxmlformats.org/officeDocument/2006/relationships/tags" Target="../tags/tag68.xml"/><Relationship Id="rId9"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9.xml"/><Relationship Id="rId2" Type="http://schemas.openxmlformats.org/officeDocument/2006/relationships/image" Target="../media/image3.png"/><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tags" Target="../tags/tag72.xml"/><Relationship Id="rId6" Type="http://schemas.openxmlformats.org/officeDocument/2006/relationships/tags" Target="../tags/tag73.xml"/><Relationship Id="rId7" Type="http://schemas.openxmlformats.org/officeDocument/2006/relationships/tags" Target="../tags/tag74.xml"/><Relationship Id="rId8" Type="http://schemas.openxmlformats.org/officeDocument/2006/relationships/tags" Target="../tags/tag75.xml"/><Relationship Id="rId9"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51" descr="背景图案  描述已自动生成"/>
          <p:cNvPicPr>
            <a:picLocks noChangeAspect="1"/>
          </p:cNvPicPr>
          <p:nvPr>
            <p:custDataLst>
              <p:tags r:id="rId1"/>
            </p:custDataLst>
          </p:nvPr>
        </p:nvPicPr>
        <p:blipFill rotWithShape="1">
          <a:blip xmlns:r="http://schemas.openxmlformats.org/officeDocument/2006/relationships" r:embed="rId2"/>
          <a:srcRect l="10077" t="7437" r="25004"/>
          <a:stretch>
            <a:fillRect/>
          </a:stretch>
        </p:blipFill>
        <p:spPr>
          <a:xfrm>
            <a:off x="-5" y="0"/>
            <a:ext cx="12192011" cy="6858000"/>
          </a:xfrm>
          <a:prstGeom prst="rect"/>
        </p:spPr>
      </p:pic>
      <p:sp>
        <p:nvSpPr>
          <p:cNvPr id="1048666" name="标题"/>
          <p:cNvSpPr txBox="1">
            <a:spLocks noGrp="1"/>
          </p:cNvSpPr>
          <p:nvPr>
            <p:ph type="title" idx="4" hasCustomPrompt="1"/>
            <p:custDataLst>
              <p:tags r:id="rId3"/>
            </p:custDataLst>
          </p:nvPr>
        </p:nvSpPr>
        <p:spPr>
          <a:xfrm>
            <a:off x="1163955" y="2496185"/>
            <a:ext cx="7683500" cy="1132205"/>
          </a:xfrm>
          <a:prstGeom prst="rect"/>
          <a:noFill/>
        </p:spPr>
        <p:txBody>
          <a:bodyPr anchor="t"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5800" i="0" kern="1200" kumimoji="0" lang="zh-CN" noProof="1" normalizeH="0" spc="300" strike="noStrike" u="none">
                <a:solidFill>
                  <a:schemeClr val="tx1"/>
                </a:solidFill>
                <a:effectLst>
                  <a:innerShdw dir="16200000" dist="12700">
                    <a:schemeClr val="lt1">
                      <a:alpha val="70000"/>
                    </a:schemeClr>
                  </a:innerShdw>
                </a:effectLst>
                <a:latin typeface="+mj-lt"/>
                <a:ea typeface="+mj-lt"/>
                <a:cs typeface="MiSans" panose="00000500000000000000" charset="-122"/>
                <a:sym typeface="+mn-ea"/>
              </a:defRPr>
            </a:lvl1pPr>
          </a:lstStyle>
          <a:p>
            <a:pPr algn="l" lvl="0">
              <a:lnSpc>
                <a:spcPct val="120000"/>
              </a:lnSpc>
              <a:buClrTx/>
              <a:buSzTx/>
              <a:buFontTx/>
            </a:pPr>
            <a:r>
              <a:rPr dirty="0">
                <a:sym typeface="+mn-ea"/>
              </a:rPr>
              <a:t>单击此处编辑标题</a:t>
            </a:r>
            <a:endParaRPr dirty="0">
              <a:sym typeface="+mn-ea"/>
            </a:endParaRPr>
          </a:p>
        </p:txBody>
      </p:sp>
      <p:sp>
        <p:nvSpPr>
          <p:cNvPr id="1048668" name="副标题"/>
          <p:cNvSpPr txBox="1">
            <a:spLocks noGrp="1"/>
          </p:cNvSpPr>
          <p:nvPr>
            <p:ph type="body" idx="3" hasCustomPrompt="1"/>
            <p:custDataLst>
              <p:tags r:id="rId4"/>
            </p:custDataLst>
          </p:nvPr>
        </p:nvSpPr>
        <p:spPr>
          <a:xfrm>
            <a:off x="1163955" y="1983740"/>
            <a:ext cx="7683500" cy="512445"/>
          </a:xfrm>
          <a:prstGeom prst="rect"/>
          <a:noFill/>
        </p:spPr>
        <p:txBody>
          <a:bodyPr anchor="b" anchorCtr="0" bIns="0" lIns="0" rIns="0" rtlCol="0" tIns="0" wrap="square">
            <a:normAutofit/>
          </a:bodyPr>
          <a:lstStyle>
            <a:lvl1pPr algn="l" defTabSz="914400" eaLnBrk="1" fontAlgn="auto" hangingPunct="1" latinLnBrk="0" marL="0" marR="0" rtl="0">
              <a:lnSpc>
                <a:spcPct val="120000"/>
              </a:lnSpc>
              <a:buClrTx/>
              <a:buSzTx/>
              <a:buFontTx/>
              <a:buNone/>
              <a:defRPr altLang="en-US" baseline="0" b="1" cap="none" dirty="0" sz="2800" i="0" kern="1200" kumimoji="0" lang="zh-CN" noProof="1" normalizeH="0" spc="300" strike="noStrike" u="none">
                <a:gradFill>
                  <a:gsLst>
                    <a:gs pos="0">
                      <a:schemeClr val="accent1"/>
                    </a:gs>
                    <a:gs pos="100000">
                      <a:schemeClr val="accent2"/>
                    </a:gs>
                  </a:gsLst>
                  <a:lin ang="0" scaled="0"/>
                </a:gradFill>
                <a:effectLst>
                  <a:innerShdw dir="16200000" dist="12700">
                    <a:schemeClr val="lt1">
                      <a:alpha val="70000"/>
                    </a:schemeClr>
                  </a:innerShdw>
                </a:effectLst>
                <a:latin typeface="+mj-ea"/>
                <a:ea typeface="+mj-ea"/>
                <a:cs typeface="MiSans" panose="00000500000000000000" charset="-122"/>
              </a:defRPr>
            </a:lvl1pPr>
          </a:lstStyle>
          <a:p>
            <a:pPr algn="l" lvl="0">
              <a:lnSpc>
                <a:spcPct val="120000"/>
              </a:lnSpc>
              <a:buClrTx/>
              <a:buSzTx/>
              <a:buFontTx/>
            </a:pPr>
            <a:r>
              <a:rPr dirty="0">
                <a:sym typeface="+mn-ea"/>
              </a:rPr>
              <a:t>单击此处编辑母版副标题样式</a:t>
            </a:r>
            <a:endParaRPr dirty="0">
              <a:sym typeface="+mn-ea"/>
            </a:endParaRPr>
          </a:p>
        </p:txBody>
      </p:sp>
      <p:sp>
        <p:nvSpPr>
          <p:cNvPr id="1048670" name="署名"/>
          <p:cNvSpPr txBox="1">
            <a:spLocks noGrp="1"/>
          </p:cNvSpPr>
          <p:nvPr>
            <p:ph type="body" idx="2"/>
            <p:custDataLst>
              <p:tags r:id="rId5"/>
            </p:custDataLst>
          </p:nvPr>
        </p:nvSpPr>
        <p:spPr>
          <a:xfrm>
            <a:off x="1163955" y="4164965"/>
            <a:ext cx="7683500" cy="427355"/>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innerShdw dir="16200000" dist="12700">
                    <a:schemeClr val="lt1">
                      <a:alpha val="70000"/>
                    </a:schemeClr>
                  </a:innerShdw>
                </a:effectLst>
                <a:latin typeface="+mj-lt"/>
                <a:ea typeface="+mj-lt"/>
                <a:cs typeface="MiSans" panose="00000500000000000000" charset="-122"/>
                <a:sym typeface="+mn-ea"/>
              </a:defRPr>
            </a:lvl1pPr>
          </a:lstStyle>
          <a:p>
            <a:pPr algn="l" lvl="0">
              <a:lnSpc>
                <a:spcPct val="120000"/>
              </a:lnSpc>
              <a:buClrTx/>
              <a:buSzTx/>
              <a:buFontTx/>
            </a:pPr>
            <a:r>
              <a:rPr dirty="0">
                <a:sym typeface="+mn-ea"/>
              </a:rPr>
              <a:t>单击此处编辑母版文本样式</a:t>
            </a:r>
            <a:endParaRPr dirty="0">
              <a:sym typeface="+mn-ea"/>
            </a:endParaRPr>
          </a:p>
        </p:txBody>
      </p:sp>
      <p:cxnSp>
        <p:nvCxnSpPr>
          <p:cNvPr id="3145731" name="直接连接符 6"/>
          <p:cNvCxnSpPr>
            <a:cxnSpLocks/>
          </p:cNvCxnSpPr>
          <p:nvPr>
            <p:custDataLst>
              <p:tags r:id="rId6"/>
            </p:custDataLst>
          </p:nvPr>
        </p:nvCxnSpPr>
        <p:spPr>
          <a:xfrm>
            <a:off x="1183005" y="3875405"/>
            <a:ext cx="4392000" cy="0"/>
          </a:xfrm>
          <a:prstGeom prst="line"/>
          <a:ln w="19050">
            <a:gradFill flip="none" rotWithShape="1">
              <a:gsLst>
                <a:gs pos="0">
                  <a:schemeClr val="tx2">
                    <a:lumMod val="20000"/>
                    <a:lumOff val="80000"/>
                    <a:alpha val="0"/>
                  </a:schemeClr>
                </a:gs>
                <a:gs pos="100000">
                  <a:schemeClr val="accent1">
                    <a:alpha val="50000"/>
                  </a:schemeClr>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672" name="日期占位符 3"/>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74"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676" name="灯片编号占位符 5"/>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7" name="图片 9"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78" name="正文"/>
          <p:cNvSpPr txBox="1">
            <a:spLocks noGrp="1"/>
          </p:cNvSpPr>
          <p:nvPr>
            <p:ph idx="3"/>
            <p:custDataLst>
              <p:tags r:id="rId3"/>
            </p:custDataLst>
          </p:nvPr>
        </p:nvSpPr>
        <p:spPr>
          <a:xfrm>
            <a:off x="608330" y="1452880"/>
            <a:ext cx="10968990" cy="477647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pPr>
            <a:r>
              <a:rPr dirty="0">
                <a:sym typeface="+mn-ea"/>
              </a:rPr>
              <a:t>单击此处编辑母版文本样式</a:t>
            </a:r>
            <a:endParaRPr dirty="0">
              <a:sym typeface="+mn-ea"/>
            </a:endParaRPr>
          </a:p>
          <a:p>
            <a:pPr lvl="1">
              <a:spcBef>
                <a:spcPts val="1200"/>
              </a:spcBef>
              <a:spcAft>
                <a:spcPts val="0"/>
              </a:spcAft>
            </a:pPr>
            <a:r>
              <a:rPr dirty="0" err="1">
                <a:sym typeface="+mn-ea"/>
              </a:rPr>
              <a:t>第二级</a:t>
            </a:r>
            <a:endParaRPr dirty="0">
              <a:sym typeface="+mn-ea"/>
            </a:endParaRPr>
          </a:p>
          <a:p>
            <a:pPr lvl="2">
              <a:spcBef>
                <a:spcPts val="1200"/>
              </a:spcBef>
              <a:spcAft>
                <a:spcPts val="0"/>
              </a:spcAft>
            </a:pPr>
            <a:r>
              <a:rPr dirty="0" err="1">
                <a:sym typeface="+mn-ea"/>
              </a:rPr>
              <a:t>第三级</a:t>
            </a:r>
            <a:endParaRPr dirty="0">
              <a:sym typeface="+mn-ea"/>
            </a:endParaRPr>
          </a:p>
          <a:p>
            <a:pPr lvl="3">
              <a:spcBef>
                <a:spcPts val="1200"/>
              </a:spcBef>
              <a:spcAft>
                <a:spcPts val="0"/>
              </a:spcAft>
            </a:pPr>
            <a:r>
              <a:rPr dirty="0" err="1">
                <a:sym typeface="+mn-ea"/>
              </a:rPr>
              <a:t>第四级</a:t>
            </a:r>
            <a:endParaRPr dirty="0">
              <a:sym typeface="+mn-ea"/>
            </a:endParaRPr>
          </a:p>
          <a:p>
            <a:pPr lvl="4">
              <a:spcBef>
                <a:spcPts val="1200"/>
              </a:spcBef>
              <a:spcAft>
                <a:spcPts val="0"/>
              </a:spcAft>
            </a:pPr>
            <a:r>
              <a:rPr dirty="0" err="1">
                <a:sym typeface="+mn-ea"/>
              </a:rPr>
              <a:t>第五级</a:t>
            </a:r>
            <a:endParaRPr dirty="0">
              <a:sym typeface="+mn-ea"/>
            </a:endParaRPr>
          </a:p>
        </p:txBody>
      </p:sp>
      <p:sp>
        <p:nvSpPr>
          <p:cNvPr id="1048680" name="标题"/>
          <p:cNvSpPr txBox="1">
            <a:spLocks noGrp="1"/>
          </p:cNvSpPr>
          <p:nvPr>
            <p:ph type="title" idx="2"/>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cxnSp>
        <p:nvCxnSpPr>
          <p:cNvPr id="3145733" name="直接连接符 6"/>
          <p:cNvCxnSpPr>
            <a:cxnSpLocks/>
          </p:cNvCxnSpPr>
          <p:nvPr>
            <p:custDataLst>
              <p:tags r:id="rId5"/>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682" name="日期占位符 3"/>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84"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686" name="灯片编号占位符 5"/>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28" descr="背景图案  中度可信度描述已自动生成"/>
          <p:cNvPicPr>
            <a:picLocks noChangeAspect="1"/>
          </p:cNvPicPr>
          <p:nvPr>
            <p:custDataLst>
              <p:tags r:id="rId1"/>
            </p:custDataLst>
          </p:nvPr>
        </p:nvPicPr>
        <p:blipFill>
          <a:blip xmlns:r="http://schemas.openxmlformats.org/officeDocument/2006/relationships" r:embed="rId2"/>
          <a:srcRect l="18368" t="11353" r="20742" b="1827"/>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688" name="矩形 7"/>
          <p:cNvSpPr/>
          <p:nvPr>
            <p:custDataLst>
              <p:tags r:id="rId3"/>
            </p:custDataLst>
          </p:nvPr>
        </p:nvSpPr>
        <p:spPr>
          <a:xfrm>
            <a:off x="1562735" y="935990"/>
            <a:ext cx="10629265" cy="4907915"/>
          </a:xfrm>
          <a:prstGeom prst="rect"/>
          <a:gradFill>
            <a:gsLst>
              <a:gs pos="0">
                <a:schemeClr val="accent1">
                  <a:lumMod val="25000"/>
                  <a:alpha val="0"/>
                </a:schemeClr>
              </a:gs>
              <a:gs pos="50000">
                <a:schemeClr val="accent1">
                  <a:lumMod val="25000"/>
                </a:schemeClr>
              </a:gs>
              <a:gs pos="100000">
                <a:schemeClr val="accent2">
                  <a:lumMod val="25000"/>
                  <a:alpha val="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lt1"/>
              </a:solidFill>
              <a:cs typeface="MiSans" panose="00000500000000000000" charset="-122"/>
              <a:sym typeface="+mn-ea"/>
            </a:endParaRPr>
          </a:p>
        </p:txBody>
      </p:sp>
      <p:sp>
        <p:nvSpPr>
          <p:cNvPr id="1048690" name="副标题"/>
          <p:cNvSpPr txBox="1">
            <a:spLocks noGrp="1"/>
          </p:cNvSpPr>
          <p:nvPr>
            <p:ph type="body" idx="2" hasCustomPrompt="1"/>
            <p:custDataLst>
              <p:tags r:id="rId4"/>
            </p:custDataLst>
          </p:nvPr>
        </p:nvSpPr>
        <p:spPr>
          <a:xfrm>
            <a:off x="689610" y="4238625"/>
            <a:ext cx="4030345" cy="878840"/>
          </a:xfrm>
          <a:prstGeom prst="rect"/>
          <a:noFill/>
        </p:spPr>
        <p:txBody>
          <a:bodyPr anchor="ctr" bIns="0" lIns="0" rIns="0" rtlCol="0" tIns="0" wrap="square">
            <a:normAutofit/>
          </a:bodyPr>
          <a:lstStyle>
            <a:lvl1pPr algn="l" defTabSz="914400" eaLnBrk="1" fontAlgn="auto" hangingPunct="1" latinLnBrk="0" marL="0" marR="0" rtl="0">
              <a:lnSpc>
                <a:spcPct val="130000"/>
              </a:lnSpc>
              <a:buClrTx/>
              <a:buSzTx/>
              <a:buFontTx/>
              <a:buNone/>
              <a:defRPr altLang="zh-CN" baseline="0" b="0" cap="none" dirty="0" sz="4400" i="0" kern="1200" kumimoji="0" lang="en-US" noProof="1" normalizeH="0" spc="0" strike="noStrike" u="none">
                <a:ln>
                  <a:gradFill>
                    <a:gsLst>
                      <a:gs pos="0">
                        <a:schemeClr val="accent1"/>
                      </a:gs>
                      <a:gs pos="80000">
                        <a:schemeClr val="accent1">
                          <a:alpha val="0"/>
                        </a:schemeClr>
                      </a:gs>
                    </a:gsLst>
                    <a:lin ang="5400000" scaled="0"/>
                  </a:gradFill>
                </a:ln>
                <a:noFill/>
                <a:effectLst>
                  <a:outerShdw algn="ctr" dir="5400000" rotWithShape="0">
                    <a:schemeClr val="tx1">
                      <a:alpha val="100000"/>
                    </a:schemeClr>
                  </a:outerShdw>
                </a:effectLst>
                <a:latin typeface="MiSans Heavy" panose="00000A00000000000000" charset="-122"/>
                <a:ea typeface="+mn-ea"/>
                <a:cs typeface="MiSans" panose="00000500000000000000" charset="-122"/>
                <a:sym typeface="+mn-ea"/>
              </a:defRPr>
            </a:lvl1pPr>
          </a:lstStyle>
          <a:p>
            <a:pPr lvl="0">
              <a:lnSpc>
                <a:spcPct val="130000"/>
              </a:lnSpc>
            </a:pPr>
            <a:r>
              <a:rPr dirty="0" err="1">
                <a:sym typeface="+mn-ea"/>
              </a:rPr>
              <a:t>单击编辑副标题</a:t>
            </a:r>
            <a:endParaRPr dirty="0">
              <a:sym typeface="+mn-ea"/>
            </a:endParaRPr>
          </a:p>
        </p:txBody>
      </p:sp>
      <p:sp>
        <p:nvSpPr>
          <p:cNvPr id="1048692" name="标题"/>
          <p:cNvSpPr txBox="1">
            <a:spLocks noGrp="1"/>
          </p:cNvSpPr>
          <p:nvPr>
            <p:ph type="title" idx="1" hasCustomPrompt="1"/>
            <p:custDataLst>
              <p:tags r:id="rId5"/>
            </p:custDataLst>
          </p:nvPr>
        </p:nvSpPr>
        <p:spPr>
          <a:xfrm>
            <a:off x="681355" y="5132705"/>
            <a:ext cx="4038600" cy="87884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60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l" lvl="0">
              <a:buClrTx/>
              <a:buSzTx/>
              <a:buFontTx/>
            </a:pPr>
            <a:r>
              <a:rPr dirty="0">
                <a:sym typeface="+mn-ea"/>
              </a:rPr>
              <a:t>编辑标题</a:t>
            </a:r>
            <a:endParaRPr dirty="0">
              <a:sym typeface="+mn-ea"/>
            </a:endParaRPr>
          </a:p>
        </p:txBody>
      </p:sp>
      <p:sp>
        <p:nvSpPr>
          <p:cNvPr id="1048694" name="日期占位符 2"/>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6"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698" name="灯片编号占位符 4"/>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1" name="图片 8" descr="背景图案  描述已自动生成"/>
          <p:cNvPicPr>
            <a:picLocks noChangeAspect="1"/>
          </p:cNvPicPr>
          <p:nvPr>
            <p:custDataLst>
              <p:tags r:id="rId1"/>
            </p:custDataLst>
          </p:nvPr>
        </p:nvPicPr>
        <p:blipFill rotWithShape="1">
          <a:blip xmlns:r="http://schemas.openxmlformats.org/officeDocument/2006/relationships" r:embed="rId2"/>
          <a:srcRect l="20363" t="53897" r="47073" b="-328"/>
          <a:stretch>
            <a:fillRect/>
          </a:stretch>
        </p:blipFill>
        <p:spPr>
          <a:xfrm>
            <a:off x="0" y="0"/>
            <a:ext cx="12192000" cy="691769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700" name="标题"/>
          <p:cNvSpPr txBox="1">
            <a:spLocks noGrp="1"/>
          </p:cNvSpPr>
          <p:nvPr>
            <p:ph type="title" idx="2" hasCustomPrompt="1"/>
            <p:custDataLst>
              <p:tags r:id="rId3"/>
            </p:custDataLst>
          </p:nvPr>
        </p:nvSpPr>
        <p:spPr>
          <a:xfrm>
            <a:off x="1336040" y="1631315"/>
            <a:ext cx="5967095" cy="3479165"/>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4800" i="0" kern="1200" kumimoji="0" lang="zh-CN" noProof="1" normalizeH="0" spc="0" strike="noStrike" u="none">
                <a:ln>
                  <a:noFill/>
                </a:ln>
                <a:gradFill>
                  <a:gsLst>
                    <a:gs pos="0">
                      <a:schemeClr val="accent1"/>
                    </a:gs>
                    <a:gs pos="100000">
                      <a:schemeClr val="accent2"/>
                    </a:gs>
                  </a:gsLst>
                  <a:lin ang="0" scaled="0"/>
                </a:gradFill>
                <a:effectLst/>
                <a:latin typeface="+mj-ea"/>
                <a:ea typeface="+mj-ea"/>
                <a:cs typeface="MiSans" panose="00000500000000000000" charset="-122"/>
              </a:defRPr>
            </a:lvl1pPr>
          </a:lstStyle>
          <a:p>
            <a:pPr lvl="0">
              <a:lnSpc>
                <a:spcPct val="100000"/>
              </a:lnSpc>
            </a:pPr>
            <a:r>
              <a:rPr dirty="0">
                <a:sym typeface="+mn-ea"/>
              </a:rPr>
              <a:t>单击此处编辑标题</a:t>
            </a:r>
            <a:endParaRPr dirty="0">
              <a:sym typeface="+mn-ea"/>
            </a:endParaRPr>
          </a:p>
        </p:txBody>
      </p:sp>
      <p:sp>
        <p:nvSpPr>
          <p:cNvPr id="1048702" name="节编号"/>
          <p:cNvSpPr txBox="1">
            <a:spLocks noGrp="1"/>
          </p:cNvSpPr>
          <p:nvPr>
            <p:ph type="body" idx="1" hasCustomPrompt="1"/>
            <p:custDataLst>
              <p:tags r:id="rId4"/>
            </p:custDataLst>
          </p:nvPr>
        </p:nvSpPr>
        <p:spPr>
          <a:xfrm>
            <a:off x="6690995" y="1631315"/>
            <a:ext cx="3646805" cy="3479165"/>
          </a:xfrm>
          <a:prstGeom prst="rect"/>
          <a:noFill/>
          <a:ln>
            <a:noFill/>
          </a:ln>
        </p:spPr>
        <p:txBody>
          <a:bodyPr anchor="ctr"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1" cap="none" dirty="0" sz="11500" i="0" kern="1200" kumimoji="0" lang="en-US" noProof="1" normalizeH="0" spc="0" strike="noStrike" u="none">
                <a:ln w="22225">
                  <a:solidFill>
                    <a:schemeClr val="tx1">
                      <a:alpha val="70000"/>
                    </a:schemeClr>
                  </a:solidFill>
                </a:ln>
                <a:noFill/>
                <a:effectLst>
                  <a:innerShdw dir="16200000" dist="12700">
                    <a:schemeClr val="tx1">
                      <a:alpha val="70000"/>
                    </a:schemeClr>
                  </a:innerShdw>
                </a:effectLst>
                <a:latin typeface="+mj-ea"/>
                <a:ea typeface="+mj-ea"/>
                <a:cs typeface="MiSans" panose="00000500000000000000" charset="-122"/>
                <a:sym typeface="+mn-ea"/>
              </a:defRPr>
            </a:lvl1pPr>
          </a:lstStyle>
          <a:p>
            <a:pPr algn="ctr" lvl="0">
              <a:lnSpc>
                <a:spcPct val="100000"/>
              </a:lnSpc>
            </a:pPr>
            <a:r>
              <a:rPr dirty="0" err="1">
                <a:sym typeface="+mn-ea"/>
              </a:rPr>
              <a:t>编号</a:t>
            </a:r>
            <a:endParaRPr dirty="0">
              <a:sym typeface="+mn-ea"/>
            </a:endParaRPr>
          </a:p>
        </p:txBody>
      </p:sp>
      <p:sp>
        <p:nvSpPr>
          <p:cNvPr id="1048704" name="日期占位符 3"/>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06"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08" name="灯片编号占位符 5"/>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3" name="图片 11"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10" name="正文"/>
          <p:cNvSpPr txBox="1">
            <a:spLocks noGrp="1"/>
          </p:cNvSpPr>
          <p:nvPr>
            <p:ph idx="4"/>
            <p:custDataLst>
              <p:tags r:id="rId3"/>
            </p:custDataLst>
          </p:nvPr>
        </p:nvSpPr>
        <p:spPr>
          <a:xfrm>
            <a:off x="6411595" y="1452880"/>
            <a:ext cx="5176520" cy="479679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2" name="正文"/>
          <p:cNvSpPr txBox="1">
            <a:spLocks noGrp="1"/>
          </p:cNvSpPr>
          <p:nvPr>
            <p:ph idx="3"/>
            <p:custDataLst>
              <p:tags r:id="rId4"/>
            </p:custDataLst>
          </p:nvPr>
        </p:nvSpPr>
        <p:spPr>
          <a:xfrm>
            <a:off x="608330" y="1452880"/>
            <a:ext cx="5176520" cy="479679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4" name="标题"/>
          <p:cNvSpPr txBox="1">
            <a:spLocks noGrp="1"/>
          </p:cNvSpPr>
          <p:nvPr>
            <p:ph type="title" idx="2"/>
            <p:custDataLst>
              <p:tags r:id="rId5"/>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lt1">
                    <a:lumMod val="100000"/>
                  </a:schemeClr>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cxnSp>
        <p:nvCxnSpPr>
          <p:cNvPr id="3145735" name="直接连接符 7"/>
          <p:cNvCxnSpPr>
            <a:cxnSpLocks/>
          </p:cNvCxnSpPr>
          <p:nvPr>
            <p:custDataLst>
              <p:tags r:id="rId6"/>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16" name="日期占位符 4"/>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8" name="页脚占位符 5"/>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20" name="灯片编号占位符 6"/>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5" name="图片 15"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22" name="正文"/>
          <p:cNvSpPr txBox="1">
            <a:spLocks noGrp="1"/>
          </p:cNvSpPr>
          <p:nvPr>
            <p:ph idx="6"/>
            <p:custDataLst>
              <p:tags r:id="rId3"/>
            </p:custDataLst>
          </p:nvPr>
        </p:nvSpPr>
        <p:spPr>
          <a:xfrm>
            <a:off x="6235065" y="2047875"/>
            <a:ext cx="5342255" cy="42017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Arial" panose="02080604020202020204" pitchFamily="34" charset="0"/>
                <a:ea typeface="微软雅黑" panose="020B050302020402020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Arial" panose="02080604020202020204" pitchFamily="34" charset="0"/>
                <a:ea typeface="微软雅黑" panose="020B050302020402020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Arial" panose="02080604020202020204" pitchFamily="34" charset="0"/>
                <a:ea typeface="微软雅黑" panose="020B050302020402020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Arial" panose="02080604020202020204" pitchFamily="34" charset="0"/>
                <a:ea typeface="微软雅黑" panose="020B050302020402020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24" name="标题"/>
          <p:cNvSpPr txBox="1">
            <a:spLocks noGrp="1"/>
          </p:cNvSpPr>
          <p:nvPr>
            <p:ph type="title" idx="5"/>
            <p:custDataLst>
              <p:tags r:id="rId4"/>
            </p:custDataLst>
          </p:nvPr>
        </p:nvSpPr>
        <p:spPr>
          <a:xfrm>
            <a:off x="6235200" y="151683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cxnSp>
        <p:nvCxnSpPr>
          <p:cNvPr id="3145737" name="直接连接符 12"/>
          <p:cNvCxnSpPr>
            <a:cxnSpLocks/>
          </p:cNvCxnSpPr>
          <p:nvPr>
            <p:custDataLst>
              <p:tags r:id="rId5"/>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26" name="标题"/>
          <p:cNvSpPr txBox="1">
            <a:spLocks noGrp="1"/>
          </p:cNvSpPr>
          <p:nvPr>
            <p:ph type="title" idx="3"/>
            <p:custDataLst>
              <p:tags r:id="rId6"/>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28" name="正文"/>
          <p:cNvSpPr txBox="1">
            <a:spLocks noGrp="1"/>
          </p:cNvSpPr>
          <p:nvPr>
            <p:ph idx="2"/>
            <p:custDataLst>
              <p:tags r:id="rId7"/>
            </p:custDataLst>
          </p:nvPr>
        </p:nvSpPr>
        <p:spPr>
          <a:xfrm>
            <a:off x="608330" y="2047875"/>
            <a:ext cx="5342255" cy="42017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0" name="标题"/>
          <p:cNvSpPr txBox="1">
            <a:spLocks noGrp="1"/>
          </p:cNvSpPr>
          <p:nvPr>
            <p:ph type="title" idx="1"/>
            <p:custDataLst>
              <p:tags r:id="rId8"/>
            </p:custDataLst>
          </p:nvPr>
        </p:nvSpPr>
        <p:spPr>
          <a:xfrm>
            <a:off x="608400" y="151683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32" name="日期占位符 6"/>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34" name="页脚占位符 7"/>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36" name="灯片编号占位符 8"/>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7"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39" name="直接连接符 6"/>
          <p:cNvCxnSpPr>
            <a:cxnSpLocks/>
          </p:cNvCxnSpPr>
          <p:nvPr>
            <p:custDataLst>
              <p:tags r:id="rId3"/>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38" name="标题"/>
          <p:cNvSpPr txBox="1">
            <a:spLocks noGrp="1"/>
          </p:cNvSpPr>
          <p:nvPr>
            <p:ph type="title" idx="1"/>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lt1">
                    <a:lumMod val="100000"/>
                  </a:schemeClr>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40" name="日期占位符 2"/>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2"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44" name="灯片编号占位符 4"/>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69"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46" name="日期占位符 1"/>
          <p:cNvSpPr>
            <a:spLocks noGrp="1"/>
          </p:cNvSpPr>
          <p:nvPr>
            <p:ph type="dt" sz="half" idx="10"/>
            <p:custDataLst>
              <p:tags r:id="rId3"/>
            </p:custDataLst>
          </p:nvPr>
        </p:nvSpPr>
        <p:spPr/>
        <p:txBody>
          <a:bodyPr/>
          <a:p>
            <a:fld id="{297C79FE-DCC0-4620-A566-16CA7A0CE41F}" type="datetimeFigureOut">
              <a:rPr altLang="en-US" lang="zh-CN" smtClean="0"/>
            </a:fld>
            <a:endParaRPr altLang="en-US" lang="zh-CN"/>
          </a:p>
        </p:txBody>
      </p:sp>
      <p:sp>
        <p:nvSpPr>
          <p:cNvPr id="1048748" name="页脚占位符 2"/>
          <p:cNvSpPr>
            <a:spLocks noGrp="1"/>
          </p:cNvSpPr>
          <p:nvPr>
            <p:ph type="ftr" sz="quarter" idx="11"/>
            <p:custDataLst>
              <p:tags r:id="rId4"/>
            </p:custDataLst>
          </p:nvPr>
        </p:nvSpPr>
        <p:spPr/>
        <p:txBody>
          <a:bodyPr/>
          <a:p>
            <a:endParaRPr altLang="en-US" lang="zh-CN"/>
          </a:p>
        </p:txBody>
      </p:sp>
      <p:sp>
        <p:nvSpPr>
          <p:cNvPr id="1048750" name="灯片编号占位符 3"/>
          <p:cNvSpPr>
            <a:spLocks noGrp="1"/>
          </p:cNvSpPr>
          <p:nvPr>
            <p:ph type="sldNum" sz="quarter" idx="12"/>
            <p:custDataLst>
              <p:tags r:id="rId5"/>
            </p:custDataLst>
          </p:nvPr>
        </p:nvSpPr>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1"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52" name="正文"/>
          <p:cNvSpPr txBox="1">
            <a:spLocks noGrp="1"/>
          </p:cNvSpPr>
          <p:nvPr>
            <p:ph idx="1"/>
            <p:custDataLst>
              <p:tags r:id="rId3"/>
            </p:custDataLst>
          </p:nvPr>
        </p:nvSpPr>
        <p:spPr>
          <a:xfrm>
            <a:off x="608400" y="774000"/>
            <a:ext cx="10969200" cy="54828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9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9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9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9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4" name="日期占位符 3"/>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6" name="页脚占位符 4"/>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58" name="灯片编号占位符 5"/>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3" name="图片 8"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41" name="直接连接符 7"/>
          <p:cNvCxnSpPr>
            <a:cxnSpLocks/>
          </p:cNvCxnSpPr>
          <p:nvPr>
            <p:custDataLst>
              <p:tags r:id="rId3"/>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60" name="标题"/>
          <p:cNvSpPr txBox="1">
            <a:spLocks noGrp="1"/>
          </p:cNvSpPr>
          <p:nvPr>
            <p:ph type="title" idx="2"/>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62" name="副标题"/>
          <p:cNvSpPr txBox="1">
            <a:spLocks noGrp="1"/>
          </p:cNvSpPr>
          <p:nvPr>
            <p:ph type="body" idx="1" hasCustomPrompt="1"/>
            <p:custDataLst>
              <p:tags r:id="rId5"/>
            </p:custDataLst>
          </p:nvPr>
        </p:nvSpPr>
        <p:spPr>
          <a:xfrm>
            <a:off x="608400" y="1294765"/>
            <a:ext cx="10969200" cy="461645"/>
          </a:xfrm>
          <a:prstGeom prst="rect"/>
          <a:noFill/>
        </p:spPr>
        <p:txBody>
          <a:bodyPr anchor="ctr" bIns="0" lIns="0" rIns="0" rtlCol="0" tIns="0" wrap="square">
            <a:normAutofit/>
          </a:bodyPr>
          <a:lstStyle>
            <a:lvl1pPr algn="ctr" defTabSz="914400" eaLnBrk="1" fontAlgn="auto" hangingPunct="1" latinLnBrk="0" lvl="0" marL="0" marR="0" rtl="0">
              <a:lnSpc>
                <a:spcPct val="10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latin typeface="+mj-ea"/>
                <a:ea typeface="+mj-ea"/>
                <a:cs typeface="MiSans" panose="00000500000000000000" charset="-122"/>
                <a:sym typeface="+mn-ea"/>
              </a:defRPr>
            </a:lvl1pPr>
          </a:lstStyle>
          <a:p>
            <a:pPr algn="ctr" lvl="0">
              <a:buClrTx/>
              <a:buSzTx/>
              <a:buFontTx/>
            </a:pPr>
            <a:r>
              <a:rPr dirty="0">
                <a:sym typeface="+mn-ea"/>
              </a:rPr>
              <a:t>单击此处编辑母版副标题样式</a:t>
            </a:r>
            <a:endParaRPr dirty="0">
              <a:sym typeface="+mn-ea"/>
            </a:endParaRPr>
          </a:p>
        </p:txBody>
      </p:sp>
      <p:sp>
        <p:nvSpPr>
          <p:cNvPr id="1048764" name="日期占位符 2"/>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6"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68" name="灯片编号占位符 4"/>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5" name="图片 28" descr="背景图案  中度可信度描述已自动生成"/>
          <p:cNvPicPr>
            <a:picLocks noChangeAspect="1"/>
          </p:cNvPicPr>
          <p:nvPr>
            <p:custDataLst>
              <p:tags r:id="rId1"/>
            </p:custDataLst>
          </p:nvPr>
        </p:nvPicPr>
        <p:blipFill>
          <a:blip xmlns:r="http://schemas.openxmlformats.org/officeDocument/2006/relationships" r:embed="rId2"/>
          <a:srcRect l="20213" t="8062" r="23686" b="11948"/>
          <a:stretch>
            <a:fillRect/>
          </a:stretch>
        </p:blipFill>
        <p:spPr>
          <a:xfrm flipH="1">
            <a:off x="0" y="635"/>
            <a:ext cx="12192000" cy="6857365"/>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770" name="标题"/>
          <p:cNvSpPr txBox="1">
            <a:spLocks noGrp="1"/>
          </p:cNvSpPr>
          <p:nvPr>
            <p:ph type="title" idx="3" hasCustomPrompt="1"/>
            <p:custDataLst>
              <p:tags r:id="rId3"/>
            </p:custDataLst>
          </p:nvPr>
        </p:nvSpPr>
        <p:spPr>
          <a:xfrm>
            <a:off x="1163955" y="1778000"/>
            <a:ext cx="7683500" cy="1850390"/>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5800" i="0" kern="1200" kumimoji="0" lang="zh-CN" noProof="1" normalizeH="0" spc="300" strike="noStrike" u="none">
                <a:solidFill>
                  <a:schemeClr val="tx1"/>
                </a:solidFill>
                <a:effectLst>
                  <a:innerShdw dir="16200000" dist="12700">
                    <a:schemeClr val="lt1">
                      <a:alpha val="70000"/>
                    </a:schemeClr>
                  </a:innerShdw>
                </a:effectLst>
                <a:latin typeface="+mj-ea"/>
                <a:ea typeface="+mj-ea"/>
                <a:cs typeface="MiSans" panose="00000500000000000000" charset="-122"/>
                <a:sym typeface="+mn-ea"/>
              </a:defRPr>
            </a:lvl1pPr>
          </a:lstStyle>
          <a:p>
            <a:pPr algn="l" lvl="0">
              <a:lnSpc>
                <a:spcPct val="120000"/>
              </a:lnSpc>
              <a:buClrTx/>
              <a:buSzTx/>
              <a:buFontTx/>
            </a:pPr>
            <a:r>
              <a:rPr dirty="0">
                <a:sym typeface="+mn-ea"/>
              </a:rPr>
              <a:t>单击此处编辑标题</a:t>
            </a:r>
            <a:endParaRPr dirty="0">
              <a:sym typeface="+mn-ea"/>
            </a:endParaRPr>
          </a:p>
        </p:txBody>
      </p:sp>
      <p:sp>
        <p:nvSpPr>
          <p:cNvPr id="1048772" name="署名"/>
          <p:cNvSpPr txBox="1">
            <a:spLocks noGrp="1"/>
          </p:cNvSpPr>
          <p:nvPr>
            <p:ph type="body" idx="2" hasCustomPrompt="1"/>
            <p:custDataLst>
              <p:tags r:id="rId4"/>
            </p:custDataLst>
          </p:nvPr>
        </p:nvSpPr>
        <p:spPr>
          <a:xfrm>
            <a:off x="1182370" y="4164965"/>
            <a:ext cx="1770380" cy="427355"/>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innerShdw dir="16200000" dist="12700">
                    <a:schemeClr val="lt1">
                      <a:alpha val="70000"/>
                    </a:schemeClr>
                  </a:innerShdw>
                </a:effectLst>
                <a:latin typeface="+mj-ea"/>
                <a:ea typeface="+mj-ea"/>
                <a:cs typeface="MiSans" panose="00000500000000000000" charset="-122"/>
                <a:sym typeface="+mn-ea"/>
              </a:defRPr>
            </a:lvl1pPr>
          </a:lstStyle>
          <a:p>
            <a:pPr algn="l" lvl="0">
              <a:lnSpc>
                <a:spcPct val="120000"/>
              </a:lnSpc>
              <a:buClrTx/>
              <a:buSzTx/>
              <a:buFontTx/>
            </a:pPr>
            <a:r>
              <a:rPr>
                <a:sym typeface="+mn-ea"/>
              </a:rPr>
              <a:t>单击此处编辑文本</a:t>
            </a:r>
            <a:endParaRPr>
              <a:sym typeface="+mn-ea"/>
            </a:endParaRPr>
          </a:p>
        </p:txBody>
      </p:sp>
      <p:cxnSp>
        <p:nvCxnSpPr>
          <p:cNvPr id="3145743" name="直接连接符 6"/>
          <p:cNvCxnSpPr>
            <a:cxnSpLocks/>
          </p:cNvCxnSpPr>
          <p:nvPr>
            <p:custDataLst>
              <p:tags r:id="rId5"/>
            </p:custDataLst>
          </p:nvPr>
        </p:nvCxnSpPr>
        <p:spPr>
          <a:xfrm>
            <a:off x="1183005" y="3875405"/>
            <a:ext cx="4392000" cy="0"/>
          </a:xfrm>
          <a:prstGeom prst="line"/>
          <a:ln w="19050">
            <a:gradFill flip="none" rotWithShape="1">
              <a:gsLst>
                <a:gs pos="0">
                  <a:schemeClr val="tx2">
                    <a:lumMod val="20000"/>
                    <a:lumOff val="80000"/>
                    <a:alpha val="0"/>
                  </a:schemeClr>
                </a:gs>
                <a:gs pos="100000">
                  <a:schemeClr val="accent1">
                    <a:alpha val="50000"/>
                  </a:schemeClr>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74" name="日期占位符 3"/>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6"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78" name="灯片编号占位符 5"/>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6.xml"/><Relationship Id="rId13" Type="http://schemas.openxmlformats.org/officeDocument/2006/relationships/image" Target="../media/image2.jpeg"/><Relationship Id="rId14" Type="http://schemas.openxmlformats.org/officeDocument/2006/relationships/tags" Target="../tags/tag77.xml"/><Relationship Id="rId15" Type="http://schemas.openxmlformats.org/officeDocument/2006/relationships/tags" Target="../tags/tag78.xml"/><Relationship Id="rId16" Type="http://schemas.openxmlformats.org/officeDocument/2006/relationships/tags" Target="../tags/tag79.xml"/><Relationship Id="rId17" Type="http://schemas.openxmlformats.org/officeDocument/2006/relationships/tags" Target="../tags/tag80.xml"/><Relationship Id="rId18" Type="http://schemas.openxmlformats.org/officeDocument/2006/relationships/tags" Target="../tags/tag81.xml"/><Relationship Id="rId19" Type="http://schemas.openxmlformats.org/officeDocument/2006/relationships/tags" Target="../tags/tag82.xml"/><Relationship Id="rId20" Type="http://schemas.openxmlformats.org/officeDocument/2006/relationships/tags" Target="../tags/tag83.xml"/><Relationship Id="rId2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5693" r:id="rId1"/>
    <p:sldLayoutId id="2147495694" r:id="rId2"/>
    <p:sldLayoutId id="2147495695" r:id="rId3"/>
    <p:sldLayoutId id="2147495696" r:id="rId4"/>
    <p:sldLayoutId id="2147495697" r:id="rId5"/>
    <p:sldLayoutId id="2147495698" r:id="rId6"/>
    <p:sldLayoutId id="2147495699" r:id="rId7"/>
    <p:sldLayoutId id="2147495700" r:id="rId8"/>
    <p:sldLayoutId id="2147495701" r:id="rId9"/>
    <p:sldLayoutId id="2147495702" r:id="rId10"/>
    <p:sldLayoutId id="2147495703"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图片 7" descr="图片1_upscayl_4x_realesrgan-x4plus"/>
          <p:cNvPicPr>
            <a:picLocks noChangeAspect="1"/>
          </p:cNvPicPr>
          <p:nvPr userDrawn="1">
            <p:custDataLst>
              <p:tags r:id="rId12"/>
            </p:custDataLst>
          </p:nvPr>
        </p:nvPicPr>
        <p:blipFill>
          <a:blip xmlns:r="http://schemas.openxmlformats.org/officeDocument/2006/relationships" r:embed="rId13"/>
          <a:stretch>
            <a:fillRect/>
          </a:stretch>
        </p:blipFill>
        <p:spPr>
          <a:xfrm>
            <a:off x="0" y="-6221"/>
            <a:ext cx="12192000" cy="6858000"/>
          </a:xfrm>
          <a:prstGeom prst="rect"/>
        </p:spPr>
      </p:pic>
      <p:cxnSp>
        <p:nvCxnSpPr>
          <p:cNvPr id="3145729" name="直接连接符 8"/>
          <p:cNvCxnSpPr>
            <a:cxnSpLocks/>
          </p:cNvCxnSpPr>
          <p:nvPr>
            <p:custDataLst>
              <p:tags r:id="rId14"/>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654" name="日期占位符 10"/>
          <p:cNvSpPr>
            <a:spLocks noGrp="1"/>
          </p:cNvSpPr>
          <p:nvPr>
            <p:ph type="dt" sz="half" idx="10"/>
            <p:custDataLst>
              <p:tags r:id="rId1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56" name="页脚占位符 11"/>
          <p:cNvSpPr>
            <a:spLocks noGrp="1"/>
          </p:cNvSpPr>
          <p:nvPr>
            <p:ph type="ftr" sz="quarter" idx="11"/>
            <p:custDataLst>
              <p:tags r:id="rId16"/>
            </p:custDataLst>
          </p:nvPr>
        </p:nvSpPr>
        <p:spPr>
          <a:xfrm>
            <a:off x="4038600" y="6356350"/>
            <a:ext cx="4114800" cy="365125"/>
          </a:xfrm>
        </p:spPr>
        <p:txBody>
          <a:bodyPr/>
          <a:p>
            <a:endParaRPr altLang="en-US" lang="zh-CN"/>
          </a:p>
        </p:txBody>
      </p:sp>
      <p:sp>
        <p:nvSpPr>
          <p:cNvPr id="1048658" name="灯片编号占位符 12"/>
          <p:cNvSpPr>
            <a:spLocks noGrp="1"/>
          </p:cNvSpPr>
          <p:nvPr>
            <p:ph type="sldNum" sz="quarter" idx="12"/>
            <p:custDataLst>
              <p:tags r:id="rId17"/>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660" name="文本占位符 1"/>
          <p:cNvSpPr>
            <a:spLocks noGrp="1"/>
          </p:cNvSpPr>
          <p:nvPr>
            <p:ph type="body" idx="21"/>
            <p:custDataLst>
              <p:tags r:id="rId18"/>
            </p:custDataLst>
          </p:nvPr>
        </p:nvSpPr>
        <p:spPr>
          <a:xfrm>
            <a:off x="608399" y="1400961"/>
            <a:ext cx="10969199" cy="4776002"/>
          </a:xfrm>
          <a:prstGeom prst="rect"/>
        </p:spPr>
        <p:txBody>
          <a:bodyPr bIns="45720" lIns="91440" rIns="91440" rtlCol="0" tIns="45720" vert="horz">
            <a:normAutofit/>
          </a:bodyPr>
          <a:lstStyle>
            <a:lvl2pPr algn="l" eaLnBrk="1" fontAlgn="auto" hangingPunct="1" indent="-228600" latinLnBrk="0" lvl="1"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2pPr>
            <a:lvl3pPr algn="l" eaLnBrk="1" fontAlgn="auto" hangingPunct="1" indent="-228600" latinLnBrk="0" lvl="2"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3pPr>
            <a:lvl4pPr algn="l" eaLnBrk="1" fontAlgn="auto" hangingPunct="1" indent="-228600" latinLnBrk="0" lvl="3"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4pPr>
            <a:lvl5pPr algn="l" eaLnBrk="1" fontAlgn="auto" hangingPunct="1" indent="-228600" latinLnBrk="0" lvl="4"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5pPr>
          </a:lstStyle>
          <a:p>
            <a: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pPr>
            <a:r>
              <a:rPr altLang="en-US" dirty="0" lang="zh-CN">
                <a:sym typeface="+mn-ea"/>
              </a:rPr>
              <a:t>单击此处编辑母版文本样式</a:t>
            </a:r>
            <a:endParaRPr altLang="en-US" dirty="0" lang="zh-CN">
              <a:sym typeface="+mn-ea"/>
            </a:endParaRPr>
          </a:p>
          <a:p>
            <a:pPr lvl="1">
              <a:spcBef>
                <a:spcPts val="1200"/>
              </a:spcBef>
              <a:spcAft>
                <a:spcPts val="0"/>
              </a:spcAft>
            </a:pPr>
            <a:r>
              <a:rPr altLang="en-US" dirty="0" lang="zh-CN">
                <a:sym typeface="+mn-ea"/>
              </a:rPr>
              <a:t>第二级</a:t>
            </a:r>
            <a:endParaRPr altLang="en-US" dirty="0" lang="zh-CN">
              <a:sym typeface="+mn-ea"/>
            </a:endParaRPr>
          </a:p>
          <a:p>
            <a:pPr lvl="2">
              <a:spcBef>
                <a:spcPts val="1200"/>
              </a:spcBef>
              <a:spcAft>
                <a:spcPts val="0"/>
              </a:spcAft>
            </a:pPr>
            <a:r>
              <a:rPr altLang="en-US" dirty="0" lang="zh-CN">
                <a:sym typeface="+mn-ea"/>
              </a:rPr>
              <a:t>第三级</a:t>
            </a:r>
            <a:endParaRPr altLang="en-US" dirty="0" lang="zh-CN">
              <a:sym typeface="+mn-ea"/>
            </a:endParaRPr>
          </a:p>
          <a:p>
            <a:pPr lvl="3">
              <a:spcBef>
                <a:spcPts val="1200"/>
              </a:spcBef>
              <a:spcAft>
                <a:spcPts val="0"/>
              </a:spcAft>
            </a:pPr>
            <a:r>
              <a:rPr altLang="en-US" dirty="0" lang="zh-CN">
                <a:sym typeface="+mn-ea"/>
              </a:rPr>
              <a:t>第四级</a:t>
            </a:r>
            <a:endParaRPr altLang="en-US" dirty="0" lang="zh-CN">
              <a:sym typeface="+mn-ea"/>
            </a:endParaRPr>
          </a:p>
          <a:p>
            <a:pPr lvl="4">
              <a:spcBef>
                <a:spcPts val="1200"/>
              </a:spcBef>
              <a:spcAft>
                <a:spcPts val="0"/>
              </a:spcAft>
            </a:pPr>
            <a:r>
              <a:rPr altLang="en-US" dirty="0" lang="zh-CN">
                <a:sym typeface="+mn-ea"/>
              </a:rPr>
              <a:t>第五级</a:t>
            </a:r>
            <a:endParaRPr altLang="en-US" dirty="0" lang="zh-CN">
              <a:sym typeface="+mn-ea"/>
            </a:endParaRPr>
          </a:p>
        </p:txBody>
      </p:sp>
      <p:sp>
        <p:nvSpPr>
          <p:cNvPr id="1048662" name="标题占位符 2"/>
          <p:cNvSpPr>
            <a:spLocks noGrp="1"/>
          </p:cNvSpPr>
          <p:nvPr>
            <p:ph type="title"/>
            <p:custDataLst>
              <p:tags r:id="rId19"/>
            </p:custDataLst>
          </p:nvPr>
        </p:nvSpPr>
        <p:spPr>
          <a:xfrm>
            <a:off x="608399" y="365126"/>
            <a:ext cx="10969199" cy="884004"/>
          </a:xfrm>
          <a:prstGeom prst="rect"/>
          <a:noFill/>
        </p:spPr>
        <p:txBody>
          <a:bodyPr anchor="ctr" bIns="45720" lIns="91440" rIns="91440" rtlCol="0" tIns="45720" vert="horz" wrap="square">
            <a:normAutofit/>
          </a:bodyPr>
          <a:p>
            <a:pPr algn="ctr" fontAlgn="auto" lvl="0" marL="0" marR="0">
              <a:lnSpc>
                <a:spcPct val="100000"/>
              </a:lnSpc>
              <a:buClrTx/>
              <a:buSzTx/>
              <a:buFontTx/>
            </a:pPr>
            <a:r>
              <a:rPr altLang="en-US" dirty="0" lang="zh-CN"/>
              <a:t>单击此处编辑母版标题样式</a:t>
            </a:r>
            <a:endParaRPr altLang="en-US" dirty="0" lang="zh-CN"/>
          </a:p>
        </p:txBody>
      </p:sp>
      <p:sp>
        <p:nvSpPr>
          <p:cNvPr id="1048664" name="KSO_TEMPLATE" hidden="1"/>
          <p:cNvSpPr/>
          <p:nvPr userDrawn="1">
            <p:custDataLst>
              <p:tags r:id="rId20"/>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95730" r:id="rId1"/>
    <p:sldLayoutId id="2147495731" r:id="rId2"/>
    <p:sldLayoutId id="2147495732" r:id="rId3"/>
    <p:sldLayoutId id="2147495733" r:id="rId4"/>
    <p:sldLayoutId id="2147495734" r:id="rId5"/>
    <p:sldLayoutId id="2147495735" r:id="rId6"/>
    <p:sldLayoutId id="2147495736" r:id="rId7"/>
    <p:sldLayoutId id="2147495737" r:id="rId8"/>
    <p:sldLayoutId id="2147495738" r:id="rId9"/>
    <p:sldLayoutId id="2147495739" r:id="rId10"/>
    <p:sldLayoutId id="2147495740"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altLang="en-US" baseline="0" b="1" cap="none" dirty="0" sz="3200" i="0" kern="1200" kumimoji="0" lang="zh-CN" normalizeH="0" spc="0" strike="noStrike" u="none" smtClean="0">
          <a:solidFill>
            <a:schemeClr val="tx1"/>
          </a:solidFill>
          <a:effectLst>
            <a:innerShdw dir="16200000" dist="12700">
              <a:schemeClr val="bg1">
                <a:alpha val="70000"/>
              </a:schemeClr>
            </a:innerShdw>
          </a:effectLst>
          <a:latin typeface="+mj-ea"/>
          <a:ea typeface="+mj-ea"/>
          <a:cs typeface="MiSans" panose="000005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Proof="1" normalizeH="0" spc="150" strike="noStrike" u="none" smtClean="0">
          <a:ln>
            <a:noFill/>
            <a:prstDash val="sysDot"/>
          </a:ln>
          <a:solidFill>
            <a:schemeClr val="tx1"/>
          </a:solidFill>
          <a:latin typeface="+mn-ea"/>
          <a:ea typeface="+mn-ea"/>
          <a:cs typeface="MiSans" panose="00000500000000000000" charset="-122"/>
          <a:sym typeface="+mn-ea"/>
        </a:defRPr>
      </a:lvl1pPr>
      <a:lvl2pPr algn="l" defTabSz="914400" eaLnBrk="1" fontAlgn="auto" hangingPunct="1" indent="-228600" latinLnBrk="0" marL="6858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2pPr>
      <a:lvl3pPr algn="l" defTabSz="914400" eaLnBrk="1" fontAlgn="auto" hangingPunct="1" indent="-228600" latinLnBrk="0" marL="11430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3pPr>
      <a:lvl4pPr algn="l" defTabSz="914400" eaLnBrk="1" fontAlgn="auto" hangingPunct="1" indent="-228600" latinLnBrk="0" marL="16002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4pPr>
      <a:lvl5pPr algn="l" defTabSz="914400" eaLnBrk="1" fontAlgn="auto" hangingPunct="1" indent="-228600" latinLnBrk="0" marL="20574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a:solidFill>
            <a:schemeClr val="tx1">
              <a:lumMod val="85000"/>
            </a:schemeClr>
          </a:solidFill>
          <a:latin typeface="+mn-ea"/>
          <a:ea typeface="+mn-ea"/>
          <a:cs typeface="MiSans" panose="00000500000000000000" charset="-122"/>
          <a:sym typeface="+mn-ea"/>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tags" Target="../tags/tag85.xml"/><Relationship Id="rId3" Type="http://schemas.openxmlformats.org/officeDocument/2006/relationships/tags" Target="../tags/tag86.xml"/><Relationship Id="rId4" Type="http://schemas.openxmlformats.org/officeDocument/2006/relationships/tags" Target="../tags/tag87.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88.xml"/><Relationship Id="rId2" Type="http://schemas.openxmlformats.org/officeDocument/2006/relationships/tags" Target="../tags/tag89.xml"/><Relationship Id="rId3" Type="http://schemas.openxmlformats.org/officeDocument/2006/relationships/tags" Target="../tags/tag90.xml"/><Relationship Id="rId4" Type="http://schemas.openxmlformats.org/officeDocument/2006/relationships/tags" Target="../tags/tag91.xml"/><Relationship Id="rId5" Type="http://schemas.openxmlformats.org/officeDocument/2006/relationships/tags" Target="../tags/tag92.xml"/><Relationship Id="rId6" Type="http://schemas.openxmlformats.org/officeDocument/2006/relationships/tags" Target="../tags/tag93.xml"/><Relationship Id="rId7" Type="http://schemas.openxmlformats.org/officeDocument/2006/relationships/tags" Target="../tags/tag94.xml"/><Relationship Id="rId8" Type="http://schemas.openxmlformats.org/officeDocument/2006/relationships/tags" Target="../tags/tag95.xml"/><Relationship Id="rId9" Type="http://schemas.openxmlformats.org/officeDocument/2006/relationships/tags" Target="../tags/tag96.xml"/><Relationship Id="rId10" Type="http://schemas.openxmlformats.org/officeDocument/2006/relationships/tags" Target="../tags/tag97.xml"/><Relationship Id="rId11" Type="http://schemas.openxmlformats.org/officeDocument/2006/relationships/tags" Target="../tags/tag98.xml"/><Relationship Id="rId12" Type="http://schemas.openxmlformats.org/officeDocument/2006/relationships/tags" Target="../tags/tag99.xml"/><Relationship Id="rId13" Type="http://schemas.openxmlformats.org/officeDocument/2006/relationships/tags" Target="../tags/tag100.xml"/><Relationship Id="rId14" Type="http://schemas.openxmlformats.org/officeDocument/2006/relationships/tags" Target="../tags/tag101.xml"/><Relationship Id="rId15" Type="http://schemas.openxmlformats.org/officeDocument/2006/relationships/tags" Target="../tags/tag102.xml"/><Relationship Id="rId16" Type="http://schemas.openxmlformats.org/officeDocument/2006/relationships/tags" Target="../tags/tag103.xml"/><Relationship Id="rId17" Type="http://schemas.openxmlformats.org/officeDocument/2006/relationships/tags" Target="../tags/tag104.xml"/><Relationship Id="rId18" Type="http://schemas.openxmlformats.org/officeDocument/2006/relationships/tags" Target="../tags/tag105.xml"/><Relationship Id="rId19" Type="http://schemas.openxmlformats.org/officeDocument/2006/relationships/tags" Target="../tags/tag106.xml"/><Relationship Id="rId20" Type="http://schemas.openxmlformats.org/officeDocument/2006/relationships/tags" Target="../tags/tag107.xml"/><Relationship Id="rId21" Type="http://schemas.openxmlformats.org/officeDocument/2006/relationships/slideLayout" Target="../slideLayouts/slideLayout14.xml"/><Relationship Id="rId2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08.xml"/><Relationship Id="rId2" Type="http://schemas.openxmlformats.org/officeDocument/2006/relationships/tags" Target="../tags/tag109.xml"/><Relationship Id="rId3" Type="http://schemas.openxmlformats.org/officeDocument/2006/relationships/tags" Target="../tags/tag110.xml"/><Relationship Id="rId4" Type="http://schemas.openxmlformats.org/officeDocument/2006/relationships/slideLayout" Target="../slideLayouts/slideLayout15.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tags" Target="../tags/tag111.xml"/><Relationship Id="rId2" Type="http://schemas.openxmlformats.org/officeDocument/2006/relationships/tags" Target="../tags/tag112.xml"/><Relationship Id="rId3" Type="http://schemas.openxmlformats.org/officeDocument/2006/relationships/tags" Target="../tags/tag113.xml"/><Relationship Id="rId4" Type="http://schemas.openxmlformats.org/officeDocument/2006/relationships/slideLayout" Target="../slideLayouts/slideLayout15.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tags" Target="../tags/tag114.xml"/><Relationship Id="rId2" Type="http://schemas.openxmlformats.org/officeDocument/2006/relationships/tags" Target="../tags/tag115.xml"/><Relationship Id="rId3" Type="http://schemas.openxmlformats.org/officeDocument/2006/relationships/tags" Target="../tags/tag116.xml"/><Relationship Id="rId4" Type="http://schemas.openxmlformats.org/officeDocument/2006/relationships/tags" Target="../tags/tag117.xml"/><Relationship Id="rId5" Type="http://schemas.openxmlformats.org/officeDocument/2006/relationships/tags" Target="../tags/tag118.xml"/><Relationship Id="rId6" Type="http://schemas.openxmlformats.org/officeDocument/2006/relationships/tags" Target="../tags/tag119.xml"/><Relationship Id="rId7" Type="http://schemas.openxmlformats.org/officeDocument/2006/relationships/tags" Target="../tags/tag120.xml"/><Relationship Id="rId8" Type="http://schemas.openxmlformats.org/officeDocument/2006/relationships/tags" Target="../tags/tag121.xml"/><Relationship Id="rId9"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22.xml"/><Relationship Id="rId2" Type="http://schemas.openxmlformats.org/officeDocument/2006/relationships/tags" Target="../tags/tag123.xml"/><Relationship Id="rId3" Type="http://schemas.openxmlformats.org/officeDocument/2006/relationships/tags" Target="../tags/tag124.xml"/><Relationship Id="rId4" Type="http://schemas.openxmlformats.org/officeDocument/2006/relationships/tags" Target="../tags/tag125.xml"/><Relationship Id="rId5" Type="http://schemas.openxmlformats.org/officeDocument/2006/relationships/tags" Target="../tags/tag126.xml"/><Relationship Id="rId6" Type="http://schemas.openxmlformats.org/officeDocument/2006/relationships/tags" Target="../tags/tag127.xml"/><Relationship Id="rId7" Type="http://schemas.openxmlformats.org/officeDocument/2006/relationships/tags" Target="../tags/tag128.xml"/><Relationship Id="rId8" Type="http://schemas.openxmlformats.org/officeDocument/2006/relationships/tags" Target="../tags/tag129.xml"/><Relationship Id="rId9" Type="http://schemas.openxmlformats.org/officeDocument/2006/relationships/tags" Target="../tags/tag130.xml"/><Relationship Id="rId10" Type="http://schemas.openxmlformats.org/officeDocument/2006/relationships/tags" Target="../tags/tag131.xml"/><Relationship Id="rId11" Type="http://schemas.openxmlformats.org/officeDocument/2006/relationships/tags" Target="../tags/tag132.xml"/><Relationship Id="rId12" Type="http://schemas.openxmlformats.org/officeDocument/2006/relationships/tags" Target="../tags/tag133.xml"/><Relationship Id="rId13" Type="http://schemas.openxmlformats.org/officeDocument/2006/relationships/tags" Target="../tags/tag134.xml"/><Relationship Id="rId14" Type="http://schemas.openxmlformats.org/officeDocument/2006/relationships/tags" Target="../tags/tag135.xml"/><Relationship Id="rId15" Type="http://schemas.openxmlformats.org/officeDocument/2006/relationships/tags" Target="../tags/tag136.xml"/><Relationship Id="rId16"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37.xml"/><Relationship Id="rId2" Type="http://schemas.openxmlformats.org/officeDocument/2006/relationships/tags" Target="../tags/tag138.xml"/><Relationship Id="rId3" Type="http://schemas.openxmlformats.org/officeDocument/2006/relationships/tags" Target="../tags/tag139.xml"/><Relationship Id="rId4" Type="http://schemas.openxmlformats.org/officeDocument/2006/relationships/tags" Target="../tags/tag140.xml"/><Relationship Id="rId5" Type="http://schemas.openxmlformats.org/officeDocument/2006/relationships/tags" Target="../tags/tag141.xml"/><Relationship Id="rId6" Type="http://schemas.openxmlformats.org/officeDocument/2006/relationships/tags" Target="../tags/tag142.xml"/><Relationship Id="rId7" Type="http://schemas.openxmlformats.org/officeDocument/2006/relationships/tags" Target="../tags/tag143.xml"/><Relationship Id="rId8" Type="http://schemas.openxmlformats.org/officeDocument/2006/relationships/tags" Target="../tags/tag144.xml"/><Relationship Id="rId9" Type="http://schemas.openxmlformats.org/officeDocument/2006/relationships/tags" Target="../tags/tag145.xml"/><Relationship Id="rId10" Type="http://schemas.openxmlformats.org/officeDocument/2006/relationships/tags" Target="../tags/tag146.xml"/><Relationship Id="rId11" Type="http://schemas.openxmlformats.org/officeDocument/2006/relationships/tags" Target="../tags/tag147.xml"/><Relationship Id="rId12" Type="http://schemas.openxmlformats.org/officeDocument/2006/relationships/tags" Target="../tags/tag148.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49.xml"/><Relationship Id="rId2" Type="http://schemas.openxmlformats.org/officeDocument/2006/relationships/tags" Target="../tags/tag150.xml"/><Relationship Id="rId3" Type="http://schemas.openxmlformats.org/officeDocument/2006/relationships/tags" Target="../tags/tag151.xml"/><Relationship Id="rId4" Type="http://schemas.openxmlformats.org/officeDocument/2006/relationships/slideLayout" Target="../slideLayouts/slideLayout15.xml"/><Relationship Id="rId5"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1" Type="http://schemas.openxmlformats.org/officeDocument/2006/relationships/tags" Target="../tags/tag152.xml"/><Relationship Id="rId2" Type="http://schemas.openxmlformats.org/officeDocument/2006/relationships/tags" Target="../tags/tag153.xml"/><Relationship Id="rId3" Type="http://schemas.openxmlformats.org/officeDocument/2006/relationships/tags" Target="../tags/tag154.xml"/><Relationship Id="rId4" Type="http://schemas.openxmlformats.org/officeDocument/2006/relationships/tags" Target="../tags/tag155.xml"/><Relationship Id="rId5" Type="http://schemas.openxmlformats.org/officeDocument/2006/relationships/tags" Target="../tags/tag156.xml"/><Relationship Id="rId6" Type="http://schemas.openxmlformats.org/officeDocument/2006/relationships/tags" Target="../tags/tag157.xml"/><Relationship Id="rId7" Type="http://schemas.openxmlformats.org/officeDocument/2006/relationships/tags" Target="../tags/tag158.xml"/><Relationship Id="rId8" Type="http://schemas.openxmlformats.org/officeDocument/2006/relationships/tags" Target="../tags/tag159.xml"/><Relationship Id="rId9" Type="http://schemas.openxmlformats.org/officeDocument/2006/relationships/tags" Target="../tags/tag160.xml"/><Relationship Id="rId10" Type="http://schemas.openxmlformats.org/officeDocument/2006/relationships/tags" Target="../tags/tag161.xml"/><Relationship Id="rId11" Type="http://schemas.openxmlformats.org/officeDocument/2006/relationships/tags" Target="../tags/tag162.xml"/><Relationship Id="rId12" Type="http://schemas.openxmlformats.org/officeDocument/2006/relationships/tags" Target="../tags/tag163.xml"/><Relationship Id="rId13" Type="http://schemas.openxmlformats.org/officeDocument/2006/relationships/tags" Target="../tags/tag164.xml"/><Relationship Id="rId14" Type="http://schemas.openxmlformats.org/officeDocument/2006/relationships/tags" Target="../tags/tag165.xml"/><Relationship Id="rId15" Type="http://schemas.openxmlformats.org/officeDocument/2006/relationships/tags" Target="../tags/tag166.xml"/><Relationship Id="rId16"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67.xml"/><Relationship Id="rId2" Type="http://schemas.openxmlformats.org/officeDocument/2006/relationships/tags" Target="../tags/tag168.xml"/><Relationship Id="rId3" Type="http://schemas.openxmlformats.org/officeDocument/2006/relationships/tags" Target="../tags/tag169.xml"/><Relationship Id="rId4" Type="http://schemas.openxmlformats.org/officeDocument/2006/relationships/tags" Target="../tags/tag170.xml"/><Relationship Id="rId5" Type="http://schemas.openxmlformats.org/officeDocument/2006/relationships/tags" Target="../tags/tag171.xml"/><Relationship Id="rId6" Type="http://schemas.openxmlformats.org/officeDocument/2006/relationships/tags" Target="../tags/tag172.xml"/><Relationship Id="rId7" Type="http://schemas.openxmlformats.org/officeDocument/2006/relationships/tags" Target="../tags/tag173.xml"/><Relationship Id="rId8" Type="http://schemas.openxmlformats.org/officeDocument/2006/relationships/tags" Target="../tags/tag174.xml"/><Relationship Id="rId9" Type="http://schemas.openxmlformats.org/officeDocument/2006/relationships/tags" Target="../tags/tag175.xml"/><Relationship Id="rId10" Type="http://schemas.openxmlformats.org/officeDocument/2006/relationships/tags" Target="../tags/tag176.xml"/><Relationship Id="rId11" Type="http://schemas.openxmlformats.org/officeDocument/2006/relationships/tags" Target="../tags/tag177.xml"/><Relationship Id="rId12" Type="http://schemas.openxmlformats.org/officeDocument/2006/relationships/tags" Target="../tags/tag178.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79.xml"/><Relationship Id="rId2" Type="http://schemas.openxmlformats.org/officeDocument/2006/relationships/tags" Target="../tags/tag180.xml"/><Relationship Id="rId3" Type="http://schemas.openxmlformats.org/officeDocument/2006/relationships/tags" Target="../tags/tag181.xml"/><Relationship Id="rId4" Type="http://schemas.openxmlformats.org/officeDocument/2006/relationships/slideLayout" Target="../slideLayouts/slideLayout15.xml"/><Relationship Id="rId5" Type="http://schemas.openxmlformats.org/officeDocument/2006/relationships/notesSlide" Target="../notesSlides/notesSlide6.xml"/></Relationships>
</file>

<file path=ppt/slides/_rels/slide13.xml.rels><?xml version='1.0' encoding='UTF-8' standalone='yes'?>
<Relationships xmlns="http://schemas.openxmlformats.org/package/2006/relationships"><Relationship Id="rId1" Type="http://schemas.openxmlformats.org/officeDocument/2006/relationships/tags" Target="../tags/tag182.xml"/><Relationship Id="rId2" Type="http://schemas.openxmlformats.org/officeDocument/2006/relationships/tags" Target="../tags/tag183.xml"/><Relationship Id="rId3" Type="http://schemas.openxmlformats.org/officeDocument/2006/relationships/tags" Target="../tags/tag184.xml"/><Relationship Id="rId4" Type="http://schemas.openxmlformats.org/officeDocument/2006/relationships/tags" Target="../tags/tag185.xml"/><Relationship Id="rId5" Type="http://schemas.openxmlformats.org/officeDocument/2006/relationships/tags" Target="../tags/tag186.xml"/><Relationship Id="rId6" Type="http://schemas.openxmlformats.org/officeDocument/2006/relationships/tags" Target="../tags/tag187.xml"/><Relationship Id="rId7" Type="http://schemas.openxmlformats.org/officeDocument/2006/relationships/tags" Target="../tags/tag188.xml"/><Relationship Id="rId8" Type="http://schemas.openxmlformats.org/officeDocument/2006/relationships/tags" Target="../tags/tag189.xml"/><Relationship Id="rId9"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190.xml"/><Relationship Id="rId2" Type="http://schemas.openxmlformats.org/officeDocument/2006/relationships/tags" Target="../tags/tag191.xml"/><Relationship Id="rId3" Type="http://schemas.openxmlformats.org/officeDocument/2006/relationships/tags" Target="../tags/tag192.xml"/><Relationship Id="rId4" Type="http://schemas.openxmlformats.org/officeDocument/2006/relationships/tags" Target="../tags/tag193.xml"/><Relationship Id="rId5" Type="http://schemas.openxmlformats.org/officeDocument/2006/relationships/tags" Target="../tags/tag194.xml"/><Relationship Id="rId6" Type="http://schemas.openxmlformats.org/officeDocument/2006/relationships/tags" Target="../tags/tag195.xml"/><Relationship Id="rId7" Type="http://schemas.openxmlformats.org/officeDocument/2006/relationships/tags" Target="../tags/tag196.xml"/><Relationship Id="rId8" Type="http://schemas.openxmlformats.org/officeDocument/2006/relationships/tags" Target="../tags/tag197.xml"/><Relationship Id="rId9" Type="http://schemas.openxmlformats.org/officeDocument/2006/relationships/tags" Target="../tags/tag198.xml"/><Relationship Id="rId10" Type="http://schemas.openxmlformats.org/officeDocument/2006/relationships/tags" Target="../tags/tag199.xml"/><Relationship Id="rId11" Type="http://schemas.openxmlformats.org/officeDocument/2006/relationships/tags" Target="../tags/tag200.xml"/><Relationship Id="rId12" Type="http://schemas.openxmlformats.org/officeDocument/2006/relationships/tags" Target="../tags/tag201.xml"/><Relationship Id="rId13" Type="http://schemas.openxmlformats.org/officeDocument/2006/relationships/tags" Target="../tags/tag202.xml"/><Relationship Id="rId14" Type="http://schemas.openxmlformats.org/officeDocument/2006/relationships/tags" Target="../tags/tag203.xml"/><Relationship Id="rId15" Type="http://schemas.openxmlformats.org/officeDocument/2006/relationships/tags" Target="../tags/tag204.xml"/><Relationship Id="rId16" Type="http://schemas.openxmlformats.org/officeDocument/2006/relationships/tags" Target="../tags/tag205.xml"/><Relationship Id="rId17"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06.xml"/><Relationship Id="rId2" Type="http://schemas.openxmlformats.org/officeDocument/2006/relationships/tags" Target="../tags/tag207.xml"/><Relationship Id="rId3" Type="http://schemas.openxmlformats.org/officeDocument/2006/relationships/tags" Target="../tags/tag208.xml"/><Relationship Id="rId4" Type="http://schemas.openxmlformats.org/officeDocument/2006/relationships/tags" Target="../tags/tag209.xml"/><Relationship Id="rId5" Type="http://schemas.openxmlformats.org/officeDocument/2006/relationships/tags" Target="../tags/tag210.xml"/><Relationship Id="rId6" Type="http://schemas.openxmlformats.org/officeDocument/2006/relationships/tags" Target="../tags/tag211.xml"/><Relationship Id="rId7" Type="http://schemas.openxmlformats.org/officeDocument/2006/relationships/tags" Target="../tags/tag212.xml"/><Relationship Id="rId8" Type="http://schemas.openxmlformats.org/officeDocument/2006/relationships/tags" Target="../tags/tag213.xml"/><Relationship Id="rId9"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14.xml"/><Relationship Id="rId2" Type="http://schemas.openxmlformats.org/officeDocument/2006/relationships/tags" Target="../tags/tag215.xml"/><Relationship Id="rId3" Type="http://schemas.openxmlformats.org/officeDocument/2006/relationships/tags" Target="../tags/tag216.xml"/><Relationship Id="rId4" Type="http://schemas.openxmlformats.org/officeDocument/2006/relationships/slideLayout" Target="../slideLayouts/slideLayout15.xml"/><Relationship Id="rId5" Type="http://schemas.openxmlformats.org/officeDocument/2006/relationships/notesSlide" Target="../notesSlides/notesSlide7.xml"/></Relationships>
</file>

<file path=ppt/slides/_rels/slide17.xml.rels><?xml version='1.0' encoding='UTF-8' standalone='yes'?>
<Relationships xmlns="http://schemas.openxmlformats.org/package/2006/relationships"><Relationship Id="rId1" Type="http://schemas.openxmlformats.org/officeDocument/2006/relationships/tags" Target="../tags/tag217.xml"/><Relationship Id="rId2" Type="http://schemas.openxmlformats.org/officeDocument/2006/relationships/tags" Target="../tags/tag218.xml"/><Relationship Id="rId3" Type="http://schemas.openxmlformats.org/officeDocument/2006/relationships/tags" Target="../tags/tag219.xml"/><Relationship Id="rId4" Type="http://schemas.openxmlformats.org/officeDocument/2006/relationships/tags" Target="../tags/tag220.xml"/><Relationship Id="rId5" Type="http://schemas.openxmlformats.org/officeDocument/2006/relationships/tags" Target="../tags/tag221.xml"/><Relationship Id="rId6" Type="http://schemas.openxmlformats.org/officeDocument/2006/relationships/tags" Target="../tags/tag222.xml"/><Relationship Id="rId7" Type="http://schemas.openxmlformats.org/officeDocument/2006/relationships/tags" Target="../tags/tag223.xml"/><Relationship Id="rId8" Type="http://schemas.openxmlformats.org/officeDocument/2006/relationships/tags" Target="../tags/tag224.xml"/><Relationship Id="rId9"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25.xml"/><Relationship Id="rId2" Type="http://schemas.openxmlformats.org/officeDocument/2006/relationships/tags" Target="../tags/tag226.xml"/><Relationship Id="rId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27.xml"/><Relationship Id="rId2" Type="http://schemas.openxmlformats.org/officeDocument/2006/relationships/tags" Target="../tags/tag228.xml"/><Relationship Id="rId3" Type="http://schemas.openxmlformats.org/officeDocument/2006/relationships/tags" Target="../tags/tag229.xml"/><Relationship Id="rId4" Type="http://schemas.openxmlformats.org/officeDocument/2006/relationships/tags" Target="../tags/tag230.xml"/><Relationship Id="rId5"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31.xml"/><Relationship Id="rId2" Type="http://schemas.openxmlformats.org/officeDocument/2006/relationships/tags" Target="../tags/tag232.xml"/><Relationship Id="rId3" Type="http://schemas.openxmlformats.org/officeDocument/2006/relationships/tags" Target="../tags/tag233.xml"/><Relationship Id="rId4" Type="http://schemas.openxmlformats.org/officeDocument/2006/relationships/slideLayout" Target="../slideLayouts/slideLayout15.xml"/><Relationship Id="rId5" Type="http://schemas.openxmlformats.org/officeDocument/2006/relationships/notesSlide" Target="../notesSlides/notesSlide8.xml"/></Relationships>
</file>

<file path=ppt/slides/_rels/slide21.xml.rels><?xml version='1.0' encoding='UTF-8' standalone='yes'?>
<Relationships xmlns="http://schemas.openxmlformats.org/package/2006/relationships"><Relationship Id="rId1" Type="http://schemas.openxmlformats.org/officeDocument/2006/relationships/tags" Target="../tags/tag234.xml"/><Relationship Id="rId2" Type="http://schemas.openxmlformats.org/officeDocument/2006/relationships/tags" Target="../tags/tag235.xml"/><Relationship Id="rId3" Type="http://schemas.openxmlformats.org/officeDocument/2006/relationships/tags" Target="../tags/tag236.xml"/><Relationship Id="rId4" Type="http://schemas.openxmlformats.org/officeDocument/2006/relationships/tags" Target="../tags/tag237.xml"/><Relationship Id="rId5" Type="http://schemas.openxmlformats.org/officeDocument/2006/relationships/tags" Target="../tags/tag238.xml"/><Relationship Id="rId6" Type="http://schemas.openxmlformats.org/officeDocument/2006/relationships/tags" Target="../tags/tag239.xml"/><Relationship Id="rId7" Type="http://schemas.openxmlformats.org/officeDocument/2006/relationships/tags" Target="../tags/tag240.xml"/><Relationship Id="rId8" Type="http://schemas.openxmlformats.org/officeDocument/2006/relationships/tags" Target="../tags/tag241.xml"/><Relationship Id="rId9" Type="http://schemas.openxmlformats.org/officeDocument/2006/relationships/tags" Target="../tags/tag242.xml"/><Relationship Id="rId10" Type="http://schemas.openxmlformats.org/officeDocument/2006/relationships/tags" Target="../tags/tag243.xml"/><Relationship Id="rId11" Type="http://schemas.openxmlformats.org/officeDocument/2006/relationships/tags" Target="../tags/tag244.xml"/><Relationship Id="rId12" Type="http://schemas.openxmlformats.org/officeDocument/2006/relationships/tags" Target="../tags/tag245.xml"/><Relationship Id="rId13" Type="http://schemas.openxmlformats.org/officeDocument/2006/relationships/tags" Target="../tags/tag246.xml"/><Relationship Id="rId14" Type="http://schemas.openxmlformats.org/officeDocument/2006/relationships/tags" Target="../tags/tag247.xml"/><Relationship Id="rId15" Type="http://schemas.openxmlformats.org/officeDocument/2006/relationships/tags" Target="../tags/tag248.xml"/><Relationship Id="rId16" Type="http://schemas.openxmlformats.org/officeDocument/2006/relationships/tags" Target="../tags/tag249.xml"/><Relationship Id="rId17"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50.xml"/><Relationship Id="rId2" Type="http://schemas.openxmlformats.org/officeDocument/2006/relationships/tags" Target="../tags/tag251.xml"/><Relationship Id="rId3" Type="http://schemas.openxmlformats.org/officeDocument/2006/relationships/tags" Target="../tags/tag252.xml"/><Relationship Id="rId4" Type="http://schemas.openxmlformats.org/officeDocument/2006/relationships/tags" Target="../tags/tag253.xml"/><Relationship Id="rId5" Type="http://schemas.openxmlformats.org/officeDocument/2006/relationships/tags" Target="../tags/tag254.xml"/><Relationship Id="rId6" Type="http://schemas.openxmlformats.org/officeDocument/2006/relationships/tags" Target="../tags/tag255.xml"/><Relationship Id="rId7" Type="http://schemas.openxmlformats.org/officeDocument/2006/relationships/tags" Target="../tags/tag256.xml"/><Relationship Id="rId8" Type="http://schemas.openxmlformats.org/officeDocument/2006/relationships/tags" Target="../tags/tag257.xml"/><Relationship Id="rId9" Type="http://schemas.openxmlformats.org/officeDocument/2006/relationships/tags" Target="../tags/tag258.xml"/><Relationship Id="rId10" Type="http://schemas.openxmlformats.org/officeDocument/2006/relationships/tags" Target="../tags/tag259.xml"/><Relationship Id="rId11" Type="http://schemas.openxmlformats.org/officeDocument/2006/relationships/tags" Target="../tags/tag260.xml"/><Relationship Id="rId12" Type="http://schemas.openxmlformats.org/officeDocument/2006/relationships/tags" Target="../tags/tag261.xml"/><Relationship Id="rId13" Type="http://schemas.openxmlformats.org/officeDocument/2006/relationships/tags" Target="../tags/tag262.xml"/><Relationship Id="rId14" Type="http://schemas.openxmlformats.org/officeDocument/2006/relationships/tags" Target="../tags/tag263.xml"/><Relationship Id="rId15" Type="http://schemas.openxmlformats.org/officeDocument/2006/relationships/tags" Target="../tags/tag264.xml"/><Relationship Id="rId16" Type="http://schemas.openxmlformats.org/officeDocument/2006/relationships/tags" Target="../tags/tag265.xml"/><Relationship Id="rId17" Type="http://schemas.openxmlformats.org/officeDocument/2006/relationships/tags" Target="../tags/tag266.xml"/><Relationship Id="rId18" Type="http://schemas.openxmlformats.org/officeDocument/2006/relationships/tags" Target="../tags/tag267.xml"/><Relationship Id="rId19" Type="http://schemas.openxmlformats.org/officeDocument/2006/relationships/tags" Target="../tags/tag268.xml"/><Relationship Id="rId20" Type="http://schemas.openxmlformats.org/officeDocument/2006/relationships/tags" Target="../tags/tag269.xml"/><Relationship Id="rId2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70.xml"/><Relationship Id="rId2" Type="http://schemas.openxmlformats.org/officeDocument/2006/relationships/tags" Target="../tags/tag271.xml"/><Relationship Id="rId3" Type="http://schemas.openxmlformats.org/officeDocument/2006/relationships/tags" Target="../tags/tag272.xml"/><Relationship Id="rId4" Type="http://schemas.openxmlformats.org/officeDocument/2006/relationships/slideLayout" Target="../slideLayouts/slideLayout22.xml"/><Relationship Id="rId5"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3"/>
          <p:cNvSpPr>
            <a:spLocks noGrp="1"/>
          </p:cNvSpPr>
          <p:nvPr>
            <p:ph type="title" idx="4"/>
            <p:custDataLst>
              <p:tags r:id="rId1"/>
            </p:custDataLst>
          </p:nvPr>
        </p:nvSpPr>
        <p:spPr>
          <a:xfrm>
            <a:off x="1163955" y="2496185"/>
            <a:ext cx="7683500" cy="1132205"/>
          </a:xfrm>
        </p:spPr>
        <p:txBody>
          <a:bodyPr>
            <a:normAutofit fontScale="90000"/>
          </a:bodyPr>
          <a:p>
            <a:r>
              <a:rPr altLang="en-US" dirty="0" lang="zh-CN"/>
              <a:t>2024互联网行业岗位工作总结与展望</a:t>
            </a:r>
            <a:endParaRPr altLang="en-US" dirty="0" lang="zh-CN"/>
          </a:p>
        </p:txBody>
      </p:sp>
      <p:sp>
        <p:nvSpPr>
          <p:cNvPr id="1048650" name="文本占位符 4"/>
          <p:cNvSpPr>
            <a:spLocks noGrp="1"/>
          </p:cNvSpPr>
          <p:nvPr>
            <p:ph type="body" idx="3"/>
            <p:custDataLst>
              <p:tags r:id="rId2"/>
            </p:custDataLst>
          </p:nvPr>
        </p:nvSpPr>
        <p:spPr>
          <a:xfrm>
            <a:off x="1163955" y="1983740"/>
            <a:ext cx="7683500" cy="512445"/>
          </a:xfrm>
        </p:spPr>
        <p:txBody>
          <a:bodyPr>
            <a:normAutofit fontScale="92857" lnSpcReduction="20000"/>
          </a:bodyPr>
          <a:p>
            <a:r>
              <a:rPr altLang="en-US" lang="zh-CN"/>
              <a:t>添加文档副标题</a:t>
            </a:r>
            <a:endParaRPr altLang="en-US" lang="zh-CN"/>
          </a:p>
        </p:txBody>
      </p:sp>
      <p:sp>
        <p:nvSpPr>
          <p:cNvPr id="1048652" name="文本占位符 5"/>
          <p:cNvSpPr>
            <a:spLocks noGrp="1"/>
          </p:cNvSpPr>
          <p:nvPr>
            <p:ph type="body" idx="2"/>
            <p:custDataLst>
              <p:tags r:id="rId3"/>
            </p:custDataLst>
          </p:nvPr>
        </p:nvSpPr>
        <p:spPr>
          <a:xfrm>
            <a:off x="1163955" y="4164965"/>
            <a:ext cx="7683500" cy="427355"/>
          </a:xfrm>
        </p:spPr>
        <p:txBody>
          <a:bodyPr/>
          <a:p>
            <a:r>
              <a:rPr altLang="en-US" lang="zh-CN"/>
              <a:t>汇报人：xxx</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92" name="文本占位符 4"/>
          <p:cNvSpPr>
            <a:spLocks noGrp="1"/>
          </p:cNvSpPr>
          <p:nvPr>
            <p:ph type="body" idx="2"/>
            <p:custDataLst>
              <p:tags r:id="rId1"/>
            </p:custDataLst>
          </p:nvPr>
        </p:nvSpPr>
        <p:spPr>
          <a:xfrm>
            <a:off x="689610" y="4238625"/>
            <a:ext cx="4030345" cy="878840"/>
          </a:xfrm>
        </p:spPr>
        <p:txBody>
          <a:bodyPr>
            <a:normAutofit fontScale="88636" lnSpcReduction="20000"/>
          </a:bodyPr>
          <a:p>
            <a:r>
              <a:rPr altLang="en-US" lang="zh-CN"/>
              <a:t>CONTENTS</a:t>
            </a:r>
            <a:endParaRPr altLang="en-US" lang="zh-CN"/>
          </a:p>
        </p:txBody>
      </p:sp>
      <p:sp>
        <p:nvSpPr>
          <p:cNvPr id="1048794" name="标题 5"/>
          <p:cNvSpPr>
            <a:spLocks noGrp="1"/>
          </p:cNvSpPr>
          <p:nvPr>
            <p:ph type="title" idx="1"/>
            <p:custDataLst>
              <p:tags r:id="rId2"/>
            </p:custDataLst>
          </p:nvPr>
        </p:nvSpPr>
        <p:spPr>
          <a:xfrm>
            <a:off x="681355" y="5132705"/>
            <a:ext cx="4038600" cy="878840"/>
          </a:xfrm>
        </p:spPr>
        <p:txBody>
          <a:bodyPr>
            <a:normAutofit fontScale="90000"/>
          </a:bodyPr>
          <a:p>
            <a:r>
              <a:rPr altLang="en-US" lang="zh-CN"/>
              <a:t>目录</a:t>
            </a:r>
            <a:endParaRPr altLang="en-US" lang="zh-CN"/>
          </a:p>
        </p:txBody>
      </p:sp>
      <p:cxnSp>
        <p:nvCxnSpPr>
          <p:cNvPr id="3145747" name="直接连接符 36"/>
          <p:cNvCxnSpPr>
            <a:cxnSpLocks/>
          </p:cNvCxnSpPr>
          <p:nvPr>
            <p:custDataLst>
              <p:tags r:id="rId3"/>
            </p:custDataLst>
          </p:nvPr>
        </p:nvCxnSpPr>
        <p:spPr>
          <a:xfrm>
            <a:off x="2739691" y="1844664"/>
            <a:ext cx="5490210"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145749" name="直接连接符 37"/>
          <p:cNvCxnSpPr>
            <a:cxnSpLocks/>
          </p:cNvCxnSpPr>
          <p:nvPr>
            <p:custDataLst>
              <p:tags r:id="rId4"/>
            </p:custDataLst>
          </p:nvPr>
        </p:nvCxnSpPr>
        <p:spPr>
          <a:xfrm>
            <a:off x="3462902" y="2562731"/>
            <a:ext cx="5353685"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145751" name="直接连接符 38"/>
          <p:cNvCxnSpPr>
            <a:cxnSpLocks/>
          </p:cNvCxnSpPr>
          <p:nvPr>
            <p:custDataLst>
              <p:tags r:id="rId5"/>
            </p:custDataLst>
          </p:nvPr>
        </p:nvCxnSpPr>
        <p:spPr>
          <a:xfrm>
            <a:off x="4264218" y="3259843"/>
            <a:ext cx="5047615"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96" name="序号"/>
          <p:cNvSpPr txBox="1"/>
          <p:nvPr>
            <p:custDataLst>
              <p:tags r:id="rId6"/>
            </p:custDataLst>
          </p:nvPr>
        </p:nvSpPr>
        <p:spPr>
          <a:xfrm>
            <a:off x="3294380" y="1238250"/>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01.</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798" name="标题"/>
          <p:cNvSpPr txBox="1"/>
          <p:nvPr>
            <p:custDataLst>
              <p:tags r:id="rId7"/>
            </p:custDataLst>
          </p:nvPr>
        </p:nvSpPr>
        <p:spPr>
          <a:xfrm>
            <a:off x="4018280" y="1265555"/>
            <a:ext cx="7150735" cy="439420"/>
          </a:xfrm>
          <a:prstGeom prst="rect"/>
          <a:noFill/>
        </p:spPr>
        <p:txBody>
          <a:bodyPr anchor="b" anchorCtr="0" bIns="0" lIns="0" rIns="0" rtlCol="0" tIns="0" wrap="square">
            <a:normAutofit fontScale="95833" lnSpcReduction="10000"/>
          </a:bodyPr>
          <a:p>
            <a:r>
              <a:rPr altLang="en-US" dirty="0" sz="2400" lang="zh-CN">
                <a:effectLst/>
                <a:latin typeface="+mj-ea"/>
                <a:ea typeface="+mj-ea"/>
                <a:cs typeface="MiSans" panose="00000500000000000000" charset="-122"/>
              </a:rPr>
              <a:t>单击此处添加文本</a:t>
            </a:r>
            <a:endParaRPr altLang="en-US" dirty="0" sz="2400" lang="zh-CN">
              <a:effectLst/>
              <a:latin typeface="+mj-ea"/>
              <a:ea typeface="+mj-ea"/>
              <a:cs typeface="MiSans" panose="00000500000000000000" charset="-122"/>
            </a:endParaRPr>
          </a:p>
        </p:txBody>
      </p:sp>
      <p:sp>
        <p:nvSpPr>
          <p:cNvPr id="1048800" name="序号"/>
          <p:cNvSpPr txBox="1"/>
          <p:nvPr>
            <p:custDataLst>
              <p:tags r:id="rId8"/>
            </p:custDataLst>
          </p:nvPr>
        </p:nvSpPr>
        <p:spPr>
          <a:xfrm>
            <a:off x="3785870" y="1960880"/>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02.</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02" name="标题"/>
          <p:cNvSpPr txBox="1"/>
          <p:nvPr>
            <p:custDataLst>
              <p:tags r:id="rId9"/>
            </p:custDataLst>
          </p:nvPr>
        </p:nvSpPr>
        <p:spPr>
          <a:xfrm>
            <a:off x="4591050" y="1988185"/>
            <a:ext cx="6578600" cy="439420"/>
          </a:xfrm>
          <a:prstGeom prst="rect"/>
          <a:noFill/>
        </p:spPr>
        <p:txBody>
          <a:bodyPr anchor="b" anchorCtr="0" bIns="0" lIns="0" rIns="0" rtlCol="0" tIns="0" wrap="square">
            <a:normAutofit fontScale="95833" lnSpcReduction="10000"/>
          </a:bodyPr>
          <a:p>
            <a:r>
              <a:rPr altLang="en-US" dirty="0" sz="2400" lang="zh-CN">
                <a:effectLst/>
                <a:latin typeface="+mj-ea"/>
                <a:ea typeface="+mj-ea"/>
                <a:cs typeface="MiSans" panose="00000500000000000000" charset="-122"/>
              </a:rPr>
              <a:t>互联网行业岗位现状</a:t>
            </a:r>
            <a:endParaRPr altLang="en-US" dirty="0" sz="2400" lang="zh-CN">
              <a:effectLst/>
              <a:latin typeface="+mj-ea"/>
              <a:ea typeface="+mj-ea"/>
              <a:cs typeface="MiSans" panose="00000500000000000000" charset="-122"/>
            </a:endParaRPr>
          </a:p>
        </p:txBody>
      </p:sp>
      <p:sp>
        <p:nvSpPr>
          <p:cNvPr id="1048804" name="序号"/>
          <p:cNvSpPr txBox="1"/>
          <p:nvPr>
            <p:custDataLst>
              <p:tags r:id="rId10"/>
            </p:custDataLst>
          </p:nvPr>
        </p:nvSpPr>
        <p:spPr>
          <a:xfrm>
            <a:off x="4368165" y="2639695"/>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03.</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06" name="标题"/>
          <p:cNvSpPr txBox="1"/>
          <p:nvPr>
            <p:custDataLst>
              <p:tags r:id="rId11"/>
            </p:custDataLst>
          </p:nvPr>
        </p:nvSpPr>
        <p:spPr>
          <a:xfrm>
            <a:off x="5163185" y="2672080"/>
            <a:ext cx="6005830" cy="439420"/>
          </a:xfrm>
          <a:prstGeom prst="rect"/>
          <a:noFill/>
        </p:spPr>
        <p:txBody>
          <a:bodyPr anchor="b" anchorCtr="0" bIns="0" lIns="0" rIns="0" rtlCol="0" tIns="0" wrap="square">
            <a:normAutofit fontScale="95833" lnSpcReduction="10000"/>
          </a:bodyPr>
          <a:p>
            <a:r>
              <a:rPr altLang="en-US" dirty="0" sz="2400" lang="zh-CN">
                <a:effectLst/>
                <a:latin typeface="+mj-ea"/>
                <a:ea typeface="+mj-ea"/>
                <a:cs typeface="MiSans" panose="00000500000000000000" charset="-122"/>
              </a:rPr>
              <a:t>2024年互联网行业岗位工作总结</a:t>
            </a:r>
            <a:endParaRPr altLang="en-US" dirty="0" sz="2400" lang="zh-CN">
              <a:effectLst/>
              <a:latin typeface="+mj-ea"/>
              <a:ea typeface="+mj-ea"/>
              <a:cs typeface="MiSans" panose="00000500000000000000" charset="-122"/>
            </a:endParaRPr>
          </a:p>
        </p:txBody>
      </p:sp>
      <p:cxnSp>
        <p:nvCxnSpPr>
          <p:cNvPr id="3145753" name="直接连接符 9"/>
          <p:cNvCxnSpPr>
            <a:cxnSpLocks/>
          </p:cNvCxnSpPr>
          <p:nvPr>
            <p:custDataLst>
              <p:tags r:id="rId12"/>
            </p:custDataLst>
          </p:nvPr>
        </p:nvCxnSpPr>
        <p:spPr>
          <a:xfrm>
            <a:off x="4432601" y="4007474"/>
            <a:ext cx="5481320"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145755" name="直接连接符 10"/>
          <p:cNvCxnSpPr>
            <a:cxnSpLocks/>
          </p:cNvCxnSpPr>
          <p:nvPr>
            <p:custDataLst>
              <p:tags r:id="rId13"/>
            </p:custDataLst>
          </p:nvPr>
        </p:nvCxnSpPr>
        <p:spPr>
          <a:xfrm>
            <a:off x="5155812" y="4725541"/>
            <a:ext cx="5337175"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048808" name="序号"/>
          <p:cNvSpPr txBox="1"/>
          <p:nvPr>
            <p:custDataLst>
              <p:tags r:id="rId14"/>
            </p:custDataLst>
          </p:nvPr>
        </p:nvSpPr>
        <p:spPr>
          <a:xfrm>
            <a:off x="4942840" y="3365500"/>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04.</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10" name="标题"/>
          <p:cNvSpPr txBox="1"/>
          <p:nvPr>
            <p:custDataLst>
              <p:tags r:id="rId15"/>
            </p:custDataLst>
          </p:nvPr>
        </p:nvSpPr>
        <p:spPr>
          <a:xfrm>
            <a:off x="5666740" y="3392805"/>
            <a:ext cx="5502910" cy="439420"/>
          </a:xfrm>
          <a:prstGeom prst="rect"/>
          <a:noFill/>
        </p:spPr>
        <p:txBody>
          <a:bodyPr anchor="b" anchorCtr="0" bIns="0" lIns="0" rIns="0" rtlCol="0" tIns="0" wrap="square">
            <a:normAutofit fontScale="95833" lnSpcReduction="10000"/>
          </a:bodyPr>
          <a:p>
            <a:r>
              <a:rPr altLang="en-US" dirty="0" sz="2400" lang="zh-CN">
                <a:effectLst/>
                <a:latin typeface="+mj-ea"/>
                <a:ea typeface="+mj-ea"/>
                <a:cs typeface="MiSans" panose="00000500000000000000" charset="-122"/>
              </a:rPr>
              <a:t>互联网行业岗位发展趋势</a:t>
            </a:r>
            <a:endParaRPr altLang="en-US" dirty="0" sz="2400" lang="zh-CN">
              <a:effectLst/>
              <a:latin typeface="+mj-ea"/>
              <a:ea typeface="+mj-ea"/>
              <a:cs typeface="MiSans" panose="00000500000000000000" charset="-122"/>
            </a:endParaRPr>
          </a:p>
        </p:txBody>
      </p:sp>
      <p:sp>
        <p:nvSpPr>
          <p:cNvPr id="1048812" name="序号"/>
          <p:cNvSpPr txBox="1"/>
          <p:nvPr>
            <p:custDataLst>
              <p:tags r:id="rId16"/>
            </p:custDataLst>
          </p:nvPr>
        </p:nvSpPr>
        <p:spPr>
          <a:xfrm>
            <a:off x="5478780" y="4123690"/>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05.</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14" name="标题"/>
          <p:cNvSpPr txBox="1"/>
          <p:nvPr>
            <p:custDataLst>
              <p:tags r:id="rId17"/>
            </p:custDataLst>
          </p:nvPr>
        </p:nvSpPr>
        <p:spPr>
          <a:xfrm>
            <a:off x="6283960" y="4150995"/>
            <a:ext cx="4886325" cy="439420"/>
          </a:xfrm>
          <a:prstGeom prst="rect"/>
          <a:noFill/>
        </p:spPr>
        <p:txBody>
          <a:bodyPr anchor="b" anchorCtr="0" bIns="0" lIns="0" rIns="0" rtlCol="0" tIns="0" wrap="square">
            <a:normAutofit fontScale="95833" lnSpcReduction="10000"/>
          </a:bodyPr>
          <a:p>
            <a:r>
              <a:rPr altLang="en-US" dirty="0" sz="2400" lang="zh-CN">
                <a:effectLst/>
                <a:latin typeface="+mj-ea"/>
                <a:ea typeface="+mj-ea"/>
                <a:cs typeface="MiSans" panose="00000500000000000000" charset="-122"/>
              </a:rPr>
              <a:t>互联网行业岗位未来展望</a:t>
            </a:r>
            <a:endParaRPr altLang="en-US" dirty="0" sz="2400" lang="zh-CN">
              <a:effectLst/>
              <a:latin typeface="+mj-ea"/>
              <a:ea typeface="+mj-ea"/>
              <a:cs typeface="MiSans" panose="00000500000000000000" charset="-122"/>
            </a:endParaRPr>
          </a:p>
        </p:txBody>
      </p:sp>
      <p:sp>
        <p:nvSpPr>
          <p:cNvPr id="1048816" name="序号"/>
          <p:cNvSpPr txBox="1"/>
          <p:nvPr>
            <p:custDataLst>
              <p:tags r:id="rId18"/>
            </p:custDataLst>
          </p:nvPr>
        </p:nvSpPr>
        <p:spPr>
          <a:xfrm>
            <a:off x="6061075" y="4802505"/>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06.</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18" name="标题"/>
          <p:cNvSpPr txBox="1"/>
          <p:nvPr>
            <p:custDataLst>
              <p:tags r:id="rId19"/>
            </p:custDataLst>
          </p:nvPr>
        </p:nvSpPr>
        <p:spPr>
          <a:xfrm>
            <a:off x="6856095" y="4834890"/>
            <a:ext cx="4313555" cy="439420"/>
          </a:xfrm>
          <a:prstGeom prst="rect"/>
          <a:noFill/>
        </p:spPr>
        <p:txBody>
          <a:bodyPr anchor="b" anchorCtr="0" bIns="0" lIns="0" rIns="0" rtlCol="0" tIns="0" wrap="square">
            <a:normAutofit fontScale="95833" lnSpcReduction="10000"/>
          </a:bodyPr>
          <a:p>
            <a:r>
              <a:rPr altLang="en-US" dirty="0" sz="2400" lang="zh-CN">
                <a:effectLst/>
                <a:latin typeface="+mj-ea"/>
                <a:ea typeface="+mj-ea"/>
                <a:cs typeface="MiSans" panose="00000500000000000000" charset="-122"/>
              </a:rPr>
              <a:t>结论与建议</a:t>
            </a:r>
            <a:endParaRPr altLang="en-US" dirty="0" sz="2400" lang="zh-CN">
              <a:effectLst/>
              <a:latin typeface="+mj-ea"/>
              <a:ea typeface="+mj-ea"/>
              <a:cs typeface="MiSans" panose="00000500000000000000" charset="-122"/>
            </a:endParaRPr>
          </a:p>
        </p:txBody>
      </p:sp>
    </p:spTree>
    <p:custDataLst>
      <p:tags r:id="rId20"/>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56" name="标题 1"/>
          <p:cNvSpPr>
            <a:spLocks noGrp="1"/>
          </p:cNvSpPr>
          <p:nvPr>
            <p:ph type="title" idx="2"/>
            <p:custDataLst>
              <p:tags r:id="rId1"/>
            </p:custDataLst>
          </p:nvPr>
        </p:nvSpPr>
        <p:spPr>
          <a:xfrm>
            <a:off x="1336040" y="1631315"/>
            <a:ext cx="5967095" cy="3479165"/>
          </a:xfrm>
        </p:spPr>
        <p:txBody>
          <a:bodyPr/>
          <a:p>
            <a:r>
              <a:rPr altLang="en-US" lang="zh-CN"/>
              <a:t>添加章节标题</a:t>
            </a:r>
            <a:endParaRPr altLang="en-US" lang="zh-CN"/>
          </a:p>
        </p:txBody>
      </p:sp>
      <p:sp>
        <p:nvSpPr>
          <p:cNvPr id="1048858" name="文本占位符 3"/>
          <p:cNvSpPr>
            <a:spLocks noGrp="1"/>
          </p:cNvSpPr>
          <p:nvPr>
            <p:ph type="body" idx="1"/>
            <p:custDataLst>
              <p:tags r:id="rId2"/>
            </p:custDataLst>
          </p:nvPr>
        </p:nvSpPr>
        <p:spPr>
          <a:xfrm>
            <a:off x="6690995" y="1631315"/>
            <a:ext cx="3646805" cy="3479165"/>
          </a:xfrm>
        </p:spPr>
        <p:txBody>
          <a:bodyPr/>
          <a:p>
            <a:r>
              <a:rPr altLang="en-US" dirty="0" lang="zh-CN"/>
              <a:t>01</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92" name="标题 1"/>
          <p:cNvSpPr>
            <a:spLocks noGrp="1"/>
          </p:cNvSpPr>
          <p:nvPr>
            <p:ph type="title" idx="2"/>
            <p:custDataLst>
              <p:tags r:id="rId1"/>
            </p:custDataLst>
          </p:nvPr>
        </p:nvSpPr>
        <p:spPr>
          <a:xfrm>
            <a:off x="1336040" y="1631315"/>
            <a:ext cx="5967095" cy="3479165"/>
          </a:xfrm>
        </p:spPr>
        <p:txBody>
          <a:bodyPr/>
          <a:p>
            <a:r>
              <a:rPr altLang="en-US" lang="zh-CN"/>
              <a:t>互联网行业岗位现状</a:t>
            </a:r>
            <a:endParaRPr altLang="en-US" lang="zh-CN"/>
          </a:p>
        </p:txBody>
      </p:sp>
      <p:sp>
        <p:nvSpPr>
          <p:cNvPr id="1048894" name="文本占位符 3"/>
          <p:cNvSpPr>
            <a:spLocks noGrp="1"/>
          </p:cNvSpPr>
          <p:nvPr>
            <p:ph type="body" idx="1"/>
            <p:custDataLst>
              <p:tags r:id="rId2"/>
            </p:custDataLst>
          </p:nvPr>
        </p:nvSpPr>
        <p:spPr>
          <a:xfrm>
            <a:off x="6690995" y="1631315"/>
            <a:ext cx="3646805" cy="3479165"/>
          </a:xfrm>
        </p:spPr>
        <p:txBody>
          <a:bodyPr/>
          <a:p>
            <a:r>
              <a:rPr altLang="en-US" dirty="0" lang="zh-CN"/>
              <a:t>02</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56" name="标题 2"/>
          <p:cNvSpPr>
            <a:spLocks noGrp="1"/>
          </p:cNvSpPr>
          <p:nvPr>
            <p:ph type="title" idx="2"/>
          </p:nvPr>
        </p:nvSpPr>
        <p:spPr/>
        <p:txBody>
          <a:bodyPr>
            <a:normAutofit fontScale="90000"/>
          </a:bodyPr>
          <a:p>
            <a:r>
              <a:rPr altLang="en-US" lang="zh-CN"/>
              <a:t>互联网行业概述</a:t>
            </a:r>
            <a:endParaRPr altLang="en-US" lang="zh-CN"/>
          </a:p>
        </p:txBody>
      </p:sp>
      <p:sp>
        <p:nvSpPr>
          <p:cNvPr id="1048958" name="五边形 30"/>
          <p:cNvSpPr/>
          <p:nvPr>
            <p:custDataLst>
              <p:tags r:id="rId1"/>
            </p:custDataLst>
          </p:nvPr>
        </p:nvSpPr>
        <p:spPr>
          <a:xfrm>
            <a:off x="608330" y="3264333"/>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60" name="燕尾形 36"/>
          <p:cNvSpPr/>
          <p:nvPr>
            <p:custDataLst>
              <p:tags r:id="rId2"/>
            </p:custDataLst>
          </p:nvPr>
        </p:nvSpPr>
        <p:spPr>
          <a:xfrm>
            <a:off x="3220372" y="3264333"/>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62" name="燕尾形 37"/>
          <p:cNvSpPr/>
          <p:nvPr>
            <p:custDataLst>
              <p:tags r:id="rId3"/>
            </p:custDataLst>
          </p:nvPr>
        </p:nvSpPr>
        <p:spPr>
          <a:xfrm>
            <a:off x="8444456" y="3264333"/>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64" name="燕尾形 38"/>
          <p:cNvSpPr/>
          <p:nvPr>
            <p:custDataLst>
              <p:tags r:id="rId4"/>
            </p:custDataLst>
          </p:nvPr>
        </p:nvSpPr>
        <p:spPr>
          <a:xfrm>
            <a:off x="5832414" y="3264333"/>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66" name="文本框 3"/>
          <p:cNvSpPr txBox="1"/>
          <p:nvPr>
            <p:custDataLst>
              <p:tags r:id="rId5"/>
            </p:custDataLst>
          </p:nvPr>
        </p:nvSpPr>
        <p:spPr>
          <a:xfrm>
            <a:off x="3159565" y="4698136"/>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互联网行业的主要领域和细分市场</a:t>
            </a:r>
            <a:endParaRPr altLang="en-US" sz="1400" lang="zh-CN" spc="150">
              <a:solidFill>
                <a:schemeClr val="tx1"/>
              </a:solidFill>
              <a:effectLst/>
              <a:latin typeface="+mn-ea"/>
              <a:sym typeface="+mn-ea"/>
            </a:endParaRPr>
          </a:p>
        </p:txBody>
      </p:sp>
      <p:sp>
        <p:nvSpPr>
          <p:cNvPr id="1048968" name="文本框 6"/>
          <p:cNvSpPr txBox="1"/>
          <p:nvPr>
            <p:custDataLst>
              <p:tags r:id="rId6"/>
            </p:custDataLst>
          </p:nvPr>
        </p:nvSpPr>
        <p:spPr>
          <a:xfrm>
            <a:off x="608330" y="1611097"/>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互联网行业定义与发展历程</a:t>
            </a:r>
            <a:endParaRPr altLang="en-US" dirty="0" sz="1400" lang="zh-CN" spc="150">
              <a:solidFill>
                <a:schemeClr val="tx1"/>
              </a:solidFill>
              <a:effectLst/>
              <a:latin typeface="+mn-ea"/>
              <a:sym typeface="+mn-ea"/>
            </a:endParaRPr>
          </a:p>
        </p:txBody>
      </p:sp>
      <p:sp>
        <p:nvSpPr>
          <p:cNvPr id="1048970" name="文本框 7"/>
          <p:cNvSpPr txBox="1"/>
          <p:nvPr>
            <p:custDataLst>
              <p:tags r:id="rId7"/>
            </p:custDataLst>
          </p:nvPr>
        </p:nvSpPr>
        <p:spPr>
          <a:xfrm>
            <a:off x="5830652" y="1611097"/>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互联网行业在国民经济中的地位和作用</a:t>
            </a:r>
            <a:endParaRPr altLang="en-US" sz="1400" lang="zh-CN" spc="150">
              <a:solidFill>
                <a:schemeClr val="tx1"/>
              </a:solidFill>
              <a:effectLst/>
              <a:latin typeface="+mn-ea"/>
              <a:sym typeface="+mn-ea"/>
            </a:endParaRPr>
          </a:p>
        </p:txBody>
      </p:sp>
      <p:sp>
        <p:nvSpPr>
          <p:cNvPr id="1048972" name="文本框 8"/>
          <p:cNvSpPr txBox="1"/>
          <p:nvPr>
            <p:custDataLst>
              <p:tags r:id="rId8"/>
            </p:custDataLst>
          </p:nvPr>
        </p:nvSpPr>
        <p:spPr>
          <a:xfrm>
            <a:off x="8441812" y="4698136"/>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互联网行业发展的趋势和未来展望</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06" name="标题 2"/>
          <p:cNvSpPr>
            <a:spLocks noGrp="1"/>
          </p:cNvSpPr>
          <p:nvPr>
            <p:ph type="title" idx="2"/>
          </p:nvPr>
        </p:nvSpPr>
        <p:spPr/>
        <p:txBody>
          <a:bodyPr>
            <a:normAutofit fontScale="90000"/>
          </a:bodyPr>
          <a:p>
            <a:r>
              <a:rPr altLang="en-US" lang="zh-CN"/>
              <a:t>互联网行业岗位分类</a:t>
            </a:r>
            <a:endParaRPr altLang="en-US" lang="zh-CN"/>
          </a:p>
        </p:txBody>
      </p:sp>
      <p:sp>
        <p:nvSpPr>
          <p:cNvPr id="1049008" name="任意多边形: 形状 2"/>
          <p:cNvSpPr/>
          <p:nvPr>
            <p:custDataLst>
              <p:tags r:id="rId1"/>
            </p:custDataLst>
          </p:nvPr>
        </p:nvSpPr>
        <p:spPr>
          <a:xfrm rot="10800000">
            <a:off x="2552700" y="3977005"/>
            <a:ext cx="3458273"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010" name="矩形 4"/>
          <p:cNvSpPr/>
          <p:nvPr>
            <p:custDataLst>
              <p:tags r:id="rId2"/>
            </p:custDataLst>
          </p:nvPr>
        </p:nvSpPr>
        <p:spPr>
          <a:xfrm>
            <a:off x="2463165" y="4337050"/>
            <a:ext cx="178862" cy="18023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12" name="文本框 5"/>
          <p:cNvSpPr txBox="1"/>
          <p:nvPr>
            <p:custDataLst>
              <p:tags r:id="rId3"/>
            </p:custDataLst>
          </p:nvPr>
        </p:nvSpPr>
        <p:spPr>
          <a:xfrm>
            <a:off x="2761615" y="4293235"/>
            <a:ext cx="3040084" cy="1261991"/>
          </a:xfrm>
          <a:prstGeom prst="rect"/>
          <a:noFill/>
        </p:spPr>
        <p:txBody>
          <a:bodyPr anchor="t" anchorCtr="0" bIns="46800" lIns="90000" rIns="90000" rtlCol="0" tIns="46800" vert="horz" wrap="square">
            <a:normAutofit/>
          </a:bodyPr>
          <a:p>
            <a:pPr algn="l" lvl="0">
              <a:lnSpc>
                <a:spcPct val="130000"/>
              </a:lnSpc>
              <a:buClrTx/>
              <a:buSzTx/>
              <a:buFontTx/>
            </a:pPr>
            <a:r>
              <a:rPr altLang="en-US" dirty="0" lang="zh-CN" spc="150">
                <a:solidFill>
                  <a:schemeClr val="tx1">
                    <a:lumMod val="75000"/>
                    <a:lumOff val="25000"/>
                  </a:schemeClr>
                </a:solidFill>
                <a:latin typeface="Arial" panose="02080604020202020204" pitchFamily="34" charset="0"/>
                <a:ea typeface="微软雅黑" panose="020B0503020204020204" charset="-122"/>
                <a:sym typeface="+mn-ea"/>
              </a:rPr>
              <a:t>销售类岗位：如销售代表、客户经理等</a:t>
            </a:r>
            <a:endParaRPr altLang="en-US" dirty="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014" name="任意多边形: 形状 56"/>
          <p:cNvSpPr/>
          <p:nvPr>
            <p:custDataLst>
              <p:tags r:id="rId4"/>
            </p:custDataLst>
          </p:nvPr>
        </p:nvSpPr>
        <p:spPr>
          <a:xfrm rot="10800000">
            <a:off x="6263640" y="3977005"/>
            <a:ext cx="3458273"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16" name="矩形 57"/>
          <p:cNvSpPr/>
          <p:nvPr>
            <p:custDataLst>
              <p:tags r:id="rId5"/>
            </p:custDataLst>
          </p:nvPr>
        </p:nvSpPr>
        <p:spPr>
          <a:xfrm>
            <a:off x="6174105" y="4337050"/>
            <a:ext cx="178862" cy="18023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18" name="文本框 58"/>
          <p:cNvSpPr txBox="1"/>
          <p:nvPr>
            <p:custDataLst>
              <p:tags r:id="rId6"/>
            </p:custDataLst>
          </p:nvPr>
        </p:nvSpPr>
        <p:spPr>
          <a:xfrm>
            <a:off x="6472555" y="4293235"/>
            <a:ext cx="3040084" cy="1261991"/>
          </a:xfrm>
          <a:prstGeom prst="rect"/>
          <a:noFill/>
        </p:spPr>
        <p:txBody>
          <a:bodyPr anchor="t" anchorCtr="0" bIns="46800" lIns="90000" rIns="90000" rtlCol="0" tIns="46800" vert="horz" wrap="square">
            <a:normAutofit/>
          </a:bodyPr>
          <a:p>
            <a:pPr algn="l" lvl="0">
              <a:lnSpc>
                <a:spcPct val="130000"/>
              </a:lnSpc>
              <a:buClrTx/>
              <a:buSzTx/>
              <a:buFontTx/>
            </a:pPr>
            <a:r>
              <a:rPr altLang="en-US" dirty="0" lang="zh-CN" spc="150">
                <a:solidFill>
                  <a:schemeClr val="lt1">
                    <a:lumMod val="100000"/>
                  </a:schemeClr>
                </a:solidFill>
                <a:latin typeface="Arial" panose="02080604020202020204" pitchFamily="34" charset="0"/>
                <a:ea typeface="微软雅黑" panose="020B0503020204020204" charset="-122"/>
                <a:sym typeface="+mn-ea"/>
              </a:rPr>
              <a:t>其他岗位：如行政、人力资源等</a:t>
            </a:r>
            <a:endParaRPr altLang="en-US" dirty="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020" name="任意多边形: 形状 64"/>
          <p:cNvSpPr/>
          <p:nvPr>
            <p:custDataLst>
              <p:tags r:id="rId7"/>
            </p:custDataLst>
          </p:nvPr>
        </p:nvSpPr>
        <p:spPr>
          <a:xfrm rot="10800000">
            <a:off x="697230" y="1473835"/>
            <a:ext cx="3458273"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22" name="矩形 65"/>
          <p:cNvSpPr/>
          <p:nvPr>
            <p:custDataLst>
              <p:tags r:id="rId8"/>
            </p:custDataLst>
          </p:nvPr>
        </p:nvSpPr>
        <p:spPr>
          <a:xfrm>
            <a:off x="608330" y="1833245"/>
            <a:ext cx="178862" cy="18023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24" name="文本框 66"/>
          <p:cNvSpPr txBox="1"/>
          <p:nvPr>
            <p:custDataLst>
              <p:tags r:id="rId9"/>
            </p:custDataLst>
          </p:nvPr>
        </p:nvSpPr>
        <p:spPr>
          <a:xfrm>
            <a:off x="906780" y="1789430"/>
            <a:ext cx="3040084" cy="1261991"/>
          </a:xfrm>
          <a:prstGeom prst="rect"/>
          <a:noFill/>
        </p:spPr>
        <p:txBody>
          <a:bodyPr anchor="t" anchorCtr="0" bIns="46800" lIns="90000" rIns="90000" rtlCol="0" tIns="46800" vert="horz" wrap="square">
            <a:normAutofit/>
          </a:bodyPr>
          <a:p>
            <a:pPr algn="l" lvl="0">
              <a:lnSpc>
                <a:spcPct val="130000"/>
              </a:lnSpc>
              <a:buClrTx/>
              <a:buSzTx/>
              <a:buFontTx/>
            </a:pPr>
            <a:r>
              <a:rPr altLang="en-US" dirty="0" lang="zh-CN" spc="150">
                <a:solidFill>
                  <a:schemeClr val="lt1">
                    <a:lumMod val="100000"/>
                  </a:schemeClr>
                </a:solidFill>
                <a:latin typeface="Arial" panose="02080604020202020204" pitchFamily="34" charset="0"/>
                <a:ea typeface="微软雅黑" panose="020B0503020204020204" charset="-122"/>
                <a:sym typeface="+mn-ea"/>
              </a:rPr>
              <a:t>技术类岗位：如软件开发工程师、数据分析师、网络安全工程师等</a:t>
            </a:r>
            <a:endParaRPr altLang="en-US" dirty="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026" name="任意多边形: 形状 68"/>
          <p:cNvSpPr/>
          <p:nvPr>
            <p:custDataLst>
              <p:tags r:id="rId10"/>
            </p:custDataLst>
          </p:nvPr>
        </p:nvSpPr>
        <p:spPr>
          <a:xfrm rot="10800000">
            <a:off x="4408170" y="1473835"/>
            <a:ext cx="3458273"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028" name="矩形 69"/>
          <p:cNvSpPr/>
          <p:nvPr>
            <p:custDataLst>
              <p:tags r:id="rId11"/>
            </p:custDataLst>
          </p:nvPr>
        </p:nvSpPr>
        <p:spPr>
          <a:xfrm>
            <a:off x="4318635" y="1833245"/>
            <a:ext cx="178862" cy="18023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30" name="文本框 70"/>
          <p:cNvSpPr txBox="1"/>
          <p:nvPr>
            <p:custDataLst>
              <p:tags r:id="rId12"/>
            </p:custDataLst>
          </p:nvPr>
        </p:nvSpPr>
        <p:spPr>
          <a:xfrm>
            <a:off x="4617085" y="1789430"/>
            <a:ext cx="3040084" cy="1261991"/>
          </a:xfrm>
          <a:prstGeom prst="rect"/>
          <a:noFill/>
        </p:spPr>
        <p:txBody>
          <a:bodyPr anchor="t" anchorCtr="0" bIns="46800" lIns="90000" rIns="90000" rtlCol="0" tIns="46800" vert="horz" wrap="square">
            <a:normAutofit/>
          </a:bodyPr>
          <a:p>
            <a:pPr algn="l" lvl="0">
              <a:lnSpc>
                <a:spcPct val="130000"/>
              </a:lnSpc>
              <a:buClrTx/>
              <a:buSzTx/>
              <a:buFontTx/>
            </a:pPr>
            <a:r>
              <a:rPr altLang="en-US" dirty="0" lang="zh-CN" spc="150">
                <a:solidFill>
                  <a:schemeClr val="tx1">
                    <a:lumMod val="75000"/>
                    <a:lumOff val="25000"/>
                  </a:schemeClr>
                </a:solidFill>
                <a:latin typeface="Arial" panose="02080604020202020204" pitchFamily="34" charset="0"/>
                <a:ea typeface="微软雅黑" panose="020B0503020204020204" charset="-122"/>
                <a:sym typeface="+mn-ea"/>
              </a:rPr>
              <a:t>产品类岗位：如产品经理、产品运营等</a:t>
            </a:r>
            <a:endParaRPr altLang="en-US" dirty="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032" name="任意多边形: 形状 72"/>
          <p:cNvSpPr/>
          <p:nvPr>
            <p:custDataLst>
              <p:tags r:id="rId13"/>
            </p:custDataLst>
          </p:nvPr>
        </p:nvSpPr>
        <p:spPr>
          <a:xfrm rot="10800000">
            <a:off x="8119110" y="1473835"/>
            <a:ext cx="3458273"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34" name="文本框 74"/>
          <p:cNvSpPr txBox="1"/>
          <p:nvPr>
            <p:custDataLst>
              <p:tags r:id="rId14"/>
            </p:custDataLst>
          </p:nvPr>
        </p:nvSpPr>
        <p:spPr>
          <a:xfrm>
            <a:off x="8328025" y="1789430"/>
            <a:ext cx="3040084" cy="1261991"/>
          </a:xfrm>
          <a:prstGeom prst="rect"/>
          <a:noFill/>
        </p:spPr>
        <p:txBody>
          <a:bodyPr anchor="t" anchorCtr="0" bIns="46800" lIns="90000" rIns="90000" rtlCol="0" tIns="46800" vert="horz" wrap="square">
            <a:normAutofit/>
          </a:bodyPr>
          <a:p>
            <a:pPr>
              <a:lnSpc>
                <a:spcPct val="140000"/>
              </a:lnSpc>
            </a:pPr>
            <a:r>
              <a:rPr altLang="en-US" dirty="0" lang="zh-CN" spc="150">
                <a:solidFill>
                  <a:schemeClr val="lt1">
                    <a:lumMod val="100000"/>
                  </a:schemeClr>
                </a:solidFill>
                <a:latin typeface="Arial" panose="02080604020202020204" pitchFamily="34" charset="0"/>
                <a:ea typeface="微软雅黑" panose="020B0503020204020204" charset="-122"/>
                <a:sym typeface="+mn-ea"/>
              </a:rPr>
              <a:t>运营类岗位：如市场营销、用户运营、内容运营等</a:t>
            </a:r>
            <a:endParaRPr altLang="en-US" dirty="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036" name="矩形 73"/>
          <p:cNvSpPr/>
          <p:nvPr>
            <p:custDataLst>
              <p:tags r:id="rId15"/>
            </p:custDataLst>
          </p:nvPr>
        </p:nvSpPr>
        <p:spPr>
          <a:xfrm>
            <a:off x="8029575" y="1833245"/>
            <a:ext cx="178862" cy="18023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70" name="标题 2"/>
          <p:cNvSpPr>
            <a:spLocks noGrp="1"/>
          </p:cNvSpPr>
          <p:nvPr>
            <p:ph type="title" idx="2"/>
          </p:nvPr>
        </p:nvSpPr>
        <p:spPr/>
        <p:txBody>
          <a:bodyPr>
            <a:normAutofit fontScale="90000"/>
          </a:bodyPr>
          <a:p>
            <a:r>
              <a:rPr altLang="en-US" lang="zh-CN"/>
              <a:t>互联网行业岗位现状分析</a:t>
            </a:r>
            <a:endParaRPr altLang="en-US" lang="zh-CN"/>
          </a:p>
        </p:txBody>
      </p:sp>
      <p:sp>
        <p:nvSpPr>
          <p:cNvPr id="1049072" name="矩形 15"/>
          <p:cNvSpPr/>
          <p:nvPr>
            <p:custDataLst>
              <p:tags r:id="rId1"/>
            </p:custDataLst>
          </p:nvPr>
        </p:nvSpPr>
        <p:spPr>
          <a:xfrm>
            <a:off x="2409922" y="1533976"/>
            <a:ext cx="7369083" cy="64794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互联网行业岗位概述：介绍互联网行业的主要岗位类型，如技术、产品、运营、市场等。</a:t>
            </a:r>
            <a:endParaRPr altLang="en-US" dirty="0" sz="1200" lang="zh-CN" spc="150">
              <a:solidFill>
                <a:schemeClr val="tx1">
                  <a:lumMod val="85000"/>
                  <a:lumOff val="15000"/>
                </a:schemeClr>
              </a:solidFill>
              <a:latin typeface="+mn-ea"/>
              <a:sym typeface="+mn-ea"/>
            </a:endParaRPr>
          </a:p>
        </p:txBody>
      </p:sp>
      <p:sp>
        <p:nvSpPr>
          <p:cNvPr id="1049074" name="任意多边形 17"/>
          <p:cNvSpPr/>
          <p:nvPr>
            <p:custDataLst>
              <p:tags r:id="rId2"/>
            </p:custDataLst>
          </p:nvPr>
        </p:nvSpPr>
        <p:spPr>
          <a:xfrm flipV="1">
            <a:off x="2331283" y="1452880"/>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76" name="任意多边形 18"/>
          <p:cNvSpPr/>
          <p:nvPr>
            <p:custDataLst>
              <p:tags r:id="rId3"/>
            </p:custDataLst>
          </p:nvPr>
        </p:nvSpPr>
        <p:spPr>
          <a:xfrm flipH="1">
            <a:off x="8537172" y="2015637"/>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78" name="矩形 27"/>
          <p:cNvSpPr/>
          <p:nvPr>
            <p:custDataLst>
              <p:tags r:id="rId4"/>
            </p:custDataLst>
          </p:nvPr>
        </p:nvSpPr>
        <p:spPr>
          <a:xfrm>
            <a:off x="2409922" y="2856086"/>
            <a:ext cx="7369083" cy="64794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互联网行业岗位现状：分析当前互联网行业岗位的需求、竞争情况、薪资水平等。</a:t>
            </a:r>
            <a:endParaRPr altLang="en-US" dirty="0" sz="1200" lang="zh-CN" spc="150">
              <a:solidFill>
                <a:schemeClr val="tx1">
                  <a:lumMod val="85000"/>
                  <a:lumOff val="15000"/>
                </a:schemeClr>
              </a:solidFill>
              <a:latin typeface="+mn-ea"/>
              <a:sym typeface="+mn-ea"/>
            </a:endParaRPr>
          </a:p>
        </p:txBody>
      </p:sp>
      <p:sp>
        <p:nvSpPr>
          <p:cNvPr id="1049080" name="任意多边形 29"/>
          <p:cNvSpPr/>
          <p:nvPr>
            <p:custDataLst>
              <p:tags r:id="rId5"/>
            </p:custDataLst>
          </p:nvPr>
        </p:nvSpPr>
        <p:spPr>
          <a:xfrm flipV="1">
            <a:off x="2331283" y="2774990"/>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82" name="任意多边形 30"/>
          <p:cNvSpPr/>
          <p:nvPr>
            <p:custDataLst>
              <p:tags r:id="rId6"/>
            </p:custDataLst>
          </p:nvPr>
        </p:nvSpPr>
        <p:spPr>
          <a:xfrm flipH="1">
            <a:off x="8537172" y="3337747"/>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84" name="矩形 5"/>
          <p:cNvSpPr/>
          <p:nvPr>
            <p:custDataLst>
              <p:tags r:id="rId7"/>
            </p:custDataLst>
          </p:nvPr>
        </p:nvSpPr>
        <p:spPr>
          <a:xfrm>
            <a:off x="2409922" y="4178196"/>
            <a:ext cx="7369083" cy="64794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互联网行业岗位发展趋势：探讨未来互联网行业岗位的发展趋势，如人工智能、大数据、云计算等新兴领域对岗位的影响。</a:t>
            </a:r>
            <a:endParaRPr altLang="en-US" dirty="0" sz="1200" lang="zh-CN" spc="150">
              <a:solidFill>
                <a:schemeClr val="tx1">
                  <a:lumMod val="85000"/>
                  <a:lumOff val="15000"/>
                </a:schemeClr>
              </a:solidFill>
              <a:latin typeface="+mn-ea"/>
              <a:sym typeface="+mn-ea"/>
            </a:endParaRPr>
          </a:p>
        </p:txBody>
      </p:sp>
      <p:sp>
        <p:nvSpPr>
          <p:cNvPr id="1049086" name="任意多边形 7"/>
          <p:cNvSpPr/>
          <p:nvPr>
            <p:custDataLst>
              <p:tags r:id="rId8"/>
            </p:custDataLst>
          </p:nvPr>
        </p:nvSpPr>
        <p:spPr>
          <a:xfrm flipV="1">
            <a:off x="2331283" y="4097100"/>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88" name="任意多边形 8"/>
          <p:cNvSpPr/>
          <p:nvPr>
            <p:custDataLst>
              <p:tags r:id="rId9"/>
            </p:custDataLst>
          </p:nvPr>
        </p:nvSpPr>
        <p:spPr>
          <a:xfrm flipH="1">
            <a:off x="8537172" y="4659857"/>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90" name="矩形 10"/>
          <p:cNvSpPr/>
          <p:nvPr>
            <p:custDataLst>
              <p:tags r:id="rId10"/>
            </p:custDataLst>
          </p:nvPr>
        </p:nvSpPr>
        <p:spPr>
          <a:xfrm>
            <a:off x="2409922" y="5500306"/>
            <a:ext cx="7369083" cy="64794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互联网行业岗位挑战与机遇：分析互联网行业岗位面临的挑战和机遇，如技术更新换代快、市场需求变化等。</a:t>
            </a:r>
            <a:endParaRPr altLang="en-US" dirty="0" sz="1200" lang="zh-CN" spc="150">
              <a:solidFill>
                <a:schemeClr val="tx1">
                  <a:lumMod val="85000"/>
                  <a:lumOff val="15000"/>
                </a:schemeClr>
              </a:solidFill>
              <a:latin typeface="+mn-ea"/>
              <a:sym typeface="+mn-ea"/>
            </a:endParaRPr>
          </a:p>
        </p:txBody>
      </p:sp>
      <p:sp>
        <p:nvSpPr>
          <p:cNvPr id="1049092" name="任意多边形 12"/>
          <p:cNvSpPr/>
          <p:nvPr>
            <p:custDataLst>
              <p:tags r:id="rId11"/>
            </p:custDataLst>
          </p:nvPr>
        </p:nvSpPr>
        <p:spPr>
          <a:xfrm flipV="1">
            <a:off x="2331283" y="5419210"/>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94" name="任意多边形 13"/>
          <p:cNvSpPr/>
          <p:nvPr>
            <p:custDataLst>
              <p:tags r:id="rId12"/>
            </p:custDataLst>
          </p:nvPr>
        </p:nvSpPr>
        <p:spPr>
          <a:xfrm flipH="1">
            <a:off x="8537172" y="5981966"/>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28" name="标题 1"/>
          <p:cNvSpPr>
            <a:spLocks noGrp="1"/>
          </p:cNvSpPr>
          <p:nvPr>
            <p:ph type="title" idx="2"/>
            <p:custDataLst>
              <p:tags r:id="rId1"/>
            </p:custDataLst>
          </p:nvPr>
        </p:nvSpPr>
        <p:spPr>
          <a:xfrm>
            <a:off x="1336040" y="1631315"/>
            <a:ext cx="5967095" cy="3479165"/>
          </a:xfrm>
        </p:spPr>
        <p:txBody>
          <a:bodyPr/>
          <a:p>
            <a:r>
              <a:rPr altLang="en-US" lang="zh-CN"/>
              <a:t>2024年互联网行业岗位工作总结</a:t>
            </a:r>
            <a:endParaRPr altLang="en-US" lang="zh-CN"/>
          </a:p>
        </p:txBody>
      </p:sp>
      <p:sp>
        <p:nvSpPr>
          <p:cNvPr id="1049130" name="文本占位符 3"/>
          <p:cNvSpPr>
            <a:spLocks noGrp="1"/>
          </p:cNvSpPr>
          <p:nvPr>
            <p:ph type="body" idx="1"/>
            <p:custDataLst>
              <p:tags r:id="rId2"/>
            </p:custDataLst>
          </p:nvPr>
        </p:nvSpPr>
        <p:spPr>
          <a:xfrm>
            <a:off x="6690995" y="1631315"/>
            <a:ext cx="3646805" cy="3479165"/>
          </a:xfrm>
        </p:spPr>
        <p:txBody>
          <a:bodyPr/>
          <a:p>
            <a:r>
              <a:rPr altLang="en-US" dirty="0" lang="zh-CN"/>
              <a:t>03</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192" name="标题 2"/>
          <p:cNvSpPr>
            <a:spLocks noGrp="1"/>
          </p:cNvSpPr>
          <p:nvPr>
            <p:ph type="title" idx="2"/>
          </p:nvPr>
        </p:nvSpPr>
        <p:spPr/>
        <p:txBody>
          <a:bodyPr>
            <a:normAutofit fontScale="90000"/>
          </a:bodyPr>
          <a:p>
            <a:r>
              <a:rPr altLang="en-US" lang="zh-CN"/>
              <a:t>互联网行业岗位工作内容</a:t>
            </a:r>
            <a:endParaRPr altLang="en-US" lang="zh-CN"/>
          </a:p>
        </p:txBody>
      </p:sp>
      <p:sp>
        <p:nvSpPr>
          <p:cNvPr id="1049194" name="任意多边形: 形状 2"/>
          <p:cNvSpPr/>
          <p:nvPr>
            <p:custDataLst>
              <p:tags r:id="rId1"/>
            </p:custDataLst>
          </p:nvPr>
        </p:nvSpPr>
        <p:spPr>
          <a:xfrm rot="10800000">
            <a:off x="2552700" y="3977005"/>
            <a:ext cx="3458273"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96" name="矩形 4"/>
          <p:cNvSpPr/>
          <p:nvPr>
            <p:custDataLst>
              <p:tags r:id="rId2"/>
            </p:custDataLst>
          </p:nvPr>
        </p:nvSpPr>
        <p:spPr>
          <a:xfrm>
            <a:off x="2463165" y="4337050"/>
            <a:ext cx="178862" cy="18023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8" name="文本框 5"/>
          <p:cNvSpPr txBox="1"/>
          <p:nvPr>
            <p:custDataLst>
              <p:tags r:id="rId3"/>
            </p:custDataLst>
          </p:nvPr>
        </p:nvSpPr>
        <p:spPr>
          <a:xfrm>
            <a:off x="2761615" y="4293235"/>
            <a:ext cx="3040084" cy="1261991"/>
          </a:xfrm>
          <a:prstGeom prst="rect"/>
          <a:noFill/>
        </p:spPr>
        <p:txBody>
          <a:bodyPr anchor="t" anchorCtr="0" bIns="46800" lIns="90000" rIns="90000" rtlCol="0" tIns="46800" vert="horz" wrap="square">
            <a:normAutofit fontScale="90000" lnSpcReduction="10000"/>
          </a:bodyPr>
          <a:p>
            <a:pPr algn="l" lvl="0">
              <a:lnSpc>
                <a:spcPct val="130000"/>
              </a:lnSpc>
              <a:buClrTx/>
              <a:buSzTx/>
              <a:buFontTx/>
            </a:pPr>
            <a:r>
              <a:rPr altLang="en-US" dirty="0" lang="zh-CN" spc="150">
                <a:solidFill>
                  <a:schemeClr val="tx1">
                    <a:lumMod val="75000"/>
                    <a:lumOff val="25000"/>
                  </a:schemeClr>
                </a:solidFill>
                <a:latin typeface="Arial" panose="02080604020202020204" pitchFamily="34" charset="0"/>
                <a:ea typeface="微软雅黑" panose="020B0503020204020204" charset="-122"/>
                <a:sym typeface="+mn-ea"/>
              </a:rPr>
              <a:t>互联网行业岗位工作挑战与机遇：分析互联网行业岗位面临的挑战和机遇，提出应对策略和建议</a:t>
            </a:r>
            <a:endParaRPr altLang="en-US" dirty="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200" name="任意多边形: 形状 56"/>
          <p:cNvSpPr/>
          <p:nvPr>
            <p:custDataLst>
              <p:tags r:id="rId4"/>
            </p:custDataLst>
          </p:nvPr>
        </p:nvSpPr>
        <p:spPr>
          <a:xfrm rot="10800000">
            <a:off x="6263640" y="3977005"/>
            <a:ext cx="3458273"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202" name="矩形 57"/>
          <p:cNvSpPr/>
          <p:nvPr>
            <p:custDataLst>
              <p:tags r:id="rId5"/>
            </p:custDataLst>
          </p:nvPr>
        </p:nvSpPr>
        <p:spPr>
          <a:xfrm>
            <a:off x="6174105" y="4337050"/>
            <a:ext cx="178862" cy="18023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04" name="文本框 58"/>
          <p:cNvSpPr txBox="1"/>
          <p:nvPr>
            <p:custDataLst>
              <p:tags r:id="rId6"/>
            </p:custDataLst>
          </p:nvPr>
        </p:nvSpPr>
        <p:spPr>
          <a:xfrm>
            <a:off x="6472555" y="4293235"/>
            <a:ext cx="3040084" cy="1261991"/>
          </a:xfrm>
          <a:prstGeom prst="rect"/>
          <a:noFill/>
        </p:spPr>
        <p:txBody>
          <a:bodyPr anchor="t" anchorCtr="0" bIns="46800" lIns="90000" rIns="90000" rtlCol="0" tIns="46800" vert="horz" wrap="square">
            <a:normAutofit fontScale="90000" lnSpcReduction="10000"/>
          </a:bodyPr>
          <a:p>
            <a:pPr algn="l" lvl="0">
              <a:lnSpc>
                <a:spcPct val="130000"/>
              </a:lnSpc>
              <a:buClrTx/>
              <a:buSzTx/>
              <a:buFontTx/>
            </a:pPr>
            <a:r>
              <a:rPr altLang="en-US" dirty="0" lang="zh-CN" spc="150">
                <a:solidFill>
                  <a:schemeClr val="lt1">
                    <a:lumMod val="100000"/>
                  </a:schemeClr>
                </a:solidFill>
                <a:latin typeface="Arial" panose="02080604020202020204" pitchFamily="34" charset="0"/>
                <a:ea typeface="微软雅黑" panose="020B0503020204020204" charset="-122"/>
                <a:sym typeface="+mn-ea"/>
              </a:rPr>
              <a:t>互联网行业岗位工作展望：展望未来互联网行业岗位的发展趋势和前景，提出发展建议和展望</a:t>
            </a:r>
            <a:endParaRPr altLang="en-US" dirty="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206" name="任意多边形: 形状 64"/>
          <p:cNvSpPr/>
          <p:nvPr>
            <p:custDataLst>
              <p:tags r:id="rId7"/>
            </p:custDataLst>
          </p:nvPr>
        </p:nvSpPr>
        <p:spPr>
          <a:xfrm rot="10800000">
            <a:off x="697230" y="1473835"/>
            <a:ext cx="3458273"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208" name="矩形 65"/>
          <p:cNvSpPr/>
          <p:nvPr>
            <p:custDataLst>
              <p:tags r:id="rId8"/>
            </p:custDataLst>
          </p:nvPr>
        </p:nvSpPr>
        <p:spPr>
          <a:xfrm>
            <a:off x="608330" y="1833245"/>
            <a:ext cx="178862" cy="18023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10" name="文本框 66"/>
          <p:cNvSpPr txBox="1"/>
          <p:nvPr>
            <p:custDataLst>
              <p:tags r:id="rId9"/>
            </p:custDataLst>
          </p:nvPr>
        </p:nvSpPr>
        <p:spPr>
          <a:xfrm>
            <a:off x="906780" y="1789430"/>
            <a:ext cx="3040084" cy="1261991"/>
          </a:xfrm>
          <a:prstGeom prst="rect"/>
          <a:noFill/>
        </p:spPr>
        <p:txBody>
          <a:bodyPr anchor="t" anchorCtr="0" bIns="46800" lIns="90000" rIns="90000" rtlCol="0" tIns="46800" vert="horz" wrap="square">
            <a:normAutofit/>
          </a:bodyPr>
          <a:p>
            <a:pPr algn="l" lvl="0">
              <a:lnSpc>
                <a:spcPct val="130000"/>
              </a:lnSpc>
              <a:buClrTx/>
              <a:buSzTx/>
              <a:buFontTx/>
            </a:pPr>
            <a:r>
              <a:rPr altLang="en-US" dirty="0" sz="1600" lang="zh-CN" spc="150">
                <a:solidFill>
                  <a:schemeClr val="lt1">
                    <a:lumMod val="100000"/>
                  </a:schemeClr>
                </a:solidFill>
                <a:latin typeface="Arial" panose="02080604020202020204" pitchFamily="34" charset="0"/>
                <a:ea typeface="微软雅黑" panose="020B0503020204020204" charset="-122"/>
                <a:sym typeface="+mn-ea"/>
              </a:rPr>
              <a:t>互联网行业概述：介绍互联网行业的发展历程、现状及未来趋势</a:t>
            </a:r>
            <a:endParaRPr altLang="en-US" dirty="0" sz="16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212" name="任意多边形: 形状 68"/>
          <p:cNvSpPr/>
          <p:nvPr>
            <p:custDataLst>
              <p:tags r:id="rId10"/>
            </p:custDataLst>
          </p:nvPr>
        </p:nvSpPr>
        <p:spPr>
          <a:xfrm rot="10800000">
            <a:off x="4408170" y="1473835"/>
            <a:ext cx="3458273"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214" name="矩形 69"/>
          <p:cNvSpPr/>
          <p:nvPr>
            <p:custDataLst>
              <p:tags r:id="rId11"/>
            </p:custDataLst>
          </p:nvPr>
        </p:nvSpPr>
        <p:spPr>
          <a:xfrm>
            <a:off x="4318635" y="1833245"/>
            <a:ext cx="178862" cy="18023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16" name="文本框 70"/>
          <p:cNvSpPr txBox="1"/>
          <p:nvPr>
            <p:custDataLst>
              <p:tags r:id="rId12"/>
            </p:custDataLst>
          </p:nvPr>
        </p:nvSpPr>
        <p:spPr>
          <a:xfrm>
            <a:off x="4617085" y="1789430"/>
            <a:ext cx="3040084" cy="1261991"/>
          </a:xfrm>
          <a:prstGeom prst="rect"/>
          <a:noFill/>
        </p:spPr>
        <p:txBody>
          <a:bodyPr anchor="t" anchorCtr="0" bIns="46800" lIns="90000" rIns="90000" rtlCol="0" tIns="46800" vert="horz" wrap="square">
            <a:normAutofit fontScale="95556"/>
          </a:bodyPr>
          <a:p>
            <a:pPr algn="l" lvl="0">
              <a:lnSpc>
                <a:spcPct val="130000"/>
              </a:lnSpc>
              <a:buClrTx/>
              <a:buSzTx/>
              <a:buFontTx/>
            </a:pPr>
            <a:r>
              <a:rPr altLang="en-US" dirty="0" lang="zh-CN" spc="150">
                <a:solidFill>
                  <a:schemeClr val="tx1">
                    <a:lumMod val="75000"/>
                    <a:lumOff val="25000"/>
                  </a:schemeClr>
                </a:solidFill>
                <a:latin typeface="Arial" panose="02080604020202020204" pitchFamily="34" charset="0"/>
                <a:ea typeface="微软雅黑" panose="020B0503020204020204" charset="-122"/>
                <a:sym typeface="+mn-ea"/>
              </a:rPr>
              <a:t>互联网行业岗位分类：详细介绍各类互联网行业岗位的职责、要求和发展前景</a:t>
            </a:r>
            <a:endParaRPr altLang="en-US" dirty="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218" name="任意多边形: 形状 72"/>
          <p:cNvSpPr/>
          <p:nvPr>
            <p:custDataLst>
              <p:tags r:id="rId13"/>
            </p:custDataLst>
          </p:nvPr>
        </p:nvSpPr>
        <p:spPr>
          <a:xfrm rot="10800000">
            <a:off x="8119110" y="1473835"/>
            <a:ext cx="3458273"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220" name="文本框 74"/>
          <p:cNvSpPr txBox="1"/>
          <p:nvPr>
            <p:custDataLst>
              <p:tags r:id="rId14"/>
            </p:custDataLst>
          </p:nvPr>
        </p:nvSpPr>
        <p:spPr>
          <a:xfrm>
            <a:off x="8328025" y="1789430"/>
            <a:ext cx="3040084" cy="1261991"/>
          </a:xfrm>
          <a:prstGeom prst="rect"/>
          <a:noFill/>
        </p:spPr>
        <p:txBody>
          <a:bodyPr anchor="t" anchorCtr="0" bIns="46800" lIns="90000" rIns="90000" rtlCol="0" tIns="46800" vert="horz" wrap="square">
            <a:normAutofit fontScale="90000" lnSpcReduction="20000"/>
          </a:bodyPr>
          <a:p>
            <a:pPr>
              <a:lnSpc>
                <a:spcPct val="140000"/>
              </a:lnSpc>
            </a:pPr>
            <a:r>
              <a:rPr altLang="en-US" dirty="0" lang="zh-CN" spc="150">
                <a:solidFill>
                  <a:schemeClr val="lt1">
                    <a:lumMod val="100000"/>
                  </a:schemeClr>
                </a:solidFill>
                <a:latin typeface="Arial" panose="02080604020202020204" pitchFamily="34" charset="0"/>
                <a:ea typeface="微软雅黑" panose="020B0503020204020204" charset="-122"/>
                <a:sym typeface="+mn-ea"/>
              </a:rPr>
              <a:t>互联网行业岗位工作内容：具体阐述各类互联网行业岗位的工作内容、流程和技能要求</a:t>
            </a:r>
            <a:endParaRPr altLang="en-US" dirty="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222" name="矩形 73"/>
          <p:cNvSpPr/>
          <p:nvPr>
            <p:custDataLst>
              <p:tags r:id="rId15"/>
            </p:custDataLst>
          </p:nvPr>
        </p:nvSpPr>
        <p:spPr>
          <a:xfrm>
            <a:off x="8029575" y="1833245"/>
            <a:ext cx="178862" cy="18023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56" name="标题 2"/>
          <p:cNvSpPr>
            <a:spLocks noGrp="1"/>
          </p:cNvSpPr>
          <p:nvPr>
            <p:ph type="title" idx="2"/>
          </p:nvPr>
        </p:nvSpPr>
        <p:spPr/>
        <p:txBody>
          <a:bodyPr>
            <a:normAutofit fontScale="90000"/>
          </a:bodyPr>
          <a:p>
            <a:r>
              <a:rPr altLang="en-US" lang="zh-CN"/>
              <a:t>互联网行业岗位工作成果</a:t>
            </a:r>
            <a:endParaRPr altLang="en-US" lang="zh-CN"/>
          </a:p>
        </p:txBody>
      </p:sp>
      <p:sp>
        <p:nvSpPr>
          <p:cNvPr id="1049258" name="任意多边形: 形状 64"/>
          <p:cNvSpPr/>
          <p:nvPr>
            <p:custDataLst>
              <p:tags r:id="rId1"/>
            </p:custDataLst>
          </p:nvPr>
        </p:nvSpPr>
        <p:spPr>
          <a:xfrm rot="10800000">
            <a:off x="1339616" y="1452880"/>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260" name="矩形 65"/>
          <p:cNvSpPr/>
          <p:nvPr>
            <p:custDataLst>
              <p:tags r:id="rId2"/>
            </p:custDataLst>
          </p:nvPr>
        </p:nvSpPr>
        <p:spPr>
          <a:xfrm>
            <a:off x="1226179" y="1814222"/>
            <a:ext cx="216778" cy="21677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62" name="文本框 66"/>
          <p:cNvSpPr txBox="1"/>
          <p:nvPr>
            <p:custDataLst>
              <p:tags r:id="rId3"/>
            </p:custDataLst>
          </p:nvPr>
        </p:nvSpPr>
        <p:spPr>
          <a:xfrm>
            <a:off x="1605365" y="1715442"/>
            <a:ext cx="3863721" cy="126653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互联网行业岗位概述</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264" name="任意多边形: 形状 68"/>
          <p:cNvSpPr/>
          <p:nvPr>
            <p:custDataLst>
              <p:tags r:id="rId4"/>
            </p:custDataLst>
          </p:nvPr>
        </p:nvSpPr>
        <p:spPr>
          <a:xfrm rot="10800000">
            <a:off x="6506743" y="1452880"/>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266" name="矩形 69"/>
          <p:cNvSpPr/>
          <p:nvPr>
            <p:custDataLst>
              <p:tags r:id="rId5"/>
            </p:custDataLst>
          </p:nvPr>
        </p:nvSpPr>
        <p:spPr>
          <a:xfrm>
            <a:off x="6392669" y="1814222"/>
            <a:ext cx="216778" cy="21677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68" name="文本框 70"/>
          <p:cNvSpPr txBox="1"/>
          <p:nvPr>
            <p:custDataLst>
              <p:tags r:id="rId6"/>
            </p:custDataLst>
          </p:nvPr>
        </p:nvSpPr>
        <p:spPr>
          <a:xfrm>
            <a:off x="6772492" y="1715442"/>
            <a:ext cx="3863721" cy="126653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互联网行业岗位工作成果</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270" name="任意多边形: 形状 72"/>
          <p:cNvSpPr/>
          <p:nvPr>
            <p:custDataLst>
              <p:tags r:id="rId7"/>
            </p:custDataLst>
          </p:nvPr>
        </p:nvSpPr>
        <p:spPr>
          <a:xfrm rot="10800000">
            <a:off x="1339616" y="3989922"/>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272" name="文本框 74"/>
          <p:cNvSpPr txBox="1"/>
          <p:nvPr>
            <p:custDataLst>
              <p:tags r:id="rId8"/>
            </p:custDataLst>
          </p:nvPr>
        </p:nvSpPr>
        <p:spPr>
          <a:xfrm>
            <a:off x="1605365" y="4251847"/>
            <a:ext cx="3863721" cy="126653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互联网行业岗位工作挑战与机遇</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274" name="矩形 73"/>
          <p:cNvSpPr/>
          <p:nvPr>
            <p:custDataLst>
              <p:tags r:id="rId9"/>
            </p:custDataLst>
          </p:nvPr>
        </p:nvSpPr>
        <p:spPr>
          <a:xfrm>
            <a:off x="1226179" y="4351264"/>
            <a:ext cx="216778" cy="21677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76" name="任意多边形: 形状 83"/>
          <p:cNvSpPr/>
          <p:nvPr>
            <p:custDataLst>
              <p:tags r:id="rId10"/>
            </p:custDataLst>
          </p:nvPr>
        </p:nvSpPr>
        <p:spPr>
          <a:xfrm rot="10800000">
            <a:off x="6564737" y="3989922"/>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278" name="矩形 84"/>
          <p:cNvSpPr/>
          <p:nvPr>
            <p:custDataLst>
              <p:tags r:id="rId11"/>
            </p:custDataLst>
          </p:nvPr>
        </p:nvSpPr>
        <p:spPr>
          <a:xfrm>
            <a:off x="6451299" y="4351264"/>
            <a:ext cx="216778" cy="21677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80" name="文本框 85"/>
          <p:cNvSpPr txBox="1"/>
          <p:nvPr>
            <p:custDataLst>
              <p:tags r:id="rId12"/>
            </p:custDataLst>
          </p:nvPr>
        </p:nvSpPr>
        <p:spPr>
          <a:xfrm>
            <a:off x="6830485" y="4251847"/>
            <a:ext cx="3863721" cy="126653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互联网行业岗位工作展望</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14" name="内容占位符 1"/>
          <p:cNvSpPr>
            <a:spLocks noGrp="1"/>
          </p:cNvSpPr>
          <p:nvPr>
            <p:ph idx="3"/>
          </p:nvPr>
        </p:nvSpPr>
        <p:spPr/>
        <p:txBody>
          <a:bodyPr>
            <a:normAutofit fontScale="53750"/>
          </a:bodyPr>
          <a:p>
            <a:r>
              <a:rPr altLang="en-US" lang="zh-CN"/>
              <a:t>挑战：技术更新迅速，需要不断学习和适应；工作压力大，需要保持高效和专注；竞争激烈，需要不断提升自身能力和竞争力。</a:t>
            </a:r>
            <a:endParaRPr altLang="en-US" lang="zh-CN"/>
          </a:p>
          <a:p>
            <a:r>
              <a:rPr altLang="en-US" lang="zh-CN"/>
              <a:t>解决方案：加强学习和培训，提高自身技能和知识水平；合理安排工作时间，保持高效和专注；积极拓展人际关系，提升自身影响力和竞争力。  互联网行业岗位工作挑战与解决方案</a:t>
            </a:r>
            <a:endParaRPr altLang="en-US" lang="zh-CN"/>
          </a:p>
          <a:p>
            <a:pPr lvl="1"/>
            <a:r>
              <a:rPr altLang="en-US" lang="zh-CN"/>
              <a:t>互联网行业岗位工作挑战与解决方案</a:t>
            </a:r>
            <a:endParaRPr altLang="en-US" lang="zh-CN"/>
          </a:p>
          <a:p>
            <a:r>
              <a:rPr altLang="en-US" lang="zh-CN"/>
              <a:t>挑战：数据安全和隐私保护问题；技术更新迅速，需要不断学习和适应；行业竞争激烈，需要不断提升自身能力和竞争力。</a:t>
            </a:r>
            <a:endParaRPr altLang="en-US" lang="zh-CN"/>
          </a:p>
          <a:p>
            <a:r>
              <a:rPr altLang="en-US" lang="zh-CN"/>
              <a:t>解决方案：加强数据安全和隐私保护措施；积极学习和掌握新技术，保持与时俱进；提升自身能力和竞争力，积极拓展人际关系。  互联网行业岗位工作挑战与解决方案</a:t>
            </a:r>
            <a:endParaRPr altLang="en-US" lang="zh-CN"/>
          </a:p>
          <a:p>
            <a:pPr lvl="1"/>
            <a:r>
              <a:rPr altLang="en-US" lang="zh-CN"/>
              <a:t>互联网行业岗位工作挑战与解决方案</a:t>
            </a:r>
            <a:endParaRPr altLang="en-US" lang="zh-CN"/>
          </a:p>
          <a:p>
            <a:r>
              <a:rPr altLang="en-US" lang="zh-CN"/>
              <a:t>挑战：客户需求多样化，需要不断满足不同需求；技术更新迅速，需要不断学习和适应；行业竞争激烈，需要不断提升自身能力和竞争力。</a:t>
            </a:r>
            <a:endParaRPr altLang="en-US" lang="zh-CN"/>
          </a:p>
          <a:p>
            <a:r>
              <a:rPr altLang="en-US" lang="zh-CN"/>
              <a:t>解决方案：加强与客户沟通，了解客户需求和反馈；积极学习和掌握新技术，保持与时俱进；提升自身能力和竞争力，积极拓展人际关系。  互联网行业岗位工作挑战与解决方案</a:t>
            </a:r>
            <a:endParaRPr altLang="en-US" lang="zh-CN"/>
          </a:p>
          <a:p>
            <a:pPr lvl="1"/>
            <a:r>
              <a:rPr altLang="en-US" lang="zh-CN"/>
              <a:t>互联网行业岗位工作挑战与解决方案</a:t>
            </a:r>
            <a:endParaRPr altLang="en-US" lang="zh-CN"/>
          </a:p>
          <a:p>
            <a:r>
              <a:rPr altLang="en-US" lang="zh-CN"/>
              <a:t>挑战：技术更新迅速，需要不断学习和适应；工作压力大，需要保持高效和专注；竞争激烈，需要不断提升自身能力和竞争力。</a:t>
            </a:r>
            <a:endParaRPr altLang="en-US" lang="zh-CN"/>
          </a:p>
          <a:p>
            <a:r>
              <a:rPr altLang="en-US" lang="zh-CN"/>
              <a:t>解决方案：制定合理的学习计划和时间表；合理安排工作时间，保持高效和专注；积极拓展人际关系，提升自身影响力和竞争力。</a:t>
            </a:r>
            <a:endParaRPr altLang="en-US" lang="zh-CN"/>
          </a:p>
        </p:txBody>
      </p:sp>
      <p:sp>
        <p:nvSpPr>
          <p:cNvPr id="1049316" name="标题 2"/>
          <p:cNvSpPr>
            <a:spLocks noGrp="1"/>
          </p:cNvSpPr>
          <p:nvPr>
            <p:ph type="title" idx="2"/>
          </p:nvPr>
        </p:nvSpPr>
        <p:spPr/>
        <p:txBody>
          <a:bodyPr>
            <a:normAutofit fontScale="90000"/>
          </a:bodyPr>
          <a:p>
            <a:r>
              <a:rPr altLang="en-US" lang="zh-CN"/>
              <a:t>互联网行业岗位工作挑战与解决方案</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50" name="标题 1"/>
          <p:cNvSpPr>
            <a:spLocks noGrp="1"/>
          </p:cNvSpPr>
          <p:nvPr>
            <p:ph type="title" idx="2"/>
            <p:custDataLst>
              <p:tags r:id="rId1"/>
            </p:custDataLst>
          </p:nvPr>
        </p:nvSpPr>
        <p:spPr>
          <a:xfrm>
            <a:off x="1336040" y="1631315"/>
            <a:ext cx="5967095" cy="3479165"/>
          </a:xfrm>
        </p:spPr>
        <p:txBody>
          <a:bodyPr/>
          <a:p>
            <a:r>
              <a:rPr altLang="en-US" lang="zh-CN"/>
              <a:t>互联网行业岗位发展趋势</a:t>
            </a:r>
            <a:endParaRPr altLang="en-US" lang="zh-CN"/>
          </a:p>
        </p:txBody>
      </p:sp>
      <p:sp>
        <p:nvSpPr>
          <p:cNvPr id="1049352" name="文本占位符 3"/>
          <p:cNvSpPr>
            <a:spLocks noGrp="1"/>
          </p:cNvSpPr>
          <p:nvPr>
            <p:ph type="body" idx="1"/>
            <p:custDataLst>
              <p:tags r:id="rId2"/>
            </p:custDataLst>
          </p:nvPr>
        </p:nvSpPr>
        <p:spPr>
          <a:xfrm>
            <a:off x="6690995" y="1631315"/>
            <a:ext cx="3646805" cy="3479165"/>
          </a:xfrm>
        </p:spPr>
        <p:txBody>
          <a:bodyPr/>
          <a:p>
            <a:r>
              <a:rPr altLang="en-US" dirty="0" lang="zh-CN"/>
              <a:t>04</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14" name="标题 2"/>
          <p:cNvSpPr>
            <a:spLocks noGrp="1"/>
          </p:cNvSpPr>
          <p:nvPr>
            <p:ph type="title" idx="2"/>
          </p:nvPr>
        </p:nvSpPr>
        <p:spPr/>
        <p:txBody>
          <a:bodyPr>
            <a:normAutofit fontScale="90000"/>
          </a:bodyPr>
          <a:p>
            <a:r>
              <a:rPr altLang="en-US" lang="zh-CN"/>
              <a:t>互联网行业岗位需求变化趋势</a:t>
            </a:r>
            <a:endParaRPr altLang="en-US" lang="zh-CN"/>
          </a:p>
        </p:txBody>
      </p:sp>
      <p:sp>
        <p:nvSpPr>
          <p:cNvPr id="1049416" name="五边形 30"/>
          <p:cNvSpPr/>
          <p:nvPr>
            <p:custDataLst>
              <p:tags r:id="rId1"/>
            </p:custDataLst>
          </p:nvPr>
        </p:nvSpPr>
        <p:spPr>
          <a:xfrm>
            <a:off x="608330" y="3264333"/>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18" name="燕尾形 36"/>
          <p:cNvSpPr/>
          <p:nvPr>
            <p:custDataLst>
              <p:tags r:id="rId2"/>
            </p:custDataLst>
          </p:nvPr>
        </p:nvSpPr>
        <p:spPr>
          <a:xfrm>
            <a:off x="3220372" y="3264333"/>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20" name="燕尾形 37"/>
          <p:cNvSpPr/>
          <p:nvPr>
            <p:custDataLst>
              <p:tags r:id="rId3"/>
            </p:custDataLst>
          </p:nvPr>
        </p:nvSpPr>
        <p:spPr>
          <a:xfrm>
            <a:off x="8444456" y="3264333"/>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22" name="燕尾形 38"/>
          <p:cNvSpPr/>
          <p:nvPr>
            <p:custDataLst>
              <p:tags r:id="rId4"/>
            </p:custDataLst>
          </p:nvPr>
        </p:nvSpPr>
        <p:spPr>
          <a:xfrm>
            <a:off x="5832414" y="3264333"/>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24" name="文本框 3"/>
          <p:cNvSpPr txBox="1"/>
          <p:nvPr>
            <p:custDataLst>
              <p:tags r:id="rId5"/>
            </p:custDataLst>
          </p:nvPr>
        </p:nvSpPr>
        <p:spPr>
          <a:xfrm>
            <a:off x="3159565" y="4698136"/>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人工智能工程师岗位需求增长</a:t>
            </a:r>
            <a:endParaRPr altLang="en-US" sz="1400" lang="zh-CN" spc="150">
              <a:solidFill>
                <a:schemeClr val="tx1"/>
              </a:solidFill>
              <a:effectLst/>
              <a:latin typeface="+mn-ea"/>
              <a:sym typeface="+mn-ea"/>
            </a:endParaRPr>
          </a:p>
        </p:txBody>
      </p:sp>
      <p:sp>
        <p:nvSpPr>
          <p:cNvPr id="1049426" name="文本框 6"/>
          <p:cNvSpPr txBox="1"/>
          <p:nvPr>
            <p:custDataLst>
              <p:tags r:id="rId6"/>
            </p:custDataLst>
          </p:nvPr>
        </p:nvSpPr>
        <p:spPr>
          <a:xfrm>
            <a:off x="608330" y="1611097"/>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数据分析师岗位需求增加</a:t>
            </a:r>
            <a:endParaRPr altLang="en-US" dirty="0" sz="1400" lang="zh-CN" spc="150">
              <a:solidFill>
                <a:schemeClr val="tx1"/>
              </a:solidFill>
              <a:effectLst/>
              <a:latin typeface="+mn-ea"/>
              <a:sym typeface="+mn-ea"/>
            </a:endParaRPr>
          </a:p>
        </p:txBody>
      </p:sp>
      <p:sp>
        <p:nvSpPr>
          <p:cNvPr id="1049428" name="文本框 7"/>
          <p:cNvSpPr txBox="1"/>
          <p:nvPr>
            <p:custDataLst>
              <p:tags r:id="rId7"/>
            </p:custDataLst>
          </p:nvPr>
        </p:nvSpPr>
        <p:spPr>
          <a:xfrm>
            <a:off x="5830652" y="1611097"/>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网络安全工程师岗位需求增长</a:t>
            </a:r>
            <a:endParaRPr altLang="en-US" sz="1400" lang="zh-CN" spc="150">
              <a:solidFill>
                <a:schemeClr val="tx1"/>
              </a:solidFill>
              <a:effectLst/>
              <a:latin typeface="+mn-ea"/>
              <a:sym typeface="+mn-ea"/>
            </a:endParaRPr>
          </a:p>
        </p:txBody>
      </p:sp>
      <p:sp>
        <p:nvSpPr>
          <p:cNvPr id="1049430" name="文本框 8"/>
          <p:cNvSpPr txBox="1"/>
          <p:nvPr>
            <p:custDataLst>
              <p:tags r:id="rId8"/>
            </p:custDataLst>
          </p:nvPr>
        </p:nvSpPr>
        <p:spPr>
          <a:xfrm>
            <a:off x="8441812" y="4698136"/>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电子商务运营岗位需求增长</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464" name="标题 2"/>
          <p:cNvSpPr>
            <a:spLocks noGrp="1"/>
          </p:cNvSpPr>
          <p:nvPr>
            <p:ph type="title" idx="2"/>
          </p:nvPr>
        </p:nvSpPr>
        <p:spPr/>
        <p:txBody>
          <a:bodyPr>
            <a:normAutofit fontScale="90000"/>
          </a:bodyPr>
          <a:p>
            <a:r>
              <a:rPr altLang="en-US" lang="zh-CN"/>
              <a:t>互联网行业岗位技能要求变化趋势</a:t>
            </a:r>
            <a:endParaRPr altLang="en-US" lang="zh-CN"/>
          </a:p>
        </p:txBody>
      </p:sp>
      <p:sp>
        <p:nvSpPr>
          <p:cNvPr id="1049466" name="对角圆角矩形 15"/>
          <p:cNvSpPr/>
          <p:nvPr>
            <p:custDataLst>
              <p:tags r:id="rId1"/>
            </p:custDataLst>
          </p:nvPr>
        </p:nvSpPr>
        <p:spPr>
          <a:xfrm>
            <a:off x="1482735" y="4166107"/>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68" name="对角圆角矩形 16"/>
          <p:cNvSpPr/>
          <p:nvPr>
            <p:custDataLst>
              <p:tags r:id="rId2"/>
            </p:custDataLst>
          </p:nvPr>
        </p:nvSpPr>
        <p:spPr>
          <a:xfrm>
            <a:off x="1482735" y="4024975"/>
            <a:ext cx="561165" cy="53547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0" name="直角三角形 17"/>
          <p:cNvSpPr/>
          <p:nvPr>
            <p:custDataLst>
              <p:tags r:id="rId3"/>
            </p:custDataLst>
          </p:nvPr>
        </p:nvSpPr>
        <p:spPr>
          <a:xfrm>
            <a:off x="2044025" y="4025622"/>
            <a:ext cx="84549" cy="14091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2" name="文本框 27"/>
          <p:cNvSpPr txBox="1"/>
          <p:nvPr>
            <p:custDataLst>
              <p:tags r:id="rId4"/>
            </p:custDataLst>
          </p:nvPr>
        </p:nvSpPr>
        <p:spPr>
          <a:xfrm>
            <a:off x="2080279" y="4177112"/>
            <a:ext cx="8330834" cy="763754"/>
          </a:xfrm>
          <a:prstGeom prst="rect"/>
          <a:noFill/>
        </p:spPr>
        <p:txBody>
          <a:bodyPr anchor="ctr" anchorCtr="0" bIns="107950" rtlCol="0" tIns="0" wrap="square">
            <a:normAutofit fontScale="78889" lnSpcReduction="20000"/>
          </a:bodyPr>
          <a:p>
            <a:pPr>
              <a:lnSpc>
                <a:spcPct val="150000"/>
              </a:lnSpc>
            </a:pPr>
            <a:r>
              <a:rPr altLang="zh-CN" dirty="0" lang="en-US">
                <a:solidFill>
                  <a:schemeClr val="dk1">
                    <a:lumMod val="80000"/>
                    <a:lumOff val="20000"/>
                  </a:schemeClr>
                </a:solidFill>
                <a:latin typeface="+mn-ea"/>
                <a:sym typeface="+mn-ea"/>
              </a:rPr>
              <a:t>网络安全技术：随着网络安全问题的日益突出，网络安全技术成为互联网行业岗位的重要技能之一</a:t>
            </a:r>
            <a:endParaRPr altLang="zh-CN" dirty="0" lang="en-US">
              <a:solidFill>
                <a:schemeClr val="dk1">
                  <a:lumMod val="80000"/>
                  <a:lumOff val="20000"/>
                </a:schemeClr>
              </a:solidFill>
              <a:latin typeface="+mn-ea"/>
              <a:sym typeface="+mn-ea"/>
            </a:endParaRPr>
          </a:p>
        </p:txBody>
      </p:sp>
      <p:sp>
        <p:nvSpPr>
          <p:cNvPr id="1049474" name="对角圆角矩形 52"/>
          <p:cNvSpPr/>
          <p:nvPr>
            <p:custDataLst>
              <p:tags r:id="rId5"/>
            </p:custDataLst>
          </p:nvPr>
        </p:nvSpPr>
        <p:spPr>
          <a:xfrm>
            <a:off x="1482735" y="1594659"/>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6" name="对角圆角矩形 53"/>
          <p:cNvSpPr/>
          <p:nvPr>
            <p:custDataLst>
              <p:tags r:id="rId6"/>
            </p:custDataLst>
          </p:nvPr>
        </p:nvSpPr>
        <p:spPr>
          <a:xfrm>
            <a:off x="1482735" y="1452880"/>
            <a:ext cx="561165" cy="53547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8" name="直角三角形 54"/>
          <p:cNvSpPr/>
          <p:nvPr>
            <p:custDataLst>
              <p:tags r:id="rId7"/>
            </p:custDataLst>
          </p:nvPr>
        </p:nvSpPr>
        <p:spPr>
          <a:xfrm>
            <a:off x="2044025" y="1453527"/>
            <a:ext cx="84549" cy="14091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0" name="文本框 56"/>
          <p:cNvSpPr txBox="1"/>
          <p:nvPr>
            <p:custDataLst>
              <p:tags r:id="rId8"/>
            </p:custDataLst>
          </p:nvPr>
        </p:nvSpPr>
        <p:spPr>
          <a:xfrm>
            <a:off x="2080279" y="1597896"/>
            <a:ext cx="8330834" cy="763754"/>
          </a:xfrm>
          <a:prstGeom prst="rect"/>
          <a:noFill/>
        </p:spPr>
        <p:txBody>
          <a:bodyPr anchor="ctr" anchorCtr="0" bIns="107950" rtlCol="0" tIns="0" wrap="square">
            <a:normAutofit fontScale="90000"/>
          </a:bodyPr>
          <a:p>
            <a:pPr>
              <a:lnSpc>
                <a:spcPct val="150000"/>
              </a:lnSpc>
            </a:pPr>
            <a:r>
              <a:rPr altLang="en-US" dirty="0" lang="zh-CN">
                <a:solidFill>
                  <a:schemeClr val="dk1">
                    <a:lumMod val="80000"/>
                    <a:lumOff val="20000"/>
                  </a:schemeClr>
                </a:solidFill>
                <a:latin typeface="+mn-ea"/>
                <a:sym typeface="+mn-ea"/>
              </a:rPr>
              <a:t>数据分析能力：随着大数据时代的到来，数据分析能力成为互联网行业岗位的必备技能</a:t>
            </a:r>
            <a:endParaRPr altLang="en-US" dirty="0" lang="zh-CN">
              <a:solidFill>
                <a:schemeClr val="dk1">
                  <a:lumMod val="80000"/>
                  <a:lumOff val="20000"/>
                </a:schemeClr>
              </a:solidFill>
              <a:latin typeface="+mn-ea"/>
              <a:sym typeface="+mn-ea"/>
            </a:endParaRPr>
          </a:p>
        </p:txBody>
      </p:sp>
      <p:sp>
        <p:nvSpPr>
          <p:cNvPr id="1049482" name="对角圆角矩形 5"/>
          <p:cNvSpPr/>
          <p:nvPr>
            <p:custDataLst>
              <p:tags r:id="rId9"/>
            </p:custDataLst>
          </p:nvPr>
        </p:nvSpPr>
        <p:spPr>
          <a:xfrm>
            <a:off x="1482735" y="2880383"/>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4" name="对角圆角矩形 6"/>
          <p:cNvSpPr/>
          <p:nvPr>
            <p:custDataLst>
              <p:tags r:id="rId10"/>
            </p:custDataLst>
          </p:nvPr>
        </p:nvSpPr>
        <p:spPr>
          <a:xfrm>
            <a:off x="1482735" y="2738604"/>
            <a:ext cx="561165" cy="53547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6" name="直角三角形 7"/>
          <p:cNvSpPr/>
          <p:nvPr>
            <p:custDataLst>
              <p:tags r:id="rId11"/>
            </p:custDataLst>
          </p:nvPr>
        </p:nvSpPr>
        <p:spPr>
          <a:xfrm>
            <a:off x="2044025" y="2739899"/>
            <a:ext cx="84549" cy="14091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8" name="文本框 8"/>
          <p:cNvSpPr txBox="1"/>
          <p:nvPr>
            <p:custDataLst>
              <p:tags r:id="rId12"/>
            </p:custDataLst>
          </p:nvPr>
        </p:nvSpPr>
        <p:spPr>
          <a:xfrm>
            <a:off x="2080279" y="2891389"/>
            <a:ext cx="8330834" cy="763754"/>
          </a:xfrm>
          <a:prstGeom prst="rect"/>
          <a:noFill/>
        </p:spPr>
        <p:txBody>
          <a:bodyPr anchor="ctr" anchorCtr="0" bIns="107950" rtlCol="0" tIns="0" wrap="square">
            <a:normAutofit fontScale="73333" lnSpcReduction="20000"/>
          </a:bodyPr>
          <a:p>
            <a:pPr>
              <a:lnSpc>
                <a:spcPct val="150000"/>
              </a:lnSpc>
            </a:pPr>
            <a:r>
              <a:rPr altLang="en-US" dirty="0" lang="zh-CN">
                <a:solidFill>
                  <a:schemeClr val="dk1">
                    <a:lumMod val="80000"/>
                    <a:lumOff val="20000"/>
                  </a:schemeClr>
                </a:solidFill>
                <a:latin typeface="+mn-ea"/>
                <a:sym typeface="+mn-ea"/>
              </a:rPr>
              <a:t>人工智能技术：人工智能技术的广泛应用，使得机器学习、深度学习等技能成为互联网行业岗位的热门需求</a:t>
            </a:r>
            <a:endParaRPr altLang="en-US" dirty="0" lang="zh-CN">
              <a:solidFill>
                <a:schemeClr val="dk1">
                  <a:lumMod val="80000"/>
                  <a:lumOff val="20000"/>
                </a:schemeClr>
              </a:solidFill>
              <a:latin typeface="+mn-ea"/>
              <a:sym typeface="+mn-ea"/>
            </a:endParaRPr>
          </a:p>
        </p:txBody>
      </p:sp>
      <p:sp>
        <p:nvSpPr>
          <p:cNvPr id="1049490" name="对角圆角矩形 9"/>
          <p:cNvSpPr/>
          <p:nvPr>
            <p:custDataLst>
              <p:tags r:id="rId13"/>
            </p:custDataLst>
          </p:nvPr>
        </p:nvSpPr>
        <p:spPr>
          <a:xfrm>
            <a:off x="1482735" y="5452478"/>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2" name="对角圆角矩形 10"/>
          <p:cNvSpPr/>
          <p:nvPr>
            <p:custDataLst>
              <p:tags r:id="rId14"/>
            </p:custDataLst>
          </p:nvPr>
        </p:nvSpPr>
        <p:spPr>
          <a:xfrm>
            <a:off x="1482735" y="5310699"/>
            <a:ext cx="561165" cy="535473"/>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4" name="直角三角形 11"/>
          <p:cNvSpPr/>
          <p:nvPr>
            <p:custDataLst>
              <p:tags r:id="rId15"/>
            </p:custDataLst>
          </p:nvPr>
        </p:nvSpPr>
        <p:spPr>
          <a:xfrm>
            <a:off x="2044025" y="5311346"/>
            <a:ext cx="84549" cy="14091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6" name="文本框 12"/>
          <p:cNvSpPr txBox="1"/>
          <p:nvPr>
            <p:custDataLst>
              <p:tags r:id="rId16"/>
            </p:custDataLst>
          </p:nvPr>
        </p:nvSpPr>
        <p:spPr>
          <a:xfrm>
            <a:off x="2080279" y="5462836"/>
            <a:ext cx="8330834" cy="763754"/>
          </a:xfrm>
          <a:prstGeom prst="rect"/>
          <a:noFill/>
        </p:spPr>
        <p:txBody>
          <a:bodyPr anchor="ctr" anchorCtr="0" bIns="107950" rtlCol="0" tIns="0" wrap="square">
            <a:normAutofit fontScale="78889" lnSpcReduction="20000"/>
          </a:bodyPr>
          <a:p>
            <a:pPr>
              <a:lnSpc>
                <a:spcPct val="150000"/>
              </a:lnSpc>
            </a:pPr>
            <a:r>
              <a:rPr altLang="zh-CN" dirty="0" lang="en-US">
                <a:solidFill>
                  <a:schemeClr val="dk1">
                    <a:lumMod val="80000"/>
                    <a:lumOff val="20000"/>
                  </a:schemeClr>
                </a:solidFill>
                <a:latin typeface="+mn-ea"/>
                <a:sym typeface="+mn-ea"/>
              </a:rPr>
              <a:t>跨领域合作能力：互联网行业的发展需要跨领域合作，因此具备跨领域合作能力的人才将更受欢迎</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30" name="标题 2"/>
          <p:cNvSpPr>
            <a:spLocks noGrp="1"/>
          </p:cNvSpPr>
          <p:nvPr>
            <p:ph type="title" idx="2"/>
          </p:nvPr>
        </p:nvSpPr>
        <p:spPr/>
        <p:txBody>
          <a:bodyPr>
            <a:normAutofit fontScale="90000"/>
          </a:bodyPr>
          <a:p>
            <a:r>
              <a:rPr altLang="en-US" lang="zh-CN"/>
              <a:t>互联网行业岗位发展趋势预测</a:t>
            </a:r>
            <a:endParaRPr altLang="en-US" lang="zh-CN"/>
          </a:p>
        </p:txBody>
      </p:sp>
      <p:sp>
        <p:nvSpPr>
          <p:cNvPr id="1049532" name="五边形 30"/>
          <p:cNvSpPr/>
          <p:nvPr>
            <p:custDataLst>
              <p:tags r:id="rId1"/>
            </p:custDataLst>
          </p:nvPr>
        </p:nvSpPr>
        <p:spPr>
          <a:xfrm>
            <a:off x="608330" y="3264333"/>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34" name="燕尾形 36"/>
          <p:cNvSpPr/>
          <p:nvPr>
            <p:custDataLst>
              <p:tags r:id="rId2"/>
            </p:custDataLst>
          </p:nvPr>
        </p:nvSpPr>
        <p:spPr>
          <a:xfrm>
            <a:off x="3220372" y="3264333"/>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36" name="燕尾形 37"/>
          <p:cNvSpPr/>
          <p:nvPr>
            <p:custDataLst>
              <p:tags r:id="rId3"/>
            </p:custDataLst>
          </p:nvPr>
        </p:nvSpPr>
        <p:spPr>
          <a:xfrm>
            <a:off x="8444456" y="3264333"/>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38" name="燕尾形 38"/>
          <p:cNvSpPr/>
          <p:nvPr>
            <p:custDataLst>
              <p:tags r:id="rId4"/>
            </p:custDataLst>
          </p:nvPr>
        </p:nvSpPr>
        <p:spPr>
          <a:xfrm>
            <a:off x="5832414" y="3264333"/>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40" name="文本框 3"/>
          <p:cNvSpPr txBox="1"/>
          <p:nvPr>
            <p:custDataLst>
              <p:tags r:id="rId5"/>
            </p:custDataLst>
          </p:nvPr>
        </p:nvSpPr>
        <p:spPr>
          <a:xfrm>
            <a:off x="3159565" y="4698136"/>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数据分析师与数据科学家岗位需求旺盛</a:t>
            </a:r>
            <a:endParaRPr altLang="en-US" sz="1400" lang="zh-CN" spc="150">
              <a:solidFill>
                <a:schemeClr val="tx1"/>
              </a:solidFill>
              <a:effectLst/>
              <a:latin typeface="+mn-ea"/>
              <a:sym typeface="+mn-ea"/>
            </a:endParaRPr>
          </a:p>
        </p:txBody>
      </p:sp>
      <p:sp>
        <p:nvSpPr>
          <p:cNvPr id="1049542" name="文本框 6"/>
          <p:cNvSpPr txBox="1"/>
          <p:nvPr>
            <p:custDataLst>
              <p:tags r:id="rId6"/>
            </p:custDataLst>
          </p:nvPr>
        </p:nvSpPr>
        <p:spPr>
          <a:xfrm>
            <a:off x="608330" y="1611097"/>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人工智能与机器学习岗位需求增加</a:t>
            </a:r>
            <a:endParaRPr altLang="en-US" dirty="0" sz="1400" lang="zh-CN" spc="150">
              <a:solidFill>
                <a:schemeClr val="tx1"/>
              </a:solidFill>
              <a:effectLst/>
              <a:latin typeface="+mn-ea"/>
              <a:sym typeface="+mn-ea"/>
            </a:endParaRPr>
          </a:p>
        </p:txBody>
      </p:sp>
      <p:sp>
        <p:nvSpPr>
          <p:cNvPr id="1049544" name="文本框 7"/>
          <p:cNvSpPr txBox="1"/>
          <p:nvPr>
            <p:custDataLst>
              <p:tags r:id="rId7"/>
            </p:custDataLst>
          </p:nvPr>
        </p:nvSpPr>
        <p:spPr>
          <a:xfrm>
            <a:off x="5830652" y="1611097"/>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网络安全与信息安全岗位需求增长</a:t>
            </a:r>
            <a:endParaRPr altLang="en-US" sz="1400" lang="zh-CN" spc="150">
              <a:solidFill>
                <a:schemeClr val="tx1"/>
              </a:solidFill>
              <a:effectLst/>
              <a:latin typeface="+mn-ea"/>
              <a:sym typeface="+mn-ea"/>
            </a:endParaRPr>
          </a:p>
        </p:txBody>
      </p:sp>
      <p:sp>
        <p:nvSpPr>
          <p:cNvPr id="1049546" name="文本框 8"/>
          <p:cNvSpPr txBox="1"/>
          <p:nvPr>
            <p:custDataLst>
              <p:tags r:id="rId8"/>
            </p:custDataLst>
          </p:nvPr>
        </p:nvSpPr>
        <p:spPr>
          <a:xfrm>
            <a:off x="8441812" y="4698136"/>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云计算与大数据技术岗位需求持续增长</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580" name="标题 1"/>
          <p:cNvSpPr>
            <a:spLocks noGrp="1"/>
          </p:cNvSpPr>
          <p:nvPr>
            <p:ph type="title" idx="2"/>
            <p:custDataLst>
              <p:tags r:id="rId1"/>
            </p:custDataLst>
          </p:nvPr>
        </p:nvSpPr>
        <p:spPr>
          <a:xfrm>
            <a:off x="1336040" y="1631315"/>
            <a:ext cx="5967095" cy="3479165"/>
          </a:xfrm>
        </p:spPr>
        <p:txBody>
          <a:bodyPr/>
          <a:p>
            <a:r>
              <a:rPr altLang="en-US" lang="zh-CN"/>
              <a:t>互联网行业岗位未来展望</a:t>
            </a:r>
            <a:endParaRPr altLang="en-US" lang="zh-CN"/>
          </a:p>
        </p:txBody>
      </p:sp>
      <p:sp>
        <p:nvSpPr>
          <p:cNvPr id="1049582" name="文本占位符 3"/>
          <p:cNvSpPr>
            <a:spLocks noGrp="1"/>
          </p:cNvSpPr>
          <p:nvPr>
            <p:ph type="body" idx="1"/>
            <p:custDataLst>
              <p:tags r:id="rId2"/>
            </p:custDataLst>
          </p:nvPr>
        </p:nvSpPr>
        <p:spPr>
          <a:xfrm>
            <a:off x="6690995" y="1631315"/>
            <a:ext cx="3646805" cy="3479165"/>
          </a:xfrm>
        </p:spPr>
        <p:txBody>
          <a:bodyPr/>
          <a:p>
            <a:r>
              <a:rPr altLang="en-US" dirty="0" lang="zh-CN"/>
              <a:t>05</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644" name="标题 2"/>
          <p:cNvSpPr>
            <a:spLocks noGrp="1"/>
          </p:cNvSpPr>
          <p:nvPr>
            <p:ph type="title" idx="2"/>
          </p:nvPr>
        </p:nvSpPr>
        <p:spPr/>
        <p:txBody>
          <a:bodyPr>
            <a:normAutofit fontScale="90000"/>
          </a:bodyPr>
          <a:p>
            <a:r>
              <a:rPr altLang="en-US" lang="zh-CN"/>
              <a:t>互联网行业岗位未来发展机遇</a:t>
            </a:r>
            <a:endParaRPr altLang="en-US" lang="zh-CN"/>
          </a:p>
        </p:txBody>
      </p:sp>
      <p:sp>
        <p:nvSpPr>
          <p:cNvPr id="1049646" name="正文"/>
          <p:cNvSpPr txBox="1"/>
          <p:nvPr>
            <p:custDataLst>
              <p:tags r:id="rId1"/>
            </p:custDataLst>
          </p:nvPr>
        </p:nvSpPr>
        <p:spPr>
          <a:xfrm>
            <a:off x="3179679" y="5583111"/>
            <a:ext cx="5823125" cy="646539"/>
          </a:xfrm>
          <a:prstGeom prst="rect"/>
          <a:noFill/>
        </p:spPr>
        <p:txBody>
          <a:bodyPr anchor="t" anchorCtr="0" bIns="0" lIns="0" rIns="0" rtlCol="0" tIns="0" wrap="square">
            <a:normAutofit fontScale="92857" lnSpcReduction="10000"/>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5G与物联网：5G和物联网技术的普及将推动互联网行业向更高效、更智能的方向发展，为相关岗位提供更多发展机遇。</a:t>
            </a:r>
            <a:endParaRPr altLang="en-US" dirty="0" sz="1400" lang="zh-CN" spc="150">
              <a:solidFill>
                <a:schemeClr val="tx1">
                  <a:lumMod val="65000"/>
                  <a:lumOff val="35000"/>
                </a:schemeClr>
              </a:solidFill>
              <a:latin typeface="+mn-ea"/>
              <a:sym typeface="+mn-ea"/>
            </a:endParaRPr>
          </a:p>
        </p:txBody>
      </p:sp>
      <p:sp>
        <p:nvSpPr>
          <p:cNvPr id="1049648" name="标题"/>
          <p:cNvSpPr txBox="1"/>
          <p:nvPr>
            <p:custDataLst>
              <p:tags r:id="rId2"/>
            </p:custDataLst>
          </p:nvPr>
        </p:nvSpPr>
        <p:spPr>
          <a:xfrm>
            <a:off x="3179679" y="5116804"/>
            <a:ext cx="5823125" cy="431026"/>
          </a:xfrm>
          <a:prstGeom prst="rect"/>
          <a:noFill/>
        </p:spPr>
        <p:txBody>
          <a:bodyPr anchor="b" bIns="0" lIns="0" rIns="0" rtlCol="0" tIns="0" wrap="square">
            <a:normAutofit fontScale="95455"/>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49650" name="正文"/>
          <p:cNvSpPr txBox="1"/>
          <p:nvPr>
            <p:custDataLst>
              <p:tags r:id="rId3"/>
            </p:custDataLst>
          </p:nvPr>
        </p:nvSpPr>
        <p:spPr>
          <a:xfrm>
            <a:off x="3183480" y="4362858"/>
            <a:ext cx="5823125" cy="646539"/>
          </a:xfrm>
          <a:prstGeom prst="rect"/>
          <a:noFill/>
        </p:spPr>
        <p:txBody>
          <a:bodyPr anchor="t" anchorCtr="0" bIns="0" lIns="0" rIns="0" rtlCol="0" tIns="0" wrap="square">
            <a:normAutofit fontScale="92857" lnSpcReduction="10000"/>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区块链与数字货币：随着区块链和数字货币技术的不断发展，互联网行业将迎来更多的创新和变革，为相关岗位提供更多发展机遇。</a:t>
            </a:r>
            <a:endParaRPr altLang="en-US" dirty="0" sz="1400" lang="zh-CN" spc="150">
              <a:solidFill>
                <a:schemeClr val="tx1">
                  <a:lumMod val="65000"/>
                  <a:lumOff val="35000"/>
                </a:schemeClr>
              </a:solidFill>
              <a:latin typeface="+mn-ea"/>
              <a:sym typeface="+mn-ea"/>
            </a:endParaRPr>
          </a:p>
        </p:txBody>
      </p:sp>
      <p:sp>
        <p:nvSpPr>
          <p:cNvPr id="1049652" name="标题"/>
          <p:cNvSpPr txBox="1"/>
          <p:nvPr>
            <p:custDataLst>
              <p:tags r:id="rId4"/>
            </p:custDataLst>
          </p:nvPr>
        </p:nvSpPr>
        <p:spPr>
          <a:xfrm>
            <a:off x="3183480" y="3895919"/>
            <a:ext cx="5823125" cy="431026"/>
          </a:xfrm>
          <a:prstGeom prst="rect"/>
          <a:noFill/>
        </p:spPr>
        <p:txBody>
          <a:bodyPr anchor="b" bIns="0" lIns="0" rIns="0" rtlCol="0" tIns="0" wrap="square">
            <a:normAutofit fontScale="95455"/>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49654" name="正文"/>
          <p:cNvSpPr txBox="1"/>
          <p:nvPr>
            <p:custDataLst>
              <p:tags r:id="rId5"/>
            </p:custDataLst>
          </p:nvPr>
        </p:nvSpPr>
        <p:spPr>
          <a:xfrm>
            <a:off x="3179679" y="1919820"/>
            <a:ext cx="5823125" cy="646539"/>
          </a:xfrm>
          <a:prstGeom prst="rect"/>
          <a:noFill/>
        </p:spPr>
        <p:txBody>
          <a:bodyPr anchor="t" anchorCtr="0" bIns="0" lIns="0" rIns="0" rtlCol="0" tIns="0" wrap="square">
            <a:normAutofit fontScale="92857" lnSpcReduction="10000"/>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人工智能与大数据：随着人工智能和大数据技术的不断发展，互联网行业将迎来更多的创新和变革，为相关岗位提供更多发展机遇。</a:t>
            </a:r>
            <a:endParaRPr altLang="en-US" dirty="0" sz="1400" lang="zh-CN" spc="150">
              <a:solidFill>
                <a:schemeClr val="tx1">
                  <a:lumMod val="65000"/>
                  <a:lumOff val="35000"/>
                </a:schemeClr>
              </a:solidFill>
              <a:latin typeface="+mn-ea"/>
              <a:sym typeface="+mn-ea"/>
            </a:endParaRPr>
          </a:p>
        </p:txBody>
      </p:sp>
      <p:sp>
        <p:nvSpPr>
          <p:cNvPr id="1049656" name="标题"/>
          <p:cNvSpPr txBox="1"/>
          <p:nvPr>
            <p:custDataLst>
              <p:tags r:id="rId6"/>
            </p:custDataLst>
          </p:nvPr>
        </p:nvSpPr>
        <p:spPr>
          <a:xfrm>
            <a:off x="3179679" y="1452880"/>
            <a:ext cx="5823125" cy="431026"/>
          </a:xfrm>
          <a:prstGeom prst="rect"/>
          <a:noFill/>
        </p:spPr>
        <p:txBody>
          <a:bodyPr anchor="b" bIns="0" lIns="0" rIns="0" rtlCol="0" tIns="0" wrap="square">
            <a:normAutofit fontScale="95455"/>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49658" name="正文"/>
          <p:cNvSpPr txBox="1"/>
          <p:nvPr>
            <p:custDataLst>
              <p:tags r:id="rId7"/>
            </p:custDataLst>
          </p:nvPr>
        </p:nvSpPr>
        <p:spPr>
          <a:xfrm>
            <a:off x="3183480" y="3141339"/>
            <a:ext cx="5823125" cy="646539"/>
          </a:xfrm>
          <a:prstGeom prst="rect"/>
          <a:noFill/>
        </p:spPr>
        <p:txBody>
          <a:bodyPr anchor="t" anchorCtr="0" bIns="0" lIns="0" rIns="0" rtlCol="0" tIns="0" wrap="square">
            <a:normAutofit fontScale="92857" lnSpcReduction="10000"/>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云计算与物联网：云计算和物联网技术的普及将推动互联网行业向更高效、更智能的方向发展，为相关岗位提供更多发展机遇。</a:t>
            </a:r>
            <a:endParaRPr altLang="en-US" dirty="0" sz="1400" lang="zh-CN" spc="150">
              <a:solidFill>
                <a:schemeClr val="tx1">
                  <a:lumMod val="65000"/>
                  <a:lumOff val="35000"/>
                </a:schemeClr>
              </a:solidFill>
              <a:latin typeface="+mn-ea"/>
              <a:sym typeface="+mn-ea"/>
            </a:endParaRPr>
          </a:p>
        </p:txBody>
      </p:sp>
      <p:sp>
        <p:nvSpPr>
          <p:cNvPr id="1049660" name="标题"/>
          <p:cNvSpPr txBox="1"/>
          <p:nvPr>
            <p:custDataLst>
              <p:tags r:id="rId8"/>
            </p:custDataLst>
          </p:nvPr>
        </p:nvSpPr>
        <p:spPr>
          <a:xfrm>
            <a:off x="3183480" y="2673766"/>
            <a:ext cx="5823125" cy="431026"/>
          </a:xfrm>
          <a:prstGeom prst="rect"/>
          <a:noFill/>
        </p:spPr>
        <p:txBody>
          <a:bodyPr anchor="b" bIns="0" lIns="0" rIns="0" rtlCol="0" tIns="0" wrap="square">
            <a:normAutofit fontScale="95455"/>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694" name="标题 2"/>
          <p:cNvSpPr>
            <a:spLocks noGrp="1"/>
          </p:cNvSpPr>
          <p:nvPr>
            <p:ph type="title" idx="2"/>
          </p:nvPr>
        </p:nvSpPr>
        <p:spPr/>
        <p:txBody>
          <a:bodyPr>
            <a:normAutofit fontScale="90000"/>
          </a:bodyPr>
          <a:p>
            <a:r>
              <a:rPr altLang="en-US" lang="zh-CN"/>
              <a:t>互联网行业岗位未来挑战与应对策略</a:t>
            </a:r>
            <a:endParaRPr altLang="en-US" lang="zh-CN"/>
          </a:p>
        </p:txBody>
      </p:sp>
      <p:sp>
        <p:nvSpPr>
          <p:cNvPr id="1049696" name="正文"/>
          <p:cNvSpPr txBox="1"/>
          <p:nvPr>
            <p:custDataLst>
              <p:tags r:id="rId1"/>
            </p:custDataLst>
          </p:nvPr>
        </p:nvSpPr>
        <p:spPr>
          <a:xfrm>
            <a:off x="608330" y="2172759"/>
            <a:ext cx="10968990" cy="145009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挑战：技术更新迅速，需要不断学习和适应；行业竞争激烈，需要提高自身竞争力；法律法规不断完善，需要遵守相关规定并保护用户隐私。</a:t>
            </a:r>
            <a:endParaRPr altLang="en-US" dirty="0" sz="1200" lang="zh-CN" spc="150">
              <a:solidFill>
                <a:schemeClr val="tx1">
                  <a:lumMod val="65000"/>
                  <a:lumOff val="35000"/>
                </a:schemeClr>
              </a:solidFill>
              <a:latin typeface="+mn-ea"/>
              <a:sym typeface="+mn-ea"/>
            </a:endParaRPr>
          </a:p>
        </p:txBody>
      </p:sp>
      <p:sp>
        <p:nvSpPr>
          <p:cNvPr id="1049698" name="正文"/>
          <p:cNvSpPr txBox="1"/>
          <p:nvPr>
            <p:custDataLst>
              <p:tags r:id="rId2"/>
            </p:custDataLst>
          </p:nvPr>
        </p:nvSpPr>
        <p:spPr>
          <a:xfrm>
            <a:off x="608330" y="4059376"/>
            <a:ext cx="10968990" cy="145009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应对策略：加强技术研发，提高创新能力；加强人才培养和引进，提高团队素质；加强与政府、企业等合作，共同推动行业发展。</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732" name="标题 2"/>
          <p:cNvSpPr>
            <a:spLocks noGrp="1"/>
          </p:cNvSpPr>
          <p:nvPr>
            <p:ph type="title" idx="2"/>
          </p:nvPr>
        </p:nvSpPr>
        <p:spPr/>
        <p:txBody>
          <a:bodyPr>
            <a:normAutofit fontScale="90000"/>
          </a:bodyPr>
          <a:p>
            <a:r>
              <a:rPr altLang="en-US" lang="zh-CN"/>
              <a:t>互联网行业岗位未来发展趋势预测</a:t>
            </a:r>
            <a:endParaRPr altLang="en-US" lang="zh-CN"/>
          </a:p>
        </p:txBody>
      </p:sp>
      <p:sp>
        <p:nvSpPr>
          <p:cNvPr id="1049734" name="正文"/>
          <p:cNvSpPr txBox="1"/>
          <p:nvPr>
            <p:custDataLst>
              <p:tags r:id="rId1"/>
            </p:custDataLst>
          </p:nvPr>
        </p:nvSpPr>
        <p:spPr>
          <a:xfrm>
            <a:off x="2408334" y="1452880"/>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人工智能与大数据驱动：随着人工智能和大数据技术的不断发展，未来互联网行业岗位将更加注重数据分析和挖掘能力。</a:t>
            </a:r>
            <a:endParaRPr altLang="en-US" dirty="0" sz="1200" lang="zh-CN" spc="150">
              <a:solidFill>
                <a:schemeClr val="tx1">
                  <a:lumMod val="65000"/>
                  <a:lumOff val="35000"/>
                </a:schemeClr>
              </a:solidFill>
              <a:latin typeface="+mn-ea"/>
              <a:sym typeface="+mn-ea"/>
            </a:endParaRPr>
          </a:p>
        </p:txBody>
      </p:sp>
      <p:sp>
        <p:nvSpPr>
          <p:cNvPr id="1049736" name="正文"/>
          <p:cNvSpPr txBox="1"/>
          <p:nvPr>
            <p:custDataLst>
              <p:tags r:id="rId2"/>
            </p:custDataLst>
          </p:nvPr>
        </p:nvSpPr>
        <p:spPr>
          <a:xfrm>
            <a:off x="2408334" y="2720311"/>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云计算与边缘计算：云计算和边缘计算技术的普及将推动互联网行业岗位向更加高效、灵活的方向发展。</a:t>
            </a:r>
            <a:endParaRPr altLang="en-US" dirty="0" sz="1200" lang="zh-CN" spc="150">
              <a:solidFill>
                <a:schemeClr val="tx1">
                  <a:lumMod val="65000"/>
                  <a:lumOff val="35000"/>
                </a:schemeClr>
              </a:solidFill>
              <a:latin typeface="+mn-ea"/>
              <a:sym typeface="+mn-ea"/>
            </a:endParaRPr>
          </a:p>
        </p:txBody>
      </p:sp>
      <p:sp>
        <p:nvSpPr>
          <p:cNvPr id="1049738" name="正文"/>
          <p:cNvSpPr txBox="1"/>
          <p:nvPr>
            <p:custDataLst>
              <p:tags r:id="rId3"/>
            </p:custDataLst>
          </p:nvPr>
        </p:nvSpPr>
        <p:spPr>
          <a:xfrm>
            <a:off x="2408334" y="3987743"/>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物联网与5G技术：物联网和5G技术的广泛应用将为互联网行业岗位带来更多的创新和机遇。</a:t>
            </a:r>
            <a:endParaRPr altLang="en-US" dirty="0" sz="1200" lang="zh-CN" spc="150">
              <a:solidFill>
                <a:schemeClr val="tx1">
                  <a:lumMod val="65000"/>
                  <a:lumOff val="35000"/>
                </a:schemeClr>
              </a:solidFill>
              <a:latin typeface="+mn-ea"/>
              <a:sym typeface="+mn-ea"/>
            </a:endParaRPr>
          </a:p>
        </p:txBody>
      </p:sp>
      <p:sp>
        <p:nvSpPr>
          <p:cNvPr id="1049740" name="正文"/>
          <p:cNvSpPr txBox="1"/>
          <p:nvPr>
            <p:custDataLst>
              <p:tags r:id="rId4"/>
            </p:custDataLst>
          </p:nvPr>
        </p:nvSpPr>
        <p:spPr>
          <a:xfrm>
            <a:off x="2408334" y="5255174"/>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区块链与加密货币：区块链和加密货币技术的兴起将为互联网行业岗位带来更多的安全性和可信度。</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774" name="标题 1"/>
          <p:cNvSpPr>
            <a:spLocks noGrp="1"/>
          </p:cNvSpPr>
          <p:nvPr>
            <p:ph type="title" idx="2"/>
            <p:custDataLst>
              <p:tags r:id="rId1"/>
            </p:custDataLst>
          </p:nvPr>
        </p:nvSpPr>
        <p:spPr>
          <a:xfrm>
            <a:off x="1336040" y="1631315"/>
            <a:ext cx="5967095" cy="3479165"/>
          </a:xfrm>
        </p:spPr>
        <p:txBody>
          <a:bodyPr/>
          <a:p>
            <a:r>
              <a:rPr altLang="en-US" lang="zh-CN"/>
              <a:t>结论与建议</a:t>
            </a:r>
            <a:endParaRPr altLang="en-US" lang="zh-CN"/>
          </a:p>
        </p:txBody>
      </p:sp>
      <p:sp>
        <p:nvSpPr>
          <p:cNvPr id="1049776" name="文本占位符 3"/>
          <p:cNvSpPr>
            <a:spLocks noGrp="1"/>
          </p:cNvSpPr>
          <p:nvPr>
            <p:ph type="body" idx="1"/>
            <p:custDataLst>
              <p:tags r:id="rId2"/>
            </p:custDataLst>
          </p:nvPr>
        </p:nvSpPr>
        <p:spPr>
          <a:xfrm>
            <a:off x="6690995" y="1631315"/>
            <a:ext cx="3646805" cy="3479165"/>
          </a:xfrm>
        </p:spPr>
        <p:txBody>
          <a:bodyPr/>
          <a:p>
            <a:r>
              <a:rPr altLang="en-US" dirty="0" lang="zh-CN"/>
              <a:t>06</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49838" name="标题 2"/>
          <p:cNvSpPr>
            <a:spLocks noGrp="1"/>
          </p:cNvSpPr>
          <p:nvPr>
            <p:ph type="title" idx="2"/>
          </p:nvPr>
        </p:nvSpPr>
        <p:spPr/>
        <p:txBody>
          <a:bodyPr>
            <a:normAutofit fontScale="90000"/>
          </a:bodyPr>
          <a:p>
            <a:r>
              <a:rPr altLang="en-US" lang="zh-CN"/>
              <a:t>结论总结</a:t>
            </a:r>
            <a:endParaRPr altLang="en-US" lang="zh-CN"/>
          </a:p>
        </p:txBody>
      </p:sp>
      <p:sp>
        <p:nvSpPr>
          <p:cNvPr id="1049840" name="对角圆角矩形 15"/>
          <p:cNvSpPr/>
          <p:nvPr>
            <p:custDataLst>
              <p:tags r:id="rId1"/>
            </p:custDataLst>
          </p:nvPr>
        </p:nvSpPr>
        <p:spPr>
          <a:xfrm>
            <a:off x="1482735" y="4166107"/>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42" name="对角圆角矩形 16"/>
          <p:cNvSpPr/>
          <p:nvPr>
            <p:custDataLst>
              <p:tags r:id="rId2"/>
            </p:custDataLst>
          </p:nvPr>
        </p:nvSpPr>
        <p:spPr>
          <a:xfrm>
            <a:off x="1482735" y="4024975"/>
            <a:ext cx="561165" cy="53547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44" name="直角三角形 17"/>
          <p:cNvSpPr/>
          <p:nvPr>
            <p:custDataLst>
              <p:tags r:id="rId3"/>
            </p:custDataLst>
          </p:nvPr>
        </p:nvSpPr>
        <p:spPr>
          <a:xfrm>
            <a:off x="2044025" y="4025622"/>
            <a:ext cx="84549" cy="14091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46" name="文本框 27"/>
          <p:cNvSpPr txBox="1"/>
          <p:nvPr>
            <p:custDataLst>
              <p:tags r:id="rId4"/>
            </p:custDataLst>
          </p:nvPr>
        </p:nvSpPr>
        <p:spPr>
          <a:xfrm>
            <a:off x="2080279" y="4177112"/>
            <a:ext cx="8330834" cy="763754"/>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未来发展趋势与机遇</a:t>
            </a:r>
            <a:endParaRPr altLang="zh-CN" dirty="0" lang="en-US">
              <a:solidFill>
                <a:schemeClr val="dk1">
                  <a:lumMod val="80000"/>
                  <a:lumOff val="20000"/>
                </a:schemeClr>
              </a:solidFill>
              <a:latin typeface="+mn-ea"/>
              <a:sym typeface="+mn-ea"/>
            </a:endParaRPr>
          </a:p>
        </p:txBody>
      </p:sp>
      <p:sp>
        <p:nvSpPr>
          <p:cNvPr id="1049848" name="对角圆角矩形 52"/>
          <p:cNvSpPr/>
          <p:nvPr>
            <p:custDataLst>
              <p:tags r:id="rId5"/>
            </p:custDataLst>
          </p:nvPr>
        </p:nvSpPr>
        <p:spPr>
          <a:xfrm>
            <a:off x="1482735" y="1594659"/>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0" name="对角圆角矩形 53"/>
          <p:cNvSpPr/>
          <p:nvPr>
            <p:custDataLst>
              <p:tags r:id="rId6"/>
            </p:custDataLst>
          </p:nvPr>
        </p:nvSpPr>
        <p:spPr>
          <a:xfrm>
            <a:off x="1482735" y="1452880"/>
            <a:ext cx="561165" cy="53547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2" name="直角三角形 54"/>
          <p:cNvSpPr/>
          <p:nvPr>
            <p:custDataLst>
              <p:tags r:id="rId7"/>
            </p:custDataLst>
          </p:nvPr>
        </p:nvSpPr>
        <p:spPr>
          <a:xfrm>
            <a:off x="2044025" y="1453527"/>
            <a:ext cx="84549" cy="14091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4" name="文本框 56"/>
          <p:cNvSpPr txBox="1"/>
          <p:nvPr>
            <p:custDataLst>
              <p:tags r:id="rId8"/>
            </p:custDataLst>
          </p:nvPr>
        </p:nvSpPr>
        <p:spPr>
          <a:xfrm>
            <a:off x="2080279" y="1597896"/>
            <a:ext cx="8330834" cy="763754"/>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互联网行业岗位发展现状</a:t>
            </a:r>
            <a:endParaRPr altLang="en-US" dirty="0" lang="zh-CN">
              <a:solidFill>
                <a:schemeClr val="dk1">
                  <a:lumMod val="80000"/>
                  <a:lumOff val="20000"/>
                </a:schemeClr>
              </a:solidFill>
              <a:latin typeface="+mn-ea"/>
              <a:sym typeface="+mn-ea"/>
            </a:endParaRPr>
          </a:p>
        </p:txBody>
      </p:sp>
      <p:sp>
        <p:nvSpPr>
          <p:cNvPr id="1049856" name="对角圆角矩形 5"/>
          <p:cNvSpPr/>
          <p:nvPr>
            <p:custDataLst>
              <p:tags r:id="rId9"/>
            </p:custDataLst>
          </p:nvPr>
        </p:nvSpPr>
        <p:spPr>
          <a:xfrm>
            <a:off x="1482735" y="2880383"/>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8" name="对角圆角矩形 6"/>
          <p:cNvSpPr/>
          <p:nvPr>
            <p:custDataLst>
              <p:tags r:id="rId10"/>
            </p:custDataLst>
          </p:nvPr>
        </p:nvSpPr>
        <p:spPr>
          <a:xfrm>
            <a:off x="1482735" y="2738604"/>
            <a:ext cx="561165" cy="53547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0" name="直角三角形 7"/>
          <p:cNvSpPr/>
          <p:nvPr>
            <p:custDataLst>
              <p:tags r:id="rId11"/>
            </p:custDataLst>
          </p:nvPr>
        </p:nvSpPr>
        <p:spPr>
          <a:xfrm>
            <a:off x="2044025" y="2739899"/>
            <a:ext cx="84549" cy="14091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2" name="文本框 8"/>
          <p:cNvSpPr txBox="1"/>
          <p:nvPr>
            <p:custDataLst>
              <p:tags r:id="rId12"/>
            </p:custDataLst>
          </p:nvPr>
        </p:nvSpPr>
        <p:spPr>
          <a:xfrm>
            <a:off x="2080279" y="2891389"/>
            <a:ext cx="8330834" cy="763754"/>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面临的问题与挑战</a:t>
            </a:r>
            <a:endParaRPr altLang="en-US" dirty="0" lang="zh-CN">
              <a:solidFill>
                <a:schemeClr val="dk1">
                  <a:lumMod val="80000"/>
                  <a:lumOff val="20000"/>
                </a:schemeClr>
              </a:solidFill>
              <a:latin typeface="+mn-ea"/>
              <a:sym typeface="+mn-ea"/>
            </a:endParaRPr>
          </a:p>
        </p:txBody>
      </p:sp>
      <p:sp>
        <p:nvSpPr>
          <p:cNvPr id="1049864" name="对角圆角矩形 9"/>
          <p:cNvSpPr/>
          <p:nvPr>
            <p:custDataLst>
              <p:tags r:id="rId13"/>
            </p:custDataLst>
          </p:nvPr>
        </p:nvSpPr>
        <p:spPr>
          <a:xfrm>
            <a:off x="1482735" y="5452478"/>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6" name="对角圆角矩形 10"/>
          <p:cNvSpPr/>
          <p:nvPr>
            <p:custDataLst>
              <p:tags r:id="rId14"/>
            </p:custDataLst>
          </p:nvPr>
        </p:nvSpPr>
        <p:spPr>
          <a:xfrm>
            <a:off x="1482735" y="5310699"/>
            <a:ext cx="561165" cy="535473"/>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8" name="直角三角形 11"/>
          <p:cNvSpPr/>
          <p:nvPr>
            <p:custDataLst>
              <p:tags r:id="rId15"/>
            </p:custDataLst>
          </p:nvPr>
        </p:nvSpPr>
        <p:spPr>
          <a:xfrm>
            <a:off x="2044025" y="5311346"/>
            <a:ext cx="84549" cy="14091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0" name="文本框 12"/>
          <p:cNvSpPr txBox="1"/>
          <p:nvPr>
            <p:custDataLst>
              <p:tags r:id="rId16"/>
            </p:custDataLst>
          </p:nvPr>
        </p:nvSpPr>
        <p:spPr>
          <a:xfrm>
            <a:off x="2080279" y="5462836"/>
            <a:ext cx="8330834" cy="763754"/>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结论与建议</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49904" name="标题 2"/>
          <p:cNvSpPr>
            <a:spLocks noGrp="1"/>
          </p:cNvSpPr>
          <p:nvPr>
            <p:ph type="title" idx="2"/>
          </p:nvPr>
        </p:nvSpPr>
        <p:spPr/>
        <p:txBody>
          <a:bodyPr>
            <a:normAutofit fontScale="90000"/>
          </a:bodyPr>
          <a:p>
            <a:r>
              <a:rPr altLang="en-US" lang="zh-CN"/>
              <a:t>建议与展望</a:t>
            </a:r>
            <a:endParaRPr altLang="en-US" lang="zh-CN"/>
          </a:p>
        </p:txBody>
      </p:sp>
      <p:sp>
        <p:nvSpPr>
          <p:cNvPr id="1049906" name="五边形 16"/>
          <p:cNvSpPr/>
          <p:nvPr>
            <p:custDataLst>
              <p:tags r:id="rId1"/>
            </p:custDataLst>
          </p:nvPr>
        </p:nvSpPr>
        <p:spPr>
          <a:xfrm rot="16200000" flipH="1">
            <a:off x="7128718" y="1587015"/>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08" name="五边形 17"/>
          <p:cNvSpPr/>
          <p:nvPr>
            <p:custDataLst>
              <p:tags r:id="rId2"/>
            </p:custDataLst>
          </p:nvPr>
        </p:nvSpPr>
        <p:spPr>
          <a:xfrm rot="16200000" flipH="1">
            <a:off x="7149865" y="4360503"/>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10" name="任意多边形 18"/>
          <p:cNvSpPr/>
          <p:nvPr>
            <p:custDataLst>
              <p:tags r:id="rId3"/>
            </p:custDataLst>
          </p:nvPr>
        </p:nvSpPr>
        <p:spPr>
          <a:xfrm>
            <a:off x="6439191" y="2400862"/>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12" name="任意多边形 19"/>
          <p:cNvSpPr/>
          <p:nvPr>
            <p:custDataLst>
              <p:tags r:id="rId4"/>
            </p:custDataLst>
          </p:nvPr>
        </p:nvSpPr>
        <p:spPr>
          <a:xfrm flipV="1">
            <a:off x="6311667" y="1761320"/>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14" name="五边形 2"/>
          <p:cNvSpPr/>
          <p:nvPr>
            <p:custDataLst>
              <p:tags r:id="rId5"/>
            </p:custDataLst>
          </p:nvPr>
        </p:nvSpPr>
        <p:spPr>
          <a:xfrm rot="16200000" flipH="1">
            <a:off x="1424740" y="1587656"/>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16" name="五边形 3"/>
          <p:cNvSpPr/>
          <p:nvPr>
            <p:custDataLst>
              <p:tags r:id="rId6"/>
            </p:custDataLst>
          </p:nvPr>
        </p:nvSpPr>
        <p:spPr>
          <a:xfrm rot="16200000" flipH="1">
            <a:off x="1447169" y="4360503"/>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18" name="任意多边形 4"/>
          <p:cNvSpPr/>
          <p:nvPr>
            <p:custDataLst>
              <p:tags r:id="rId7"/>
            </p:custDataLst>
          </p:nvPr>
        </p:nvSpPr>
        <p:spPr>
          <a:xfrm>
            <a:off x="736495" y="2400862"/>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0" name="任意多边形 5"/>
          <p:cNvSpPr/>
          <p:nvPr>
            <p:custDataLst>
              <p:tags r:id="rId8"/>
            </p:custDataLst>
          </p:nvPr>
        </p:nvSpPr>
        <p:spPr>
          <a:xfrm flipV="1">
            <a:off x="608330" y="1761320"/>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110255"/>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加强人才培养和引进</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92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110255"/>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拓展应用场景和服务模式</a:t>
            </a:r>
            <a:endParaRPr dirty="0" sz="2000" err="1">
              <a:solidFill>
                <a:schemeClr val="tx1">
                  <a:lumMod val="75000"/>
                  <a:lumOff val="25000"/>
                </a:schemeClr>
              </a:solidFill>
              <a:latin typeface="+mn-ea"/>
              <a:ea typeface="+mn-ea"/>
              <a:cs typeface="+mn-ea"/>
              <a:sym typeface="+mn-lt"/>
            </a:endParaRPr>
          </a:p>
        </p:txBody>
      </p:sp>
      <p:sp>
        <p:nvSpPr>
          <p:cNvPr id="1049926" name="五边形 9"/>
          <p:cNvSpPr/>
          <p:nvPr>
            <p:custDataLst>
              <p:tags r:id="rId11"/>
            </p:custDataLst>
          </p:nvPr>
        </p:nvSpPr>
        <p:spPr>
          <a:xfrm rot="16200000" flipH="1">
            <a:off x="4350103" y="1600473"/>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8" name="五边形 10"/>
          <p:cNvSpPr/>
          <p:nvPr>
            <p:custDataLst>
              <p:tags r:id="rId12"/>
            </p:custDataLst>
          </p:nvPr>
        </p:nvSpPr>
        <p:spPr>
          <a:xfrm rot="16200000" flipH="1">
            <a:off x="4371891" y="4373320"/>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30" name="任意多边形 11"/>
          <p:cNvSpPr/>
          <p:nvPr>
            <p:custDataLst>
              <p:tags r:id="rId13"/>
            </p:custDataLst>
          </p:nvPr>
        </p:nvSpPr>
        <p:spPr>
          <a:xfrm>
            <a:off x="3661217" y="2413038"/>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932" name="任意多边形 12"/>
          <p:cNvSpPr/>
          <p:nvPr>
            <p:custDataLst>
              <p:tags r:id="rId14"/>
            </p:custDataLst>
          </p:nvPr>
        </p:nvSpPr>
        <p:spPr>
          <a:xfrm flipV="1">
            <a:off x="3533693" y="1774777"/>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34" name="五边形 23"/>
          <p:cNvSpPr/>
          <p:nvPr>
            <p:custDataLst>
              <p:tags r:id="rId15"/>
            </p:custDataLst>
          </p:nvPr>
        </p:nvSpPr>
        <p:spPr>
          <a:xfrm rot="16200000" flipH="1">
            <a:off x="9906050" y="1625465"/>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36" name="五边形 24"/>
          <p:cNvSpPr/>
          <p:nvPr>
            <p:custDataLst>
              <p:tags r:id="rId16"/>
            </p:custDataLst>
          </p:nvPr>
        </p:nvSpPr>
        <p:spPr>
          <a:xfrm rot="16200000" flipH="1">
            <a:off x="9927838" y="4397030"/>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38" name="任意多边形 25"/>
          <p:cNvSpPr/>
          <p:nvPr>
            <p:custDataLst>
              <p:tags r:id="rId17"/>
            </p:custDataLst>
          </p:nvPr>
        </p:nvSpPr>
        <p:spPr>
          <a:xfrm>
            <a:off x="9216523" y="2438030"/>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0" name="任意多边形 26"/>
          <p:cNvSpPr/>
          <p:nvPr>
            <p:custDataLst>
              <p:tags r:id="rId18"/>
            </p:custDataLst>
          </p:nvPr>
        </p:nvSpPr>
        <p:spPr>
          <a:xfrm flipV="1">
            <a:off x="9089640" y="1799769"/>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147423"/>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强化行业监管和规范发展</a:t>
            </a:r>
            <a:endParaRPr dirty="0" sz="2000" err="1">
              <a:solidFill>
                <a:schemeClr val="tx1">
                  <a:lumMod val="75000"/>
                  <a:lumOff val="25000"/>
                </a:schemeClr>
              </a:solidFill>
              <a:latin typeface="+mn-ea"/>
              <a:ea typeface="+mn-ea"/>
              <a:cs typeface="+mn-ea"/>
              <a:sym typeface="+mn-lt"/>
            </a:endParaRPr>
          </a:p>
        </p:txBody>
      </p:sp>
      <p:sp>
        <p:nvSpPr>
          <p:cNvPr id="104994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122431"/>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推动技术创新和产业升级</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49978" name="标题 1"/>
          <p:cNvSpPr>
            <a:spLocks noGrp="1"/>
          </p:cNvSpPr>
          <p:nvPr>
            <p:ph type="title" idx="3"/>
            <p:custDataLst>
              <p:tags r:id="rId1"/>
            </p:custDataLst>
          </p:nvPr>
        </p:nvSpPr>
        <p:spPr>
          <a:xfrm>
            <a:off x="1163955" y="1778000"/>
            <a:ext cx="7683500" cy="1850390"/>
          </a:xfrm>
        </p:spPr>
        <p:txBody>
          <a:bodyPr/>
          <a:p>
            <a:r>
              <a:rPr altLang="en-US" lang="zh-CN"/>
              <a:t>感谢您的观看</a:t>
            </a:r>
            <a:endParaRPr altLang="en-US" lang="zh-CN"/>
          </a:p>
        </p:txBody>
      </p:sp>
      <p:sp>
        <p:nvSpPr>
          <p:cNvPr id="1049980" name="文本占位符 2"/>
          <p:cNvSpPr>
            <a:spLocks noGrp="1"/>
          </p:cNvSpPr>
          <p:nvPr>
            <p:ph type="body" idx="2"/>
            <p:custDataLst>
              <p:tags r:id="rId2"/>
            </p:custDataLst>
          </p:nvPr>
        </p:nvSpPr>
        <p:spPr>
          <a:xfrm>
            <a:off x="1182370" y="4164965"/>
            <a:ext cx="1770380" cy="427355"/>
          </a:xfrm>
        </p:spPr>
        <p:txBody>
          <a:bodyPr/>
          <a:p>
            <a:r>
              <a:rPr altLang="en-US" lang="zh-CN"/>
              <a:t>汇报人：xxx</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3.0"/>
</p:tagLst>
</file>

<file path=ppt/tags/tag2.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3.0"/>
  <p:tag name="KSO_WM_BEAUTIFY_FLAG" val="#wm#"/>
  <p:tag name="KSO_WM_UNIT_CONTENT_GROUP_TYPE" val="contentchip"/>
</p:tagLst>
</file>

<file path=ppt/tags/tag3.xml><?xml version="1.0" encoding="utf-8"?>
<p:tagLst xmlns:p="http://schemas.openxmlformats.org/presentationml/2006/main">
  <p:tag name="KSO_WM_UNIT_ISCONTENTSTITLE" val="0"/>
  <p:tag name="KSO_WM_UNIT_ISNUMDGMTITLE" val="0"/>
  <p:tag name="KSO_WM_UNIT_PRESET_TEXT" val="添加文档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TEXT_SHADOW_SCHEMECOLOR_INDEX_BRIGHTNESS" val="0"/>
  <p:tag name="KSO_WM_UNIT_TEXT_SHADOW_SCHEMECOLOR_INDEX" val="14"/>
  <p:tag name="KSO_WM_UNIT_CONTENT_GROUP_TYPE" val="contentchip"/>
</p:tagLst>
</file>

<file path=ppt/tags/tag4.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3.0"/>
  <p:tag name="KSO_WM_BEAUTIFY_FLAG" val="#wm#"/>
  <p:tag name="KSO_WM_UNIT_PLACING_PICTURE_USER_VIEWPORT" val="{&quot;height&quot;:673,&quot;width&quot;:2652}"/>
  <p:tag name="KSO_WM_UNIT_CONTENT_GROUP_TYPE" val="contentchip"/>
</p:tagLst>
</file>

<file path=ppt/tags/tag5.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0"/>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3.0"/>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3.0"/>
  <p:tag name="KSO_WM_UNIT_TYPE" val="i"/>
  <p:tag name="KSO_WM_UNIT_INDEX" val="1"/>
</p:tagLst>
</file>

<file path=ppt/tags/tag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11.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3.0"/>
  <p:tag name="KSO_WM_BEAUTIFY_FLAG" val="#wm#"/>
  <p:tag name="KSO_WM_UNIT_CONTENT_GROUP_TYPE" val="titlestyle"/>
</p:tagLst>
</file>

<file path=ppt/tags/tag12.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2*i*2"/>
  <p:tag name="KSO_WM_UNIT_LAYERLEVEL" val="1"/>
  <p:tag name="KSO_WM_TAG_VERSION" val="3.0"/>
  <p:tag name="KSO_WM_UNIT_CONTENT_GROUP_TYPE" val="titlestyle"/>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3.0"/>
</p:tagLst>
</file>

<file path=ppt/tags/tag17.xml><?xml version="1.0" encoding="utf-8"?>
<p:tagLst xmlns:p="http://schemas.openxmlformats.org/presentationml/2006/main">
  <p:tag name="KSO_WM_BEAUTIFY_FLAG" val="#wm#"/>
  <p:tag name="KSO_WM_UNIT_FILL_FORE_SCHEMECOLOR_INDEX_1_BRIGHTNESS" val="0"/>
  <p:tag name="KSO_WM_UNIT_FILL_FORE_SCHEMECOLOR_INDEX_1" val="7"/>
  <p:tag name="KSO_WM_UNIT_FILL_FORE_SCHEMECOLOR_INDEX_1_POS" val="0"/>
  <p:tag name="KSO_WM_UNIT_FILL_FORE_SCHEMECOLOR_INDEX_1_TRANS" val="1"/>
  <p:tag name="KSO_WM_UNIT_FILL_FORE_SCHEMECOLOR_INDEX_2_BRIGHTNESS" val="0"/>
  <p:tag name="KSO_WM_UNIT_FILL_FORE_SCHEMECOLOR_INDEX_2" val="7"/>
  <p:tag name="KSO_WM_UNIT_FILL_FORE_SCHEMECOLOR_INDEX_2_POS" val="0.5"/>
  <p:tag name="KSO_WM_UNIT_FILL_FORE_SCHEMECOLOR_INDEX_2_TRANS" val="0"/>
  <p:tag name="KSO_WM_UNIT_FILL_FORE_SCHEMECOLOR_INDEX_3_BRIGHTNESS" val="0"/>
  <p:tag name="KSO_WM_UNIT_FILL_FORE_SCHEMECOLOR_INDEX_3" val="7"/>
  <p:tag name="KSO_WM_UNIT_FILL_FORE_SCHEMECOLOR_INDEX_3_POS" val="1"/>
  <p:tag name="KSO_WM_UNIT_FILL_FORE_SCHEMECOLOR_INDEX_3_TRANS" val="1"/>
  <p:tag name="KSO_WM_UNIT_FILL_GRADIENT_TYPE" val="0"/>
  <p:tag name="KSO_WM_UNIT_FILL_GRADIENT_ANGLE" val="180"/>
  <p:tag name="KSO_WM_UNIT_FILL_GRADIENT_DIRECTION" val="4"/>
  <p:tag name="KSO_WM_UNIT_FILL_TYPE" val="3"/>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2"/>
  <p:tag name="KSO_WM_UNIT_LAYERLEVEL" val="1"/>
  <p:tag name="KSO_WM_TAG_VERSION" val="3.0"/>
  <p:tag name="KSO_WM_UNIT_TYPE" val="i"/>
  <p:tag name="KSO_WM_UNIT_INDEX" val="2"/>
</p:tagLst>
</file>

<file path=ppt/tags/tag18.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3.0"/>
  <p:tag name="KSO_WM_BEAUTIFY_FLAG" val="#wm#"/>
  <p:tag name="KSO_WM_UNIT_TEXT_FORE_SCHEMECOLOR_INDEX_1_BRIGHTNESS" val="0.6"/>
  <p:tag name="KSO_WM_UNIT_TEXT_FORE_SCHEMECOLOR_INDEX_1" val="6"/>
  <p:tag name="KSO_WM_UNIT_TEXT_FORE_SCHEMECOLOR_INDEX_1_POS" val="0"/>
  <p:tag name="KSO_WM_UNIT_TEXT_FORE_SCHEMECOLOR_INDEX_1_TRANS" val="0"/>
  <p:tag name="KSO_WM_UNIT_TEXT_FORE_SCHEMECOLOR_INDEX_2_BRIGHTNESS" val="0.6"/>
  <p:tag name="KSO_WM_UNIT_TEXT_FORE_SCHEMECOLOR_INDEX_2" val="6"/>
  <p:tag name="KSO_WM_UNIT_TEXT_FORE_SCHEMECOLOR_INDEX_2_POS" val="0.8"/>
  <p:tag name="KSO_WM_UNIT_TEXT_FORE_SCHEMECOLOR_INDEX_2_TRANS" val="1"/>
  <p:tag name="KSO_WM_UNIT_TEXT_LINE_GRADIENT_TYPE" val="0"/>
  <p:tag name="KSO_WM_UNIT_TEXT_LINE_GRADIENT_ANGLE" val="90"/>
  <p:tag name="KSO_WM_UNIT_TEXT_LINE_GRADIENT_DIRECTION" val="1"/>
  <p:tag name="KSO_WM_UNIT_TEXT_LINE_FILL_TYPE" val="5"/>
</p:tagLst>
</file>

<file path=ppt/tags/tag19.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3.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3.0"/>
</p:tagLst>
</file>

<file path=ppt/tags/tag24.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3.0"/>
  <p:tag name="KSO_WM_BEAUTIFY_FLAG" val="#wm#"/>
  <p:tag name="KSO_WM_UNIT_CONTENT_GROUP_TYPE" val="contentchip"/>
</p:tagLst>
</file>

<file path=ppt/tags/tag25.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3.0"/>
  <p:tag name="KSO_WM_UNIT_TYPE" val="i"/>
  <p:tag name="KSO_WM_UNIT_INDEX" val="1"/>
</p:tagLst>
</file>

<file path=ppt/tags/tag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3.0"/>
  <p:tag name="KSO_WM_BEAUTIFY_FLAG" val="#wm#"/>
  <p:tag name="KSO_WM_UNIT_CONTENT_GROUP_TYPE" val="titlestyle"/>
</p:tagLst>
</file>

<file path=ppt/tags/tag33.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5*i*2"/>
  <p:tag name="KSO_WM_UNIT_LAYERLEVEL" val="1"/>
  <p:tag name="KSO_WM_TAG_VERSION" val="3.0"/>
  <p:tag name="KSO_WM_UNIT_CONTENT_GROUP_TYPE" val="titlestyle"/>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
  <p:tag name="KSO_WM_UNIT_LAYERLEVEL" val="1"/>
  <p:tag name="KSO_WM_TAG_VERSION" val="3.0"/>
</p:tagLst>
</file>

<file path=ppt/tags/tag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9.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Lst>
</file>

<file path=ppt/tags/tag40.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1"/>
  <p:tag name="KSO_WM_UNIT_ID" val="_6*i*1"/>
  <p:tag name="KSO_WM_UNIT_LAYERLEVEL" val="1"/>
  <p:tag name="KSO_WM_TAG_VERSION" val="3.0"/>
</p:tagLst>
</file>

<file path=ppt/tags/tag4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3.0"/>
  <p:tag name="KSO_WM_BEAUTIFY_FLAG" val="#wm#"/>
  <p:tag name="KSO_WM_UNIT_CONTENT_GROUP_TYPE" val="titlestyle"/>
</p:tagLst>
</file>

<file path=ppt/tags/tag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4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3.0"/>
  <p:tag name="KSO_WM_UNIT_TYPE" val="i"/>
  <p:tag name="KSO_WM_UNIT_INDEX" val="1"/>
</p:tagLst>
</file>

<file path=ppt/tags/tag48.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2"/>
  <p:tag name="KSO_WM_UNIT_ID" val="_7*i*2"/>
  <p:tag name="KSO_WM_UNIT_LAYERLEVEL" val="1"/>
  <p:tag name="KSO_WM_TAG_VERSION" val="3.0"/>
</p:tagLst>
</file>

<file path=ppt/tags/tag4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3.0"/>
  <p:tag name="KSO_WM_BEAUTIFY_FLAG" val="#wm#"/>
  <p:tag name="KSO_WM_UNIT_CONTENT_GROUP_TYPE" val="titlestyle"/>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3.0"/>
  <p:tag name="KSO_WM_UNIT_TYPE" val="i"/>
  <p:tag name="KSO_WM_UNIT_INDEX" val="1"/>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3.0"/>
  <p:tag name="KSO_WM_UNIT_TYPE" val="i"/>
  <p:tag name="KSO_WM_UNIT_INDEX" val="1"/>
</p:tagLst>
</file>

<file path=ppt/tags/tag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3.0"/>
  <p:tag name="KSO_WM_UNIT_TYPE" val="i"/>
  <p:tag name="KSO_WM_UNIT_INDEX" val="1"/>
</p:tagLst>
</file>

<file path=ppt/tags/tag63.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10*i*2"/>
  <p:tag name="KSO_WM_UNIT_LAYERLEVEL" val="1"/>
  <p:tag name="KSO_WM_TAG_VERSION" val="3.0"/>
  <p:tag name="KSO_WM_UNIT_CONTENT_GROUP_TYPE" val="titlestyle"/>
</p:tagLst>
</file>

<file path=ppt/tags/tag6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3.0"/>
  <p:tag name="KSO_WM_BEAUTIFY_FLAG" val="#wm#"/>
  <p:tag name="KSO_WM_UNIT_CONTENT_GROUP_TYPE" val="titlestyle"/>
</p:tagLst>
</file>

<file path=ppt/tags/tag65.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CONTENT_GROUP_TYPE" val="titlestyle"/>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3.0"/>
</p:tagLst>
</file>

<file path=ppt/tags/tag70.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3.0"/>
  <p:tag name="KSO_WM_BEAUTIFY_FLAG" val="#wm#"/>
  <p:tag name="KSO_WM_UNIT_CONTENT_GROUP_TYPE" val="contentchip"/>
</p:tagLst>
</file>

<file path=ppt/tags/tag71.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3.0"/>
  <p:tag name="KSO_WM_BEAUTIFY_FLAG" val="#wm#"/>
  <p:tag name="KSO_WM_UNIT_PLACING_PICTURE_USER_VIEWPORT" val="{&quot;height&quot;:673,&quot;width&quot;:2652}"/>
  <p:tag name="KSO_WM_UNIT_CONTENT_GROUP_TYPE" val="contentchip"/>
</p:tagLst>
</file>

<file path=ppt/tags/tag72.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0"/>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1*i*2"/>
  <p:tag name="KSO_WM_UNIT_LAYERLEVEL" val="1"/>
  <p:tag name="KSO_WM_TAG_VERSION" val="3.0"/>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UNIT_TYPE" val="i"/>
  <p:tag name="KSO_WM_UNIT_INDEX" val="1"/>
</p:tagLst>
</file>

<file path=ppt/tags/tag77.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2"/>
  <p:tag name="KSO_WM_UNIT_ID" val="_0*i*2"/>
  <p:tag name="KSO_WM_UNIT_LAYERLEVEL" val="1"/>
  <p:tag name="KSO_WM_TAG_VERSION" val="3.0"/>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第二级 第三级 第四级 第五级"/>
  <p:tag name="KSO_WM_UNIT_NOCLEAR" val="0"/>
  <p:tag name="KSO_WM_UNIT_TYPE" val="f"/>
  <p:tag name="KSO_WM_UNIT_INDEX" val="1"/>
  <p:tag name="KSO_WM_TEMPLATE_CATEGORY" val="custom"/>
  <p:tag name="KSO_WM_TEMPLATE_INDEX" val="20230231"/>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231"/>
</p:tagLst>
</file>

<file path=ppt/tags/tag83.xml><?xml version="1.0" encoding="utf-8"?>
<p:tagLst xmlns:p="http://schemas.openxmlformats.org/presentationml/2006/main">
  <p:tag name="KSO_WM_TEMPLATE_SUBCATEGORY" val="29"/>
  <p:tag name="KSO_WM_TEMPLATE_MASTER_TYPE" val="0"/>
  <p:tag name="KSO_WM_TEMPLATE_COLOR_TYPE" val="0"/>
  <p:tag name="KSO_WM_TAG_VERSION" val="3.0"/>
  <p:tag name="KSO_WM_BEAUTIFY_FLAG" val="#wm#"/>
  <p:tag name="KSO_WM_TEMPLATE_CATEGORY" val="custom"/>
  <p:tag name="KSO_WM_TEMPLATE_INDEX" val="20230231"/>
  <p:tag name="KSO_WM_SPECIAL_SOURCE" val="bdnull"/>
  <p:tag name="KSO_WM_TEMPLATE_THUMBS_INDEX" val="1、9"/>
</p:tagLst>
</file>

<file path=ppt/tags/tag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1*a*1"/>
  <p:tag name="KSO_WM_TEMPLATE_CATEGORY" val="custom"/>
  <p:tag name="KSO_WM_TEMPLATE_INDEX" val="20230231"/>
  <p:tag name="KSO_WM_UNIT_LAYERLEVEL" val="1"/>
  <p:tag name="KSO_WM_TAG_VERSION" val="3.0"/>
  <p:tag name="KSO_WM_BEAUTIFY_FLAG" val="#wm#"/>
  <p:tag name="KSO_WM_UNIT_PRESET_TEXT" val="单击添加文档标题"/>
</p:tagLst>
</file>

<file path=ppt/tags/tag85.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31_1*b*1"/>
  <p:tag name="KSO_WM_TEMPLATE_CATEGORY" val="custom"/>
  <p:tag name="KSO_WM_TEMPLATE_INDEX" val="2023023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TEXT_SHADOW_SCHEMECOLOR_INDEX_BRIGHTNESS" val="0"/>
  <p:tag name="KSO_WM_UNIT_TEXT_SHADOW_SCHEMECOLOR_INDEX" val="14"/>
  <p:tag name="KSO_WM_UNIT_PRESET_TEXT" val="添加文档副标题"/>
</p:tagLst>
</file>

<file path=ppt/tags/tag8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31_1*f*1"/>
  <p:tag name="KSO_WM_TEMPLATE_CATEGORY" val="custom"/>
  <p:tag name="KSO_WM_TEMPLATE_INDEX" val="20230231"/>
  <p:tag name="KSO_WM_UNIT_LAYERLEVEL" val="1"/>
  <p:tag name="KSO_WM_TAG_VERSION" val="3.0"/>
  <p:tag name="KSO_WM_BEAUTIFY_FLAG" val="#wm#"/>
  <p:tag name="KSO_WM_UNIT_PLACING_PICTURE_USER_VIEWPORT" val="{&quot;height&quot;:673,&quot;width&quot;:2652}"/>
  <p:tag name="KSO_WM_UNIT_PRESET_TEXT" val="汇报人：WPS"/>
</p:tagLst>
</file>

<file path=ppt/tags/tag87.xml><?xml version="1.0" encoding="utf-8"?>
<p:tagLst xmlns:p="http://schemas.openxmlformats.org/presentationml/2006/main">
  <p:tag name="KSO_WM_SLIDE_ID" val="custom20230231_1"/>
  <p:tag name="KSO_WM_TEMPLATE_SUBCATEGORY" val="29"/>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0231"/>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47.6&quot;,&quot;top&quot;:&quot;90.3&quot;,&quot;width&quot;:&quot;684.4&quot;,&quot;height&quot;:&quot;359.65&quot;}"/>
</p:tagLst>
</file>

<file path=ppt/tags/tag8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31_6*b*1"/>
  <p:tag name="KSO_WM_TEMPLATE_CATEGORY" val="custom"/>
  <p:tag name="KSO_WM_TEMPLATE_INDEX" val="20230231"/>
  <p:tag name="KSO_WM_UNIT_LAYERLEVEL" val="1"/>
  <p:tag name="KSO_WM_TAG_VERSION" val="3.0"/>
  <p:tag name="KSO_WM_BEAUTIFY_FLAG" val="#wm#"/>
  <p:tag name="KSO_WM_UNIT_TEXT_FORE_SCHEMECOLOR_INDEX_1_BRIGHTNESS" val="0.6"/>
  <p:tag name="KSO_WM_UNIT_TEXT_FORE_SCHEMECOLOR_INDEX_1" val="6"/>
  <p:tag name="KSO_WM_UNIT_TEXT_FORE_SCHEMECOLOR_INDEX_1_POS" val="0"/>
  <p:tag name="KSO_WM_UNIT_TEXT_FORE_SCHEMECOLOR_INDEX_1_TRANS" val="0"/>
  <p:tag name="KSO_WM_UNIT_TEXT_FORE_SCHEMECOLOR_INDEX_2_BRIGHTNESS" val="0.6"/>
  <p:tag name="KSO_WM_UNIT_TEXT_FORE_SCHEMECOLOR_INDEX_2" val="6"/>
  <p:tag name="KSO_WM_UNIT_TEXT_FORE_SCHEMECOLOR_INDEX_2_POS" val="0.8"/>
  <p:tag name="KSO_WM_UNIT_TEXT_FORE_SCHEMECOLOR_INDEX_2_TRANS" val="1"/>
  <p:tag name="KSO_WM_UNIT_TEXT_LINE_GRADIENT_TYPE" val="0"/>
  <p:tag name="KSO_WM_UNIT_TEXT_LINE_GRADIENT_ANGLE" val="90"/>
  <p:tag name="KSO_WM_UNIT_TEXT_LINE_GRADIENT_DIRECTION" val="1"/>
  <p:tag name="KSO_WM_UNIT_TEXT_LINE_FILL_TYPE" val="5"/>
  <p:tag name="KSO_WM_DIAGRAM_GROUP_CODE" val="l1-1"/>
  <p:tag name="KSO_WM_UNIT_PRESET_TEXT" val="CONTENTS"/>
</p:tagLst>
</file>

<file path=ppt/tags/tag89.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6*a*1"/>
  <p:tag name="KSO_WM_TEMPLATE_CATEGORY" val="custom"/>
  <p:tag name="KSO_WM_TEMPLATE_INDEX" val="20230231"/>
  <p:tag name="KSO_WM_UNIT_LAYERLEVEL" val="1"/>
  <p:tag name="KSO_WM_TAG_VERSION" val="3.0"/>
  <p:tag name="KSO_WM_BEAUTIFY_FLAG" val="#wm#"/>
  <p:tag name="KSO_WM_DIAGRAM_GROUP_CODE" val="l1-1"/>
  <p:tag name="KSO_WM_UNIT_PRESET_TEXT" val="目录"/>
</p:tagLst>
</file>

<file path=ppt/tags/tag90.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custom20230231_6*l_h_i*1_2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1.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custom20230231_6*l_h_i*1_3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2.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custom20230231_6*l_h_i*1_4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31_6*l_h_i*1_1_1"/>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22"/>
  <p:tag name="KSO_WM_UNIT_TYPE" val="l_h_a"/>
  <p:tag name="KSO_WM_UNIT_ID" val="custom20230231_6*l_h_a*1_1_1"/>
  <p:tag name="KSO_WM_DIAGRAM_VERSION" val="3"/>
  <p:tag name="KSO_WM_UNIT_PRESET_TEXT" val="单击此处添加文本"/>
  <p:tag name="KSO_WM_DIAGRAM_COLOR_TRICK" val="1"/>
  <p:tag name="KSO_WM_DIAGRAM_COLOR_TEXT_CAN_REMOVE" val="n"/>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231_6*l_h_i*1_2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20"/>
  <p:tag name="KSO_WM_UNIT_TYPE" val="l_h_a"/>
  <p:tag name="KSO_WM_UNIT_ID" val="custom20230231_6*l_h_a*1_2_1"/>
  <p:tag name="KSO_WM_DIAGRAM_VERSION" val="3"/>
  <p:tag name="KSO_WM_UNIT_PRESET_TEXT" val="单击此处添加文本"/>
  <p:tag name="KSO_WM_DIAGRAM_COLOR_TRICK" val="1"/>
  <p:tag name="KSO_WM_DIAGRAM_COLOR_TEXT_CAN_REMOVE" val="n"/>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231_6*l_h_i*1_3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8"/>
  <p:tag name="KSO_WM_UNIT_TYPE" val="l_h_a"/>
  <p:tag name="KSO_WM_UNIT_ID" val="custom20230231_6*l_h_a*1_3_1"/>
  <p:tag name="KSO_WM_DIAGRAM_VERSION" val="3"/>
  <p:tag name="KSO_WM_UNIT_PRESET_TEXT" val="单击此处添加文本"/>
  <p:tag name="KSO_WM_DIAGRAM_COLOR_TRICK" val="1"/>
  <p:tag name="KSO_WM_DIAGRAM_COLOR_TEXT_CAN_REMOVE" val="n"/>
</p:tagLst>
</file>

<file path=ppt/tags/tag99.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custom20230231_6*l_h_i*1_5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100.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custom20230231_6*l_h_i*1_6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231_6*l_h_i*1_4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10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6"/>
  <p:tag name="KSO_WM_UNIT_TYPE" val="l_h_a"/>
  <p:tag name="KSO_WM_UNIT_ID" val="custom20230231_6*l_h_a*1_4_1"/>
  <p:tag name="KSO_WM_DIAGRAM_VERSION" val="3"/>
  <p:tag name="KSO_WM_UNIT_PRESET_TEXT" val="单击此处添加文本"/>
  <p:tag name="KSO_WM_DIAGRAM_COLOR_TRICK" val="1"/>
  <p:tag name="KSO_WM_DIAGRAM_COLOR_TEXT_CAN_REMOVE" val="n"/>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231_6*l_h_i*1_5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10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4"/>
  <p:tag name="KSO_WM_UNIT_TYPE" val="l_h_a"/>
  <p:tag name="KSO_WM_UNIT_ID" val="custom20230231_6*l_h_a*1_5_1"/>
  <p:tag name="KSO_WM_DIAGRAM_VERSION" val="3"/>
  <p:tag name="KSO_WM_UNIT_PRESET_TEXT" val="单击此处添加文本"/>
  <p:tag name="KSO_WM_DIAGRAM_COLOR_TRICK" val="1"/>
  <p:tag name="KSO_WM_DIAGRAM_COLOR_TEXT_CAN_REMOVE" val="n"/>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231_6*l_h_i*1_6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2"/>
  <p:tag name="KSO_WM_UNIT_TYPE" val="l_h_a"/>
  <p:tag name="KSO_WM_UNIT_ID" val="custom20230231_6*l_h_a*1_6_1"/>
  <p:tag name="KSO_WM_DIAGRAM_VERSION" val="3"/>
  <p:tag name="KSO_WM_UNIT_PRESET_TEXT" val="单击此处添加文本"/>
  <p:tag name="KSO_WM_DIAGRAM_COLOR_TRICK" val="1"/>
  <p:tag name="KSO_WM_DIAGRAM_COLOR_TEXT_CAN_REMOVE" val="n"/>
</p:tagLst>
</file>

<file path=ppt/tags/tag107.xml><?xml version="1.0" encoding="utf-8"?>
<p:tagLst xmlns:p="http://schemas.openxmlformats.org/presentationml/2006/main">
  <p:tag name="KSO_WM_SLIDE_ID" val="custom20230231_6"/>
  <p:tag name="KSO_WM_TEMPLATE_SUBCATEGORY" val="29"/>
  <p:tag name="KSO_WM_TEMPLATE_MASTER_TYPE" val="0"/>
  <p:tag name="KSO_WM_TEMPLATE_COLOR_TYPE" val="0"/>
  <p:tag name="KSO_WM_SLIDE_ITEM_CNT" val="6"/>
  <p:tag name="KSO_WM_SLIDE_INDEX" val="6"/>
  <p:tag name="KSO_WM_TAG_VERSION" val="3.0"/>
  <p:tag name="KSO_WM_BEAUTIFY_FLAG" val="#wm#"/>
  <p:tag name="KSO_WM_TEMPLATE_CATEGORY" val="custom"/>
  <p:tag name="KSO_WM_TEMPLATE_INDEX" val="20230231"/>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0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1"/>
</p:tagLst>
</file>

<file path=ppt/tags/tag110.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1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2"/>
</p:tagLst>
</file>

<file path=ppt/tags/tag113.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4*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4*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4*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70_4*l_h_i*1_5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70_4*l_h_i*1_5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70_4*l_h_f*1_5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4*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4*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4*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4*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4*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4*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4*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4*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4*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5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3"/>
</p:tagLst>
</file>

<file path=ppt/tags/tag151.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4*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4*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4*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70_4*l_h_i*1_5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70_4*l_h_i*1_5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70_4*l_h_f*1_5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4*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4*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4*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4*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4*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4*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4*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4*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4*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8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4"/>
</p:tagLst>
</file>

<file path=ppt/tags/tag181.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21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5"/>
</p:tagLst>
</file>

<file path=ppt/tags/tag216.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2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7_4*l_h_f*1_4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7_4*l_h_a*1_4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7_4*l_h_f*1_3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7_4*l_h_a*1_3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7_4*l_h_f*1_1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7_4*l_h_a*1_1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7_4*l_h_f*1_2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7_4*l_h_a*1_2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1*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1*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23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6"/>
</p:tagLst>
</file>

<file path=ppt/tags/tag233.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9*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感谢您的观看"/>
</p:tagLst>
</file>

<file path=ppt/tags/tag271.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31_9*f*1"/>
  <p:tag name="KSO_WM_TEMPLATE_CATEGORY" val="custom"/>
  <p:tag name="KSO_WM_TEMPLATE_INDEX" val="20230231"/>
  <p:tag name="KSO_WM_UNIT_LAYERLEVEL" val="1"/>
  <p:tag name="KSO_WM_TAG_VERSION" val="3.0"/>
  <p:tag name="KSO_WM_BEAUTIFY_FLAG" val="#wm#"/>
  <p:tag name="KSO_WM_UNIT_PLACING_PICTURE_USER_VIEWPORT" val="{&quot;height&quot;:673,&quot;width&quot;:2652}"/>
  <p:tag name="KSO_WM_UNIT_PRESET_TEXT" val="汇报人：WPS"/>
</p:tagLst>
</file>

<file path=ppt/tags/tag272.xml><?xml version="1.0" encoding="utf-8"?>
<p:tagLst xmlns:p="http://schemas.openxmlformats.org/presentationml/2006/main">
  <p:tag name="KSO_WM_SLIDE_ID" val="custom20230231_9"/>
  <p:tag name="KSO_WM_TEMPLATE_SUBCATEGORY" val="29"/>
  <p:tag name="KSO_WM_TEMPLATE_MASTER_TYPE" val="0"/>
  <p:tag name="KSO_WM_TEMPLATE_COLOR_TYPE" val="0"/>
  <p:tag name="KSO_WM_SLIDE_ITEM_CNT" val="0"/>
  <p:tag name="KSO_WM_SLIDE_INDEX" val="9"/>
  <p:tag name="KSO_WM_TAG_VERSION" val="3.0"/>
  <p:tag name="KSO_WM_BEAUTIFY_FLAG" val="#wm#"/>
  <p:tag name="KSO_WM_TEMPLATE_CATEGORY" val="custom"/>
  <p:tag name="KSO_WM_TEMPLATE_INDEX" val="20230231"/>
  <p:tag name="KSO_WM_SLIDE_TYPE" val="endPage"/>
  <p:tag name="KSO_WM_SLIDE_SUBTYPE" val="pureTxt"/>
  <p:tag name="KSO_WM_SLIDE_LAYOUT" val="a_f"/>
  <p:tag name="KSO_WM_SLIDE_LAYOUT_CNT" val="1_1"/>
  <p:tag name="KSO_WM_SPECIAL_SOURCE" val="bdnull"/>
  <p:tag name="KSO_WM_SLIDE_CONTENT_AREA" val="{&quot;left&quot;:&quot;47.6&quot;,&quot;top&quot;:&quot;90.3&quot;,&quot;width&quot;:&quot;684.4&quot;,&quot;height&quot;:&quot;359.6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71">
      <a:dk1>
        <a:srgbClr val="000000"/>
      </a:dk1>
      <a:lt1>
        <a:srgbClr val="FFFFFF"/>
      </a:lt1>
      <a:dk2>
        <a:srgbClr val="0D1053"/>
      </a:dk2>
      <a:lt2>
        <a:srgbClr val="F8F8FE"/>
      </a:lt2>
      <a:accent1>
        <a:srgbClr val="EB99FF"/>
      </a:accent1>
      <a:accent2>
        <a:srgbClr val="99C2FF"/>
      </a:accent2>
      <a:accent3>
        <a:srgbClr val="BDBFF4"/>
      </a:accent3>
      <a:accent4>
        <a:srgbClr val="CEF3FE"/>
      </a:accent4>
      <a:accent5>
        <a:srgbClr val="D3FCD0"/>
      </a:accent5>
      <a:accent6>
        <a:srgbClr val="F7FECE"/>
      </a:accent6>
      <a:hlink>
        <a:srgbClr val="0563C1"/>
      </a:hlink>
      <a:folHlink>
        <a:srgbClr val="954F72"/>
      </a:folHlink>
    </a:clrScheme>
    <a:fontScheme name="自定义 11">
      <a:majorFont>
        <a:latin typeface="MiSans Heavy"/>
        <a:ea typeface="MiSans Heavy"/>
        <a:cs typeface=""/>
      </a:majorFont>
      <a:minorFont>
        <a:latin typeface="MiSans"/>
        <a:ea typeface="MiSan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V1938CT</dc:creator>
  <dcterms:created xsi:type="dcterms:W3CDTF">2023-12-17T15:10:09Z</dcterms:created>
  <dcterms:modified xsi:type="dcterms:W3CDTF">2023-12-17T15:10:09Z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72ea9d7fdf88482095fe0f709503869d_21</vt:lpwstr>
  </property>
</Properties>
</file>