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47" r:id="rId1"/>
    <p:sldMasterId id="2147490984" r:id="rId2"/>
  </p:sldMasterIdLst>
  <p:notesMasterIdLst>
    <p:notesMasterId r:id="rId3"/>
  </p:notesMasterIdLst>
  <p:sldIdLst>
    <p:sldId id="3650" r:id="rId4"/>
    <p:sldId id="3655" r:id="rId5"/>
    <p:sldId id="3659" r:id="rId6"/>
    <p:sldId id="3662" r:id="rId7"/>
    <p:sldId id="3665" r:id="rId8"/>
    <p:sldId id="3668" r:id="rId9"/>
    <p:sldId id="3671" r:id="rId10"/>
    <p:sldId id="3674" r:id="rId11"/>
    <p:sldId id="3677" r:id="rId12"/>
    <p:sldId id="3680" r:id="rId13"/>
    <p:sldId id="3683" r:id="rId14"/>
    <p:sldId id="3686" r:id="rId15"/>
    <p:sldId id="3689" r:id="rId16"/>
    <p:sldId id="3692" r:id="rId17"/>
    <p:sldId id="3695" r:id="rId18"/>
    <p:sldId id="3698" r:id="rId19"/>
    <p:sldId id="3701" r:id="rId20"/>
    <p:sldId id="3704" r:id="rId21"/>
    <p:sldId id="3707" r:id="rId22"/>
    <p:sldId id="3710" r:id="rId23"/>
    <p:sldId id="3713" r:id="rId24"/>
    <p:sldId id="3716" r:id="rId25"/>
    <p:sldId id="3719" r:id="rId26"/>
    <p:sldId id="3722" r:id="rId27"/>
    <p:sldId id="3725" r:id="rId28"/>
    <p:sldId id="3728" r:id="rId29"/>
    <p:sldId id="3731" r:id="rId30"/>
    <p:sldId id="373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48" r:id="rId1"/>
    <p:sldLayoutId id="2147490949" r:id="rId2"/>
    <p:sldLayoutId id="2147490950" r:id="rId3"/>
    <p:sldLayoutId id="2147490951" r:id="rId4"/>
    <p:sldLayoutId id="2147490952" r:id="rId5"/>
    <p:sldLayoutId id="2147490953" r:id="rId6"/>
    <p:sldLayoutId id="2147490954" r:id="rId7"/>
    <p:sldLayoutId id="2147490955" r:id="rId8"/>
    <p:sldLayoutId id="2147490956" r:id="rId9"/>
    <p:sldLayoutId id="2147490957" r:id="rId10"/>
    <p:sldLayoutId id="21474909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985" r:id="rId1"/>
    <p:sldLayoutId id="2147490986" r:id="rId2"/>
    <p:sldLayoutId id="2147490987" r:id="rId3"/>
    <p:sldLayoutId id="2147490988" r:id="rId4"/>
    <p:sldLayoutId id="2147490989" r:id="rId5"/>
    <p:sldLayoutId id="2147490990" r:id="rId6"/>
    <p:sldLayoutId id="2147490991" r:id="rId7"/>
    <p:sldLayoutId id="2147490992" r:id="rId8"/>
    <p:sldLayoutId id="2147490993" r:id="rId9"/>
    <p:sldLayoutId id="2147490994" r:id="rId10"/>
    <p:sldLayoutId id="21474909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2024年电信与信息技术行业工作总结与展望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技术发展与趋势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市场竞争与挑战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政策法规与监管环境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电信与信息技术行业的发展历程</a:t>
            </a:r>
            <a:endParaRPr altLang="en-US" lang="zh-CN"/>
          </a:p>
        </p:txBody>
      </p:sp>
      <p:sp>
        <p:nvSpPr>
          <p:cNvPr id="1048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行业概述：介绍电信与信息技术行业的定义、分类、发展历程等基本情况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行业现状：介绍当前电信与信息技术行业的现状，包括市场规模、竞争格局、主要企业等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行业发展趋势：分析电信与信息技术行业的发展趋势，包括未来发展方向、技术创新、市场需求等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行业发展历程：详细介绍电信与信息技术行业的发展历程，包括各个阶段的发展情况、主要事件、技术进步等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0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行业规模及增长：全球电信与信息技术行业规模庞大，增长迅速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行业结构：包括电信、计算机硬件、软件、互联网等多个子行业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行业发展趋势：5G、物联网、人工智能等新技术驱动行业变革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行业竞争格局：各大企业竞争激烈，市场集中度不断提高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物联网、工业互联网等新兴领域的崛起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数字化、智能化、绿色化等趋势的加速推进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云计算、大数据、人工智能等技术的融合发展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2024年工作重点回顾</a:t>
            </a:r>
            <a:endParaRPr altLang="en-US" lang="zh-CN"/>
          </a:p>
        </p:txBody>
      </p:sp>
      <p:sp>
        <p:nvSpPr>
          <p:cNvPr id="10491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5G网络建设与优化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云计算与大数据应用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人工智能与物联网融合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网络安全与防护体系升级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工作成果及亮点</a:t>
            </a:r>
            <a:endParaRPr altLang="en-US" lang="zh-CN"/>
          </a:p>
        </p:txBody>
      </p:sp>
      <p:sp>
        <p:nvSpPr>
          <p:cNvPr id="1049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完成了哪些重要项目或任务？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取得了哪些突破性的进展或成果？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解决了哪些关键问题或挑战？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对行业或公司带来了哪些积极的影响或贡献？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工作中遇到的问题及解决方案</a:t>
            </a:r>
            <a:endParaRPr altLang="en-US" lang="zh-CN"/>
          </a:p>
        </p:txBody>
      </p:sp>
      <p:sp>
        <p:nvSpPr>
          <p:cNvPr id="10492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电信与信息技术行业发展中的挑战：市场竞争激烈、技术更新迅速、客户需求多样化等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解决方案：加强技术创新、提高服务质量、拓展市场份额、加强人才培养等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具体实施措施：加大研发投入、优化产品结构、加强市场营销、提高客户满意度等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实施效果：提高市场竞争力、增加销售额、提高客户满意度、增强企业品牌影响力等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技术发展与趋势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5G技术的推广与应用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5G技术的推广现状与成果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5G技术未来的发展趋势与挑战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5G技术的定义与特点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5G技术在电信与信息技术行业的应用场景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云计算、大数据、人工智能等新兴技术的发展趋势</a:t>
            </a:r>
            <a:endParaRPr altLang="en-US" lang="zh-CN"/>
          </a:p>
        </p:txBody>
      </p:sp>
      <p:sp>
        <p:nvSpPr>
          <p:cNvPr id="104943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区块链：区块链技术正在逐渐受到关注，未来将更加注重数据安全和信任建立等方面的发展，为企业提供更加安全、可靠的数据管理服务。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5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人工智能：人工智能技术正在逐渐渗透到各个领域，未来将更加注重自然语言处理、机器学习等方面的发展，为企业提供更加智能化的服务。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物联网：物联网技术正在逐渐成熟，未来将更加注重设备之间的互联互通和智能化管理，为企业提供更加高效、智能的运营管理。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云计算：云计算技术不断成熟，为企业提供了更加高效、灵活和可靠的计算服务，未来将进一步推动企业数字化转型。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大数据：大数据技术正在成为企业决策的重要依据，未来将更加注重数据挖掘和分析，为企业提供更加精准的决策支持。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物联网、区块链等前沿技术的应用前景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物联网技术发展：物联网技术正在逐渐成熟，未来将应用于更多领域，如智能家居、智能交通等。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区块链技术发展：区块链技术正在逐渐被认可，未来将应用于更多领域，如金融、供应链管理等。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5G技术发展：5G技术正在逐渐普及，未来将应用于更多领域，如智能制造、智慧医疗等。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人工智能技术发展：人工智能技术正在逐渐成熟，未来将应用于更多领域，如智能客服、智能推荐等。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市场竞争与挑战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国内外市场竞争格局分析</a:t>
            </a:r>
            <a:endParaRPr altLang="en-US" lang="zh-CN"/>
          </a:p>
        </p:txBody>
      </p:sp>
      <p:sp>
        <p:nvSpPr>
          <p:cNvPr id="10495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国内电信与信息技术行业市场竞争现状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国外电信与信息技术行业市场竞争现状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国内外市场竞争格局对比分析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市场竞争对行业发展的影响与挑战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65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5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市场竞争激烈：各大电信运营商和信息技术企业之间的竞争日益激烈，需要不断提高产品质量和服务水平。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技术更新迅速：随着科技的不断进步，电信与信息技术行业需要不断更新技术，以适应市场需求的变化。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信息安全问题：随着互联网的普及，信息安全问题日益突出，需要加强技术研发和人才培养，提高信息安全保障能力。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政策法规限制：电信与信息技术行业受到政策法规的限制，需要遵守相关规定，确保合规经营。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8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机遇：随着5G、人工智能等技术的不断发展，电信与信息技术行业将迎来更多的发展机遇，需要加强技术创新和市场拓展。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企业应对策略及建议</a:t>
            </a:r>
            <a:endParaRPr altLang="en-US" lang="zh-CN"/>
          </a:p>
        </p:txBody>
      </p:sp>
      <p:sp>
        <p:nvSpPr>
          <p:cNvPr id="104971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提升技术创新能力：加大研发投入，关注前沿技术，保持技术领先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加强产业链合作：与上下游企业建立紧密合作关系，共同应对市场挑战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拓展新业务领域：寻找新的增长点，拓展市场份额，提高企业竞争力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提升服务质量：优化客户服务体验，提高客户满意度，增强品牌影响力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加强人才培养：重视人才培养和引进，提高员工素质和技能水平，为企业发展提供人才保障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政策法规与监管环境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相关政策法规概述及影响分析</a:t>
            </a:r>
            <a:endParaRPr altLang="en-US" lang="zh-CN"/>
          </a:p>
        </p:txBody>
      </p:sp>
      <p:sp>
        <p:nvSpPr>
          <p:cNvPr id="10498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政策法规概述：介绍2024年电信与信息技术行业的相关政策法规，包括网络安全法、数据保护法、电信法等。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政策法规对行业的影响：分析这些政策法规对电信与信息技术行业的影响，包括对行业发展的推动作用、对行业创新的促进等。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行业监管环境：介绍电信与信息技术行业的监管环境，包括监管机构、监管政策、监管措施等。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行业发展趋势：分析政策法规对电信与信息技术行业未来发展的影响，包括行业发展趋势、未来发展方向等。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监管环境变化及影响评估</a:t>
            </a:r>
            <a:endParaRPr altLang="en-US" lang="zh-CN"/>
          </a:p>
        </p:txBody>
      </p:sp>
      <p:sp>
        <p:nvSpPr>
          <p:cNvPr id="10498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影响评估：评估监管环境变化对行业发展的影响及未来趋势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政策法规概述：介绍相关政策法规及其背景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监管环境变化：分析政策法规对电信与信息技术行业的影响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应对策略：提出应对监管环境变化的策略和建议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企业合规经营策略建议</a:t>
            </a:r>
            <a:endParaRPr altLang="en-US" lang="zh-CN"/>
          </a:p>
        </p:txBody>
      </p:sp>
      <p:sp>
        <p:nvSpPr>
          <p:cNvPr id="1049940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积极配合监管部门：与监管部门保持良好沟通，及时了解政策动态，确保企业合规经营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2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加强员工培训：提高员工合规意识，确保员工了解并遵守相关法规和政策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4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建立风险防范机制：及时识别和评估潜在风险，采取有效措施进行防范和控制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6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遵守法律法规：确保企业经营活动符合国家法律法规要求，避免违法违规行为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8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完善内部管理：建立完善的内部管理制度，明确各部门职责，确保合规经营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未来展望与目标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0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5G技术的持续推广和应用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物联网和人工智能技术的融合发展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云计算和大数据技术的广泛应用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网络安全和隐私保护的重视和加强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企业发展战略规划及目标设定</a:t>
            </a:r>
            <a:endParaRPr altLang="en-US" lang="zh-CN"/>
          </a:p>
        </p:txBody>
      </p:sp>
      <p:sp>
        <p:nvSpPr>
          <p:cNvPr id="105009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提升核心竞争力：通过技术创新、人才培养和品牌建设等手段，提升企业在电信与信息技术行业的核心竞争力。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明确企业发展战略目标：根据市场趋势和客户需求，制定具有可操作性的发展战略目标。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制定实现目标的计划：为实现目标，制定详细的计划，包括时间表、任务分配和资源需求等。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拓展市场份额：通过市场拓展、合作共赢和品牌推广等手段，扩大企业在电信与信息技术行业中的市场份额。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实现可持续发展：注重环境保护、社会责任和经济效益的平衡，实现企业的可持续发展。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实现目标的关键措施和计划</a:t>
            </a:r>
            <a:endParaRPr altLang="en-US" lang="zh-CN"/>
          </a:p>
        </p:txBody>
      </p:sp>
      <p:sp>
        <p:nvSpPr>
          <p:cNvPr id="10501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制定详细的发展计划：根据行业趋势和市场需求，制定短期和长期的发展计划，明确目标市场和业务范围。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加强技术研发：加大技术研发的投入，提高自主创新能力，推动电信与信息技术行业的核心技术发展。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拓展国际合作：加强与国际先进企业的合作，引进先进技术和管理经验，提高行业整体竞争力。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培养人才队伍：加强人才培养和引进，建立完善的人才激励机制，为行业的发展提供强有力的人才保障。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2023-12-17T10:48:10Z</dcterms:created>
  <dcterms:modified xsi:type="dcterms:W3CDTF">2023-12-17T10:48:10Z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ad60fc57b6b74310a9b2c4ab2f21f06d_21</vt:lpwstr>
  </property>
</Properties>
</file>