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2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tags" Target="../tags/tag63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0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4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8.xml" /><Relationship Id="rId10" Type="http://schemas.openxmlformats.org/officeDocument/2006/relationships/tags" Target="../tags/tag19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未标题-3.5_画板 1_画板 1_画板 1_画板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lum bright="-6000" contrast="1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>
            <p:custDataLst>
              <p:tags r:id="rId3"/>
            </p:custDataLst>
          </p:nvPr>
        </p:nvSpPr>
        <p:spPr>
          <a:xfrm>
            <a:off x="0" y="614045"/>
            <a:ext cx="12192000" cy="6243955"/>
          </a:xfrm>
          <a:prstGeom prst="rect">
            <a:avLst/>
          </a:prstGeom>
          <a:gradFill>
            <a:gsLst>
              <a:gs pos="8000">
                <a:schemeClr val="accent1">
                  <a:lumMod val="75000"/>
                  <a:alpha val="100000"/>
                </a:schemeClr>
              </a:gs>
              <a:gs pos="77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 userDrawn="1">
            <p:custDataLst>
              <p:tags r:id="rId4"/>
            </p:custDataLst>
          </p:nvPr>
        </p:nvGrpSpPr>
        <p:grpSpPr>
          <a:xfrm>
            <a:off x="0" y="0"/>
            <a:ext cx="12191365" cy="626745"/>
            <a:chExt cx="19199" cy="987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19199" cy="9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47" y="349"/>
              <a:ext cx="1058" cy="252"/>
              <a:chOff x="571" y="350"/>
              <a:chExt cx="1058" cy="252"/>
            </a:xfrm>
          </p:grpSpPr>
          <p:sp>
            <p:nvSpPr>
              <p:cNvPr id="12" name="椭圆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571" y="350"/>
                <a:ext cx="252" cy="25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>
                <p:custDataLst>
                  <p:tags r:id="rId7"/>
                </p:custDataLst>
              </p:nvPr>
            </p:nvSpPr>
            <p:spPr>
              <a:xfrm>
                <a:off x="959" y="350"/>
                <a:ext cx="252" cy="25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>
                <p:custDataLst>
                  <p:tags r:id="rId8"/>
                </p:custDataLst>
              </p:nvPr>
            </p:nvSpPr>
            <p:spPr>
              <a:xfrm>
                <a:off x="1377" y="350"/>
                <a:ext cx="252" cy="25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1" name="直接箭头连接符 10"/>
            <p:cNvCxnSpPr/>
            <p:nvPr>
              <p:custDataLst>
                <p:tags r:id="rId9"/>
              </p:custDataLst>
            </p:nvPr>
          </p:nvCxnSpPr>
          <p:spPr>
            <a:xfrm flipH="1">
              <a:off x="18016" y="0"/>
              <a:ext cx="0" cy="746"/>
            </a:xfrm>
            <a:prstGeom prst="straightConnector1">
              <a:avLst/>
            </a:prstGeom>
            <a:ln w="603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箭头连接符 14"/>
          <p:cNvCxnSpPr/>
          <p:nvPr userDrawn="1">
            <p:custDataLst>
              <p:tags r:id="rId10"/>
            </p:custDataLst>
          </p:nvPr>
        </p:nvCxnSpPr>
        <p:spPr>
          <a:xfrm flipH="1">
            <a:off x="11439843" y="6061075"/>
            <a:ext cx="0" cy="473710"/>
          </a:xfrm>
          <a:prstGeom prst="straightConnector1">
            <a:avLst/>
          </a:prstGeom>
          <a:ln w="603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 userDrawn="1">
            <p:custDataLst>
              <p:tags r:id="rId11"/>
            </p:custDataLst>
          </p:nvPr>
        </p:nvGrpSpPr>
        <p:grpSpPr>
          <a:xfrm>
            <a:off x="715645" y="5052060"/>
            <a:ext cx="2268220" cy="605790"/>
            <a:chOff x="1127" y="7553"/>
            <a:chExt cx="3572" cy="954"/>
          </a:xfrm>
        </p:grpSpPr>
        <p:sp>
          <p:nvSpPr>
            <p:cNvPr id="20" name="圆角矩形 25"/>
            <p:cNvSpPr/>
            <p:nvPr>
              <p:custDataLst>
                <p:tags r:id="rId12"/>
              </p:custDataLst>
            </p:nvPr>
          </p:nvSpPr>
          <p:spPr>
            <a:xfrm>
              <a:off x="1127" y="7584"/>
              <a:ext cx="3572" cy="891"/>
            </a:xfrm>
            <a:prstGeom prst="roundRect">
              <a:avLst>
                <a:gd name="adj" fmla="val 11335"/>
              </a:avLst>
            </a:prstGeom>
            <a:solidFill>
              <a:schemeClr val="bg1"/>
            </a:solidFill>
            <a:ln>
              <a:noFill/>
            </a:ln>
            <a:effectLst>
              <a:outerShdw blurRad="292100" dist="38100" dir="2700000" algn="tl" rotWithShape="0">
                <a:schemeClr val="bg1">
                  <a:alpha val="2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30"/>
            <p:cNvSpPr/>
            <p:nvPr>
              <p:custDataLst>
                <p:tags r:id="rId13"/>
              </p:custDataLst>
            </p:nvPr>
          </p:nvSpPr>
          <p:spPr>
            <a:xfrm>
              <a:off x="1253" y="7553"/>
              <a:ext cx="222" cy="954"/>
            </a:xfrm>
            <a:prstGeom prst="roundRect">
              <a:avLst>
                <a:gd name="adj" fmla="val 11261"/>
              </a:avLst>
            </a:prstGeom>
            <a:solidFill>
              <a:schemeClr val="accent1"/>
            </a:solidFill>
            <a:ln>
              <a:noFill/>
            </a:ln>
            <a:effectLst>
              <a:outerShdw blurRad="114300" dist="38100" sx="88000" sy="88000" algn="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574675" y="1372235"/>
            <a:ext cx="7695565" cy="3468370"/>
          </a:xfrm>
        </p:spPr>
        <p:txBody>
          <a:bodyPr lIns="90000" tIns="46800" rIns="90000" bIns="46800" anchor="t" anchorCtr="0">
            <a:normAutofit/>
          </a:bodyPr>
          <a:lstStyle>
            <a:lvl1pPr algn="l">
              <a:defRPr sz="8800" spc="0" baseline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935673" y="5071745"/>
            <a:ext cx="2047875" cy="56578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Aft>
                <a:spcPct val="0"/>
              </a:spcAft>
              <a:buNone/>
              <a:defRPr b="1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</a:t>
            </a:r>
          </a:p>
        </p:txBody>
      </p:sp>
      <p:sp>
        <p:nvSpPr>
          <p:cNvPr id="26" name="竖排文字占位符 25"/>
          <p:cNvSpPr>
            <a:spLocks noGrp="1"/>
          </p:cNvSpPr>
          <p:nvPr>
            <p:ph type="body" orient="vert" sz="quarter" idx="14"/>
            <p:custDataLst>
              <p:tags r:id="rId19"/>
            </p:custDataLst>
          </p:nvPr>
        </p:nvSpPr>
        <p:spPr>
          <a:xfrm>
            <a:off x="11180725" y="1497012"/>
            <a:ext cx="518161" cy="3863976"/>
          </a:xfrm>
        </p:spPr>
        <p:txBody>
          <a:bodyPr vert="eaVert">
            <a:normAutofit/>
          </a:bodyPr>
          <a:lstStyle>
            <a:lvl1pPr marL="0" indent="0" algn="ctr">
              <a:lnSpc>
                <a:spcPct val="120000"/>
              </a:lnSpc>
              <a:spcAft>
                <a:spcPct val="0"/>
              </a:spcAft>
              <a:buNone/>
              <a:defRPr sz="16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未标题-3.5_画板 1_画板 1_画板 1_画板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lum bright="-6000" contrast="1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任意多边形 1"/>
          <p:cNvSpPr/>
          <p:nvPr userDrawn="1">
            <p:custDataLst>
              <p:tags r:id="rId3"/>
            </p:custDataLst>
          </p:nvPr>
        </p:nvSpPr>
        <p:spPr>
          <a:xfrm>
            <a:off x="2611120" y="0"/>
            <a:ext cx="6969760" cy="691388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76" h="10854">
                <a:moveTo>
                  <a:pt x="4332" y="0"/>
                </a:moveTo>
                <a:lnTo>
                  <a:pt x="6644" y="0"/>
                </a:lnTo>
                <a:lnTo>
                  <a:pt x="6661" y="4"/>
                </a:lnTo>
                <a:cubicBezTo>
                  <a:pt x="9128" y="541"/>
                  <a:pt x="10976" y="2738"/>
                  <a:pt x="10976" y="5366"/>
                </a:cubicBezTo>
                <a:cubicBezTo>
                  <a:pt x="10976" y="8397"/>
                  <a:pt x="8519" y="10854"/>
                  <a:pt x="5488" y="10854"/>
                </a:cubicBezTo>
                <a:cubicBezTo>
                  <a:pt x="2457" y="10854"/>
                  <a:pt x="0" y="8397"/>
                  <a:pt x="0" y="5366"/>
                </a:cubicBezTo>
                <a:cubicBezTo>
                  <a:pt x="0" y="2738"/>
                  <a:pt x="1848" y="541"/>
                  <a:pt x="4315" y="4"/>
                </a:cubicBezTo>
                <a:lnTo>
                  <a:pt x="4332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39"/>
          <p:cNvSpPr/>
          <p:nvPr userDrawn="1">
            <p:custDataLst>
              <p:tags r:id="rId4"/>
            </p:custDataLst>
          </p:nvPr>
        </p:nvSpPr>
        <p:spPr>
          <a:xfrm>
            <a:off x="1905" y="-17145"/>
            <a:ext cx="2183765" cy="693737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439" h="10864">
                <a:moveTo>
                  <a:pt x="1617" y="0"/>
                </a:moveTo>
                <a:lnTo>
                  <a:pt x="3324" y="0"/>
                </a:lnTo>
                <a:lnTo>
                  <a:pt x="3291" y="38"/>
                </a:lnTo>
                <a:cubicBezTo>
                  <a:pt x="2075" y="1476"/>
                  <a:pt x="1342" y="3336"/>
                  <a:pt x="1342" y="5366"/>
                </a:cubicBezTo>
                <a:cubicBezTo>
                  <a:pt x="1342" y="7468"/>
                  <a:pt x="2127" y="9386"/>
                  <a:pt x="3421" y="10843"/>
                </a:cubicBezTo>
                <a:lnTo>
                  <a:pt x="3439" y="10864"/>
                </a:lnTo>
                <a:lnTo>
                  <a:pt x="1708" y="10864"/>
                </a:lnTo>
                <a:lnTo>
                  <a:pt x="1690" y="10838"/>
                </a:lnTo>
                <a:cubicBezTo>
                  <a:pt x="723" y="9443"/>
                  <a:pt x="115" y="7780"/>
                  <a:pt x="2" y="5984"/>
                </a:cubicBezTo>
                <a:lnTo>
                  <a:pt x="0" y="5958"/>
                </a:lnTo>
                <a:lnTo>
                  <a:pt x="0" y="4774"/>
                </a:lnTo>
                <a:lnTo>
                  <a:pt x="2" y="4748"/>
                </a:lnTo>
                <a:cubicBezTo>
                  <a:pt x="110" y="3033"/>
                  <a:pt x="669" y="1440"/>
                  <a:pt x="1560" y="86"/>
                </a:cubicBezTo>
                <a:lnTo>
                  <a:pt x="1617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任意多边形 40"/>
          <p:cNvSpPr/>
          <p:nvPr userDrawn="1">
            <p:custDataLst>
              <p:tags r:id="rId5"/>
            </p:custDataLst>
          </p:nvPr>
        </p:nvSpPr>
        <p:spPr>
          <a:xfrm>
            <a:off x="10007600" y="12700"/>
            <a:ext cx="2195195" cy="690753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457" h="10864">
                <a:moveTo>
                  <a:pt x="115" y="0"/>
                </a:moveTo>
                <a:lnTo>
                  <a:pt x="1822" y="0"/>
                </a:lnTo>
                <a:lnTo>
                  <a:pt x="1879" y="86"/>
                </a:lnTo>
                <a:cubicBezTo>
                  <a:pt x="2877" y="1601"/>
                  <a:pt x="3457" y="3416"/>
                  <a:pt x="3457" y="5366"/>
                </a:cubicBezTo>
                <a:cubicBezTo>
                  <a:pt x="3457" y="7399"/>
                  <a:pt x="2826" y="9285"/>
                  <a:pt x="1749" y="10838"/>
                </a:cubicBezTo>
                <a:lnTo>
                  <a:pt x="1731" y="10864"/>
                </a:lnTo>
                <a:lnTo>
                  <a:pt x="0" y="10864"/>
                </a:lnTo>
                <a:lnTo>
                  <a:pt x="18" y="10843"/>
                </a:lnTo>
                <a:cubicBezTo>
                  <a:pt x="1312" y="9386"/>
                  <a:pt x="2097" y="7468"/>
                  <a:pt x="2097" y="5366"/>
                </a:cubicBezTo>
                <a:cubicBezTo>
                  <a:pt x="2097" y="3336"/>
                  <a:pt x="1364" y="1476"/>
                  <a:pt x="148" y="38"/>
                </a:cubicBezTo>
                <a:lnTo>
                  <a:pt x="115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任意多边形 44"/>
          <p:cNvSpPr/>
          <p:nvPr userDrawn="1">
            <p:custDataLst>
              <p:tags r:id="rId6"/>
            </p:custDataLst>
          </p:nvPr>
        </p:nvSpPr>
        <p:spPr>
          <a:xfrm>
            <a:off x="854075" y="-635"/>
            <a:ext cx="2616200" cy="692086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4120" h="10864">
                <a:moveTo>
                  <a:pt x="1982" y="0"/>
                </a:moveTo>
                <a:lnTo>
                  <a:pt x="3950" y="0"/>
                </a:lnTo>
                <a:lnTo>
                  <a:pt x="3944" y="5"/>
                </a:lnTo>
                <a:cubicBezTo>
                  <a:pt x="2378" y="1266"/>
                  <a:pt x="1376" y="3199"/>
                  <a:pt x="1376" y="5366"/>
                </a:cubicBezTo>
                <a:cubicBezTo>
                  <a:pt x="1376" y="7592"/>
                  <a:pt x="2434" y="9572"/>
                  <a:pt x="4074" y="10829"/>
                </a:cubicBezTo>
                <a:lnTo>
                  <a:pt x="4120" y="10864"/>
                </a:lnTo>
                <a:lnTo>
                  <a:pt x="2097" y="10864"/>
                </a:lnTo>
                <a:lnTo>
                  <a:pt x="2079" y="10843"/>
                </a:lnTo>
                <a:cubicBezTo>
                  <a:pt x="785" y="9386"/>
                  <a:pt x="0" y="7468"/>
                  <a:pt x="0" y="5366"/>
                </a:cubicBezTo>
                <a:cubicBezTo>
                  <a:pt x="0" y="3336"/>
                  <a:pt x="733" y="1476"/>
                  <a:pt x="1949" y="38"/>
                </a:cubicBezTo>
                <a:lnTo>
                  <a:pt x="1982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任意多边形 45"/>
          <p:cNvSpPr/>
          <p:nvPr userDrawn="1">
            <p:custDataLst>
              <p:tags r:id="rId7"/>
            </p:custDataLst>
          </p:nvPr>
        </p:nvSpPr>
        <p:spPr>
          <a:xfrm>
            <a:off x="8722995" y="12700"/>
            <a:ext cx="2616200" cy="690753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4120" h="10864">
                <a:moveTo>
                  <a:pt x="170" y="0"/>
                </a:moveTo>
                <a:lnTo>
                  <a:pt x="2138" y="0"/>
                </a:lnTo>
                <a:lnTo>
                  <a:pt x="2171" y="38"/>
                </a:lnTo>
                <a:cubicBezTo>
                  <a:pt x="3387" y="1476"/>
                  <a:pt x="4120" y="3336"/>
                  <a:pt x="4120" y="5366"/>
                </a:cubicBezTo>
                <a:cubicBezTo>
                  <a:pt x="4120" y="7468"/>
                  <a:pt x="3334" y="9386"/>
                  <a:pt x="2041" y="10843"/>
                </a:cubicBezTo>
                <a:lnTo>
                  <a:pt x="2023" y="10864"/>
                </a:lnTo>
                <a:lnTo>
                  <a:pt x="0" y="10864"/>
                </a:lnTo>
                <a:lnTo>
                  <a:pt x="46" y="10829"/>
                </a:lnTo>
                <a:cubicBezTo>
                  <a:pt x="1686" y="9572"/>
                  <a:pt x="2744" y="7592"/>
                  <a:pt x="2744" y="5366"/>
                </a:cubicBezTo>
                <a:cubicBezTo>
                  <a:pt x="2744" y="3199"/>
                  <a:pt x="1742" y="1266"/>
                  <a:pt x="176" y="5"/>
                </a:cubicBezTo>
                <a:lnTo>
                  <a:pt x="170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6350" y="-147320"/>
            <a:ext cx="12179935" cy="7000240"/>
          </a:xfrm>
          <a:prstGeom prst="rect">
            <a:avLst/>
          </a:prstGeom>
          <a:gradFill>
            <a:gsLst>
              <a:gs pos="0">
                <a:srgbClr val="0032FF">
                  <a:alpha val="0"/>
                </a:srgbClr>
              </a:gs>
              <a:gs pos="100000">
                <a:srgbClr val="0032FF">
                  <a:alpha val="10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6" name="直接箭头连接符 15"/>
          <p:cNvCxnSpPr/>
          <p:nvPr userDrawn="1">
            <p:custDataLst>
              <p:tags r:id="rId9"/>
            </p:custDataLst>
          </p:nvPr>
        </p:nvCxnSpPr>
        <p:spPr>
          <a:xfrm flipH="1">
            <a:off x="6096318" y="5543550"/>
            <a:ext cx="0" cy="473710"/>
          </a:xfrm>
          <a:prstGeom prst="straightConnector1">
            <a:avLst/>
          </a:prstGeom>
          <a:ln w="603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 userDrawn="1">
            <p:custDataLst>
              <p:tags r:id="rId10"/>
            </p:custDataLst>
          </p:nvPr>
        </p:nvGrpSpPr>
        <p:grpSpPr>
          <a:xfrm>
            <a:off x="5469255" y="1301115"/>
            <a:ext cx="1155065" cy="605790"/>
            <a:chOff x="1127" y="7553"/>
            <a:chExt cx="1819" cy="954"/>
          </a:xfrm>
        </p:grpSpPr>
        <p:sp>
          <p:nvSpPr>
            <p:cNvPr id="18" name="圆角矩形 25"/>
            <p:cNvSpPr/>
            <p:nvPr>
              <p:custDataLst>
                <p:tags r:id="rId11"/>
              </p:custDataLst>
            </p:nvPr>
          </p:nvSpPr>
          <p:spPr>
            <a:xfrm>
              <a:off x="1127" y="7584"/>
              <a:ext cx="1819" cy="891"/>
            </a:xfrm>
            <a:prstGeom prst="roundRect">
              <a:avLst>
                <a:gd name="adj" fmla="val 11335"/>
              </a:avLst>
            </a:prstGeom>
            <a:solidFill>
              <a:schemeClr val="bg1"/>
            </a:solidFill>
            <a:ln>
              <a:noFill/>
            </a:ln>
            <a:effectLst>
              <a:outerShdw blurRad="292100" dist="38100" dir="2700000" algn="tl" rotWithShape="0">
                <a:schemeClr val="bg1">
                  <a:alpha val="2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30"/>
            <p:cNvSpPr/>
            <p:nvPr>
              <p:custDataLst>
                <p:tags r:id="rId12"/>
              </p:custDataLst>
            </p:nvPr>
          </p:nvSpPr>
          <p:spPr>
            <a:xfrm>
              <a:off x="1253" y="7553"/>
              <a:ext cx="222" cy="954"/>
            </a:xfrm>
            <a:prstGeom prst="roundRect">
              <a:avLst>
                <a:gd name="adj" fmla="val 11261"/>
              </a:avLst>
            </a:prstGeom>
            <a:solidFill>
              <a:schemeClr val="accent1"/>
            </a:solidFill>
            <a:ln>
              <a:noFill/>
            </a:ln>
            <a:effectLst>
              <a:outerShdw blurRad="114300" dist="38100" sx="88000" sy="88000" algn="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2388235" y="2153920"/>
            <a:ext cx="7415530" cy="1168400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5300" kern="1200" spc="0" baseline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2388233" y="3391535"/>
            <a:ext cx="7415530" cy="165544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50000"/>
              </a:lnSpc>
              <a:spcAft>
                <a:spcPct val="0"/>
              </a:spcAft>
              <a:buNone/>
              <a:defRPr sz="1800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5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6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未标题-3.5_画板 1_画板 1_画板 1_画板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lum bright="-6000" contrast="1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6033" y="-19050"/>
            <a:ext cx="12179935" cy="6877685"/>
          </a:xfrm>
          <a:prstGeom prst="rect">
            <a:avLst/>
          </a:prstGeom>
          <a:gradFill>
            <a:gsLst>
              <a:gs pos="0">
                <a:srgbClr val="0032FF">
                  <a:alpha val="0"/>
                </a:srgbClr>
              </a:gs>
              <a:gs pos="100000">
                <a:srgbClr val="0032FF">
                  <a:alpha val="10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7" name="直接箭头连接符 16"/>
          <p:cNvCxnSpPr/>
          <p:nvPr userDrawn="1">
            <p:custDataLst>
              <p:tags r:id="rId4"/>
            </p:custDataLst>
          </p:nvPr>
        </p:nvCxnSpPr>
        <p:spPr>
          <a:xfrm flipH="1" flipV="1">
            <a:off x="6109335" y="5930265"/>
            <a:ext cx="0" cy="466725"/>
          </a:xfrm>
          <a:prstGeom prst="straightConnector1">
            <a:avLst/>
          </a:prstGeom>
          <a:ln w="603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>
            <p:custDataLst>
              <p:tags r:id="rId5"/>
            </p:custDataLst>
          </p:nvPr>
        </p:nvGrpSpPr>
        <p:grpSpPr>
          <a:xfrm>
            <a:off x="0" y="0"/>
            <a:ext cx="12191365" cy="626745"/>
            <a:chExt cx="19199" cy="987"/>
          </a:xfrm>
        </p:grpSpPr>
        <p:sp>
          <p:nvSpPr>
            <p:cNvPr id="10" name="矩形 9"/>
            <p:cNvSpPr/>
            <p:nvPr>
              <p:custDataLst>
                <p:tags r:id="rId6"/>
              </p:custDataLst>
            </p:nvPr>
          </p:nvSpPr>
          <p:spPr>
            <a:xfrm>
              <a:off x="0" y="0"/>
              <a:ext cx="19199" cy="9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747" y="349"/>
              <a:ext cx="1058" cy="252"/>
              <a:chOff x="571" y="350"/>
              <a:chExt cx="1058" cy="252"/>
            </a:xfrm>
          </p:grpSpPr>
          <p:sp>
            <p:nvSpPr>
              <p:cNvPr id="20" name="椭圆 19"/>
              <p:cNvSpPr/>
              <p:nvPr>
                <p:custDataLst>
                  <p:tags r:id="rId7"/>
                </p:custDataLst>
              </p:nvPr>
            </p:nvSpPr>
            <p:spPr>
              <a:xfrm>
                <a:off x="571" y="350"/>
                <a:ext cx="252" cy="25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>
                <p:custDataLst>
                  <p:tags r:id="rId8"/>
                </p:custDataLst>
              </p:nvPr>
            </p:nvSpPr>
            <p:spPr>
              <a:xfrm>
                <a:off x="959" y="350"/>
                <a:ext cx="252" cy="25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>
                <p:custDataLst>
                  <p:tags r:id="rId9"/>
                </p:custDataLst>
              </p:nvPr>
            </p:nvSpPr>
            <p:spPr>
              <a:xfrm>
                <a:off x="1377" y="350"/>
                <a:ext cx="252" cy="25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箭头连接符 18"/>
            <p:cNvCxnSpPr/>
            <p:nvPr>
              <p:custDataLst>
                <p:tags r:id="rId10"/>
              </p:custDataLst>
            </p:nvPr>
          </p:nvCxnSpPr>
          <p:spPr>
            <a:xfrm flipH="1">
              <a:off x="18016" y="0"/>
              <a:ext cx="0" cy="746"/>
            </a:xfrm>
            <a:prstGeom prst="straightConnector1">
              <a:avLst/>
            </a:prstGeom>
            <a:ln w="603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1873250" y="1435100"/>
            <a:ext cx="8457565" cy="165989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algn="ctr">
              <a:defRPr sz="4800" spc="3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873250" y="3193415"/>
            <a:ext cx="8457565" cy="1993265"/>
          </a:xfrm>
        </p:spPr>
        <p:txBody>
          <a:bodyPr lIns="90000" tIns="46800" rIns="90000" bIns="46800" anchor="t">
            <a:noAutofit/>
          </a:bodyPr>
          <a:lstStyle>
            <a:lvl1pPr algn="ctr">
              <a:lnSpc>
                <a:spcPct val="100000"/>
              </a:lnSpc>
              <a:spcAft>
                <a:spcPct val="0"/>
              </a:spcAft>
              <a:buNone/>
              <a:defRPr sz="5400" b="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1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箭头连接符 2"/>
          <p:cNvCxnSpPr/>
          <p:nvPr userDrawn="1">
            <p:custDataLst>
              <p:tags r:id="rId2"/>
            </p:custDataLst>
          </p:nvPr>
        </p:nvCxnSpPr>
        <p:spPr>
          <a:xfrm flipH="1" flipV="1">
            <a:off x="11577320" y="5634990"/>
            <a:ext cx="0" cy="91884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cxnSp>
        <p:nvCxnSpPr>
          <p:cNvPr id="4" name="直接箭头连接符 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577320" y="5939155"/>
            <a:ext cx="0" cy="91884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577320" y="5939155"/>
            <a:ext cx="0" cy="91884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cxnSp>
        <p:nvCxnSpPr>
          <p:cNvPr id="18" name="直接箭头连接符 17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cxnSp>
        <p:nvCxnSpPr>
          <p:cNvPr id="3" name="直接箭头连接符 2"/>
          <p:cNvCxnSpPr/>
          <p:nvPr userDrawn="1">
            <p:custDataLst>
              <p:tags r:id="rId2"/>
            </p:custDataLst>
          </p:nvPr>
        </p:nvCxnSpPr>
        <p:spPr>
          <a:xfrm flipH="1">
            <a:off x="11682730" y="-12065"/>
            <a:ext cx="0" cy="68072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6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7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425485" y="1179180"/>
            <a:ext cx="671830" cy="160020"/>
            <a:chOff x="474345" y="221615"/>
            <a:chExt cx="671830" cy="160020"/>
          </a:xfrm>
        </p:grpSpPr>
        <p:sp>
          <p:nvSpPr>
            <p:cNvPr id="14" name="椭圆 13"/>
            <p:cNvSpPr/>
            <p:nvPr userDrawn="1">
              <p:custDataLst>
                <p:tags r:id="rId3"/>
              </p:custDataLst>
            </p:nvPr>
          </p:nvSpPr>
          <p:spPr>
            <a:xfrm>
              <a:off x="474345" y="221615"/>
              <a:ext cx="160020" cy="1600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>
              <p:custDataLst>
                <p:tags r:id="rId4"/>
              </p:custDataLst>
            </p:nvPr>
          </p:nvSpPr>
          <p:spPr>
            <a:xfrm>
              <a:off x="720725" y="221615"/>
              <a:ext cx="160020" cy="16002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>
              <p:custDataLst>
                <p:tags r:id="rId5"/>
              </p:custDataLst>
            </p:nvPr>
          </p:nvSpPr>
          <p:spPr>
            <a:xfrm>
              <a:off x="986155" y="221615"/>
              <a:ext cx="160020" cy="1600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箭头连接符 16"/>
          <p:cNvCxnSpPr/>
          <p:nvPr userDrawn="1">
            <p:custDataLst>
              <p:tags r:id="rId6"/>
            </p:custDataLst>
          </p:nvPr>
        </p:nvCxnSpPr>
        <p:spPr>
          <a:xfrm flipH="1" flipV="1">
            <a:off x="11552587" y="4714407"/>
            <a:ext cx="0" cy="1184369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ags" Target="../tags/tag213.xml" /><Relationship Id="rId24" Type="http://schemas.openxmlformats.org/officeDocument/2006/relationships/tags" Target="../tags/tag214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14" Type="http://schemas.openxmlformats.org/officeDocument/2006/relationships/tags" Target="../tags/tag247.xml" /><Relationship Id="rId15" Type="http://schemas.openxmlformats.org/officeDocument/2006/relationships/tags" Target="../tags/tag248.xml" /><Relationship Id="rId16" Type="http://schemas.openxmlformats.org/officeDocument/2006/relationships/tags" Target="../tags/tag249.xml" /><Relationship Id="rId17" Type="http://schemas.openxmlformats.org/officeDocument/2006/relationships/tags" Target="../tags/tag250.xml" /><Relationship Id="rId2" Type="http://schemas.openxmlformats.org/officeDocument/2006/relationships/tags" Target="../tags/tag235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9.xml" /><Relationship Id="rId11" Type="http://schemas.openxmlformats.org/officeDocument/2006/relationships/tags" Target="../tags/tag260.xml" /><Relationship Id="rId12" Type="http://schemas.openxmlformats.org/officeDocument/2006/relationships/tags" Target="../tags/tag261.xml" /><Relationship Id="rId13" Type="http://schemas.openxmlformats.org/officeDocument/2006/relationships/tags" Target="../tags/tag262.xml" /><Relationship Id="rId14" Type="http://schemas.openxmlformats.org/officeDocument/2006/relationships/tags" Target="../tags/tag263.xml" /><Relationship Id="rId15" Type="http://schemas.openxmlformats.org/officeDocument/2006/relationships/tags" Target="../tags/tag264.xml" /><Relationship Id="rId16" Type="http://schemas.openxmlformats.org/officeDocument/2006/relationships/tags" Target="../tags/tag265.xml" /><Relationship Id="rId17" Type="http://schemas.openxmlformats.org/officeDocument/2006/relationships/tags" Target="../tags/tag266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tags" Target="../tags/tag255.xml" /><Relationship Id="rId7" Type="http://schemas.openxmlformats.org/officeDocument/2006/relationships/tags" Target="../tags/tag256.xml" /><Relationship Id="rId8" Type="http://schemas.openxmlformats.org/officeDocument/2006/relationships/tags" Target="../tags/tag257.xml" /><Relationship Id="rId9" Type="http://schemas.openxmlformats.org/officeDocument/2006/relationships/tags" Target="../tags/tag25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4.xml" /><Relationship Id="rId11" Type="http://schemas.openxmlformats.org/officeDocument/2006/relationships/tags" Target="../tags/tag275.xml" /><Relationship Id="rId12" Type="http://schemas.openxmlformats.org/officeDocument/2006/relationships/tags" Target="../tags/tag276.xml" /><Relationship Id="rId13" Type="http://schemas.openxmlformats.org/officeDocument/2006/relationships/tags" Target="../tags/tag277.xml" /><Relationship Id="rId14" Type="http://schemas.openxmlformats.org/officeDocument/2006/relationships/tags" Target="../tags/tag278.xml" /><Relationship Id="rId15" Type="http://schemas.openxmlformats.org/officeDocument/2006/relationships/image" Target="../media/image3.png" /><Relationship Id="rId16" Type="http://schemas.openxmlformats.org/officeDocument/2006/relationships/tags" Target="../tags/tag279.xml" /><Relationship Id="rId17" Type="http://schemas.openxmlformats.org/officeDocument/2006/relationships/tags" Target="../tags/tag280.xml" /><Relationship Id="rId18" Type="http://schemas.openxmlformats.org/officeDocument/2006/relationships/tags" Target="../tags/tag281.xml" /><Relationship Id="rId19" Type="http://schemas.openxmlformats.org/officeDocument/2006/relationships/tags" Target="../tags/tag282.xml" /><Relationship Id="rId2" Type="http://schemas.openxmlformats.org/officeDocument/2006/relationships/tags" Target="../tags/tag267.xml" /><Relationship Id="rId20" Type="http://schemas.openxmlformats.org/officeDocument/2006/relationships/tags" Target="../tags/tag283.xml" /><Relationship Id="rId21" Type="http://schemas.openxmlformats.org/officeDocument/2006/relationships/image" Target="../media/image4.png" /><Relationship Id="rId22" Type="http://schemas.openxmlformats.org/officeDocument/2006/relationships/tags" Target="../tags/tag284.xml" /><Relationship Id="rId23" Type="http://schemas.openxmlformats.org/officeDocument/2006/relationships/tags" Target="../tags/tag285.xml" /><Relationship Id="rId24" Type="http://schemas.openxmlformats.org/officeDocument/2006/relationships/tags" Target="../tags/tag286.xml" /><Relationship Id="rId25" Type="http://schemas.openxmlformats.org/officeDocument/2006/relationships/tags" Target="../tags/tag287.xml" /><Relationship Id="rId26" Type="http://schemas.openxmlformats.org/officeDocument/2006/relationships/tags" Target="../tags/tag288.xml" /><Relationship Id="rId27" Type="http://schemas.openxmlformats.org/officeDocument/2006/relationships/image" Target="../media/image5.png" /><Relationship Id="rId28" Type="http://schemas.openxmlformats.org/officeDocument/2006/relationships/tags" Target="../tags/tag289.xml" /><Relationship Id="rId29" Type="http://schemas.openxmlformats.org/officeDocument/2006/relationships/tags" Target="../tags/tag290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tags" Target="../tags/tag271.xml" /><Relationship Id="rId7" Type="http://schemas.openxmlformats.org/officeDocument/2006/relationships/tags" Target="../tags/tag272.xml" /><Relationship Id="rId8" Type="http://schemas.openxmlformats.org/officeDocument/2006/relationships/tags" Target="../tags/tag273.xml" /><Relationship Id="rId9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1.xml" /><Relationship Id="rId3" Type="http://schemas.openxmlformats.org/officeDocument/2006/relationships/tags" Target="../tags/tag292.xml" /><Relationship Id="rId4" Type="http://schemas.openxmlformats.org/officeDocument/2006/relationships/tags" Target="../tags/tag293.xml" /><Relationship Id="rId5" Type="http://schemas.openxmlformats.org/officeDocument/2006/relationships/tags" Target="../tags/tag29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3.xml" /><Relationship Id="rId11" Type="http://schemas.openxmlformats.org/officeDocument/2006/relationships/tags" Target="../tags/tag304.xml" /><Relationship Id="rId12" Type="http://schemas.openxmlformats.org/officeDocument/2006/relationships/tags" Target="../tags/tag305.xml" /><Relationship Id="rId13" Type="http://schemas.openxmlformats.org/officeDocument/2006/relationships/tags" Target="../tags/tag306.xml" /><Relationship Id="rId14" Type="http://schemas.openxmlformats.org/officeDocument/2006/relationships/tags" Target="../tags/tag307.xml" /><Relationship Id="rId15" Type="http://schemas.openxmlformats.org/officeDocument/2006/relationships/tags" Target="../tags/tag308.xml" /><Relationship Id="rId16" Type="http://schemas.openxmlformats.org/officeDocument/2006/relationships/tags" Target="../tags/tag309.xml" /><Relationship Id="rId17" Type="http://schemas.openxmlformats.org/officeDocument/2006/relationships/tags" Target="../tags/tag310.xml" /><Relationship Id="rId18" Type="http://schemas.openxmlformats.org/officeDocument/2006/relationships/tags" Target="../tags/tag311.xml" /><Relationship Id="rId19" Type="http://schemas.openxmlformats.org/officeDocument/2006/relationships/tags" Target="../tags/tag312.xml" /><Relationship Id="rId2" Type="http://schemas.openxmlformats.org/officeDocument/2006/relationships/tags" Target="../tags/tag295.xml" /><Relationship Id="rId20" Type="http://schemas.openxmlformats.org/officeDocument/2006/relationships/tags" Target="../tags/tag313.xml" /><Relationship Id="rId21" Type="http://schemas.openxmlformats.org/officeDocument/2006/relationships/tags" Target="../tags/tag314.xml" /><Relationship Id="rId22" Type="http://schemas.openxmlformats.org/officeDocument/2006/relationships/tags" Target="../tags/tag315.xml" /><Relationship Id="rId23" Type="http://schemas.openxmlformats.org/officeDocument/2006/relationships/tags" Target="../tags/tag316.xml" /><Relationship Id="rId24" Type="http://schemas.openxmlformats.org/officeDocument/2006/relationships/tags" Target="../tags/tag317.xml" /><Relationship Id="rId25" Type="http://schemas.openxmlformats.org/officeDocument/2006/relationships/tags" Target="../tags/tag318.xml" /><Relationship Id="rId26" Type="http://schemas.openxmlformats.org/officeDocument/2006/relationships/image" Target="../media/image6.png" /><Relationship Id="rId27" Type="http://schemas.openxmlformats.org/officeDocument/2006/relationships/tags" Target="../tags/tag319.xml" /><Relationship Id="rId28" Type="http://schemas.openxmlformats.org/officeDocument/2006/relationships/image" Target="../media/image7.png" /><Relationship Id="rId29" Type="http://schemas.openxmlformats.org/officeDocument/2006/relationships/tags" Target="../tags/tag320.xml" /><Relationship Id="rId3" Type="http://schemas.openxmlformats.org/officeDocument/2006/relationships/tags" Target="../tags/tag296.xml" /><Relationship Id="rId30" Type="http://schemas.openxmlformats.org/officeDocument/2006/relationships/image" Target="../media/image8.png" /><Relationship Id="rId31" Type="http://schemas.openxmlformats.org/officeDocument/2006/relationships/tags" Target="../tags/tag321.xml" /><Relationship Id="rId32" Type="http://schemas.openxmlformats.org/officeDocument/2006/relationships/image" Target="../media/image9.png" /><Relationship Id="rId33" Type="http://schemas.openxmlformats.org/officeDocument/2006/relationships/tags" Target="../tags/tag322.xml" /><Relationship Id="rId34" Type="http://schemas.openxmlformats.org/officeDocument/2006/relationships/image" Target="../media/image10.png" /><Relationship Id="rId35" Type="http://schemas.openxmlformats.org/officeDocument/2006/relationships/tags" Target="../tags/tag323.xml" /><Relationship Id="rId36" Type="http://schemas.openxmlformats.org/officeDocument/2006/relationships/tags" Target="../tags/tag324.xml" /><Relationship Id="rId4" Type="http://schemas.openxmlformats.org/officeDocument/2006/relationships/tags" Target="../tags/tag297.xml" /><Relationship Id="rId5" Type="http://schemas.openxmlformats.org/officeDocument/2006/relationships/tags" Target="../tags/tag298.xml" /><Relationship Id="rId6" Type="http://schemas.openxmlformats.org/officeDocument/2006/relationships/tags" Target="../tags/tag299.xml" /><Relationship Id="rId7" Type="http://schemas.openxmlformats.org/officeDocument/2006/relationships/tags" Target="../tags/tag300.xml" /><Relationship Id="rId8" Type="http://schemas.openxmlformats.org/officeDocument/2006/relationships/tags" Target="../tags/tag301.xml" /><Relationship Id="rId9" Type="http://schemas.openxmlformats.org/officeDocument/2006/relationships/tags" Target="../tags/tag30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3.xml" /><Relationship Id="rId11" Type="http://schemas.openxmlformats.org/officeDocument/2006/relationships/tags" Target="../tags/tag334.xml" /><Relationship Id="rId12" Type="http://schemas.openxmlformats.org/officeDocument/2006/relationships/tags" Target="../tags/tag335.xml" /><Relationship Id="rId13" Type="http://schemas.openxmlformats.org/officeDocument/2006/relationships/tags" Target="../tags/tag336.xml" /><Relationship Id="rId14" Type="http://schemas.openxmlformats.org/officeDocument/2006/relationships/tags" Target="../tags/tag337.xml" /><Relationship Id="rId15" Type="http://schemas.openxmlformats.org/officeDocument/2006/relationships/tags" Target="../tags/tag338.xml" /><Relationship Id="rId16" Type="http://schemas.openxmlformats.org/officeDocument/2006/relationships/tags" Target="../tags/tag339.xml" /><Relationship Id="rId17" Type="http://schemas.openxmlformats.org/officeDocument/2006/relationships/tags" Target="../tags/tag340.xml" /><Relationship Id="rId18" Type="http://schemas.openxmlformats.org/officeDocument/2006/relationships/tags" Target="../tags/tag341.xml" /><Relationship Id="rId19" Type="http://schemas.openxmlformats.org/officeDocument/2006/relationships/tags" Target="../tags/tag342.xml" /><Relationship Id="rId2" Type="http://schemas.openxmlformats.org/officeDocument/2006/relationships/tags" Target="../tags/tag325.xml" /><Relationship Id="rId20" Type="http://schemas.openxmlformats.org/officeDocument/2006/relationships/tags" Target="../tags/tag343.xml" /><Relationship Id="rId21" Type="http://schemas.openxmlformats.org/officeDocument/2006/relationships/tags" Target="../tags/tag344.xml" /><Relationship Id="rId22" Type="http://schemas.openxmlformats.org/officeDocument/2006/relationships/tags" Target="../tags/tag345.xml" /><Relationship Id="rId23" Type="http://schemas.openxmlformats.org/officeDocument/2006/relationships/tags" Target="../tags/tag346.xml" /><Relationship Id="rId24" Type="http://schemas.openxmlformats.org/officeDocument/2006/relationships/tags" Target="../tags/tag347.xml" /><Relationship Id="rId25" Type="http://schemas.openxmlformats.org/officeDocument/2006/relationships/tags" Target="../tags/tag348.xml" /><Relationship Id="rId26" Type="http://schemas.openxmlformats.org/officeDocument/2006/relationships/tags" Target="../tags/tag349.xml" /><Relationship Id="rId27" Type="http://schemas.openxmlformats.org/officeDocument/2006/relationships/tags" Target="../tags/tag350.xml" /><Relationship Id="rId28" Type="http://schemas.openxmlformats.org/officeDocument/2006/relationships/tags" Target="../tags/tag351.xml" /><Relationship Id="rId29" Type="http://schemas.openxmlformats.org/officeDocument/2006/relationships/tags" Target="../tags/tag352.xml" /><Relationship Id="rId3" Type="http://schemas.openxmlformats.org/officeDocument/2006/relationships/tags" Target="../tags/tag326.xml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tags" Target="../tags/tag329.xml" /><Relationship Id="rId7" Type="http://schemas.openxmlformats.org/officeDocument/2006/relationships/tags" Target="../tags/tag330.xml" /><Relationship Id="rId8" Type="http://schemas.openxmlformats.org/officeDocument/2006/relationships/tags" Target="../tags/tag331.xml" /><Relationship Id="rId9" Type="http://schemas.openxmlformats.org/officeDocument/2006/relationships/tags" Target="../tags/tag33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1.xml" /><Relationship Id="rId11" Type="http://schemas.openxmlformats.org/officeDocument/2006/relationships/tags" Target="../tags/tag362.xml" /><Relationship Id="rId12" Type="http://schemas.openxmlformats.org/officeDocument/2006/relationships/tags" Target="../tags/tag363.xml" /><Relationship Id="rId13" Type="http://schemas.openxmlformats.org/officeDocument/2006/relationships/tags" Target="../tags/tag364.xml" /><Relationship Id="rId14" Type="http://schemas.openxmlformats.org/officeDocument/2006/relationships/tags" Target="../tags/tag365.xml" /><Relationship Id="rId15" Type="http://schemas.openxmlformats.org/officeDocument/2006/relationships/tags" Target="../tags/tag366.xml" /><Relationship Id="rId16" Type="http://schemas.openxmlformats.org/officeDocument/2006/relationships/tags" Target="../tags/tag367.xml" /><Relationship Id="rId17" Type="http://schemas.openxmlformats.org/officeDocument/2006/relationships/tags" Target="../tags/tag368.xml" /><Relationship Id="rId18" Type="http://schemas.openxmlformats.org/officeDocument/2006/relationships/tags" Target="../tags/tag369.xml" /><Relationship Id="rId19" Type="http://schemas.openxmlformats.org/officeDocument/2006/relationships/tags" Target="../tags/tag370.xml" /><Relationship Id="rId2" Type="http://schemas.openxmlformats.org/officeDocument/2006/relationships/tags" Target="../tags/tag353.xml" /><Relationship Id="rId20" Type="http://schemas.openxmlformats.org/officeDocument/2006/relationships/tags" Target="../tags/tag371.xml" /><Relationship Id="rId21" Type="http://schemas.openxmlformats.org/officeDocument/2006/relationships/tags" Target="../tags/tag372.xml" /><Relationship Id="rId22" Type="http://schemas.openxmlformats.org/officeDocument/2006/relationships/tags" Target="../tags/tag373.xml" /><Relationship Id="rId23" Type="http://schemas.openxmlformats.org/officeDocument/2006/relationships/tags" Target="../tags/tag374.xml" /><Relationship Id="rId24" Type="http://schemas.openxmlformats.org/officeDocument/2006/relationships/tags" Target="../tags/tag375.xml" /><Relationship Id="rId25" Type="http://schemas.openxmlformats.org/officeDocument/2006/relationships/tags" Target="../tags/tag376.xml" /><Relationship Id="rId26" Type="http://schemas.openxmlformats.org/officeDocument/2006/relationships/tags" Target="../tags/tag377.xml" /><Relationship Id="rId27" Type="http://schemas.openxmlformats.org/officeDocument/2006/relationships/tags" Target="../tags/tag378.xml" /><Relationship Id="rId28" Type="http://schemas.openxmlformats.org/officeDocument/2006/relationships/tags" Target="../tags/tag379.xml" /><Relationship Id="rId29" Type="http://schemas.openxmlformats.org/officeDocument/2006/relationships/tags" Target="../tags/tag380.xml" /><Relationship Id="rId3" Type="http://schemas.openxmlformats.org/officeDocument/2006/relationships/tags" Target="../tags/tag354.xml" /><Relationship Id="rId30" Type="http://schemas.openxmlformats.org/officeDocument/2006/relationships/tags" Target="../tags/tag381.xml" /><Relationship Id="rId31" Type="http://schemas.openxmlformats.org/officeDocument/2006/relationships/tags" Target="../tags/tag382.xml" /><Relationship Id="rId32" Type="http://schemas.openxmlformats.org/officeDocument/2006/relationships/tags" Target="../tags/tag383.xml" /><Relationship Id="rId33" Type="http://schemas.openxmlformats.org/officeDocument/2006/relationships/tags" Target="../tags/tag384.xml" /><Relationship Id="rId34" Type="http://schemas.openxmlformats.org/officeDocument/2006/relationships/tags" Target="../tags/tag385.xml" /><Relationship Id="rId35" Type="http://schemas.openxmlformats.org/officeDocument/2006/relationships/tags" Target="../tags/tag386.xml" /><Relationship Id="rId36" Type="http://schemas.openxmlformats.org/officeDocument/2006/relationships/tags" Target="../tags/tag387.xml" /><Relationship Id="rId37" Type="http://schemas.openxmlformats.org/officeDocument/2006/relationships/tags" Target="../tags/tag388.xml" /><Relationship Id="rId38" Type="http://schemas.openxmlformats.org/officeDocument/2006/relationships/tags" Target="../tags/tag389.xml" /><Relationship Id="rId39" Type="http://schemas.openxmlformats.org/officeDocument/2006/relationships/tags" Target="../tags/tag390.xml" /><Relationship Id="rId4" Type="http://schemas.openxmlformats.org/officeDocument/2006/relationships/tags" Target="../tags/tag355.xml" /><Relationship Id="rId40" Type="http://schemas.openxmlformats.org/officeDocument/2006/relationships/tags" Target="../tags/tag391.xml" /><Relationship Id="rId41" Type="http://schemas.openxmlformats.org/officeDocument/2006/relationships/tags" Target="../tags/tag392.xml" /><Relationship Id="rId42" Type="http://schemas.openxmlformats.org/officeDocument/2006/relationships/tags" Target="../tags/tag393.xml" /><Relationship Id="rId43" Type="http://schemas.openxmlformats.org/officeDocument/2006/relationships/tags" Target="../tags/tag394.xml" /><Relationship Id="rId44" Type="http://schemas.openxmlformats.org/officeDocument/2006/relationships/tags" Target="../tags/tag395.xml" /><Relationship Id="rId45" Type="http://schemas.openxmlformats.org/officeDocument/2006/relationships/tags" Target="../tags/tag396.xml" /><Relationship Id="rId5" Type="http://schemas.openxmlformats.org/officeDocument/2006/relationships/tags" Target="../tags/tag356.xml" /><Relationship Id="rId6" Type="http://schemas.openxmlformats.org/officeDocument/2006/relationships/tags" Target="../tags/tag357.xml" /><Relationship Id="rId7" Type="http://schemas.openxmlformats.org/officeDocument/2006/relationships/tags" Target="../tags/tag358.xml" /><Relationship Id="rId8" Type="http://schemas.openxmlformats.org/officeDocument/2006/relationships/tags" Target="../tags/tag359.xml" /><Relationship Id="rId9" Type="http://schemas.openxmlformats.org/officeDocument/2006/relationships/tags" Target="../tags/tag36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97.xml" /><Relationship Id="rId3" Type="http://schemas.openxmlformats.org/officeDocument/2006/relationships/tags" Target="../tags/tag398.xml" /><Relationship Id="rId4" Type="http://schemas.openxmlformats.org/officeDocument/2006/relationships/tags" Target="../tags/tag399.xml" /><Relationship Id="rId5" Type="http://schemas.openxmlformats.org/officeDocument/2006/relationships/tags" Target="../tags/tag40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9.xml" /><Relationship Id="rId11" Type="http://schemas.openxmlformats.org/officeDocument/2006/relationships/tags" Target="../tags/tag410.xml" /><Relationship Id="rId12" Type="http://schemas.openxmlformats.org/officeDocument/2006/relationships/tags" Target="../tags/tag411.xml" /><Relationship Id="rId13" Type="http://schemas.openxmlformats.org/officeDocument/2006/relationships/tags" Target="../tags/tag412.xml" /><Relationship Id="rId14" Type="http://schemas.openxmlformats.org/officeDocument/2006/relationships/tags" Target="../tags/tag413.xml" /><Relationship Id="rId15" Type="http://schemas.openxmlformats.org/officeDocument/2006/relationships/tags" Target="../tags/tag414.xml" /><Relationship Id="rId16" Type="http://schemas.openxmlformats.org/officeDocument/2006/relationships/tags" Target="../tags/tag415.xml" /><Relationship Id="rId17" Type="http://schemas.openxmlformats.org/officeDocument/2006/relationships/tags" Target="../tags/tag416.xml" /><Relationship Id="rId18" Type="http://schemas.openxmlformats.org/officeDocument/2006/relationships/tags" Target="../tags/tag417.xml" /><Relationship Id="rId19" Type="http://schemas.openxmlformats.org/officeDocument/2006/relationships/tags" Target="../tags/tag418.xml" /><Relationship Id="rId2" Type="http://schemas.openxmlformats.org/officeDocument/2006/relationships/tags" Target="../tags/tag401.xml" /><Relationship Id="rId20" Type="http://schemas.openxmlformats.org/officeDocument/2006/relationships/tags" Target="../tags/tag419.xml" /><Relationship Id="rId21" Type="http://schemas.openxmlformats.org/officeDocument/2006/relationships/tags" Target="../tags/tag420.xml" /><Relationship Id="rId22" Type="http://schemas.openxmlformats.org/officeDocument/2006/relationships/tags" Target="../tags/tag421.xml" /><Relationship Id="rId23" Type="http://schemas.openxmlformats.org/officeDocument/2006/relationships/tags" Target="../tags/tag422.xml" /><Relationship Id="rId24" Type="http://schemas.openxmlformats.org/officeDocument/2006/relationships/tags" Target="../tags/tag423.xml" /><Relationship Id="rId25" Type="http://schemas.openxmlformats.org/officeDocument/2006/relationships/tags" Target="../tags/tag424.xml" /><Relationship Id="rId26" Type="http://schemas.openxmlformats.org/officeDocument/2006/relationships/tags" Target="../tags/tag425.xml" /><Relationship Id="rId27" Type="http://schemas.openxmlformats.org/officeDocument/2006/relationships/tags" Target="../tags/tag426.xml" /><Relationship Id="rId28" Type="http://schemas.openxmlformats.org/officeDocument/2006/relationships/tags" Target="../tags/tag427.xml" /><Relationship Id="rId29" Type="http://schemas.openxmlformats.org/officeDocument/2006/relationships/tags" Target="../tags/tag428.xml" /><Relationship Id="rId3" Type="http://schemas.openxmlformats.org/officeDocument/2006/relationships/tags" Target="../tags/tag402.xml" /><Relationship Id="rId4" Type="http://schemas.openxmlformats.org/officeDocument/2006/relationships/tags" Target="../tags/tag403.xml" /><Relationship Id="rId5" Type="http://schemas.openxmlformats.org/officeDocument/2006/relationships/tags" Target="../tags/tag404.xml" /><Relationship Id="rId6" Type="http://schemas.openxmlformats.org/officeDocument/2006/relationships/tags" Target="../tags/tag405.xml" /><Relationship Id="rId7" Type="http://schemas.openxmlformats.org/officeDocument/2006/relationships/tags" Target="../tags/tag406.xml" /><Relationship Id="rId8" Type="http://schemas.openxmlformats.org/officeDocument/2006/relationships/tags" Target="../tags/tag407.xml" /><Relationship Id="rId9" Type="http://schemas.openxmlformats.org/officeDocument/2006/relationships/tags" Target="../tags/tag40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7.xml" /><Relationship Id="rId11" Type="http://schemas.openxmlformats.org/officeDocument/2006/relationships/tags" Target="../tags/tag438.xml" /><Relationship Id="rId12" Type="http://schemas.openxmlformats.org/officeDocument/2006/relationships/tags" Target="../tags/tag439.xml" /><Relationship Id="rId13" Type="http://schemas.openxmlformats.org/officeDocument/2006/relationships/tags" Target="../tags/tag440.xml" /><Relationship Id="rId14" Type="http://schemas.openxmlformats.org/officeDocument/2006/relationships/tags" Target="../tags/tag441.xml" /><Relationship Id="rId15" Type="http://schemas.openxmlformats.org/officeDocument/2006/relationships/tags" Target="../tags/tag442.xml" /><Relationship Id="rId16" Type="http://schemas.openxmlformats.org/officeDocument/2006/relationships/tags" Target="../tags/tag443.xml" /><Relationship Id="rId17" Type="http://schemas.openxmlformats.org/officeDocument/2006/relationships/tags" Target="../tags/tag444.xml" /><Relationship Id="rId18" Type="http://schemas.openxmlformats.org/officeDocument/2006/relationships/tags" Target="../tags/tag445.xml" /><Relationship Id="rId19" Type="http://schemas.openxmlformats.org/officeDocument/2006/relationships/tags" Target="../tags/tag446.xml" /><Relationship Id="rId2" Type="http://schemas.openxmlformats.org/officeDocument/2006/relationships/tags" Target="../tags/tag429.xml" /><Relationship Id="rId20" Type="http://schemas.openxmlformats.org/officeDocument/2006/relationships/tags" Target="../tags/tag447.xml" /><Relationship Id="rId21" Type="http://schemas.openxmlformats.org/officeDocument/2006/relationships/tags" Target="../tags/tag448.xml" /><Relationship Id="rId3" Type="http://schemas.openxmlformats.org/officeDocument/2006/relationships/tags" Target="../tags/tag430.xml" /><Relationship Id="rId4" Type="http://schemas.openxmlformats.org/officeDocument/2006/relationships/tags" Target="../tags/tag431.xml" /><Relationship Id="rId5" Type="http://schemas.openxmlformats.org/officeDocument/2006/relationships/tags" Target="../tags/tag432.xml" /><Relationship Id="rId6" Type="http://schemas.openxmlformats.org/officeDocument/2006/relationships/tags" Target="../tags/tag433.xml" /><Relationship Id="rId7" Type="http://schemas.openxmlformats.org/officeDocument/2006/relationships/tags" Target="../tags/tag434.xml" /><Relationship Id="rId8" Type="http://schemas.openxmlformats.org/officeDocument/2006/relationships/tags" Target="../tags/tag435.xml" /><Relationship Id="rId9" Type="http://schemas.openxmlformats.org/officeDocument/2006/relationships/tags" Target="../tags/tag43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7.xml" /><Relationship Id="rId11" Type="http://schemas.openxmlformats.org/officeDocument/2006/relationships/tags" Target="../tags/tag458.xml" /><Relationship Id="rId12" Type="http://schemas.openxmlformats.org/officeDocument/2006/relationships/tags" Target="../tags/tag459.xml" /><Relationship Id="rId13" Type="http://schemas.openxmlformats.org/officeDocument/2006/relationships/tags" Target="../tags/tag460.xml" /><Relationship Id="rId2" Type="http://schemas.openxmlformats.org/officeDocument/2006/relationships/tags" Target="../tags/tag449.xml" /><Relationship Id="rId3" Type="http://schemas.openxmlformats.org/officeDocument/2006/relationships/tags" Target="../tags/tag450.xml" /><Relationship Id="rId4" Type="http://schemas.openxmlformats.org/officeDocument/2006/relationships/tags" Target="../tags/tag451.xml" /><Relationship Id="rId5" Type="http://schemas.openxmlformats.org/officeDocument/2006/relationships/tags" Target="../tags/tag452.xml" /><Relationship Id="rId6" Type="http://schemas.openxmlformats.org/officeDocument/2006/relationships/tags" Target="../tags/tag453.xml" /><Relationship Id="rId7" Type="http://schemas.openxmlformats.org/officeDocument/2006/relationships/tags" Target="../tags/tag454.xml" /><Relationship Id="rId8" Type="http://schemas.openxmlformats.org/officeDocument/2006/relationships/tags" Target="../tags/tag455.xml" /><Relationship Id="rId9" Type="http://schemas.openxmlformats.org/officeDocument/2006/relationships/tags" Target="../tags/tag45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61.xml" /><Relationship Id="rId3" Type="http://schemas.openxmlformats.org/officeDocument/2006/relationships/tags" Target="../tags/tag462.xml" /><Relationship Id="rId4" Type="http://schemas.openxmlformats.org/officeDocument/2006/relationships/tags" Target="../tags/tag463.xml" /><Relationship Id="rId5" Type="http://schemas.openxmlformats.org/officeDocument/2006/relationships/tags" Target="../tags/tag46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3.xml" /><Relationship Id="rId11" Type="http://schemas.openxmlformats.org/officeDocument/2006/relationships/tags" Target="../tags/tag474.xml" /><Relationship Id="rId12" Type="http://schemas.openxmlformats.org/officeDocument/2006/relationships/tags" Target="../tags/tag475.xml" /><Relationship Id="rId13" Type="http://schemas.openxmlformats.org/officeDocument/2006/relationships/tags" Target="../tags/tag476.xml" /><Relationship Id="rId14" Type="http://schemas.openxmlformats.org/officeDocument/2006/relationships/tags" Target="../tags/tag477.xml" /><Relationship Id="rId15" Type="http://schemas.openxmlformats.org/officeDocument/2006/relationships/tags" Target="../tags/tag478.xml" /><Relationship Id="rId16" Type="http://schemas.openxmlformats.org/officeDocument/2006/relationships/tags" Target="../tags/tag479.xml" /><Relationship Id="rId17" Type="http://schemas.openxmlformats.org/officeDocument/2006/relationships/tags" Target="../tags/tag480.xml" /><Relationship Id="rId18" Type="http://schemas.openxmlformats.org/officeDocument/2006/relationships/tags" Target="../tags/tag481.xml" /><Relationship Id="rId19" Type="http://schemas.openxmlformats.org/officeDocument/2006/relationships/tags" Target="../tags/tag482.xml" /><Relationship Id="rId2" Type="http://schemas.openxmlformats.org/officeDocument/2006/relationships/tags" Target="../tags/tag465.xml" /><Relationship Id="rId20" Type="http://schemas.openxmlformats.org/officeDocument/2006/relationships/tags" Target="../tags/tag483.xml" /><Relationship Id="rId21" Type="http://schemas.openxmlformats.org/officeDocument/2006/relationships/tags" Target="../tags/tag484.xml" /><Relationship Id="rId22" Type="http://schemas.openxmlformats.org/officeDocument/2006/relationships/tags" Target="../tags/tag485.xml" /><Relationship Id="rId23" Type="http://schemas.openxmlformats.org/officeDocument/2006/relationships/tags" Target="../tags/tag486.xml" /><Relationship Id="rId3" Type="http://schemas.openxmlformats.org/officeDocument/2006/relationships/tags" Target="../tags/tag466.xml" /><Relationship Id="rId4" Type="http://schemas.openxmlformats.org/officeDocument/2006/relationships/tags" Target="../tags/tag467.xml" /><Relationship Id="rId5" Type="http://schemas.openxmlformats.org/officeDocument/2006/relationships/tags" Target="../tags/tag468.xml" /><Relationship Id="rId6" Type="http://schemas.openxmlformats.org/officeDocument/2006/relationships/tags" Target="../tags/tag469.xml" /><Relationship Id="rId7" Type="http://schemas.openxmlformats.org/officeDocument/2006/relationships/tags" Target="../tags/tag470.xml" /><Relationship Id="rId8" Type="http://schemas.openxmlformats.org/officeDocument/2006/relationships/tags" Target="../tags/tag471.xml" /><Relationship Id="rId9" Type="http://schemas.openxmlformats.org/officeDocument/2006/relationships/tags" Target="../tags/tag47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5.xml" /><Relationship Id="rId11" Type="http://schemas.openxmlformats.org/officeDocument/2006/relationships/tags" Target="../tags/tag496.xml" /><Relationship Id="rId12" Type="http://schemas.openxmlformats.org/officeDocument/2006/relationships/tags" Target="../tags/tag497.xml" /><Relationship Id="rId13" Type="http://schemas.openxmlformats.org/officeDocument/2006/relationships/tags" Target="../tags/tag498.xml" /><Relationship Id="rId14" Type="http://schemas.openxmlformats.org/officeDocument/2006/relationships/tags" Target="../tags/tag499.xml" /><Relationship Id="rId15" Type="http://schemas.openxmlformats.org/officeDocument/2006/relationships/tags" Target="../tags/tag500.xml" /><Relationship Id="rId16" Type="http://schemas.openxmlformats.org/officeDocument/2006/relationships/tags" Target="../tags/tag501.xml" /><Relationship Id="rId17" Type="http://schemas.openxmlformats.org/officeDocument/2006/relationships/tags" Target="../tags/tag502.xml" /><Relationship Id="rId18" Type="http://schemas.openxmlformats.org/officeDocument/2006/relationships/tags" Target="../tags/tag503.xml" /><Relationship Id="rId19" Type="http://schemas.openxmlformats.org/officeDocument/2006/relationships/tags" Target="../tags/tag504.xml" /><Relationship Id="rId2" Type="http://schemas.openxmlformats.org/officeDocument/2006/relationships/tags" Target="../tags/tag487.xml" /><Relationship Id="rId20" Type="http://schemas.openxmlformats.org/officeDocument/2006/relationships/tags" Target="../tags/tag505.xml" /><Relationship Id="rId21" Type="http://schemas.openxmlformats.org/officeDocument/2006/relationships/tags" Target="../tags/tag506.xml" /><Relationship Id="rId3" Type="http://schemas.openxmlformats.org/officeDocument/2006/relationships/tags" Target="../tags/tag488.xml" /><Relationship Id="rId4" Type="http://schemas.openxmlformats.org/officeDocument/2006/relationships/tags" Target="../tags/tag489.xml" /><Relationship Id="rId5" Type="http://schemas.openxmlformats.org/officeDocument/2006/relationships/tags" Target="../tags/tag490.xml" /><Relationship Id="rId6" Type="http://schemas.openxmlformats.org/officeDocument/2006/relationships/tags" Target="../tags/tag491.xml" /><Relationship Id="rId7" Type="http://schemas.openxmlformats.org/officeDocument/2006/relationships/tags" Target="../tags/tag492.xml" /><Relationship Id="rId8" Type="http://schemas.openxmlformats.org/officeDocument/2006/relationships/tags" Target="../tags/tag493.xml" /><Relationship Id="rId9" Type="http://schemas.openxmlformats.org/officeDocument/2006/relationships/tags" Target="../tags/tag49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5.xml" /><Relationship Id="rId11" Type="http://schemas.openxmlformats.org/officeDocument/2006/relationships/tags" Target="../tags/tag516.xml" /><Relationship Id="rId12" Type="http://schemas.openxmlformats.org/officeDocument/2006/relationships/tags" Target="../tags/tag517.xml" /><Relationship Id="rId13" Type="http://schemas.openxmlformats.org/officeDocument/2006/relationships/tags" Target="../tags/tag518.xml" /><Relationship Id="rId14" Type="http://schemas.openxmlformats.org/officeDocument/2006/relationships/tags" Target="../tags/tag519.xml" /><Relationship Id="rId15" Type="http://schemas.openxmlformats.org/officeDocument/2006/relationships/tags" Target="../tags/tag520.xml" /><Relationship Id="rId2" Type="http://schemas.openxmlformats.org/officeDocument/2006/relationships/tags" Target="../tags/tag507.xml" /><Relationship Id="rId3" Type="http://schemas.openxmlformats.org/officeDocument/2006/relationships/tags" Target="../tags/tag508.xml" /><Relationship Id="rId4" Type="http://schemas.openxmlformats.org/officeDocument/2006/relationships/tags" Target="../tags/tag509.xml" /><Relationship Id="rId5" Type="http://schemas.openxmlformats.org/officeDocument/2006/relationships/tags" Target="../tags/tag510.xml" /><Relationship Id="rId6" Type="http://schemas.openxmlformats.org/officeDocument/2006/relationships/tags" Target="../tags/tag511.xml" /><Relationship Id="rId7" Type="http://schemas.openxmlformats.org/officeDocument/2006/relationships/tags" Target="../tags/tag512.xml" /><Relationship Id="rId8" Type="http://schemas.openxmlformats.org/officeDocument/2006/relationships/tags" Target="../tags/tag513.xml" /><Relationship Id="rId9" Type="http://schemas.openxmlformats.org/officeDocument/2006/relationships/tags" Target="../tags/tag51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21.xml" /><Relationship Id="rId3" Type="http://schemas.openxmlformats.org/officeDocument/2006/relationships/tags" Target="../tags/tag52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防护施工人员安全教育培训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2200">
                <a:solidFill>
                  <a:schemeClr val="accen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箭头连接符 1"/>
          <p:cNvCxnSpPr/>
          <p:nvPr userDrawn="1">
            <p:custDataLst>
              <p:tags r:id="rId3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安全教育培训的重要性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安全教育培训的内容</a:t>
            </a: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安全教育培训的方式</a:t>
            </a: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安全教育培训的考核与评估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安全教育培训的重要性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690870" y="1321435"/>
            <a:ext cx="934085" cy="565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2400" b="1">
                <a:solidFill>
                  <a:schemeClr val="lt1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1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提高安全意识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5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6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增强自我保护意识：提高施工人员的安全意识，避免安全事故的发生。</a:t>
            </a:r>
          </a:p>
        </p:txBody>
      </p:sp>
      <p:cxnSp>
        <p:nvCxnSpPr>
          <p:cNvPr id="53" name="直接连接符 52"/>
          <p:cNvCxnSpPr/>
          <p:nvPr>
            <p:custDataLst>
              <p:tags r:id="rId7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8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9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预防事故发生：通过安全教育培训，提高施工人员的安全意识，减少事故的发生。</a:t>
            </a:r>
          </a:p>
        </p:txBody>
      </p:sp>
      <p:cxnSp>
        <p:nvCxnSpPr>
          <p:cNvPr id="55" name="直接连接符 54"/>
          <p:cNvCxnSpPr/>
          <p:nvPr>
            <p:custDataLst>
              <p:tags r:id="rId10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1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2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保障施工安全：通过安全教育培训，提高施工人员的安全意识，确保施工安全。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4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提高工作效率：通过安全教育培训，提高施工人员的安全意识，提高工作效率。</a:t>
            </a:r>
          </a:p>
        </p:txBody>
      </p:sp>
      <p:cxnSp>
        <p:nvCxnSpPr>
          <p:cNvPr id="22" name="直接连接符 21"/>
          <p:cNvCxnSpPr/>
          <p:nvPr>
            <p:custDataLst>
              <p:tags r:id="rId15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6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箭头连接符 1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预防安全事故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6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提高安全意识：加强施工人员的安全意识，预防安全事故的发生</a:t>
            </a:r>
          </a:p>
        </p:txBody>
      </p:sp>
      <p:sp>
        <p:nvSpPr>
          <p:cNvPr id="7" name="文本框 58"/>
          <p:cNvSpPr txBox="1"/>
          <p:nvPr>
            <p:custDataLst>
              <p:tags r:id="rId7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9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保障施工人员安全：通过安全教育培训，提高施工人员的安全防护能力，保障施工人员的安全</a:t>
            </a:r>
          </a:p>
        </p:txBody>
      </p:sp>
      <p:sp>
        <p:nvSpPr>
          <p:cNvPr id="16" name="文本框 58"/>
          <p:cNvSpPr txBox="1"/>
          <p:nvPr>
            <p:custDataLst>
              <p:tags r:id="rId10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1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2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减少事故损失：通过安全教育培训，降低事故发生率，减少事故损失</a:t>
            </a:r>
          </a:p>
        </p:txBody>
      </p:sp>
      <p:sp>
        <p:nvSpPr>
          <p:cNvPr id="26" name="文本框 58"/>
          <p:cNvSpPr txBox="1"/>
          <p:nvPr>
            <p:custDataLst>
              <p:tags r:id="rId13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5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提高施工效率：通过安全教育培训，提高施工人员的安全意识和技能，提高施工效率</a:t>
            </a:r>
          </a:p>
        </p:txBody>
      </p:sp>
      <p:sp>
        <p:nvSpPr>
          <p:cNvPr id="23" name="文本框 58"/>
          <p:cNvSpPr txBox="1"/>
          <p:nvPr>
            <p:custDataLst>
              <p:tags r:id="rId16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保障施工安全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5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700" spc="1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提高施工人员的安全意识</a:t>
            </a:r>
          </a:p>
        </p:txBody>
      </p:sp>
      <p:sp>
        <p:nvSpPr>
          <p:cNvPr id="31" name="椭圆 30"/>
          <p:cNvSpPr/>
          <p:nvPr>
            <p:custDataLst>
              <p:tags r:id="rId8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1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>
                    <a:lumMod val="50000"/>
                  </a:schemeClr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>
                  <a:lumMod val="50000"/>
                </a:schemeClr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700" spc="2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降低施工企业的损失</a:t>
            </a:r>
          </a:p>
        </p:txBody>
      </p:sp>
      <p:sp>
        <p:nvSpPr>
          <p:cNvPr id="39" name="椭圆 38"/>
          <p:cNvSpPr/>
          <p:nvPr>
            <p:custDataLst>
              <p:tags r:id="rId14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7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8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700" spc="2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预防安全事故的发生</a:t>
            </a:r>
          </a:p>
        </p:txBody>
      </p:sp>
      <p:sp>
        <p:nvSpPr>
          <p:cNvPr id="35" name="椭圆 34"/>
          <p:cNvSpPr/>
          <p:nvPr>
            <p:custDataLst>
              <p:tags r:id="rId20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3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700" spc="1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保障施工人员的生命安全</a:t>
            </a:r>
          </a:p>
        </p:txBody>
      </p:sp>
      <p:sp>
        <p:nvSpPr>
          <p:cNvPr id="43" name="椭圆 42"/>
          <p:cNvSpPr/>
          <p:nvPr>
            <p:custDataLst>
              <p:tags r:id="rId26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29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安全教育培训的内容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690870" y="1321435"/>
            <a:ext cx="934085" cy="565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2400" b="1">
                <a:solidFill>
                  <a:schemeClr val="lt1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2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法律法规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5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6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7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8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8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1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2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安全生产法：安全生产的基本原则、生产经营单位的安全生产保障、从业人员的安全生产权利和义务等</a:t>
            </a:r>
          </a:p>
        </p:txBody>
      </p:sp>
      <p:sp>
        <p:nvSpPr>
          <p:cNvPr id="41" name="文本框 40"/>
          <p:cNvSpPr txBox="1"/>
          <p:nvPr>
            <p:custDataLst>
              <p:tags r:id="rId23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职业病防治法：职业病的预防、诊断、治疗和康复，以及职业病患者的保障等</a:t>
            </a:r>
          </a:p>
        </p:txBody>
      </p:sp>
      <p:sp>
        <p:nvSpPr>
          <p:cNvPr id="42" name="文本框 41"/>
          <p:cNvSpPr txBox="1"/>
          <p:nvPr>
            <p:custDataLst>
              <p:tags r:id="rId24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建筑法：建筑工程的基本原则、建筑工程的发包与承包、建筑工程的质量管理等</a:t>
            </a:r>
          </a:p>
        </p:txBody>
      </p:sp>
      <p:sp>
        <p:nvSpPr>
          <p:cNvPr id="43" name="文本框 42"/>
          <p:cNvSpPr txBox="1"/>
          <p:nvPr>
            <p:custDataLst>
              <p:tags r:id="rId25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劳动法：劳动关系的建立、劳动合同的订立、劳动报酬和福利待遇等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安全操作规程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5"/>
            </p:custDataLst>
          </p:nvPr>
        </p:nvSpPr>
        <p:spPr>
          <a:xfrm>
            <a:off x="1306069" y="1536064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61"/>
          <p:cNvSpPr txBox="1"/>
          <p:nvPr>
            <p:custDataLst>
              <p:tags r:id="rId6"/>
            </p:custDataLst>
          </p:nvPr>
        </p:nvSpPr>
        <p:spPr>
          <a:xfrm>
            <a:off x="1344515" y="2608758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正确穿戴个人防护用品，如安全帽、防护服、手套等</a:t>
            </a:r>
          </a:p>
        </p:txBody>
      </p:sp>
      <p:sp>
        <p:nvSpPr>
          <p:cNvPr id="13" name="文本框 58"/>
          <p:cNvSpPr txBox="1"/>
          <p:nvPr>
            <p:custDataLst>
              <p:tags r:id="rId7"/>
            </p:custDataLst>
          </p:nvPr>
        </p:nvSpPr>
        <p:spPr>
          <a:xfrm>
            <a:off x="2221778" y="2006187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6" name="任意多边形: 形状 15"/>
          <p:cNvSpPr/>
          <p:nvPr>
            <p:custDataLst>
              <p:tags r:id="rId8"/>
            </p:custDataLst>
          </p:nvPr>
        </p:nvSpPr>
        <p:spPr>
          <a:xfrm>
            <a:off x="1306069" y="1536064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: 圆角 18"/>
          <p:cNvSpPr/>
          <p:nvPr>
            <p:custDataLst>
              <p:tags r:id="rId9"/>
            </p:custDataLst>
          </p:nvPr>
        </p:nvSpPr>
        <p:spPr>
          <a:xfrm>
            <a:off x="4778294" y="1536064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61"/>
          <p:cNvSpPr txBox="1"/>
          <p:nvPr>
            <p:custDataLst>
              <p:tags r:id="rId10"/>
            </p:custDataLst>
          </p:nvPr>
        </p:nvSpPr>
        <p:spPr>
          <a:xfrm>
            <a:off x="4816740" y="2608758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遵守施工现场的安全规定，如禁止吸烟、禁止酒后作业等</a:t>
            </a:r>
          </a:p>
        </p:txBody>
      </p:sp>
      <p:sp>
        <p:nvSpPr>
          <p:cNvPr id="21" name="文本框 58"/>
          <p:cNvSpPr txBox="1"/>
          <p:nvPr>
            <p:custDataLst>
              <p:tags r:id="rId11"/>
            </p:custDataLst>
          </p:nvPr>
        </p:nvSpPr>
        <p:spPr>
          <a:xfrm>
            <a:off x="5694003" y="2006187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2" name="任意多边形: 形状 21"/>
          <p:cNvSpPr/>
          <p:nvPr>
            <p:custDataLst>
              <p:tags r:id="rId12"/>
            </p:custDataLst>
          </p:nvPr>
        </p:nvSpPr>
        <p:spPr>
          <a:xfrm>
            <a:off x="4778294" y="1536064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: 圆角 23"/>
          <p:cNvSpPr/>
          <p:nvPr>
            <p:custDataLst>
              <p:tags r:id="rId13"/>
            </p:custDataLst>
          </p:nvPr>
        </p:nvSpPr>
        <p:spPr>
          <a:xfrm>
            <a:off x="8250518" y="1536064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4"/>
            </p:custDataLst>
          </p:nvPr>
        </p:nvSpPr>
        <p:spPr>
          <a:xfrm>
            <a:off x="8288964" y="2608758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熟悉并遵守各种机械设备的操作规程，如起重机、挖掘机等</a:t>
            </a:r>
          </a:p>
        </p:txBody>
      </p:sp>
      <p:sp>
        <p:nvSpPr>
          <p:cNvPr id="26" name="文本框 58"/>
          <p:cNvSpPr txBox="1"/>
          <p:nvPr>
            <p:custDataLst>
              <p:tags r:id="rId15"/>
            </p:custDataLst>
          </p:nvPr>
        </p:nvSpPr>
        <p:spPr>
          <a:xfrm>
            <a:off x="9166227" y="2006187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任意多边形: 形状 26"/>
          <p:cNvSpPr/>
          <p:nvPr>
            <p:custDataLst>
              <p:tags r:id="rId16"/>
            </p:custDataLst>
          </p:nvPr>
        </p:nvSpPr>
        <p:spPr>
          <a:xfrm>
            <a:off x="8250518" y="1536064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: 圆角 40"/>
          <p:cNvSpPr/>
          <p:nvPr>
            <p:custDataLst>
              <p:tags r:id="rId17"/>
            </p:custDataLst>
          </p:nvPr>
        </p:nvSpPr>
        <p:spPr>
          <a:xfrm>
            <a:off x="1306069" y="4024645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文本框 61"/>
          <p:cNvSpPr txBox="1"/>
          <p:nvPr>
            <p:custDataLst>
              <p:tags r:id="rId18"/>
            </p:custDataLst>
          </p:nvPr>
        </p:nvSpPr>
        <p:spPr>
          <a:xfrm>
            <a:off x="1344515" y="5097339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掌握紧急情况下的应急处理措施，如火灾、触电等</a:t>
            </a:r>
          </a:p>
        </p:txBody>
      </p:sp>
      <p:sp>
        <p:nvSpPr>
          <p:cNvPr id="43" name="文本框 58"/>
          <p:cNvSpPr txBox="1"/>
          <p:nvPr>
            <p:custDataLst>
              <p:tags r:id="rId19"/>
            </p:custDataLst>
          </p:nvPr>
        </p:nvSpPr>
        <p:spPr>
          <a:xfrm>
            <a:off x="2221778" y="4494769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4" name="任意多边形: 形状 43"/>
          <p:cNvSpPr/>
          <p:nvPr>
            <p:custDataLst>
              <p:tags r:id="rId20"/>
            </p:custDataLst>
          </p:nvPr>
        </p:nvSpPr>
        <p:spPr>
          <a:xfrm>
            <a:off x="1306069" y="4024645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: 圆角 36"/>
          <p:cNvSpPr/>
          <p:nvPr>
            <p:custDataLst>
              <p:tags r:id="rId21"/>
            </p:custDataLst>
          </p:nvPr>
        </p:nvSpPr>
        <p:spPr>
          <a:xfrm>
            <a:off x="4778294" y="4024645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文本框 61"/>
          <p:cNvSpPr txBox="1"/>
          <p:nvPr>
            <p:custDataLst>
              <p:tags r:id="rId22"/>
            </p:custDataLst>
          </p:nvPr>
        </p:nvSpPr>
        <p:spPr>
          <a:xfrm>
            <a:off x="4816740" y="5097339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定期进行安全检查，确保施工现场的安全设施完好有效</a:t>
            </a:r>
          </a:p>
        </p:txBody>
      </p:sp>
      <p:sp>
        <p:nvSpPr>
          <p:cNvPr id="39" name="文本框 58"/>
          <p:cNvSpPr txBox="1"/>
          <p:nvPr>
            <p:custDataLst>
              <p:tags r:id="rId23"/>
            </p:custDataLst>
          </p:nvPr>
        </p:nvSpPr>
        <p:spPr>
          <a:xfrm>
            <a:off x="5694003" y="4494769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40" name="任意多边形: 形状 39"/>
          <p:cNvSpPr/>
          <p:nvPr>
            <p:custDataLst>
              <p:tags r:id="rId24"/>
            </p:custDataLst>
          </p:nvPr>
        </p:nvSpPr>
        <p:spPr>
          <a:xfrm>
            <a:off x="4778294" y="4024645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矩形: 圆角 32"/>
          <p:cNvSpPr/>
          <p:nvPr>
            <p:custDataLst>
              <p:tags r:id="rId25"/>
            </p:custDataLst>
          </p:nvPr>
        </p:nvSpPr>
        <p:spPr>
          <a:xfrm>
            <a:off x="8250518" y="4024645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61"/>
          <p:cNvSpPr txBox="1"/>
          <p:nvPr>
            <p:custDataLst>
              <p:tags r:id="rId26"/>
            </p:custDataLst>
          </p:nvPr>
        </p:nvSpPr>
        <p:spPr>
          <a:xfrm>
            <a:off x="8288964" y="5097339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加强安全培训，提高员工的安全意识和自我保护能力</a:t>
            </a:r>
          </a:p>
        </p:txBody>
      </p:sp>
      <p:sp>
        <p:nvSpPr>
          <p:cNvPr id="35" name="文本框 58"/>
          <p:cNvSpPr txBox="1"/>
          <p:nvPr>
            <p:custDataLst>
              <p:tags r:id="rId27"/>
            </p:custDataLst>
          </p:nvPr>
        </p:nvSpPr>
        <p:spPr>
          <a:xfrm>
            <a:off x="9166227" y="4494769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6" name="任意多边形: 形状 35"/>
          <p:cNvSpPr/>
          <p:nvPr>
            <p:custDataLst>
              <p:tags r:id="rId28"/>
            </p:custDataLst>
          </p:nvPr>
        </p:nvSpPr>
        <p:spPr>
          <a:xfrm>
            <a:off x="8250518" y="4024645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安全防护措施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5"/>
            </p:custDataLst>
          </p:nvPr>
        </p:nvSpPr>
        <p:spPr>
          <a:xfrm>
            <a:off x="2256586" y="2515832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正确穿戴个人防护用品，如安全帽、防护服、手套等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6"/>
            </p:custDataLst>
          </p:nvPr>
        </p:nvSpPr>
        <p:spPr bwMode="auto">
          <a:xfrm>
            <a:off x="1909054" y="2523681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7"/>
            </p:custDataLst>
          </p:nvPr>
        </p:nvSpPr>
        <p:spPr bwMode="auto">
          <a:xfrm>
            <a:off x="1929070" y="2680522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8"/>
            </p:custDataLst>
          </p:nvPr>
        </p:nvSpPr>
        <p:spPr bwMode="auto">
          <a:xfrm>
            <a:off x="1924066" y="2808997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9"/>
            </p:custDataLst>
          </p:nvPr>
        </p:nvSpPr>
        <p:spPr bwMode="auto">
          <a:xfrm>
            <a:off x="1924066" y="2538698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0"/>
            </p:custDataLst>
          </p:nvPr>
        </p:nvSpPr>
        <p:spPr bwMode="auto">
          <a:xfrm>
            <a:off x="1924066" y="2597096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1909054" y="2523681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2"/>
            </p:custDataLst>
          </p:nvPr>
        </p:nvSpPr>
        <p:spPr>
          <a:xfrm>
            <a:off x="1305894" y="2515832"/>
            <a:ext cx="608594" cy="55606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3"/>
            </p:custDataLst>
          </p:nvPr>
        </p:nvSpPr>
        <p:spPr>
          <a:xfrm>
            <a:off x="2243539" y="3428119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熟悉并遵守施工现场的安全规定，如禁止吸烟、禁止酒后作业等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4"/>
            </p:custDataLst>
          </p:nvPr>
        </p:nvSpPr>
        <p:spPr bwMode="auto">
          <a:xfrm>
            <a:off x="1909054" y="3435968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5"/>
            </p:custDataLst>
          </p:nvPr>
        </p:nvSpPr>
        <p:spPr bwMode="auto">
          <a:xfrm>
            <a:off x="1929070" y="3592809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6"/>
            </p:custDataLst>
          </p:nvPr>
        </p:nvSpPr>
        <p:spPr bwMode="auto">
          <a:xfrm>
            <a:off x="1924066" y="3721284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7"/>
            </p:custDataLst>
          </p:nvPr>
        </p:nvSpPr>
        <p:spPr bwMode="auto">
          <a:xfrm>
            <a:off x="1924066" y="3450985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8"/>
            </p:custDataLst>
          </p:nvPr>
        </p:nvSpPr>
        <p:spPr bwMode="auto">
          <a:xfrm>
            <a:off x="1924066" y="3509383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1909054" y="3435968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0"/>
            </p:custDataLst>
          </p:nvPr>
        </p:nvSpPr>
        <p:spPr>
          <a:xfrm>
            <a:off x="1305894" y="3428119"/>
            <a:ext cx="603764" cy="554859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1"/>
            </p:custDataLst>
          </p:nvPr>
        </p:nvSpPr>
        <p:spPr>
          <a:xfrm>
            <a:off x="2244143" y="4341010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掌握应急处理措施，如发生事故时如何自救、如何报警等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2"/>
            </p:custDataLst>
          </p:nvPr>
        </p:nvSpPr>
        <p:spPr bwMode="auto">
          <a:xfrm>
            <a:off x="1909658" y="4348859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3"/>
            </p:custDataLst>
          </p:nvPr>
        </p:nvSpPr>
        <p:spPr bwMode="auto">
          <a:xfrm>
            <a:off x="1929674" y="4505700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4"/>
            </p:custDataLst>
          </p:nvPr>
        </p:nvSpPr>
        <p:spPr bwMode="auto">
          <a:xfrm>
            <a:off x="1924670" y="4634175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5"/>
            </p:custDataLst>
          </p:nvPr>
        </p:nvSpPr>
        <p:spPr bwMode="auto">
          <a:xfrm>
            <a:off x="1924670" y="4363876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6"/>
            </p:custDataLst>
          </p:nvPr>
        </p:nvSpPr>
        <p:spPr bwMode="auto">
          <a:xfrm>
            <a:off x="1924670" y="4422274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1909658" y="4348859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28"/>
            </p:custDataLst>
          </p:nvPr>
        </p:nvSpPr>
        <p:spPr>
          <a:xfrm>
            <a:off x="1306497" y="4341010"/>
            <a:ext cx="603764" cy="554859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29"/>
            </p:custDataLst>
          </p:nvPr>
        </p:nvSpPr>
        <p:spPr>
          <a:xfrm>
            <a:off x="7091763" y="2972278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遵守安全操作规程，如高空作业、用电安全等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0"/>
            </p:custDataLst>
          </p:nvPr>
        </p:nvSpPr>
        <p:spPr bwMode="auto">
          <a:xfrm>
            <a:off x="6757278" y="2980126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1"/>
            </p:custDataLst>
          </p:nvPr>
        </p:nvSpPr>
        <p:spPr bwMode="auto">
          <a:xfrm>
            <a:off x="6777295" y="3136967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2"/>
            </p:custDataLst>
          </p:nvPr>
        </p:nvSpPr>
        <p:spPr bwMode="auto">
          <a:xfrm>
            <a:off x="6772290" y="3265442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3"/>
            </p:custDataLst>
          </p:nvPr>
        </p:nvSpPr>
        <p:spPr bwMode="auto">
          <a:xfrm>
            <a:off x="6772290" y="2995144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4"/>
            </p:custDataLst>
          </p:nvPr>
        </p:nvSpPr>
        <p:spPr bwMode="auto">
          <a:xfrm>
            <a:off x="6772290" y="3053541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5"/>
            </p:custDataLst>
          </p:nvPr>
        </p:nvSpPr>
        <p:spPr bwMode="auto">
          <a:xfrm>
            <a:off x="6757278" y="2980126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6"/>
            </p:custDataLst>
          </p:nvPr>
        </p:nvSpPr>
        <p:spPr>
          <a:xfrm>
            <a:off x="6154118" y="2972278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7"/>
            </p:custDataLst>
          </p:nvPr>
        </p:nvSpPr>
        <p:spPr>
          <a:xfrm>
            <a:off x="7091763" y="3884565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提高安全意识，如注意防火、防电、防坠落等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8"/>
            </p:custDataLst>
          </p:nvPr>
        </p:nvSpPr>
        <p:spPr bwMode="auto">
          <a:xfrm>
            <a:off x="6757278" y="3892414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39"/>
            </p:custDataLst>
          </p:nvPr>
        </p:nvSpPr>
        <p:spPr bwMode="auto">
          <a:xfrm>
            <a:off x="6777295" y="4049255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0"/>
            </p:custDataLst>
          </p:nvPr>
        </p:nvSpPr>
        <p:spPr bwMode="auto">
          <a:xfrm>
            <a:off x="6772290" y="4177730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1"/>
            </p:custDataLst>
          </p:nvPr>
        </p:nvSpPr>
        <p:spPr bwMode="auto">
          <a:xfrm>
            <a:off x="6772290" y="3907431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2"/>
            </p:custDataLst>
          </p:nvPr>
        </p:nvSpPr>
        <p:spPr bwMode="auto">
          <a:xfrm>
            <a:off x="6772290" y="3965829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3"/>
            </p:custDataLst>
          </p:nvPr>
        </p:nvSpPr>
        <p:spPr bwMode="auto">
          <a:xfrm>
            <a:off x="6757278" y="3892414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4"/>
            </p:custDataLst>
          </p:nvPr>
        </p:nvSpPr>
        <p:spPr>
          <a:xfrm>
            <a:off x="6154118" y="3884565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45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安全教育培训的方式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690870" y="1321435"/>
            <a:ext cx="934085" cy="565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2400" b="1">
                <a:solidFill>
                  <a:schemeClr val="lt1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3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6" name="直接箭头连接符 25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理论授课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任意多边形: 形状 45"/>
          <p:cNvSpPr/>
          <p:nvPr>
            <p:custDataLst>
              <p:tags r:id="rId5"/>
            </p:custDataLst>
          </p:nvPr>
        </p:nvSpPr>
        <p:spPr>
          <a:xfrm>
            <a:off x="3552489" y="1530639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>
            <p:custDataLst>
              <p:tags r:id="rId6"/>
            </p:custDataLst>
          </p:nvPr>
        </p:nvSpPr>
        <p:spPr bwMode="auto">
          <a:xfrm>
            <a:off x="3783123" y="1477995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6"/>
          <p:cNvSpPr/>
          <p:nvPr>
            <p:custDataLst>
              <p:tags r:id="rId7"/>
            </p:custDataLst>
          </p:nvPr>
        </p:nvSpPr>
        <p:spPr bwMode="auto">
          <a:xfrm>
            <a:off x="3552489" y="1723043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Rectangle 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709169" y="1530639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4594102" y="1585791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授课内容：安全知识、法律法规、操作规程等</a:t>
            </a:r>
          </a:p>
        </p:txBody>
      </p:sp>
      <p:sp>
        <p:nvSpPr>
          <p:cNvPr id="17" name="Object 1107"/>
          <p:cNvSpPr txBox="1"/>
          <p:nvPr>
            <p:custDataLst>
              <p:tags r:id="rId10"/>
            </p:custDataLst>
          </p:nvPr>
        </p:nvSpPr>
        <p:spPr>
          <a:xfrm>
            <a:off x="3772468" y="1657237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任意多边形: 形状 45"/>
          <p:cNvSpPr/>
          <p:nvPr>
            <p:custDataLst>
              <p:tags r:id="rId11"/>
            </p:custDataLst>
          </p:nvPr>
        </p:nvSpPr>
        <p:spPr>
          <a:xfrm>
            <a:off x="3552489" y="2762547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AutoShape 3"/>
          <p:cNvSpPr>
            <a:spLocks noChangeAspect="1" noChangeArrowheads="1" noTextEdit="1"/>
          </p:cNvSpPr>
          <p:nvPr>
            <p:custDataLst>
              <p:tags r:id="rId12"/>
            </p:custDataLst>
          </p:nvPr>
        </p:nvSpPr>
        <p:spPr bwMode="auto">
          <a:xfrm>
            <a:off x="3783123" y="2709903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6"/>
          <p:cNvSpPr/>
          <p:nvPr>
            <p:custDataLst>
              <p:tags r:id="rId13"/>
            </p:custDataLst>
          </p:nvPr>
        </p:nvSpPr>
        <p:spPr bwMode="auto">
          <a:xfrm>
            <a:off x="3552489" y="2954951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Rectangle 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709169" y="2762547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4594102" y="2817700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授课方式：课堂讲授、案例分析、讨论交流等</a:t>
            </a:r>
          </a:p>
        </p:txBody>
      </p:sp>
      <p:sp>
        <p:nvSpPr>
          <p:cNvPr id="12" name="Object 1107"/>
          <p:cNvSpPr txBox="1"/>
          <p:nvPr>
            <p:custDataLst>
              <p:tags r:id="rId16"/>
            </p:custDataLst>
          </p:nvPr>
        </p:nvSpPr>
        <p:spPr>
          <a:xfrm>
            <a:off x="3772468" y="2889145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任意多边形: 形状 45"/>
          <p:cNvSpPr/>
          <p:nvPr>
            <p:custDataLst>
              <p:tags r:id="rId17"/>
            </p:custDataLst>
          </p:nvPr>
        </p:nvSpPr>
        <p:spPr>
          <a:xfrm>
            <a:off x="3552489" y="3994456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AutoShape 3"/>
          <p:cNvSpPr>
            <a:spLocks noChangeAspect="1" noChangeArrowheads="1" noTextEdit="1"/>
          </p:cNvSpPr>
          <p:nvPr>
            <p:custDataLst>
              <p:tags r:id="rId18"/>
            </p:custDataLst>
          </p:nvPr>
        </p:nvSpPr>
        <p:spPr bwMode="auto">
          <a:xfrm>
            <a:off x="3783123" y="3941812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6"/>
          <p:cNvSpPr/>
          <p:nvPr>
            <p:custDataLst>
              <p:tags r:id="rId19"/>
            </p:custDataLst>
          </p:nvPr>
        </p:nvSpPr>
        <p:spPr bwMode="auto">
          <a:xfrm>
            <a:off x="3552489" y="4186859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Rectangle 7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9169" y="3994456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4594102" y="4049608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授课时间：根据培训计划和学员需求安排</a:t>
            </a:r>
          </a:p>
        </p:txBody>
      </p:sp>
      <p:sp>
        <p:nvSpPr>
          <p:cNvPr id="19" name="Object 1107"/>
          <p:cNvSpPr txBox="1"/>
          <p:nvPr>
            <p:custDataLst>
              <p:tags r:id="rId22"/>
            </p:custDataLst>
          </p:nvPr>
        </p:nvSpPr>
        <p:spPr>
          <a:xfrm>
            <a:off x="3772468" y="4121053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0" name="任意多边形: 形状 45"/>
          <p:cNvSpPr/>
          <p:nvPr>
            <p:custDataLst>
              <p:tags r:id="rId23"/>
            </p:custDataLst>
          </p:nvPr>
        </p:nvSpPr>
        <p:spPr>
          <a:xfrm>
            <a:off x="3552489" y="5226364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AutoShape 3"/>
          <p:cNvSpPr>
            <a:spLocks noChangeAspect="1" noChangeArrowheads="1" noTextEdit="1"/>
          </p:cNvSpPr>
          <p:nvPr>
            <p:custDataLst>
              <p:tags r:id="rId24"/>
            </p:custDataLst>
          </p:nvPr>
        </p:nvSpPr>
        <p:spPr bwMode="auto">
          <a:xfrm>
            <a:off x="3783123" y="5173719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6"/>
          <p:cNvSpPr/>
          <p:nvPr>
            <p:custDataLst>
              <p:tags r:id="rId25"/>
            </p:custDataLst>
          </p:nvPr>
        </p:nvSpPr>
        <p:spPr bwMode="auto">
          <a:xfrm>
            <a:off x="3552489" y="5418768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Rectangle 7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3709169" y="5226364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4594102" y="5281516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授课效果：提高学员安全意识，掌握安全操作技能，预防安全事故发生</a:t>
            </a:r>
          </a:p>
        </p:txBody>
      </p:sp>
      <p:sp>
        <p:nvSpPr>
          <p:cNvPr id="25" name="Object 1107"/>
          <p:cNvSpPr txBox="1"/>
          <p:nvPr>
            <p:custDataLst>
              <p:tags r:id="rId28"/>
            </p:custDataLst>
          </p:nvPr>
        </p:nvSpPr>
        <p:spPr>
          <a:xfrm>
            <a:off x="3772468" y="5352962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实际操作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5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现场演示：通过实际操作演示，让施工人员了解正确的操作流程和安全注意事项。</a:t>
            </a:r>
          </a:p>
        </p:txBody>
      </p:sp>
      <p:sp>
        <p:nvSpPr>
          <p:cNvPr id="138" name="文本框 137"/>
          <p:cNvSpPr txBox="1"/>
          <p:nvPr>
            <p:custDataLst>
              <p:tags r:id="rId6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案例分析：通过分析实际发生的安全事故案例，让施工人员了解安全操作的重要性和事故的严重后果。</a:t>
            </a:r>
          </a:p>
        </p:txBody>
      </p:sp>
      <p:sp>
        <p:nvSpPr>
          <p:cNvPr id="144" name="文本框 143"/>
          <p:cNvSpPr txBox="1"/>
          <p:nvPr>
            <p:custDataLst>
              <p:tags r:id="rId7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模拟演练：设置模拟场景，让施工人员亲身体验各种安全操作和应急处理方法。</a:t>
            </a:r>
          </a:p>
        </p:txBody>
      </p:sp>
      <p:sp>
        <p:nvSpPr>
          <p:cNvPr id="148" name="文本框 147"/>
          <p:cNvSpPr txBox="1"/>
          <p:nvPr>
            <p:custDataLst>
              <p:tags r:id="rId8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互动交流：组织施工人员参与讨论和交流，分享各自的安全经验和教训，提高安全意识。</a:t>
            </a:r>
          </a:p>
        </p:txBody>
      </p:sp>
      <p:grpSp>
        <p:nvGrpSpPr>
          <p:cNvPr id="4" name="组合 3"/>
          <p:cNvGrpSpPr/>
          <p:nvPr>
            <p:custDataLst>
              <p:tags r:id="rId9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10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1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2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3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4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5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6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7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8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19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20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1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案例分析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5"/>
            </p:custDataLst>
          </p:nvPr>
        </p:nvSpPr>
        <p:spPr>
          <a:xfrm>
            <a:off x="1305893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案例来源：真实事故、典型案例、行业案例等</a:t>
            </a:r>
          </a:p>
        </p:txBody>
      </p:sp>
      <p:sp>
        <p:nvSpPr>
          <p:cNvPr id="114" name="椭圆 113"/>
          <p:cNvSpPr/>
          <p:nvPr>
            <p:custDataLst>
              <p:tags r:id="rId6"/>
            </p:custDataLst>
          </p:nvPr>
        </p:nvSpPr>
        <p:spPr>
          <a:xfrm flipH="1">
            <a:off x="2038798" y="2868312"/>
            <a:ext cx="519010" cy="5190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3840332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分析方法：原因分析、后果分析、预防措施分析等</a:t>
            </a:r>
          </a:p>
        </p:txBody>
      </p:sp>
      <p:sp>
        <p:nvSpPr>
          <p:cNvPr id="4" name="椭圆 3"/>
          <p:cNvSpPr/>
          <p:nvPr>
            <p:custDataLst>
              <p:tags r:id="rId8"/>
            </p:custDataLst>
          </p:nvPr>
        </p:nvSpPr>
        <p:spPr>
          <a:xfrm flipH="1">
            <a:off x="4573237" y="2868312"/>
            <a:ext cx="519010" cy="5190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6374770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案例类型：安全操作、安全防护、安全设施等</a:t>
            </a:r>
          </a:p>
        </p:txBody>
      </p:sp>
      <p:sp>
        <p:nvSpPr>
          <p:cNvPr id="6" name="椭圆 5"/>
          <p:cNvSpPr/>
          <p:nvPr>
            <p:custDataLst>
              <p:tags r:id="rId10"/>
            </p:custDataLst>
          </p:nvPr>
        </p:nvSpPr>
        <p:spPr>
          <a:xfrm flipH="1">
            <a:off x="7107676" y="2868312"/>
            <a:ext cx="519010" cy="5190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8909209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案例应用：培训课程、实际操作、考核评估等</a:t>
            </a:r>
          </a:p>
        </p:txBody>
      </p:sp>
      <p:sp>
        <p:nvSpPr>
          <p:cNvPr id="8" name="椭圆 7"/>
          <p:cNvSpPr/>
          <p:nvPr>
            <p:custDataLst>
              <p:tags r:id="rId12"/>
            </p:custDataLst>
          </p:nvPr>
        </p:nvSpPr>
        <p:spPr>
          <a:xfrm flipH="1">
            <a:off x="9642113" y="2868312"/>
            <a:ext cx="519010" cy="5190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5250">
                <a:solidFill>
                  <a:schemeClr val="lt1"/>
                </a:solidFill>
              </a:rPr>
              <a:t>安全教育培训的考核与评估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690870" y="1321435"/>
            <a:ext cx="934085" cy="565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2400" b="1">
                <a:solidFill>
                  <a:schemeClr val="lt1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4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箭头连接符 5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考核方式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8455341" y="1478996"/>
            <a:ext cx="338325" cy="6718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3743654" y="1585980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笔试：考核理论知识掌握程度</a:t>
            </a:r>
          </a:p>
        </p:txBody>
      </p:sp>
      <p:sp>
        <p:nvSpPr>
          <p:cNvPr id="4" name="燕尾形 3"/>
          <p:cNvSpPr/>
          <p:nvPr>
            <p:custDataLst>
              <p:tags r:id="rId7"/>
            </p:custDataLst>
          </p:nvPr>
        </p:nvSpPr>
        <p:spPr>
          <a:xfrm>
            <a:off x="8455341" y="147825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8455341" y="3075491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3743654" y="3182475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模拟场景：考核应对突发情况的能力</a:t>
            </a:r>
          </a:p>
        </p:txBody>
      </p:sp>
      <p:sp>
        <p:nvSpPr>
          <p:cNvPr id="15" name="燕尾形 14"/>
          <p:cNvSpPr/>
          <p:nvPr>
            <p:custDataLst>
              <p:tags r:id="rId10"/>
            </p:custDataLst>
          </p:nvPr>
        </p:nvSpPr>
        <p:spPr>
          <a:xfrm>
            <a:off x="8455341" y="3074749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8455341" y="4671987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3743654" y="4778971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团队协作：考核团队协作和沟通能力</a:t>
            </a:r>
          </a:p>
        </p:txBody>
      </p:sp>
      <p:sp>
        <p:nvSpPr>
          <p:cNvPr id="23" name="燕尾形 22"/>
          <p:cNvSpPr/>
          <p:nvPr>
            <p:custDataLst>
              <p:tags r:id="rId13"/>
            </p:custDataLst>
          </p:nvPr>
        </p:nvSpPr>
        <p:spPr>
          <a:xfrm>
            <a:off x="8455341" y="467124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 flipH="1">
            <a:off x="3405327" y="2277243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5"/>
            </p:custDataLst>
          </p:nvPr>
        </p:nvSpPr>
        <p:spPr>
          <a:xfrm flipH="1">
            <a:off x="3431248" y="2384227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实操：考核实际操作技能掌握程度</a:t>
            </a:r>
          </a:p>
        </p:txBody>
      </p:sp>
      <p:sp>
        <p:nvSpPr>
          <p:cNvPr id="11" name="燕尾形 10"/>
          <p:cNvSpPr/>
          <p:nvPr>
            <p:custDataLst>
              <p:tags r:id="rId16"/>
            </p:custDataLst>
          </p:nvPr>
        </p:nvSpPr>
        <p:spPr>
          <a:xfrm flipH="1">
            <a:off x="3070367" y="2276501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17"/>
            </p:custDataLst>
          </p:nvPr>
        </p:nvSpPr>
        <p:spPr>
          <a:xfrm flipH="1">
            <a:off x="3405327" y="3873739"/>
            <a:ext cx="338325" cy="6718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8"/>
            </p:custDataLst>
          </p:nvPr>
        </p:nvSpPr>
        <p:spPr>
          <a:xfrm flipH="1">
            <a:off x="3431248" y="3980723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案例分析：考核分析问题和解决问题的能力</a:t>
            </a:r>
          </a:p>
        </p:txBody>
      </p:sp>
      <p:sp>
        <p:nvSpPr>
          <p:cNvPr id="19" name="燕尾形 18"/>
          <p:cNvSpPr/>
          <p:nvPr>
            <p:custDataLst>
              <p:tags r:id="rId19"/>
            </p:custDataLst>
          </p:nvPr>
        </p:nvSpPr>
        <p:spPr>
          <a:xfrm flipH="1">
            <a:off x="3070367" y="3872997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 flipH="1">
            <a:off x="3405327" y="5470234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>
            <p:custDataLst>
              <p:tags r:id="rId21"/>
            </p:custDataLst>
          </p:nvPr>
        </p:nvSpPr>
        <p:spPr>
          <a:xfrm flipH="1">
            <a:off x="3431248" y="5577218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成果展示：考核培训成果的展示和分享</a:t>
            </a:r>
          </a:p>
        </p:txBody>
      </p:sp>
      <p:sp>
        <p:nvSpPr>
          <p:cNvPr id="27" name="燕尾形 26"/>
          <p:cNvSpPr/>
          <p:nvPr>
            <p:custDataLst>
              <p:tags r:id="rId22"/>
            </p:custDataLst>
          </p:nvPr>
        </p:nvSpPr>
        <p:spPr>
          <a:xfrm flipH="1">
            <a:off x="3070367" y="5469492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评估标准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306195" y="1813623"/>
            <a:ext cx="2156270" cy="39927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1306195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1626742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理论知识考核：包括安全法规、安全操作规程等方面的知识</a:t>
            </a: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2155912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8" name="矩形 27"/>
          <p:cNvSpPr/>
          <p:nvPr>
            <p:custDataLst>
              <p:tags r:id="rId9"/>
            </p:custDataLst>
          </p:nvPr>
        </p:nvSpPr>
        <p:spPr>
          <a:xfrm>
            <a:off x="3783012" y="1813623"/>
            <a:ext cx="2156270" cy="3992754"/>
          </a:xfrm>
          <a:prstGeom prst="rect">
            <a:avLst/>
          </a:prstGeom>
          <a:solidFill>
            <a:schemeClr val="lt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3783012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4103559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实际操作考核：包括安全防护设备使用、安全操作技能等方面的考核</a:t>
            </a:r>
          </a:p>
        </p:txBody>
      </p:sp>
      <p:sp>
        <p:nvSpPr>
          <p:cNvPr id="31" name="文本框 30"/>
          <p:cNvSpPr txBox="1"/>
          <p:nvPr>
            <p:custDataLst>
              <p:tags r:id="rId12"/>
            </p:custDataLst>
          </p:nvPr>
        </p:nvSpPr>
        <p:spPr>
          <a:xfrm>
            <a:off x="4632729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3" name="矩形 32"/>
          <p:cNvSpPr/>
          <p:nvPr>
            <p:custDataLst>
              <p:tags r:id="rId13"/>
            </p:custDataLst>
          </p:nvPr>
        </p:nvSpPr>
        <p:spPr>
          <a:xfrm>
            <a:off x="6259068" y="1813623"/>
            <a:ext cx="2156270" cy="39927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矩形 33"/>
          <p:cNvSpPr/>
          <p:nvPr>
            <p:custDataLst>
              <p:tags r:id="rId14"/>
            </p:custDataLst>
          </p:nvPr>
        </p:nvSpPr>
        <p:spPr>
          <a:xfrm>
            <a:off x="6259068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文本框 34"/>
          <p:cNvSpPr txBox="1"/>
          <p:nvPr>
            <p:custDataLst>
              <p:tags r:id="rId15"/>
            </p:custDataLst>
          </p:nvPr>
        </p:nvSpPr>
        <p:spPr>
          <a:xfrm>
            <a:off x="6579615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安全意识考核：包括对安全风险的识别、防范和应对等方面的考核</a:t>
            </a:r>
          </a:p>
        </p:txBody>
      </p:sp>
      <p:sp>
        <p:nvSpPr>
          <p:cNvPr id="36" name="文本框 35"/>
          <p:cNvSpPr txBox="1"/>
          <p:nvPr>
            <p:custDataLst>
              <p:tags r:id="rId16"/>
            </p:custDataLst>
          </p:nvPr>
        </p:nvSpPr>
        <p:spPr>
          <a:xfrm>
            <a:off x="7108784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8" name="矩形 37"/>
          <p:cNvSpPr/>
          <p:nvPr>
            <p:custDataLst>
              <p:tags r:id="rId17"/>
            </p:custDataLst>
          </p:nvPr>
        </p:nvSpPr>
        <p:spPr>
          <a:xfrm>
            <a:off x="8735885" y="1813623"/>
            <a:ext cx="2156270" cy="3992754"/>
          </a:xfrm>
          <a:prstGeom prst="rect">
            <a:avLst/>
          </a:prstGeom>
          <a:solidFill>
            <a:schemeClr val="lt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18"/>
            </p:custDataLst>
          </p:nvPr>
        </p:nvSpPr>
        <p:spPr>
          <a:xfrm>
            <a:off x="8735885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19"/>
            </p:custDataLst>
          </p:nvPr>
        </p:nvSpPr>
        <p:spPr>
          <a:xfrm>
            <a:off x="9056432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安全培训效果评估：包括培训后员工的安全意识、安全技能等方面的提升情况</a:t>
            </a:r>
          </a:p>
        </p:txBody>
      </p:sp>
      <p:sp>
        <p:nvSpPr>
          <p:cNvPr id="41" name="文本框 40"/>
          <p:cNvSpPr txBox="1"/>
          <p:nvPr>
            <p:custDataLst>
              <p:tags r:id="rId20"/>
            </p:custDataLst>
          </p:nvPr>
        </p:nvSpPr>
        <p:spPr>
          <a:xfrm>
            <a:off x="9585602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持续改进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6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7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8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9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0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1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定期评估：对安全教育培训的效果进行定期评估，发现问题及时改进</a:t>
            </a:r>
          </a:p>
        </p:txBody>
      </p:sp>
      <p:sp>
        <p:nvSpPr>
          <p:cNvPr id="21" name="标题 1"/>
          <p:cNvSpPr txBox="1"/>
          <p:nvPr>
            <p:custDataLst>
              <p:tags r:id="rId12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培训效果跟踪：对培训人员的实际工作表现进行跟踪，了解培训效果，持续改进培训内容和方法</a:t>
            </a:r>
          </a:p>
        </p:txBody>
      </p:sp>
      <p:sp>
        <p:nvSpPr>
          <p:cNvPr id="22" name="标题 1"/>
          <p:cNvSpPr txBox="1"/>
          <p:nvPr>
            <p:custDataLst>
              <p:tags r:id="rId13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反馈机制：建立有效的反馈机制，收集培训人员的意见和建议，持续改进培训内容和方法</a:t>
            </a:r>
          </a:p>
        </p:txBody>
      </p:sp>
      <p:sp>
        <p:nvSpPr>
          <p:cNvPr id="23" name="标题 1"/>
          <p:cNvSpPr txBox="1"/>
          <p:nvPr>
            <p:custDataLst>
              <p:tags r:id="rId14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持续改进计划：制定持续改进计划，明确改进目标和措施，确保安全教育培训的持续改进和优化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  <p:tag name="KSO_WM_TEMPLATE_THUMBS_INDEX" val="1、6、7、10、11、13、15、16、17、18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年度_x000B_工作总结汇报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1*f*1"/>
  <p:tag name="KSO_WM_UNIT_INDEX" val="1"/>
  <p:tag name="KSO_WM_UNIT_LAYERLEVEL" val="1"/>
  <p:tag name="KSO_WM_UNIT_NOCLEAR" val="0"/>
  <p:tag name="KSO_WM_UNIT_PRESET_TEXT" val="汇报人姓名"/>
  <p:tag name="KSO_WM_UNIT_SUBTYPE" val="b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18"/>
</p:tagLst>
</file>

<file path=ppt/tags/tag217.xml><?xml version="1.0" encoding="utf-8"?>
<p:tagLst xmlns:p="http://schemas.openxmlformats.org/presentationml/2006/main">
  <p:tag name="KSO_WM_BEAUTIFY_FLAG" val="#wm#"/>
  <p:tag name="KSO_WM_SLIDE_ID" val="custom202307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  <p:tag name="KSO_WM_TEMPLATE_THUMBS_INDEX" val="1、6、7、10、11、13、15、16、17、18"/>
</p:tagLst>
</file>

<file path=ppt/tags/tag2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795"/>
  <p:tag name="KSO_WM_TEMPLATE_MASTER_TYPE" val="1"/>
  <p:tag name="KSO_WM_TEMPLATE_SUBCATEGORY" val="17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内容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24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1"/>
  <p:tag name="KSO_WM_UNIT_DIAGRAM_ISNUMVISUAL" val="0"/>
  <p:tag name="KSO_WM_UNIT_DIAGRAM_ISREFERUNIT" val="0"/>
  <p:tag name="KSO_WM_UNIT_HIGHLIGHT" val="0"/>
  <p:tag name="KSO_WM_UNIT_ID" val="custom20230795_7*e*1"/>
  <p:tag name="KSO_WM_UNIT_INDEX" val="1"/>
  <p:tag name="KSO_WM_UNIT_LAYERLEVEL" val="1"/>
  <p:tag name="KSO_WM_UNIT_NOCLEAR" val="0"/>
  <p:tag name="KSO_WM_UNIT_PRESET_TEXT" val="#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234.xml><?xml version="1.0" encoding="utf-8"?>
<p:tagLst xmlns:p="http://schemas.openxmlformats.org/presentationml/2006/main">
  <p:tag name="KSO_WM_BEAUTIFY_FLAG" val="#wm#"/>
  <p:tag name="KSO_WM_SLIDE_ID" val="custom2023079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2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27*155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55*155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55*155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27*119"/>
</p:tagLst>
</file>

<file path=ppt/tags/tag2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40&quot;,&quot;maxSize&quot;:{&quot;size1&quot;:22.2},&quot;minSize&quot;:{&quot;size1&quot;:13.5},&quot;normalSize&quot;:{&quot;size1&quot;:13.5},&quot;subLayout&quot;:[{&quot;id&quot;:&quot;2023-09-09T17:05:40&quot;,&quot;margin&quot;:{&quot;bottom&quot;:0.025999998673796654,&quot;left&quot;:2.117000102996826,&quot;right&quot;:1.2699999809265137,&quot;top&quot;:0.4230000376701355},&quot;type&quot;:0},{&quot;id&quot;:&quot;2023-09-09T17:0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2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40&quot;,&quot;maxSize&quot;:{&quot;size1&quot;:22.2},&quot;minSize&quot;:{&quot;size1&quot;:13.5},&quot;normalSize&quot;:{&quot;size1&quot;:13.5},&quot;subLayout&quot;:[{&quot;id&quot;:&quot;2023-09-09T17:05:40&quot;,&quot;margin&quot;:{&quot;bottom&quot;:0.025999998673796654,&quot;left&quot;:2.117000102996826,&quot;right&quot;:1.2699999809265137,&quot;top&quot;:0.4230000376701355},&quot;type&quot;:0},{&quot;id&quot;:&quot;2023-09-09T17:0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2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38&quot;,&quot;maxSize&quot;:{&quot;size1&quot;:22.2},&quot;minSize&quot;:{&quot;size1&quot;:13.5},&quot;normalSize&quot;:{&quot;size1&quot;:13.5},&quot;subLayout&quot;:[{&quot;id&quot;:&quot;2023-09-09T17:05:38&quot;,&quot;margin&quot;:{&quot;bottom&quot;:0.025999998673796654,&quot;left&quot;:2.117000102996826,&quot;right&quot;:1.2699999809265137,&quot;top&quot;:0.4230000376701355},&quot;type&quot;:0},{&quot;id&quot;:&quot;2023-09-09T17:05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内容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24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1"/>
  <p:tag name="KSO_WM_UNIT_DIAGRAM_ISNUMVISUAL" val="0"/>
  <p:tag name="KSO_WM_UNIT_DIAGRAM_ISREFERUNIT" val="0"/>
  <p:tag name="KSO_WM_UNIT_HIGHLIGHT" val="0"/>
  <p:tag name="KSO_WM_UNIT_ID" val="custom20230795_7*e*1"/>
  <p:tag name="KSO_WM_UNIT_INDEX" val="1"/>
  <p:tag name="KSO_WM_UNIT_LAYERLEVEL" val="1"/>
  <p:tag name="KSO_WM_UNIT_NOCLEAR" val="0"/>
  <p:tag name="KSO_WM_UNIT_PRESET_TEXT" val="#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294.xml><?xml version="1.0" encoding="utf-8"?>
<p:tagLst xmlns:p="http://schemas.openxmlformats.org/presentationml/2006/main">
  <p:tag name="KSO_WM_BEAUTIFY_FLAG" val="#wm#"/>
  <p:tag name="KSO_WM_SLIDE_ID" val="custom2023079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3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3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3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41&quot;,&quot;maxSize&quot;:{&quot;size1&quot;:22.2},&quot;minSize&quot;:{&quot;size1&quot;:13.5},&quot;normalSize&quot;:{&quot;size1&quot;:13.5},&quot;subLayout&quot;:[{&quot;id&quot;:&quot;2023-09-09T17:05:41&quot;,&quot;margin&quot;:{&quot;bottom&quot;:0.025999998673796654,&quot;left&quot;:2.117000102996826,&quot;right&quot;:1.2699999809265137,&quot;top&quot;:0.4230000376701355},&quot;type&quot;:0},{&quot;id&quot;:&quot;2023-09-09T17:05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1_1"/>
  <p:tag name="KSO_WM_UNIT_INDEX" val="1_1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2_1"/>
  <p:tag name="KSO_WM_UNIT_INDEX" val="1_2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3_1"/>
  <p:tag name="KSO_WM_UNIT_INDEX" val="1_3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4_1"/>
  <p:tag name="KSO_WM_UNIT_INDEX" val="1_4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5_1"/>
  <p:tag name="KSO_WM_UNIT_INDEX" val="1_5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6_1"/>
  <p:tag name="KSO_WM_UNIT_INDEX" val="1_6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40&quot;,&quot;maxSize&quot;:{&quot;size1&quot;:22.2},&quot;minSize&quot;:{&quot;size1&quot;:13.5},&quot;normalSize&quot;:{&quot;size1&quot;:13.5},&quot;subLayout&quot;:[{&quot;id&quot;:&quot;2023-09-09T17:05:40&quot;,&quot;margin&quot;:{&quot;bottom&quot;:0.025999998673796654,&quot;left&quot;:2.117000102996826,&quot;right&quot;:1.2699999809265137,&quot;top&quot;:0.4230000376701355},&quot;type&quot;:0},{&quot;id&quot;:&quot;2023-09-09T17:0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3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3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40&quot;,&quot;maxSize&quot;:{&quot;size1&quot;:22.2},&quot;minSize&quot;:{&quot;size1&quot;:13.5},&quot;normalSize&quot;:{&quot;size1&quot;:13.5},&quot;subLayout&quot;:[{&quot;id&quot;:&quot;2023-09-09T17:05:40&quot;,&quot;margin&quot;:{&quot;bottom&quot;:0.025999998673796654,&quot;left&quot;:2.117000102996826,&quot;right&quot;:1.2699999809265137,&quot;top&quot;:0.4230000376701355},&quot;type&quot;:0},{&quot;id&quot;:&quot;2023-09-09T17:0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内容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1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24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1"/>
  <p:tag name="KSO_WM_UNIT_DIAGRAM_ISNUMVISUAL" val="0"/>
  <p:tag name="KSO_WM_UNIT_DIAGRAM_ISREFERUNIT" val="0"/>
  <p:tag name="KSO_WM_UNIT_HIGHLIGHT" val="0"/>
  <p:tag name="KSO_WM_UNIT_ID" val="custom20230795_7*e*1"/>
  <p:tag name="KSO_WM_UNIT_INDEX" val="1"/>
  <p:tag name="KSO_WM_UNIT_LAYERLEVEL" val="1"/>
  <p:tag name="KSO_WM_UNIT_NOCLEAR" val="0"/>
  <p:tag name="KSO_WM_UNIT_PRESET_TEXT" val="#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400.xml><?xml version="1.0" encoding="utf-8"?>
<p:tagLst xmlns:p="http://schemas.openxmlformats.org/presentationml/2006/main">
  <p:tag name="KSO_WM_BEAUTIFY_FLAG" val="#wm#"/>
  <p:tag name="KSO_WM_SLIDE_ID" val="custom2023079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4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40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40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40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411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41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41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41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41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2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421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42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42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2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2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42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39&quot;,&quot;maxSize&quot;:{&quot;size1&quot;:22.2},&quot;minSize&quot;:{&quot;size1&quot;:13.5},&quot;normalSize&quot;:{&quot;size1&quot;:13.5},&quot;subLayout&quot;:[{&quot;id&quot;:&quot;2023-09-09T17:05:39&quot;,&quot;margin&quot;:{&quot;bottom&quot;:0.025999998673796654,&quot;left&quot;:2.117000102996826,&quot;right&quot;:1.2699999809265137,&quot;top&quot;:0.4230000376701355},&quot;type&quot;:0},{&quot;id&quot;:&quot;2023-09-09T17:0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4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40&quot;,&quot;maxSize&quot;:{&quot;size1&quot;:22.2},&quot;minSize&quot;:{&quot;size1&quot;:13.5},&quot;normalSize&quot;:{&quot;size1&quot;:13.5},&quot;subLayout&quot;:[{&quot;id&quot;:&quot;2023-09-09T17:05:40&quot;,&quot;margin&quot;:{&quot;bottom&quot;:0.025999998673796654,&quot;left&quot;:2.117000102996826,&quot;right&quot;:1.2699999809265137,&quot;top&quot;:0.4230000376701355},&quot;type&quot;:0},{&quot;id&quot;:&quot;2023-09-09T17:0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4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2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1_1"/>
  <p:tag name="KSO_WM_UNIT_INDEX" val="1_1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53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4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2_1"/>
  <p:tag name="KSO_WM_UNIT_INDEX" val="1_2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55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50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6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3_1"/>
  <p:tag name="KSO_WM_UNIT_INDEX" val="1_3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57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8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4_1"/>
  <p:tag name="KSO_WM_UNIT_INDEX" val="1_4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59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50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39&quot;,&quot;maxSize&quot;:{&quot;size1&quot;:22.2},&quot;minSize&quot;:{&quot;size1&quot;:13.5},&quot;normalSize&quot;:{&quot;size1&quot;:13.5},&quot;subLayout&quot;:[{&quot;id&quot;:&quot;2023-09-09T17:05:39&quot;,&quot;margin&quot;:{&quot;bottom&quot;:0.025999998673796654,&quot;left&quot;:2.117000102996826,&quot;right&quot;:1.2699999809265137,&quot;top&quot;:0.4230000376701355},&quot;type&quot;:0},{&quot;id&quot;:&quot;2023-09-09T17:0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内容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1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24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1"/>
  <p:tag name="KSO_WM_UNIT_DIAGRAM_ISNUMVISUAL" val="0"/>
  <p:tag name="KSO_WM_UNIT_DIAGRAM_ISREFERUNIT" val="0"/>
  <p:tag name="KSO_WM_UNIT_HIGHLIGHT" val="0"/>
  <p:tag name="KSO_WM_UNIT_ID" val="custom20230795_7*e*1"/>
  <p:tag name="KSO_WM_UNIT_INDEX" val="1"/>
  <p:tag name="KSO_WM_UNIT_LAYERLEVEL" val="1"/>
  <p:tag name="KSO_WM_UNIT_NOCLEAR" val="0"/>
  <p:tag name="KSO_WM_UNIT_PRESET_TEXT" val="#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464.xml><?xml version="1.0" encoding="utf-8"?>
<p:tagLst xmlns:p="http://schemas.openxmlformats.org/presentationml/2006/main">
  <p:tag name="KSO_WM_BEAUTIFY_FLAG" val="#wm#"/>
  <p:tag name="KSO_WM_SLIDE_ID" val="custom2023079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4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1_2"/>
  <p:tag name="KSO_WM_UNIT_INDEX" val="1_1_2"/>
  <p:tag name="KSO_WM_UNIT_LAYERLEVEL" val="1_1_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3_2"/>
  <p:tag name="KSO_WM_UNIT_INDEX" val="1_3_2"/>
  <p:tag name="KSO_WM_UNIT_LAYERLEVEL" val="1_1_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5_1"/>
  <p:tag name="KSO_WM_UNIT_INDEX" val="1_5_1"/>
  <p:tag name="KSO_WM_UNIT_LAYERLEVEL" val="1_1_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6_1"/>
  <p:tag name="KSO_WM_UNIT_INDEX" val="1_6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39&quot;,&quot;maxSize&quot;:{&quot;size1&quot;:22.2},&quot;minSize&quot;:{&quot;size1&quot;:13.5},&quot;normalSize&quot;:{&quot;size1&quot;:13.5},&quot;subLayout&quot;:[{&quot;id&quot;:&quot;2023-09-09T17:05:39&quot;,&quot;margin&quot;:{&quot;bottom&quot;:0.025999998673796654,&quot;left&quot;:2.117000102996826,&quot;right&quot;:1.2699999809265137,&quot;top&quot;:0.4230000376701355},&quot;type&quot;:0},{&quot;id&quot;:&quot;2023-09-09T17:0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4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8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1_1"/>
  <p:tag name="KSO_WM_UNIT_INDEX" val="1_1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1068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2_1"/>
  <p:tag name="KSO_WM_UNIT_INDEX" val="1_2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8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3_1"/>
  <p:tag name="KSO_WM_UNIT_INDEX" val="1_3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1068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4_1"/>
  <p:tag name="KSO_WM_UNIT_INDEX" val="1_4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39&quot;,&quot;maxSize&quot;:{&quot;size1&quot;:22.2},&quot;minSize&quot;:{&quot;size1&quot;:13.5},&quot;normalSize&quot;:{&quot;size1&quot;:13.5},&quot;subLayout&quot;:[{&quot;id&quot;:&quot;2023-09-09T17:05:39&quot;,&quot;margin&quot;:{&quot;bottom&quot;:0.025999998673796654,&quot;left&quot;:2.117000102996826,&quot;right&quot;:1.2699999809265137,&quot;top&quot;:0.4230000376701355},&quot;type&quot;:0},{&quot;id&quot;:&quot;2023-09-09T17:0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5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5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7:05:41&quot;,&quot;maxSize&quot;:{&quot;size1&quot;:22.2},&quot;minSize&quot;:{&quot;size1&quot;:13.5},&quot;normalSize&quot;:{&quot;size1&quot;:13.5},&quot;subLayout&quot;:[{&quot;id&quot;:&quot;2023-09-09T17:05:41&quot;,&quot;margin&quot;:{&quot;bottom&quot;:0.025999998673796654,&quot;left&quot;:2.117000102996826,&quot;right&quot;:1.2699999809265137,&quot;top&quot;:0.4230000376701355},&quot;type&quot;:0},{&quot;id&quot;:&quot;2023-09-09T17:05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5"/>
  <p:tag name="KSO_WM_TEMPLATE_MASTER_TYPE" val="0"/>
  <p:tag name="KSO_WM_TEMPLATE_SUBCATEGORY" val="25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18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到来"/>
  <p:tag name="KSO_WM_UNIT_TEXT_FILL_FORE_SCHEMECOLOR_INDEX" val="14"/>
  <p:tag name="KSO_WM_UNIT_TEXT_FILL_FORE_SCHEMECOLOR_INDEX_BRIGHTNESS" val="0"/>
  <p:tag name="KSO_WM_UNIT_TEXT_FILL_TYPE" val="1"/>
  <p:tag name="KSO_WM_UNIT_TYPE" val="a"/>
</p:tagLst>
</file>

<file path=ppt/tags/tag522.xml><?xml version="1.0" encoding="utf-8"?>
<p:tagLst xmlns:p="http://schemas.openxmlformats.org/presentationml/2006/main">
  <p:tag name="KSO_WM_BEAUTIFY_FLAG" val="#wm#"/>
  <p:tag name="KSO_WM_SLIDE_ID" val="custom20230795_18"/>
  <p:tag name="KSO_WM_SLIDE_INDEX" val="18"/>
  <p:tag name="KSO_WM_SLIDE_ITEM_CNT" val="0"/>
  <p:tag name="KSO_WM_SLIDE_LAYOUT" val="a_b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52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27">
      <a:dk1>
        <a:srgbClr val="000000"/>
      </a:dk1>
      <a:lt1>
        <a:srgbClr val="FFFFFF"/>
      </a:lt1>
      <a:dk2>
        <a:srgbClr val="E5EBFF"/>
      </a:dk2>
      <a:lt2>
        <a:srgbClr val="FFFFFF"/>
      </a:lt2>
      <a:accent1>
        <a:srgbClr val="2956FF"/>
      </a:accent1>
      <a:accent2>
        <a:srgbClr val="0FD374"/>
      </a:accent2>
      <a:accent3>
        <a:srgbClr val="FFD247"/>
      </a:accent3>
      <a:accent4>
        <a:srgbClr val="FF7429"/>
      </a:accent4>
      <a:accent5>
        <a:srgbClr val="F84949"/>
      </a:accent5>
      <a:accent6>
        <a:srgbClr val="8337F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120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防护施工人员安全教育培训</vt:lpstr>
      <vt:lpstr>Slide 2</vt:lpstr>
      <vt:lpstr>安全教育培训的重要性</vt:lpstr>
      <vt:lpstr>Slide 4</vt:lpstr>
      <vt:lpstr>Slide 5</vt:lpstr>
      <vt:lpstr>Slide 6</vt:lpstr>
      <vt:lpstr>安全教育培训的内容</vt:lpstr>
      <vt:lpstr>Slide 8</vt:lpstr>
      <vt:lpstr>Slide 9</vt:lpstr>
      <vt:lpstr>Slide 10</vt:lpstr>
      <vt:lpstr>安全教育培训的方式</vt:lpstr>
      <vt:lpstr>Slide 12</vt:lpstr>
      <vt:lpstr>Slide 13</vt:lpstr>
      <vt:lpstr>Slide 14</vt:lpstr>
      <vt:lpstr>安全教育培训的考核与评估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2023-09-11T04:44:56Z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0B9B695BE6AC4D8C81722D34CAE3D8B2_11</vt:lpwstr>
  </property>
  <property fmtid="{D5CDD505-2E9C-101B-9397-08002B2CF9AE}" pid="3" name="KSOProductBuildVer">
    <vt:lpwstr>2052-12.1.0.15374</vt:lpwstr>
  </property>
</Properties>
</file>