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04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0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4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VCG41N607742010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74000">
                <a:schemeClr val="accent2">
                  <a:alpha val="0"/>
                </a:schemeClr>
              </a:gs>
              <a:gs pos="0">
                <a:schemeClr val="accent1">
                  <a:alpha val="8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33000">
                <a:schemeClr val="accent2">
                  <a:alpha val="0"/>
                </a:schemeClr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7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FE012F"/>
              </a:buClr>
              <a:buSzTx/>
              <a:buFont typeface="Wingdings" panose="05000000000000000000" charset="0"/>
              <a:buChar char="l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charset="0"/>
              <a:buChar char="l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charset="0"/>
              <a:buChar char="l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l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l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FE012F"/>
              </a:buClr>
              <a:buFont typeface="MiSans" panose="00000500000000000000" charset="-122"/>
              <a:buChar char="l"/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FE012F"/>
              </a:buClr>
              <a:buFont typeface="MiSans" panose="00000500000000000000" charset="-122"/>
              <a:buChar char="l"/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FE012F"/>
              </a:buClr>
              <a:buFont typeface="MiSans" panose="00000500000000000000" charset="-122"/>
              <a:buChar char="l"/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FE012F"/>
              </a:buClr>
              <a:buFont typeface="MiSans" panose="00000500000000000000" charset="-122"/>
              <a:buChar char="l"/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FE012F"/>
              </a:buClr>
              <a:buFont typeface="MiSans" panose="00000500000000000000" charset="-122"/>
              <a:buChar char="l"/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r="0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74000">
                <a:schemeClr val="accent2">
                  <a:alpha val="0"/>
                </a:schemeClr>
              </a:gs>
              <a:gs pos="0">
                <a:schemeClr val="accent1">
                  <a:alpha val="8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1928495" y="2085340"/>
            <a:ext cx="260731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1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VCG41N607742010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rgbClr val="FE012F">
                  <a:alpha val="40000"/>
                </a:srgb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74000">
                <a:schemeClr val="accent2">
                  <a:alpha val="0"/>
                </a:schemeClr>
              </a:gs>
              <a:gs pos="0">
                <a:schemeClr val="accent1">
                  <a:alpha val="8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VCG41N607742010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74000">
                <a:schemeClr val="accent2">
                  <a:alpha val="0"/>
                </a:schemeClr>
              </a:gs>
              <a:gs pos="0">
                <a:schemeClr val="accent1">
                  <a:alpha val="8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33000">
                <a:schemeClr val="accent2">
                  <a:alpha val="0"/>
                </a:schemeClr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1.xml" /><Relationship Id="rId21" Type="http://schemas.openxmlformats.org/officeDocument/2006/relationships/tags" Target="../tags/tag192.xml" /><Relationship Id="rId22" Type="http://schemas.openxmlformats.org/officeDocument/2006/relationships/tags" Target="../tags/tag193.xml" /><Relationship Id="rId23" Type="http://schemas.openxmlformats.org/officeDocument/2006/relationships/tags" Target="../tags/tag194.xml" /><Relationship Id="rId24" Type="http://schemas.openxmlformats.org/officeDocument/2006/relationships/tags" Target="../tags/tag195.xml" /><Relationship Id="rId25" Type="http://schemas.openxmlformats.org/officeDocument/2006/relationships/tags" Target="../tags/tag196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image" Target="../media/image1.png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22" Type="http://schemas.openxmlformats.org/officeDocument/2006/relationships/tags" Target="../tags/tag234.xml" /><Relationship Id="rId23" Type="http://schemas.openxmlformats.org/officeDocument/2006/relationships/tags" Target="../tags/tag23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image" Target="../media/image2.jpeg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18" Type="http://schemas.openxmlformats.org/officeDocument/2006/relationships/tags" Target="../tags/tag251.xml" /><Relationship Id="rId19" Type="http://schemas.openxmlformats.org/officeDocument/2006/relationships/tags" Target="../tags/tag252.xml" /><Relationship Id="rId2" Type="http://schemas.openxmlformats.org/officeDocument/2006/relationships/image" Target="../media/image1.png" /><Relationship Id="rId20" Type="http://schemas.openxmlformats.org/officeDocument/2006/relationships/tags" Target="../tags/tag253.xml" /><Relationship Id="rId21" Type="http://schemas.openxmlformats.org/officeDocument/2006/relationships/tags" Target="../tags/tag254.xml" /><Relationship Id="rId22" Type="http://schemas.openxmlformats.org/officeDocument/2006/relationships/tags" Target="../tags/tag255.xml" /><Relationship Id="rId23" Type="http://schemas.openxmlformats.org/officeDocument/2006/relationships/tags" Target="../tags/tag256.xml" /><Relationship Id="rId24" Type="http://schemas.openxmlformats.org/officeDocument/2006/relationships/tags" Target="../tags/tag257.xml" /><Relationship Id="rId25" Type="http://schemas.openxmlformats.org/officeDocument/2006/relationships/tags" Target="../tags/tag258.xml" /><Relationship Id="rId26" Type="http://schemas.openxmlformats.org/officeDocument/2006/relationships/tags" Target="../tags/tag259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13" Type="http://schemas.openxmlformats.org/officeDocument/2006/relationships/tags" Target="../tags/tag270.xml" /><Relationship Id="rId14" Type="http://schemas.openxmlformats.org/officeDocument/2006/relationships/tags" Target="../tags/tag271.xml" /><Relationship Id="rId15" Type="http://schemas.openxmlformats.org/officeDocument/2006/relationships/tags" Target="../tags/tag272.xml" /><Relationship Id="rId16" Type="http://schemas.openxmlformats.org/officeDocument/2006/relationships/tags" Target="../tags/tag273.xml" /><Relationship Id="rId17" Type="http://schemas.openxmlformats.org/officeDocument/2006/relationships/tags" Target="../tags/tag274.xml" /><Relationship Id="rId18" Type="http://schemas.openxmlformats.org/officeDocument/2006/relationships/tags" Target="../tags/tag275.xml" /><Relationship Id="rId19" Type="http://schemas.openxmlformats.org/officeDocument/2006/relationships/tags" Target="../tags/tag276.xml" /><Relationship Id="rId2" Type="http://schemas.openxmlformats.org/officeDocument/2006/relationships/image" Target="../media/image1.png" /><Relationship Id="rId20" Type="http://schemas.openxmlformats.org/officeDocument/2006/relationships/tags" Target="../tags/tag277.xml" /><Relationship Id="rId21" Type="http://schemas.openxmlformats.org/officeDocument/2006/relationships/tags" Target="../tags/tag278.xml" /><Relationship Id="rId22" Type="http://schemas.openxmlformats.org/officeDocument/2006/relationships/tags" Target="../tags/tag27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0.xml" /><Relationship Id="rId3" Type="http://schemas.openxmlformats.org/officeDocument/2006/relationships/tags" Target="../tags/tag281.xml" /><Relationship Id="rId4" Type="http://schemas.openxmlformats.org/officeDocument/2006/relationships/tags" Target="../tags/tag28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14" Type="http://schemas.openxmlformats.org/officeDocument/2006/relationships/image" Target="../media/image4.png" /><Relationship Id="rId15" Type="http://schemas.openxmlformats.org/officeDocument/2006/relationships/tags" Target="../tags/tag293.xml" /><Relationship Id="rId16" Type="http://schemas.openxmlformats.org/officeDocument/2006/relationships/tags" Target="../tags/tag294.xml" /><Relationship Id="rId17" Type="http://schemas.openxmlformats.org/officeDocument/2006/relationships/tags" Target="../tags/tag295.xml" /><Relationship Id="rId18" Type="http://schemas.openxmlformats.org/officeDocument/2006/relationships/tags" Target="../tags/tag296.xml" /><Relationship Id="rId19" Type="http://schemas.openxmlformats.org/officeDocument/2006/relationships/image" Target="../media/image5.png" /><Relationship Id="rId2" Type="http://schemas.openxmlformats.org/officeDocument/2006/relationships/image" Target="../media/image1.png" /><Relationship Id="rId20" Type="http://schemas.openxmlformats.org/officeDocument/2006/relationships/tags" Target="../tags/tag297.xml" /><Relationship Id="rId21" Type="http://schemas.openxmlformats.org/officeDocument/2006/relationships/tags" Target="../tags/tag298.xml" /><Relationship Id="rId22" Type="http://schemas.openxmlformats.org/officeDocument/2006/relationships/tags" Target="../tags/tag299.xml" /><Relationship Id="rId23" Type="http://schemas.openxmlformats.org/officeDocument/2006/relationships/tags" Target="../tags/tag300.xml" /><Relationship Id="rId24" Type="http://schemas.openxmlformats.org/officeDocument/2006/relationships/image" Target="../media/image6.png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tags" Target="../tags/tag286.xml" /><Relationship Id="rId7" Type="http://schemas.openxmlformats.org/officeDocument/2006/relationships/tags" Target="../tags/tag287.xml" /><Relationship Id="rId8" Type="http://schemas.openxmlformats.org/officeDocument/2006/relationships/tags" Target="../tags/tag288.xml" /><Relationship Id="rId9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tags" Target="../tags/tag312.xml" /><Relationship Id="rId13" Type="http://schemas.openxmlformats.org/officeDocument/2006/relationships/tags" Target="../tags/tag313.xml" /><Relationship Id="rId14" Type="http://schemas.openxmlformats.org/officeDocument/2006/relationships/tags" Target="../tags/tag314.xml" /><Relationship Id="rId15" Type="http://schemas.openxmlformats.org/officeDocument/2006/relationships/tags" Target="../tags/tag315.xml" /><Relationship Id="rId16" Type="http://schemas.openxmlformats.org/officeDocument/2006/relationships/tags" Target="../tags/tag316.xml" /><Relationship Id="rId17" Type="http://schemas.openxmlformats.org/officeDocument/2006/relationships/tags" Target="../tags/tag317.xml" /><Relationship Id="rId18" Type="http://schemas.openxmlformats.org/officeDocument/2006/relationships/tags" Target="../tags/tag318.xml" /><Relationship Id="rId19" Type="http://schemas.openxmlformats.org/officeDocument/2006/relationships/tags" Target="../tags/tag319.xml" /><Relationship Id="rId2" Type="http://schemas.openxmlformats.org/officeDocument/2006/relationships/image" Target="../media/image1.png" /><Relationship Id="rId20" Type="http://schemas.openxmlformats.org/officeDocument/2006/relationships/tags" Target="../tags/tag320.xml" /><Relationship Id="rId21" Type="http://schemas.openxmlformats.org/officeDocument/2006/relationships/tags" Target="../tags/tag321.xml" /><Relationship Id="rId3" Type="http://schemas.openxmlformats.org/officeDocument/2006/relationships/tags" Target="../tags/tag303.xml" /><Relationship Id="rId4" Type="http://schemas.openxmlformats.org/officeDocument/2006/relationships/tags" Target="../tags/tag304.xml" /><Relationship Id="rId5" Type="http://schemas.openxmlformats.org/officeDocument/2006/relationships/tags" Target="../tags/tag305.xml" /><Relationship Id="rId6" Type="http://schemas.openxmlformats.org/officeDocument/2006/relationships/tags" Target="../tags/tag306.xml" /><Relationship Id="rId7" Type="http://schemas.openxmlformats.org/officeDocument/2006/relationships/tags" Target="../tags/tag307.xml" /><Relationship Id="rId8" Type="http://schemas.openxmlformats.org/officeDocument/2006/relationships/tags" Target="../tags/tag308.xml" /><Relationship Id="rId9" Type="http://schemas.openxmlformats.org/officeDocument/2006/relationships/tags" Target="../tags/tag30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9.xml" /><Relationship Id="rId11" Type="http://schemas.openxmlformats.org/officeDocument/2006/relationships/tags" Target="../tags/tag330.xml" /><Relationship Id="rId12" Type="http://schemas.openxmlformats.org/officeDocument/2006/relationships/tags" Target="../tags/tag331.xml" /><Relationship Id="rId13" Type="http://schemas.openxmlformats.org/officeDocument/2006/relationships/tags" Target="../tags/tag332.xml" /><Relationship Id="rId14" Type="http://schemas.openxmlformats.org/officeDocument/2006/relationships/tags" Target="../tags/tag333.xml" /><Relationship Id="rId15" Type="http://schemas.openxmlformats.org/officeDocument/2006/relationships/tags" Target="../tags/tag334.xml" /><Relationship Id="rId16" Type="http://schemas.openxmlformats.org/officeDocument/2006/relationships/tags" Target="../tags/tag335.xml" /><Relationship Id="rId17" Type="http://schemas.openxmlformats.org/officeDocument/2006/relationships/tags" Target="../tags/tag336.xml" /><Relationship Id="rId18" Type="http://schemas.openxmlformats.org/officeDocument/2006/relationships/tags" Target="../tags/tag337.xml" /><Relationship Id="rId19" Type="http://schemas.openxmlformats.org/officeDocument/2006/relationships/tags" Target="../tags/tag338.xml" /><Relationship Id="rId2" Type="http://schemas.openxmlformats.org/officeDocument/2006/relationships/image" Target="../media/image1.png" /><Relationship Id="rId20" Type="http://schemas.openxmlformats.org/officeDocument/2006/relationships/tags" Target="../tags/tag339.xml" /><Relationship Id="rId21" Type="http://schemas.openxmlformats.org/officeDocument/2006/relationships/tags" Target="../tags/tag340.xml" /><Relationship Id="rId22" Type="http://schemas.openxmlformats.org/officeDocument/2006/relationships/tags" Target="../tags/tag341.xml" /><Relationship Id="rId23" Type="http://schemas.openxmlformats.org/officeDocument/2006/relationships/tags" Target="../tags/tag342.xml" /><Relationship Id="rId24" Type="http://schemas.openxmlformats.org/officeDocument/2006/relationships/tags" Target="../tags/tag343.xml" /><Relationship Id="rId25" Type="http://schemas.openxmlformats.org/officeDocument/2006/relationships/tags" Target="../tags/tag344.xml" /><Relationship Id="rId26" Type="http://schemas.openxmlformats.org/officeDocument/2006/relationships/tags" Target="../tags/tag345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tags" Target="../tags/tag327.xml" /><Relationship Id="rId9" Type="http://schemas.openxmlformats.org/officeDocument/2006/relationships/tags" Target="../tags/tag32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6.xml" /><Relationship Id="rId3" Type="http://schemas.openxmlformats.org/officeDocument/2006/relationships/tags" Target="../tags/tag347.xml" /><Relationship Id="rId4" Type="http://schemas.openxmlformats.org/officeDocument/2006/relationships/tags" Target="../tags/tag34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image" Target="../media/image1.png" /><Relationship Id="rId20" Type="http://schemas.openxmlformats.org/officeDocument/2006/relationships/tags" Target="../tags/tag366.xml" /><Relationship Id="rId21" Type="http://schemas.openxmlformats.org/officeDocument/2006/relationships/tags" Target="../tags/tag367.xml" /><Relationship Id="rId22" Type="http://schemas.openxmlformats.org/officeDocument/2006/relationships/tags" Target="../tags/tag368.xml" /><Relationship Id="rId23" Type="http://schemas.openxmlformats.org/officeDocument/2006/relationships/tags" Target="../tags/tag369.xml" /><Relationship Id="rId24" Type="http://schemas.openxmlformats.org/officeDocument/2006/relationships/tags" Target="../tags/tag370.xml" /><Relationship Id="rId25" Type="http://schemas.openxmlformats.org/officeDocument/2006/relationships/tags" Target="../tags/tag371.xml" /><Relationship Id="rId26" Type="http://schemas.openxmlformats.org/officeDocument/2006/relationships/tags" Target="../tags/tag372.xml" /><Relationship Id="rId27" Type="http://schemas.openxmlformats.org/officeDocument/2006/relationships/image" Target="../media/image7.png" /><Relationship Id="rId28" Type="http://schemas.openxmlformats.org/officeDocument/2006/relationships/tags" Target="../tags/tag373.xml" /><Relationship Id="rId29" Type="http://schemas.openxmlformats.org/officeDocument/2006/relationships/image" Target="../media/image8.png" /><Relationship Id="rId3" Type="http://schemas.openxmlformats.org/officeDocument/2006/relationships/tags" Target="../tags/tag349.xml" /><Relationship Id="rId30" Type="http://schemas.openxmlformats.org/officeDocument/2006/relationships/tags" Target="../tags/tag374.xml" /><Relationship Id="rId31" Type="http://schemas.openxmlformats.org/officeDocument/2006/relationships/image" Target="../media/image9.png" /><Relationship Id="rId32" Type="http://schemas.openxmlformats.org/officeDocument/2006/relationships/tags" Target="../tags/tag375.xml" /><Relationship Id="rId33" Type="http://schemas.openxmlformats.org/officeDocument/2006/relationships/image" Target="../media/image10.png" /><Relationship Id="rId34" Type="http://schemas.openxmlformats.org/officeDocument/2006/relationships/tags" Target="../tags/tag376.xml" /><Relationship Id="rId35" Type="http://schemas.openxmlformats.org/officeDocument/2006/relationships/image" Target="../media/image11.png" /><Relationship Id="rId36" Type="http://schemas.openxmlformats.org/officeDocument/2006/relationships/tags" Target="../tags/tag377.xml" /><Relationship Id="rId37" Type="http://schemas.openxmlformats.org/officeDocument/2006/relationships/tags" Target="../tags/tag378.xml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6.xml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18" Type="http://schemas.openxmlformats.org/officeDocument/2006/relationships/tags" Target="../tags/tag394.xml" /><Relationship Id="rId19" Type="http://schemas.openxmlformats.org/officeDocument/2006/relationships/tags" Target="../tags/tag395.xml" /><Relationship Id="rId2" Type="http://schemas.openxmlformats.org/officeDocument/2006/relationships/image" Target="../media/image1.png" /><Relationship Id="rId20" Type="http://schemas.openxmlformats.org/officeDocument/2006/relationships/tags" Target="../tags/tag396.xml" /><Relationship Id="rId21" Type="http://schemas.openxmlformats.org/officeDocument/2006/relationships/tags" Target="../tags/tag397.xml" /><Relationship Id="rId22" Type="http://schemas.openxmlformats.org/officeDocument/2006/relationships/tags" Target="../tags/tag398.xml" /><Relationship Id="rId23" Type="http://schemas.openxmlformats.org/officeDocument/2006/relationships/tags" Target="../tags/tag399.xml" /><Relationship Id="rId24" Type="http://schemas.openxmlformats.org/officeDocument/2006/relationships/tags" Target="../tags/tag400.xml" /><Relationship Id="rId25" Type="http://schemas.openxmlformats.org/officeDocument/2006/relationships/tags" Target="../tags/tag401.xml" /><Relationship Id="rId26" Type="http://schemas.openxmlformats.org/officeDocument/2006/relationships/tags" Target="../tags/tag402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tags" Target="../tags/tag384.xml" /><Relationship Id="rId9" Type="http://schemas.openxmlformats.org/officeDocument/2006/relationships/tags" Target="../tags/tag38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0.xml" /><Relationship Id="rId2" Type="http://schemas.openxmlformats.org/officeDocument/2006/relationships/image" Target="../media/image1.png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Relationship Id="rId8" Type="http://schemas.openxmlformats.org/officeDocument/2006/relationships/tags" Target="../tags/tag408.xml" /><Relationship Id="rId9" Type="http://schemas.openxmlformats.org/officeDocument/2006/relationships/tags" Target="../tags/tag40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1.xml" /><Relationship Id="rId3" Type="http://schemas.openxmlformats.org/officeDocument/2006/relationships/tags" Target="../tags/tag412.xml" /><Relationship Id="rId4" Type="http://schemas.openxmlformats.org/officeDocument/2006/relationships/tags" Target="../tags/tag4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1.xml" /><Relationship Id="rId11" Type="http://schemas.openxmlformats.org/officeDocument/2006/relationships/tags" Target="../tags/tag422.xml" /><Relationship Id="rId12" Type="http://schemas.openxmlformats.org/officeDocument/2006/relationships/tags" Target="../tags/tag423.xml" /><Relationship Id="rId13" Type="http://schemas.openxmlformats.org/officeDocument/2006/relationships/tags" Target="../tags/tag424.xml" /><Relationship Id="rId14" Type="http://schemas.openxmlformats.org/officeDocument/2006/relationships/tags" Target="../tags/tag425.xml" /><Relationship Id="rId2" Type="http://schemas.openxmlformats.org/officeDocument/2006/relationships/image" Target="../media/image1.png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Relationship Id="rId6" Type="http://schemas.openxmlformats.org/officeDocument/2006/relationships/tags" Target="../tags/tag417.xml" /><Relationship Id="rId7" Type="http://schemas.openxmlformats.org/officeDocument/2006/relationships/tags" Target="../tags/tag418.xml" /><Relationship Id="rId8" Type="http://schemas.openxmlformats.org/officeDocument/2006/relationships/tags" Target="../tags/tag419.xml" /><Relationship Id="rId9" Type="http://schemas.openxmlformats.org/officeDocument/2006/relationships/tags" Target="../tags/tag4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3.xml" /><Relationship Id="rId11" Type="http://schemas.openxmlformats.org/officeDocument/2006/relationships/tags" Target="../tags/tag434.xml" /><Relationship Id="rId12" Type="http://schemas.openxmlformats.org/officeDocument/2006/relationships/tags" Target="../tags/tag435.xml" /><Relationship Id="rId13" Type="http://schemas.openxmlformats.org/officeDocument/2006/relationships/tags" Target="../tags/tag436.xml" /><Relationship Id="rId14" Type="http://schemas.openxmlformats.org/officeDocument/2006/relationships/tags" Target="../tags/tag437.xml" /><Relationship Id="rId15" Type="http://schemas.openxmlformats.org/officeDocument/2006/relationships/tags" Target="../tags/tag438.xml" /><Relationship Id="rId16" Type="http://schemas.openxmlformats.org/officeDocument/2006/relationships/tags" Target="../tags/tag439.xml" /><Relationship Id="rId17" Type="http://schemas.openxmlformats.org/officeDocument/2006/relationships/tags" Target="../tags/tag440.xml" /><Relationship Id="rId18" Type="http://schemas.openxmlformats.org/officeDocument/2006/relationships/tags" Target="../tags/tag441.xml" /><Relationship Id="rId19" Type="http://schemas.openxmlformats.org/officeDocument/2006/relationships/tags" Target="../tags/tag442.xml" /><Relationship Id="rId2" Type="http://schemas.openxmlformats.org/officeDocument/2006/relationships/image" Target="../media/image1.png" /><Relationship Id="rId20" Type="http://schemas.openxmlformats.org/officeDocument/2006/relationships/tags" Target="../tags/tag443.xml" /><Relationship Id="rId21" Type="http://schemas.openxmlformats.org/officeDocument/2006/relationships/tags" Target="../tags/tag444.xml" /><Relationship Id="rId22" Type="http://schemas.openxmlformats.org/officeDocument/2006/relationships/tags" Target="../tags/tag445.xml" /><Relationship Id="rId23" Type="http://schemas.openxmlformats.org/officeDocument/2006/relationships/tags" Target="../tags/tag446.xml" /><Relationship Id="rId24" Type="http://schemas.openxmlformats.org/officeDocument/2006/relationships/tags" Target="../tags/tag447.xml" /><Relationship Id="rId25" Type="http://schemas.openxmlformats.org/officeDocument/2006/relationships/tags" Target="../tags/tag448.xml" /><Relationship Id="rId26" Type="http://schemas.openxmlformats.org/officeDocument/2006/relationships/tags" Target="../tags/tag449.xml" /><Relationship Id="rId27" Type="http://schemas.openxmlformats.org/officeDocument/2006/relationships/tags" Target="../tags/tag450.xml" /><Relationship Id="rId28" Type="http://schemas.openxmlformats.org/officeDocument/2006/relationships/tags" Target="../tags/tag451.xml" /><Relationship Id="rId29" Type="http://schemas.openxmlformats.org/officeDocument/2006/relationships/tags" Target="../tags/tag452.xml" /><Relationship Id="rId3" Type="http://schemas.openxmlformats.org/officeDocument/2006/relationships/tags" Target="../tags/tag426.xml" /><Relationship Id="rId30" Type="http://schemas.openxmlformats.org/officeDocument/2006/relationships/tags" Target="../tags/tag453.xml" /><Relationship Id="rId31" Type="http://schemas.openxmlformats.org/officeDocument/2006/relationships/tags" Target="../tags/tag454.xml" /><Relationship Id="rId32" Type="http://schemas.openxmlformats.org/officeDocument/2006/relationships/tags" Target="../tags/tag455.xml" /><Relationship Id="rId33" Type="http://schemas.openxmlformats.org/officeDocument/2006/relationships/tags" Target="../tags/tag456.xml" /><Relationship Id="rId34" Type="http://schemas.openxmlformats.org/officeDocument/2006/relationships/tags" Target="../tags/tag457.xml" /><Relationship Id="rId35" Type="http://schemas.openxmlformats.org/officeDocument/2006/relationships/tags" Target="../tags/tag458.xml" /><Relationship Id="rId36" Type="http://schemas.openxmlformats.org/officeDocument/2006/relationships/tags" Target="../tags/tag459.xml" /><Relationship Id="rId37" Type="http://schemas.openxmlformats.org/officeDocument/2006/relationships/tags" Target="../tags/tag460.xml" /><Relationship Id="rId38" Type="http://schemas.openxmlformats.org/officeDocument/2006/relationships/tags" Target="../tags/tag461.xml" /><Relationship Id="rId39" Type="http://schemas.openxmlformats.org/officeDocument/2006/relationships/tags" Target="../tags/tag462.xml" /><Relationship Id="rId4" Type="http://schemas.openxmlformats.org/officeDocument/2006/relationships/tags" Target="../tags/tag427.xml" /><Relationship Id="rId40" Type="http://schemas.openxmlformats.org/officeDocument/2006/relationships/tags" Target="../tags/tag463.xml" /><Relationship Id="rId41" Type="http://schemas.openxmlformats.org/officeDocument/2006/relationships/tags" Target="../tags/tag464.xml" /><Relationship Id="rId42" Type="http://schemas.openxmlformats.org/officeDocument/2006/relationships/tags" Target="../tags/tag465.xml" /><Relationship Id="rId43" Type="http://schemas.openxmlformats.org/officeDocument/2006/relationships/tags" Target="../tags/tag466.xml" /><Relationship Id="rId44" Type="http://schemas.openxmlformats.org/officeDocument/2006/relationships/tags" Target="../tags/tag467.xml" /><Relationship Id="rId45" Type="http://schemas.openxmlformats.org/officeDocument/2006/relationships/tags" Target="../tags/tag468.xml" /><Relationship Id="rId46" Type="http://schemas.openxmlformats.org/officeDocument/2006/relationships/tags" Target="../tags/tag469.xml" /><Relationship Id="rId47" Type="http://schemas.openxmlformats.org/officeDocument/2006/relationships/tags" Target="../tags/tag470.xml" /><Relationship Id="rId48" Type="http://schemas.openxmlformats.org/officeDocument/2006/relationships/tags" Target="../tags/tag471.xml" /><Relationship Id="rId49" Type="http://schemas.openxmlformats.org/officeDocument/2006/relationships/tags" Target="../tags/tag472.xml" /><Relationship Id="rId5" Type="http://schemas.openxmlformats.org/officeDocument/2006/relationships/tags" Target="../tags/tag428.xml" /><Relationship Id="rId50" Type="http://schemas.openxmlformats.org/officeDocument/2006/relationships/tags" Target="../tags/tag473.xml" /><Relationship Id="rId51" Type="http://schemas.openxmlformats.org/officeDocument/2006/relationships/tags" Target="../tags/tag474.xml" /><Relationship Id="rId52" Type="http://schemas.openxmlformats.org/officeDocument/2006/relationships/tags" Target="../tags/tag475.xml" /><Relationship Id="rId53" Type="http://schemas.openxmlformats.org/officeDocument/2006/relationships/tags" Target="../tags/tag476.xml" /><Relationship Id="rId54" Type="http://schemas.openxmlformats.org/officeDocument/2006/relationships/tags" Target="../tags/tag477.xml" /><Relationship Id="rId6" Type="http://schemas.openxmlformats.org/officeDocument/2006/relationships/tags" Target="../tags/tag429.xml" /><Relationship Id="rId7" Type="http://schemas.openxmlformats.org/officeDocument/2006/relationships/tags" Target="../tags/tag430.xml" /><Relationship Id="rId8" Type="http://schemas.openxmlformats.org/officeDocument/2006/relationships/tags" Target="../tags/tag431.xml" /><Relationship Id="rId9" Type="http://schemas.openxmlformats.org/officeDocument/2006/relationships/tags" Target="../tags/tag43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5.xml" /><Relationship Id="rId11" Type="http://schemas.openxmlformats.org/officeDocument/2006/relationships/tags" Target="../tags/tag486.xml" /><Relationship Id="rId12" Type="http://schemas.openxmlformats.org/officeDocument/2006/relationships/tags" Target="../tags/tag487.xml" /><Relationship Id="rId13" Type="http://schemas.openxmlformats.org/officeDocument/2006/relationships/tags" Target="../tags/tag488.xml" /><Relationship Id="rId14" Type="http://schemas.openxmlformats.org/officeDocument/2006/relationships/tags" Target="../tags/tag489.xml" /><Relationship Id="rId15" Type="http://schemas.openxmlformats.org/officeDocument/2006/relationships/tags" Target="../tags/tag490.xml" /><Relationship Id="rId16" Type="http://schemas.openxmlformats.org/officeDocument/2006/relationships/tags" Target="../tags/tag491.xml" /><Relationship Id="rId17" Type="http://schemas.openxmlformats.org/officeDocument/2006/relationships/tags" Target="../tags/tag492.xml" /><Relationship Id="rId18" Type="http://schemas.openxmlformats.org/officeDocument/2006/relationships/tags" Target="../tags/tag493.xml" /><Relationship Id="rId19" Type="http://schemas.openxmlformats.org/officeDocument/2006/relationships/tags" Target="../tags/tag494.xml" /><Relationship Id="rId2" Type="http://schemas.openxmlformats.org/officeDocument/2006/relationships/image" Target="../media/image1.png" /><Relationship Id="rId20" Type="http://schemas.openxmlformats.org/officeDocument/2006/relationships/tags" Target="../tags/tag495.xml" /><Relationship Id="rId21" Type="http://schemas.openxmlformats.org/officeDocument/2006/relationships/tags" Target="../tags/tag496.xml" /><Relationship Id="rId22" Type="http://schemas.openxmlformats.org/officeDocument/2006/relationships/tags" Target="../tags/tag497.xml" /><Relationship Id="rId23" Type="http://schemas.openxmlformats.org/officeDocument/2006/relationships/tags" Target="../tags/tag498.xml" /><Relationship Id="rId24" Type="http://schemas.openxmlformats.org/officeDocument/2006/relationships/tags" Target="../tags/tag499.xml" /><Relationship Id="rId25" Type="http://schemas.openxmlformats.org/officeDocument/2006/relationships/tags" Target="../tags/tag500.xml" /><Relationship Id="rId26" Type="http://schemas.openxmlformats.org/officeDocument/2006/relationships/tags" Target="../tags/tag501.xml" /><Relationship Id="rId3" Type="http://schemas.openxmlformats.org/officeDocument/2006/relationships/tags" Target="../tags/tag478.xml" /><Relationship Id="rId4" Type="http://schemas.openxmlformats.org/officeDocument/2006/relationships/tags" Target="../tags/tag479.xml" /><Relationship Id="rId5" Type="http://schemas.openxmlformats.org/officeDocument/2006/relationships/tags" Target="../tags/tag480.xml" /><Relationship Id="rId6" Type="http://schemas.openxmlformats.org/officeDocument/2006/relationships/tags" Target="../tags/tag481.xml" /><Relationship Id="rId7" Type="http://schemas.openxmlformats.org/officeDocument/2006/relationships/tags" Target="../tags/tag482.xml" /><Relationship Id="rId8" Type="http://schemas.openxmlformats.org/officeDocument/2006/relationships/tags" Target="../tags/tag483.xml" /><Relationship Id="rId9" Type="http://schemas.openxmlformats.org/officeDocument/2006/relationships/tags" Target="../tags/tag48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02.xml" /><Relationship Id="rId3" Type="http://schemas.openxmlformats.org/officeDocument/2006/relationships/tags" Target="../tags/tag50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18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</a:rPr>
              <a:t>演讲人</a:t>
            </a:r>
          </a:p>
        </p:txBody>
      </p:sp>
      <p:sp>
        <p:nvSpPr>
          <p:cNvPr id="10" name="标题 9"/>
          <p:cNvSpPr/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</a:rPr>
              <a:t>闭环控制麻醉中常用监测指标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麻醉深度监测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循环系统监测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呼吸系统监测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体温监测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</a:rPr>
              <a:t>1</a:t>
            </a:r>
          </a:p>
        </p:txBody>
      </p:sp>
      <p:sp>
        <p:nvSpPr>
          <p:cNvPr id="8" name="标题 7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</a:rPr>
              <a:t>麻醉深度监测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脑电双频指数（BIS）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6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8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9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10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11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3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5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原理：通过测量脑电波活动，计算BIS值，反映麻醉深度</a:t>
            </a:r>
          </a:p>
        </p:txBody>
      </p:sp>
      <p:sp>
        <p:nvSpPr>
          <p:cNvPr id="60" name="文本框 59"/>
          <p:cNvSpPr txBox="1"/>
          <p:nvPr>
            <p:custDataLst>
              <p:tags r:id="rId16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优点：实时监测，可指导麻醉剂量调整</a:t>
            </a:r>
          </a:p>
        </p:txBody>
      </p:sp>
      <p:sp>
        <p:nvSpPr>
          <p:cNvPr id="62" name="文本框 61"/>
          <p:cNvSpPr txBox="1"/>
          <p:nvPr>
            <p:custDataLst>
              <p:tags r:id="rId17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局限性：受患者个体差异、药物影响等因素影响，结果可能不准确</a:t>
            </a:r>
          </a:p>
        </p:txBody>
      </p:sp>
      <p:sp>
        <p:nvSpPr>
          <p:cNvPr id="64" name="文本框 63"/>
          <p:cNvSpPr txBox="1"/>
          <p:nvPr>
            <p:custDataLst>
              <p:tags r:id="rId18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应用：广泛应用于临床麻醉深度监测，有助于提高麻醉安全性和精确度</a:t>
            </a: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2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麻醉深度监测仪（ADM）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原理：通过监测脑电波活动，评估麻醉深度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优点：实时、准确、无创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应用：全身麻醉、局部麻醉、镇静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局限性：不能完全反映麻醉深度，需要结合其他指标进行综合评估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麻醉深度监测技术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6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7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脑电双频指数（BIS）：通过监测脑电活动，评估麻醉深度</a:t>
            </a:r>
          </a:p>
        </p:txBody>
      </p:sp>
      <p:sp>
        <p:nvSpPr>
          <p:cNvPr id="4" name="圆角矩形标注 7"/>
          <p:cNvSpPr/>
          <p:nvPr>
            <p:custDataLst>
              <p:tags r:id="rId10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1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熵指数（Entropy）：通过监测脑电活动，评估麻醉深度</a:t>
            </a:r>
          </a:p>
        </p:txBody>
      </p:sp>
      <p:sp>
        <p:nvSpPr>
          <p:cNvPr id="10" name="圆角矩形标注 7"/>
          <p:cNvSpPr/>
          <p:nvPr>
            <p:custDataLst>
              <p:tags r:id="rId14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5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肌松监测（TOF）：通过监测肌肉松弛程度，评估麻醉深度</a:t>
            </a:r>
          </a:p>
        </p:txBody>
      </p:sp>
      <p:sp>
        <p:nvSpPr>
          <p:cNvPr id="14" name="圆角矩形标注 7"/>
          <p:cNvSpPr/>
          <p:nvPr>
            <p:custDataLst>
              <p:tags r:id="rId18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9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呼吸末二氧化碳（ETCO2）：通过监测呼吸末二氧化碳浓度，评估麻醉深度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</a:rPr>
              <a:t>2</a:t>
            </a:r>
          </a:p>
        </p:txBody>
      </p:sp>
      <p:sp>
        <p:nvSpPr>
          <p:cNvPr id="8" name="标题 7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</a:rPr>
              <a:t>循环系统监测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心电图（ECG）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6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心电图（ECG）是监测循环系统的重要指标之一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1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ECG可以实时监测心脏的电活动，反映心脏的功能状态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6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7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6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ECG在闭环控制麻醉中具有重要的临床价值，可以帮助医生及时了解患者的心脏功能状态，及时调整麻醉方案，确保患者的安全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1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2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ECG的监测内容包括心率、心律、心肌缺血、心室肥厚等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动脉血压（ABP）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圆角矩形 3"/>
          <p:cNvSpPr/>
          <p:nvPr>
            <p:custDataLst>
              <p:tags r:id="rId6"/>
            </p:custDataLst>
          </p:nvPr>
        </p:nvSpPr>
        <p:spPr>
          <a:xfrm>
            <a:off x="4173306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1" name="圆角矩形 4"/>
          <p:cNvSpPr/>
          <p:nvPr>
            <p:custDataLst>
              <p:tags r:id="rId7"/>
            </p:custDataLst>
          </p:nvPr>
        </p:nvSpPr>
        <p:spPr>
          <a:xfrm>
            <a:off x="4173306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12" name="文本框 111"/>
          <p:cNvSpPr txBox="1"/>
          <p:nvPr>
            <p:custDataLst>
              <p:tags r:id="rId8"/>
            </p:custDataLst>
          </p:nvPr>
        </p:nvSpPr>
        <p:spPr>
          <a:xfrm>
            <a:off x="4126688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动脉血压是循环系统监测的重要指标之一</a:t>
            </a:r>
          </a:p>
        </p:txBody>
      </p:sp>
      <p:sp>
        <p:nvSpPr>
          <p:cNvPr id="113" name="圆角矩形 6"/>
          <p:cNvSpPr/>
          <p:nvPr>
            <p:custDataLst>
              <p:tags r:id="rId9"/>
            </p:custDataLst>
          </p:nvPr>
        </p:nvSpPr>
        <p:spPr>
          <a:xfrm>
            <a:off x="6526689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4" name="文本框 113"/>
          <p:cNvSpPr txBox="1"/>
          <p:nvPr>
            <p:custDataLst>
              <p:tags r:id="rId10"/>
            </p:custDataLst>
          </p:nvPr>
        </p:nvSpPr>
        <p:spPr>
          <a:xfrm>
            <a:off x="6480071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动脉血压的测量方法：直接测量法和间接测量法</a:t>
            </a:r>
          </a:p>
        </p:txBody>
      </p:sp>
      <p:sp>
        <p:nvSpPr>
          <p:cNvPr id="117" name="圆角矩形 16"/>
          <p:cNvSpPr/>
          <p:nvPr>
            <p:custDataLst>
              <p:tags r:id="rId11"/>
            </p:custDataLst>
          </p:nvPr>
        </p:nvSpPr>
        <p:spPr>
          <a:xfrm>
            <a:off x="6526689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15" name="圆角矩形 10"/>
          <p:cNvSpPr/>
          <p:nvPr>
            <p:custDataLst>
              <p:tags r:id="rId12"/>
            </p:custDataLst>
          </p:nvPr>
        </p:nvSpPr>
        <p:spPr>
          <a:xfrm>
            <a:off x="2996614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6" name="文本框 115"/>
          <p:cNvSpPr txBox="1"/>
          <p:nvPr>
            <p:custDataLst>
              <p:tags r:id="rId13"/>
            </p:custDataLst>
          </p:nvPr>
        </p:nvSpPr>
        <p:spPr>
          <a:xfrm>
            <a:off x="2949996" y="4566582"/>
            <a:ext cx="1591592" cy="1575138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动脉血压的正常值：收缩压90-140mmHg，舒张压60-90mmHg</a:t>
            </a:r>
          </a:p>
        </p:txBody>
      </p:sp>
      <p:sp>
        <p:nvSpPr>
          <p:cNvPr id="118" name="圆角矩形 17"/>
          <p:cNvSpPr/>
          <p:nvPr>
            <p:custDataLst>
              <p:tags r:id="rId14"/>
            </p:custDataLst>
          </p:nvPr>
        </p:nvSpPr>
        <p:spPr>
          <a:xfrm>
            <a:off x="2996614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19" name="圆角矩形 15"/>
          <p:cNvSpPr/>
          <p:nvPr>
            <p:custDataLst>
              <p:tags r:id="rId15"/>
            </p:custDataLst>
          </p:nvPr>
        </p:nvSpPr>
        <p:spPr>
          <a:xfrm>
            <a:off x="5349997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圆角矩形 18"/>
          <p:cNvSpPr/>
          <p:nvPr>
            <p:custDataLst>
              <p:tags r:id="rId16"/>
            </p:custDataLst>
          </p:nvPr>
        </p:nvSpPr>
        <p:spPr>
          <a:xfrm>
            <a:off x="5349997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1" name="文本框 120"/>
          <p:cNvSpPr txBox="1"/>
          <p:nvPr>
            <p:custDataLst>
              <p:tags r:id="rId17"/>
            </p:custDataLst>
          </p:nvPr>
        </p:nvSpPr>
        <p:spPr>
          <a:xfrm>
            <a:off x="5303379" y="4566582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动脉血压的异常值：收缩压高于140mmHg，舒张压低于60mmHg</a:t>
            </a:r>
          </a:p>
        </p:txBody>
      </p:sp>
      <p:sp>
        <p:nvSpPr>
          <p:cNvPr id="122" name="圆角矩形 20"/>
          <p:cNvSpPr/>
          <p:nvPr>
            <p:custDataLst>
              <p:tags r:id="rId18"/>
            </p:custDataLst>
          </p:nvPr>
        </p:nvSpPr>
        <p:spPr>
          <a:xfrm>
            <a:off x="7703381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3" name="文本框 122"/>
          <p:cNvSpPr txBox="1"/>
          <p:nvPr>
            <p:custDataLst>
              <p:tags r:id="rId19"/>
            </p:custDataLst>
          </p:nvPr>
        </p:nvSpPr>
        <p:spPr>
          <a:xfrm>
            <a:off x="7656763" y="4566582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动脉血压的临床意义：评估循环系统功能，指导麻醉用药和治疗方案</a:t>
            </a:r>
          </a:p>
        </p:txBody>
      </p:sp>
      <p:sp>
        <p:nvSpPr>
          <p:cNvPr id="126" name="圆角矩形 24"/>
          <p:cNvSpPr/>
          <p:nvPr>
            <p:custDataLst>
              <p:tags r:id="rId20"/>
            </p:custDataLst>
          </p:nvPr>
        </p:nvSpPr>
        <p:spPr>
          <a:xfrm>
            <a:off x="7703381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中心静脉压（CVP）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6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概念：中心静脉压是指右心房和上下腔静脉的压力</a:t>
            </a: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8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1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测量方法：通过中心静脉导管测量</a:t>
            </a:r>
          </a:p>
        </p:txBody>
      </p:sp>
      <p:grpSp>
        <p:nvGrpSpPr>
          <p:cNvPr id="4" name="组合 3"/>
          <p:cNvGrpSpPr/>
          <p:nvPr>
            <p:custDataLst>
              <p:tags r:id="rId12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3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>
                      <a:lumMod val="50000"/>
                    </a:schemeClr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6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正常值：成人中心静脉压正常值为5-12cmH2O</a:t>
            </a:r>
          </a:p>
        </p:txBody>
      </p:sp>
      <p:grpSp>
        <p:nvGrpSpPr>
          <p:cNvPr id="2" name="组合 1"/>
          <p:cNvGrpSpPr/>
          <p:nvPr>
            <p:custDataLst>
              <p:tags r:id="rId17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8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>
                      <a:lumMod val="75000"/>
                    </a:schemeClr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1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临床意义：中心静脉压可反映心脏前负荷和静脉回流情况，对指导输液速度和容量有重要意义。</a:t>
            </a:r>
          </a:p>
        </p:txBody>
      </p:sp>
      <p:grpSp>
        <p:nvGrpSpPr>
          <p:cNvPr id="6" name="组合 5"/>
          <p:cNvGrpSpPr/>
          <p:nvPr>
            <p:custDataLst>
              <p:tags r:id="rId22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3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</a:rPr>
              <a:t>3</a:t>
            </a:r>
          </a:p>
        </p:txBody>
      </p:sp>
      <p:sp>
        <p:nvSpPr>
          <p:cNvPr id="8" name="标题 7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</a:rPr>
              <a:t>呼吸系统监测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呼气末二氧化碳（ETCO2）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原理：通过监测呼出气体中的二氧化碳浓度来反映呼吸功能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监测方法：通过呼吸机、监护仪等设备进行连续监测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正常值：35-45mmHg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临床意义：ETCO2升高提示呼吸衰竭、肺水肿等呼吸系统疾病；降低提示通气不足、呼吸抑制等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呼吸频率（RR）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84" y="2689425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307774" y="2146185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TextBox 6"/>
          <p:cNvSpPr txBox="1"/>
          <p:nvPr>
            <p:custDataLst>
              <p:tags r:id="rId8"/>
            </p:custDataLst>
          </p:nvPr>
        </p:nvSpPr>
        <p:spPr>
          <a:xfrm>
            <a:off x="321510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" name="TextBox 36"/>
          <p:cNvSpPr txBox="1"/>
          <p:nvPr>
            <p:custDataLst>
              <p:tags r:id="rId9"/>
            </p:custDataLst>
          </p:nvPr>
        </p:nvSpPr>
        <p:spPr>
          <a:xfrm>
            <a:off x="130777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呼吸频率是指每分钟呼吸的次数，是评估呼吸系统功能的重要指标之一。</a:t>
            </a: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 flipV="1">
            <a:off x="1307774" y="3625326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6217504" y="2689425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6218894" y="2146185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TextBox 6"/>
          <p:cNvSpPr txBox="1"/>
          <p:nvPr>
            <p:custDataLst>
              <p:tags r:id="rId13"/>
            </p:custDataLst>
          </p:nvPr>
        </p:nvSpPr>
        <p:spPr>
          <a:xfrm>
            <a:off x="812622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0" name="TextBox 36"/>
          <p:cNvSpPr txBox="1"/>
          <p:nvPr>
            <p:custDataLst>
              <p:tags r:id="rId14"/>
            </p:custDataLst>
          </p:nvPr>
        </p:nvSpPr>
        <p:spPr>
          <a:xfrm>
            <a:off x="621889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正常成年人的呼吸频率为12-20次/分钟，儿童和婴儿的呼吸频率相对较快。</a:t>
            </a:r>
          </a:p>
        </p:txBody>
      </p: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 flipV="1">
            <a:off x="6218894" y="3625326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16"/>
            </p:custDataLst>
          </p:nvPr>
        </p:nvSpPr>
        <p:spPr>
          <a:xfrm>
            <a:off x="1306384" y="4553819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307774" y="4010579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TextBox 6"/>
          <p:cNvSpPr txBox="1"/>
          <p:nvPr>
            <p:custDataLst>
              <p:tags r:id="rId18"/>
            </p:custDataLst>
          </p:nvPr>
        </p:nvSpPr>
        <p:spPr>
          <a:xfrm>
            <a:off x="321510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6" name="TextBox 36"/>
          <p:cNvSpPr txBox="1"/>
          <p:nvPr>
            <p:custDataLst>
              <p:tags r:id="rId19"/>
            </p:custDataLst>
          </p:nvPr>
        </p:nvSpPr>
        <p:spPr>
          <a:xfrm>
            <a:off x="130777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呼吸频率的监测可以帮助医生了解患者的呼吸状况，及时发现呼吸系统疾病。</a:t>
            </a: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 flipV="1">
            <a:off x="1307774" y="5489720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217504" y="4553819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6218894" y="4010579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TextBox 6"/>
          <p:cNvSpPr txBox="1"/>
          <p:nvPr>
            <p:custDataLst>
              <p:tags r:id="rId23"/>
            </p:custDataLst>
          </p:nvPr>
        </p:nvSpPr>
        <p:spPr>
          <a:xfrm>
            <a:off x="812622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1" name="TextBox 36"/>
          <p:cNvSpPr txBox="1"/>
          <p:nvPr>
            <p:custDataLst>
              <p:tags r:id="rId24"/>
            </p:custDataLst>
          </p:nvPr>
        </p:nvSpPr>
        <p:spPr>
          <a:xfrm>
            <a:off x="621889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呼吸频率的异常变化可能是由于缺氧、二氧化碳潴留、呼吸肌疲劳等原因引起的。</a:t>
            </a:r>
          </a:p>
        </p:txBody>
      </p:sp>
      <p:sp>
        <p:nvSpPr>
          <p:cNvPr id="22" name="矩形 21"/>
          <p:cNvSpPr/>
          <p:nvPr>
            <p:custDataLst>
              <p:tags r:id="rId25"/>
            </p:custDataLst>
          </p:nvPr>
        </p:nvSpPr>
        <p:spPr>
          <a:xfrm flipV="1">
            <a:off x="6218894" y="5489720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潮气量（VT）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/>
          <p:cNvSpPr/>
          <p:nvPr>
            <p:custDataLst>
              <p:tags r:id="rId6"/>
            </p:custDataLst>
          </p:nvPr>
        </p:nvSpPr>
        <p:spPr>
          <a:xfrm>
            <a:off x="1306195" y="2009722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潮气量是指每次呼吸时吸入或呼出的气体量。</a:t>
            </a:r>
          </a:p>
        </p:txBody>
      </p:sp>
      <p:sp>
        <p:nvSpPr>
          <p:cNvPr id="41" name="圆角矩形 40"/>
          <p:cNvSpPr/>
          <p:nvPr>
            <p:custDataLst>
              <p:tags r:id="rId7"/>
            </p:custDataLst>
          </p:nvPr>
        </p:nvSpPr>
        <p:spPr>
          <a:xfrm>
            <a:off x="6621183" y="2009722"/>
            <a:ext cx="4270972" cy="1323880"/>
          </a:xfrm>
          <a:prstGeom prst="roundRect">
            <a:avLst>
              <a:gd name="adj" fmla="val 16666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在闭环控制麻醉中，潮气量是监测呼吸系统功能的重要指标之一。</a:t>
            </a:r>
          </a:p>
        </p:txBody>
      </p:sp>
      <p:sp>
        <p:nvSpPr>
          <p:cNvPr id="2" name="圆角矩形 1"/>
          <p:cNvSpPr/>
          <p:nvPr>
            <p:custDataLst>
              <p:tags r:id="rId8"/>
            </p:custDataLst>
          </p:nvPr>
        </p:nvSpPr>
        <p:spPr>
          <a:xfrm>
            <a:off x="13061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潮气量的变化可以反映患者的呼吸状况，如呼吸频率、呼吸深度等。</a:t>
            </a:r>
          </a:p>
        </p:txBody>
      </p:sp>
      <p:sp>
        <p:nvSpPr>
          <p:cNvPr id="8" name="圆角矩形 7"/>
          <p:cNvSpPr/>
          <p:nvPr>
            <p:custDataLst>
              <p:tags r:id="rId9"/>
            </p:custDataLst>
          </p:nvPr>
        </p:nvSpPr>
        <p:spPr>
          <a:xfrm>
            <a:off x="65785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监测潮气量有助于及时发现呼吸系统异常，如呼吸暂停、低氧血症等，从而采取相应措施进行治疗。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</a:rPr>
              <a:t>4</a:t>
            </a:r>
          </a:p>
        </p:txBody>
      </p:sp>
      <p:sp>
        <p:nvSpPr>
          <p:cNvPr id="8" name="标题 7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</a:rPr>
              <a:t>体温监测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体温变化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306212" y="1811037"/>
            <a:ext cx="933782" cy="8954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txBody>
          <a:bodyPr wrap="square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6212" y="4914365"/>
            <a:ext cx="933782" cy="8954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txBody>
          <a:bodyPr wrap="square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306212" y="2845215"/>
            <a:ext cx="933782" cy="8954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txBody>
          <a:bodyPr wrap="square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306212" y="3879286"/>
            <a:ext cx="933782" cy="8954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txBody>
          <a:bodyPr wrap="square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368008" y="1811037"/>
            <a:ext cx="8524512" cy="895407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体温升高：麻醉过程中，体温可能会升高，这可能是由于麻醉药物的作用、手术过程中的热量产生、以及患者的紧张和焦虑等因素引起的。</a:t>
            </a:r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>
            <a:off x="2368008" y="2845215"/>
            <a:ext cx="8524512" cy="895407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体温降低：在麻醉过程中，体温可能会降低，这可能是由于麻醉药物的作用、手术过程中的热量损失、以及患者的紧张和焦虑等因素引起的。</a:t>
            </a:r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>
            <a:off x="2368008" y="3879286"/>
            <a:ext cx="8524512" cy="895407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0200" indent="-3302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体温波动：在麻醉过程中，体温可能会出现波动，这可能是由于麻醉药物的作用、手术过程中的热量产生和损失、以及患者的紧张和焦虑等因素引起的。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2368008" y="4914365"/>
            <a:ext cx="8524512" cy="895407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0200" indent="-3302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体温监测的重要性：体温监测是麻醉过程中非常重要的监测指标，它可以帮助医生了解患者的体温变化情况，及时采取措施进行干预，确保患者的安全。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体温监测方法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6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口腔温度测量：将温度计放入口腔，测量口腔温度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7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8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9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10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1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3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4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直肠温度测量：将温度计放入直肠，测量直肠温度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5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6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7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8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9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1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2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红外线温度测量：使用红外线温度计，测量皮肤表面温度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3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4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5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6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7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8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9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30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腋下温度测量：将温度计放入腋下，测量腋下温度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1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2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3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4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5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6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7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8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皮肤温度测量：将温度计贴在皮肤上，测量皮肤温度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9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40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1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2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3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4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5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6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电子温度计测量：使用电子温度计，测量口腔、腋下、直肠等部位的温度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7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48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49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50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1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2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3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4" name="图片 473" descr="图片包含 桌子, 香蕉, 盘子, 表面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体温异常处理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6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体温过高：采取物理降温措施，如冰袋、冷敷等</a:t>
            </a: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1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体温过低：采取保暖措施，如增加衣物、热水袋等</a:t>
            </a:r>
          </a:p>
        </p:txBody>
      </p:sp>
      <p:sp>
        <p:nvSpPr>
          <p:cNvPr id="63" name="椭圆 62"/>
          <p:cNvSpPr/>
          <p:nvPr>
            <p:custDataLst>
              <p:tags r:id="rId13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4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5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6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7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体温波动：密切观察，及时调整麻醉深度和药物剂量</a:t>
            </a:r>
          </a:p>
        </p:txBody>
      </p:sp>
      <p:sp>
        <p:nvSpPr>
          <p:cNvPr id="68" name="椭圆 67"/>
          <p:cNvSpPr/>
          <p:nvPr>
            <p:custDataLst>
              <p:tags r:id="rId18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9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0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1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2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体温持续异常：及时报告医生，进行进一步检查和治疗</a:t>
            </a:r>
          </a:p>
        </p:txBody>
      </p:sp>
      <p:sp>
        <p:nvSpPr>
          <p:cNvPr id="73" name="椭圆 72"/>
          <p:cNvSpPr/>
          <p:nvPr>
            <p:custDataLst>
              <p:tags r:id="rId23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4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5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7"/>
  <p:tag name="KSO_WM_TEMPLATE_MASTER_TYPE" val="1"/>
  <p:tag name="KSO_WM_TEMPLATE_SUBCATEGORY" val="29"/>
  <p:tag name="KSO_WM_TEMPLATE_THUMBS_INDEX" val="1、9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-0.25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-0.25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82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7"/>
  <p:tag name="KSO_WM_TEMPLATE_MASTER_TYPE" val="1"/>
  <p:tag name="KSO_WM_TEMPLATE_SUBCATEGORY" val="0"/>
  <p:tag name="KSO_WM_TEMPLATE_THUMBS_INDEX" val="1、9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27"/>
  <p:tag name="KSO_WM_TEMPLATE_MASTER_TYPE" val="1"/>
  <p:tag name="KSO_WM_TEMPLATE_SUBCATEGORY" val="17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1"/>
  <p:tag name="KSO_WM_UNIT_TEXT_FILL_FORE_SCHEMECOLOR_INDEX_2" val="6"/>
  <p:tag name="KSO_WM_UNIT_TEXT_FILL_FORE_SCHEMECOLOR_INDEX_2_BRIGHTNESS" val="0"/>
  <p:tag name="KSO_WM_UNIT_TEXT_FILL_FORE_SCHEMECOLOR_INDEX_2_POS" val="0.77"/>
  <p:tag name="KSO_WM_UNIT_TEXT_FILL_FORE_SCHEMECOLOR_INDEX_2_TRANS" val="0.44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-0.25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15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82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7"/>
  <p:tag name="KSO_WM_TEMPLATE_MASTER_TYPE" val="1"/>
  <p:tag name="KSO_WM_TEMPLATE_SUBCATEGORY" val="0"/>
</p:tagLst>
</file>

<file path=ppt/tags/tag2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1&quot;,&quot;maxSize&quot;:{&quot;size1&quot;:22.2},&quot;minSize&quot;:{&quot;size1&quot;:13.5},&quot;normalSize&quot;:{&quot;size1&quot;:13.5},&quot;subLayout&quot;:[{&quot;id&quot;:&quot;2023-09-11T15:34:41&quot;,&quot;margin&quot;:{&quot;bottom&quot;:0.025999998673796654,&quot;left&quot;:2.117000102996826,&quot;right&quot;:1.2699999809265137,&quot;top&quot;:0.4230000376701355},&quot;type&quot;:0},{&quot;id&quot;:&quot;2023-09-11T15:34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2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4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4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4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4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5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0&quot;,&quot;maxSize&quot;:{&quot;size1&quot;:22.2},&quot;minSize&quot;:{&quot;size1&quot;:13.5},&quot;normalSize&quot;:{&quot;size1&quot;:13.5},&quot;subLayout&quot;:[{&quot;id&quot;:&quot;2023-09-11T15:34:40&quot;,&quot;margin&quot;:{&quot;bottom&quot;:0.025999998673796654,&quot;left&quot;:2.117000102996826,&quot;right&quot;:1.2699999809265137,&quot;top&quot;:0.4230000376701355},&quot;type&quot;:0},{&quot;id&quot;:&quot;2023-09-11T15:34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6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6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6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7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7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7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7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1&quot;,&quot;maxSize&quot;:{&quot;size1&quot;:22.2},&quot;minSize&quot;:{&quot;size1&quot;:13.5},&quot;normalSize&quot;:{&quot;size1&quot;:13.5},&quot;subLayout&quot;:[{&quot;id&quot;:&quot;2023-09-11T15:34:41&quot;,&quot;margin&quot;:{&quot;bottom&quot;:0.025999998673796654,&quot;left&quot;:2.117000102996826,&quot;right&quot;:1.2699999809265137,&quot;top&quot;:0.4230000376701355},&quot;type&quot;:0},{&quot;id&quot;:&quot;2023-09-11T15:34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1"/>
  <p:tag name="KSO_WM_UNIT_TEXT_FILL_FORE_SCHEMECOLOR_INDEX_2" val="6"/>
  <p:tag name="KSO_WM_UNIT_TEXT_FILL_FORE_SCHEMECOLOR_INDEX_2_BRIGHTNESS" val="0"/>
  <p:tag name="KSO_WM_UNIT_TEXT_FILL_FORE_SCHEMECOLOR_INDEX_2_POS" val="0.77"/>
  <p:tag name="KSO_WM_UNIT_TEXT_FILL_FORE_SCHEMECOLOR_INDEX_2_TRANS" val="0.44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-0.25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82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82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7"/>
  <p:tag name="KSO_WM_TEMPLATE_MASTER_TYPE" val="1"/>
  <p:tag name="KSO_WM_TEMPLATE_SUBCATEGORY" val="0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1&quot;,&quot;maxSize&quot;:{&quot;size1&quot;:22.2},&quot;minSize&quot;:{&quot;size1&quot;:13.5},&quot;normalSize&quot;:{&quot;size1&quot;:13.5},&quot;subLayout&quot;:[{&quot;id&quot;:&quot;2023-09-11T15:34:41&quot;,&quot;margin&quot;:{&quot;bottom&quot;:0.025999998673796654,&quot;left&quot;:2.117000102996826,&quot;right&quot;:1.2699999809265137,&quot;top&quot;:0.4230000376701355},&quot;type&quot;:0},{&quot;id&quot;:&quot;2023-09-11T15:34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2_2"/>
  <p:tag name="KSO_WM_UNIT_INDEX" val="1_2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4_2"/>
  <p:tag name="KSO_WM_UNIT_INDEX" val="1_4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5_2"/>
  <p:tag name="KSO_WM_UNIT_INDEX" val="1_5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3&quot;,&quot;maxSize&quot;:{&quot;size1&quot;:22.2},&quot;minSize&quot;:{&quot;size1&quot;:13.5},&quot;normalSize&quot;:{&quot;size1&quot;:13.5},&quot;subLayout&quot;:[{&quot;id&quot;:&quot;2023-09-11T15:34:43&quot;,&quot;margin&quot;:{&quot;bottom&quot;:0.025999998673796654,&quot;left&quot;:2.117000102996826,&quot;right&quot;:1.2699999809265137,&quot;top&quot;:0.4230000376701355},&quot;type&quot;:0},{&quot;id&quot;:&quot;2023-09-11T15:34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2&quot;,&quot;maxSize&quot;:{&quot;size1&quot;:22.2},&quot;minSize&quot;:{&quot;size1&quot;:13.5},&quot;normalSize&quot;:{&quot;size1&quot;:13.5},&quot;subLayout&quot;:[{&quot;id&quot;:&quot;2023-09-11T15:34:42&quot;,&quot;margin&quot;:{&quot;bottom&quot;:0.025999998673796654,&quot;left&quot;:2.117000102996826,&quot;right&quot;:1.2699999809265137,&quot;top&quot;:0.4230000376701355},&quot;type&quot;:0},{&quot;id&quot;:&quot;2023-09-11T15:34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1"/>
  <p:tag name="KSO_WM_UNIT_TEXT_FILL_FORE_SCHEMECOLOR_INDEX_2" val="6"/>
  <p:tag name="KSO_WM_UNIT_TEXT_FILL_FORE_SCHEMECOLOR_INDEX_2_BRIGHTNESS" val="0"/>
  <p:tag name="KSO_WM_UNIT_TEXT_FILL_FORE_SCHEMECOLOR_INDEX_2_POS" val="0.77"/>
  <p:tag name="KSO_WM_UNIT_TEXT_FILL_FORE_SCHEMECOLOR_INDEX_2_TRANS" val="0.44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-0.25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48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82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7"/>
  <p:tag name="KSO_WM_TEMPLATE_MASTER_TYPE" val="1"/>
  <p:tag name="KSO_WM_TEMPLATE_SUBCATEGORY" val="0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2&quot;,&quot;maxSize&quot;:{&quot;size1&quot;:22.2},&quot;minSize&quot;:{&quot;size1&quot;:13.5},&quot;normalSize&quot;:{&quot;size1&quot;:13.5},&quot;subLayout&quot;:[{&quot;id&quot;:&quot;2023-09-11T15:34:42&quot;,&quot;margin&quot;:{&quot;bottom&quot;:0.025999998673796654,&quot;left&quot;:2.117000102996826,&quot;right&quot;:1.2699999809265137,&quot;top&quot;:0.4230000376701355},&quot;type&quot;:0},{&quot;id&quot;:&quot;2023-09-11T15:34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3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38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38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38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1_1"/>
  <p:tag name="KSO_WM_UNIT_INDEX" val="1_1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38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38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38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38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39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2_1"/>
  <p:tag name="KSO_WM_UNIT_INDEX" val="1_2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39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39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39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39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39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3_1"/>
  <p:tag name="KSO_WM_UNIT_INDEX" val="1_3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39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39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39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39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40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4_1"/>
  <p:tag name="KSO_WM_UNIT_INDEX" val="1_4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40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2&quot;,&quot;maxSize&quot;:{&quot;size1&quot;:22.2},&quot;minSize&quot;:{&quot;size1&quot;:13.5},&quot;normalSize&quot;:{&quot;size1&quot;:13.5},&quot;subLayout&quot;:[{&quot;id&quot;:&quot;2023-09-11T15:34:42&quot;,&quot;margin&quot;:{&quot;bottom&quot;:0.025999998673796654,&quot;left&quot;:2.117000102996826,&quot;right&quot;:1.2699999809265137,&quot;top&quot;:0.4230000376701355},&quot;type&quot;:0},{&quot;id&quot;:&quot;2023-09-11T15:34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4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8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7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41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2&quot;,&quot;maxSize&quot;:{&quot;size1&quot;:22.2},&quot;minSize&quot;:{&quot;size1&quot;:13.5},&quot;normalSize&quot;:{&quot;size1&quot;:13.5},&quot;subLayout&quot;:[{&quot;id&quot;:&quot;2023-09-11T15:34:42&quot;,&quot;margin&quot;:{&quot;bottom&quot;:0.025999998673796654,&quot;left&quot;:2.117000102996826,&quot;right&quot;:1.2699999809265137,&quot;top&quot;:0.4230000376701355},&quot;type&quot;:0},{&quot;id&quot;:&quot;2023-09-11T15:34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1"/>
  <p:tag name="KSO_WM_UNIT_TEXT_FILL_FORE_SCHEMECOLOR_INDEX_2" val="6"/>
  <p:tag name="KSO_WM_UNIT_TEXT_FILL_FORE_SCHEMECOLOR_INDEX_2_BRIGHTNESS" val="0"/>
  <p:tag name="KSO_WM_UNIT_TEXT_FILL_FORE_SCHEMECOLOR_INDEX_2_POS" val="0.77"/>
  <p:tag name="KSO_WM_UNIT_TEXT_FILL_FORE_SCHEMECOLOR_INDEX_2_TRANS" val="0.44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-0.25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413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82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7"/>
  <p:tag name="KSO_WM_TEMPLATE_MASTER_TYPE" val="1"/>
  <p:tag name="KSO_WM_TEMPLATE_SUBCATEGORY" val="0"/>
</p:tagLst>
</file>

<file path=ppt/tags/tag4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i*1_1_1"/>
  <p:tag name="KSO_WM_UNIT_INDEX" val="1_1_1"/>
  <p:tag name="KSO_WM_UNIT_LAYERLEVEL" val="1_1_1"/>
  <p:tag name="KSO_WM_UNIT_SHADOW_SCHEMECOLOR_INDEX" val="13"/>
  <p:tag name="KSO_WM_UNIT_SHADOW_SCHEMECOLOR_INDEX_BRIGHTNESS" val="0.05"/>
  <p:tag name="KSO_WM_UNIT_SUBTYPE" val="d"/>
  <p:tag name="KSO_WM_UNIT_TEXT_FILL_FORE_SCHEMECOLOR_INDEX" val="5"/>
  <p:tag name="KSO_WM_UNIT_TEXT_FILL_FORE_SCHEMECOLOR_INDEX_BRIGHTNESS" val="0.8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i*1_4_1"/>
  <p:tag name="KSO_WM_UNIT_INDEX" val="1_4_1"/>
  <p:tag name="KSO_WM_UNIT_LAYERLEVEL" val="1_1_1"/>
  <p:tag name="KSO_WM_UNIT_SHADOW_SCHEMECOLOR_INDEX" val="13"/>
  <p:tag name="KSO_WM_UNIT_SHADOW_SCHEMECOLOR_INDEX_BRIGHTNESS" val="0.05"/>
  <p:tag name="KSO_WM_UNIT_SUBTYPE" val="d"/>
  <p:tag name="KSO_WM_UNIT_TEXT_FILL_FORE_SCHEMECOLOR_INDEX" val="5"/>
  <p:tag name="KSO_WM_UNIT_TEXT_FILL_FORE_SCHEMECOLOR_INDEX_BRIGHTNESS" val="0.8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i*1_2_1"/>
  <p:tag name="KSO_WM_UNIT_INDEX" val="1_2_1"/>
  <p:tag name="KSO_WM_UNIT_LAYERLEVEL" val="1_1_1"/>
  <p:tag name="KSO_WM_UNIT_SHADOW_SCHEMECOLOR_INDEX" val="13"/>
  <p:tag name="KSO_WM_UNIT_SHADOW_SCHEMECOLOR_INDEX_BRIGHTNESS" val="0.05"/>
  <p:tag name="KSO_WM_UNIT_SUBTYPE" val="d"/>
  <p:tag name="KSO_WM_UNIT_TEXT_FILL_FORE_SCHEMECOLOR_INDEX" val="5"/>
  <p:tag name="KSO_WM_UNIT_TEXT_FILL_FORE_SCHEMECOLOR_INDEX_BRIGHTNESS" val="0.8"/>
  <p:tag name="KSO_WM_UNIT_TEXT_FILL_TYPE" val="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i*1_3_1"/>
  <p:tag name="KSO_WM_UNIT_INDEX" val="1_3_1"/>
  <p:tag name="KSO_WM_UNIT_LAYERLEVEL" val="1_1_1"/>
  <p:tag name="KSO_WM_UNIT_SHADOW_SCHEMECOLOR_INDEX" val="13"/>
  <p:tag name="KSO_WM_UNIT_SHADOW_SCHEMECOLOR_INDEX_BRIGHTNESS" val="0.05"/>
  <p:tag name="KSO_WM_UNIT_SUBTYPE" val="d"/>
  <p:tag name="KSO_WM_UNIT_TEXT_FILL_FORE_SCHEMECOLOR_INDEX" val="5"/>
  <p:tag name="KSO_WM_UNIT_TEXT_FILL_FORE_SCHEMECOLOR_INDEX_BRIGHTNESS" val="0.8"/>
  <p:tag name="KSO_WM_UNIT_TEXT_FILL_TYPE" val="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6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6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6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085"/>
  <p:tag name="KSO_WM_UNIT_COMPATIBLE" val="0"/>
  <p:tag name="KSO_WM_UNIT_DIAGRAM_ISNUMVISUAL" val="0"/>
  <p:tag name="KSO_WM_UNIT_DIAGRAM_ISREFERUNIT" val="0"/>
  <p:tag name="KSO_WM_UNIT_HIGHLIGHT" val="0"/>
  <p:tag name="KSO_WM_UNIT_ID" val="diagram20205085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60"/>
</p:tagLst>
</file>

<file path=ppt/tags/tag4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4&quot;,&quot;maxSize&quot;:{&quot;size1&quot;:22.2},&quot;minSize&quot;:{&quot;size1&quot;:13.5},&quot;normalSize&quot;:{&quot;size1&quot;:13.5},&quot;subLayout&quot;:[{&quot;id&quot;:&quot;2023-09-11T15:34:44&quot;,&quot;margin&quot;:{&quot;bottom&quot;:0.025999998673796654,&quot;left&quot;:2.117000102996826,&quot;right&quot;:1.2699999809265137,&quot;top&quot;:0.4230000376701355},&quot;type&quot;:0},{&quot;id&quot;:&quot;2023-09-11T15:3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3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3&quot;,&quot;maxSize&quot;:{&quot;size1&quot;:22.2},&quot;minSize&quot;:{&quot;size1&quot;:13.5},&quot;normalSize&quot;:{&quot;size1&quot;:13.5},&quot;subLayout&quot;:[{&quot;id&quot;:&quot;2023-09-11T15:34:43&quot;,&quot;margin&quot;:{&quot;bottom&quot;:0.025999998673796654,&quot;left&quot;:2.117000102996826,&quot;right&quot;:1.2699999809265137,&quot;top&quot;:0.4230000376701355},&quot;type&quot;:0},{&quot;id&quot;:&quot;2023-09-11T15:34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4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34:42&quot;,&quot;maxSize&quot;:{&quot;size1&quot;:22.2},&quot;minSize&quot;:{&quot;size1&quot;:13.5},&quot;normalSize&quot;:{&quot;size1&quot;:13.5},&quot;subLayout&quot;:[{&quot;id&quot;:&quot;2023-09-11T15:34:42&quot;,&quot;margin&quot;:{&quot;bottom&quot;:0.025999998673796654,&quot;left&quot;:2.117000102996826,&quot;right&quot;:1.2699999809265137,&quot;top&quot;:0.4230000376701355},&quot;type&quot;:0},{&quot;id&quot;:&quot;2023-09-11T15:34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7"/>
  <p:tag name="KSO_WM_TEMPLATE_MASTER_TYPE" val="0"/>
  <p:tag name="KSO_WM_TEMPLATE_SUBCATEGORY" val="25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-0.25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503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623.25&quot;,&quot;height&quot;:&quot;338.2&quot;}"/>
  <p:tag name="KSO_WM_SLIDE_ID" val="custom20230827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7"/>
  <p:tag name="KSO_WM_TEMPLATE_MASTER_TYPE" val="1"/>
  <p:tag name="KSO_WM_TEMPLATE_SUBCATEGORY" val="0"/>
</p:tagLst>
</file>

<file path=ppt/tags/tag50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0">
      <a:dk1>
        <a:srgbClr val="000000"/>
      </a:dk1>
      <a:lt1>
        <a:srgbClr val="FFFFFF"/>
      </a:lt1>
      <a:dk2>
        <a:srgbClr val="FEEFE9"/>
      </a:dk2>
      <a:lt2>
        <a:srgbClr val="FFFFFF"/>
      </a:lt2>
      <a:accent1>
        <a:srgbClr val="FE012F"/>
      </a:accent1>
      <a:accent2>
        <a:srgbClr val="FEAF91"/>
      </a:accent2>
      <a:accent3>
        <a:srgbClr val="FB747B"/>
      </a:accent3>
      <a:accent4>
        <a:srgbClr val="D42A3F"/>
      </a:accent4>
      <a:accent5>
        <a:srgbClr val="F0B6BD"/>
      </a:accent5>
      <a:accent6>
        <a:srgbClr val="EB9DA6"/>
      </a:accent6>
      <a:hlink>
        <a:srgbClr val="0563C1"/>
      </a:hlink>
      <a:folHlink>
        <a:srgbClr val="954D72"/>
      </a:folHlink>
    </a:clrScheme>
    <a:fontScheme name="自定义 5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126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闭环控制麻醉中常用监测指标</vt:lpstr>
      <vt:lpstr>Slide 2</vt:lpstr>
      <vt:lpstr>麻醉深度监测</vt:lpstr>
      <vt:lpstr>Slide 4</vt:lpstr>
      <vt:lpstr>Slide 5</vt:lpstr>
      <vt:lpstr>Slide 6</vt:lpstr>
      <vt:lpstr>循环系统监测</vt:lpstr>
      <vt:lpstr>Slide 8</vt:lpstr>
      <vt:lpstr>Slide 9</vt:lpstr>
      <vt:lpstr>Slide 10</vt:lpstr>
      <vt:lpstr>呼吸系统监测</vt:lpstr>
      <vt:lpstr>Slide 12</vt:lpstr>
      <vt:lpstr>Slide 13</vt:lpstr>
      <vt:lpstr>Slide 14</vt:lpstr>
      <vt:lpstr>体温监测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2023-09-11T14:06:01Z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E2754A9AC4FB4F07AE855EE33AB225B8_11</vt:lpwstr>
  </property>
  <property fmtid="{D5CDD505-2E9C-101B-9397-08002B2CF9AE}" pid="3" name="KSOProductBuildVer">
    <vt:lpwstr>2052-12.1.0.15374</vt:lpwstr>
  </property>
</Properties>
</file>