
<file path=[Content_Types].xml><?xml version="1.0" encoding="utf-8"?>
<Types xmlns="http://schemas.openxmlformats.org/package/2006/content-types">
  <Default Extension="rels" ContentType="application/vnd.openxmlformats-package.relationships+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tags/tag49.xml" ContentType="application/vnd.openxmlformats-officedocument.presentationml.tags+xml"/>
  <Override PartName="/ppt/tags/tag490.xml" ContentType="application/vnd.openxmlformats-officedocument.presentationml.tags+xml"/>
  <Override PartName="/ppt/tags/tag491.xml" ContentType="application/vnd.openxmlformats-officedocument.presentationml.tags+xml"/>
  <Override PartName="/ppt/tags/tag492.xml" ContentType="application/vnd.openxmlformats-officedocument.presentationml.tags+xml"/>
  <Override PartName="/ppt/tags/tag493.xml" ContentType="application/vnd.openxmlformats-officedocument.presentationml.tags+xml"/>
  <Override PartName="/ppt/tags/tag494.xml" ContentType="application/vnd.openxmlformats-officedocument.presentationml.tags+xml"/>
  <Override PartName="/ppt/tags/tag495.xml" ContentType="application/vnd.openxmlformats-officedocument.presentationml.tags+xml"/>
  <Override PartName="/ppt/tags/tag496.xml" ContentType="application/vnd.openxmlformats-officedocument.presentationml.tags+xml"/>
  <Override PartName="/ppt/tags/tag497.xml" ContentType="application/vnd.openxmlformats-officedocument.presentationml.tags+xml"/>
  <Override PartName="/ppt/tags/tag498.xml" ContentType="application/vnd.openxmlformats-officedocument.presentationml.tags+xml"/>
  <Override PartName="/ppt/tags/tag49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00.xml" ContentType="application/vnd.openxmlformats-officedocument.presentationml.tags+xml"/>
  <Override PartName="/ppt/tags/tag501.xml" ContentType="application/vnd.openxmlformats-officedocument.presentationml.tags+xml"/>
  <Override PartName="/ppt/tags/tag502.xml" ContentType="application/vnd.openxmlformats-officedocument.presentationml.tags+xml"/>
  <Override PartName="/ppt/tags/tag503.xml" ContentType="application/vnd.openxmlformats-officedocument.presentationml.tags+xml"/>
  <Override PartName="/ppt/tags/tag504.xml" ContentType="application/vnd.openxmlformats-officedocument.presentationml.tags+xml"/>
  <Override PartName="/ppt/tags/tag505.xml" ContentType="application/vnd.openxmlformats-officedocument.presentationml.tags+xml"/>
  <Override PartName="/ppt/tags/tag506.xml" ContentType="application/vnd.openxmlformats-officedocument.presentationml.tags+xml"/>
  <Override PartName="/ppt/tags/tag507.xml" ContentType="application/vnd.openxmlformats-officedocument.presentationml.tags+xml"/>
  <Override PartName="/ppt/tags/tag508.xml" ContentType="application/vnd.openxmlformats-officedocument.presentationml.tags+xml"/>
  <Override PartName="/ppt/tags/tag509.xml" ContentType="application/vnd.openxmlformats-officedocument.presentationml.tags+xml"/>
  <Override PartName="/ppt/tags/tag51.xml" ContentType="application/vnd.openxmlformats-officedocument.presentationml.tags+xml"/>
  <Override PartName="/ppt/tags/tag510.xml" ContentType="application/vnd.openxmlformats-officedocument.presentationml.tags+xml"/>
  <Override PartName="/ppt/tags/tag511.xml" ContentType="application/vnd.openxmlformats-officedocument.presentationml.tags+xml"/>
  <Override PartName="/ppt/tags/tag512.xml" ContentType="application/vnd.openxmlformats-officedocument.presentationml.tags+xml"/>
  <Override PartName="/ppt/tags/tag513.xml" ContentType="application/vnd.openxmlformats-officedocument.presentationml.tags+xml"/>
  <Override PartName="/ppt/tags/tag514.xml" ContentType="application/vnd.openxmlformats-officedocument.presentationml.tags+xml"/>
  <Override PartName="/ppt/tags/tag515.xml" ContentType="application/vnd.openxmlformats-officedocument.presentationml.tags+xml"/>
  <Override PartName="/ppt/tags/tag516.xml" ContentType="application/vnd.openxmlformats-officedocument.presentationml.tags+xml"/>
  <Override PartName="/ppt/tags/tag517.xml" ContentType="application/vnd.openxmlformats-officedocument.presentationml.tags+xml"/>
  <Override PartName="/ppt/tags/tag518.xml" ContentType="application/vnd.openxmlformats-officedocument.presentationml.tags+xml"/>
  <Override PartName="/ppt/tags/tag519.xml" ContentType="application/vnd.openxmlformats-officedocument.presentationml.tags+xml"/>
  <Override PartName="/ppt/tags/tag52.xml" ContentType="application/vnd.openxmlformats-officedocument.presentationml.tags+xml"/>
  <Override PartName="/ppt/tags/tag520.xml" ContentType="application/vnd.openxmlformats-officedocument.presentationml.tags+xml"/>
  <Override PartName="/ppt/tags/tag521.xml" ContentType="application/vnd.openxmlformats-officedocument.presentationml.tags+xml"/>
  <Override PartName="/ppt/tags/tag522.xml" ContentType="application/vnd.openxmlformats-officedocument.presentationml.tags+xml"/>
  <Override PartName="/ppt/tags/tag523.xml" ContentType="application/vnd.openxmlformats-officedocument.presentationml.tags+xml"/>
  <Override PartName="/ppt/tags/tag524.xml" ContentType="application/vnd.openxmlformats-officedocument.presentationml.tags+xml"/>
  <Override PartName="/ppt/tags/tag525.xml" ContentType="application/vnd.openxmlformats-officedocument.presentationml.tags+xml"/>
  <Override PartName="/ppt/tags/tag526.xml" ContentType="application/vnd.openxmlformats-officedocument.presentationml.tags+xml"/>
  <Override PartName="/ppt/tags/tag527.xml" ContentType="application/vnd.openxmlformats-officedocument.presentationml.tags+xml"/>
  <Override PartName="/ppt/tags/tag528.xml" ContentType="application/vnd.openxmlformats-officedocument.presentationml.tags+xml"/>
  <Override PartName="/ppt/tags/tag529.xml" ContentType="application/vnd.openxmlformats-officedocument.presentationml.tags+xml"/>
  <Override PartName="/ppt/tags/tag53.xml" ContentType="application/vnd.openxmlformats-officedocument.presentationml.tags+xml"/>
  <Override PartName="/ppt/tags/tag530.xml" ContentType="application/vnd.openxmlformats-officedocument.presentationml.tags+xml"/>
  <Override PartName="/ppt/tags/tag531.xml" ContentType="application/vnd.openxmlformats-officedocument.presentationml.tags+xml"/>
  <Override PartName="/ppt/tags/tag532.xml" ContentType="application/vnd.openxmlformats-officedocument.presentationml.tags+xml"/>
  <Override PartName="/ppt/tags/tag533.xml" ContentType="application/vnd.openxmlformats-officedocument.presentationml.tags+xml"/>
  <Override PartName="/ppt/tags/tag534.xml" ContentType="application/vnd.openxmlformats-officedocument.presentationml.tags+xml"/>
  <Override PartName="/ppt/tags/tag535.xml" ContentType="application/vnd.openxmlformats-officedocument.presentationml.tags+xml"/>
  <Override PartName="/ppt/tags/tag536.xml" ContentType="application/vnd.openxmlformats-officedocument.presentationml.tags+xml"/>
  <Override PartName="/ppt/tags/tag537.xml" ContentType="application/vnd.openxmlformats-officedocument.presentationml.tags+xml"/>
  <Override PartName="/ppt/tags/tag538.xml" ContentType="application/vnd.openxmlformats-officedocument.presentationml.tags+xml"/>
  <Override PartName="/ppt/tags/tag539.xml" ContentType="application/vnd.openxmlformats-officedocument.presentationml.tags+xml"/>
  <Override PartName="/ppt/tags/tag54.xml" ContentType="application/vnd.openxmlformats-officedocument.presentationml.tags+xml"/>
  <Override PartName="/ppt/tags/tag540.xml" ContentType="application/vnd.openxmlformats-officedocument.presentationml.tags+xml"/>
  <Override PartName="/ppt/tags/tag541.xml" ContentType="application/vnd.openxmlformats-officedocument.presentationml.tags+xml"/>
  <Override PartName="/ppt/tags/tag542.xml" ContentType="application/vnd.openxmlformats-officedocument.presentationml.tags+xml"/>
  <Override PartName="/ppt/tags/tag543.xml" ContentType="application/vnd.openxmlformats-officedocument.presentationml.tags+xml"/>
  <Override PartName="/ppt/tags/tag544.xml" ContentType="application/vnd.openxmlformats-officedocument.presentationml.tags+xml"/>
  <Override PartName="/ppt/tags/tag545.xml" ContentType="application/vnd.openxmlformats-officedocument.presentationml.tags+xml"/>
  <Override PartName="/ppt/tags/tag546.xml" ContentType="application/vnd.openxmlformats-officedocument.presentationml.tags+xml"/>
  <Override PartName="/ppt/tags/tag547.xml" ContentType="application/vnd.openxmlformats-officedocument.presentationml.tags+xml"/>
  <Override PartName="/ppt/tags/tag548.xml" ContentType="application/vnd.openxmlformats-officedocument.presentationml.tags+xml"/>
  <Override PartName="/ppt/tags/tag549.xml" ContentType="application/vnd.openxmlformats-officedocument.presentationml.tags+xml"/>
  <Override PartName="/ppt/tags/tag55.xml" ContentType="application/vnd.openxmlformats-officedocument.presentationml.tags+xml"/>
  <Override PartName="/ppt/tags/tag550.xml" ContentType="application/vnd.openxmlformats-officedocument.presentationml.tags+xml"/>
  <Override PartName="/ppt/tags/tag551.xml" ContentType="application/vnd.openxmlformats-officedocument.presentationml.tags+xml"/>
  <Override PartName="/ppt/tags/tag552.xml" ContentType="application/vnd.openxmlformats-officedocument.presentationml.tags+xml"/>
  <Override PartName="/ppt/tags/tag553.xml" ContentType="application/vnd.openxmlformats-officedocument.presentationml.tags+xml"/>
  <Override PartName="/ppt/tags/tag554.xml" ContentType="application/vnd.openxmlformats-officedocument.presentationml.tags+xml"/>
  <Override PartName="/ppt/tags/tag555.xml" ContentType="application/vnd.openxmlformats-officedocument.presentationml.tags+xml"/>
  <Override PartName="/ppt/tags/tag556.xml" ContentType="application/vnd.openxmlformats-officedocument.presentationml.tags+xml"/>
  <Override PartName="/ppt/tags/tag557.xml" ContentType="application/vnd.openxmlformats-officedocument.presentationml.tags+xml"/>
  <Override PartName="/ppt/tags/tag558.xml" ContentType="application/vnd.openxmlformats-officedocument.presentationml.tags+xml"/>
  <Override PartName="/ppt/tags/tag559.xml" ContentType="application/vnd.openxmlformats-officedocument.presentationml.tags+xml"/>
  <Override PartName="/ppt/tags/tag56.xml" ContentType="application/vnd.openxmlformats-officedocument.presentationml.tags+xml"/>
  <Override PartName="/ppt/tags/tag560.xml" ContentType="application/vnd.openxmlformats-officedocument.presentationml.tags+xml"/>
  <Override PartName="/ppt/tags/tag561.xml" ContentType="application/vnd.openxmlformats-officedocument.presentationml.tags+xml"/>
  <Override PartName="/ppt/tags/tag562.xml" ContentType="application/vnd.openxmlformats-officedocument.presentationml.tags+xml"/>
  <Override PartName="/ppt/tags/tag563.xml" ContentType="application/vnd.openxmlformats-officedocument.presentationml.tags+xml"/>
  <Override PartName="/ppt/tags/tag564.xml" ContentType="application/vnd.openxmlformats-officedocument.presentationml.tags+xml"/>
  <Override PartName="/ppt/tags/tag565.xml" ContentType="application/vnd.openxmlformats-officedocument.presentationml.tags+xml"/>
  <Override PartName="/ppt/tags/tag566.xml" ContentType="application/vnd.openxmlformats-officedocument.presentationml.tags+xml"/>
  <Override PartName="/ppt/tags/tag567.xml" ContentType="application/vnd.openxmlformats-officedocument.presentationml.tags+xml"/>
  <Override PartName="/ppt/tags/tag568.xml" ContentType="application/vnd.openxmlformats-officedocument.presentationml.tags+xml"/>
  <Override PartName="/ppt/tags/tag569.xml" ContentType="application/vnd.openxmlformats-officedocument.presentationml.tags+xml"/>
  <Override PartName="/ppt/tags/tag57.xml" ContentType="application/vnd.openxmlformats-officedocument.presentationml.tags+xml"/>
  <Override PartName="/ppt/tags/tag570.xml" ContentType="application/vnd.openxmlformats-officedocument.presentationml.tags+xml"/>
  <Override PartName="/ppt/tags/tag571.xml" ContentType="application/vnd.openxmlformats-officedocument.presentationml.tags+xml"/>
  <Override PartName="/ppt/tags/tag572.xml" ContentType="application/vnd.openxmlformats-officedocument.presentationml.tags+xml"/>
  <Override PartName="/ppt/tags/tag573.xml" ContentType="application/vnd.openxmlformats-officedocument.presentationml.tags+xml"/>
  <Override PartName="/ppt/tags/tag574.xml" ContentType="application/vnd.openxmlformats-officedocument.presentationml.tags+xml"/>
  <Override PartName="/ppt/tags/tag575.xml" ContentType="application/vnd.openxmlformats-officedocument.presentationml.tags+xml"/>
  <Override PartName="/ppt/tags/tag576.xml" ContentType="application/vnd.openxmlformats-officedocument.presentationml.tags+xml"/>
  <Override PartName="/ppt/tags/tag577.xml" ContentType="application/vnd.openxmlformats-officedocument.presentationml.tags+xml"/>
  <Override PartName="/ppt/tags/tag578.xml" ContentType="application/vnd.openxmlformats-officedocument.presentationml.tags+xml"/>
  <Override PartName="/ppt/tags/tag579.xml" ContentType="application/vnd.openxmlformats-officedocument.presentationml.tags+xml"/>
  <Override PartName="/ppt/tags/tag58.xml" ContentType="application/vnd.openxmlformats-officedocument.presentationml.tags+xml"/>
  <Override PartName="/ppt/tags/tag580.xml" ContentType="application/vnd.openxmlformats-officedocument.presentationml.tags+xml"/>
  <Override PartName="/ppt/tags/tag581.xml" ContentType="application/vnd.openxmlformats-officedocument.presentationml.tags+xml"/>
  <Override PartName="/ppt/tags/tag582.xml" ContentType="application/vnd.openxmlformats-officedocument.presentationml.tags+xml"/>
  <Override PartName="/ppt/tags/tag583.xml" ContentType="application/vnd.openxmlformats-officedocument.presentationml.tags+xml"/>
  <Override PartName="/ppt/tags/tag584.xml" ContentType="application/vnd.openxmlformats-officedocument.presentationml.tags+xml"/>
  <Override PartName="/ppt/tags/tag585.xml" ContentType="application/vnd.openxmlformats-officedocument.presentationml.tags+xml"/>
  <Override PartName="/ppt/tags/tag586.xml" ContentType="application/vnd.openxmlformats-officedocument.presentationml.tags+xml"/>
  <Override PartName="/ppt/tags/tag587.xml" ContentType="application/vnd.openxmlformats-officedocument.presentationml.tags+xml"/>
  <Override PartName="/ppt/tags/tag588.xml" ContentType="application/vnd.openxmlformats-officedocument.presentationml.tags+xml"/>
  <Override PartName="/ppt/tags/tag589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Relationship Id="rId5" Type="http://schemas.openxmlformats.org/officeDocument/2006/relationships/custom-properties" Target="docProps/custom.xml" /></Relationships>
</file>

<file path=ppt/presentation.xml><?xml version="1.0" encoding="utf-8"?>
<!--Generated by Aspose.Slides for .NET 16.9.0.0-->
<p:presentation xmlns:r="http://schemas.openxmlformats.org/officeDocument/2006/relationships" xmlns:a="http://schemas.openxmlformats.org/drawingml/2006/main" xmlns:p="http://schemas.openxmlformats.org/presentationml/2006/main">
  <p:sldMasterIdLst>
    <p:sldMasterId id="2147483648" r:id="rId2"/>
    <p:sldMasterId id="2147483660" r:id="rId3"/>
  </p:sldMasterIdLst>
  <p:notesMasterIdLst>
    <p:notesMasterId r:id="rId4"/>
  </p:notesMasterIdLst>
  <p:sldIdLst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</p:sldIdLst>
  <p:sldSz cx="12192000" cy="6858000"/>
  <p:notesSz cx="6858000" cy="9144000"/>
  <p:custDataLst>
    <p:tags r:id="rId24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p="http://schemas.openxmlformats.org/presentationml/2006/main">
  <p:cmAuthor id="0" name="Mia Vida Villanueva" initials="MVV" lastIdx="0" clrIdx="0"/>
  <p:cmAuthor id="7" name="1206988966@qq.com" initials="1" lastIdx="0" clrIdx="2"/>
  <p:cmAuthor id="1" name="Wangzhi gang" initials="Wg" lastIdx="0" clrIdx="0"/>
  <p:cmAuthor id="8" name="姜伟光" initials="姜" lastIdx="0" clrIdx="0"/>
  <p:cmAuthor id="3" name="lenovo" initials="l" lastIdx="0" clrIdx="2"/>
  <p:cmAuthor id="4" name="Administrator" initials="A" lastIdx="0" clrIdx="3"/>
  <p:cmAuthor id="75" name="作者" initials="A" lastIdx="0" clrIdx="24"/>
  <p:cmAuthor id="5" name="宋洁然" initials="宋" lastIdx="0" clrIdx="1"/>
  <p:cmAuthor id="6" name="ming qiu" initials="m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>
      <p:cViewPr varScale="1">
        <p:scale>
          <a:sx n="99" d="100"/>
          <a:sy n="99" d="100"/>
        </p:scale>
        <p:origin x="84" y="582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commentAuthors" Target="commentAuthors.xml" /><Relationship Id="rId10" Type="http://schemas.openxmlformats.org/officeDocument/2006/relationships/slide" Target="slides/slide6.xml" /><Relationship Id="rId11" Type="http://schemas.openxmlformats.org/officeDocument/2006/relationships/slide" Target="slides/slide7.xml" /><Relationship Id="rId12" Type="http://schemas.openxmlformats.org/officeDocument/2006/relationships/slide" Target="slides/slide8.xml" /><Relationship Id="rId13" Type="http://schemas.openxmlformats.org/officeDocument/2006/relationships/slide" Target="slides/slide9.xml" /><Relationship Id="rId14" Type="http://schemas.openxmlformats.org/officeDocument/2006/relationships/slide" Target="slides/slide10.xml" /><Relationship Id="rId15" Type="http://schemas.openxmlformats.org/officeDocument/2006/relationships/slide" Target="slides/slide11.xml" /><Relationship Id="rId16" Type="http://schemas.openxmlformats.org/officeDocument/2006/relationships/slide" Target="slides/slide12.xml" /><Relationship Id="rId17" Type="http://schemas.openxmlformats.org/officeDocument/2006/relationships/slide" Target="slides/slide13.xml" /><Relationship Id="rId18" Type="http://schemas.openxmlformats.org/officeDocument/2006/relationships/slide" Target="slides/slide14.xml" /><Relationship Id="rId19" Type="http://schemas.openxmlformats.org/officeDocument/2006/relationships/slide" Target="slides/slide15.xml" /><Relationship Id="rId2" Type="http://schemas.openxmlformats.org/officeDocument/2006/relationships/slideMaster" Target="slideMasters/slideMaster1.xml" /><Relationship Id="rId20" Type="http://schemas.openxmlformats.org/officeDocument/2006/relationships/slide" Target="slides/slide16.xml" /><Relationship Id="rId21" Type="http://schemas.openxmlformats.org/officeDocument/2006/relationships/slide" Target="slides/slide17.xml" /><Relationship Id="rId22" Type="http://schemas.openxmlformats.org/officeDocument/2006/relationships/slide" Target="slides/slide18.xml" /><Relationship Id="rId23" Type="http://schemas.openxmlformats.org/officeDocument/2006/relationships/slide" Target="slides/slide19.xml" /><Relationship Id="rId24" Type="http://schemas.openxmlformats.org/officeDocument/2006/relationships/tags" Target="tags/tag589.xml" /><Relationship Id="rId25" Type="http://schemas.openxmlformats.org/officeDocument/2006/relationships/presProps" Target="presProps.xml" /><Relationship Id="rId26" Type="http://schemas.openxmlformats.org/officeDocument/2006/relationships/viewProps" Target="viewProps.xml" /><Relationship Id="rId27" Type="http://schemas.openxmlformats.org/officeDocument/2006/relationships/theme" Target="theme/theme1.xml" /><Relationship Id="rId28" Type="http://schemas.openxmlformats.org/officeDocument/2006/relationships/tableStyles" Target="tableStyles.xml" /><Relationship Id="rId3" Type="http://schemas.openxmlformats.org/officeDocument/2006/relationships/slideMaster" Target="slideMasters/slideMaster2.xml" /><Relationship Id="rId4" Type="http://schemas.openxmlformats.org/officeDocument/2006/relationships/notesMaster" Target="notesMasters/notesMaster1.xml" /><Relationship Id="rId5" Type="http://schemas.openxmlformats.org/officeDocument/2006/relationships/slide" Target="slides/slide1.xml" /><Relationship Id="rId6" Type="http://schemas.openxmlformats.org/officeDocument/2006/relationships/slide" Target="slides/slide2.xml" /><Relationship Id="rId7" Type="http://schemas.openxmlformats.org/officeDocument/2006/relationships/slide" Target="slides/slide3.xml" /><Relationship Id="rId8" Type="http://schemas.openxmlformats.org/officeDocument/2006/relationships/slide" Target="slides/slide4.xml" /><Relationship Id="rId9" Type="http://schemas.openxmlformats.org/officeDocument/2006/relationships/slide" Target="slides/slide5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_rels/notesSlide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9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.xml" /><Relationship Id="rId2" Type="http://schemas.openxmlformats.org/officeDocument/2006/relationships/tags" Target="../tags/tag2.xml" /><Relationship Id="rId3" Type="http://schemas.openxmlformats.org/officeDocument/2006/relationships/tags" Target="../tags/tag3.xml" /><Relationship Id="rId4" Type="http://schemas.openxmlformats.org/officeDocument/2006/relationships/tags" Target="../tags/tag4.xml" /><Relationship Id="rId5" Type="http://schemas.openxmlformats.org/officeDocument/2006/relationships/tags" Target="../tags/tag5.xml" /><Relationship Id="rId6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.xml" /><Relationship Id="rId2" Type="http://schemas.openxmlformats.org/officeDocument/2006/relationships/tags" Target="../tags/tag7.xml" /><Relationship Id="rId3" Type="http://schemas.openxmlformats.org/officeDocument/2006/relationships/tags" Target="../tags/tag8.xml" /><Relationship Id="rId4" Type="http://schemas.openxmlformats.org/officeDocument/2006/relationships/tags" Target="../tags/tag9.xml" /><Relationship Id="rId5" Type="http://schemas.openxmlformats.org/officeDocument/2006/relationships/tags" Target="../tags/tag10.xml" /><Relationship Id="rId6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1.xml" /><Relationship Id="rId2" Type="http://schemas.openxmlformats.org/officeDocument/2006/relationships/tags" Target="../tags/tag12.xml" /><Relationship Id="rId3" Type="http://schemas.openxmlformats.org/officeDocument/2006/relationships/tags" Target="../tags/tag13.xml" /><Relationship Id="rId4" Type="http://schemas.openxmlformats.org/officeDocument/2006/relationships/tags" Target="../tags/tag14.xml" /><Relationship Id="rId5" Type="http://schemas.openxmlformats.org/officeDocument/2006/relationships/tags" Target="../tags/tag15.xml" /><Relationship Id="rId6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6.xml" /><Relationship Id="rId2" Type="http://schemas.openxmlformats.org/officeDocument/2006/relationships/tags" Target="../tags/tag17.xml" /><Relationship Id="rId3" Type="http://schemas.openxmlformats.org/officeDocument/2006/relationships/tags" Target="../tags/tag18.xml" /><Relationship Id="rId4" Type="http://schemas.openxmlformats.org/officeDocument/2006/relationships/tags" Target="../tags/tag19.xml" /><Relationship Id="rId5" Type="http://schemas.openxmlformats.org/officeDocument/2006/relationships/tags" Target="../tags/tag20.xml" /><Relationship Id="rId6" Type="http://schemas.openxmlformats.org/officeDocument/2006/relationships/tags" Target="../tags/tag21.xml" /><Relationship Id="rId7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2.xml" /><Relationship Id="rId2" Type="http://schemas.openxmlformats.org/officeDocument/2006/relationships/tags" Target="../tags/tag23.xml" /><Relationship Id="rId3" Type="http://schemas.openxmlformats.org/officeDocument/2006/relationships/tags" Target="../tags/tag24.xml" /><Relationship Id="rId4" Type="http://schemas.openxmlformats.org/officeDocument/2006/relationships/tags" Target="../tags/tag25.xml" /><Relationship Id="rId5" Type="http://schemas.openxmlformats.org/officeDocument/2006/relationships/tags" Target="../tags/tag26.xml" /><Relationship Id="rId6" Type="http://schemas.openxmlformats.org/officeDocument/2006/relationships/tags" Target="../tags/tag27.xml" /><Relationship Id="rId7" Type="http://schemas.openxmlformats.org/officeDocument/2006/relationships/tags" Target="../tags/tag28.xml" /><Relationship Id="rId8" Type="http://schemas.openxmlformats.org/officeDocument/2006/relationships/tags" Target="../tags/tag29.xml" /><Relationship Id="rId9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0.xml" /><Relationship Id="rId2" Type="http://schemas.openxmlformats.org/officeDocument/2006/relationships/tags" Target="../tags/tag31.xml" /><Relationship Id="rId3" Type="http://schemas.openxmlformats.org/officeDocument/2006/relationships/tags" Target="../tags/tag32.xml" /><Relationship Id="rId4" Type="http://schemas.openxmlformats.org/officeDocument/2006/relationships/tags" Target="../tags/tag33.xml" /><Relationship Id="rId5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4.xml" /><Relationship Id="rId2" Type="http://schemas.openxmlformats.org/officeDocument/2006/relationships/tags" Target="../tags/tag35.xml" /><Relationship Id="rId3" Type="http://schemas.openxmlformats.org/officeDocument/2006/relationships/tags" Target="../tags/tag36.xml" /><Relationship Id="rId4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7.xml" /><Relationship Id="rId2" Type="http://schemas.openxmlformats.org/officeDocument/2006/relationships/tags" Target="../tags/tag38.xml" /><Relationship Id="rId3" Type="http://schemas.openxmlformats.org/officeDocument/2006/relationships/tags" Target="../tags/tag39.xml" /><Relationship Id="rId4" Type="http://schemas.openxmlformats.org/officeDocument/2006/relationships/tags" Target="../tags/tag40.xml" /><Relationship Id="rId5" Type="http://schemas.openxmlformats.org/officeDocument/2006/relationships/tags" Target="../tags/tag41.xml" /><Relationship Id="rId6" Type="http://schemas.openxmlformats.org/officeDocument/2006/relationships/tags" Target="../tags/tag42.xml" /><Relationship Id="rId7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3.xml" /><Relationship Id="rId2" Type="http://schemas.openxmlformats.org/officeDocument/2006/relationships/tags" Target="../tags/tag44.xml" /><Relationship Id="rId3" Type="http://schemas.openxmlformats.org/officeDocument/2006/relationships/tags" Target="../tags/tag45.xml" /><Relationship Id="rId4" Type="http://schemas.openxmlformats.org/officeDocument/2006/relationships/tags" Target="../tags/tag46.xml" /><Relationship Id="rId5" Type="http://schemas.openxmlformats.org/officeDocument/2006/relationships/tags" Target="../tags/tag47.xml" /><Relationship Id="rId6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8.xml" /><Relationship Id="rId2" Type="http://schemas.openxmlformats.org/officeDocument/2006/relationships/tags" Target="../tags/tag49.xml" /><Relationship Id="rId3" Type="http://schemas.openxmlformats.org/officeDocument/2006/relationships/tags" Target="../tags/tag50.xml" /><Relationship Id="rId4" Type="http://schemas.openxmlformats.org/officeDocument/2006/relationships/tags" Target="../tags/tag51.xml" /><Relationship Id="rId5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2.xml" /><Relationship Id="rId2" Type="http://schemas.openxmlformats.org/officeDocument/2006/relationships/tags" Target="../tags/tag53.xml" /><Relationship Id="rId3" Type="http://schemas.openxmlformats.org/officeDocument/2006/relationships/tags" Target="../tags/tag54.xml" /><Relationship Id="rId4" Type="http://schemas.openxmlformats.org/officeDocument/2006/relationships/tags" Target="../tags/tag55.xml" /><Relationship Id="rId5" Type="http://schemas.openxmlformats.org/officeDocument/2006/relationships/tags" Target="../tags/tag56.xml" /><Relationship Id="rId6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10" Type="http://schemas.openxmlformats.org/officeDocument/2006/relationships/tags" Target="../tags/tag69.xml" /><Relationship Id="rId11" Type="http://schemas.openxmlformats.org/officeDocument/2006/relationships/image" Target="../media/image4.png" /><Relationship Id="rId12" Type="http://schemas.openxmlformats.org/officeDocument/2006/relationships/tags" Target="../tags/tag70.xml" /><Relationship Id="rId13" Type="http://schemas.openxmlformats.org/officeDocument/2006/relationships/tags" Target="../tags/tag71.xml" /><Relationship Id="rId14" Type="http://schemas.openxmlformats.org/officeDocument/2006/relationships/tags" Target="../tags/tag72.xml" /><Relationship Id="rId15" Type="http://schemas.openxmlformats.org/officeDocument/2006/relationships/tags" Target="../tags/tag73.xml" /><Relationship Id="rId16" Type="http://schemas.openxmlformats.org/officeDocument/2006/relationships/tags" Target="../tags/tag74.xml" /><Relationship Id="rId17" Type="http://schemas.openxmlformats.org/officeDocument/2006/relationships/tags" Target="../tags/tag75.xml" /><Relationship Id="rId18" Type="http://schemas.openxmlformats.org/officeDocument/2006/relationships/slideMaster" Target="../slideMasters/slideMaster2.xml" /><Relationship Id="rId2" Type="http://schemas.openxmlformats.org/officeDocument/2006/relationships/tags" Target="../tags/tag63.xml" /><Relationship Id="rId3" Type="http://schemas.openxmlformats.org/officeDocument/2006/relationships/tags" Target="../tags/tag64.xml" /><Relationship Id="rId4" Type="http://schemas.openxmlformats.org/officeDocument/2006/relationships/tags" Target="../tags/tag65.xml" /><Relationship Id="rId5" Type="http://schemas.openxmlformats.org/officeDocument/2006/relationships/tags" Target="../tags/tag66.xml" /><Relationship Id="rId6" Type="http://schemas.openxmlformats.org/officeDocument/2006/relationships/image" Target="../media/image2.png" /><Relationship Id="rId7" Type="http://schemas.openxmlformats.org/officeDocument/2006/relationships/tags" Target="../tags/tag67.xml" /><Relationship Id="rId8" Type="http://schemas.openxmlformats.org/officeDocument/2006/relationships/tags" Target="../tags/tag68.xml" /><Relationship Id="rId9" Type="http://schemas.openxmlformats.org/officeDocument/2006/relationships/image" Target="../media/image3.png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tags" Target="../tags/tag76.xml" /><Relationship Id="rId3" Type="http://schemas.openxmlformats.org/officeDocument/2006/relationships/tags" Target="../tags/tag77.xml" /><Relationship Id="rId4" Type="http://schemas.openxmlformats.org/officeDocument/2006/relationships/tags" Target="../tags/tag78.xml" /><Relationship Id="rId5" Type="http://schemas.openxmlformats.org/officeDocument/2006/relationships/tags" Target="../tags/tag79.xml" /><Relationship Id="rId6" Type="http://schemas.openxmlformats.org/officeDocument/2006/relationships/tags" Target="../tags/tag80.xml" /><Relationship Id="rId7" Type="http://schemas.openxmlformats.org/officeDocument/2006/relationships/tags" Target="../tags/tag81.xml" /><Relationship Id="rId8" Type="http://schemas.openxmlformats.org/officeDocument/2006/relationships/tags" Target="../tags/tag82.xml" /><Relationship Id="rId9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10" Type="http://schemas.openxmlformats.org/officeDocument/2006/relationships/tags" Target="../tags/tag90.xml" /><Relationship Id="rId11" Type="http://schemas.openxmlformats.org/officeDocument/2006/relationships/tags" Target="../tags/tag91.xml" /><Relationship Id="rId12" Type="http://schemas.openxmlformats.org/officeDocument/2006/relationships/slideMaster" Target="../slideMasters/slideMaster2.xml" /><Relationship Id="rId2" Type="http://schemas.openxmlformats.org/officeDocument/2006/relationships/tags" Target="../tags/tag83.xml" /><Relationship Id="rId3" Type="http://schemas.openxmlformats.org/officeDocument/2006/relationships/tags" Target="../tags/tag84.xml" /><Relationship Id="rId4" Type="http://schemas.openxmlformats.org/officeDocument/2006/relationships/tags" Target="../tags/tag85.xml" /><Relationship Id="rId5" Type="http://schemas.openxmlformats.org/officeDocument/2006/relationships/tags" Target="../tags/tag86.xml" /><Relationship Id="rId6" Type="http://schemas.openxmlformats.org/officeDocument/2006/relationships/tags" Target="../tags/tag87.xml" /><Relationship Id="rId7" Type="http://schemas.openxmlformats.org/officeDocument/2006/relationships/image" Target="../media/image5.png" /><Relationship Id="rId8" Type="http://schemas.openxmlformats.org/officeDocument/2006/relationships/tags" Target="../tags/tag88.xml" /><Relationship Id="rId9" Type="http://schemas.openxmlformats.org/officeDocument/2006/relationships/tags" Target="../tags/tag89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92.xml" /><Relationship Id="rId3" Type="http://schemas.openxmlformats.org/officeDocument/2006/relationships/tags" Target="../tags/tag93.xml" /><Relationship Id="rId4" Type="http://schemas.openxmlformats.org/officeDocument/2006/relationships/tags" Target="../tags/tag94.xml" /><Relationship Id="rId5" Type="http://schemas.openxmlformats.org/officeDocument/2006/relationships/tags" Target="../tags/tag95.xml" /><Relationship Id="rId6" Type="http://schemas.openxmlformats.org/officeDocument/2006/relationships/tags" Target="../tags/tag96.xml" /><Relationship Id="rId7" Type="http://schemas.openxmlformats.org/officeDocument/2006/relationships/tags" Target="../tags/tag97.xml" /><Relationship Id="rId8" Type="http://schemas.openxmlformats.org/officeDocument/2006/relationships/tags" Target="../tags/tag98.xml" /><Relationship Id="rId9" Type="http://schemas.openxmlformats.org/officeDocument/2006/relationships/tags" Target="../tags/tag99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10" Type="http://schemas.openxmlformats.org/officeDocument/2006/relationships/tags" Target="../tags/tag108.xml" /><Relationship Id="rId11" Type="http://schemas.openxmlformats.org/officeDocument/2006/relationships/tags" Target="../tags/tag109.xml" /><Relationship Id="rId12" Type="http://schemas.openxmlformats.org/officeDocument/2006/relationships/slideMaster" Target="../slideMasters/slideMaster2.xml" /><Relationship Id="rId2" Type="http://schemas.openxmlformats.org/officeDocument/2006/relationships/tags" Target="../tags/tag100.xml" /><Relationship Id="rId3" Type="http://schemas.openxmlformats.org/officeDocument/2006/relationships/tags" Target="../tags/tag101.xml" /><Relationship Id="rId4" Type="http://schemas.openxmlformats.org/officeDocument/2006/relationships/tags" Target="../tags/tag102.xml" /><Relationship Id="rId5" Type="http://schemas.openxmlformats.org/officeDocument/2006/relationships/tags" Target="../tags/tag103.xml" /><Relationship Id="rId6" Type="http://schemas.openxmlformats.org/officeDocument/2006/relationships/tags" Target="../tags/tag104.xml" /><Relationship Id="rId7" Type="http://schemas.openxmlformats.org/officeDocument/2006/relationships/tags" Target="../tags/tag105.xml" /><Relationship Id="rId8" Type="http://schemas.openxmlformats.org/officeDocument/2006/relationships/tags" Target="../tags/tag106.xml" /><Relationship Id="rId9" Type="http://schemas.openxmlformats.org/officeDocument/2006/relationships/tags" Target="../tags/tag107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tags" Target="../tags/tag110.xml" /><Relationship Id="rId3" Type="http://schemas.openxmlformats.org/officeDocument/2006/relationships/tags" Target="../tags/tag111.xml" /><Relationship Id="rId4" Type="http://schemas.openxmlformats.org/officeDocument/2006/relationships/tags" Target="../tags/tag112.xml" /><Relationship Id="rId5" Type="http://schemas.openxmlformats.org/officeDocument/2006/relationships/tags" Target="../tags/tag113.xml" /><Relationship Id="rId6" Type="http://schemas.openxmlformats.org/officeDocument/2006/relationships/tags" Target="../tags/tag114.xml" /><Relationship Id="rId7" Type="http://schemas.openxmlformats.org/officeDocument/2006/relationships/tags" Target="../tags/tag115.xml" /><Relationship Id="rId8" Type="http://schemas.openxmlformats.org/officeDocument/2006/relationships/tags" Target="../tags/tag116.xml" /><Relationship Id="rId9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17.xml" /><Relationship Id="rId2" Type="http://schemas.openxmlformats.org/officeDocument/2006/relationships/image" Target="../media/image1.png" /><Relationship Id="rId3" Type="http://schemas.openxmlformats.org/officeDocument/2006/relationships/tags" Target="../tags/tag118.xml" /><Relationship Id="rId4" Type="http://schemas.openxmlformats.org/officeDocument/2006/relationships/tags" Target="../tags/tag119.xml" /><Relationship Id="rId5" Type="http://schemas.openxmlformats.org/officeDocument/2006/relationships/tags" Target="../tags/tag120.xml" /><Relationship Id="rId6" Type="http://schemas.openxmlformats.org/officeDocument/2006/relationships/tags" Target="../tags/tag121.xml" /><Relationship Id="rId7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22.xml" /><Relationship Id="rId2" Type="http://schemas.openxmlformats.org/officeDocument/2006/relationships/tags" Target="../tags/tag123.xml" /><Relationship Id="rId3" Type="http://schemas.openxmlformats.org/officeDocument/2006/relationships/tags" Target="../tags/tag124.xml" /><Relationship Id="rId4" Type="http://schemas.openxmlformats.org/officeDocument/2006/relationships/tags" Target="../tags/tag125.xml" /><Relationship Id="rId5" Type="http://schemas.openxmlformats.org/officeDocument/2006/relationships/tags" Target="../tags/tag126.xml" /><Relationship Id="rId6" Type="http://schemas.openxmlformats.org/officeDocument/2006/relationships/tags" Target="../tags/tag127.xml" /><Relationship Id="rId7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28.xml" /><Relationship Id="rId2" Type="http://schemas.openxmlformats.org/officeDocument/2006/relationships/tags" Target="../tags/tag129.xml" /><Relationship Id="rId3" Type="http://schemas.openxmlformats.org/officeDocument/2006/relationships/tags" Target="../tags/tag130.xml" /><Relationship Id="rId4" Type="http://schemas.openxmlformats.org/officeDocument/2006/relationships/tags" Target="../tags/tag131.xml" /><Relationship Id="rId5" Type="http://schemas.openxmlformats.org/officeDocument/2006/relationships/tags" Target="../tags/tag132.xml" /><Relationship Id="rId6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tags" Target="../tags/tag133.xml" /><Relationship Id="rId3" Type="http://schemas.openxmlformats.org/officeDocument/2006/relationships/tags" Target="../tags/tag134.xml" /><Relationship Id="rId4" Type="http://schemas.openxmlformats.org/officeDocument/2006/relationships/tags" Target="../tags/tag135.xml" /><Relationship Id="rId5" Type="http://schemas.openxmlformats.org/officeDocument/2006/relationships/tags" Target="../tags/tag136.xml" /><Relationship Id="rId6" Type="http://schemas.openxmlformats.org/officeDocument/2006/relationships/tags" Target="../tags/tag137.xml" /><Relationship Id="rId7" Type="http://schemas.openxmlformats.org/officeDocument/2006/relationships/tags" Target="../tags/tag138.xml" /><Relationship Id="rId8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10" Type="http://schemas.openxmlformats.org/officeDocument/2006/relationships/tags" Target="../tags/tag145.xml" /><Relationship Id="rId11" Type="http://schemas.openxmlformats.org/officeDocument/2006/relationships/tags" Target="../tags/tag146.xml" /><Relationship Id="rId12" Type="http://schemas.openxmlformats.org/officeDocument/2006/relationships/tags" Target="../tags/tag147.xml" /><Relationship Id="rId13" Type="http://schemas.openxmlformats.org/officeDocument/2006/relationships/tags" Target="../tags/tag148.xml" /><Relationship Id="rId14" Type="http://schemas.openxmlformats.org/officeDocument/2006/relationships/tags" Target="../tags/tag149.xml" /><Relationship Id="rId15" Type="http://schemas.openxmlformats.org/officeDocument/2006/relationships/slideMaster" Target="../slideMasters/slideMaster2.xml" /><Relationship Id="rId2" Type="http://schemas.openxmlformats.org/officeDocument/2006/relationships/tags" Target="../tags/tag139.xml" /><Relationship Id="rId3" Type="http://schemas.openxmlformats.org/officeDocument/2006/relationships/tags" Target="../tags/tag140.xml" /><Relationship Id="rId4" Type="http://schemas.openxmlformats.org/officeDocument/2006/relationships/tags" Target="../tags/tag141.xml" /><Relationship Id="rId5" Type="http://schemas.openxmlformats.org/officeDocument/2006/relationships/tags" Target="../tags/tag142.xml" /><Relationship Id="rId6" Type="http://schemas.openxmlformats.org/officeDocument/2006/relationships/image" Target="../media/image2.png" /><Relationship Id="rId7" Type="http://schemas.openxmlformats.org/officeDocument/2006/relationships/tags" Target="../tags/tag143.xml" /><Relationship Id="rId8" Type="http://schemas.openxmlformats.org/officeDocument/2006/relationships/image" Target="../media/image3.png" /><Relationship Id="rId9" Type="http://schemas.openxmlformats.org/officeDocument/2006/relationships/tags" Target="../tags/tag144.xml" /></Relationships>
</file>

<file path=ppt/slideLayouts/_rels/slideLayout23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tags" Target="../tags/tag150.xml" /><Relationship Id="rId3" Type="http://schemas.openxmlformats.org/officeDocument/2006/relationships/tags" Target="../tags/tag151.xml" /><Relationship Id="rId4" Type="http://schemas.openxmlformats.org/officeDocument/2006/relationships/tags" Target="../tags/tag152.xml" /><Relationship Id="rId5" Type="http://schemas.openxmlformats.org/officeDocument/2006/relationships/tags" Target="../tags/tag153.xml" /><Relationship Id="rId6" Type="http://schemas.openxmlformats.org/officeDocument/2006/relationships/tags" Target="../tags/tag154.xml" /><Relationship Id="rId7" Type="http://schemas.openxmlformats.org/officeDocument/2006/relationships/tags" Target="../tags/tag155.xml" /><Relationship Id="rId8" Type="http://schemas.openxmlformats.org/officeDocument/2006/relationships/slideMaster" Target="../slideMasters/slideMaster2.xml" /></Relationships>
</file>

<file path=ppt/slideLayouts/_rels/slideLayout2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56.xml" /><Relationship Id="rId2" Type="http://schemas.openxmlformats.org/officeDocument/2006/relationships/tags" Target="../tags/tag157.xml" /><Relationship Id="rId3" Type="http://schemas.openxmlformats.org/officeDocument/2006/relationships/tags" Target="../tags/tag158.xml" /><Relationship Id="rId4" Type="http://schemas.openxmlformats.org/officeDocument/2006/relationships/tags" Target="../tags/tag159.xml" /><Relationship Id="rId5" Type="http://schemas.openxmlformats.org/officeDocument/2006/relationships/tags" Target="../tags/tag160.xml" /><Relationship Id="rId6" Type="http://schemas.openxmlformats.org/officeDocument/2006/relationships/tags" Target="../tags/tag161.xml" /><Relationship Id="rId7" Type="http://schemas.openxmlformats.org/officeDocument/2006/relationships/slideMaster" Target="../slideMasters/slideMaster2.xml" /></Relationships>
</file>

<file path=ppt/slideLayouts/_rels/slideLayout2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62.xml" /><Relationship Id="rId2" Type="http://schemas.openxmlformats.org/officeDocument/2006/relationships/tags" Target="../tags/tag163.xml" /><Relationship Id="rId3" Type="http://schemas.openxmlformats.org/officeDocument/2006/relationships/tags" Target="../tags/tag164.xml" /><Relationship Id="rId4" Type="http://schemas.openxmlformats.org/officeDocument/2006/relationships/tags" Target="../tags/tag165.xml" /><Relationship Id="rId5" Type="http://schemas.openxmlformats.org/officeDocument/2006/relationships/tags" Target="../tags/tag166.xml" /><Relationship Id="rId6" Type="http://schemas.openxmlformats.org/officeDocument/2006/relationships/tags" Target="../tags/tag167.xml" /><Relationship Id="rId7" Type="http://schemas.openxmlformats.org/officeDocument/2006/relationships/tags" Target="../tags/tag168.xml" /><Relationship Id="rId8" Type="http://schemas.openxmlformats.org/officeDocument/2006/relationships/slideMaster" Target="../slideMasters/slideMaster2.xml" /></Relationships>
</file>

<file path=ppt/slideLayouts/_rels/slideLayout2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69.xml" /><Relationship Id="rId2" Type="http://schemas.openxmlformats.org/officeDocument/2006/relationships/tags" Target="../tags/tag170.xml" /><Relationship Id="rId3" Type="http://schemas.openxmlformats.org/officeDocument/2006/relationships/tags" Target="../tags/tag171.xml" /><Relationship Id="rId4" Type="http://schemas.openxmlformats.org/officeDocument/2006/relationships/tags" Target="../tags/tag172.xml" /><Relationship Id="rId5" Type="http://schemas.openxmlformats.org/officeDocument/2006/relationships/tags" Target="../tags/tag173.xml" /><Relationship Id="rId6" Type="http://schemas.openxmlformats.org/officeDocument/2006/relationships/tags" Target="../tags/tag174.xml" /><Relationship Id="rId7" Type="http://schemas.openxmlformats.org/officeDocument/2006/relationships/tags" Target="../tags/tag175.xml" /><Relationship Id="rId8" Type="http://schemas.openxmlformats.org/officeDocument/2006/relationships/slideMaster" Target="../slideMasters/slideMaster2.xml" /></Relationships>
</file>

<file path=ppt/slideLayouts/_rels/slideLayout2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76.xml" /><Relationship Id="rId2" Type="http://schemas.openxmlformats.org/officeDocument/2006/relationships/tags" Target="../tags/tag177.xml" /><Relationship Id="rId3" Type="http://schemas.openxmlformats.org/officeDocument/2006/relationships/tags" Target="../tags/tag178.xml" /><Relationship Id="rId4" Type="http://schemas.openxmlformats.org/officeDocument/2006/relationships/tags" Target="../tags/tag179.xml" /><Relationship Id="rId5" Type="http://schemas.openxmlformats.org/officeDocument/2006/relationships/tags" Target="../tags/tag180.xml" /><Relationship Id="rId6" Type="http://schemas.openxmlformats.org/officeDocument/2006/relationships/tags" Target="../tags/tag181.xml" /><Relationship Id="rId7" Type="http://schemas.openxmlformats.org/officeDocument/2006/relationships/tags" Target="../tags/tag182.xml" /><Relationship Id="rId8" Type="http://schemas.openxmlformats.org/officeDocument/2006/relationships/slideMaster" Target="../slideMasters/slideMaster2.xml" /></Relationships>
</file>

<file path=ppt/slideLayouts/_rels/slideLayout2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83.xml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184.xml" /><Relationship Id="rId3" Type="http://schemas.openxmlformats.org/officeDocument/2006/relationships/tags" Target="../tags/tag185.xml" /><Relationship Id="rId4" Type="http://schemas.openxmlformats.org/officeDocument/2006/relationships/tags" Target="../tags/tag186.xml" /><Relationship Id="rId5" Type="http://schemas.openxmlformats.org/officeDocument/2006/relationships/tags" Target="../tags/tag187.xml" /><Relationship Id="rId6" Type="http://schemas.openxmlformats.org/officeDocument/2006/relationships/tags" Target="../tags/tag188.xml" /><Relationship Id="rId7" Type="http://schemas.openxmlformats.org/officeDocument/2006/relationships/tags" Target="../tags/tag189.xml" /><Relationship Id="rId8" Type="http://schemas.openxmlformats.org/officeDocument/2006/relationships/tags" Target="../tags/tag190.xml" /><Relationship Id="rId9" Type="http://schemas.openxmlformats.org/officeDocument/2006/relationships/tags" Target="../tags/tag191.xml" /></Relationships>
</file>

<file path=ppt/slideLayouts/_rels/slideLayout2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92.xml" /><Relationship Id="rId2" Type="http://schemas.openxmlformats.org/officeDocument/2006/relationships/tags" Target="../tags/tag193.xml" /><Relationship Id="rId3" Type="http://schemas.openxmlformats.org/officeDocument/2006/relationships/tags" Target="../tags/tag194.xml" /><Relationship Id="rId4" Type="http://schemas.openxmlformats.org/officeDocument/2006/relationships/tags" Target="../tags/tag195.xml" /><Relationship Id="rId5" Type="http://schemas.openxmlformats.org/officeDocument/2006/relationships/tags" Target="../tags/tag196.xml" /><Relationship Id="rId6" Type="http://schemas.openxmlformats.org/officeDocument/2006/relationships/tags" Target="../tags/tag197.xml" /><Relationship Id="rId7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zh-CN" altLang="en-US"/>
              <a:t>单击此处编辑标题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单击此处编辑文本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单击此处编辑文本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4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单击此处编辑文本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1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2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1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5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8" name="图片 17" descr="雪地上&#10;&#10;中度可信度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custGeom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1" name="任意多边形: 形状 37"/>
          <p:cNvSpPr/>
          <p:nvPr>
            <p:custDataLst>
              <p:tags r:id="rId3"/>
            </p:custDataLst>
          </p:nvPr>
        </p:nvSpPr>
        <p:spPr>
          <a:xfrm flipH="1" flipV="1">
            <a:off x="0" y="1905"/>
            <a:ext cx="6517640" cy="6856095"/>
          </a:xfrm>
          <a:custGeom>
            <a:gdLst>
              <a:gd name="connsiteX0" fmla="*/ 11073245 w 11073245"/>
              <a:gd name="connsiteY0" fmla="*/ 7199311 h 7199311"/>
              <a:gd name="connsiteX1" fmla="*/ 0 w 11073245"/>
              <a:gd name="connsiteY1" fmla="*/ 7199311 h 7199311"/>
              <a:gd name="connsiteX2" fmla="*/ 0 w 11073245"/>
              <a:gd name="connsiteY2" fmla="*/ 0 h 7199311"/>
              <a:gd name="connsiteX3" fmla="*/ 11073245 w 11073245"/>
              <a:gd name="connsiteY3" fmla="*/ 0 h 719931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073245" h="7199310">
                <a:moveTo>
                  <a:pt x="11073245" y="7199311"/>
                </a:moveTo>
                <a:lnTo>
                  <a:pt x="0" y="7199311"/>
                </a:lnTo>
                <a:lnTo>
                  <a:pt x="0" y="0"/>
                </a:lnTo>
                <a:lnTo>
                  <a:pt x="11073245" y="0"/>
                </a:lnTo>
                <a:close/>
              </a:path>
            </a:pathLst>
          </a:custGeom>
          <a:gradFill flip="none" rotWithShape="1">
            <a:gsLst>
              <a:gs pos="0">
                <a:schemeClr val="accent6">
                  <a:lumMod val="75000"/>
                  <a:alpha val="63000"/>
                </a:schemeClr>
              </a:gs>
              <a:gs pos="47000">
                <a:schemeClr val="accent6">
                  <a:alpha val="0"/>
                </a:schemeClr>
              </a:gs>
            </a:gsLst>
            <a:path path="circle">
              <a:fillToRect l="100000" b="100000"/>
            </a:path>
            <a:tileRect t="-100000" r="-100000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rgbClr val="0099FF">
              <a:shade val="50000"/>
            </a:srgbClr>
          </a:lnRef>
          <a:fillRef idx="1">
            <a:srgbClr val="0099FF"/>
          </a:fillRef>
          <a:effectRef idx="0">
            <a:srgbClr val="0099FF"/>
          </a:effectRef>
          <a:fontRef idx="minor">
            <a:sysClr val="window" lastClr="FFFFFF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6" name="椭圆 15"/>
          <p:cNvSpPr/>
          <p:nvPr>
            <p:custDataLst>
              <p:tags r:id="rId4"/>
            </p:custDataLst>
          </p:nvPr>
        </p:nvSpPr>
        <p:spPr>
          <a:xfrm>
            <a:off x="9721215" y="1270"/>
            <a:ext cx="2416810" cy="2159635"/>
          </a:xfrm>
          <a:prstGeom prst="ellipse">
            <a:avLst/>
          </a:prstGeom>
          <a:gradFill>
            <a:gsLst>
              <a:gs pos="0">
                <a:schemeClr val="accent6">
                  <a:lumMod val="40000"/>
                  <a:lumOff val="60000"/>
                </a:schemeClr>
              </a:gs>
              <a:gs pos="100000">
                <a:schemeClr val="accent6">
                  <a:lumMod val="75000"/>
                </a:schemeClr>
              </a:gs>
            </a:gsLst>
            <a:lin ang="7200000" scaled="0"/>
          </a:gradFill>
          <a:ln>
            <a:noFill/>
          </a:ln>
          <a:effectLst>
            <a:softEdge rad="850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" name="椭圆 9"/>
          <p:cNvSpPr/>
          <p:nvPr>
            <p:custDataLst>
              <p:tags r:id="rId5"/>
            </p:custDataLst>
          </p:nvPr>
        </p:nvSpPr>
        <p:spPr>
          <a:xfrm rot="20622535">
            <a:off x="2338705" y="2000885"/>
            <a:ext cx="7515225" cy="2039620"/>
          </a:xfrm>
          <a:prstGeom prst="ellipse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pic>
        <p:nvPicPr>
          <p:cNvPr id="9" name="图形 12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 rot="2700000">
            <a:off x="7799705" y="1013460"/>
            <a:ext cx="1157605" cy="1157605"/>
          </a:xfrm>
          <a:prstGeom prst="rect">
            <a:avLst/>
          </a:prstGeom>
        </p:spPr>
      </p:pic>
      <p:sp>
        <p:nvSpPr>
          <p:cNvPr id="8" name="标题" descr="7b0a20202020227461726765744d6f64756c65223a202270726f636573734f6e6c696e65466f6e7473220a7d0a"/>
          <p:cNvSpPr txBox="1"/>
          <p:nvPr>
            <p:ph type="title" idx="5" hasCustomPrompt="1"/>
            <p:custDataLst>
              <p:tags r:id="rId8"/>
            </p:custDataLst>
          </p:nvPr>
        </p:nvSpPr>
        <p:spPr>
          <a:xfrm>
            <a:off x="1109980" y="1598930"/>
            <a:ext cx="9921240" cy="21824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b" anchorCtr="0">
            <a:normAutofit/>
          </a:bodyPr>
          <a:lstStyle>
            <a:lvl1pPr marL="0" marR="0" lvl="0" indent="-228600" algn="ctr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buClrTx/>
              <a:buSzTx/>
              <a:buFontTx/>
              <a:buNone/>
              <a:defRPr kumimoji="0" lang="en-US" altLang="zh-CN" sz="7000" b="1" i="0" u="none" strike="noStrike" kern="1200" cap="none" spc="500" normalizeH="0" baseline="0" noProof="1">
                <a:ln>
                  <a:noFill/>
                </a:ln>
                <a:solidFill>
                  <a:schemeClr val="tx1"/>
                </a:solidFill>
                <a:latin typeface="+mn-lt"/>
                <a:ea typeface="+mn-lt"/>
                <a:cs typeface="微软雅黑" panose="020b0503020204020204" charset="-122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单击此处编辑标题</a:t>
            </a:r>
          </a:p>
        </p:txBody>
      </p:sp>
      <p:pic>
        <p:nvPicPr>
          <p:cNvPr id="19" name="图形 16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 flipH="1">
            <a:off x="10212943" y="5334181"/>
            <a:ext cx="1427948" cy="1427948"/>
          </a:xfrm>
          <a:prstGeom prst="rect">
            <a:avLst/>
          </a:prstGeom>
        </p:spPr>
      </p:pic>
      <p:pic>
        <p:nvPicPr>
          <p:cNvPr id="20" name="图形 1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663241" y="594019"/>
            <a:ext cx="228600" cy="228600"/>
          </a:xfrm>
          <a:prstGeom prst="rect">
            <a:avLst/>
          </a:prstGeom>
        </p:spPr>
      </p:pic>
      <p:sp>
        <p:nvSpPr>
          <p:cNvPr id="7" name="副标题" descr="7b0a20202020227461726765744d6f64756c65223a202270726f636573734f6e6c696e65466f6e7473220a7d0a"/>
          <p:cNvSpPr txBox="1"/>
          <p:nvPr>
            <p:ph type="body" idx="2" hasCustomPrompt="1"/>
            <p:custDataLst>
              <p:tags r:id="rId13"/>
            </p:custDataLst>
          </p:nvPr>
        </p:nvSpPr>
        <p:spPr>
          <a:xfrm>
            <a:off x="518160" y="5792470"/>
            <a:ext cx="2536825" cy="699770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600" b="0" i="0" u="none" strike="noStrike" kern="1200" cap="none" spc="0" normalizeH="0" baseline="0" noProof="1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</a:p>
        </p:txBody>
      </p:sp>
      <p:sp>
        <p:nvSpPr>
          <p:cNvPr id="6" name="副标题" descr="7b0a20202020227461726765744d6f64756c65223a202270726f636573734f6e6c696e65466f6e7473220a7d0a"/>
          <p:cNvSpPr txBox="1"/>
          <p:nvPr>
            <p:ph type="body" idx="1" hasCustomPrompt="1"/>
            <p:custDataLst>
              <p:tags r:id="rId14"/>
            </p:custDataLst>
          </p:nvPr>
        </p:nvSpPr>
        <p:spPr>
          <a:xfrm>
            <a:off x="1109980" y="3781425"/>
            <a:ext cx="9920605" cy="77470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lvl1pPr marL="0" marR="0" lvl="0" algn="ctr" defTabSz="914400" rtl="0" eaLnBrk="1" fontAlgn="auto" latinLnBrk="0" hangingPunct="1">
              <a:lnSpc>
                <a:spcPct val="110000"/>
              </a:lnSpc>
              <a:buClrTx/>
              <a:buSzTx/>
              <a:buFontTx/>
              <a:buNone/>
              <a:defRPr kumimoji="0" lang="en-US" altLang="zh-CN" sz="1600" b="0" i="0" u="none" strike="noStrike" kern="0" cap="none" spc="600" normalizeH="0" baseline="0" noProof="1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uFillTx/>
                <a:latin typeface="+中文正文" charset="0"/>
                <a:ea typeface="+mn-lt"/>
                <a:cs typeface="微软雅黑" panose="020b0503020204020204" charset="-122"/>
                <a:sym typeface="+mn-ea"/>
              </a:defRPr>
            </a:lvl1pPr>
          </a:lstStyle>
          <a:p>
            <a:pPr lvl="0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单击此处编辑母版副标题样式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AFF1154F-E427-4513-B34B-94E36374A1AB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CFDA0808-8B01-405B-8ED6-12013DCE0AF6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标题和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0" name="图片 9" descr="雪地上&#10;&#10;中度可信度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custGeom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7" name="正文" descr="7b0a20202020227461726765744d6f64756c65223a202270726f636573734f6e6c696e65466f6e7473220a7d0a"/>
          <p:cNvSpPr txBox="1"/>
          <p:nvPr>
            <p:ph idx="3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200"/>
              </a:spcBef>
              <a:spcAft>
                <a:spcPct val="0"/>
              </a:spcAft>
              <a:buClr>
                <a:srgbClr val="548235"/>
              </a:buClr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ct val="0"/>
              </a:spcAft>
              <a:buClr>
                <a:srgbClr val="548235"/>
              </a:buClr>
            </a:pPr>
            <a:r>
              <a:rPr lang="zh-CN" altLang="en-US">
                <a:ln>
                  <a:noFill/>
                  <a:prstDash val="sysDot"/>
                </a:ln>
                <a:latin typeface="+mn-ea"/>
                <a:ea typeface="+mn-ea"/>
                <a:cs typeface="MiSans Normal" panose="00000500000000000000" charset="-122"/>
                <a:sym typeface="+mn-ea"/>
              </a:rPr>
              <a:t>单击此处编辑母版文本样式</a:t>
            </a:r>
            <a:endParaRPr lang="zh-CN" altLang="en-US">
              <a:ln>
                <a:noFill/>
                <a:prstDash val="sysDot"/>
              </a:ln>
              <a:latin typeface="+mn-ea"/>
              <a:ea typeface="+mn-ea"/>
              <a:cs typeface="MiSans Normal" panose="00000500000000000000" charset="-122"/>
              <a:sym typeface="+mn-ea"/>
            </a:endParaRPr>
          </a:p>
          <a:p>
            <a:pPr lvl="1">
              <a:spcBef>
                <a:spcPts val="1200"/>
              </a:spcBef>
              <a:spcAft>
                <a:spcPct val="0"/>
              </a:spcAft>
              <a:buClr>
                <a:srgbClr val="548235"/>
              </a:buClr>
            </a:pPr>
            <a:r>
              <a:rPr lang="zh-CN" altLang="en-US">
                <a:ln>
                  <a:noFill/>
                  <a:prstDash val="sysDot"/>
                </a:ln>
                <a:latin typeface="+mn-ea"/>
                <a:ea typeface="+mn-ea"/>
                <a:cs typeface="MiSans Normal" panose="00000500000000000000" charset="-122"/>
                <a:sym typeface="+mn-ea"/>
              </a:rPr>
              <a:t>第二级</a:t>
            </a:r>
            <a:endParaRPr lang="zh-CN" altLang="en-US">
              <a:ln>
                <a:noFill/>
                <a:prstDash val="sysDot"/>
              </a:ln>
              <a:latin typeface="+mn-ea"/>
              <a:ea typeface="+mn-ea"/>
              <a:cs typeface="MiSans Normal" panose="00000500000000000000" charset="-122"/>
              <a:sym typeface="+mn-ea"/>
            </a:endParaRPr>
          </a:p>
          <a:p>
            <a:pPr lvl="2">
              <a:spcBef>
                <a:spcPts val="1200"/>
              </a:spcBef>
              <a:spcAft>
                <a:spcPct val="0"/>
              </a:spcAft>
              <a:buClr>
                <a:srgbClr val="548235"/>
              </a:buClr>
            </a:pPr>
            <a:r>
              <a:rPr lang="zh-CN" altLang="en-US">
                <a:ln>
                  <a:noFill/>
                  <a:prstDash val="sysDot"/>
                </a:ln>
                <a:latin typeface="+mn-ea"/>
                <a:ea typeface="+mn-ea"/>
                <a:cs typeface="MiSans Normal" panose="00000500000000000000" charset="-122"/>
                <a:sym typeface="+mn-ea"/>
              </a:rPr>
              <a:t>第三级</a:t>
            </a:r>
            <a:endParaRPr lang="zh-CN" altLang="en-US">
              <a:ln>
                <a:noFill/>
                <a:prstDash val="sysDot"/>
              </a:ln>
              <a:latin typeface="+mn-ea"/>
              <a:ea typeface="+mn-ea"/>
              <a:cs typeface="MiSans Normal" panose="00000500000000000000" charset="-122"/>
              <a:sym typeface="+mn-ea"/>
            </a:endParaRPr>
          </a:p>
          <a:p>
            <a:pPr lvl="3">
              <a:spcBef>
                <a:spcPts val="1200"/>
              </a:spcBef>
              <a:spcAft>
                <a:spcPct val="0"/>
              </a:spcAft>
              <a:buClr>
                <a:srgbClr val="548235"/>
              </a:buClr>
            </a:pPr>
            <a:r>
              <a:rPr lang="zh-CN" altLang="en-US">
                <a:ln>
                  <a:noFill/>
                  <a:prstDash val="sysDot"/>
                </a:ln>
                <a:latin typeface="+mn-ea"/>
                <a:ea typeface="+mn-ea"/>
                <a:cs typeface="MiSans Normal" panose="00000500000000000000" charset="-122"/>
                <a:sym typeface="+mn-ea"/>
              </a:rPr>
              <a:t>第四级</a:t>
            </a:r>
            <a:endParaRPr lang="zh-CN" altLang="en-US">
              <a:ln>
                <a:noFill/>
                <a:prstDash val="sysDot"/>
              </a:ln>
              <a:latin typeface="+mn-ea"/>
              <a:ea typeface="+mn-ea"/>
              <a:cs typeface="MiSans Normal" panose="00000500000000000000" charset="-122"/>
              <a:sym typeface="+mn-ea"/>
            </a:endParaRPr>
          </a:p>
          <a:p>
            <a:pPr lvl="4">
              <a:spcBef>
                <a:spcPts val="1200"/>
              </a:spcBef>
              <a:spcAft>
                <a:spcPct val="0"/>
              </a:spcAft>
              <a:buClr>
                <a:srgbClr val="548235"/>
              </a:buClr>
            </a:pPr>
            <a:r>
              <a:rPr lang="zh-CN" altLang="en-US">
                <a:ln>
                  <a:noFill/>
                  <a:prstDash val="sysDot"/>
                </a:ln>
                <a:latin typeface="+mn-ea"/>
                <a:ea typeface="+mn-ea"/>
                <a:cs typeface="MiSans Normal" panose="00000500000000000000" charset="-122"/>
                <a:sym typeface="+mn-ea"/>
              </a:rPr>
              <a:t>第五级</a:t>
            </a:r>
            <a:endParaRPr lang="zh-CN" altLang="en-US">
              <a:ln>
                <a:noFill/>
                <a:prstDash val="sysDot"/>
              </a:ln>
              <a:latin typeface="+mn-ea"/>
              <a:ea typeface="+mn-ea"/>
              <a:cs typeface="MiSans Normal" panose="00000500000000000000" charset="-122"/>
              <a:sym typeface="+mn-ea"/>
            </a:endParaRPr>
          </a:p>
        </p:txBody>
      </p:sp>
      <p:sp>
        <p:nvSpPr>
          <p:cNvPr id="6" name="标题" descr="7b0a20202020227461726765744d6f64756c65223a202270726f636573734f6e6c696e65466f6e7473220a7d0a"/>
          <p:cNvSpPr txBox="1"/>
          <p:nvPr>
            <p:ph type="title" idx="2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11" name="任意多边形: 形状 37"/>
          <p:cNvSpPr/>
          <p:nvPr>
            <p:custDataLst>
              <p:tags r:id="rId5"/>
            </p:custDataLst>
          </p:nvPr>
        </p:nvSpPr>
        <p:spPr>
          <a:xfrm flipV="1">
            <a:off x="5674360" y="1905"/>
            <a:ext cx="6517640" cy="6856095"/>
          </a:xfrm>
          <a:custGeom>
            <a:gdLst>
              <a:gd name="connsiteX0" fmla="*/ 11073245 w 11073245"/>
              <a:gd name="connsiteY0" fmla="*/ 7199311 h 7199311"/>
              <a:gd name="connsiteX1" fmla="*/ 0 w 11073245"/>
              <a:gd name="connsiteY1" fmla="*/ 7199311 h 7199311"/>
              <a:gd name="connsiteX2" fmla="*/ 0 w 11073245"/>
              <a:gd name="connsiteY2" fmla="*/ 0 h 7199311"/>
              <a:gd name="connsiteX3" fmla="*/ 11073245 w 11073245"/>
              <a:gd name="connsiteY3" fmla="*/ 0 h 719931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073245" h="7199310">
                <a:moveTo>
                  <a:pt x="11073245" y="7199311"/>
                </a:moveTo>
                <a:lnTo>
                  <a:pt x="0" y="7199311"/>
                </a:lnTo>
                <a:lnTo>
                  <a:pt x="0" y="0"/>
                </a:lnTo>
                <a:lnTo>
                  <a:pt x="11073245" y="0"/>
                </a:lnTo>
                <a:close/>
              </a:path>
            </a:pathLst>
          </a:custGeom>
          <a:gradFill flip="none" rotWithShape="1">
            <a:gsLst>
              <a:gs pos="0">
                <a:schemeClr val="accent6">
                  <a:lumMod val="75000"/>
                  <a:alpha val="34000"/>
                </a:schemeClr>
              </a:gs>
              <a:gs pos="47000">
                <a:schemeClr val="accent6">
                  <a:alpha val="0"/>
                </a:schemeClr>
              </a:gs>
            </a:gsLst>
            <a:path path="circle">
              <a:fillToRect l="100000" b="100000"/>
            </a:path>
            <a:tileRect t="-100000" r="-100000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rgbClr val="0099FF">
              <a:shade val="50000"/>
            </a:srgbClr>
          </a:lnRef>
          <a:fillRef idx="1">
            <a:srgbClr val="0099FF"/>
          </a:fillRef>
          <a:effectRef idx="0">
            <a:srgbClr val="0099FF"/>
          </a:effectRef>
          <a:fontRef idx="minor">
            <a:sysClr val="window" lastClr="FFFFFF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AFF1154F-E427-4513-B34B-94E36374A1AB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CFDA0808-8B01-405B-8ED6-12013DCE0AF6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节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0" name="图片 9" descr="雪地上&#10;&#10;中度可信度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custGeom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9" name="椭圆 8"/>
          <p:cNvSpPr/>
          <p:nvPr>
            <p:custDataLst>
              <p:tags r:id="rId3"/>
            </p:custDataLst>
          </p:nvPr>
        </p:nvSpPr>
        <p:spPr>
          <a:xfrm>
            <a:off x="635" y="2720975"/>
            <a:ext cx="4062095" cy="4137025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softEdge rad="1155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>
                  <a:alpha val="0"/>
                </a:schemeClr>
              </a:solidFill>
              <a:cs typeface="微软雅黑" panose="020b0503020204020204" charset="-122"/>
            </a:endParaRPr>
          </a:p>
        </p:txBody>
      </p:sp>
      <p:sp>
        <p:nvSpPr>
          <p:cNvPr id="8" name="椭圆 7"/>
          <p:cNvSpPr/>
          <p:nvPr>
            <p:custDataLst>
              <p:tags r:id="rId4"/>
            </p:custDataLst>
          </p:nvPr>
        </p:nvSpPr>
        <p:spPr>
          <a:xfrm>
            <a:off x="9669780" y="635"/>
            <a:ext cx="2522855" cy="2348865"/>
          </a:xfrm>
          <a:prstGeom prst="ellipse">
            <a:avLst/>
          </a:prstGeom>
          <a:gradFill>
            <a:gsLst>
              <a:gs pos="0">
                <a:schemeClr val="accent6">
                  <a:lumMod val="40000"/>
                  <a:lumOff val="60000"/>
                </a:schemeClr>
              </a:gs>
              <a:gs pos="100000">
                <a:schemeClr val="accent6">
                  <a:lumMod val="75000"/>
                </a:schemeClr>
              </a:gs>
            </a:gsLst>
            <a:lin ang="7200000" scaled="0"/>
          </a:gradFill>
          <a:ln>
            <a:noFill/>
          </a:ln>
          <a:effectLst>
            <a:softEdge rad="850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7" name="节编号"/>
          <p:cNvSpPr txBox="1"/>
          <p:nvPr>
            <p:ph type="body" idx="3" hasCustomPrompt="1"/>
            <p:custDataLst>
              <p:tags r:id="rId5"/>
            </p:custDataLst>
          </p:nvPr>
        </p:nvSpPr>
        <p:spPr>
          <a:xfrm>
            <a:off x="2014220" y="2770188"/>
            <a:ext cx="2414270" cy="1156335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3600" b="1" i="0" u="none" strike="noStrike" kern="1200" cap="none" spc="0" normalizeH="0" baseline="0" noProof="1">
                <a:ln>
                  <a:solidFill>
                    <a:schemeClr val="accent6">
                      <a:lumMod val="75000"/>
                    </a:schemeClr>
                  </a:solidFill>
                </a:ln>
                <a:noFill/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节编号</a:t>
            </a:r>
          </a:p>
        </p:txBody>
      </p:sp>
      <p:sp>
        <p:nvSpPr>
          <p:cNvPr id="6" name="标题"/>
          <p:cNvSpPr txBox="1"/>
          <p:nvPr>
            <p:ph type="title" idx="2" hasCustomPrompt="1"/>
            <p:custDataLst>
              <p:tags r:id="rId6"/>
            </p:custDataLst>
          </p:nvPr>
        </p:nvSpPr>
        <p:spPr>
          <a:xfrm>
            <a:off x="4511040" y="2289810"/>
            <a:ext cx="3531235" cy="211709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0" normalizeH="0" baseline="0" noProof="1">
                <a:solidFill>
                  <a:schemeClr val="tx1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单击编辑标题</a:t>
            </a:r>
          </a:p>
        </p:txBody>
      </p:sp>
      <p:pic>
        <p:nvPicPr>
          <p:cNvPr id="13" name="图形 10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8205136" y="3207049"/>
            <a:ext cx="2155313" cy="352463"/>
          </a:xfrm>
          <a:prstGeom prst="rect">
            <a:avLst/>
          </a:prstGeom>
        </p:spPr>
      </p:pic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AFF1154F-E427-4513-B34B-94E36374A1AB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CFDA0808-8B01-405B-8ED6-12013DCE0AF6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两栏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0" name="图片 9" descr="雪地上&#10;&#10;中度可信度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custGeom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1" name="任意多边形: 形状 37"/>
          <p:cNvSpPr/>
          <p:nvPr>
            <p:custDataLst>
              <p:tags r:id="rId3"/>
            </p:custDataLst>
          </p:nvPr>
        </p:nvSpPr>
        <p:spPr>
          <a:xfrm flipV="1">
            <a:off x="5674360" y="1905"/>
            <a:ext cx="6517640" cy="6856095"/>
          </a:xfrm>
          <a:custGeom>
            <a:gdLst>
              <a:gd name="connsiteX0" fmla="*/ 11073245 w 11073245"/>
              <a:gd name="connsiteY0" fmla="*/ 7199311 h 7199311"/>
              <a:gd name="connsiteX1" fmla="*/ 0 w 11073245"/>
              <a:gd name="connsiteY1" fmla="*/ 7199311 h 7199311"/>
              <a:gd name="connsiteX2" fmla="*/ 0 w 11073245"/>
              <a:gd name="connsiteY2" fmla="*/ 0 h 7199311"/>
              <a:gd name="connsiteX3" fmla="*/ 11073245 w 11073245"/>
              <a:gd name="connsiteY3" fmla="*/ 0 h 719931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073245" h="7199310">
                <a:moveTo>
                  <a:pt x="11073245" y="7199311"/>
                </a:moveTo>
                <a:lnTo>
                  <a:pt x="0" y="7199311"/>
                </a:lnTo>
                <a:lnTo>
                  <a:pt x="0" y="0"/>
                </a:lnTo>
                <a:lnTo>
                  <a:pt x="11073245" y="0"/>
                </a:lnTo>
                <a:close/>
              </a:path>
            </a:pathLst>
          </a:custGeom>
          <a:gradFill flip="none" rotWithShape="1">
            <a:gsLst>
              <a:gs pos="0">
                <a:schemeClr val="accent6">
                  <a:lumMod val="75000"/>
                  <a:alpha val="34000"/>
                </a:schemeClr>
              </a:gs>
              <a:gs pos="47000">
                <a:schemeClr val="accent6">
                  <a:alpha val="0"/>
                </a:schemeClr>
              </a:gs>
            </a:gsLst>
            <a:path path="circle">
              <a:fillToRect l="100000" b="100000"/>
            </a:path>
            <a:tileRect t="-100000" r="-100000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rgbClr val="0099FF">
              <a:shade val="50000"/>
            </a:srgbClr>
          </a:lnRef>
          <a:fillRef idx="1">
            <a:srgbClr val="0099FF"/>
          </a:fillRef>
          <a:effectRef idx="0">
            <a:srgbClr val="0099FF"/>
          </a:effectRef>
          <a:fontRef idx="minor">
            <a:sysClr val="window" lastClr="FFFFFF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8" name="正文"/>
          <p:cNvSpPr txBox="1"/>
          <p:nvPr>
            <p:ph idx="3" hasCustomPrompt="1"/>
            <p:custDataLst>
              <p:tags r:id="rId4"/>
            </p:custDataLst>
          </p:nvPr>
        </p:nvSpPr>
        <p:spPr>
          <a:xfrm>
            <a:off x="6400805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  <a:sym typeface="+mn-ea"/>
              </a:rPr>
              <a:t>单击此处添加文本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MiSans Normal" panose="00000500000000000000" charset="-122"/>
              <a:ea typeface="MiSans Normal" panose="00000500000000000000" charset="-122"/>
              <a:cs typeface="MiSans Normal" panose="00000500000000000000" charset="-122"/>
              <a:sym typeface="+mn-ea"/>
            </a:endParaRPr>
          </a:p>
        </p:txBody>
      </p:sp>
      <p:sp>
        <p:nvSpPr>
          <p:cNvPr id="7" name="正文"/>
          <p:cNvSpPr txBox="1"/>
          <p:nvPr>
            <p:ph idx="2" hasCustomPrompt="1"/>
            <p:custDataLst>
              <p:tags r:id="rId5"/>
            </p:custDataLst>
          </p:nvPr>
        </p:nvSpPr>
        <p:spPr>
          <a:xfrm>
            <a:off x="608400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  <a:sym typeface="+mn-ea"/>
              </a:rPr>
              <a:t>单击此处添加文本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MiSans Normal" panose="00000500000000000000" charset="-122"/>
              <a:ea typeface="MiSans Normal" panose="00000500000000000000" charset="-122"/>
              <a:cs typeface="MiSans Normal" panose="00000500000000000000" charset="-122"/>
              <a:sym typeface="+mn-ea"/>
            </a:endParaRPr>
          </a:p>
        </p:txBody>
      </p:sp>
      <p:sp>
        <p:nvSpPr>
          <p:cNvPr id="6" name="标题"/>
          <p:cNvSpPr txBox="1"/>
          <p:nvPr>
            <p:ph type="title" idx="1"/>
            <p:custDataLst>
              <p:tags r:id="rId6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AFF1154F-E427-4513-B34B-94E36374A1AB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CFDA0808-8B01-405B-8ED6-12013DCE0AF6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比较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2" name="图片 11" descr="雪地上&#10;&#10;中度可信度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custGeom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1" name="任意多边形: 形状 37"/>
          <p:cNvSpPr/>
          <p:nvPr>
            <p:custDataLst>
              <p:tags r:id="rId3"/>
            </p:custDataLst>
          </p:nvPr>
        </p:nvSpPr>
        <p:spPr>
          <a:xfrm flipV="1">
            <a:off x="5674360" y="1905"/>
            <a:ext cx="6517640" cy="6856095"/>
          </a:xfrm>
          <a:custGeom>
            <a:gdLst>
              <a:gd name="connsiteX0" fmla="*/ 11073245 w 11073245"/>
              <a:gd name="connsiteY0" fmla="*/ 7199311 h 7199311"/>
              <a:gd name="connsiteX1" fmla="*/ 0 w 11073245"/>
              <a:gd name="connsiteY1" fmla="*/ 7199311 h 7199311"/>
              <a:gd name="connsiteX2" fmla="*/ 0 w 11073245"/>
              <a:gd name="connsiteY2" fmla="*/ 0 h 7199311"/>
              <a:gd name="connsiteX3" fmla="*/ 11073245 w 11073245"/>
              <a:gd name="connsiteY3" fmla="*/ 0 h 719931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073245" h="7199310">
                <a:moveTo>
                  <a:pt x="11073245" y="7199311"/>
                </a:moveTo>
                <a:lnTo>
                  <a:pt x="0" y="7199311"/>
                </a:lnTo>
                <a:lnTo>
                  <a:pt x="0" y="0"/>
                </a:lnTo>
                <a:lnTo>
                  <a:pt x="11073245" y="0"/>
                </a:lnTo>
                <a:close/>
              </a:path>
            </a:pathLst>
          </a:custGeom>
          <a:gradFill flip="none" rotWithShape="1">
            <a:gsLst>
              <a:gs pos="0">
                <a:schemeClr val="accent6">
                  <a:lumMod val="75000"/>
                  <a:alpha val="34000"/>
                </a:schemeClr>
              </a:gs>
              <a:gs pos="47000">
                <a:schemeClr val="accent6">
                  <a:alpha val="0"/>
                </a:schemeClr>
              </a:gs>
            </a:gsLst>
            <a:path path="circle">
              <a:fillToRect l="100000" b="100000"/>
            </a:path>
            <a:tileRect t="-100000" r="-100000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rgbClr val="0099FF">
              <a:shade val="50000"/>
            </a:srgbClr>
          </a:lnRef>
          <a:fillRef idx="1">
            <a:srgbClr val="0099FF"/>
          </a:fillRef>
          <a:effectRef idx="0">
            <a:srgbClr val="0099FF"/>
          </a:effectRef>
          <a:fontRef idx="minor">
            <a:sysClr val="window" lastClr="FFFFFF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" name="正文"/>
          <p:cNvSpPr txBox="1"/>
          <p:nvPr>
            <p:ph idx="5" hasCustomPrompt="1"/>
            <p:custDataLst>
              <p:tags r:id="rId4"/>
            </p:custDataLst>
          </p:nvPr>
        </p:nvSpPr>
        <p:spPr>
          <a:xfrm>
            <a:off x="62352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rPr>
              <a:t>单击此处添加文本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MiSans Normal" panose="00000500000000000000" charset="-122"/>
              <a:sym typeface="+mn-ea"/>
            </a:endParaRPr>
          </a:p>
        </p:txBody>
      </p:sp>
      <p:sp>
        <p:nvSpPr>
          <p:cNvPr id="9" name="标题"/>
          <p:cNvSpPr txBox="1"/>
          <p:nvPr>
            <p:ph type="title" idx="4"/>
            <p:custDataLst>
              <p:tags r:id="rId5"/>
            </p:custDataLst>
          </p:nvPr>
        </p:nvSpPr>
        <p:spPr>
          <a:xfrm>
            <a:off x="6235200" y="1429200"/>
            <a:ext cx="5342400" cy="40011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cs typeface="微软雅黑" panose="020b050302020402020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8" name="正文"/>
          <p:cNvSpPr txBox="1"/>
          <p:nvPr>
            <p:ph idx="3" hasCustomPrompt="1"/>
            <p:custDataLst>
              <p:tags r:id="rId6"/>
            </p:custDataLst>
          </p:nvPr>
        </p:nvSpPr>
        <p:spPr>
          <a:xfrm>
            <a:off x="6084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rPr>
              <a:t>单击此处添加文本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MiSans Normal" panose="00000500000000000000" charset="-122"/>
              <a:sym typeface="+mn-ea"/>
            </a:endParaRPr>
          </a:p>
        </p:txBody>
      </p:sp>
      <p:sp>
        <p:nvSpPr>
          <p:cNvPr id="7" name="标题"/>
          <p:cNvSpPr txBox="1"/>
          <p:nvPr>
            <p:ph type="title" idx="2"/>
            <p:custDataLst>
              <p:tags r:id="rId7"/>
            </p:custDataLst>
          </p:nvPr>
        </p:nvSpPr>
        <p:spPr>
          <a:xfrm>
            <a:off x="608400" y="1429200"/>
            <a:ext cx="5342400" cy="40011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cs typeface="微软雅黑" panose="020b050302020402020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6" name="标题"/>
          <p:cNvSpPr txBox="1"/>
          <p:nvPr>
            <p:ph type="title" idx="1"/>
            <p:custDataLst>
              <p:tags r:id="rId8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AFF1154F-E427-4513-B34B-94E36374A1AB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CFDA0808-8B01-405B-8ED6-12013DCE0AF6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仅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8" name="图片 7" descr="雪地上&#10;&#10;中度可信度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custGeom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23" name="椭圆 22"/>
          <p:cNvSpPr/>
          <p:nvPr>
            <p:custDataLst>
              <p:tags r:id="rId3"/>
            </p:custDataLst>
          </p:nvPr>
        </p:nvSpPr>
        <p:spPr>
          <a:xfrm>
            <a:off x="10795" y="3653790"/>
            <a:ext cx="3129915" cy="3204210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softEdge rad="762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>
                  <a:alpha val="0"/>
                </a:schemeClr>
              </a:solidFill>
              <a:cs typeface="微软雅黑" panose="020b0503020204020204" charset="-122"/>
            </a:endParaRPr>
          </a:p>
        </p:txBody>
      </p:sp>
      <p:sp>
        <p:nvSpPr>
          <p:cNvPr id="7" name="内容占位符 6"/>
          <p:cNvSpPr/>
          <p:nvPr>
            <p:ph idx="2" hasCustomPrompt="1"/>
            <p:custDataLst>
              <p:tags r:id="rId4"/>
            </p:custDataLst>
          </p:nvPr>
        </p:nvSpPr>
        <p:spPr>
          <a:xfrm>
            <a:off x="1124583" y="2255519"/>
            <a:ext cx="9944100" cy="3552825"/>
          </a:xfrm>
          <a:prstGeom prst="rect">
            <a:avLst/>
          </a:prstGeom>
        </p:spPr>
        <p:txBody>
          <a:bodyPr/>
          <a:lstStyle>
            <a:lvl1pPr>
              <a:defRPr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algn="ctr"/>
            <a:r>
              <a:rPr lang="zh-CN" altLang="en-US"/>
              <a:t>单击此处添加文本</a:t>
            </a:r>
          </a:p>
        </p:txBody>
      </p:sp>
      <p:sp>
        <p:nvSpPr>
          <p:cNvPr id="6" name="标题"/>
          <p:cNvSpPr txBox="1"/>
          <p:nvPr>
            <p:ph type="title" idx="1"/>
            <p:custDataLst>
              <p:tags r:id="rId5"/>
            </p:custDataLst>
          </p:nvPr>
        </p:nvSpPr>
        <p:spPr>
          <a:xfrm>
            <a:off x="820420" y="734060"/>
            <a:ext cx="10248265" cy="64643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3600" b="1" i="0" u="none" strike="noStrike" kern="1200" cap="none" spc="0" normalizeH="0" baseline="0" noProof="1">
                <a:solidFill>
                  <a:schemeClr val="tx1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AFF1154F-E427-4513-B34B-94E36374A1AB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CFDA0808-8B01-405B-8ED6-12013DCE0AF6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" name="任意多边形: 形状 37"/>
          <p:cNvSpPr/>
          <p:nvPr>
            <p:custDataLst>
              <p:tags r:id="rId1"/>
            </p:custDataLst>
          </p:nvPr>
        </p:nvSpPr>
        <p:spPr>
          <a:xfrm flipV="1">
            <a:off x="5674360" y="1905"/>
            <a:ext cx="6517640" cy="6856095"/>
          </a:xfrm>
          <a:custGeom>
            <a:gdLst>
              <a:gd name="connsiteX0" fmla="*/ 11073245 w 11073245"/>
              <a:gd name="connsiteY0" fmla="*/ 7199311 h 7199311"/>
              <a:gd name="connsiteX1" fmla="*/ 0 w 11073245"/>
              <a:gd name="connsiteY1" fmla="*/ 7199311 h 7199311"/>
              <a:gd name="connsiteX2" fmla="*/ 0 w 11073245"/>
              <a:gd name="connsiteY2" fmla="*/ 0 h 7199311"/>
              <a:gd name="connsiteX3" fmla="*/ 11073245 w 11073245"/>
              <a:gd name="connsiteY3" fmla="*/ 0 h 719931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073245" h="7199310">
                <a:moveTo>
                  <a:pt x="11073245" y="7199311"/>
                </a:moveTo>
                <a:lnTo>
                  <a:pt x="0" y="7199311"/>
                </a:lnTo>
                <a:lnTo>
                  <a:pt x="0" y="0"/>
                </a:lnTo>
                <a:lnTo>
                  <a:pt x="11073245" y="0"/>
                </a:lnTo>
                <a:close/>
              </a:path>
            </a:pathLst>
          </a:custGeom>
          <a:gradFill flip="none" rotWithShape="1">
            <a:gsLst>
              <a:gs pos="0">
                <a:schemeClr val="accent6">
                  <a:lumMod val="75000"/>
                  <a:alpha val="34000"/>
                </a:schemeClr>
              </a:gs>
              <a:gs pos="47000">
                <a:schemeClr val="accent6">
                  <a:alpha val="0"/>
                </a:schemeClr>
              </a:gs>
            </a:gsLst>
            <a:path path="circle">
              <a:fillToRect l="100000" b="100000"/>
            </a:path>
            <a:tileRect t="-100000" r="-100000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rgbClr val="0099FF">
              <a:shade val="50000"/>
            </a:srgbClr>
          </a:lnRef>
          <a:fillRef idx="1">
            <a:srgbClr val="0099FF"/>
          </a:fillRef>
          <a:effectRef idx="0">
            <a:srgbClr val="0099FF"/>
          </a:effectRef>
          <a:fontRef idx="minor">
            <a:sysClr val="window" lastClr="FFFFFF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pic>
        <p:nvPicPr>
          <p:cNvPr id="10" name="图片 9" descr="雪地上&#10;&#10;中度可信度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custGeom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AFF1154F-E427-4513-B34B-94E36374A1AB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CFDA0808-8B01-405B-8ED6-12013DCE0AF6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69930" y="443234"/>
            <a:ext cx="10852237" cy="441964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69930" y="952508"/>
            <a:ext cx="5283242" cy="5388907"/>
          </a:xfrm>
        </p:spPr>
        <p:txBody>
          <a:bodyPr vert="horz" lIns="101600" tIns="0" rIns="82550" bIns="0" rtlCol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/>
              </a:tabLst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endParaRPr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238925" y="952508"/>
            <a:ext cx="5283242" cy="5388907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单击此处编辑母版文本样式</a:t>
            </a:r>
          </a:p>
        </p:txBody>
      </p:sp>
      <p:sp>
        <p:nvSpPr>
          <p:cNvPr id="8" name="日期占位符 7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9" name="页脚占位符 8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" name="灯片编号占位符 9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1"/>
            </p:custDataLst>
          </p:nvPr>
        </p:nvSpPr>
        <p:spPr>
          <a:xfrm>
            <a:off x="10571135" y="952508"/>
            <a:ext cx="950984" cy="5388907"/>
          </a:xfrm>
        </p:spPr>
        <p:txBody>
          <a:bodyPr vert="eaVert" lIns="101600" tIns="38100" rIns="76200" bIns="3810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ct val="0"/>
              </a:spcAft>
              <a:buNone/>
              <a:defRPr kumimoji="0" lang="zh-CN" altLang="en-US" sz="2400" b="1" i="0" u="none" strike="noStrike" kern="1200" cap="none" spc="200" normalizeH="0" baseline="0" noProof="1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669925" y="952500"/>
            <a:ext cx="9828101" cy="5388907"/>
          </a:xfrm>
        </p:spPr>
        <p:txBody>
          <a:bodyPr vert="eaVert">
            <a:normAutofit/>
          </a:bodyPr>
          <a:lstStyle>
            <a:lvl1pPr indent="0" eaLnBrk="1" fontAlgn="auto" latinLnBrk="0" hangingPunct="1">
              <a:defRPr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  <a:lvl2pPr indent="0" eaLnBrk="1" fontAlgn="auto" latinLnBrk="0" hangingPunct="1">
              <a:defRPr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2pPr>
            <a:lvl3pPr indent="0" eaLnBrk="1" fontAlgn="auto" latinLnBrk="0" hangingPunct="1">
              <a:defRPr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3pPr>
            <a:lvl4pPr indent="0" eaLnBrk="1" fontAlgn="auto" latinLnBrk="0" hangingPunct="1">
              <a:defRPr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4pPr>
            <a:lvl5pPr indent="0" eaLnBrk="1" fontAlgn="auto" latinLnBrk="0" hangingPunct="1">
              <a:defRPr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0" name="图片 9" descr="雪地上&#10;&#10;中度可信度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custGeom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1" name="任意多边形: 形状 37"/>
          <p:cNvSpPr/>
          <p:nvPr>
            <p:custDataLst>
              <p:tags r:id="rId3"/>
            </p:custDataLst>
          </p:nvPr>
        </p:nvSpPr>
        <p:spPr>
          <a:xfrm flipV="1">
            <a:off x="5674360" y="1905"/>
            <a:ext cx="6517640" cy="6856095"/>
          </a:xfrm>
          <a:custGeom>
            <a:gdLst>
              <a:gd name="connsiteX0" fmla="*/ 11073245 w 11073245"/>
              <a:gd name="connsiteY0" fmla="*/ 7199311 h 7199311"/>
              <a:gd name="connsiteX1" fmla="*/ 0 w 11073245"/>
              <a:gd name="connsiteY1" fmla="*/ 7199311 h 7199311"/>
              <a:gd name="connsiteX2" fmla="*/ 0 w 11073245"/>
              <a:gd name="connsiteY2" fmla="*/ 0 h 7199311"/>
              <a:gd name="connsiteX3" fmla="*/ 11073245 w 11073245"/>
              <a:gd name="connsiteY3" fmla="*/ 0 h 719931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073245" h="7199310">
                <a:moveTo>
                  <a:pt x="11073245" y="7199311"/>
                </a:moveTo>
                <a:lnTo>
                  <a:pt x="0" y="7199311"/>
                </a:lnTo>
                <a:lnTo>
                  <a:pt x="0" y="0"/>
                </a:lnTo>
                <a:lnTo>
                  <a:pt x="11073245" y="0"/>
                </a:lnTo>
                <a:close/>
              </a:path>
            </a:pathLst>
          </a:custGeom>
          <a:gradFill flip="none" rotWithShape="1">
            <a:gsLst>
              <a:gs pos="0">
                <a:schemeClr val="accent6">
                  <a:lumMod val="75000"/>
                  <a:alpha val="34000"/>
                </a:schemeClr>
              </a:gs>
              <a:gs pos="47000">
                <a:schemeClr val="accent6">
                  <a:alpha val="0"/>
                </a:schemeClr>
              </a:gs>
            </a:gsLst>
            <a:path path="circle">
              <a:fillToRect l="100000" b="100000"/>
            </a:path>
            <a:tileRect t="-100000" r="-100000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rgbClr val="0099FF">
              <a:shade val="50000"/>
            </a:srgbClr>
          </a:lnRef>
          <a:fillRef idx="1">
            <a:srgbClr val="0099FF"/>
          </a:fillRef>
          <a:effectRef idx="0">
            <a:srgbClr val="0099FF"/>
          </a:effectRef>
          <a:fontRef idx="minor">
            <a:sysClr val="window" lastClr="FFFFFF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6" name="正文" descr="7b0a20202020227461726765744d6f64756c65223a202270726f636573734f6e6c696e65466f6e7473220a7d0a"/>
          <p:cNvSpPr txBox="1"/>
          <p:nvPr>
            <p:ph idx="1" hasCustomPrompt="1"/>
            <p:custDataLst>
              <p:tags r:id="rId4"/>
            </p:custDataLst>
          </p:nvPr>
        </p:nvSpPr>
        <p:spPr>
          <a:xfrm>
            <a:off x="608330" y="608330"/>
            <a:ext cx="10968990" cy="5648325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  <a:sym typeface="+mn-ea"/>
              </a:rPr>
              <a:t>单击此处添加文本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MiSans Normal" panose="00000500000000000000" charset="-122"/>
              <a:ea typeface="MiSans Normal" panose="00000500000000000000" charset="-122"/>
              <a:cs typeface="MiSans Normal" panose="00000500000000000000" charset="-122"/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AFF1154F-E427-4513-B34B-94E36374A1AB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CFDA0808-8B01-405B-8ED6-12013DCE0AF6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末尾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2" name="图片 11" descr="雪地上&#10;&#10;中度可信度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custGeom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9" name="椭圆 8"/>
          <p:cNvSpPr/>
          <p:nvPr>
            <p:custDataLst>
              <p:tags r:id="rId3"/>
            </p:custDataLst>
          </p:nvPr>
        </p:nvSpPr>
        <p:spPr>
          <a:xfrm>
            <a:off x="9721215" y="1270"/>
            <a:ext cx="2470785" cy="2159635"/>
          </a:xfrm>
          <a:prstGeom prst="ellipse">
            <a:avLst/>
          </a:prstGeom>
          <a:gradFill>
            <a:gsLst>
              <a:gs pos="0">
                <a:schemeClr val="accent6">
                  <a:lumMod val="40000"/>
                  <a:lumOff val="60000"/>
                </a:schemeClr>
              </a:gs>
              <a:gs pos="100000">
                <a:schemeClr val="accent6">
                  <a:lumMod val="75000"/>
                </a:schemeClr>
              </a:gs>
            </a:gsLst>
            <a:lin ang="7200000" scaled="0"/>
          </a:gradFill>
          <a:ln>
            <a:noFill/>
          </a:ln>
          <a:effectLst>
            <a:softEdge rad="850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8" name="任意多边形: 形状 37"/>
          <p:cNvSpPr/>
          <p:nvPr>
            <p:custDataLst>
              <p:tags r:id="rId4"/>
            </p:custDataLst>
          </p:nvPr>
        </p:nvSpPr>
        <p:spPr>
          <a:xfrm flipH="1" flipV="1">
            <a:off x="0" y="1905"/>
            <a:ext cx="6517640" cy="6856095"/>
          </a:xfrm>
          <a:custGeom>
            <a:gdLst>
              <a:gd name="connsiteX0" fmla="*/ 11073245 w 11073245"/>
              <a:gd name="connsiteY0" fmla="*/ 7199311 h 7199311"/>
              <a:gd name="connsiteX1" fmla="*/ 0 w 11073245"/>
              <a:gd name="connsiteY1" fmla="*/ 7199311 h 7199311"/>
              <a:gd name="connsiteX2" fmla="*/ 0 w 11073245"/>
              <a:gd name="connsiteY2" fmla="*/ 0 h 7199311"/>
              <a:gd name="connsiteX3" fmla="*/ 11073245 w 11073245"/>
              <a:gd name="connsiteY3" fmla="*/ 0 h 719931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073245" h="7199310">
                <a:moveTo>
                  <a:pt x="11073245" y="7199311"/>
                </a:moveTo>
                <a:lnTo>
                  <a:pt x="0" y="7199311"/>
                </a:lnTo>
                <a:lnTo>
                  <a:pt x="0" y="0"/>
                </a:lnTo>
                <a:lnTo>
                  <a:pt x="11073245" y="0"/>
                </a:lnTo>
                <a:close/>
              </a:path>
            </a:pathLst>
          </a:custGeom>
          <a:gradFill flip="none" rotWithShape="1">
            <a:gsLst>
              <a:gs pos="0">
                <a:schemeClr val="accent6">
                  <a:lumMod val="75000"/>
                  <a:alpha val="63000"/>
                </a:schemeClr>
              </a:gs>
              <a:gs pos="47000">
                <a:schemeClr val="accent6">
                  <a:alpha val="0"/>
                </a:schemeClr>
              </a:gs>
            </a:gsLst>
            <a:path path="circle">
              <a:fillToRect l="100000" b="100000"/>
            </a:path>
            <a:tileRect t="-100000" r="-100000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rgbClr val="0099FF">
              <a:shade val="50000"/>
            </a:srgbClr>
          </a:lnRef>
          <a:fillRef idx="1">
            <a:srgbClr val="0099FF"/>
          </a:fillRef>
          <a:effectRef idx="0">
            <a:srgbClr val="0099FF"/>
          </a:effectRef>
          <a:fontRef idx="minor">
            <a:sysClr val="window" lastClr="FFFFFF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" name="椭圆 9"/>
          <p:cNvSpPr/>
          <p:nvPr>
            <p:custDataLst>
              <p:tags r:id="rId5"/>
            </p:custDataLst>
          </p:nvPr>
        </p:nvSpPr>
        <p:spPr>
          <a:xfrm rot="20622535">
            <a:off x="2338705" y="2000885"/>
            <a:ext cx="7515225" cy="2039620"/>
          </a:xfrm>
          <a:prstGeom prst="ellipse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pic>
        <p:nvPicPr>
          <p:cNvPr id="11" name="图形 12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 rot="2700000">
            <a:off x="7799705" y="1013460"/>
            <a:ext cx="1157605" cy="1157605"/>
          </a:xfrm>
          <a:prstGeom prst="rect">
            <a:avLst/>
          </a:prstGeom>
        </p:spPr>
      </p:pic>
      <p:pic>
        <p:nvPicPr>
          <p:cNvPr id="13" name="图形 16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 flipH="1">
            <a:off x="10212943" y="5334181"/>
            <a:ext cx="1427948" cy="1427948"/>
          </a:xfrm>
          <a:prstGeom prst="rect">
            <a:avLst/>
          </a:prstGeom>
        </p:spPr>
      </p:pic>
      <p:sp>
        <p:nvSpPr>
          <p:cNvPr id="7" name="标题"/>
          <p:cNvSpPr txBox="1"/>
          <p:nvPr>
            <p:ph type="title" idx="2" hasCustomPrompt="1"/>
            <p:custDataLst>
              <p:tags r:id="rId10"/>
            </p:custDataLst>
          </p:nvPr>
        </p:nvSpPr>
        <p:spPr>
          <a:xfrm>
            <a:off x="1386205" y="1951355"/>
            <a:ext cx="9438640" cy="21463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vert="horz" wrap="square" lIns="91440" tIns="45720" rIns="91440" bIns="45720" rtlCol="0" anchor="ctr" anchorCtr="0">
            <a:normAutofit/>
          </a:bodyPr>
          <a:lstStyle>
            <a:lvl1pPr marL="0" marR="0" lvl="0" indent="-228600" algn="ctr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buClrTx/>
              <a:buSzTx/>
              <a:buFontTx/>
              <a:buNone/>
              <a:defRPr kumimoji="0" lang="en-US" altLang="zh-CN" sz="7000" b="1" i="0" u="none" strike="noStrike" kern="0" cap="none" spc="600" normalizeH="0" baseline="0" noProof="1">
                <a:ln>
                  <a:noFill/>
                </a:ln>
                <a:solidFill>
                  <a:schemeClr val="tx1"/>
                </a:solidFill>
                <a:uFillTx/>
                <a:latin typeface="+中文正文" charset="0"/>
                <a:ea typeface="+mn-lt"/>
                <a:cs typeface="微软雅黑" panose="020b0503020204020204" charset="-122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单击编辑标题</a:t>
            </a:r>
          </a:p>
        </p:txBody>
      </p:sp>
      <p:sp>
        <p:nvSpPr>
          <p:cNvPr id="6" name="副标题"/>
          <p:cNvSpPr txBox="1"/>
          <p:nvPr>
            <p:ph type="body" idx="1" hasCustomPrompt="1"/>
            <p:custDataLst>
              <p:tags r:id="rId11"/>
            </p:custDataLst>
          </p:nvPr>
        </p:nvSpPr>
        <p:spPr>
          <a:xfrm>
            <a:off x="518160" y="5717540"/>
            <a:ext cx="2536825" cy="812800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600" b="0" i="0" u="none" strike="noStrike" kern="1200" cap="none" spc="0" normalizeH="0" baseline="0" noProof="1">
                <a:solidFill>
                  <a:schemeClr val="tx1"/>
                </a:solidFill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AFF1154F-E427-4513-B34B-94E36374A1AB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CFDA0808-8B01-405B-8ED6-12013DCE0AF6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通用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0" name="图片 9" descr="雪地上&#10;&#10;中度可信度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custGeom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1" name="任意多边形: 形状 37"/>
          <p:cNvSpPr/>
          <p:nvPr>
            <p:custDataLst>
              <p:tags r:id="rId3"/>
            </p:custDataLst>
          </p:nvPr>
        </p:nvSpPr>
        <p:spPr>
          <a:xfrm flipV="1">
            <a:off x="5674360" y="1905"/>
            <a:ext cx="6517640" cy="6856095"/>
          </a:xfrm>
          <a:custGeom>
            <a:gdLst>
              <a:gd name="connsiteX0" fmla="*/ 11073245 w 11073245"/>
              <a:gd name="connsiteY0" fmla="*/ 7199311 h 7199311"/>
              <a:gd name="connsiteX1" fmla="*/ 0 w 11073245"/>
              <a:gd name="connsiteY1" fmla="*/ 7199311 h 7199311"/>
              <a:gd name="connsiteX2" fmla="*/ 0 w 11073245"/>
              <a:gd name="connsiteY2" fmla="*/ 0 h 7199311"/>
              <a:gd name="connsiteX3" fmla="*/ 11073245 w 11073245"/>
              <a:gd name="connsiteY3" fmla="*/ 0 h 719931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073245" h="7199310">
                <a:moveTo>
                  <a:pt x="11073245" y="7199311"/>
                </a:moveTo>
                <a:lnTo>
                  <a:pt x="0" y="7199311"/>
                </a:lnTo>
                <a:lnTo>
                  <a:pt x="0" y="0"/>
                </a:lnTo>
                <a:lnTo>
                  <a:pt x="11073245" y="0"/>
                </a:lnTo>
                <a:close/>
              </a:path>
            </a:pathLst>
          </a:custGeom>
          <a:gradFill flip="none" rotWithShape="1">
            <a:gsLst>
              <a:gs pos="0">
                <a:schemeClr val="accent6">
                  <a:lumMod val="75000"/>
                  <a:alpha val="34000"/>
                </a:schemeClr>
              </a:gs>
              <a:gs pos="47000">
                <a:schemeClr val="accent6">
                  <a:alpha val="0"/>
                </a:schemeClr>
              </a:gs>
            </a:gsLst>
            <a:path path="circle">
              <a:fillToRect l="100000" b="100000"/>
            </a:path>
            <a:tileRect t="-100000" r="-100000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rgbClr val="0099FF">
              <a:shade val="50000"/>
            </a:srgbClr>
          </a:lnRef>
          <a:fillRef idx="1">
            <a:srgbClr val="0099FF"/>
          </a:fillRef>
          <a:effectRef idx="0">
            <a:srgbClr val="0099FF"/>
          </a:effectRef>
          <a:fontRef idx="minor">
            <a:sysClr val="window" lastClr="FFFFFF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6" name="标题"/>
          <p:cNvSpPr txBox="1"/>
          <p:nvPr>
            <p:ph type="title" idx="1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AFF1154F-E427-4513-B34B-94E36374A1AB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CFDA0808-8B01-405B-8ED6-12013DCE0AF6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相框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矩形 7"/>
          <p:cNvSpPr/>
          <p:nvPr userDrawn="1">
            <p:custDataLst>
              <p:tags r:id="rId1"/>
            </p:custDataLst>
          </p:nvPr>
        </p:nvSpPr>
        <p:spPr>
          <a:xfrm>
            <a:off x="292800" y="304200"/>
            <a:ext cx="11606400" cy="62496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281600" y="1249200"/>
            <a:ext cx="9626400" cy="723600"/>
          </a:xfrm>
        </p:spPr>
        <p:txBody>
          <a:bodyPr anchor="ctr"/>
          <a:lstStyle>
            <a:lvl1pPr>
              <a:defRPr sz="3200" b="1"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单击此处编辑标题</a:t>
            </a:r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3"/>
            </p:custDataLst>
          </p:nvPr>
        </p:nvSpPr>
        <p:spPr>
          <a:xfrm>
            <a:off x="1281113" y="2163600"/>
            <a:ext cx="9626600" cy="3445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日期占位符 5"/>
          <p:cNvSpPr>
            <a:spLocks noGrp="1"/>
          </p:cNvSpPr>
          <p:nvPr>
            <p:ph type="dt" sz="half" idx="14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9" name="页脚占位符 8"/>
          <p:cNvSpPr>
            <a:spLocks noGrp="1"/>
          </p:cNvSpPr>
          <p:nvPr>
            <p:ph type="ftr" sz="quarter" idx="15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" name="灯片编号占位符 9"/>
          <p:cNvSpPr>
            <a:spLocks noGrp="1"/>
          </p:cNvSpPr>
          <p:nvPr>
            <p:ph type="sldNum" sz="quarter" idx="16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左右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矩形 7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4823460" cy="6866255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583200" y="770400"/>
            <a:ext cx="3960000" cy="882000"/>
          </a:xfrm>
        </p:spPr>
        <p:txBody>
          <a:bodyPr anchor="ctr"/>
          <a:lstStyle>
            <a:lvl1pPr>
              <a:defRPr sz="3600" b="1"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单击编辑标题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586800" y="1764000"/>
            <a:ext cx="3956400" cy="4093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4"/>
            </p:custDataLst>
          </p:nvPr>
        </p:nvSpPr>
        <p:spPr>
          <a:xfrm>
            <a:off x="5101200" y="769938"/>
            <a:ext cx="6480000" cy="5087937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日期占位符 5"/>
          <p:cNvSpPr>
            <a:spLocks noGrp="1"/>
          </p:cNvSpPr>
          <p:nvPr>
            <p:ph type="dt" sz="half" idx="15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" name="页脚占位符 9"/>
          <p:cNvSpPr>
            <a:spLocks noGrp="1"/>
          </p:cNvSpPr>
          <p:nvPr>
            <p:ph type="ftr" sz="quarter" idx="16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1" name="灯片编号占位符 10"/>
          <p:cNvSpPr>
            <a:spLocks noGrp="1"/>
          </p:cNvSpPr>
          <p:nvPr>
            <p:ph type="sldNum" sz="quarter" idx="17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上下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矩形 9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26640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12000" y="781200"/>
            <a:ext cx="10976400" cy="626400"/>
          </a:xfrm>
        </p:spPr>
        <p:txBody>
          <a:bodyPr anchor="ctr"/>
          <a:lstStyle>
            <a:lvl1pPr algn="ctr">
              <a:defRPr sz="3600" b="1"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612000" y="1659600"/>
            <a:ext cx="10975975" cy="828000"/>
          </a:xfrm>
        </p:spPr>
        <p:txBody>
          <a:bodyPr/>
          <a:lstStyle>
            <a:lvl1pPr algn="ctr"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4"/>
            </p:custDataLst>
          </p:nvPr>
        </p:nvSpPr>
        <p:spPr>
          <a:xfrm>
            <a:off x="612775" y="2808000"/>
            <a:ext cx="10965600" cy="34308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日期占位符 5"/>
          <p:cNvSpPr>
            <a:spLocks noGrp="1"/>
          </p:cNvSpPr>
          <p:nvPr>
            <p:ph type="dt" sz="half" idx="15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6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1" name="灯片编号占位符 10"/>
          <p:cNvSpPr>
            <a:spLocks noGrp="1"/>
          </p:cNvSpPr>
          <p:nvPr>
            <p:ph type="sldNum" sz="quarter" idx="17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下上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矩形 7"/>
          <p:cNvSpPr/>
          <p:nvPr userDrawn="1">
            <p:custDataLst>
              <p:tags r:id="rId1"/>
            </p:custDataLst>
          </p:nvPr>
        </p:nvSpPr>
        <p:spPr>
          <a:xfrm>
            <a:off x="0" y="5029201"/>
            <a:ext cx="12192000" cy="1828799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4800" y="669600"/>
            <a:ext cx="10976400" cy="565200"/>
          </a:xfrm>
        </p:spPr>
        <p:txBody>
          <a:bodyPr anchor="ctr"/>
          <a:lstStyle>
            <a:lvl1pPr algn="ctr">
              <a:defRPr sz="3200" b="1"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3"/>
            </p:custDataLst>
          </p:nvPr>
        </p:nvSpPr>
        <p:spPr>
          <a:xfrm>
            <a:off x="604837" y="1681200"/>
            <a:ext cx="10990800" cy="3211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4"/>
            <p:custDataLst>
              <p:tags r:id="rId4"/>
            </p:custDataLst>
          </p:nvPr>
        </p:nvSpPr>
        <p:spPr>
          <a:xfrm>
            <a:off x="594000" y="5180400"/>
            <a:ext cx="11001600" cy="10116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日期占位符 5"/>
          <p:cNvSpPr>
            <a:spLocks noGrp="1"/>
          </p:cNvSpPr>
          <p:nvPr>
            <p:ph type="dt" sz="half" idx="15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" name="页脚占位符 9"/>
          <p:cNvSpPr>
            <a:spLocks noGrp="1"/>
          </p:cNvSpPr>
          <p:nvPr>
            <p:ph type="ftr" sz="quarter" idx="16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1" name="灯片编号占位符 10"/>
          <p:cNvSpPr>
            <a:spLocks noGrp="1"/>
          </p:cNvSpPr>
          <p:nvPr>
            <p:ph type="sldNum" sz="quarter" idx="17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导航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矩形 9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579600" y="237600"/>
            <a:ext cx="11037600" cy="441964"/>
          </a:xfrm>
        </p:spPr>
        <p:txBody>
          <a:bodyPr/>
          <a:lstStyle>
            <a:lvl1pPr>
              <a:defRPr b="1"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3"/>
            </p:custDataLst>
          </p:nvPr>
        </p:nvSpPr>
        <p:spPr>
          <a:xfrm>
            <a:off x="579600" y="1663200"/>
            <a:ext cx="5342400" cy="28944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4"/>
            </p:custDataLst>
          </p:nvPr>
        </p:nvSpPr>
        <p:spPr>
          <a:xfrm>
            <a:off x="6242400" y="1663200"/>
            <a:ext cx="5367600" cy="28944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15"/>
            <p:custDataLst>
              <p:tags r:id="rId5"/>
            </p:custDataLst>
          </p:nvPr>
        </p:nvSpPr>
        <p:spPr>
          <a:xfrm>
            <a:off x="572400" y="4816800"/>
            <a:ext cx="5342400" cy="781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3" name="文本占位符 12"/>
          <p:cNvSpPr>
            <a:spLocks noGrp="1"/>
          </p:cNvSpPr>
          <p:nvPr>
            <p:ph type="body" sz="quarter" idx="16"/>
            <p:custDataLst>
              <p:tags r:id="rId6"/>
            </p:custDataLst>
          </p:nvPr>
        </p:nvSpPr>
        <p:spPr>
          <a:xfrm>
            <a:off x="6253200" y="4813200"/>
            <a:ext cx="5367600" cy="781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日期占位符 5"/>
          <p:cNvSpPr>
            <a:spLocks noGrp="1"/>
          </p:cNvSpPr>
          <p:nvPr>
            <p:ph type="dt" sz="half" idx="17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8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2" name="灯片编号占位符 11"/>
          <p:cNvSpPr>
            <a:spLocks noGrp="1"/>
          </p:cNvSpPr>
          <p:nvPr>
            <p:ph type="sldNum" sz="quarter" idx="19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腰带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矩形 9"/>
          <p:cNvSpPr/>
          <p:nvPr userDrawn="1">
            <p:custDataLst>
              <p:tags r:id="rId1"/>
            </p:custDataLst>
          </p:nvPr>
        </p:nvSpPr>
        <p:spPr>
          <a:xfrm>
            <a:off x="0" y="959224"/>
            <a:ext cx="12192000" cy="4939553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522800" y="1339200"/>
            <a:ext cx="9144000" cy="2386800"/>
          </a:xfrm>
        </p:spPr>
        <p:txBody>
          <a:bodyPr anchor="b"/>
          <a:lstStyle>
            <a:lvl1pPr algn="ctr">
              <a:defRPr sz="6000" b="1"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单击此处编辑标题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1522413" y="3862800"/>
            <a:ext cx="9144000" cy="1656000"/>
          </a:xfrm>
        </p:spPr>
        <p:txBody>
          <a:bodyPr/>
          <a:lstStyle>
            <a:lvl1pPr algn="ctr"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日期占位符 5"/>
          <p:cNvSpPr>
            <a:spLocks noGrp="1"/>
          </p:cNvSpPr>
          <p:nvPr>
            <p:ph type="dt" sz="half" idx="14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5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6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ags" Target="../tags/tag57.xml" /><Relationship Id="rId13" Type="http://schemas.openxmlformats.org/officeDocument/2006/relationships/tags" Target="../tags/tag58.xml" /><Relationship Id="rId14" Type="http://schemas.openxmlformats.org/officeDocument/2006/relationships/tags" Target="../tags/tag59.xml" /><Relationship Id="rId15" Type="http://schemas.openxmlformats.org/officeDocument/2006/relationships/tags" Target="../tags/tag60.xml" /><Relationship Id="rId16" Type="http://schemas.openxmlformats.org/officeDocument/2006/relationships/tags" Target="../tags/tag61.xml" /><Relationship Id="rId17" Type="http://schemas.openxmlformats.org/officeDocument/2006/relationships/tags" Target="../tags/tag62.xml" /><Relationship Id="rId18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slideLayout" Target="../slideLayouts/slideLayout23.xml" /><Relationship Id="rId13" Type="http://schemas.openxmlformats.org/officeDocument/2006/relationships/slideLayout" Target="../slideLayouts/slideLayout24.xml" /><Relationship Id="rId14" Type="http://schemas.openxmlformats.org/officeDocument/2006/relationships/slideLayout" Target="../slideLayouts/slideLayout25.xml" /><Relationship Id="rId15" Type="http://schemas.openxmlformats.org/officeDocument/2006/relationships/slideLayout" Target="../slideLayouts/slideLayout26.xml" /><Relationship Id="rId16" Type="http://schemas.openxmlformats.org/officeDocument/2006/relationships/slideLayout" Target="../slideLayouts/slideLayout27.xml" /><Relationship Id="rId17" Type="http://schemas.openxmlformats.org/officeDocument/2006/relationships/slideLayout" Target="../slideLayouts/slideLayout28.xml" /><Relationship Id="rId18" Type="http://schemas.openxmlformats.org/officeDocument/2006/relationships/slideLayout" Target="../slideLayouts/slideLayout29.xml" /><Relationship Id="rId19" Type="http://schemas.openxmlformats.org/officeDocument/2006/relationships/image" Target="../media/image1.png" /><Relationship Id="rId2" Type="http://schemas.openxmlformats.org/officeDocument/2006/relationships/slideLayout" Target="../slideLayouts/slideLayout13.xml" /><Relationship Id="rId20" Type="http://schemas.openxmlformats.org/officeDocument/2006/relationships/tags" Target="../tags/tag198.xml" /><Relationship Id="rId21" Type="http://schemas.openxmlformats.org/officeDocument/2006/relationships/tags" Target="../tags/tag199.xml" /><Relationship Id="rId22" Type="http://schemas.openxmlformats.org/officeDocument/2006/relationships/tags" Target="../tags/tag200.xml" /><Relationship Id="rId23" Type="http://schemas.openxmlformats.org/officeDocument/2006/relationships/tags" Target="../tags/tag201.xml" /><Relationship Id="rId24" Type="http://schemas.openxmlformats.org/officeDocument/2006/relationships/tags" Target="../tags/tag202.xml" /><Relationship Id="rId25" Type="http://schemas.openxmlformats.org/officeDocument/2006/relationships/tags" Target="../tags/tag203.xml" /><Relationship Id="rId26" Type="http://schemas.openxmlformats.org/officeDocument/2006/relationships/tags" Target="../tags/tag204.xml" /><Relationship Id="rId27" Type="http://schemas.openxmlformats.org/officeDocument/2006/relationships/theme" Target="../theme/theme2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  <a:t>0</a:t>
            </a:fld>
            <a:endParaRPr lang="zh-CN" altLang="en-US"/>
          </a:p>
        </p:txBody>
      </p:sp>
    </p:spTree>
    <p:custDataLst>
      <p:tags r:id="rId17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anose="020b0604020202020204" pitchFamily="34" charset="0"/>
        <a:buChar char="●"/>
        <a:tabLst>
          <a:tab pos="1609725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0" name="图片 9" descr="雪地上&#10;&#10;中度可信度描述已自动生成"/>
          <p:cNvPicPr>
            <a:picLocks noChangeAspect="1"/>
          </p:cNvPicPr>
          <p:nvPr>
            <p:custDataLst>
              <p:tags r:id="rId20"/>
            </p:custDataLst>
          </p:nvPr>
        </p:nvPicPr>
        <p:blipFill>
          <a:blip r:embed="rId19"/>
          <a:stretch>
            <a:fillRect/>
          </a:stretch>
        </p:blipFill>
        <p:spPr>
          <a:xfrm>
            <a:off x="0" y="0"/>
            <a:ext cx="12192000" cy="6858000"/>
          </a:xfrm>
          <a:custGeom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1" name="任意多边形: 形状 37"/>
          <p:cNvSpPr/>
          <p:nvPr>
            <p:custDataLst>
              <p:tags r:id="rId21"/>
            </p:custDataLst>
          </p:nvPr>
        </p:nvSpPr>
        <p:spPr>
          <a:xfrm flipV="1">
            <a:off x="5674360" y="1905"/>
            <a:ext cx="6517640" cy="6856095"/>
          </a:xfrm>
          <a:custGeom>
            <a:gdLst>
              <a:gd name="connsiteX0" fmla="*/ 11073245 w 11073245"/>
              <a:gd name="connsiteY0" fmla="*/ 7199311 h 7199311"/>
              <a:gd name="connsiteX1" fmla="*/ 0 w 11073245"/>
              <a:gd name="connsiteY1" fmla="*/ 7199311 h 7199311"/>
              <a:gd name="connsiteX2" fmla="*/ 0 w 11073245"/>
              <a:gd name="connsiteY2" fmla="*/ 0 h 7199311"/>
              <a:gd name="connsiteX3" fmla="*/ 11073245 w 11073245"/>
              <a:gd name="connsiteY3" fmla="*/ 0 h 719931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073245" h="7199310">
                <a:moveTo>
                  <a:pt x="11073245" y="7199311"/>
                </a:moveTo>
                <a:lnTo>
                  <a:pt x="0" y="7199311"/>
                </a:lnTo>
                <a:lnTo>
                  <a:pt x="0" y="0"/>
                </a:lnTo>
                <a:lnTo>
                  <a:pt x="11073245" y="0"/>
                </a:lnTo>
                <a:close/>
              </a:path>
            </a:pathLst>
          </a:custGeom>
          <a:gradFill flip="none" rotWithShape="1">
            <a:gsLst>
              <a:gs pos="0">
                <a:schemeClr val="accent6">
                  <a:lumMod val="75000"/>
                  <a:alpha val="34000"/>
                </a:schemeClr>
              </a:gs>
              <a:gs pos="47000">
                <a:schemeClr val="accent6">
                  <a:alpha val="0"/>
                </a:schemeClr>
              </a:gs>
            </a:gsLst>
            <a:path path="circle">
              <a:fillToRect l="100000" b="100000"/>
            </a:path>
            <a:tileRect t="-100000" r="-100000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rgbClr val="0099FF">
              <a:shade val="50000"/>
            </a:srgbClr>
          </a:lnRef>
          <a:fillRef idx="1">
            <a:srgbClr val="0099FF"/>
          </a:fillRef>
          <a:effectRef idx="0">
            <a:srgbClr val="0099FF"/>
          </a:effectRef>
          <a:fontRef idx="minor">
            <a:sysClr val="window" lastClr="FFFFFF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sp useBgFill="1">
        <p:nvSpPr>
          <p:cNvPr id="8" name="标题"/>
          <p:cNvSpPr txBox="1"/>
          <p:nvPr>
            <p:ph type="title" idx="1"/>
            <p:custDataLst>
              <p:tags r:id="rId2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9" name="日期占位符 8"/>
          <p:cNvSpPr>
            <a:spLocks noGrp="1"/>
          </p:cNvSpPr>
          <p:nvPr>
            <p:ph type="dt" sz="half" idx="10"/>
            <p:custDataLst>
              <p:tags r:id="rId2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>
                <a:latin typeface="微软雅黑" panose="020b0503020204020204" charset="-122"/>
                <a:ea typeface="微软雅黑"/>
              </a:defRPr>
            </a:lvl1pPr>
          </a:lstStyle>
          <a:p>
            <a:fld id="{AFF1154F-E427-4513-B34B-94E36374A1AB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2" name="页脚占位符 11"/>
          <p:cNvSpPr>
            <a:spLocks noGrp="1"/>
          </p:cNvSpPr>
          <p:nvPr>
            <p:ph type="ftr" sz="quarter" idx="11"/>
            <p:custDataLst>
              <p:tags r:id="rId2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>
                <a:latin typeface="微软雅黑" panose="020b0503020204020204" charset="-122"/>
                <a:ea typeface="微软雅黑"/>
              </a:defRPr>
            </a:lvl1pPr>
          </a:lstStyle>
          <a:p>
            <a:endParaRPr lang="zh-CN" altLang="en-US"/>
          </a:p>
        </p:txBody>
      </p:sp>
      <p:sp>
        <p:nvSpPr>
          <p:cNvPr id="13" name="灯片编号占位符 12"/>
          <p:cNvSpPr>
            <a:spLocks noGrp="1"/>
          </p:cNvSpPr>
          <p:nvPr>
            <p:ph type="sldNum" sz="quarter" idx="12"/>
            <p:custDataLst>
              <p:tags r:id="rId2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>
                <a:latin typeface="微软雅黑" panose="020b0503020204020204" charset="-122"/>
                <a:ea typeface="微软雅黑"/>
              </a:defRPr>
            </a:lvl1pPr>
          </a:lstStyle>
          <a:p>
            <a:fld id="{CFDA0808-8B01-405B-8ED6-12013DCE0AF6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4" name="KSO_TEMPLATE" hidden="1"/>
          <p:cNvSpPr/>
          <p:nvPr userDrawn="1">
            <p:custDataLst>
              <p:tags r:id="rId26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charset="-122"/>
              <a:ea typeface="微软雅黑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微软雅黑" panose="020b0503020204020204" charset="-122"/>
          <a:ea typeface="微软雅黑"/>
          <a:cs typeface="微软雅黑" panose="020b0503020204020204" charset="-122"/>
          <a:sym typeface="微软雅黑" panose="020b0503020204020204" charset="-122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MiSans Normal" panose="00000500000000000000" charset="-122"/>
          <a:ea typeface="MiSans Normal" panose="00000500000000000000" charset="-122"/>
          <a:cs typeface="MiSans Normal" panose="00000500000000000000" charset="-122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MiSans Normal" panose="00000500000000000000" charset="-122"/>
          <a:ea typeface="MiSans Normal" panose="00000500000000000000" charset="-122"/>
          <a:cs typeface="MiSans Normal" panose="00000500000000000000" charset="-122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MiSans Normal" panose="00000500000000000000" charset="-122"/>
          <a:ea typeface="MiSans Normal" panose="00000500000000000000" charset="-122"/>
          <a:cs typeface="MiSans Normal" panose="00000500000000000000" charset="-122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Sans Normal" panose="00000500000000000000" charset="-122"/>
          <a:ea typeface="MiSans Normal" panose="00000500000000000000" charset="-122"/>
          <a:cs typeface="MiSans Normal" panose="00000500000000000000" charset="-122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Sans Normal" panose="00000500000000000000" charset="-122"/>
          <a:ea typeface="MiSans Normal" panose="00000500000000000000" charset="-122"/>
          <a:cs typeface="MiSans Normal" panose="00000500000000000000" charset="-122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notesSlide" Target="../notesSlides/notesSlide1.xml" /><Relationship Id="rId3" Type="http://schemas.openxmlformats.org/officeDocument/2006/relationships/tags" Target="../tags/tag205.xml" /><Relationship Id="rId4" Type="http://schemas.openxmlformats.org/officeDocument/2006/relationships/tags" Target="../tags/tag206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7.xml" /><Relationship Id="rId10" Type="http://schemas.openxmlformats.org/officeDocument/2006/relationships/tags" Target="../tags/tag214.xml" /><Relationship Id="rId11" Type="http://schemas.openxmlformats.org/officeDocument/2006/relationships/tags" Target="../tags/tag215.xml" /><Relationship Id="rId12" Type="http://schemas.openxmlformats.org/officeDocument/2006/relationships/tags" Target="../tags/tag216.xml" /><Relationship Id="rId13" Type="http://schemas.openxmlformats.org/officeDocument/2006/relationships/tags" Target="../tags/tag217.xml" /><Relationship Id="rId14" Type="http://schemas.openxmlformats.org/officeDocument/2006/relationships/tags" Target="../tags/tag218.xml" /><Relationship Id="rId15" Type="http://schemas.openxmlformats.org/officeDocument/2006/relationships/tags" Target="../tags/tag219.xml" /><Relationship Id="rId16" Type="http://schemas.openxmlformats.org/officeDocument/2006/relationships/tags" Target="../tags/tag220.xml" /><Relationship Id="rId2" Type="http://schemas.openxmlformats.org/officeDocument/2006/relationships/notesSlide" Target="../notesSlides/notesSlide2.xml" /><Relationship Id="rId3" Type="http://schemas.openxmlformats.org/officeDocument/2006/relationships/tags" Target="../tags/tag207.xml" /><Relationship Id="rId4" Type="http://schemas.openxmlformats.org/officeDocument/2006/relationships/tags" Target="../tags/tag208.xml" /><Relationship Id="rId5" Type="http://schemas.openxmlformats.org/officeDocument/2006/relationships/tags" Target="../tags/tag209.xml" /><Relationship Id="rId6" Type="http://schemas.openxmlformats.org/officeDocument/2006/relationships/tags" Target="../tags/tag210.xml" /><Relationship Id="rId7" Type="http://schemas.openxmlformats.org/officeDocument/2006/relationships/tags" Target="../tags/tag211.xml" /><Relationship Id="rId8" Type="http://schemas.openxmlformats.org/officeDocument/2006/relationships/tags" Target="../tags/tag212.xml" /><Relationship Id="rId9" Type="http://schemas.openxmlformats.org/officeDocument/2006/relationships/tags" Target="../tags/tag213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tags" Target="../tags/tag221.xml" /><Relationship Id="rId3" Type="http://schemas.openxmlformats.org/officeDocument/2006/relationships/tags" Target="../tags/tag222.xml" /><Relationship Id="rId4" Type="http://schemas.openxmlformats.org/officeDocument/2006/relationships/tags" Target="../tags/tag223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231.xml" /><Relationship Id="rId11" Type="http://schemas.openxmlformats.org/officeDocument/2006/relationships/tags" Target="../tags/tag232.xml" /><Relationship Id="rId12" Type="http://schemas.openxmlformats.org/officeDocument/2006/relationships/tags" Target="../tags/tag233.xml" /><Relationship Id="rId13" Type="http://schemas.openxmlformats.org/officeDocument/2006/relationships/tags" Target="../tags/tag234.xml" /><Relationship Id="rId14" Type="http://schemas.openxmlformats.org/officeDocument/2006/relationships/tags" Target="../tags/tag235.xml" /><Relationship Id="rId15" Type="http://schemas.openxmlformats.org/officeDocument/2006/relationships/tags" Target="../tags/tag236.xml" /><Relationship Id="rId16" Type="http://schemas.openxmlformats.org/officeDocument/2006/relationships/tags" Target="../tags/tag237.xml" /><Relationship Id="rId17" Type="http://schemas.openxmlformats.org/officeDocument/2006/relationships/tags" Target="../tags/tag238.xml" /><Relationship Id="rId18" Type="http://schemas.openxmlformats.org/officeDocument/2006/relationships/tags" Target="../tags/tag239.xml" /><Relationship Id="rId19" Type="http://schemas.openxmlformats.org/officeDocument/2006/relationships/tags" Target="../tags/tag240.xml" /><Relationship Id="rId2" Type="http://schemas.openxmlformats.org/officeDocument/2006/relationships/image" Target="../media/image1.png" /><Relationship Id="rId20" Type="http://schemas.openxmlformats.org/officeDocument/2006/relationships/tags" Target="../tags/tag241.xml" /><Relationship Id="rId21" Type="http://schemas.openxmlformats.org/officeDocument/2006/relationships/tags" Target="../tags/tag242.xml" /><Relationship Id="rId22" Type="http://schemas.openxmlformats.org/officeDocument/2006/relationships/tags" Target="../tags/tag243.xml" /><Relationship Id="rId23" Type="http://schemas.openxmlformats.org/officeDocument/2006/relationships/tags" Target="../tags/tag244.xml" /><Relationship Id="rId24" Type="http://schemas.openxmlformats.org/officeDocument/2006/relationships/tags" Target="../tags/tag245.xml" /><Relationship Id="rId25" Type="http://schemas.openxmlformats.org/officeDocument/2006/relationships/tags" Target="../tags/tag246.xml" /><Relationship Id="rId3" Type="http://schemas.openxmlformats.org/officeDocument/2006/relationships/tags" Target="../tags/tag224.xml" /><Relationship Id="rId4" Type="http://schemas.openxmlformats.org/officeDocument/2006/relationships/tags" Target="../tags/tag225.xml" /><Relationship Id="rId5" Type="http://schemas.openxmlformats.org/officeDocument/2006/relationships/tags" Target="../tags/tag226.xml" /><Relationship Id="rId6" Type="http://schemas.openxmlformats.org/officeDocument/2006/relationships/tags" Target="../tags/tag227.xml" /><Relationship Id="rId7" Type="http://schemas.openxmlformats.org/officeDocument/2006/relationships/tags" Target="../tags/tag228.xml" /><Relationship Id="rId8" Type="http://schemas.openxmlformats.org/officeDocument/2006/relationships/tags" Target="../tags/tag229.xml" /><Relationship Id="rId9" Type="http://schemas.openxmlformats.org/officeDocument/2006/relationships/tags" Target="../tags/tag230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254.xml" /><Relationship Id="rId11" Type="http://schemas.openxmlformats.org/officeDocument/2006/relationships/tags" Target="../tags/tag255.xml" /><Relationship Id="rId12" Type="http://schemas.openxmlformats.org/officeDocument/2006/relationships/tags" Target="../tags/tag256.xml" /><Relationship Id="rId13" Type="http://schemas.openxmlformats.org/officeDocument/2006/relationships/tags" Target="../tags/tag257.xml" /><Relationship Id="rId14" Type="http://schemas.openxmlformats.org/officeDocument/2006/relationships/tags" Target="../tags/tag258.xml" /><Relationship Id="rId15" Type="http://schemas.openxmlformats.org/officeDocument/2006/relationships/tags" Target="../tags/tag259.xml" /><Relationship Id="rId16" Type="http://schemas.openxmlformats.org/officeDocument/2006/relationships/tags" Target="../tags/tag260.xml" /><Relationship Id="rId17" Type="http://schemas.openxmlformats.org/officeDocument/2006/relationships/tags" Target="../tags/tag261.xml" /><Relationship Id="rId18" Type="http://schemas.openxmlformats.org/officeDocument/2006/relationships/tags" Target="../tags/tag262.xml" /><Relationship Id="rId19" Type="http://schemas.openxmlformats.org/officeDocument/2006/relationships/tags" Target="../tags/tag263.xml" /><Relationship Id="rId2" Type="http://schemas.openxmlformats.org/officeDocument/2006/relationships/image" Target="../media/image1.png" /><Relationship Id="rId20" Type="http://schemas.openxmlformats.org/officeDocument/2006/relationships/tags" Target="../tags/tag264.xml" /><Relationship Id="rId21" Type="http://schemas.openxmlformats.org/officeDocument/2006/relationships/tags" Target="../tags/tag265.xml" /><Relationship Id="rId22" Type="http://schemas.openxmlformats.org/officeDocument/2006/relationships/tags" Target="../tags/tag266.xml" /><Relationship Id="rId23" Type="http://schemas.openxmlformats.org/officeDocument/2006/relationships/tags" Target="../tags/tag267.xml" /><Relationship Id="rId3" Type="http://schemas.openxmlformats.org/officeDocument/2006/relationships/tags" Target="../tags/tag247.xml" /><Relationship Id="rId4" Type="http://schemas.openxmlformats.org/officeDocument/2006/relationships/tags" Target="../tags/tag248.xml" /><Relationship Id="rId5" Type="http://schemas.openxmlformats.org/officeDocument/2006/relationships/tags" Target="../tags/tag249.xml" /><Relationship Id="rId6" Type="http://schemas.openxmlformats.org/officeDocument/2006/relationships/tags" Target="../tags/tag250.xml" /><Relationship Id="rId7" Type="http://schemas.openxmlformats.org/officeDocument/2006/relationships/tags" Target="../tags/tag251.xml" /><Relationship Id="rId8" Type="http://schemas.openxmlformats.org/officeDocument/2006/relationships/tags" Target="../tags/tag252.xml" /><Relationship Id="rId9" Type="http://schemas.openxmlformats.org/officeDocument/2006/relationships/tags" Target="../tags/tag253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275.xml" /><Relationship Id="rId11" Type="http://schemas.openxmlformats.org/officeDocument/2006/relationships/tags" Target="../tags/tag276.xml" /><Relationship Id="rId12" Type="http://schemas.openxmlformats.org/officeDocument/2006/relationships/tags" Target="../tags/tag277.xml" /><Relationship Id="rId13" Type="http://schemas.openxmlformats.org/officeDocument/2006/relationships/tags" Target="../tags/tag278.xml" /><Relationship Id="rId14" Type="http://schemas.openxmlformats.org/officeDocument/2006/relationships/tags" Target="../tags/tag279.xml" /><Relationship Id="rId15" Type="http://schemas.openxmlformats.org/officeDocument/2006/relationships/tags" Target="../tags/tag280.xml" /><Relationship Id="rId16" Type="http://schemas.openxmlformats.org/officeDocument/2006/relationships/tags" Target="../tags/tag281.xml" /><Relationship Id="rId17" Type="http://schemas.openxmlformats.org/officeDocument/2006/relationships/tags" Target="../tags/tag282.xml" /><Relationship Id="rId18" Type="http://schemas.openxmlformats.org/officeDocument/2006/relationships/tags" Target="../tags/tag283.xml" /><Relationship Id="rId19" Type="http://schemas.openxmlformats.org/officeDocument/2006/relationships/tags" Target="../tags/tag284.xml" /><Relationship Id="rId2" Type="http://schemas.openxmlformats.org/officeDocument/2006/relationships/image" Target="../media/image1.png" /><Relationship Id="rId3" Type="http://schemas.openxmlformats.org/officeDocument/2006/relationships/tags" Target="../tags/tag268.xml" /><Relationship Id="rId4" Type="http://schemas.openxmlformats.org/officeDocument/2006/relationships/tags" Target="../tags/tag269.xml" /><Relationship Id="rId5" Type="http://schemas.openxmlformats.org/officeDocument/2006/relationships/tags" Target="../tags/tag270.xml" /><Relationship Id="rId6" Type="http://schemas.openxmlformats.org/officeDocument/2006/relationships/tags" Target="../tags/tag271.xml" /><Relationship Id="rId7" Type="http://schemas.openxmlformats.org/officeDocument/2006/relationships/tags" Target="../tags/tag272.xml" /><Relationship Id="rId8" Type="http://schemas.openxmlformats.org/officeDocument/2006/relationships/tags" Target="../tags/tag273.xml" /><Relationship Id="rId9" Type="http://schemas.openxmlformats.org/officeDocument/2006/relationships/tags" Target="../tags/tag274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tags" Target="../tags/tag285.xml" /><Relationship Id="rId3" Type="http://schemas.openxmlformats.org/officeDocument/2006/relationships/tags" Target="../tags/tag286.xml" /><Relationship Id="rId4" Type="http://schemas.openxmlformats.org/officeDocument/2006/relationships/tags" Target="../tags/tag28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295.xml" /><Relationship Id="rId11" Type="http://schemas.openxmlformats.org/officeDocument/2006/relationships/tags" Target="../tags/tag296.xml" /><Relationship Id="rId12" Type="http://schemas.openxmlformats.org/officeDocument/2006/relationships/tags" Target="../tags/tag297.xml" /><Relationship Id="rId13" Type="http://schemas.openxmlformats.org/officeDocument/2006/relationships/tags" Target="../tags/tag298.xml" /><Relationship Id="rId14" Type="http://schemas.openxmlformats.org/officeDocument/2006/relationships/tags" Target="../tags/tag299.xml" /><Relationship Id="rId15" Type="http://schemas.openxmlformats.org/officeDocument/2006/relationships/tags" Target="../tags/tag300.xml" /><Relationship Id="rId16" Type="http://schemas.openxmlformats.org/officeDocument/2006/relationships/tags" Target="../tags/tag301.xml" /><Relationship Id="rId17" Type="http://schemas.openxmlformats.org/officeDocument/2006/relationships/tags" Target="../tags/tag302.xml" /><Relationship Id="rId18" Type="http://schemas.openxmlformats.org/officeDocument/2006/relationships/tags" Target="../tags/tag303.xml" /><Relationship Id="rId19" Type="http://schemas.openxmlformats.org/officeDocument/2006/relationships/tags" Target="../tags/tag304.xml" /><Relationship Id="rId2" Type="http://schemas.openxmlformats.org/officeDocument/2006/relationships/image" Target="../media/image1.png" /><Relationship Id="rId20" Type="http://schemas.openxmlformats.org/officeDocument/2006/relationships/tags" Target="../tags/tag305.xml" /><Relationship Id="rId21" Type="http://schemas.openxmlformats.org/officeDocument/2006/relationships/tags" Target="../tags/tag306.xml" /><Relationship Id="rId22" Type="http://schemas.openxmlformats.org/officeDocument/2006/relationships/tags" Target="../tags/tag307.xml" /><Relationship Id="rId23" Type="http://schemas.openxmlformats.org/officeDocument/2006/relationships/tags" Target="../tags/tag308.xml" /><Relationship Id="rId24" Type="http://schemas.openxmlformats.org/officeDocument/2006/relationships/tags" Target="../tags/tag309.xml" /><Relationship Id="rId25" Type="http://schemas.openxmlformats.org/officeDocument/2006/relationships/tags" Target="../tags/tag310.xml" /><Relationship Id="rId26" Type="http://schemas.openxmlformats.org/officeDocument/2006/relationships/tags" Target="../tags/tag311.xml" /><Relationship Id="rId27" Type="http://schemas.openxmlformats.org/officeDocument/2006/relationships/tags" Target="../tags/tag312.xml" /><Relationship Id="rId3" Type="http://schemas.openxmlformats.org/officeDocument/2006/relationships/tags" Target="../tags/tag288.xml" /><Relationship Id="rId4" Type="http://schemas.openxmlformats.org/officeDocument/2006/relationships/tags" Target="../tags/tag289.xml" /><Relationship Id="rId5" Type="http://schemas.openxmlformats.org/officeDocument/2006/relationships/tags" Target="../tags/tag290.xml" /><Relationship Id="rId6" Type="http://schemas.openxmlformats.org/officeDocument/2006/relationships/tags" Target="../tags/tag291.xml" /><Relationship Id="rId7" Type="http://schemas.openxmlformats.org/officeDocument/2006/relationships/tags" Target="../tags/tag292.xml" /><Relationship Id="rId8" Type="http://schemas.openxmlformats.org/officeDocument/2006/relationships/tags" Target="../tags/tag293.xml" /><Relationship Id="rId9" Type="http://schemas.openxmlformats.org/officeDocument/2006/relationships/tags" Target="../tags/tag294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320.xml" /><Relationship Id="rId11" Type="http://schemas.openxmlformats.org/officeDocument/2006/relationships/tags" Target="../tags/tag321.xml" /><Relationship Id="rId12" Type="http://schemas.openxmlformats.org/officeDocument/2006/relationships/tags" Target="../tags/tag322.xml" /><Relationship Id="rId13" Type="http://schemas.openxmlformats.org/officeDocument/2006/relationships/tags" Target="../tags/tag323.xml" /><Relationship Id="rId14" Type="http://schemas.openxmlformats.org/officeDocument/2006/relationships/tags" Target="../tags/tag324.xml" /><Relationship Id="rId15" Type="http://schemas.openxmlformats.org/officeDocument/2006/relationships/tags" Target="../tags/tag325.xml" /><Relationship Id="rId16" Type="http://schemas.openxmlformats.org/officeDocument/2006/relationships/tags" Target="../tags/tag326.xml" /><Relationship Id="rId17" Type="http://schemas.openxmlformats.org/officeDocument/2006/relationships/tags" Target="../tags/tag327.xml" /><Relationship Id="rId18" Type="http://schemas.openxmlformats.org/officeDocument/2006/relationships/tags" Target="../tags/tag328.xml" /><Relationship Id="rId19" Type="http://schemas.openxmlformats.org/officeDocument/2006/relationships/tags" Target="../tags/tag329.xml" /><Relationship Id="rId2" Type="http://schemas.openxmlformats.org/officeDocument/2006/relationships/image" Target="../media/image1.png" /><Relationship Id="rId20" Type="http://schemas.openxmlformats.org/officeDocument/2006/relationships/tags" Target="../tags/tag330.xml" /><Relationship Id="rId21" Type="http://schemas.openxmlformats.org/officeDocument/2006/relationships/tags" Target="../tags/tag331.xml" /><Relationship Id="rId22" Type="http://schemas.openxmlformats.org/officeDocument/2006/relationships/tags" Target="../tags/tag332.xml" /><Relationship Id="rId23" Type="http://schemas.openxmlformats.org/officeDocument/2006/relationships/tags" Target="../tags/tag333.xml" /><Relationship Id="rId24" Type="http://schemas.openxmlformats.org/officeDocument/2006/relationships/tags" Target="../tags/tag334.xml" /><Relationship Id="rId25" Type="http://schemas.openxmlformats.org/officeDocument/2006/relationships/tags" Target="../tags/tag335.xml" /><Relationship Id="rId26" Type="http://schemas.openxmlformats.org/officeDocument/2006/relationships/tags" Target="../tags/tag336.xml" /><Relationship Id="rId27" Type="http://schemas.openxmlformats.org/officeDocument/2006/relationships/tags" Target="../tags/tag337.xml" /><Relationship Id="rId28" Type="http://schemas.openxmlformats.org/officeDocument/2006/relationships/tags" Target="../tags/tag338.xml" /><Relationship Id="rId29" Type="http://schemas.openxmlformats.org/officeDocument/2006/relationships/tags" Target="../tags/tag339.xml" /><Relationship Id="rId3" Type="http://schemas.openxmlformats.org/officeDocument/2006/relationships/tags" Target="../tags/tag313.xml" /><Relationship Id="rId30" Type="http://schemas.openxmlformats.org/officeDocument/2006/relationships/tags" Target="../tags/tag340.xml" /><Relationship Id="rId31" Type="http://schemas.openxmlformats.org/officeDocument/2006/relationships/tags" Target="../tags/tag341.xml" /><Relationship Id="rId4" Type="http://schemas.openxmlformats.org/officeDocument/2006/relationships/tags" Target="../tags/tag314.xml" /><Relationship Id="rId5" Type="http://schemas.openxmlformats.org/officeDocument/2006/relationships/tags" Target="../tags/tag315.xml" /><Relationship Id="rId6" Type="http://schemas.openxmlformats.org/officeDocument/2006/relationships/tags" Target="../tags/tag316.xml" /><Relationship Id="rId7" Type="http://schemas.openxmlformats.org/officeDocument/2006/relationships/tags" Target="../tags/tag317.xml" /><Relationship Id="rId8" Type="http://schemas.openxmlformats.org/officeDocument/2006/relationships/tags" Target="../tags/tag318.xml" /><Relationship Id="rId9" Type="http://schemas.openxmlformats.org/officeDocument/2006/relationships/tags" Target="../tags/tag319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349.xml" /><Relationship Id="rId11" Type="http://schemas.openxmlformats.org/officeDocument/2006/relationships/tags" Target="../tags/tag350.xml" /><Relationship Id="rId12" Type="http://schemas.openxmlformats.org/officeDocument/2006/relationships/tags" Target="../tags/tag351.xml" /><Relationship Id="rId13" Type="http://schemas.openxmlformats.org/officeDocument/2006/relationships/tags" Target="../tags/tag352.xml" /><Relationship Id="rId14" Type="http://schemas.openxmlformats.org/officeDocument/2006/relationships/tags" Target="../tags/tag353.xml" /><Relationship Id="rId15" Type="http://schemas.openxmlformats.org/officeDocument/2006/relationships/tags" Target="../tags/tag354.xml" /><Relationship Id="rId16" Type="http://schemas.openxmlformats.org/officeDocument/2006/relationships/tags" Target="../tags/tag355.xml" /><Relationship Id="rId17" Type="http://schemas.openxmlformats.org/officeDocument/2006/relationships/tags" Target="../tags/tag356.xml" /><Relationship Id="rId18" Type="http://schemas.openxmlformats.org/officeDocument/2006/relationships/tags" Target="../tags/tag357.xml" /><Relationship Id="rId19" Type="http://schemas.openxmlformats.org/officeDocument/2006/relationships/tags" Target="../tags/tag358.xml" /><Relationship Id="rId2" Type="http://schemas.openxmlformats.org/officeDocument/2006/relationships/image" Target="../media/image1.png" /><Relationship Id="rId20" Type="http://schemas.openxmlformats.org/officeDocument/2006/relationships/tags" Target="../tags/tag359.xml" /><Relationship Id="rId21" Type="http://schemas.openxmlformats.org/officeDocument/2006/relationships/tags" Target="../tags/tag360.xml" /><Relationship Id="rId22" Type="http://schemas.openxmlformats.org/officeDocument/2006/relationships/tags" Target="../tags/tag361.xml" /><Relationship Id="rId23" Type="http://schemas.openxmlformats.org/officeDocument/2006/relationships/tags" Target="../tags/tag362.xml" /><Relationship Id="rId24" Type="http://schemas.openxmlformats.org/officeDocument/2006/relationships/tags" Target="../tags/tag363.xml" /><Relationship Id="rId25" Type="http://schemas.openxmlformats.org/officeDocument/2006/relationships/tags" Target="../tags/tag364.xml" /><Relationship Id="rId26" Type="http://schemas.openxmlformats.org/officeDocument/2006/relationships/tags" Target="../tags/tag365.xml" /><Relationship Id="rId3" Type="http://schemas.openxmlformats.org/officeDocument/2006/relationships/tags" Target="../tags/tag342.xml" /><Relationship Id="rId4" Type="http://schemas.openxmlformats.org/officeDocument/2006/relationships/tags" Target="../tags/tag343.xml" /><Relationship Id="rId5" Type="http://schemas.openxmlformats.org/officeDocument/2006/relationships/tags" Target="../tags/tag344.xml" /><Relationship Id="rId6" Type="http://schemas.openxmlformats.org/officeDocument/2006/relationships/tags" Target="../tags/tag345.xml" /><Relationship Id="rId7" Type="http://schemas.openxmlformats.org/officeDocument/2006/relationships/tags" Target="../tags/tag346.xml" /><Relationship Id="rId8" Type="http://schemas.openxmlformats.org/officeDocument/2006/relationships/tags" Target="../tags/tag347.xml" /><Relationship Id="rId9" Type="http://schemas.openxmlformats.org/officeDocument/2006/relationships/tags" Target="../tags/tag348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tags" Target="../tags/tag366.xml" /><Relationship Id="rId3" Type="http://schemas.openxmlformats.org/officeDocument/2006/relationships/tags" Target="../tags/tag367.xml" /><Relationship Id="rId4" Type="http://schemas.openxmlformats.org/officeDocument/2006/relationships/tags" Target="../tags/tag368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376.xml" /><Relationship Id="rId11" Type="http://schemas.openxmlformats.org/officeDocument/2006/relationships/tags" Target="../tags/tag377.xml" /><Relationship Id="rId12" Type="http://schemas.openxmlformats.org/officeDocument/2006/relationships/tags" Target="../tags/tag378.xml" /><Relationship Id="rId13" Type="http://schemas.openxmlformats.org/officeDocument/2006/relationships/tags" Target="../tags/tag379.xml" /><Relationship Id="rId2" Type="http://schemas.openxmlformats.org/officeDocument/2006/relationships/image" Target="../media/image1.png" /><Relationship Id="rId3" Type="http://schemas.openxmlformats.org/officeDocument/2006/relationships/tags" Target="../tags/tag369.xml" /><Relationship Id="rId4" Type="http://schemas.openxmlformats.org/officeDocument/2006/relationships/tags" Target="../tags/tag370.xml" /><Relationship Id="rId5" Type="http://schemas.openxmlformats.org/officeDocument/2006/relationships/tags" Target="../tags/tag371.xml" /><Relationship Id="rId6" Type="http://schemas.openxmlformats.org/officeDocument/2006/relationships/tags" Target="../tags/tag372.xml" /><Relationship Id="rId7" Type="http://schemas.openxmlformats.org/officeDocument/2006/relationships/tags" Target="../tags/tag373.xml" /><Relationship Id="rId8" Type="http://schemas.openxmlformats.org/officeDocument/2006/relationships/tags" Target="../tags/tag374.xml" /><Relationship Id="rId9" Type="http://schemas.openxmlformats.org/officeDocument/2006/relationships/tags" Target="../tags/tag375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image" Target="../media/image6.png" /><Relationship Id="rId11" Type="http://schemas.openxmlformats.org/officeDocument/2006/relationships/tags" Target="../tags/tag387.xml" /><Relationship Id="rId12" Type="http://schemas.openxmlformats.org/officeDocument/2006/relationships/tags" Target="../tags/tag388.xml" /><Relationship Id="rId13" Type="http://schemas.openxmlformats.org/officeDocument/2006/relationships/tags" Target="../tags/tag389.xml" /><Relationship Id="rId14" Type="http://schemas.openxmlformats.org/officeDocument/2006/relationships/tags" Target="../tags/tag390.xml" /><Relationship Id="rId15" Type="http://schemas.openxmlformats.org/officeDocument/2006/relationships/image" Target="../media/image7.png" /><Relationship Id="rId16" Type="http://schemas.openxmlformats.org/officeDocument/2006/relationships/tags" Target="../tags/tag391.xml" /><Relationship Id="rId17" Type="http://schemas.openxmlformats.org/officeDocument/2006/relationships/tags" Target="../tags/tag392.xml" /><Relationship Id="rId18" Type="http://schemas.openxmlformats.org/officeDocument/2006/relationships/tags" Target="../tags/tag393.xml" /><Relationship Id="rId19" Type="http://schemas.openxmlformats.org/officeDocument/2006/relationships/tags" Target="../tags/tag394.xml" /><Relationship Id="rId2" Type="http://schemas.openxmlformats.org/officeDocument/2006/relationships/image" Target="../media/image1.png" /><Relationship Id="rId20" Type="http://schemas.openxmlformats.org/officeDocument/2006/relationships/image" Target="../media/image8.png" /><Relationship Id="rId21" Type="http://schemas.openxmlformats.org/officeDocument/2006/relationships/tags" Target="../tags/tag395.xml" /><Relationship Id="rId22" Type="http://schemas.openxmlformats.org/officeDocument/2006/relationships/tags" Target="../tags/tag396.xml" /><Relationship Id="rId23" Type="http://schemas.openxmlformats.org/officeDocument/2006/relationships/tags" Target="../tags/tag397.xml" /><Relationship Id="rId24" Type="http://schemas.openxmlformats.org/officeDocument/2006/relationships/tags" Target="../tags/tag398.xml" /><Relationship Id="rId25" Type="http://schemas.openxmlformats.org/officeDocument/2006/relationships/image" Target="../media/image9.png" /><Relationship Id="rId26" Type="http://schemas.openxmlformats.org/officeDocument/2006/relationships/tags" Target="../tags/tag399.xml" /><Relationship Id="rId27" Type="http://schemas.openxmlformats.org/officeDocument/2006/relationships/tags" Target="../tags/tag400.xml" /><Relationship Id="rId3" Type="http://schemas.openxmlformats.org/officeDocument/2006/relationships/tags" Target="../tags/tag380.xml" /><Relationship Id="rId4" Type="http://schemas.openxmlformats.org/officeDocument/2006/relationships/tags" Target="../tags/tag381.xml" /><Relationship Id="rId5" Type="http://schemas.openxmlformats.org/officeDocument/2006/relationships/tags" Target="../tags/tag382.xml" /><Relationship Id="rId6" Type="http://schemas.openxmlformats.org/officeDocument/2006/relationships/tags" Target="../tags/tag383.xml" /><Relationship Id="rId7" Type="http://schemas.openxmlformats.org/officeDocument/2006/relationships/tags" Target="../tags/tag384.xml" /><Relationship Id="rId8" Type="http://schemas.openxmlformats.org/officeDocument/2006/relationships/tags" Target="../tags/tag385.xml" /><Relationship Id="rId9" Type="http://schemas.openxmlformats.org/officeDocument/2006/relationships/tags" Target="../tags/tag386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408.xml" /><Relationship Id="rId11" Type="http://schemas.openxmlformats.org/officeDocument/2006/relationships/tags" Target="../tags/tag409.xml" /><Relationship Id="rId12" Type="http://schemas.openxmlformats.org/officeDocument/2006/relationships/tags" Target="../tags/tag410.xml" /><Relationship Id="rId13" Type="http://schemas.openxmlformats.org/officeDocument/2006/relationships/tags" Target="../tags/tag411.xml" /><Relationship Id="rId14" Type="http://schemas.openxmlformats.org/officeDocument/2006/relationships/tags" Target="../tags/tag412.xml" /><Relationship Id="rId15" Type="http://schemas.openxmlformats.org/officeDocument/2006/relationships/tags" Target="../tags/tag413.xml" /><Relationship Id="rId16" Type="http://schemas.openxmlformats.org/officeDocument/2006/relationships/tags" Target="../tags/tag414.xml" /><Relationship Id="rId17" Type="http://schemas.openxmlformats.org/officeDocument/2006/relationships/tags" Target="../tags/tag415.xml" /><Relationship Id="rId18" Type="http://schemas.openxmlformats.org/officeDocument/2006/relationships/tags" Target="../tags/tag416.xml" /><Relationship Id="rId19" Type="http://schemas.openxmlformats.org/officeDocument/2006/relationships/tags" Target="../tags/tag417.xml" /><Relationship Id="rId2" Type="http://schemas.openxmlformats.org/officeDocument/2006/relationships/image" Target="../media/image1.png" /><Relationship Id="rId20" Type="http://schemas.openxmlformats.org/officeDocument/2006/relationships/tags" Target="../tags/tag418.xml" /><Relationship Id="rId21" Type="http://schemas.openxmlformats.org/officeDocument/2006/relationships/tags" Target="../tags/tag419.xml" /><Relationship Id="rId22" Type="http://schemas.openxmlformats.org/officeDocument/2006/relationships/tags" Target="../tags/tag420.xml" /><Relationship Id="rId23" Type="http://schemas.openxmlformats.org/officeDocument/2006/relationships/tags" Target="../tags/tag421.xml" /><Relationship Id="rId3" Type="http://schemas.openxmlformats.org/officeDocument/2006/relationships/tags" Target="../tags/tag401.xml" /><Relationship Id="rId4" Type="http://schemas.openxmlformats.org/officeDocument/2006/relationships/tags" Target="../tags/tag402.xml" /><Relationship Id="rId5" Type="http://schemas.openxmlformats.org/officeDocument/2006/relationships/tags" Target="../tags/tag403.xml" /><Relationship Id="rId6" Type="http://schemas.openxmlformats.org/officeDocument/2006/relationships/tags" Target="../tags/tag404.xml" /><Relationship Id="rId7" Type="http://schemas.openxmlformats.org/officeDocument/2006/relationships/tags" Target="../tags/tag405.xml" /><Relationship Id="rId8" Type="http://schemas.openxmlformats.org/officeDocument/2006/relationships/tags" Target="../tags/tag406.xml" /><Relationship Id="rId9" Type="http://schemas.openxmlformats.org/officeDocument/2006/relationships/tags" Target="../tags/tag407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tags" Target="../tags/tag422.xml" /><Relationship Id="rId3" Type="http://schemas.openxmlformats.org/officeDocument/2006/relationships/tags" Target="../tags/tag423.xml" /><Relationship Id="rId4" Type="http://schemas.openxmlformats.org/officeDocument/2006/relationships/tags" Target="../tags/tag424.xml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432.xml" /><Relationship Id="rId100" Type="http://schemas.openxmlformats.org/officeDocument/2006/relationships/tags" Target="../tags/tag522.xml" /><Relationship Id="rId101" Type="http://schemas.openxmlformats.org/officeDocument/2006/relationships/tags" Target="../tags/tag523.xml" /><Relationship Id="rId102" Type="http://schemas.openxmlformats.org/officeDocument/2006/relationships/tags" Target="../tags/tag524.xml" /><Relationship Id="rId103" Type="http://schemas.openxmlformats.org/officeDocument/2006/relationships/tags" Target="../tags/tag525.xml" /><Relationship Id="rId104" Type="http://schemas.openxmlformats.org/officeDocument/2006/relationships/tags" Target="../tags/tag526.xml" /><Relationship Id="rId105" Type="http://schemas.openxmlformats.org/officeDocument/2006/relationships/tags" Target="../tags/tag527.xml" /><Relationship Id="rId106" Type="http://schemas.openxmlformats.org/officeDocument/2006/relationships/tags" Target="../tags/tag528.xml" /><Relationship Id="rId107" Type="http://schemas.openxmlformats.org/officeDocument/2006/relationships/tags" Target="../tags/tag529.xml" /><Relationship Id="rId108" Type="http://schemas.openxmlformats.org/officeDocument/2006/relationships/tags" Target="../tags/tag530.xml" /><Relationship Id="rId109" Type="http://schemas.openxmlformats.org/officeDocument/2006/relationships/tags" Target="../tags/tag531.xml" /><Relationship Id="rId11" Type="http://schemas.openxmlformats.org/officeDocument/2006/relationships/tags" Target="../tags/tag433.xml" /><Relationship Id="rId110" Type="http://schemas.openxmlformats.org/officeDocument/2006/relationships/tags" Target="../tags/tag532.xml" /><Relationship Id="rId111" Type="http://schemas.openxmlformats.org/officeDocument/2006/relationships/tags" Target="../tags/tag533.xml" /><Relationship Id="rId112" Type="http://schemas.openxmlformats.org/officeDocument/2006/relationships/tags" Target="../tags/tag534.xml" /><Relationship Id="rId113" Type="http://schemas.openxmlformats.org/officeDocument/2006/relationships/tags" Target="../tags/tag535.xml" /><Relationship Id="rId114" Type="http://schemas.openxmlformats.org/officeDocument/2006/relationships/tags" Target="../tags/tag536.xml" /><Relationship Id="rId115" Type="http://schemas.openxmlformats.org/officeDocument/2006/relationships/tags" Target="../tags/tag537.xml" /><Relationship Id="rId116" Type="http://schemas.openxmlformats.org/officeDocument/2006/relationships/tags" Target="../tags/tag538.xml" /><Relationship Id="rId117" Type="http://schemas.openxmlformats.org/officeDocument/2006/relationships/tags" Target="../tags/tag539.xml" /><Relationship Id="rId118" Type="http://schemas.openxmlformats.org/officeDocument/2006/relationships/tags" Target="../tags/tag540.xml" /><Relationship Id="rId119" Type="http://schemas.openxmlformats.org/officeDocument/2006/relationships/tags" Target="../tags/tag541.xml" /><Relationship Id="rId12" Type="http://schemas.openxmlformats.org/officeDocument/2006/relationships/tags" Target="../tags/tag434.xml" /><Relationship Id="rId13" Type="http://schemas.openxmlformats.org/officeDocument/2006/relationships/tags" Target="../tags/tag435.xml" /><Relationship Id="rId14" Type="http://schemas.openxmlformats.org/officeDocument/2006/relationships/tags" Target="../tags/tag436.xml" /><Relationship Id="rId15" Type="http://schemas.openxmlformats.org/officeDocument/2006/relationships/tags" Target="../tags/tag437.xml" /><Relationship Id="rId16" Type="http://schemas.openxmlformats.org/officeDocument/2006/relationships/tags" Target="../tags/tag438.xml" /><Relationship Id="rId17" Type="http://schemas.openxmlformats.org/officeDocument/2006/relationships/tags" Target="../tags/tag439.xml" /><Relationship Id="rId18" Type="http://schemas.openxmlformats.org/officeDocument/2006/relationships/tags" Target="../tags/tag440.xml" /><Relationship Id="rId19" Type="http://schemas.openxmlformats.org/officeDocument/2006/relationships/tags" Target="../tags/tag441.xml" /><Relationship Id="rId2" Type="http://schemas.openxmlformats.org/officeDocument/2006/relationships/image" Target="../media/image1.png" /><Relationship Id="rId20" Type="http://schemas.openxmlformats.org/officeDocument/2006/relationships/tags" Target="../tags/tag442.xml" /><Relationship Id="rId21" Type="http://schemas.openxmlformats.org/officeDocument/2006/relationships/tags" Target="../tags/tag443.xml" /><Relationship Id="rId22" Type="http://schemas.openxmlformats.org/officeDocument/2006/relationships/tags" Target="../tags/tag444.xml" /><Relationship Id="rId23" Type="http://schemas.openxmlformats.org/officeDocument/2006/relationships/tags" Target="../tags/tag445.xml" /><Relationship Id="rId24" Type="http://schemas.openxmlformats.org/officeDocument/2006/relationships/tags" Target="../tags/tag446.xml" /><Relationship Id="rId25" Type="http://schemas.openxmlformats.org/officeDocument/2006/relationships/tags" Target="../tags/tag447.xml" /><Relationship Id="rId26" Type="http://schemas.openxmlformats.org/officeDocument/2006/relationships/tags" Target="../tags/tag448.xml" /><Relationship Id="rId27" Type="http://schemas.openxmlformats.org/officeDocument/2006/relationships/tags" Target="../tags/tag449.xml" /><Relationship Id="rId28" Type="http://schemas.openxmlformats.org/officeDocument/2006/relationships/tags" Target="../tags/tag450.xml" /><Relationship Id="rId29" Type="http://schemas.openxmlformats.org/officeDocument/2006/relationships/tags" Target="../tags/tag451.xml" /><Relationship Id="rId3" Type="http://schemas.openxmlformats.org/officeDocument/2006/relationships/tags" Target="../tags/tag425.xml" /><Relationship Id="rId30" Type="http://schemas.openxmlformats.org/officeDocument/2006/relationships/tags" Target="../tags/tag452.xml" /><Relationship Id="rId31" Type="http://schemas.openxmlformats.org/officeDocument/2006/relationships/tags" Target="../tags/tag453.xml" /><Relationship Id="rId32" Type="http://schemas.openxmlformats.org/officeDocument/2006/relationships/tags" Target="../tags/tag454.xml" /><Relationship Id="rId33" Type="http://schemas.openxmlformats.org/officeDocument/2006/relationships/tags" Target="../tags/tag455.xml" /><Relationship Id="rId34" Type="http://schemas.openxmlformats.org/officeDocument/2006/relationships/tags" Target="../tags/tag456.xml" /><Relationship Id="rId35" Type="http://schemas.openxmlformats.org/officeDocument/2006/relationships/tags" Target="../tags/tag457.xml" /><Relationship Id="rId36" Type="http://schemas.openxmlformats.org/officeDocument/2006/relationships/tags" Target="../tags/tag458.xml" /><Relationship Id="rId37" Type="http://schemas.openxmlformats.org/officeDocument/2006/relationships/tags" Target="../tags/tag459.xml" /><Relationship Id="rId38" Type="http://schemas.openxmlformats.org/officeDocument/2006/relationships/tags" Target="../tags/tag460.xml" /><Relationship Id="rId39" Type="http://schemas.openxmlformats.org/officeDocument/2006/relationships/tags" Target="../tags/tag461.xml" /><Relationship Id="rId4" Type="http://schemas.openxmlformats.org/officeDocument/2006/relationships/tags" Target="../tags/tag426.xml" /><Relationship Id="rId40" Type="http://schemas.openxmlformats.org/officeDocument/2006/relationships/tags" Target="../tags/tag462.xml" /><Relationship Id="rId41" Type="http://schemas.openxmlformats.org/officeDocument/2006/relationships/tags" Target="../tags/tag463.xml" /><Relationship Id="rId42" Type="http://schemas.openxmlformats.org/officeDocument/2006/relationships/tags" Target="../tags/tag464.xml" /><Relationship Id="rId43" Type="http://schemas.openxmlformats.org/officeDocument/2006/relationships/tags" Target="../tags/tag465.xml" /><Relationship Id="rId44" Type="http://schemas.openxmlformats.org/officeDocument/2006/relationships/tags" Target="../tags/tag466.xml" /><Relationship Id="rId45" Type="http://schemas.openxmlformats.org/officeDocument/2006/relationships/tags" Target="../tags/tag467.xml" /><Relationship Id="rId46" Type="http://schemas.openxmlformats.org/officeDocument/2006/relationships/tags" Target="../tags/tag468.xml" /><Relationship Id="rId47" Type="http://schemas.openxmlformats.org/officeDocument/2006/relationships/tags" Target="../tags/tag469.xml" /><Relationship Id="rId48" Type="http://schemas.openxmlformats.org/officeDocument/2006/relationships/tags" Target="../tags/tag470.xml" /><Relationship Id="rId49" Type="http://schemas.openxmlformats.org/officeDocument/2006/relationships/tags" Target="../tags/tag471.xml" /><Relationship Id="rId5" Type="http://schemas.openxmlformats.org/officeDocument/2006/relationships/tags" Target="../tags/tag427.xml" /><Relationship Id="rId50" Type="http://schemas.openxmlformats.org/officeDocument/2006/relationships/tags" Target="../tags/tag472.xml" /><Relationship Id="rId51" Type="http://schemas.openxmlformats.org/officeDocument/2006/relationships/tags" Target="../tags/tag473.xml" /><Relationship Id="rId52" Type="http://schemas.openxmlformats.org/officeDocument/2006/relationships/tags" Target="../tags/tag474.xml" /><Relationship Id="rId53" Type="http://schemas.openxmlformats.org/officeDocument/2006/relationships/tags" Target="../tags/tag475.xml" /><Relationship Id="rId54" Type="http://schemas.openxmlformats.org/officeDocument/2006/relationships/tags" Target="../tags/tag476.xml" /><Relationship Id="rId55" Type="http://schemas.openxmlformats.org/officeDocument/2006/relationships/tags" Target="../tags/tag477.xml" /><Relationship Id="rId56" Type="http://schemas.openxmlformats.org/officeDocument/2006/relationships/tags" Target="../tags/tag478.xml" /><Relationship Id="rId57" Type="http://schemas.openxmlformats.org/officeDocument/2006/relationships/tags" Target="../tags/tag479.xml" /><Relationship Id="rId58" Type="http://schemas.openxmlformats.org/officeDocument/2006/relationships/tags" Target="../tags/tag480.xml" /><Relationship Id="rId59" Type="http://schemas.openxmlformats.org/officeDocument/2006/relationships/tags" Target="../tags/tag481.xml" /><Relationship Id="rId6" Type="http://schemas.openxmlformats.org/officeDocument/2006/relationships/tags" Target="../tags/tag428.xml" /><Relationship Id="rId60" Type="http://schemas.openxmlformats.org/officeDocument/2006/relationships/tags" Target="../tags/tag482.xml" /><Relationship Id="rId61" Type="http://schemas.openxmlformats.org/officeDocument/2006/relationships/tags" Target="../tags/tag483.xml" /><Relationship Id="rId62" Type="http://schemas.openxmlformats.org/officeDocument/2006/relationships/tags" Target="../tags/tag484.xml" /><Relationship Id="rId63" Type="http://schemas.openxmlformats.org/officeDocument/2006/relationships/tags" Target="../tags/tag485.xml" /><Relationship Id="rId64" Type="http://schemas.openxmlformats.org/officeDocument/2006/relationships/tags" Target="../tags/tag486.xml" /><Relationship Id="rId65" Type="http://schemas.openxmlformats.org/officeDocument/2006/relationships/tags" Target="../tags/tag487.xml" /><Relationship Id="rId66" Type="http://schemas.openxmlformats.org/officeDocument/2006/relationships/tags" Target="../tags/tag488.xml" /><Relationship Id="rId67" Type="http://schemas.openxmlformats.org/officeDocument/2006/relationships/tags" Target="../tags/tag489.xml" /><Relationship Id="rId68" Type="http://schemas.openxmlformats.org/officeDocument/2006/relationships/tags" Target="../tags/tag490.xml" /><Relationship Id="rId69" Type="http://schemas.openxmlformats.org/officeDocument/2006/relationships/tags" Target="../tags/tag491.xml" /><Relationship Id="rId7" Type="http://schemas.openxmlformats.org/officeDocument/2006/relationships/tags" Target="../tags/tag429.xml" /><Relationship Id="rId70" Type="http://schemas.openxmlformats.org/officeDocument/2006/relationships/tags" Target="../tags/tag492.xml" /><Relationship Id="rId71" Type="http://schemas.openxmlformats.org/officeDocument/2006/relationships/tags" Target="../tags/tag493.xml" /><Relationship Id="rId72" Type="http://schemas.openxmlformats.org/officeDocument/2006/relationships/tags" Target="../tags/tag494.xml" /><Relationship Id="rId73" Type="http://schemas.openxmlformats.org/officeDocument/2006/relationships/tags" Target="../tags/tag495.xml" /><Relationship Id="rId74" Type="http://schemas.openxmlformats.org/officeDocument/2006/relationships/tags" Target="../tags/tag496.xml" /><Relationship Id="rId75" Type="http://schemas.openxmlformats.org/officeDocument/2006/relationships/tags" Target="../tags/tag497.xml" /><Relationship Id="rId76" Type="http://schemas.openxmlformats.org/officeDocument/2006/relationships/tags" Target="../tags/tag498.xml" /><Relationship Id="rId77" Type="http://schemas.openxmlformats.org/officeDocument/2006/relationships/tags" Target="../tags/tag499.xml" /><Relationship Id="rId78" Type="http://schemas.openxmlformats.org/officeDocument/2006/relationships/tags" Target="../tags/tag500.xml" /><Relationship Id="rId79" Type="http://schemas.openxmlformats.org/officeDocument/2006/relationships/tags" Target="../tags/tag501.xml" /><Relationship Id="rId8" Type="http://schemas.openxmlformats.org/officeDocument/2006/relationships/tags" Target="../tags/tag430.xml" /><Relationship Id="rId80" Type="http://schemas.openxmlformats.org/officeDocument/2006/relationships/tags" Target="../tags/tag502.xml" /><Relationship Id="rId81" Type="http://schemas.openxmlformats.org/officeDocument/2006/relationships/tags" Target="../tags/tag503.xml" /><Relationship Id="rId82" Type="http://schemas.openxmlformats.org/officeDocument/2006/relationships/tags" Target="../tags/tag504.xml" /><Relationship Id="rId83" Type="http://schemas.openxmlformats.org/officeDocument/2006/relationships/tags" Target="../tags/tag505.xml" /><Relationship Id="rId84" Type="http://schemas.openxmlformats.org/officeDocument/2006/relationships/tags" Target="../tags/tag506.xml" /><Relationship Id="rId85" Type="http://schemas.openxmlformats.org/officeDocument/2006/relationships/tags" Target="../tags/tag507.xml" /><Relationship Id="rId86" Type="http://schemas.openxmlformats.org/officeDocument/2006/relationships/tags" Target="../tags/tag508.xml" /><Relationship Id="rId87" Type="http://schemas.openxmlformats.org/officeDocument/2006/relationships/tags" Target="../tags/tag509.xml" /><Relationship Id="rId88" Type="http://schemas.openxmlformats.org/officeDocument/2006/relationships/tags" Target="../tags/tag510.xml" /><Relationship Id="rId89" Type="http://schemas.openxmlformats.org/officeDocument/2006/relationships/tags" Target="../tags/tag511.xml" /><Relationship Id="rId9" Type="http://schemas.openxmlformats.org/officeDocument/2006/relationships/tags" Target="../tags/tag431.xml" /><Relationship Id="rId90" Type="http://schemas.openxmlformats.org/officeDocument/2006/relationships/tags" Target="../tags/tag512.xml" /><Relationship Id="rId91" Type="http://schemas.openxmlformats.org/officeDocument/2006/relationships/tags" Target="../tags/tag513.xml" /><Relationship Id="rId92" Type="http://schemas.openxmlformats.org/officeDocument/2006/relationships/tags" Target="../tags/tag514.xml" /><Relationship Id="rId93" Type="http://schemas.openxmlformats.org/officeDocument/2006/relationships/tags" Target="../tags/tag515.xml" /><Relationship Id="rId94" Type="http://schemas.openxmlformats.org/officeDocument/2006/relationships/tags" Target="../tags/tag516.xml" /><Relationship Id="rId95" Type="http://schemas.openxmlformats.org/officeDocument/2006/relationships/tags" Target="../tags/tag517.xml" /><Relationship Id="rId96" Type="http://schemas.openxmlformats.org/officeDocument/2006/relationships/tags" Target="../tags/tag518.xml" /><Relationship Id="rId97" Type="http://schemas.openxmlformats.org/officeDocument/2006/relationships/tags" Target="../tags/tag519.xml" /><Relationship Id="rId98" Type="http://schemas.openxmlformats.org/officeDocument/2006/relationships/tags" Target="../tags/tag520.xml" /><Relationship Id="rId99" Type="http://schemas.openxmlformats.org/officeDocument/2006/relationships/tags" Target="../tags/tag521.xml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549.xml" /><Relationship Id="rId11" Type="http://schemas.openxmlformats.org/officeDocument/2006/relationships/tags" Target="../tags/tag550.xml" /><Relationship Id="rId12" Type="http://schemas.openxmlformats.org/officeDocument/2006/relationships/tags" Target="../tags/tag551.xml" /><Relationship Id="rId13" Type="http://schemas.openxmlformats.org/officeDocument/2006/relationships/tags" Target="../tags/tag552.xml" /><Relationship Id="rId14" Type="http://schemas.openxmlformats.org/officeDocument/2006/relationships/tags" Target="../tags/tag553.xml" /><Relationship Id="rId15" Type="http://schemas.openxmlformats.org/officeDocument/2006/relationships/tags" Target="../tags/tag554.xml" /><Relationship Id="rId16" Type="http://schemas.openxmlformats.org/officeDocument/2006/relationships/tags" Target="../tags/tag555.xml" /><Relationship Id="rId17" Type="http://schemas.openxmlformats.org/officeDocument/2006/relationships/tags" Target="../tags/tag556.xml" /><Relationship Id="rId2" Type="http://schemas.openxmlformats.org/officeDocument/2006/relationships/image" Target="../media/image1.png" /><Relationship Id="rId3" Type="http://schemas.openxmlformats.org/officeDocument/2006/relationships/tags" Target="../tags/tag542.xml" /><Relationship Id="rId4" Type="http://schemas.openxmlformats.org/officeDocument/2006/relationships/tags" Target="../tags/tag543.xml" /><Relationship Id="rId5" Type="http://schemas.openxmlformats.org/officeDocument/2006/relationships/tags" Target="../tags/tag544.xml" /><Relationship Id="rId6" Type="http://schemas.openxmlformats.org/officeDocument/2006/relationships/tags" Target="../tags/tag545.xml" /><Relationship Id="rId7" Type="http://schemas.openxmlformats.org/officeDocument/2006/relationships/tags" Target="../tags/tag546.xml" /><Relationship Id="rId8" Type="http://schemas.openxmlformats.org/officeDocument/2006/relationships/tags" Target="../tags/tag547.xml" /><Relationship Id="rId9" Type="http://schemas.openxmlformats.org/officeDocument/2006/relationships/tags" Target="../tags/tag548.xml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564.xml" /><Relationship Id="rId11" Type="http://schemas.openxmlformats.org/officeDocument/2006/relationships/tags" Target="../tags/tag565.xml" /><Relationship Id="rId12" Type="http://schemas.openxmlformats.org/officeDocument/2006/relationships/tags" Target="../tags/tag566.xml" /><Relationship Id="rId13" Type="http://schemas.openxmlformats.org/officeDocument/2006/relationships/tags" Target="../tags/tag567.xml" /><Relationship Id="rId14" Type="http://schemas.openxmlformats.org/officeDocument/2006/relationships/tags" Target="../tags/tag568.xml" /><Relationship Id="rId15" Type="http://schemas.openxmlformats.org/officeDocument/2006/relationships/tags" Target="../tags/tag569.xml" /><Relationship Id="rId16" Type="http://schemas.openxmlformats.org/officeDocument/2006/relationships/tags" Target="../tags/tag570.xml" /><Relationship Id="rId17" Type="http://schemas.openxmlformats.org/officeDocument/2006/relationships/tags" Target="../tags/tag571.xml" /><Relationship Id="rId18" Type="http://schemas.openxmlformats.org/officeDocument/2006/relationships/tags" Target="../tags/tag572.xml" /><Relationship Id="rId19" Type="http://schemas.openxmlformats.org/officeDocument/2006/relationships/tags" Target="../tags/tag573.xml" /><Relationship Id="rId2" Type="http://schemas.openxmlformats.org/officeDocument/2006/relationships/image" Target="../media/image1.png" /><Relationship Id="rId20" Type="http://schemas.openxmlformats.org/officeDocument/2006/relationships/tags" Target="../tags/tag574.xml" /><Relationship Id="rId21" Type="http://schemas.openxmlformats.org/officeDocument/2006/relationships/tags" Target="../tags/tag575.xml" /><Relationship Id="rId22" Type="http://schemas.openxmlformats.org/officeDocument/2006/relationships/tags" Target="../tags/tag576.xml" /><Relationship Id="rId23" Type="http://schemas.openxmlformats.org/officeDocument/2006/relationships/tags" Target="../tags/tag577.xml" /><Relationship Id="rId24" Type="http://schemas.openxmlformats.org/officeDocument/2006/relationships/tags" Target="../tags/tag578.xml" /><Relationship Id="rId25" Type="http://schemas.openxmlformats.org/officeDocument/2006/relationships/tags" Target="../tags/tag579.xml" /><Relationship Id="rId26" Type="http://schemas.openxmlformats.org/officeDocument/2006/relationships/tags" Target="../tags/tag580.xml" /><Relationship Id="rId27" Type="http://schemas.openxmlformats.org/officeDocument/2006/relationships/tags" Target="../tags/tag581.xml" /><Relationship Id="rId28" Type="http://schemas.openxmlformats.org/officeDocument/2006/relationships/tags" Target="../tags/tag582.xml" /><Relationship Id="rId29" Type="http://schemas.openxmlformats.org/officeDocument/2006/relationships/tags" Target="../tags/tag583.xml" /><Relationship Id="rId3" Type="http://schemas.openxmlformats.org/officeDocument/2006/relationships/tags" Target="../tags/tag557.xml" /><Relationship Id="rId30" Type="http://schemas.openxmlformats.org/officeDocument/2006/relationships/tags" Target="../tags/tag584.xml" /><Relationship Id="rId31" Type="http://schemas.openxmlformats.org/officeDocument/2006/relationships/tags" Target="../tags/tag585.xml" /><Relationship Id="rId32" Type="http://schemas.openxmlformats.org/officeDocument/2006/relationships/tags" Target="../tags/tag586.xml" /><Relationship Id="rId4" Type="http://schemas.openxmlformats.org/officeDocument/2006/relationships/tags" Target="../tags/tag558.xml" /><Relationship Id="rId5" Type="http://schemas.openxmlformats.org/officeDocument/2006/relationships/tags" Target="../tags/tag559.xml" /><Relationship Id="rId6" Type="http://schemas.openxmlformats.org/officeDocument/2006/relationships/tags" Target="../tags/tag560.xml" /><Relationship Id="rId7" Type="http://schemas.openxmlformats.org/officeDocument/2006/relationships/tags" Target="../tags/tag561.xml" /><Relationship Id="rId8" Type="http://schemas.openxmlformats.org/officeDocument/2006/relationships/tags" Target="../tags/tag562.xml" /><Relationship Id="rId9" Type="http://schemas.openxmlformats.org/officeDocument/2006/relationships/tags" Target="../tags/tag563.xml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2.xml" /><Relationship Id="rId2" Type="http://schemas.openxmlformats.org/officeDocument/2006/relationships/notesSlide" Target="../notesSlides/notesSlide3.xml" /><Relationship Id="rId3" Type="http://schemas.openxmlformats.org/officeDocument/2006/relationships/tags" Target="../tags/tag587.xml" /><Relationship Id="rId4" Type="http://schemas.openxmlformats.org/officeDocument/2006/relationships/tags" Target="../tags/tag588.xml" /></Relationships>
</file>

<file path=ppt/slides/slide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标题 2"/>
          <p:cNvSpPr/>
          <p:nvPr>
            <p:ph type="title" idx="5"/>
            <p:custDataLst>
              <p:tags r:id="rId3"/>
            </p:custDataLst>
          </p:nvPr>
        </p:nvSpPr>
        <p:spPr>
          <a:xfrm>
            <a:off x="2144713" y="1560830"/>
            <a:ext cx="7902575" cy="2182495"/>
          </a:xfrm>
        </p:spPr>
        <p:txBody>
          <a:bodyPr>
            <a:normAutofit fontScale="80000"/>
          </a:bodyPr>
          <a:lstStyle/>
          <a:p>
            <a:pPr algn="ctr"/>
            <a:r>
              <a:rPr lang="zh-CN" altLang="en-US">
                <a:solidFill>
                  <a:schemeClr val="dk1"/>
                </a:solidFill>
              </a:rPr>
              <a:t>老年病人特点与围手术期护理</a:t>
            </a:r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标题 4"/>
          <p:cNvSpPr/>
          <p:nvPr>
            <p:ph type="title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>
                <a:solidFill>
                  <a:schemeClr val="dk1"/>
                </a:solidFill>
              </a:rPr>
              <a:t>目录</a:t>
            </a:r>
          </a:p>
        </p:txBody>
      </p:sp>
      <p:sp>
        <p:nvSpPr>
          <p:cNvPr id="8" name="序号"/>
          <p:cNvSpPr txBox="1"/>
          <p:nvPr>
            <p:custDataLst>
              <p:tags r:id="rId4"/>
            </p:custDataLst>
          </p:nvPr>
        </p:nvSpPr>
        <p:spPr>
          <a:xfrm>
            <a:off x="1431290" y="2785110"/>
            <a:ext cx="1595755" cy="6807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lvl="0" algn="l">
              <a:buClrTx/>
              <a:buSzTx/>
              <a:buFontTx/>
            </a:pPr>
            <a:r>
              <a:rPr lang="en-US" sz="3600" b="1">
                <a:solidFill>
                  <a:schemeClr val="dk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01</a:t>
            </a:r>
          </a:p>
        </p:txBody>
      </p:sp>
      <p:sp>
        <p:nvSpPr>
          <p:cNvPr id="10" name="标题"/>
          <p:cNvSpPr txBox="1"/>
          <p:nvPr>
            <p:custDataLst>
              <p:tags r:id="rId5"/>
            </p:custDataLst>
          </p:nvPr>
        </p:nvSpPr>
        <p:spPr>
          <a:xfrm>
            <a:off x="1430655" y="3638550"/>
            <a:ext cx="1595120" cy="169418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/>
          <a:p>
            <a:pPr lvl="0" algn="l">
              <a:buClrTx/>
              <a:buSzTx/>
              <a:buFontTx/>
            </a:pPr>
            <a:r>
              <a:rPr lang="zh-CN" altLang="en-US" sz="2000" b="1" spc="300">
                <a:solidFill>
                  <a:schemeClr val="dk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老年病人的特点</a:t>
            </a:r>
          </a:p>
        </p:txBody>
      </p:sp>
      <p:sp>
        <p:nvSpPr>
          <p:cNvPr id="7" name="矩形: 圆角 6"/>
          <p:cNvSpPr/>
          <p:nvPr>
            <p:custDataLst>
              <p:tags r:id="rId6"/>
            </p:custDataLst>
          </p:nvPr>
        </p:nvSpPr>
        <p:spPr>
          <a:xfrm>
            <a:off x="1124585" y="2255520"/>
            <a:ext cx="2212975" cy="3552825"/>
          </a:xfrm>
          <a:prstGeom prst="roundRect">
            <a:avLst>
              <a:gd name="adj" fmla="val 7307"/>
            </a:avLst>
          </a:prstGeom>
          <a:noFill/>
          <a:ln>
            <a:solidFill>
              <a:schemeClr val="l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19" name="矩形: 圆角 18"/>
          <p:cNvSpPr/>
          <p:nvPr>
            <p:custDataLst>
              <p:tags r:id="rId7"/>
            </p:custDataLst>
          </p:nvPr>
        </p:nvSpPr>
        <p:spPr>
          <a:xfrm>
            <a:off x="3701415" y="2255520"/>
            <a:ext cx="2212975" cy="3552825"/>
          </a:xfrm>
          <a:prstGeom prst="roundRect">
            <a:avLst>
              <a:gd name="adj" fmla="val 7307"/>
            </a:avLst>
          </a:prstGeom>
          <a:noFill/>
          <a:ln>
            <a:solidFill>
              <a:schemeClr val="l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24" name="矩形: 圆角 23"/>
          <p:cNvSpPr/>
          <p:nvPr>
            <p:custDataLst>
              <p:tags r:id="rId8"/>
            </p:custDataLst>
          </p:nvPr>
        </p:nvSpPr>
        <p:spPr>
          <a:xfrm>
            <a:off x="6277610" y="2255520"/>
            <a:ext cx="2212975" cy="3552825"/>
          </a:xfrm>
          <a:prstGeom prst="roundRect">
            <a:avLst>
              <a:gd name="adj" fmla="val 7307"/>
            </a:avLst>
          </a:prstGeom>
          <a:noFill/>
          <a:ln>
            <a:solidFill>
              <a:schemeClr val="l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29" name="矩形: 圆角 28"/>
          <p:cNvSpPr/>
          <p:nvPr>
            <p:custDataLst>
              <p:tags r:id="rId9"/>
            </p:custDataLst>
          </p:nvPr>
        </p:nvSpPr>
        <p:spPr>
          <a:xfrm>
            <a:off x="8854440" y="2255520"/>
            <a:ext cx="2212975" cy="3552825"/>
          </a:xfrm>
          <a:prstGeom prst="roundRect">
            <a:avLst>
              <a:gd name="adj" fmla="val 7307"/>
            </a:avLst>
          </a:prstGeom>
          <a:noFill/>
          <a:ln>
            <a:solidFill>
              <a:schemeClr val="l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6" name="序号"/>
          <p:cNvSpPr txBox="1"/>
          <p:nvPr>
            <p:custDataLst>
              <p:tags r:id="rId10"/>
            </p:custDataLst>
          </p:nvPr>
        </p:nvSpPr>
        <p:spPr>
          <a:xfrm>
            <a:off x="3999230" y="2785110"/>
            <a:ext cx="1595755" cy="6807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lvl="0" algn="l">
              <a:buClrTx/>
              <a:buSzTx/>
              <a:buFontTx/>
            </a:pPr>
            <a:r>
              <a:rPr lang="en-US" sz="3600" b="1">
                <a:solidFill>
                  <a:schemeClr val="dk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02</a:t>
            </a:r>
          </a:p>
        </p:txBody>
      </p:sp>
      <p:sp>
        <p:nvSpPr>
          <p:cNvPr id="9" name="标题"/>
          <p:cNvSpPr txBox="1"/>
          <p:nvPr>
            <p:custDataLst>
              <p:tags r:id="rId11"/>
            </p:custDataLst>
          </p:nvPr>
        </p:nvSpPr>
        <p:spPr>
          <a:xfrm>
            <a:off x="3998595" y="3638550"/>
            <a:ext cx="1595120" cy="169418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/>
          <a:p>
            <a:pPr lvl="0" algn="l">
              <a:buClrTx/>
              <a:buSzTx/>
              <a:buFontTx/>
            </a:pPr>
            <a:r>
              <a:rPr lang="zh-CN" altLang="en-US" sz="2000" b="1" spc="300">
                <a:solidFill>
                  <a:schemeClr val="dk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围手术期护理</a:t>
            </a:r>
          </a:p>
        </p:txBody>
      </p:sp>
      <p:sp>
        <p:nvSpPr>
          <p:cNvPr id="12" name="序号"/>
          <p:cNvSpPr txBox="1"/>
          <p:nvPr>
            <p:custDataLst>
              <p:tags r:id="rId12"/>
            </p:custDataLst>
          </p:nvPr>
        </p:nvSpPr>
        <p:spPr>
          <a:xfrm>
            <a:off x="6567170" y="2785110"/>
            <a:ext cx="1595755" cy="6807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lvl="0" algn="l">
              <a:buClrTx/>
              <a:buSzTx/>
              <a:buFontTx/>
            </a:pPr>
            <a:r>
              <a:rPr lang="en-US" sz="3600" b="1">
                <a:solidFill>
                  <a:schemeClr val="dk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03</a:t>
            </a:r>
          </a:p>
        </p:txBody>
      </p:sp>
      <p:sp>
        <p:nvSpPr>
          <p:cNvPr id="17" name="标题"/>
          <p:cNvSpPr txBox="1"/>
          <p:nvPr>
            <p:custDataLst>
              <p:tags r:id="rId13"/>
            </p:custDataLst>
          </p:nvPr>
        </p:nvSpPr>
        <p:spPr>
          <a:xfrm>
            <a:off x="6566535" y="3638550"/>
            <a:ext cx="1595120" cy="169418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/>
          <a:p>
            <a:pPr lvl="0" algn="l">
              <a:buClrTx/>
              <a:buSzTx/>
              <a:buFontTx/>
            </a:pPr>
            <a:r>
              <a:rPr lang="zh-CN" altLang="en-US" sz="2000" b="1" spc="300">
                <a:solidFill>
                  <a:schemeClr val="dk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老年病人围手术期护理要点</a:t>
            </a:r>
          </a:p>
        </p:txBody>
      </p:sp>
      <p:sp>
        <p:nvSpPr>
          <p:cNvPr id="20" name="序号"/>
          <p:cNvSpPr txBox="1"/>
          <p:nvPr>
            <p:custDataLst>
              <p:tags r:id="rId14"/>
            </p:custDataLst>
          </p:nvPr>
        </p:nvSpPr>
        <p:spPr>
          <a:xfrm>
            <a:off x="9151620" y="2785110"/>
            <a:ext cx="1595755" cy="6807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lvl="0" algn="l">
              <a:buClrTx/>
              <a:buSzTx/>
              <a:buFontTx/>
            </a:pPr>
            <a:r>
              <a:rPr lang="en-US" sz="3600" b="1">
                <a:solidFill>
                  <a:schemeClr val="dk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04</a:t>
            </a:r>
          </a:p>
        </p:txBody>
      </p:sp>
      <p:sp>
        <p:nvSpPr>
          <p:cNvPr id="21" name="标题"/>
          <p:cNvSpPr txBox="1"/>
          <p:nvPr>
            <p:custDataLst>
              <p:tags r:id="rId15"/>
            </p:custDataLst>
          </p:nvPr>
        </p:nvSpPr>
        <p:spPr>
          <a:xfrm>
            <a:off x="9150985" y="3638550"/>
            <a:ext cx="1595120" cy="169418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/>
          <a:p>
            <a:pPr lvl="0" algn="l">
              <a:buClrTx/>
              <a:buSzTx/>
              <a:buFontTx/>
            </a:pPr>
            <a:r>
              <a:rPr lang="zh-CN" altLang="en-US" sz="2000" b="1" spc="300">
                <a:solidFill>
                  <a:schemeClr val="dk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老年病人围手术期护理的挑战与对策</a:t>
            </a:r>
          </a:p>
        </p:txBody>
      </p:sp>
    </p:spTree>
    <p:custDataLst>
      <p:tags r:id="rId16"/>
    </p:custData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占位符 1"/>
          <p:cNvSpPr/>
          <p:nvPr>
            <p:ph type="body" idx="3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>
                <a:ln>
                  <a:solidFill>
                    <a:schemeClr val="accent6">
                      <a:lumMod val="75000"/>
                    </a:schemeClr>
                  </a:solidFill>
                </a:ln>
                <a:noFill/>
              </a:rPr>
              <a:t>1</a:t>
            </a:r>
            <a:endParaRPr lang="zh-CN" altLang="en-US">
              <a:ln>
                <a:solidFill>
                  <a:schemeClr val="accent6">
                    <a:lumMod val="75000"/>
                  </a:schemeClr>
                </a:solidFill>
              </a:ln>
              <a:noFill/>
            </a:endParaRPr>
          </a:p>
        </p:txBody>
      </p:sp>
      <p:sp>
        <p:nvSpPr>
          <p:cNvPr id="4" name="标题 3"/>
          <p:cNvSpPr/>
          <p:nvPr>
            <p:ph type="title" idx="2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>
                <a:solidFill>
                  <a:schemeClr val="dk1"/>
                </a:solidFill>
              </a:rPr>
              <a:t>老年病人的特点</a:t>
            </a:r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1" name="图片 20" descr="雪地上&#10;&#10;中度可信度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custGeom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20" name="任意多边形: 形状 37"/>
          <p:cNvSpPr/>
          <p:nvPr>
            <p:custDataLst>
              <p:tags r:id="rId4"/>
            </p:custDataLst>
          </p:nvPr>
        </p:nvSpPr>
        <p:spPr>
          <a:xfrm flipV="1">
            <a:off x="5674360" y="1905"/>
            <a:ext cx="6517640" cy="6856095"/>
          </a:xfrm>
          <a:custGeom>
            <a:gdLst>
              <a:gd name="connsiteX0" fmla="*/ 11073245 w 11073245"/>
              <a:gd name="connsiteY0" fmla="*/ 7199311 h 7199311"/>
              <a:gd name="connsiteX1" fmla="*/ 0 w 11073245"/>
              <a:gd name="connsiteY1" fmla="*/ 7199311 h 7199311"/>
              <a:gd name="connsiteX2" fmla="*/ 0 w 11073245"/>
              <a:gd name="connsiteY2" fmla="*/ 0 h 7199311"/>
              <a:gd name="connsiteX3" fmla="*/ 11073245 w 11073245"/>
              <a:gd name="connsiteY3" fmla="*/ 0 h 719931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073245" h="7199310">
                <a:moveTo>
                  <a:pt x="11073245" y="7199311"/>
                </a:moveTo>
                <a:lnTo>
                  <a:pt x="0" y="7199311"/>
                </a:lnTo>
                <a:lnTo>
                  <a:pt x="0" y="0"/>
                </a:lnTo>
                <a:lnTo>
                  <a:pt x="11073245" y="0"/>
                </a:lnTo>
                <a:close/>
              </a:path>
            </a:pathLst>
          </a:custGeom>
          <a:gradFill flip="none" rotWithShape="1">
            <a:gsLst>
              <a:gs pos="0">
                <a:schemeClr val="accent6">
                  <a:lumMod val="75000"/>
                  <a:alpha val="34000"/>
                </a:schemeClr>
              </a:gs>
              <a:gs pos="47000">
                <a:schemeClr val="accent6">
                  <a:alpha val="0"/>
                </a:schemeClr>
              </a:gs>
            </a:gsLst>
            <a:path path="circle">
              <a:fillToRect l="100000" b="100000"/>
            </a:path>
            <a:tileRect t="-100000" r="-100000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rgbClr val="0099FF">
              <a:shade val="50000"/>
            </a:srgbClr>
          </a:lnRef>
          <a:fillRef idx="1">
            <a:srgbClr val="0099FF"/>
          </a:fillRef>
          <a:effectRef idx="0">
            <a:srgbClr val="0099FF"/>
          </a:effectRef>
          <a:fontRef idx="minor">
            <a:sysClr val="window" lastClr="FFFFFF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sp>
        <p:nvSpPr>
          <p:cNvPr id="256" name="文本框 6"/>
          <p:cNvSpPr txBox="1"/>
          <p:nvPr>
            <p:custDataLst>
              <p:tags r:id="rId5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生理特点</a:t>
            </a:r>
          </a:p>
        </p:txBody>
      </p:sp>
      <p:cxnSp>
        <p:nvCxnSpPr>
          <p:cNvPr id="3" name="直接连接符 2"/>
          <p:cNvCxnSpPr/>
          <p:nvPr>
            <p:custDataLst>
              <p:tags r:id="rId6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八角星 11"/>
          <p:cNvSpPr/>
          <p:nvPr>
            <p:custDataLst>
              <p:tags r:id="rId7"/>
            </p:custDataLst>
          </p:nvPr>
        </p:nvSpPr>
        <p:spPr>
          <a:xfrm>
            <a:off x="1306100" y="2308593"/>
            <a:ext cx="688355" cy="688355"/>
          </a:xfrm>
          <a:prstGeom prst="star8">
            <a:avLst/>
          </a:prstGeom>
          <a:solidFill>
            <a:schemeClr val="accent1"/>
          </a:solidFill>
          <a:ln w="3492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7" name="文本框 16"/>
          <p:cNvSpPr txBox="1"/>
          <p:nvPr>
            <p:custDataLst>
              <p:tags r:id="rId8"/>
            </p:custDataLst>
          </p:nvPr>
        </p:nvSpPr>
        <p:spPr>
          <a:xfrm>
            <a:off x="1422057" y="2496582"/>
            <a:ext cx="470107" cy="321188"/>
          </a:xfrm>
          <a:prstGeom prst="rect">
            <a:avLst/>
          </a:prstGeom>
          <a:noFill/>
        </p:spPr>
        <p:txBody>
          <a:bodyPr wrap="square" lIns="0" tIns="0" rIns="0" bIns="0" rtlCol="0">
            <a:normAutofit/>
          </a:bodyPr>
          <a:lstStyle/>
          <a:p>
            <a:pPr algn="ctr"/>
            <a:r>
              <a:rPr kumimoji="1" lang="en-US" altLang="zh-CN" b="1" spc="30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01</a:t>
            </a:r>
          </a:p>
        </p:txBody>
      </p:sp>
      <p:sp>
        <p:nvSpPr>
          <p:cNvPr id="38" name="文本框 37"/>
          <p:cNvSpPr txBox="1"/>
          <p:nvPr>
            <p:custDataLst>
              <p:tags r:id="rId9"/>
            </p:custDataLst>
          </p:nvPr>
        </p:nvSpPr>
        <p:spPr>
          <a:xfrm flipH="1">
            <a:off x="2147142" y="2248326"/>
            <a:ext cx="3830044" cy="808888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11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+mn-ea"/>
              </a:rPr>
              <a:t>器官功能减退：心、肺、肾等器官功能下降，影响手术耐受性</a:t>
            </a:r>
          </a:p>
        </p:txBody>
      </p:sp>
      <p:sp>
        <p:nvSpPr>
          <p:cNvPr id="2" name="八角星 11"/>
          <p:cNvSpPr/>
          <p:nvPr>
            <p:custDataLst>
              <p:tags r:id="rId10"/>
            </p:custDataLst>
          </p:nvPr>
        </p:nvSpPr>
        <p:spPr>
          <a:xfrm>
            <a:off x="6220979" y="2308593"/>
            <a:ext cx="688355" cy="688355"/>
          </a:xfrm>
          <a:prstGeom prst="star8">
            <a:avLst/>
          </a:prstGeom>
          <a:solidFill>
            <a:schemeClr val="accent2"/>
          </a:solidFill>
          <a:ln w="3492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" name="文本框 3"/>
          <p:cNvSpPr txBox="1"/>
          <p:nvPr>
            <p:custDataLst>
              <p:tags r:id="rId11"/>
            </p:custDataLst>
          </p:nvPr>
        </p:nvSpPr>
        <p:spPr>
          <a:xfrm>
            <a:off x="6336935" y="2496582"/>
            <a:ext cx="470107" cy="321188"/>
          </a:xfrm>
          <a:prstGeom prst="rect">
            <a:avLst/>
          </a:prstGeom>
          <a:noFill/>
        </p:spPr>
        <p:txBody>
          <a:bodyPr wrap="square" lIns="0" tIns="0" rIns="0" bIns="0" rtlCol="0">
            <a:normAutofit/>
          </a:bodyPr>
          <a:lstStyle/>
          <a:p>
            <a:pPr algn="ctr"/>
            <a:r>
              <a:rPr kumimoji="1" lang="en-US" altLang="zh-CN" b="1" spc="30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02</a:t>
            </a:r>
          </a:p>
        </p:txBody>
      </p:sp>
      <p:sp>
        <p:nvSpPr>
          <p:cNvPr id="5" name="文本框 4"/>
          <p:cNvSpPr txBox="1"/>
          <p:nvPr>
            <p:custDataLst>
              <p:tags r:id="rId12"/>
            </p:custDataLst>
          </p:nvPr>
        </p:nvSpPr>
        <p:spPr>
          <a:xfrm flipH="1">
            <a:off x="7062021" y="2248326"/>
            <a:ext cx="3830044" cy="808888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10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+mn-ea"/>
              </a:rPr>
              <a:t>代谢功能降低：糖、脂肪、蛋白质等代谢能力下降，影响术后恢复</a:t>
            </a:r>
          </a:p>
        </p:txBody>
      </p:sp>
      <p:sp>
        <p:nvSpPr>
          <p:cNvPr id="6" name="八角星 11"/>
          <p:cNvSpPr/>
          <p:nvPr>
            <p:custDataLst>
              <p:tags r:id="rId13"/>
            </p:custDataLst>
          </p:nvPr>
        </p:nvSpPr>
        <p:spPr>
          <a:xfrm>
            <a:off x="1306100" y="3466162"/>
            <a:ext cx="688355" cy="688355"/>
          </a:xfrm>
          <a:prstGeom prst="star8">
            <a:avLst/>
          </a:prstGeom>
          <a:solidFill>
            <a:schemeClr val="accent3"/>
          </a:solidFill>
          <a:ln w="3492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7" name="文本框 6"/>
          <p:cNvSpPr txBox="1"/>
          <p:nvPr>
            <p:custDataLst>
              <p:tags r:id="rId14"/>
            </p:custDataLst>
          </p:nvPr>
        </p:nvSpPr>
        <p:spPr>
          <a:xfrm>
            <a:off x="1422057" y="3654151"/>
            <a:ext cx="470107" cy="321188"/>
          </a:xfrm>
          <a:prstGeom prst="rect">
            <a:avLst/>
          </a:prstGeom>
          <a:noFill/>
        </p:spPr>
        <p:txBody>
          <a:bodyPr wrap="square" lIns="0" tIns="0" rIns="0" bIns="0" rtlCol="0">
            <a:normAutofit/>
          </a:bodyPr>
          <a:lstStyle/>
          <a:p>
            <a:pPr algn="ctr"/>
            <a:r>
              <a:rPr kumimoji="1" lang="en-US" altLang="zh-CN" b="1" spc="30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03</a:t>
            </a:r>
          </a:p>
        </p:txBody>
      </p:sp>
      <p:sp>
        <p:nvSpPr>
          <p:cNvPr id="8" name="文本框 7"/>
          <p:cNvSpPr txBox="1"/>
          <p:nvPr>
            <p:custDataLst>
              <p:tags r:id="rId15"/>
            </p:custDataLst>
          </p:nvPr>
        </p:nvSpPr>
        <p:spPr>
          <a:xfrm flipH="1">
            <a:off x="2147142" y="3405895"/>
            <a:ext cx="3830044" cy="808888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11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+mn-ea"/>
              </a:rPr>
              <a:t>免疫力下降：免疫功能降低，容易发生感染</a:t>
            </a:r>
          </a:p>
        </p:txBody>
      </p:sp>
      <p:sp>
        <p:nvSpPr>
          <p:cNvPr id="9" name="八角星 11"/>
          <p:cNvSpPr/>
          <p:nvPr>
            <p:custDataLst>
              <p:tags r:id="rId16"/>
            </p:custDataLst>
          </p:nvPr>
        </p:nvSpPr>
        <p:spPr>
          <a:xfrm>
            <a:off x="6220979" y="3466162"/>
            <a:ext cx="688355" cy="688355"/>
          </a:xfrm>
          <a:prstGeom prst="star8">
            <a:avLst/>
          </a:prstGeom>
          <a:solidFill>
            <a:schemeClr val="accent4"/>
          </a:solidFill>
          <a:ln w="3492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0" name="文本框 9"/>
          <p:cNvSpPr txBox="1"/>
          <p:nvPr>
            <p:custDataLst>
              <p:tags r:id="rId17"/>
            </p:custDataLst>
          </p:nvPr>
        </p:nvSpPr>
        <p:spPr>
          <a:xfrm>
            <a:off x="6336935" y="3654151"/>
            <a:ext cx="470107" cy="321188"/>
          </a:xfrm>
          <a:prstGeom prst="rect">
            <a:avLst/>
          </a:prstGeom>
          <a:noFill/>
        </p:spPr>
        <p:txBody>
          <a:bodyPr wrap="square" lIns="0" tIns="0" rIns="0" bIns="0" rtlCol="0">
            <a:normAutofit/>
          </a:bodyPr>
          <a:lstStyle/>
          <a:p>
            <a:pPr algn="ctr"/>
            <a:r>
              <a:rPr kumimoji="1" lang="en-US" altLang="zh-CN" b="1" spc="30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04</a:t>
            </a:r>
          </a:p>
        </p:txBody>
      </p:sp>
      <p:sp>
        <p:nvSpPr>
          <p:cNvPr id="11" name="文本框 10"/>
          <p:cNvSpPr txBox="1"/>
          <p:nvPr>
            <p:custDataLst>
              <p:tags r:id="rId18"/>
            </p:custDataLst>
          </p:nvPr>
        </p:nvSpPr>
        <p:spPr>
          <a:xfrm flipH="1">
            <a:off x="7062021" y="3405895"/>
            <a:ext cx="3830044" cy="808888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11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+mn-ea"/>
              </a:rPr>
              <a:t>骨骼肌肉退化：骨骼肌肉强度降低，影响术后活动能力</a:t>
            </a:r>
          </a:p>
        </p:txBody>
      </p:sp>
      <p:sp>
        <p:nvSpPr>
          <p:cNvPr id="12" name="八角星 11"/>
          <p:cNvSpPr/>
          <p:nvPr>
            <p:custDataLst>
              <p:tags r:id="rId19"/>
            </p:custDataLst>
          </p:nvPr>
        </p:nvSpPr>
        <p:spPr>
          <a:xfrm>
            <a:off x="1306100" y="4623731"/>
            <a:ext cx="688355" cy="688355"/>
          </a:xfrm>
          <a:prstGeom prst="star8">
            <a:avLst/>
          </a:prstGeom>
          <a:solidFill>
            <a:schemeClr val="accent5"/>
          </a:solidFill>
          <a:ln w="3492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3" name="文本框 12"/>
          <p:cNvSpPr txBox="1"/>
          <p:nvPr>
            <p:custDataLst>
              <p:tags r:id="rId20"/>
            </p:custDataLst>
          </p:nvPr>
        </p:nvSpPr>
        <p:spPr>
          <a:xfrm>
            <a:off x="1422057" y="4811720"/>
            <a:ext cx="470107" cy="321188"/>
          </a:xfrm>
          <a:prstGeom prst="rect">
            <a:avLst/>
          </a:prstGeom>
          <a:noFill/>
        </p:spPr>
        <p:txBody>
          <a:bodyPr wrap="square" lIns="0" tIns="0" rIns="0" bIns="0" rtlCol="0">
            <a:normAutofit/>
          </a:bodyPr>
          <a:lstStyle/>
          <a:p>
            <a:pPr algn="ctr"/>
            <a:r>
              <a:rPr kumimoji="1" lang="en-US" altLang="zh-CN" b="1" spc="30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</a:rPr>
              <a:t>05</a:t>
            </a:r>
          </a:p>
        </p:txBody>
      </p:sp>
      <p:sp>
        <p:nvSpPr>
          <p:cNvPr id="14" name="文本框 13"/>
          <p:cNvSpPr txBox="1"/>
          <p:nvPr>
            <p:custDataLst>
              <p:tags r:id="rId21"/>
            </p:custDataLst>
          </p:nvPr>
        </p:nvSpPr>
        <p:spPr>
          <a:xfrm flipH="1">
            <a:off x="2147142" y="4563464"/>
            <a:ext cx="3830044" cy="808888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9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+mn-ea"/>
              </a:rPr>
              <a:t>感觉功能减退：视觉、听觉、触觉等感觉功能下降，影响术后康复效果</a:t>
            </a:r>
          </a:p>
        </p:txBody>
      </p:sp>
      <p:sp>
        <p:nvSpPr>
          <p:cNvPr id="15" name="八角星 11"/>
          <p:cNvSpPr/>
          <p:nvPr>
            <p:custDataLst>
              <p:tags r:id="rId22"/>
            </p:custDataLst>
          </p:nvPr>
        </p:nvSpPr>
        <p:spPr>
          <a:xfrm>
            <a:off x="6220979" y="4623731"/>
            <a:ext cx="688355" cy="688355"/>
          </a:xfrm>
          <a:prstGeom prst="star8">
            <a:avLst/>
          </a:prstGeom>
          <a:solidFill>
            <a:schemeClr val="accent6"/>
          </a:solidFill>
          <a:ln w="3492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8" name="文本框 17"/>
          <p:cNvSpPr txBox="1"/>
          <p:nvPr>
            <p:custDataLst>
              <p:tags r:id="rId23"/>
            </p:custDataLst>
          </p:nvPr>
        </p:nvSpPr>
        <p:spPr>
          <a:xfrm>
            <a:off x="6336935" y="4811720"/>
            <a:ext cx="470107" cy="321188"/>
          </a:xfrm>
          <a:prstGeom prst="rect">
            <a:avLst/>
          </a:prstGeom>
          <a:noFill/>
        </p:spPr>
        <p:txBody>
          <a:bodyPr wrap="square" lIns="0" tIns="0" rIns="0" bIns="0" rtlCol="0">
            <a:normAutofit/>
          </a:bodyPr>
          <a:lstStyle/>
          <a:p>
            <a:pPr algn="ctr"/>
            <a:r>
              <a:rPr kumimoji="1" lang="en-US" altLang="zh-CN" b="1" spc="30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</a:rPr>
              <a:t>06</a:t>
            </a:r>
          </a:p>
        </p:txBody>
      </p:sp>
      <p:sp>
        <p:nvSpPr>
          <p:cNvPr id="19" name="文本框 18"/>
          <p:cNvSpPr txBox="1"/>
          <p:nvPr>
            <p:custDataLst>
              <p:tags r:id="rId24"/>
            </p:custDataLst>
          </p:nvPr>
        </p:nvSpPr>
        <p:spPr>
          <a:xfrm flipH="1">
            <a:off x="7062021" y="4563464"/>
            <a:ext cx="3830044" cy="808888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8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+mn-ea"/>
              </a:rPr>
              <a:t>认知功能下降：记忆力、注意力、理解力等认知功能下降，影响术后护理效果</a:t>
            </a:r>
          </a:p>
        </p:txBody>
      </p:sp>
    </p:spTree>
    <p:custDataLst>
      <p:tags r:id="rId25"/>
    </p:custDataLst>
  </p:cSld>
  <p:clrMapOvr>
    <a:masterClrMapping/>
  </p:clrMapOvr>
  <p:transition spd="med"/>
  <p:timing/>
</p:sld>
</file>

<file path=ppt/slides/slide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0" name="图片 19" descr="雪地上&#10;&#10;中度可信度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custGeom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9" name="任意多边形: 形状 37"/>
          <p:cNvSpPr/>
          <p:nvPr>
            <p:custDataLst>
              <p:tags r:id="rId4"/>
            </p:custDataLst>
          </p:nvPr>
        </p:nvSpPr>
        <p:spPr>
          <a:xfrm flipV="1">
            <a:off x="5674360" y="1905"/>
            <a:ext cx="6517640" cy="6856095"/>
          </a:xfrm>
          <a:custGeom>
            <a:gdLst>
              <a:gd name="connsiteX0" fmla="*/ 11073245 w 11073245"/>
              <a:gd name="connsiteY0" fmla="*/ 7199311 h 7199311"/>
              <a:gd name="connsiteX1" fmla="*/ 0 w 11073245"/>
              <a:gd name="connsiteY1" fmla="*/ 7199311 h 7199311"/>
              <a:gd name="connsiteX2" fmla="*/ 0 w 11073245"/>
              <a:gd name="connsiteY2" fmla="*/ 0 h 7199311"/>
              <a:gd name="connsiteX3" fmla="*/ 11073245 w 11073245"/>
              <a:gd name="connsiteY3" fmla="*/ 0 h 719931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073245" h="7199310">
                <a:moveTo>
                  <a:pt x="11073245" y="7199311"/>
                </a:moveTo>
                <a:lnTo>
                  <a:pt x="0" y="7199311"/>
                </a:lnTo>
                <a:lnTo>
                  <a:pt x="0" y="0"/>
                </a:lnTo>
                <a:lnTo>
                  <a:pt x="11073245" y="0"/>
                </a:lnTo>
                <a:close/>
              </a:path>
            </a:pathLst>
          </a:custGeom>
          <a:gradFill flip="none" rotWithShape="1">
            <a:gsLst>
              <a:gs pos="0">
                <a:schemeClr val="accent6">
                  <a:lumMod val="75000"/>
                  <a:alpha val="34000"/>
                </a:schemeClr>
              </a:gs>
              <a:gs pos="47000">
                <a:schemeClr val="accent6">
                  <a:alpha val="0"/>
                </a:schemeClr>
              </a:gs>
            </a:gsLst>
            <a:path path="circle">
              <a:fillToRect l="100000" b="100000"/>
            </a:path>
            <a:tileRect t="-100000" r="-100000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rgbClr val="0099FF">
              <a:shade val="50000"/>
            </a:srgbClr>
          </a:lnRef>
          <a:fillRef idx="1">
            <a:srgbClr val="0099FF"/>
          </a:fillRef>
          <a:effectRef idx="0">
            <a:srgbClr val="0099FF"/>
          </a:effectRef>
          <a:fontRef idx="minor">
            <a:sysClr val="window" lastClr="FFFFFF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sp>
        <p:nvSpPr>
          <p:cNvPr id="256" name="文本框 6"/>
          <p:cNvSpPr txBox="1"/>
          <p:nvPr>
            <p:custDataLst>
              <p:tags r:id="rId5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心理特点</a:t>
            </a:r>
          </a:p>
        </p:txBody>
      </p:sp>
      <p:cxnSp>
        <p:nvCxnSpPr>
          <p:cNvPr id="3" name="直接连接符 2"/>
          <p:cNvCxnSpPr/>
          <p:nvPr>
            <p:custDataLst>
              <p:tags r:id="rId6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矩形 13"/>
          <p:cNvSpPr/>
          <p:nvPr>
            <p:custDataLst>
              <p:tags r:id="rId7"/>
            </p:custDataLst>
          </p:nvPr>
        </p:nvSpPr>
        <p:spPr>
          <a:xfrm rot="885390">
            <a:off x="1310774" y="2070363"/>
            <a:ext cx="1063749" cy="1266368"/>
          </a:xfrm>
          <a:prstGeom prst="rect">
            <a:avLst/>
          </a:prstGeom>
          <a:noFill/>
          <a:ln w="19050">
            <a:solidFill>
              <a:schemeClr val="accent1">
                <a:lumMod val="20000"/>
                <a:lumOff val="80000"/>
              </a:schemeClr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rmAutofit/>
          </a:bodyPr>
          <a:lstStyle/>
          <a:p>
            <a:pPr algn="just">
              <a:lnSpc>
                <a:spcPct val="130000"/>
              </a:lnSpc>
            </a:pPr>
            <a:endParaRPr lang="zh-CN" altLang="en-US" err="1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5" name="矩形 14"/>
          <p:cNvSpPr/>
          <p:nvPr>
            <p:custDataLst>
              <p:tags r:id="rId8"/>
            </p:custDataLst>
          </p:nvPr>
        </p:nvSpPr>
        <p:spPr>
          <a:xfrm>
            <a:off x="1306047" y="2072609"/>
            <a:ext cx="1063749" cy="1266368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noAutofit/>
          </a:bodyPr>
          <a:lstStyle/>
          <a:p>
            <a:pPr algn="ctr">
              <a:lnSpc>
                <a:spcPct val="130000"/>
              </a:lnSpc>
            </a:pPr>
            <a:endParaRPr lang="en-US" altLang="zh-CN">
              <a:solidFill>
                <a:schemeClr val="lt1"/>
              </a:solidFill>
              <a:latin typeface="微软雅黑" panose="020b0503020204020204" charset="-122"/>
              <a:ea typeface="微软雅黑"/>
              <a:cs typeface="+mj-cs"/>
            </a:endParaRPr>
          </a:p>
        </p:txBody>
      </p:sp>
      <p:sp>
        <p:nvSpPr>
          <p:cNvPr id="12" name="文本框 11"/>
          <p:cNvSpPr txBox="1"/>
          <p:nvPr>
            <p:custDataLst>
              <p:tags r:id="rId9"/>
            </p:custDataLst>
          </p:nvPr>
        </p:nvSpPr>
        <p:spPr>
          <a:xfrm>
            <a:off x="1437888" y="2345026"/>
            <a:ext cx="804795" cy="719291"/>
          </a:xfrm>
          <a:prstGeom prst="rect">
            <a:avLst/>
          </a:prstGeom>
          <a:noFill/>
        </p:spPr>
        <p:txBody>
          <a:bodyPr wrap="none" rtlCol="0">
            <a:normAutofit/>
          </a:bodyPr>
          <a:lstStyle/>
          <a:p>
            <a:r>
              <a:rPr lang="en-US" altLang="zh-CN" sz="2800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01</a:t>
            </a:r>
          </a:p>
        </p:txBody>
      </p:sp>
      <p:sp>
        <p:nvSpPr>
          <p:cNvPr id="13" name="矩形 1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2550097" y="2007421"/>
            <a:ext cx="3197539" cy="13967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200" spc="150">
                <a:solidFill>
                  <a:schemeClr val="dk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Arial" panose="020b0604020202020204" pitchFamily="34" charset="0"/>
              </a:rPr>
              <a:t>孤独感：老年人由于社交活动减少，容易产生孤独感</a:t>
            </a:r>
          </a:p>
        </p:txBody>
      </p:sp>
      <p:sp>
        <p:nvSpPr>
          <p:cNvPr id="2" name="矩形 1"/>
          <p:cNvSpPr/>
          <p:nvPr>
            <p:custDataLst>
              <p:tags r:id="rId11"/>
            </p:custDataLst>
          </p:nvPr>
        </p:nvSpPr>
        <p:spPr>
          <a:xfrm rot="885390">
            <a:off x="6456133" y="2070363"/>
            <a:ext cx="1063749" cy="1266368"/>
          </a:xfrm>
          <a:prstGeom prst="rect">
            <a:avLst/>
          </a:prstGeom>
          <a:noFill/>
          <a:ln w="19050">
            <a:solidFill>
              <a:schemeClr val="accent2">
                <a:lumMod val="20000"/>
                <a:lumOff val="80000"/>
              </a:schemeClr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rmAutofit/>
          </a:bodyPr>
          <a:lstStyle/>
          <a:p>
            <a:pPr algn="just">
              <a:lnSpc>
                <a:spcPct val="130000"/>
              </a:lnSpc>
            </a:pPr>
            <a:endParaRPr lang="zh-CN" altLang="en-US" err="1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" name="矩形 3"/>
          <p:cNvSpPr/>
          <p:nvPr>
            <p:custDataLst>
              <p:tags r:id="rId12"/>
            </p:custDataLst>
          </p:nvPr>
        </p:nvSpPr>
        <p:spPr>
          <a:xfrm>
            <a:off x="6451406" y="2072609"/>
            <a:ext cx="1063749" cy="1266368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noAutofit/>
          </a:bodyPr>
          <a:lstStyle/>
          <a:p>
            <a:pPr algn="ctr">
              <a:lnSpc>
                <a:spcPct val="130000"/>
              </a:lnSpc>
            </a:pPr>
            <a:endParaRPr lang="en-US" altLang="zh-CN">
              <a:solidFill>
                <a:schemeClr val="lt1"/>
              </a:solidFill>
              <a:latin typeface="微软雅黑" panose="020b0503020204020204" charset="-122"/>
              <a:ea typeface="微软雅黑"/>
              <a:cs typeface="+mj-cs"/>
            </a:endParaRPr>
          </a:p>
        </p:txBody>
      </p:sp>
      <p:sp>
        <p:nvSpPr>
          <p:cNvPr id="5" name="文本框 4"/>
          <p:cNvSpPr txBox="1"/>
          <p:nvPr>
            <p:custDataLst>
              <p:tags r:id="rId13"/>
            </p:custDataLst>
          </p:nvPr>
        </p:nvSpPr>
        <p:spPr>
          <a:xfrm>
            <a:off x="6583247" y="2345026"/>
            <a:ext cx="804795" cy="719291"/>
          </a:xfrm>
          <a:prstGeom prst="rect">
            <a:avLst/>
          </a:prstGeom>
          <a:noFill/>
        </p:spPr>
        <p:txBody>
          <a:bodyPr wrap="none" rtlCol="0">
            <a:normAutofit/>
          </a:bodyPr>
          <a:lstStyle/>
          <a:p>
            <a:r>
              <a:rPr lang="en-US" altLang="zh-CN" sz="2800" b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</a:rPr>
              <a:t>02</a:t>
            </a:r>
          </a:p>
        </p:txBody>
      </p:sp>
      <p:sp>
        <p:nvSpPr>
          <p:cNvPr id="6" name="矩形 1"/>
          <p:cNvSpPr>
            <a:spLocks noChangeArrowheads="1"/>
          </p:cNvSpPr>
          <p:nvPr>
            <p:custDataLst>
              <p:tags r:id="rId14"/>
            </p:custDataLst>
          </p:nvPr>
        </p:nvSpPr>
        <p:spPr bwMode="auto">
          <a:xfrm>
            <a:off x="7695456" y="2007421"/>
            <a:ext cx="3197539" cy="13967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200" spc="140">
                <a:solidFill>
                  <a:schemeClr val="dk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Arial" panose="020b0604020202020204" pitchFamily="34" charset="0"/>
              </a:rPr>
              <a:t>焦虑和抑郁：老年人由于身体机能下降，容易产生焦虑和抑郁情绪</a:t>
            </a:r>
          </a:p>
        </p:txBody>
      </p:sp>
      <p:sp>
        <p:nvSpPr>
          <p:cNvPr id="7" name="矩形 6"/>
          <p:cNvSpPr/>
          <p:nvPr>
            <p:custDataLst>
              <p:tags r:id="rId15"/>
            </p:custDataLst>
          </p:nvPr>
        </p:nvSpPr>
        <p:spPr>
          <a:xfrm rot="885390">
            <a:off x="1310774" y="4278282"/>
            <a:ext cx="1063749" cy="1266368"/>
          </a:xfrm>
          <a:prstGeom prst="rect">
            <a:avLst/>
          </a:prstGeom>
          <a:noFill/>
          <a:ln w="19050">
            <a:solidFill>
              <a:schemeClr val="accent3">
                <a:lumMod val="20000"/>
                <a:lumOff val="80000"/>
              </a:schemeClr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rmAutofit/>
          </a:bodyPr>
          <a:lstStyle/>
          <a:p>
            <a:pPr algn="just">
              <a:lnSpc>
                <a:spcPct val="130000"/>
              </a:lnSpc>
            </a:pPr>
            <a:endParaRPr lang="zh-CN" altLang="en-US" err="1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8" name="矩形 7"/>
          <p:cNvSpPr/>
          <p:nvPr>
            <p:custDataLst>
              <p:tags r:id="rId16"/>
            </p:custDataLst>
          </p:nvPr>
        </p:nvSpPr>
        <p:spPr>
          <a:xfrm>
            <a:off x="1306047" y="4280528"/>
            <a:ext cx="1063749" cy="1266368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noAutofit/>
          </a:bodyPr>
          <a:lstStyle/>
          <a:p>
            <a:pPr algn="ctr">
              <a:lnSpc>
                <a:spcPct val="130000"/>
              </a:lnSpc>
            </a:pPr>
            <a:endParaRPr lang="en-US" altLang="zh-CN">
              <a:solidFill>
                <a:schemeClr val="lt1"/>
              </a:solidFill>
              <a:latin typeface="微软雅黑" panose="020b0503020204020204" charset="-122"/>
              <a:ea typeface="微软雅黑"/>
              <a:cs typeface="+mj-cs"/>
            </a:endParaRPr>
          </a:p>
        </p:txBody>
      </p:sp>
      <p:sp>
        <p:nvSpPr>
          <p:cNvPr id="9" name="文本框 8"/>
          <p:cNvSpPr txBox="1"/>
          <p:nvPr>
            <p:custDataLst>
              <p:tags r:id="rId17"/>
            </p:custDataLst>
          </p:nvPr>
        </p:nvSpPr>
        <p:spPr>
          <a:xfrm>
            <a:off x="1437888" y="4552945"/>
            <a:ext cx="804795" cy="719291"/>
          </a:xfrm>
          <a:prstGeom prst="rect">
            <a:avLst/>
          </a:prstGeom>
          <a:noFill/>
        </p:spPr>
        <p:txBody>
          <a:bodyPr wrap="none" rtlCol="0">
            <a:normAutofit/>
          </a:bodyPr>
          <a:lstStyle/>
          <a:p>
            <a:r>
              <a:rPr lang="en-US" altLang="zh-CN" sz="2800" b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</a:rPr>
              <a:t>03</a:t>
            </a:r>
          </a:p>
        </p:txBody>
      </p:sp>
      <p:sp>
        <p:nvSpPr>
          <p:cNvPr id="10" name="矩形 1"/>
          <p:cNvSpPr>
            <a:spLocks noChangeArrowheads="1"/>
          </p:cNvSpPr>
          <p:nvPr>
            <p:custDataLst>
              <p:tags r:id="rId18"/>
            </p:custDataLst>
          </p:nvPr>
        </p:nvSpPr>
        <p:spPr bwMode="auto">
          <a:xfrm>
            <a:off x="2550097" y="4215339"/>
            <a:ext cx="3197539" cy="13967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200" spc="150">
                <a:solidFill>
                  <a:schemeClr val="dk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Arial" panose="020b0604020202020204" pitchFamily="34" charset="0"/>
              </a:rPr>
              <a:t>自尊心强：老年人自尊心较强，需要尊重和理解</a:t>
            </a:r>
          </a:p>
        </p:txBody>
      </p:sp>
      <p:sp>
        <p:nvSpPr>
          <p:cNvPr id="11" name="矩形 10"/>
          <p:cNvSpPr/>
          <p:nvPr>
            <p:custDataLst>
              <p:tags r:id="rId19"/>
            </p:custDataLst>
          </p:nvPr>
        </p:nvSpPr>
        <p:spPr>
          <a:xfrm rot="885390">
            <a:off x="6456133" y="4278282"/>
            <a:ext cx="1063749" cy="1266368"/>
          </a:xfrm>
          <a:prstGeom prst="rect">
            <a:avLst/>
          </a:prstGeom>
          <a:noFill/>
          <a:ln w="19050">
            <a:solidFill>
              <a:schemeClr val="accent4">
                <a:lumMod val="20000"/>
                <a:lumOff val="80000"/>
              </a:schemeClr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rmAutofit/>
          </a:bodyPr>
          <a:lstStyle/>
          <a:p>
            <a:pPr algn="just">
              <a:lnSpc>
                <a:spcPct val="130000"/>
              </a:lnSpc>
            </a:pPr>
            <a:endParaRPr lang="zh-CN" altLang="en-US" err="1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6" name="矩形 15"/>
          <p:cNvSpPr/>
          <p:nvPr>
            <p:custDataLst>
              <p:tags r:id="rId20"/>
            </p:custDataLst>
          </p:nvPr>
        </p:nvSpPr>
        <p:spPr>
          <a:xfrm>
            <a:off x="6451406" y="4280528"/>
            <a:ext cx="1063749" cy="1266368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noAutofit/>
          </a:bodyPr>
          <a:lstStyle/>
          <a:p>
            <a:pPr algn="ctr">
              <a:lnSpc>
                <a:spcPct val="130000"/>
              </a:lnSpc>
            </a:pPr>
            <a:endParaRPr lang="en-US" altLang="zh-CN">
              <a:solidFill>
                <a:schemeClr val="lt1"/>
              </a:solidFill>
              <a:latin typeface="微软雅黑" panose="020b0503020204020204" charset="-122"/>
              <a:ea typeface="微软雅黑"/>
              <a:cs typeface="+mj-cs"/>
            </a:endParaRPr>
          </a:p>
        </p:txBody>
      </p:sp>
      <p:sp>
        <p:nvSpPr>
          <p:cNvPr id="17" name="文本框 16"/>
          <p:cNvSpPr txBox="1"/>
          <p:nvPr>
            <p:custDataLst>
              <p:tags r:id="rId21"/>
            </p:custDataLst>
          </p:nvPr>
        </p:nvSpPr>
        <p:spPr>
          <a:xfrm>
            <a:off x="6583247" y="4552945"/>
            <a:ext cx="804795" cy="719291"/>
          </a:xfrm>
          <a:prstGeom prst="rect">
            <a:avLst/>
          </a:prstGeom>
          <a:noFill/>
        </p:spPr>
        <p:txBody>
          <a:bodyPr wrap="none" rtlCol="0">
            <a:normAutofit/>
          </a:bodyPr>
          <a:lstStyle/>
          <a:p>
            <a:r>
              <a:rPr lang="en-US" altLang="zh-CN" sz="2800" b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</a:rPr>
              <a:t>04</a:t>
            </a:r>
          </a:p>
        </p:txBody>
      </p:sp>
      <p:sp>
        <p:nvSpPr>
          <p:cNvPr id="18" name="矩形 1"/>
          <p:cNvSpPr>
            <a:spLocks noChangeArrowheads="1"/>
          </p:cNvSpPr>
          <p:nvPr>
            <p:custDataLst>
              <p:tags r:id="rId22"/>
            </p:custDataLst>
          </p:nvPr>
        </p:nvSpPr>
        <p:spPr bwMode="auto">
          <a:xfrm>
            <a:off x="7695456" y="4215339"/>
            <a:ext cx="3197539" cy="13967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200" spc="150">
                <a:solidFill>
                  <a:schemeClr val="dk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Arial" panose="020b0604020202020204" pitchFamily="34" charset="0"/>
              </a:rPr>
              <a:t>依赖性：老年人由于身体机能下降，容易产生依赖性</a:t>
            </a:r>
          </a:p>
        </p:txBody>
      </p:sp>
    </p:spTree>
    <p:custDataLst>
      <p:tags r:id="rId23"/>
    </p:custDataLst>
  </p:cSld>
  <p:clrMapOvr>
    <a:masterClrMapping/>
  </p:clrMapOvr>
  <p:transition spd="med"/>
  <p:timing/>
</p:sld>
</file>

<file path=ppt/slides/slide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3" name="图片 12" descr="雪地上&#10;&#10;中度可信度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custGeom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2" name="任意多边形: 形状 37"/>
          <p:cNvSpPr/>
          <p:nvPr>
            <p:custDataLst>
              <p:tags r:id="rId4"/>
            </p:custDataLst>
          </p:nvPr>
        </p:nvSpPr>
        <p:spPr>
          <a:xfrm flipV="1">
            <a:off x="5674360" y="1905"/>
            <a:ext cx="6517640" cy="6856095"/>
          </a:xfrm>
          <a:custGeom>
            <a:gdLst>
              <a:gd name="connsiteX0" fmla="*/ 11073245 w 11073245"/>
              <a:gd name="connsiteY0" fmla="*/ 7199311 h 7199311"/>
              <a:gd name="connsiteX1" fmla="*/ 0 w 11073245"/>
              <a:gd name="connsiteY1" fmla="*/ 7199311 h 7199311"/>
              <a:gd name="connsiteX2" fmla="*/ 0 w 11073245"/>
              <a:gd name="connsiteY2" fmla="*/ 0 h 7199311"/>
              <a:gd name="connsiteX3" fmla="*/ 11073245 w 11073245"/>
              <a:gd name="connsiteY3" fmla="*/ 0 h 719931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073245" h="7199310">
                <a:moveTo>
                  <a:pt x="11073245" y="7199311"/>
                </a:moveTo>
                <a:lnTo>
                  <a:pt x="0" y="7199311"/>
                </a:lnTo>
                <a:lnTo>
                  <a:pt x="0" y="0"/>
                </a:lnTo>
                <a:lnTo>
                  <a:pt x="11073245" y="0"/>
                </a:lnTo>
                <a:close/>
              </a:path>
            </a:pathLst>
          </a:custGeom>
          <a:gradFill flip="none" rotWithShape="1">
            <a:gsLst>
              <a:gs pos="0">
                <a:schemeClr val="accent6">
                  <a:lumMod val="75000"/>
                  <a:alpha val="34000"/>
                </a:schemeClr>
              </a:gs>
              <a:gs pos="47000">
                <a:schemeClr val="accent6">
                  <a:alpha val="0"/>
                </a:schemeClr>
              </a:gs>
            </a:gsLst>
            <a:path path="circle">
              <a:fillToRect l="100000" b="100000"/>
            </a:path>
            <a:tileRect t="-100000" r="-100000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rgbClr val="0099FF">
              <a:shade val="50000"/>
            </a:srgbClr>
          </a:lnRef>
          <a:fillRef idx="1">
            <a:srgbClr val="0099FF"/>
          </a:fillRef>
          <a:effectRef idx="0">
            <a:srgbClr val="0099FF"/>
          </a:effectRef>
          <a:fontRef idx="minor">
            <a:sysClr val="window" lastClr="FFFFFF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sp>
        <p:nvSpPr>
          <p:cNvPr id="256" name="文本框 6"/>
          <p:cNvSpPr txBox="1"/>
          <p:nvPr>
            <p:custDataLst>
              <p:tags r:id="rId5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社会特点</a:t>
            </a:r>
          </a:p>
        </p:txBody>
      </p:sp>
      <p:cxnSp>
        <p:nvCxnSpPr>
          <p:cNvPr id="3" name="直接连接符 2"/>
          <p:cNvCxnSpPr/>
          <p:nvPr>
            <p:custDataLst>
              <p:tags r:id="rId6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文本框 16"/>
          <p:cNvSpPr txBox="1"/>
          <p:nvPr>
            <p:custDataLst>
              <p:tags r:id="rId7"/>
            </p:custDataLst>
          </p:nvPr>
        </p:nvSpPr>
        <p:spPr>
          <a:xfrm>
            <a:off x="1306510" y="3053020"/>
            <a:ext cx="2131233" cy="2452104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/>
          <a:p>
            <a:pPr marL="0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300" spc="15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</a:rPr>
              <a:t>老年人口比例增加：随着社会老龄化，老年人口比例逐年上升</a:t>
            </a:r>
          </a:p>
        </p:txBody>
      </p:sp>
      <p:sp>
        <p:nvSpPr>
          <p:cNvPr id="15" name="直角三角形 14"/>
          <p:cNvSpPr/>
          <p:nvPr>
            <p:custDataLst>
              <p:tags r:id="rId8"/>
            </p:custDataLst>
          </p:nvPr>
        </p:nvSpPr>
        <p:spPr>
          <a:xfrm flipV="1">
            <a:off x="1468415" y="2115558"/>
            <a:ext cx="806470" cy="847659"/>
          </a:xfrm>
          <a:prstGeom prst="rtTriangle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6" name="文本框 15"/>
          <p:cNvSpPr txBox="1"/>
          <p:nvPr>
            <p:custDataLst>
              <p:tags r:id="rId9"/>
            </p:custDataLst>
          </p:nvPr>
        </p:nvSpPr>
        <p:spPr>
          <a:xfrm>
            <a:off x="1493952" y="2115558"/>
            <a:ext cx="861663" cy="841892"/>
          </a:xfrm>
          <a:prstGeom prst="rect">
            <a:avLst/>
          </a:prstGeom>
          <a:noFill/>
        </p:spPr>
        <p:txBody>
          <a:bodyPr wrap="square" rtlCol="0" anchor="ctr" anchorCtr="1">
            <a:normAutofit/>
          </a:bodyPr>
          <a:lstStyle/>
          <a:p>
            <a:r>
              <a:rPr lang="en-US" altLang="zh-CN" sz="3600" b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1</a:t>
            </a:r>
          </a:p>
        </p:txBody>
      </p:sp>
      <p:sp>
        <p:nvSpPr>
          <p:cNvPr id="2" name="文本框 1"/>
          <p:cNvSpPr txBox="1"/>
          <p:nvPr>
            <p:custDataLst>
              <p:tags r:id="rId10"/>
            </p:custDataLst>
          </p:nvPr>
        </p:nvSpPr>
        <p:spPr>
          <a:xfrm>
            <a:off x="3791663" y="3053020"/>
            <a:ext cx="2131233" cy="2452104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/>
          <a:p>
            <a:pPr marL="0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300" spc="15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</a:rPr>
              <a:t>家庭结构变化：家庭结构趋于小型化，老年人独居比例增加</a:t>
            </a:r>
          </a:p>
        </p:txBody>
      </p:sp>
      <p:sp>
        <p:nvSpPr>
          <p:cNvPr id="4" name="直角三角形 3"/>
          <p:cNvSpPr/>
          <p:nvPr>
            <p:custDataLst>
              <p:tags r:id="rId11"/>
            </p:custDataLst>
          </p:nvPr>
        </p:nvSpPr>
        <p:spPr>
          <a:xfrm flipV="1">
            <a:off x="3953567" y="2115558"/>
            <a:ext cx="806470" cy="847659"/>
          </a:xfrm>
          <a:prstGeom prst="rtTriangle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" name="文本框 4"/>
          <p:cNvSpPr txBox="1"/>
          <p:nvPr>
            <p:custDataLst>
              <p:tags r:id="rId12"/>
            </p:custDataLst>
          </p:nvPr>
        </p:nvSpPr>
        <p:spPr>
          <a:xfrm>
            <a:off x="3979104" y="2115558"/>
            <a:ext cx="861663" cy="841892"/>
          </a:xfrm>
          <a:prstGeom prst="rect">
            <a:avLst/>
          </a:prstGeom>
          <a:noFill/>
        </p:spPr>
        <p:txBody>
          <a:bodyPr wrap="square" rtlCol="0" anchor="ctr" anchorCtr="1">
            <a:normAutofit/>
          </a:bodyPr>
          <a:lstStyle/>
          <a:p>
            <a:r>
              <a:rPr lang="en-US" altLang="zh-CN" sz="3600" b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2</a:t>
            </a:r>
          </a:p>
        </p:txBody>
      </p:sp>
      <p:sp>
        <p:nvSpPr>
          <p:cNvPr id="6" name="文本框 5"/>
          <p:cNvSpPr txBox="1"/>
          <p:nvPr>
            <p:custDataLst>
              <p:tags r:id="rId13"/>
            </p:custDataLst>
          </p:nvPr>
        </p:nvSpPr>
        <p:spPr>
          <a:xfrm>
            <a:off x="6276815" y="3053020"/>
            <a:ext cx="2131233" cy="2452104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/>
          <a:p>
            <a:pPr marL="0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300" spc="15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</a:rPr>
              <a:t>社会支持减少：随着家庭结构的变化，老年人的社会支持减少</a:t>
            </a:r>
          </a:p>
        </p:txBody>
      </p:sp>
      <p:sp>
        <p:nvSpPr>
          <p:cNvPr id="7" name="直角三角形 6"/>
          <p:cNvSpPr/>
          <p:nvPr>
            <p:custDataLst>
              <p:tags r:id="rId14"/>
            </p:custDataLst>
          </p:nvPr>
        </p:nvSpPr>
        <p:spPr>
          <a:xfrm flipV="1">
            <a:off x="6438721" y="2115558"/>
            <a:ext cx="806470" cy="847659"/>
          </a:xfrm>
          <a:prstGeom prst="rtTriangle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8" name="文本框 7"/>
          <p:cNvSpPr txBox="1"/>
          <p:nvPr>
            <p:custDataLst>
              <p:tags r:id="rId15"/>
            </p:custDataLst>
          </p:nvPr>
        </p:nvSpPr>
        <p:spPr>
          <a:xfrm>
            <a:off x="6464258" y="2115558"/>
            <a:ext cx="861663" cy="841892"/>
          </a:xfrm>
          <a:prstGeom prst="rect">
            <a:avLst/>
          </a:prstGeom>
          <a:noFill/>
        </p:spPr>
        <p:txBody>
          <a:bodyPr wrap="square" rtlCol="0" anchor="ctr" anchorCtr="1">
            <a:normAutofit/>
          </a:bodyPr>
          <a:lstStyle/>
          <a:p>
            <a:r>
              <a:rPr lang="en-US" altLang="zh-CN" sz="3600" b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3</a:t>
            </a:r>
          </a:p>
        </p:txBody>
      </p:sp>
      <p:sp>
        <p:nvSpPr>
          <p:cNvPr id="9" name="文本框 8"/>
          <p:cNvSpPr txBox="1"/>
          <p:nvPr>
            <p:custDataLst>
              <p:tags r:id="rId16"/>
            </p:custDataLst>
          </p:nvPr>
        </p:nvSpPr>
        <p:spPr>
          <a:xfrm>
            <a:off x="8761968" y="3053020"/>
            <a:ext cx="2131233" cy="2452104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/>
          <a:p>
            <a:pPr marL="0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300" spc="15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</a:rPr>
              <a:t>医疗需求增加：随着老年人口比例增加，医疗需求也在增加</a:t>
            </a:r>
          </a:p>
        </p:txBody>
      </p:sp>
      <p:sp>
        <p:nvSpPr>
          <p:cNvPr id="10" name="直角三角形 9"/>
          <p:cNvSpPr/>
          <p:nvPr>
            <p:custDataLst>
              <p:tags r:id="rId17"/>
            </p:custDataLst>
          </p:nvPr>
        </p:nvSpPr>
        <p:spPr>
          <a:xfrm flipV="1">
            <a:off x="8923872" y="2115558"/>
            <a:ext cx="806470" cy="847659"/>
          </a:xfrm>
          <a:prstGeom prst="rtTriangle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1" name="文本框 10"/>
          <p:cNvSpPr txBox="1"/>
          <p:nvPr>
            <p:custDataLst>
              <p:tags r:id="rId18"/>
            </p:custDataLst>
          </p:nvPr>
        </p:nvSpPr>
        <p:spPr>
          <a:xfrm>
            <a:off x="8949409" y="2115558"/>
            <a:ext cx="861663" cy="841892"/>
          </a:xfrm>
          <a:prstGeom prst="rect">
            <a:avLst/>
          </a:prstGeom>
          <a:noFill/>
        </p:spPr>
        <p:txBody>
          <a:bodyPr wrap="square" rtlCol="0" anchor="ctr" anchorCtr="1">
            <a:normAutofit/>
          </a:bodyPr>
          <a:lstStyle/>
          <a:p>
            <a:r>
              <a:rPr lang="en-US" altLang="zh-CN" sz="3600" b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4</a:t>
            </a:r>
          </a:p>
        </p:txBody>
      </p:sp>
    </p:spTree>
    <p:custDataLst>
      <p:tags r:id="rId19"/>
    </p:custDataLst>
  </p:cSld>
  <p:clrMapOvr>
    <a:masterClrMapping/>
  </p:clrMapOvr>
  <p:transition spd="med"/>
  <p:timing/>
</p:sld>
</file>

<file path=ppt/slides/slide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占位符 1"/>
          <p:cNvSpPr/>
          <p:nvPr>
            <p:ph type="body" idx="3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>
                <a:ln>
                  <a:solidFill>
                    <a:schemeClr val="accent6">
                      <a:lumMod val="75000"/>
                    </a:schemeClr>
                  </a:solidFill>
                </a:ln>
                <a:noFill/>
              </a:rPr>
              <a:t>2</a:t>
            </a:r>
            <a:endParaRPr lang="zh-CN" altLang="en-US">
              <a:ln>
                <a:solidFill>
                  <a:schemeClr val="accent6">
                    <a:lumMod val="75000"/>
                  </a:schemeClr>
                </a:solidFill>
              </a:ln>
              <a:noFill/>
            </a:endParaRPr>
          </a:p>
        </p:txBody>
      </p:sp>
      <p:sp>
        <p:nvSpPr>
          <p:cNvPr id="4" name="标题 3"/>
          <p:cNvSpPr/>
          <p:nvPr>
            <p:ph type="title" idx="2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>
                <a:solidFill>
                  <a:schemeClr val="dk1"/>
                </a:solidFill>
              </a:rPr>
              <a:t>围手术期护理</a:t>
            </a:r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3" name="图片 22" descr="雪地上&#10;&#10;中度可信度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custGeom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22" name="任意多边形: 形状 37"/>
          <p:cNvSpPr/>
          <p:nvPr>
            <p:custDataLst>
              <p:tags r:id="rId4"/>
            </p:custDataLst>
          </p:nvPr>
        </p:nvSpPr>
        <p:spPr>
          <a:xfrm flipV="1">
            <a:off x="5674360" y="1905"/>
            <a:ext cx="6517640" cy="6856095"/>
          </a:xfrm>
          <a:custGeom>
            <a:gdLst>
              <a:gd name="connsiteX0" fmla="*/ 11073245 w 11073245"/>
              <a:gd name="connsiteY0" fmla="*/ 7199311 h 7199311"/>
              <a:gd name="connsiteX1" fmla="*/ 0 w 11073245"/>
              <a:gd name="connsiteY1" fmla="*/ 7199311 h 7199311"/>
              <a:gd name="connsiteX2" fmla="*/ 0 w 11073245"/>
              <a:gd name="connsiteY2" fmla="*/ 0 h 7199311"/>
              <a:gd name="connsiteX3" fmla="*/ 11073245 w 11073245"/>
              <a:gd name="connsiteY3" fmla="*/ 0 h 719931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073245" h="7199310">
                <a:moveTo>
                  <a:pt x="11073245" y="7199311"/>
                </a:moveTo>
                <a:lnTo>
                  <a:pt x="0" y="7199311"/>
                </a:lnTo>
                <a:lnTo>
                  <a:pt x="0" y="0"/>
                </a:lnTo>
                <a:lnTo>
                  <a:pt x="11073245" y="0"/>
                </a:lnTo>
                <a:close/>
              </a:path>
            </a:pathLst>
          </a:custGeom>
          <a:gradFill flip="none" rotWithShape="1">
            <a:gsLst>
              <a:gs pos="0">
                <a:schemeClr val="accent6">
                  <a:lumMod val="75000"/>
                  <a:alpha val="34000"/>
                </a:schemeClr>
              </a:gs>
              <a:gs pos="47000">
                <a:schemeClr val="accent6">
                  <a:alpha val="0"/>
                </a:schemeClr>
              </a:gs>
            </a:gsLst>
            <a:path path="circle">
              <a:fillToRect l="100000" b="100000"/>
            </a:path>
            <a:tileRect t="-100000" r="-100000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rgbClr val="0099FF">
              <a:shade val="50000"/>
            </a:srgbClr>
          </a:lnRef>
          <a:fillRef idx="1">
            <a:srgbClr val="0099FF"/>
          </a:fillRef>
          <a:effectRef idx="0">
            <a:srgbClr val="0099FF"/>
          </a:effectRef>
          <a:fontRef idx="minor">
            <a:sysClr val="window" lastClr="FFFFFF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sp>
        <p:nvSpPr>
          <p:cNvPr id="256" name="文本框 6"/>
          <p:cNvSpPr txBox="1"/>
          <p:nvPr>
            <p:custDataLst>
              <p:tags r:id="rId5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术前准备</a:t>
            </a:r>
          </a:p>
        </p:txBody>
      </p:sp>
      <p:cxnSp>
        <p:nvCxnSpPr>
          <p:cNvPr id="3" name="直接连接符 2"/>
          <p:cNvCxnSpPr/>
          <p:nvPr>
            <p:custDataLst>
              <p:tags r:id="rId6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6" name="文本框 85"/>
          <p:cNvSpPr txBox="1"/>
          <p:nvPr>
            <p:custDataLst>
              <p:tags r:id="rId7"/>
            </p:custDataLst>
          </p:nvPr>
        </p:nvSpPr>
        <p:spPr>
          <a:xfrm>
            <a:off x="3018008" y="1478543"/>
            <a:ext cx="2917964" cy="689801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8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  <a:sym typeface="+mn-ea"/>
              </a:rPr>
              <a:t>详细了解手术方案和注意事项</a:t>
            </a:r>
          </a:p>
        </p:txBody>
      </p:sp>
      <p:sp>
        <p:nvSpPr>
          <p:cNvPr id="8" name="矩形 7"/>
          <p:cNvSpPr/>
          <p:nvPr>
            <p:custDataLst>
              <p:tags r:id="rId8"/>
            </p:custDataLst>
          </p:nvPr>
        </p:nvSpPr>
        <p:spPr>
          <a:xfrm>
            <a:off x="2738533" y="1583621"/>
            <a:ext cx="163943" cy="16394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" name="文本框 1"/>
          <p:cNvSpPr txBox="1"/>
          <p:nvPr>
            <p:custDataLst>
              <p:tags r:id="rId9"/>
            </p:custDataLst>
          </p:nvPr>
        </p:nvSpPr>
        <p:spPr>
          <a:xfrm>
            <a:off x="6542514" y="1478543"/>
            <a:ext cx="2917964" cy="689801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8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  <a:sym typeface="+mn-ea"/>
              </a:rPr>
              <a:t>保持良好的生活习惯，如戒烟、戒酒等</a:t>
            </a:r>
          </a:p>
        </p:txBody>
      </p:sp>
      <p:sp>
        <p:nvSpPr>
          <p:cNvPr id="4" name="矩形 3"/>
          <p:cNvSpPr/>
          <p:nvPr>
            <p:custDataLst>
              <p:tags r:id="rId10"/>
            </p:custDataLst>
          </p:nvPr>
        </p:nvSpPr>
        <p:spPr>
          <a:xfrm>
            <a:off x="6263038" y="1583621"/>
            <a:ext cx="163943" cy="16394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" name="文本框 4"/>
          <p:cNvSpPr txBox="1"/>
          <p:nvPr>
            <p:custDataLst>
              <p:tags r:id="rId11"/>
            </p:custDataLst>
          </p:nvPr>
        </p:nvSpPr>
        <p:spPr>
          <a:xfrm>
            <a:off x="3018008" y="2471985"/>
            <a:ext cx="2917964" cy="689801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8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  <a:sym typeface="+mn-ea"/>
              </a:rPr>
              <a:t>保持良好的心理状态，避免焦虑和紧张</a:t>
            </a:r>
          </a:p>
        </p:txBody>
      </p:sp>
      <p:sp>
        <p:nvSpPr>
          <p:cNvPr id="6" name="矩形 5"/>
          <p:cNvSpPr/>
          <p:nvPr>
            <p:custDataLst>
              <p:tags r:id="rId12"/>
            </p:custDataLst>
          </p:nvPr>
        </p:nvSpPr>
        <p:spPr>
          <a:xfrm>
            <a:off x="2738533" y="2577063"/>
            <a:ext cx="163943" cy="16394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7" name="文本框 6"/>
          <p:cNvSpPr txBox="1"/>
          <p:nvPr>
            <p:custDataLst>
              <p:tags r:id="rId13"/>
            </p:custDataLst>
          </p:nvPr>
        </p:nvSpPr>
        <p:spPr>
          <a:xfrm>
            <a:off x="6542514" y="2471985"/>
            <a:ext cx="2917964" cy="689801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8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  <a:sym typeface="+mn-ea"/>
              </a:rPr>
              <a:t>准备住院用品，如睡衣、拖鞋、洗漱用品等</a:t>
            </a:r>
          </a:p>
        </p:txBody>
      </p:sp>
      <p:sp>
        <p:nvSpPr>
          <p:cNvPr id="9" name="矩形 8"/>
          <p:cNvSpPr/>
          <p:nvPr>
            <p:custDataLst>
              <p:tags r:id="rId14"/>
            </p:custDataLst>
          </p:nvPr>
        </p:nvSpPr>
        <p:spPr>
          <a:xfrm>
            <a:off x="6263038" y="2577063"/>
            <a:ext cx="163943" cy="16394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0" name="文本框 9"/>
          <p:cNvSpPr txBox="1"/>
          <p:nvPr>
            <p:custDataLst>
              <p:tags r:id="rId15"/>
            </p:custDataLst>
          </p:nvPr>
        </p:nvSpPr>
        <p:spPr>
          <a:xfrm>
            <a:off x="3018008" y="3465427"/>
            <a:ext cx="2917964" cy="689801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12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  <a:sym typeface="+mn-ea"/>
              </a:rPr>
              <a:t>遵医嘱停药或调整用药</a:t>
            </a:r>
          </a:p>
        </p:txBody>
      </p:sp>
      <p:sp>
        <p:nvSpPr>
          <p:cNvPr id="11" name="矩形 10"/>
          <p:cNvSpPr/>
          <p:nvPr>
            <p:custDataLst>
              <p:tags r:id="rId16"/>
            </p:custDataLst>
          </p:nvPr>
        </p:nvSpPr>
        <p:spPr>
          <a:xfrm>
            <a:off x="2738533" y="3570505"/>
            <a:ext cx="163943" cy="16394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2" name="文本框 11"/>
          <p:cNvSpPr txBox="1"/>
          <p:nvPr>
            <p:custDataLst>
              <p:tags r:id="rId17"/>
            </p:custDataLst>
          </p:nvPr>
        </p:nvSpPr>
        <p:spPr>
          <a:xfrm>
            <a:off x="6542514" y="3465427"/>
            <a:ext cx="2917964" cy="689801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8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  <a:sym typeface="+mn-ea"/>
              </a:rPr>
              <a:t>签署知情同意书，了解手术风险和收益</a:t>
            </a:r>
          </a:p>
        </p:txBody>
      </p:sp>
      <p:sp>
        <p:nvSpPr>
          <p:cNvPr id="13" name="矩形 12"/>
          <p:cNvSpPr/>
          <p:nvPr>
            <p:custDataLst>
              <p:tags r:id="rId18"/>
            </p:custDataLst>
          </p:nvPr>
        </p:nvSpPr>
        <p:spPr>
          <a:xfrm>
            <a:off x="6263038" y="3570505"/>
            <a:ext cx="163943" cy="16394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4" name="文本框 13"/>
          <p:cNvSpPr txBox="1"/>
          <p:nvPr>
            <p:custDataLst>
              <p:tags r:id="rId19"/>
            </p:custDataLst>
          </p:nvPr>
        </p:nvSpPr>
        <p:spPr>
          <a:xfrm>
            <a:off x="3018008" y="4458868"/>
            <a:ext cx="2917964" cy="689801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8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  <a:sym typeface="+mn-ea"/>
              </a:rPr>
              <a:t>准备术后恢复用品，如拐杖、轮椅等</a:t>
            </a:r>
          </a:p>
        </p:txBody>
      </p:sp>
      <p:sp>
        <p:nvSpPr>
          <p:cNvPr id="15" name="矩形 14"/>
          <p:cNvSpPr/>
          <p:nvPr>
            <p:custDataLst>
              <p:tags r:id="rId20"/>
            </p:custDataLst>
          </p:nvPr>
        </p:nvSpPr>
        <p:spPr>
          <a:xfrm>
            <a:off x="2738533" y="4563947"/>
            <a:ext cx="163943" cy="16394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6" name="文本框 15"/>
          <p:cNvSpPr txBox="1"/>
          <p:nvPr>
            <p:custDataLst>
              <p:tags r:id="rId21"/>
            </p:custDataLst>
          </p:nvPr>
        </p:nvSpPr>
        <p:spPr>
          <a:xfrm>
            <a:off x="6542514" y="4458868"/>
            <a:ext cx="2917964" cy="689801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8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  <a:sym typeface="+mn-ea"/>
              </a:rPr>
              <a:t>安排术后护理人员，如家属或护工</a:t>
            </a:r>
          </a:p>
        </p:txBody>
      </p:sp>
      <p:sp>
        <p:nvSpPr>
          <p:cNvPr id="17" name="矩形 16"/>
          <p:cNvSpPr/>
          <p:nvPr>
            <p:custDataLst>
              <p:tags r:id="rId22"/>
            </p:custDataLst>
          </p:nvPr>
        </p:nvSpPr>
        <p:spPr>
          <a:xfrm>
            <a:off x="6263038" y="4563947"/>
            <a:ext cx="163943" cy="16394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8" name="文本框 17"/>
          <p:cNvSpPr txBox="1"/>
          <p:nvPr>
            <p:custDataLst>
              <p:tags r:id="rId23"/>
            </p:custDataLst>
          </p:nvPr>
        </p:nvSpPr>
        <p:spPr>
          <a:xfrm>
            <a:off x="3018008" y="5452311"/>
            <a:ext cx="2917964" cy="689801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8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  <a:sym typeface="+mn-ea"/>
              </a:rPr>
              <a:t>准备出院后的生活用品，如食物、衣物等</a:t>
            </a:r>
          </a:p>
        </p:txBody>
      </p:sp>
      <p:sp>
        <p:nvSpPr>
          <p:cNvPr id="19" name="矩形 18"/>
          <p:cNvSpPr/>
          <p:nvPr>
            <p:custDataLst>
              <p:tags r:id="rId24"/>
            </p:custDataLst>
          </p:nvPr>
        </p:nvSpPr>
        <p:spPr>
          <a:xfrm>
            <a:off x="2738533" y="5557389"/>
            <a:ext cx="163943" cy="16394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0" name="文本框 19"/>
          <p:cNvSpPr txBox="1"/>
          <p:nvPr>
            <p:custDataLst>
              <p:tags r:id="rId25"/>
            </p:custDataLst>
          </p:nvPr>
        </p:nvSpPr>
        <p:spPr>
          <a:xfrm>
            <a:off x="6542514" y="5452311"/>
            <a:ext cx="2917964" cy="689801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8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  <a:sym typeface="+mn-ea"/>
              </a:rPr>
              <a:t>保持与医生的沟通，及时了解手术进展和注意事项</a:t>
            </a:r>
          </a:p>
        </p:txBody>
      </p:sp>
      <p:sp>
        <p:nvSpPr>
          <p:cNvPr id="21" name="矩形 20"/>
          <p:cNvSpPr/>
          <p:nvPr>
            <p:custDataLst>
              <p:tags r:id="rId26"/>
            </p:custDataLst>
          </p:nvPr>
        </p:nvSpPr>
        <p:spPr>
          <a:xfrm>
            <a:off x="6263038" y="5557389"/>
            <a:ext cx="163943" cy="16394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</p:spTree>
    <p:custDataLst>
      <p:tags r:id="rId27"/>
    </p:custDataLst>
  </p:cSld>
  <p:clrMapOvr>
    <a:masterClrMapping/>
  </p:clrMapOvr>
  <p:transition spd="med"/>
  <p:timing/>
</p:sld>
</file>

<file path=ppt/slides/slide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7" name="图片 26" descr="雪地上&#10;&#10;中度可信度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custGeom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26" name="任意多边形: 形状 37"/>
          <p:cNvSpPr/>
          <p:nvPr>
            <p:custDataLst>
              <p:tags r:id="rId4"/>
            </p:custDataLst>
          </p:nvPr>
        </p:nvSpPr>
        <p:spPr>
          <a:xfrm flipV="1">
            <a:off x="5674360" y="1905"/>
            <a:ext cx="6517640" cy="6856095"/>
          </a:xfrm>
          <a:custGeom>
            <a:gdLst>
              <a:gd name="connsiteX0" fmla="*/ 11073245 w 11073245"/>
              <a:gd name="connsiteY0" fmla="*/ 7199311 h 7199311"/>
              <a:gd name="connsiteX1" fmla="*/ 0 w 11073245"/>
              <a:gd name="connsiteY1" fmla="*/ 7199311 h 7199311"/>
              <a:gd name="connsiteX2" fmla="*/ 0 w 11073245"/>
              <a:gd name="connsiteY2" fmla="*/ 0 h 7199311"/>
              <a:gd name="connsiteX3" fmla="*/ 11073245 w 11073245"/>
              <a:gd name="connsiteY3" fmla="*/ 0 h 719931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073245" h="7199310">
                <a:moveTo>
                  <a:pt x="11073245" y="7199311"/>
                </a:moveTo>
                <a:lnTo>
                  <a:pt x="0" y="7199311"/>
                </a:lnTo>
                <a:lnTo>
                  <a:pt x="0" y="0"/>
                </a:lnTo>
                <a:lnTo>
                  <a:pt x="11073245" y="0"/>
                </a:lnTo>
                <a:close/>
              </a:path>
            </a:pathLst>
          </a:custGeom>
          <a:gradFill flip="none" rotWithShape="1">
            <a:gsLst>
              <a:gs pos="0">
                <a:schemeClr val="accent6">
                  <a:lumMod val="75000"/>
                  <a:alpha val="34000"/>
                </a:schemeClr>
              </a:gs>
              <a:gs pos="47000">
                <a:schemeClr val="accent6">
                  <a:alpha val="0"/>
                </a:schemeClr>
              </a:gs>
            </a:gsLst>
            <a:path path="circle">
              <a:fillToRect l="100000" b="100000"/>
            </a:path>
            <a:tileRect t="-100000" r="-100000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rgbClr val="0099FF">
              <a:shade val="50000"/>
            </a:srgbClr>
          </a:lnRef>
          <a:fillRef idx="1">
            <a:srgbClr val="0099FF"/>
          </a:fillRef>
          <a:effectRef idx="0">
            <a:srgbClr val="0099FF"/>
          </a:effectRef>
          <a:fontRef idx="minor">
            <a:sysClr val="window" lastClr="FFFFFF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sp>
        <p:nvSpPr>
          <p:cNvPr id="256" name="文本框 6"/>
          <p:cNvSpPr txBox="1"/>
          <p:nvPr>
            <p:custDataLst>
              <p:tags r:id="rId5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术中护理</a:t>
            </a:r>
          </a:p>
        </p:txBody>
      </p:sp>
      <p:cxnSp>
        <p:nvCxnSpPr>
          <p:cNvPr id="3" name="直接连接符 2"/>
          <p:cNvCxnSpPr/>
          <p:nvPr>
            <p:custDataLst>
              <p:tags r:id="rId6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任意多边形: 形状 45"/>
          <p:cNvSpPr/>
          <p:nvPr>
            <p:custDataLst>
              <p:tags r:id="rId7"/>
            </p:custDataLst>
          </p:nvPr>
        </p:nvSpPr>
        <p:spPr>
          <a:xfrm>
            <a:off x="3552489" y="1530639"/>
            <a:ext cx="5094625" cy="866130"/>
          </a:xfrm>
          <a:custGeom>
            <a:gdLst>
              <a:gd name="connsiteX0" fmla="*/ 671330 w 5781864"/>
              <a:gd name="connsiteY0" fmla="*/ 0 h 1072244"/>
              <a:gd name="connsiteX1" fmla="*/ 5245742 w 5781864"/>
              <a:gd name="connsiteY1" fmla="*/ 0 h 1072244"/>
              <a:gd name="connsiteX2" fmla="*/ 5781864 w 5781864"/>
              <a:gd name="connsiteY2" fmla="*/ 536122 h 1072244"/>
              <a:gd name="connsiteX3" fmla="*/ 5245742 w 5781864"/>
              <a:gd name="connsiteY3" fmla="*/ 1072244 h 1072244"/>
              <a:gd name="connsiteX4" fmla="*/ 11317 w 5781864"/>
              <a:gd name="connsiteY4" fmla="*/ 1072244 h 1072244"/>
              <a:gd name="connsiteX5" fmla="*/ 0 w 5781864"/>
              <a:gd name="connsiteY5" fmla="*/ 1071103 h 1072244"/>
              <a:gd name="connsiteX6" fmla="*/ 0 w 5781864"/>
              <a:gd name="connsiteY6" fmla="*/ 641937 h 1072244"/>
              <a:gd name="connsiteX7" fmla="*/ 671330 w 5781864"/>
              <a:gd name="connsiteY7" fmla="*/ 641937 h 107224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781864" h="1072244">
                <a:moveTo>
                  <a:pt x="671330" y="0"/>
                </a:moveTo>
                <a:lnTo>
                  <a:pt x="5245742" y="0"/>
                </a:lnTo>
                <a:cubicBezTo>
                  <a:pt x="5541834" y="0"/>
                  <a:pt x="5781864" y="240030"/>
                  <a:pt x="5781864" y="536122"/>
                </a:cubicBezTo>
                <a:cubicBezTo>
                  <a:pt x="5781864" y="832214"/>
                  <a:pt x="5541834" y="1072244"/>
                  <a:pt x="5245742" y="1072244"/>
                </a:cubicBezTo>
                <a:lnTo>
                  <a:pt x="11317" y="1072244"/>
                </a:lnTo>
                <a:lnTo>
                  <a:pt x="0" y="1071103"/>
                </a:lnTo>
                <a:lnTo>
                  <a:pt x="0" y="641937"/>
                </a:lnTo>
                <a:lnTo>
                  <a:pt x="671330" y="641937"/>
                </a:lnTo>
                <a:close/>
              </a:path>
            </a:pathLst>
          </a:cu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" name="AutoShape 3"/>
          <p:cNvSpPr>
            <a:spLocks noChangeAspect="1" noChangeArrowheads="1" noTextEdit="1"/>
          </p:cNvSpPr>
          <p:nvPr>
            <p:custDataLst>
              <p:tags r:id="rId8"/>
            </p:custDataLst>
          </p:nvPr>
        </p:nvSpPr>
        <p:spPr bwMode="auto">
          <a:xfrm>
            <a:off x="3783123" y="1477995"/>
            <a:ext cx="2654169" cy="8492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7" name="Freeform 6"/>
          <p:cNvSpPr/>
          <p:nvPr>
            <p:custDataLst>
              <p:tags r:id="rId9"/>
            </p:custDataLst>
          </p:nvPr>
        </p:nvSpPr>
        <p:spPr bwMode="auto">
          <a:xfrm>
            <a:off x="3552489" y="1723043"/>
            <a:ext cx="760214" cy="723864"/>
          </a:xfrm>
          <a:custGeom>
            <a:gdLst>
              <a:gd name="T0" fmla="*/ 478 w 478"/>
              <a:gd name="T1" fmla="*/ 397 h 497"/>
              <a:gd name="T2" fmla="*/ 0 w 478"/>
              <a:gd name="T3" fmla="*/ 497 h 497"/>
              <a:gd name="T4" fmla="*/ 0 w 478"/>
              <a:gd name="T5" fmla="*/ 18 h 497"/>
              <a:gd name="T6" fmla="*/ 416 w 478"/>
              <a:gd name="T7" fmla="*/ 0 h 497"/>
              <a:gd name="T8" fmla="*/ 478 w 478"/>
              <a:gd name="T9" fmla="*/ 397 h 497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78" h="497">
                <a:moveTo>
                  <a:pt x="478" y="397"/>
                </a:moveTo>
                <a:lnTo>
                  <a:pt x="0" y="497"/>
                </a:lnTo>
                <a:lnTo>
                  <a:pt x="0" y="18"/>
                </a:lnTo>
                <a:lnTo>
                  <a:pt x="416" y="0"/>
                </a:lnTo>
                <a:lnTo>
                  <a:pt x="478" y="397"/>
                </a:lnTo>
                <a:close/>
              </a:path>
            </a:pathLst>
          </a:custGeom>
          <a:solidFill>
            <a:schemeClr val="dk2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8" name="Rectangle 7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3709169" y="1530639"/>
            <a:ext cx="620455" cy="73514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9" name="文本框 8"/>
          <p:cNvSpPr txBox="1"/>
          <p:nvPr>
            <p:custDataLst>
              <p:tags r:id="rId11"/>
            </p:custDataLst>
          </p:nvPr>
        </p:nvSpPr>
        <p:spPr>
          <a:xfrm>
            <a:off x="4594102" y="1585791"/>
            <a:ext cx="3928295" cy="821006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 marL="0" algn="l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12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  <a:sym typeface="+mn-ea"/>
              </a:rPr>
              <a:t>监测生命体征：密切关注血压、心率、呼吸等指标</a:t>
            </a:r>
          </a:p>
        </p:txBody>
      </p:sp>
      <p:sp>
        <p:nvSpPr>
          <p:cNvPr id="17" name="Object 1107"/>
          <p:cNvSpPr txBox="1"/>
          <p:nvPr>
            <p:custDataLst>
              <p:tags r:id="rId12"/>
            </p:custDataLst>
          </p:nvPr>
        </p:nvSpPr>
        <p:spPr>
          <a:xfrm>
            <a:off x="3772468" y="1657237"/>
            <a:ext cx="527073" cy="483203"/>
          </a:xfrm>
          <a:prstGeom prst="rect">
            <a:avLst/>
          </a:prstGeom>
        </p:spPr>
        <p:txBody>
          <a:bodyPr vert="horz" lIns="0" tIns="0" rIns="0" bIns="0" rtlCol="0" anchor="ctr" anchorCtr="0">
            <a:normAutofit fontScale="70000"/>
          </a:bodyPr>
          <a:lstStyle/>
          <a:p>
            <a:pPr algn="ctr" defTabSz="457200">
              <a:lnSpc>
                <a:spcPct val="130000"/>
              </a:lnSpc>
            </a:pPr>
            <a:r>
              <a:rPr lang="en-US" altLang="zh-CN" sz="3200" b="1" spc="15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01</a:t>
            </a:r>
          </a:p>
        </p:txBody>
      </p:sp>
      <p:sp>
        <p:nvSpPr>
          <p:cNvPr id="2" name="任意多边形: 形状 45"/>
          <p:cNvSpPr/>
          <p:nvPr>
            <p:custDataLst>
              <p:tags r:id="rId13"/>
            </p:custDataLst>
          </p:nvPr>
        </p:nvSpPr>
        <p:spPr>
          <a:xfrm>
            <a:off x="3552489" y="2762547"/>
            <a:ext cx="5094625" cy="866130"/>
          </a:xfrm>
          <a:custGeom>
            <a:gdLst>
              <a:gd name="connsiteX0" fmla="*/ 671330 w 5781864"/>
              <a:gd name="connsiteY0" fmla="*/ 0 h 1072244"/>
              <a:gd name="connsiteX1" fmla="*/ 5245742 w 5781864"/>
              <a:gd name="connsiteY1" fmla="*/ 0 h 1072244"/>
              <a:gd name="connsiteX2" fmla="*/ 5781864 w 5781864"/>
              <a:gd name="connsiteY2" fmla="*/ 536122 h 1072244"/>
              <a:gd name="connsiteX3" fmla="*/ 5245742 w 5781864"/>
              <a:gd name="connsiteY3" fmla="*/ 1072244 h 1072244"/>
              <a:gd name="connsiteX4" fmla="*/ 11317 w 5781864"/>
              <a:gd name="connsiteY4" fmla="*/ 1072244 h 1072244"/>
              <a:gd name="connsiteX5" fmla="*/ 0 w 5781864"/>
              <a:gd name="connsiteY5" fmla="*/ 1071103 h 1072244"/>
              <a:gd name="connsiteX6" fmla="*/ 0 w 5781864"/>
              <a:gd name="connsiteY6" fmla="*/ 641937 h 1072244"/>
              <a:gd name="connsiteX7" fmla="*/ 671330 w 5781864"/>
              <a:gd name="connsiteY7" fmla="*/ 641937 h 107224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781864" h="1072244">
                <a:moveTo>
                  <a:pt x="671330" y="0"/>
                </a:moveTo>
                <a:lnTo>
                  <a:pt x="5245742" y="0"/>
                </a:lnTo>
                <a:cubicBezTo>
                  <a:pt x="5541834" y="0"/>
                  <a:pt x="5781864" y="240030"/>
                  <a:pt x="5781864" y="536122"/>
                </a:cubicBezTo>
                <a:cubicBezTo>
                  <a:pt x="5781864" y="832214"/>
                  <a:pt x="5541834" y="1072244"/>
                  <a:pt x="5245742" y="1072244"/>
                </a:cubicBezTo>
                <a:lnTo>
                  <a:pt x="11317" y="1072244"/>
                </a:lnTo>
                <a:lnTo>
                  <a:pt x="0" y="1071103"/>
                </a:lnTo>
                <a:lnTo>
                  <a:pt x="0" y="641937"/>
                </a:lnTo>
                <a:lnTo>
                  <a:pt x="671330" y="641937"/>
                </a:lnTo>
                <a:close/>
              </a:path>
            </a:pathLst>
          </a:cu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" name="AutoShape 3"/>
          <p:cNvSpPr>
            <a:spLocks noChangeAspect="1" noChangeArrowheads="1" noTextEdit="1"/>
          </p:cNvSpPr>
          <p:nvPr>
            <p:custDataLst>
              <p:tags r:id="rId14"/>
            </p:custDataLst>
          </p:nvPr>
        </p:nvSpPr>
        <p:spPr bwMode="auto">
          <a:xfrm>
            <a:off x="3783123" y="2709903"/>
            <a:ext cx="2654169" cy="8492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6" name="Freeform 6"/>
          <p:cNvSpPr/>
          <p:nvPr>
            <p:custDataLst>
              <p:tags r:id="rId15"/>
            </p:custDataLst>
          </p:nvPr>
        </p:nvSpPr>
        <p:spPr bwMode="auto">
          <a:xfrm>
            <a:off x="3552489" y="2954951"/>
            <a:ext cx="760214" cy="723864"/>
          </a:xfrm>
          <a:custGeom>
            <a:gdLst>
              <a:gd name="T0" fmla="*/ 478 w 478"/>
              <a:gd name="T1" fmla="*/ 397 h 497"/>
              <a:gd name="T2" fmla="*/ 0 w 478"/>
              <a:gd name="T3" fmla="*/ 497 h 497"/>
              <a:gd name="T4" fmla="*/ 0 w 478"/>
              <a:gd name="T5" fmla="*/ 18 h 497"/>
              <a:gd name="T6" fmla="*/ 416 w 478"/>
              <a:gd name="T7" fmla="*/ 0 h 497"/>
              <a:gd name="T8" fmla="*/ 478 w 478"/>
              <a:gd name="T9" fmla="*/ 397 h 497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78" h="497">
                <a:moveTo>
                  <a:pt x="478" y="397"/>
                </a:moveTo>
                <a:lnTo>
                  <a:pt x="0" y="497"/>
                </a:lnTo>
                <a:lnTo>
                  <a:pt x="0" y="18"/>
                </a:lnTo>
                <a:lnTo>
                  <a:pt x="416" y="0"/>
                </a:lnTo>
                <a:lnTo>
                  <a:pt x="478" y="397"/>
                </a:lnTo>
                <a:close/>
              </a:path>
            </a:pathLst>
          </a:custGeom>
          <a:solidFill>
            <a:schemeClr val="dk2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0" name="Rectangle 7"/>
          <p:cNvSpPr>
            <a:spLocks noChangeArrowheads="1"/>
          </p:cNvSpPr>
          <p:nvPr>
            <p:custDataLst>
              <p:tags r:id="rId16"/>
            </p:custDataLst>
          </p:nvPr>
        </p:nvSpPr>
        <p:spPr bwMode="auto">
          <a:xfrm>
            <a:off x="3709169" y="2762547"/>
            <a:ext cx="620455" cy="73514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1" name="文本框 10"/>
          <p:cNvSpPr txBox="1"/>
          <p:nvPr>
            <p:custDataLst>
              <p:tags r:id="rId17"/>
            </p:custDataLst>
          </p:nvPr>
        </p:nvSpPr>
        <p:spPr>
          <a:xfrm>
            <a:off x="4594102" y="2817700"/>
            <a:ext cx="3928295" cy="821006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 marL="0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9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  <a:sym typeface="+mn-ea"/>
              </a:rPr>
              <a:t>预防并发症：及时发现和处理术中可能出现的并发症，如出血、感染等</a:t>
            </a:r>
          </a:p>
        </p:txBody>
      </p:sp>
      <p:sp>
        <p:nvSpPr>
          <p:cNvPr id="12" name="Object 1107"/>
          <p:cNvSpPr txBox="1"/>
          <p:nvPr>
            <p:custDataLst>
              <p:tags r:id="rId18"/>
            </p:custDataLst>
          </p:nvPr>
        </p:nvSpPr>
        <p:spPr>
          <a:xfrm>
            <a:off x="3772468" y="2889145"/>
            <a:ext cx="527073" cy="483203"/>
          </a:xfrm>
          <a:prstGeom prst="rect">
            <a:avLst/>
          </a:prstGeom>
        </p:spPr>
        <p:txBody>
          <a:bodyPr vert="horz" lIns="0" tIns="0" rIns="0" bIns="0" rtlCol="0" anchor="ctr" anchorCtr="0">
            <a:normAutofit fontScale="70000"/>
          </a:bodyPr>
          <a:lstStyle/>
          <a:p>
            <a:pPr algn="ctr" defTabSz="457200">
              <a:lnSpc>
                <a:spcPct val="130000"/>
              </a:lnSpc>
            </a:pPr>
            <a:r>
              <a:rPr lang="en-US" altLang="zh-CN" sz="3200" b="1" spc="15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02</a:t>
            </a:r>
          </a:p>
        </p:txBody>
      </p:sp>
      <p:sp>
        <p:nvSpPr>
          <p:cNvPr id="13" name="任意多边形: 形状 45"/>
          <p:cNvSpPr/>
          <p:nvPr>
            <p:custDataLst>
              <p:tags r:id="rId19"/>
            </p:custDataLst>
          </p:nvPr>
        </p:nvSpPr>
        <p:spPr>
          <a:xfrm>
            <a:off x="3552489" y="3994456"/>
            <a:ext cx="5094625" cy="866130"/>
          </a:xfrm>
          <a:custGeom>
            <a:gdLst>
              <a:gd name="connsiteX0" fmla="*/ 671330 w 5781864"/>
              <a:gd name="connsiteY0" fmla="*/ 0 h 1072244"/>
              <a:gd name="connsiteX1" fmla="*/ 5245742 w 5781864"/>
              <a:gd name="connsiteY1" fmla="*/ 0 h 1072244"/>
              <a:gd name="connsiteX2" fmla="*/ 5781864 w 5781864"/>
              <a:gd name="connsiteY2" fmla="*/ 536122 h 1072244"/>
              <a:gd name="connsiteX3" fmla="*/ 5245742 w 5781864"/>
              <a:gd name="connsiteY3" fmla="*/ 1072244 h 1072244"/>
              <a:gd name="connsiteX4" fmla="*/ 11317 w 5781864"/>
              <a:gd name="connsiteY4" fmla="*/ 1072244 h 1072244"/>
              <a:gd name="connsiteX5" fmla="*/ 0 w 5781864"/>
              <a:gd name="connsiteY5" fmla="*/ 1071103 h 1072244"/>
              <a:gd name="connsiteX6" fmla="*/ 0 w 5781864"/>
              <a:gd name="connsiteY6" fmla="*/ 641937 h 1072244"/>
              <a:gd name="connsiteX7" fmla="*/ 671330 w 5781864"/>
              <a:gd name="connsiteY7" fmla="*/ 641937 h 107224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781864" h="1072244">
                <a:moveTo>
                  <a:pt x="671330" y="0"/>
                </a:moveTo>
                <a:lnTo>
                  <a:pt x="5245742" y="0"/>
                </a:lnTo>
                <a:cubicBezTo>
                  <a:pt x="5541834" y="0"/>
                  <a:pt x="5781864" y="240030"/>
                  <a:pt x="5781864" y="536122"/>
                </a:cubicBezTo>
                <a:cubicBezTo>
                  <a:pt x="5781864" y="832214"/>
                  <a:pt x="5541834" y="1072244"/>
                  <a:pt x="5245742" y="1072244"/>
                </a:cubicBezTo>
                <a:lnTo>
                  <a:pt x="11317" y="1072244"/>
                </a:lnTo>
                <a:lnTo>
                  <a:pt x="0" y="1071103"/>
                </a:lnTo>
                <a:lnTo>
                  <a:pt x="0" y="641937"/>
                </a:lnTo>
                <a:lnTo>
                  <a:pt x="671330" y="641937"/>
                </a:lnTo>
                <a:close/>
              </a:path>
            </a:pathLst>
          </a:cu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4" name="AutoShape 3"/>
          <p:cNvSpPr>
            <a:spLocks noChangeAspect="1" noChangeArrowheads="1" noTextEdit="1"/>
          </p:cNvSpPr>
          <p:nvPr>
            <p:custDataLst>
              <p:tags r:id="rId20"/>
            </p:custDataLst>
          </p:nvPr>
        </p:nvSpPr>
        <p:spPr bwMode="auto">
          <a:xfrm>
            <a:off x="3783123" y="3941812"/>
            <a:ext cx="2654169" cy="8492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5" name="Freeform 6"/>
          <p:cNvSpPr/>
          <p:nvPr>
            <p:custDataLst>
              <p:tags r:id="rId21"/>
            </p:custDataLst>
          </p:nvPr>
        </p:nvSpPr>
        <p:spPr bwMode="auto">
          <a:xfrm>
            <a:off x="3552489" y="4186859"/>
            <a:ext cx="760214" cy="723864"/>
          </a:xfrm>
          <a:custGeom>
            <a:gdLst>
              <a:gd name="T0" fmla="*/ 478 w 478"/>
              <a:gd name="T1" fmla="*/ 397 h 497"/>
              <a:gd name="T2" fmla="*/ 0 w 478"/>
              <a:gd name="T3" fmla="*/ 497 h 497"/>
              <a:gd name="T4" fmla="*/ 0 w 478"/>
              <a:gd name="T5" fmla="*/ 18 h 497"/>
              <a:gd name="T6" fmla="*/ 416 w 478"/>
              <a:gd name="T7" fmla="*/ 0 h 497"/>
              <a:gd name="T8" fmla="*/ 478 w 478"/>
              <a:gd name="T9" fmla="*/ 397 h 497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78" h="497">
                <a:moveTo>
                  <a:pt x="478" y="397"/>
                </a:moveTo>
                <a:lnTo>
                  <a:pt x="0" y="497"/>
                </a:lnTo>
                <a:lnTo>
                  <a:pt x="0" y="18"/>
                </a:lnTo>
                <a:lnTo>
                  <a:pt x="416" y="0"/>
                </a:lnTo>
                <a:lnTo>
                  <a:pt x="478" y="397"/>
                </a:lnTo>
                <a:close/>
              </a:path>
            </a:pathLst>
          </a:custGeom>
          <a:solidFill>
            <a:schemeClr val="dk2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6" name="Rectangle 7"/>
          <p:cNvSpPr>
            <a:spLocks noChangeArrowheads="1"/>
          </p:cNvSpPr>
          <p:nvPr>
            <p:custDataLst>
              <p:tags r:id="rId22"/>
            </p:custDataLst>
          </p:nvPr>
        </p:nvSpPr>
        <p:spPr bwMode="auto">
          <a:xfrm>
            <a:off x="3709169" y="3994456"/>
            <a:ext cx="620455" cy="73514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8" name="文本框 17"/>
          <p:cNvSpPr txBox="1"/>
          <p:nvPr>
            <p:custDataLst>
              <p:tags r:id="rId23"/>
            </p:custDataLst>
          </p:nvPr>
        </p:nvSpPr>
        <p:spPr>
          <a:xfrm>
            <a:off x="4594102" y="4049608"/>
            <a:ext cx="3928295" cy="821006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 marL="0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12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  <a:sym typeface="+mn-ea"/>
              </a:rPr>
              <a:t>保持呼吸道通畅：确保呼吸道通畅，防止窒息等意外发生</a:t>
            </a:r>
          </a:p>
        </p:txBody>
      </p:sp>
      <p:sp>
        <p:nvSpPr>
          <p:cNvPr id="19" name="Object 1107"/>
          <p:cNvSpPr txBox="1"/>
          <p:nvPr>
            <p:custDataLst>
              <p:tags r:id="rId24"/>
            </p:custDataLst>
          </p:nvPr>
        </p:nvSpPr>
        <p:spPr>
          <a:xfrm>
            <a:off x="3772468" y="4121053"/>
            <a:ext cx="527073" cy="483203"/>
          </a:xfrm>
          <a:prstGeom prst="rect">
            <a:avLst/>
          </a:prstGeom>
        </p:spPr>
        <p:txBody>
          <a:bodyPr vert="horz" lIns="0" tIns="0" rIns="0" bIns="0" rtlCol="0" anchor="ctr" anchorCtr="0">
            <a:normAutofit fontScale="70000"/>
          </a:bodyPr>
          <a:lstStyle/>
          <a:p>
            <a:pPr algn="ctr" defTabSz="457200">
              <a:lnSpc>
                <a:spcPct val="130000"/>
              </a:lnSpc>
            </a:pPr>
            <a:r>
              <a:rPr lang="en-US" altLang="zh-CN" sz="3200" b="1" spc="15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03</a:t>
            </a:r>
          </a:p>
        </p:txBody>
      </p:sp>
      <p:sp>
        <p:nvSpPr>
          <p:cNvPr id="20" name="任意多边形: 形状 45"/>
          <p:cNvSpPr/>
          <p:nvPr>
            <p:custDataLst>
              <p:tags r:id="rId25"/>
            </p:custDataLst>
          </p:nvPr>
        </p:nvSpPr>
        <p:spPr>
          <a:xfrm>
            <a:off x="3552489" y="5226364"/>
            <a:ext cx="5094625" cy="866130"/>
          </a:xfrm>
          <a:custGeom>
            <a:gdLst>
              <a:gd name="connsiteX0" fmla="*/ 671330 w 5781864"/>
              <a:gd name="connsiteY0" fmla="*/ 0 h 1072244"/>
              <a:gd name="connsiteX1" fmla="*/ 5245742 w 5781864"/>
              <a:gd name="connsiteY1" fmla="*/ 0 h 1072244"/>
              <a:gd name="connsiteX2" fmla="*/ 5781864 w 5781864"/>
              <a:gd name="connsiteY2" fmla="*/ 536122 h 1072244"/>
              <a:gd name="connsiteX3" fmla="*/ 5245742 w 5781864"/>
              <a:gd name="connsiteY3" fmla="*/ 1072244 h 1072244"/>
              <a:gd name="connsiteX4" fmla="*/ 11317 w 5781864"/>
              <a:gd name="connsiteY4" fmla="*/ 1072244 h 1072244"/>
              <a:gd name="connsiteX5" fmla="*/ 0 w 5781864"/>
              <a:gd name="connsiteY5" fmla="*/ 1071103 h 1072244"/>
              <a:gd name="connsiteX6" fmla="*/ 0 w 5781864"/>
              <a:gd name="connsiteY6" fmla="*/ 641937 h 1072244"/>
              <a:gd name="connsiteX7" fmla="*/ 671330 w 5781864"/>
              <a:gd name="connsiteY7" fmla="*/ 641937 h 107224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781864" h="1072244">
                <a:moveTo>
                  <a:pt x="671330" y="0"/>
                </a:moveTo>
                <a:lnTo>
                  <a:pt x="5245742" y="0"/>
                </a:lnTo>
                <a:cubicBezTo>
                  <a:pt x="5541834" y="0"/>
                  <a:pt x="5781864" y="240030"/>
                  <a:pt x="5781864" y="536122"/>
                </a:cubicBezTo>
                <a:cubicBezTo>
                  <a:pt x="5781864" y="832214"/>
                  <a:pt x="5541834" y="1072244"/>
                  <a:pt x="5245742" y="1072244"/>
                </a:cubicBezTo>
                <a:lnTo>
                  <a:pt x="11317" y="1072244"/>
                </a:lnTo>
                <a:lnTo>
                  <a:pt x="0" y="1071103"/>
                </a:lnTo>
                <a:lnTo>
                  <a:pt x="0" y="641937"/>
                </a:lnTo>
                <a:lnTo>
                  <a:pt x="671330" y="641937"/>
                </a:lnTo>
                <a:close/>
              </a:path>
            </a:pathLst>
          </a:cu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1" name="AutoShape 3"/>
          <p:cNvSpPr>
            <a:spLocks noChangeAspect="1" noChangeArrowheads="1" noTextEdit="1"/>
          </p:cNvSpPr>
          <p:nvPr>
            <p:custDataLst>
              <p:tags r:id="rId26"/>
            </p:custDataLst>
          </p:nvPr>
        </p:nvSpPr>
        <p:spPr bwMode="auto">
          <a:xfrm>
            <a:off x="3783123" y="5173719"/>
            <a:ext cx="2654169" cy="8492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2" name="Freeform 6"/>
          <p:cNvSpPr/>
          <p:nvPr>
            <p:custDataLst>
              <p:tags r:id="rId27"/>
            </p:custDataLst>
          </p:nvPr>
        </p:nvSpPr>
        <p:spPr bwMode="auto">
          <a:xfrm>
            <a:off x="3552489" y="5418768"/>
            <a:ext cx="760214" cy="723864"/>
          </a:xfrm>
          <a:custGeom>
            <a:gdLst>
              <a:gd name="T0" fmla="*/ 478 w 478"/>
              <a:gd name="T1" fmla="*/ 397 h 497"/>
              <a:gd name="T2" fmla="*/ 0 w 478"/>
              <a:gd name="T3" fmla="*/ 497 h 497"/>
              <a:gd name="T4" fmla="*/ 0 w 478"/>
              <a:gd name="T5" fmla="*/ 18 h 497"/>
              <a:gd name="T6" fmla="*/ 416 w 478"/>
              <a:gd name="T7" fmla="*/ 0 h 497"/>
              <a:gd name="T8" fmla="*/ 478 w 478"/>
              <a:gd name="T9" fmla="*/ 397 h 497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78" h="497">
                <a:moveTo>
                  <a:pt x="478" y="397"/>
                </a:moveTo>
                <a:lnTo>
                  <a:pt x="0" y="497"/>
                </a:lnTo>
                <a:lnTo>
                  <a:pt x="0" y="18"/>
                </a:lnTo>
                <a:lnTo>
                  <a:pt x="416" y="0"/>
                </a:lnTo>
                <a:lnTo>
                  <a:pt x="478" y="397"/>
                </a:lnTo>
                <a:close/>
              </a:path>
            </a:pathLst>
          </a:custGeom>
          <a:solidFill>
            <a:schemeClr val="dk2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3" name="Rectangle 7"/>
          <p:cNvSpPr>
            <a:spLocks noChangeArrowheads="1"/>
          </p:cNvSpPr>
          <p:nvPr>
            <p:custDataLst>
              <p:tags r:id="rId28"/>
            </p:custDataLst>
          </p:nvPr>
        </p:nvSpPr>
        <p:spPr bwMode="auto">
          <a:xfrm>
            <a:off x="3709169" y="5226364"/>
            <a:ext cx="620455" cy="73514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4" name="文本框 23"/>
          <p:cNvSpPr txBox="1"/>
          <p:nvPr>
            <p:custDataLst>
              <p:tags r:id="rId29"/>
            </p:custDataLst>
          </p:nvPr>
        </p:nvSpPr>
        <p:spPr>
          <a:xfrm>
            <a:off x="4594102" y="5281516"/>
            <a:ext cx="3928295" cy="821006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 marL="0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8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  <a:sym typeface="+mn-ea"/>
              </a:rPr>
              <a:t>术后护理：做好术后护理，如伤口处理、止痛等，确保病人安全度过围手术期</a:t>
            </a:r>
          </a:p>
        </p:txBody>
      </p:sp>
      <p:sp>
        <p:nvSpPr>
          <p:cNvPr id="25" name="Object 1107"/>
          <p:cNvSpPr txBox="1"/>
          <p:nvPr>
            <p:custDataLst>
              <p:tags r:id="rId30"/>
            </p:custDataLst>
          </p:nvPr>
        </p:nvSpPr>
        <p:spPr>
          <a:xfrm>
            <a:off x="3772468" y="5352962"/>
            <a:ext cx="527073" cy="483203"/>
          </a:xfrm>
          <a:prstGeom prst="rect">
            <a:avLst/>
          </a:prstGeom>
        </p:spPr>
        <p:txBody>
          <a:bodyPr vert="horz" lIns="0" tIns="0" rIns="0" bIns="0" rtlCol="0" anchor="ctr" anchorCtr="0">
            <a:normAutofit fontScale="70000"/>
          </a:bodyPr>
          <a:lstStyle/>
          <a:p>
            <a:pPr algn="ctr" defTabSz="457200">
              <a:lnSpc>
                <a:spcPct val="130000"/>
              </a:lnSpc>
            </a:pPr>
            <a:r>
              <a:rPr lang="en-US" altLang="zh-CN" sz="3200" b="1" spc="15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04</a:t>
            </a:r>
          </a:p>
        </p:txBody>
      </p:sp>
    </p:spTree>
    <p:custDataLst>
      <p:tags r:id="rId31"/>
    </p:custDataLst>
  </p:cSld>
  <p:clrMapOvr>
    <a:masterClrMapping/>
  </p:clrMapOvr>
  <p:transition spd="med"/>
  <p:timing/>
</p:sld>
</file>

<file path=ppt/slides/slide10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0" name="图片 9" descr="雪地上&#10;&#10;中度可信度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custGeom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1" name="任意多边形: 形状 37"/>
          <p:cNvSpPr/>
          <p:nvPr>
            <p:custDataLst>
              <p:tags r:id="rId4"/>
            </p:custDataLst>
          </p:nvPr>
        </p:nvSpPr>
        <p:spPr>
          <a:xfrm flipV="1">
            <a:off x="5674360" y="1905"/>
            <a:ext cx="6517640" cy="6856095"/>
          </a:xfrm>
          <a:custGeom>
            <a:gdLst>
              <a:gd name="connsiteX0" fmla="*/ 11073245 w 11073245"/>
              <a:gd name="connsiteY0" fmla="*/ 7199311 h 7199311"/>
              <a:gd name="connsiteX1" fmla="*/ 0 w 11073245"/>
              <a:gd name="connsiteY1" fmla="*/ 7199311 h 7199311"/>
              <a:gd name="connsiteX2" fmla="*/ 0 w 11073245"/>
              <a:gd name="connsiteY2" fmla="*/ 0 h 7199311"/>
              <a:gd name="connsiteX3" fmla="*/ 11073245 w 11073245"/>
              <a:gd name="connsiteY3" fmla="*/ 0 h 719931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073245" h="7199310">
                <a:moveTo>
                  <a:pt x="11073245" y="7199311"/>
                </a:moveTo>
                <a:lnTo>
                  <a:pt x="0" y="7199311"/>
                </a:lnTo>
                <a:lnTo>
                  <a:pt x="0" y="0"/>
                </a:lnTo>
                <a:lnTo>
                  <a:pt x="11073245" y="0"/>
                </a:lnTo>
                <a:close/>
              </a:path>
            </a:pathLst>
          </a:custGeom>
          <a:gradFill flip="none" rotWithShape="1">
            <a:gsLst>
              <a:gs pos="0">
                <a:schemeClr val="accent6">
                  <a:lumMod val="75000"/>
                  <a:alpha val="34000"/>
                </a:schemeClr>
              </a:gs>
              <a:gs pos="47000">
                <a:schemeClr val="accent6">
                  <a:alpha val="0"/>
                </a:schemeClr>
              </a:gs>
            </a:gsLst>
            <a:path path="circle">
              <a:fillToRect l="100000" b="100000"/>
            </a:path>
            <a:tileRect t="-100000" r="-100000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rgbClr val="0099FF">
              <a:shade val="50000"/>
            </a:srgbClr>
          </a:lnRef>
          <a:fillRef idx="1">
            <a:srgbClr val="0099FF"/>
          </a:fillRef>
          <a:effectRef idx="0">
            <a:srgbClr val="0099FF"/>
          </a:effectRef>
          <a:fontRef idx="minor">
            <a:sysClr val="window" lastClr="FFFFFF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sp>
        <p:nvSpPr>
          <p:cNvPr id="256" name="文本框 6"/>
          <p:cNvSpPr txBox="1"/>
          <p:nvPr>
            <p:custDataLst>
              <p:tags r:id="rId5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术后护理</a:t>
            </a:r>
          </a:p>
        </p:txBody>
      </p:sp>
      <p:cxnSp>
        <p:nvCxnSpPr>
          <p:cNvPr id="3" name="直接连接符 2"/>
          <p:cNvCxnSpPr/>
          <p:nvPr>
            <p:custDataLst>
              <p:tags r:id="rId6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文本框 1"/>
          <p:cNvSpPr txBox="1"/>
          <p:nvPr>
            <p:custDataLst>
              <p:tags r:id="rId7"/>
            </p:custDataLst>
          </p:nvPr>
        </p:nvSpPr>
        <p:spPr>
          <a:xfrm>
            <a:off x="3975314" y="1478280"/>
            <a:ext cx="5024277" cy="1017341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500" spc="17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  <a:sym typeface="+mn-ea"/>
              </a:rPr>
              <a:t>监测生命体征：密切关注血压、心率、呼吸等指标</a:t>
            </a:r>
          </a:p>
        </p:txBody>
      </p:sp>
      <p:sp>
        <p:nvSpPr>
          <p:cNvPr id="36" name="Teardrop 19"/>
          <p:cNvSpPr/>
          <p:nvPr>
            <p:custDataLst>
              <p:tags r:id="rId8"/>
            </p:custDataLst>
          </p:nvPr>
        </p:nvSpPr>
        <p:spPr>
          <a:xfrm>
            <a:off x="3198760" y="1755425"/>
            <a:ext cx="469225" cy="469225"/>
          </a:xfrm>
          <a:custGeom>
            <a:gdLst>
              <a:gd name="connsiteX0" fmla="*/ 217170 w 434340"/>
              <a:gd name="connsiteY0" fmla="*/ 0 h 434340"/>
              <a:gd name="connsiteX1" fmla="*/ 434340 w 434340"/>
              <a:gd name="connsiteY1" fmla="*/ 217170 h 434340"/>
              <a:gd name="connsiteX2" fmla="*/ 434340 w 434340"/>
              <a:gd name="connsiteY2" fmla="*/ 434340 h 434340"/>
              <a:gd name="connsiteX3" fmla="*/ 217170 w 434340"/>
              <a:gd name="connsiteY3" fmla="*/ 434340 h 434340"/>
              <a:gd name="connsiteX4" fmla="*/ 0 w 434340"/>
              <a:gd name="connsiteY4" fmla="*/ 217170 h 434340"/>
              <a:gd name="connsiteX5" fmla="*/ 217170 w 434340"/>
              <a:gd name="connsiteY5" fmla="*/ 0 h 43434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4340" h="434340">
                <a:moveTo>
                  <a:pt x="217170" y="0"/>
                </a:moveTo>
                <a:cubicBezTo>
                  <a:pt x="337110" y="0"/>
                  <a:pt x="434340" y="97230"/>
                  <a:pt x="434340" y="217170"/>
                </a:cubicBezTo>
                <a:lnTo>
                  <a:pt x="434340" y="434340"/>
                </a:lnTo>
                <a:lnTo>
                  <a:pt x="217170" y="434340"/>
                </a:lnTo>
                <a:cubicBezTo>
                  <a:pt x="97230" y="434340"/>
                  <a:pt x="0" y="337110"/>
                  <a:pt x="0" y="217170"/>
                </a:cubicBezTo>
                <a:cubicBezTo>
                  <a:pt x="0" y="97230"/>
                  <a:pt x="97230" y="0"/>
                  <a:pt x="217170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8" name="Teardrop 20"/>
          <p:cNvSpPr/>
          <p:nvPr>
            <p:custDataLst>
              <p:tags r:id="rId9"/>
            </p:custDataLst>
          </p:nvPr>
        </p:nvSpPr>
        <p:spPr>
          <a:xfrm>
            <a:off x="3667985" y="2042858"/>
            <a:ext cx="181792" cy="181792"/>
          </a:xfrm>
          <a:custGeom>
            <a:gdLst>
              <a:gd name="connsiteX0" fmla="*/ 84138 w 168276"/>
              <a:gd name="connsiteY0" fmla="*/ 0 h 168276"/>
              <a:gd name="connsiteX1" fmla="*/ 168276 w 168276"/>
              <a:gd name="connsiteY1" fmla="*/ 84138 h 168276"/>
              <a:gd name="connsiteX2" fmla="*/ 168275 w 168276"/>
              <a:gd name="connsiteY2" fmla="*/ 84138 h 168276"/>
              <a:gd name="connsiteX3" fmla="*/ 84137 w 168276"/>
              <a:gd name="connsiteY3" fmla="*/ 168276 h 168276"/>
              <a:gd name="connsiteX4" fmla="*/ 0 w 168276"/>
              <a:gd name="connsiteY4" fmla="*/ 168276 h 168276"/>
              <a:gd name="connsiteX5" fmla="*/ 0 w 168276"/>
              <a:gd name="connsiteY5" fmla="*/ 84138 h 168276"/>
              <a:gd name="connsiteX6" fmla="*/ 84138 w 168276"/>
              <a:gd name="connsiteY6" fmla="*/ 0 h 16827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68276" h="168276">
                <a:moveTo>
                  <a:pt x="84138" y="0"/>
                </a:moveTo>
                <a:cubicBezTo>
                  <a:pt x="130606" y="0"/>
                  <a:pt x="168276" y="37670"/>
                  <a:pt x="168276" y="84138"/>
                </a:cubicBezTo>
                <a:lnTo>
                  <a:pt x="168275" y="84138"/>
                </a:lnTo>
                <a:cubicBezTo>
                  <a:pt x="168275" y="130606"/>
                  <a:pt x="130605" y="168276"/>
                  <a:pt x="84137" y="168276"/>
                </a:cubicBezTo>
                <a:lnTo>
                  <a:pt x="0" y="168276"/>
                </a:lnTo>
                <a:lnTo>
                  <a:pt x="0" y="84138"/>
                </a:lnTo>
                <a:cubicBezTo>
                  <a:pt x="0" y="37670"/>
                  <a:pt x="37670" y="0"/>
                  <a:pt x="84138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0" name="Teardrop 38"/>
          <p:cNvSpPr/>
          <p:nvPr>
            <p:custDataLst>
              <p:tags r:id="rId10"/>
            </p:custDataLst>
          </p:nvPr>
        </p:nvSpPr>
        <p:spPr>
          <a:xfrm>
            <a:off x="3198760" y="2971020"/>
            <a:ext cx="469225" cy="469225"/>
          </a:xfrm>
          <a:custGeom>
            <a:gdLst>
              <a:gd name="connsiteX0" fmla="*/ 217170 w 434340"/>
              <a:gd name="connsiteY0" fmla="*/ 0 h 434340"/>
              <a:gd name="connsiteX1" fmla="*/ 434340 w 434340"/>
              <a:gd name="connsiteY1" fmla="*/ 217170 h 434340"/>
              <a:gd name="connsiteX2" fmla="*/ 434340 w 434340"/>
              <a:gd name="connsiteY2" fmla="*/ 434340 h 434340"/>
              <a:gd name="connsiteX3" fmla="*/ 217170 w 434340"/>
              <a:gd name="connsiteY3" fmla="*/ 434340 h 434340"/>
              <a:gd name="connsiteX4" fmla="*/ 0 w 434340"/>
              <a:gd name="connsiteY4" fmla="*/ 217170 h 434340"/>
              <a:gd name="connsiteX5" fmla="*/ 217170 w 434340"/>
              <a:gd name="connsiteY5" fmla="*/ 0 h 43434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4340" h="434340">
                <a:moveTo>
                  <a:pt x="217170" y="0"/>
                </a:moveTo>
                <a:cubicBezTo>
                  <a:pt x="337110" y="0"/>
                  <a:pt x="434340" y="97230"/>
                  <a:pt x="434340" y="217170"/>
                </a:cubicBezTo>
                <a:lnTo>
                  <a:pt x="434340" y="434340"/>
                </a:lnTo>
                <a:lnTo>
                  <a:pt x="217170" y="434340"/>
                </a:lnTo>
                <a:cubicBezTo>
                  <a:pt x="97230" y="434340"/>
                  <a:pt x="0" y="337110"/>
                  <a:pt x="0" y="217170"/>
                </a:cubicBezTo>
                <a:cubicBezTo>
                  <a:pt x="0" y="97230"/>
                  <a:pt x="97230" y="0"/>
                  <a:pt x="21717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66" name="Teardrop 39"/>
          <p:cNvSpPr/>
          <p:nvPr>
            <p:custDataLst>
              <p:tags r:id="rId11"/>
            </p:custDataLst>
          </p:nvPr>
        </p:nvSpPr>
        <p:spPr>
          <a:xfrm>
            <a:off x="3667985" y="3258454"/>
            <a:ext cx="181792" cy="181792"/>
          </a:xfrm>
          <a:custGeom>
            <a:gdLst>
              <a:gd name="connsiteX0" fmla="*/ 84138 w 168276"/>
              <a:gd name="connsiteY0" fmla="*/ 0 h 168276"/>
              <a:gd name="connsiteX1" fmla="*/ 168276 w 168276"/>
              <a:gd name="connsiteY1" fmla="*/ 84138 h 168276"/>
              <a:gd name="connsiteX2" fmla="*/ 168275 w 168276"/>
              <a:gd name="connsiteY2" fmla="*/ 84138 h 168276"/>
              <a:gd name="connsiteX3" fmla="*/ 84137 w 168276"/>
              <a:gd name="connsiteY3" fmla="*/ 168276 h 168276"/>
              <a:gd name="connsiteX4" fmla="*/ 0 w 168276"/>
              <a:gd name="connsiteY4" fmla="*/ 168276 h 168276"/>
              <a:gd name="connsiteX5" fmla="*/ 0 w 168276"/>
              <a:gd name="connsiteY5" fmla="*/ 84138 h 168276"/>
              <a:gd name="connsiteX6" fmla="*/ 84138 w 168276"/>
              <a:gd name="connsiteY6" fmla="*/ 0 h 16827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68276" h="168276">
                <a:moveTo>
                  <a:pt x="84138" y="0"/>
                </a:moveTo>
                <a:cubicBezTo>
                  <a:pt x="130606" y="0"/>
                  <a:pt x="168276" y="37670"/>
                  <a:pt x="168276" y="84138"/>
                </a:cubicBezTo>
                <a:lnTo>
                  <a:pt x="168275" y="84138"/>
                </a:lnTo>
                <a:cubicBezTo>
                  <a:pt x="168275" y="130606"/>
                  <a:pt x="130605" y="168276"/>
                  <a:pt x="84137" y="168276"/>
                </a:cubicBezTo>
                <a:lnTo>
                  <a:pt x="0" y="168276"/>
                </a:lnTo>
                <a:lnTo>
                  <a:pt x="0" y="84138"/>
                </a:lnTo>
                <a:cubicBezTo>
                  <a:pt x="0" y="37670"/>
                  <a:pt x="37670" y="0"/>
                  <a:pt x="84138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68" name="Teardrop 44"/>
          <p:cNvSpPr/>
          <p:nvPr>
            <p:custDataLst>
              <p:tags r:id="rId12"/>
            </p:custDataLst>
          </p:nvPr>
        </p:nvSpPr>
        <p:spPr>
          <a:xfrm>
            <a:off x="3198760" y="4186615"/>
            <a:ext cx="469225" cy="469225"/>
          </a:xfrm>
          <a:custGeom>
            <a:gdLst>
              <a:gd name="connsiteX0" fmla="*/ 217170 w 434340"/>
              <a:gd name="connsiteY0" fmla="*/ 0 h 434340"/>
              <a:gd name="connsiteX1" fmla="*/ 434340 w 434340"/>
              <a:gd name="connsiteY1" fmla="*/ 217170 h 434340"/>
              <a:gd name="connsiteX2" fmla="*/ 434340 w 434340"/>
              <a:gd name="connsiteY2" fmla="*/ 434340 h 434340"/>
              <a:gd name="connsiteX3" fmla="*/ 217170 w 434340"/>
              <a:gd name="connsiteY3" fmla="*/ 434340 h 434340"/>
              <a:gd name="connsiteX4" fmla="*/ 0 w 434340"/>
              <a:gd name="connsiteY4" fmla="*/ 217170 h 434340"/>
              <a:gd name="connsiteX5" fmla="*/ 217170 w 434340"/>
              <a:gd name="connsiteY5" fmla="*/ 0 h 43434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4340" h="434340">
                <a:moveTo>
                  <a:pt x="217170" y="0"/>
                </a:moveTo>
                <a:cubicBezTo>
                  <a:pt x="337110" y="0"/>
                  <a:pt x="434340" y="97230"/>
                  <a:pt x="434340" y="217170"/>
                </a:cubicBezTo>
                <a:lnTo>
                  <a:pt x="434340" y="434340"/>
                </a:lnTo>
                <a:lnTo>
                  <a:pt x="217170" y="434340"/>
                </a:lnTo>
                <a:cubicBezTo>
                  <a:pt x="97230" y="434340"/>
                  <a:pt x="0" y="337110"/>
                  <a:pt x="0" y="217170"/>
                </a:cubicBezTo>
                <a:cubicBezTo>
                  <a:pt x="0" y="97230"/>
                  <a:pt x="97230" y="0"/>
                  <a:pt x="217170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80" name="Teardrop 45"/>
          <p:cNvSpPr/>
          <p:nvPr>
            <p:custDataLst>
              <p:tags r:id="rId13"/>
            </p:custDataLst>
          </p:nvPr>
        </p:nvSpPr>
        <p:spPr>
          <a:xfrm>
            <a:off x="3667985" y="4474049"/>
            <a:ext cx="181792" cy="181792"/>
          </a:xfrm>
          <a:custGeom>
            <a:gdLst>
              <a:gd name="connsiteX0" fmla="*/ 84138 w 168276"/>
              <a:gd name="connsiteY0" fmla="*/ 0 h 168276"/>
              <a:gd name="connsiteX1" fmla="*/ 168276 w 168276"/>
              <a:gd name="connsiteY1" fmla="*/ 84138 h 168276"/>
              <a:gd name="connsiteX2" fmla="*/ 168275 w 168276"/>
              <a:gd name="connsiteY2" fmla="*/ 84138 h 168276"/>
              <a:gd name="connsiteX3" fmla="*/ 84137 w 168276"/>
              <a:gd name="connsiteY3" fmla="*/ 168276 h 168276"/>
              <a:gd name="connsiteX4" fmla="*/ 0 w 168276"/>
              <a:gd name="connsiteY4" fmla="*/ 168276 h 168276"/>
              <a:gd name="connsiteX5" fmla="*/ 0 w 168276"/>
              <a:gd name="connsiteY5" fmla="*/ 84138 h 168276"/>
              <a:gd name="connsiteX6" fmla="*/ 84138 w 168276"/>
              <a:gd name="connsiteY6" fmla="*/ 0 h 16827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68276" h="168276">
                <a:moveTo>
                  <a:pt x="84138" y="0"/>
                </a:moveTo>
                <a:cubicBezTo>
                  <a:pt x="130606" y="0"/>
                  <a:pt x="168276" y="37670"/>
                  <a:pt x="168276" y="84138"/>
                </a:cubicBezTo>
                <a:lnTo>
                  <a:pt x="168275" y="84138"/>
                </a:lnTo>
                <a:cubicBezTo>
                  <a:pt x="168275" y="130606"/>
                  <a:pt x="130605" y="168276"/>
                  <a:pt x="84137" y="168276"/>
                </a:cubicBezTo>
                <a:lnTo>
                  <a:pt x="0" y="168276"/>
                </a:lnTo>
                <a:lnTo>
                  <a:pt x="0" y="84138"/>
                </a:lnTo>
                <a:cubicBezTo>
                  <a:pt x="0" y="37670"/>
                  <a:pt x="37670" y="0"/>
                  <a:pt x="84138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7" name="文本框 36"/>
          <p:cNvSpPr txBox="1"/>
          <p:nvPr>
            <p:custDataLst>
              <p:tags r:id="rId14"/>
            </p:custDataLst>
          </p:nvPr>
        </p:nvSpPr>
        <p:spPr>
          <a:xfrm>
            <a:off x="3975314" y="2693875"/>
            <a:ext cx="5024277" cy="1017341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500" spc="17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  <a:sym typeface="+mn-ea"/>
              </a:rPr>
              <a:t>预防并发症：预防感染、深静脉血栓、压疮等</a:t>
            </a:r>
          </a:p>
        </p:txBody>
      </p:sp>
      <p:sp>
        <p:nvSpPr>
          <p:cNvPr id="43" name="文本框 42"/>
          <p:cNvSpPr txBox="1"/>
          <p:nvPr>
            <p:custDataLst>
              <p:tags r:id="rId15"/>
            </p:custDataLst>
          </p:nvPr>
        </p:nvSpPr>
        <p:spPr>
          <a:xfrm>
            <a:off x="3975314" y="3909470"/>
            <a:ext cx="5024277" cy="1017341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500" spc="17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  <a:sym typeface="+mn-ea"/>
              </a:rPr>
              <a:t>疼痛管理：使用镇痛药物，减轻患者疼痛</a:t>
            </a:r>
          </a:p>
        </p:txBody>
      </p:sp>
      <p:sp>
        <p:nvSpPr>
          <p:cNvPr id="6" name="文本框 5"/>
          <p:cNvSpPr txBox="1"/>
          <p:nvPr>
            <p:custDataLst>
              <p:tags r:id="rId16"/>
            </p:custDataLst>
          </p:nvPr>
        </p:nvSpPr>
        <p:spPr>
          <a:xfrm>
            <a:off x="3975314" y="5125065"/>
            <a:ext cx="5024277" cy="1017341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500" spc="17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  <a:sym typeface="+mn-ea"/>
              </a:rPr>
              <a:t>康复指导：指导患者进行适当的康复锻炼，促进身体恢复</a:t>
            </a:r>
          </a:p>
        </p:txBody>
      </p:sp>
      <p:sp>
        <p:nvSpPr>
          <p:cNvPr id="170" name="Teardrop 7"/>
          <p:cNvSpPr/>
          <p:nvPr>
            <p:custDataLst>
              <p:tags r:id="rId17"/>
            </p:custDataLst>
          </p:nvPr>
        </p:nvSpPr>
        <p:spPr>
          <a:xfrm>
            <a:off x="3198768" y="5402218"/>
            <a:ext cx="469225" cy="469225"/>
          </a:xfrm>
          <a:custGeom>
            <a:gdLst>
              <a:gd name="connsiteX0" fmla="*/ 217170 w 434340"/>
              <a:gd name="connsiteY0" fmla="*/ 0 h 434340"/>
              <a:gd name="connsiteX1" fmla="*/ 434340 w 434340"/>
              <a:gd name="connsiteY1" fmla="*/ 217170 h 434340"/>
              <a:gd name="connsiteX2" fmla="*/ 434339 w 434340"/>
              <a:gd name="connsiteY2" fmla="*/ 434339 h 434340"/>
              <a:gd name="connsiteX3" fmla="*/ 217169 w 434340"/>
              <a:gd name="connsiteY3" fmla="*/ 434340 h 434340"/>
              <a:gd name="connsiteX4" fmla="*/ 0 w 434340"/>
              <a:gd name="connsiteY4" fmla="*/ 217170 h 434340"/>
              <a:gd name="connsiteX5" fmla="*/ 217170 w 434340"/>
              <a:gd name="connsiteY5" fmla="*/ 0 h 43434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4340" h="434340">
                <a:moveTo>
                  <a:pt x="217170" y="0"/>
                </a:moveTo>
                <a:cubicBezTo>
                  <a:pt x="337109" y="0"/>
                  <a:pt x="434339" y="97230"/>
                  <a:pt x="434340" y="217170"/>
                </a:cubicBezTo>
                <a:lnTo>
                  <a:pt x="434339" y="434339"/>
                </a:lnTo>
                <a:lnTo>
                  <a:pt x="217169" y="434340"/>
                </a:lnTo>
                <a:cubicBezTo>
                  <a:pt x="97230" y="434340"/>
                  <a:pt x="0" y="337110"/>
                  <a:pt x="0" y="217170"/>
                </a:cubicBezTo>
                <a:cubicBezTo>
                  <a:pt x="0" y="97230"/>
                  <a:pt x="97230" y="0"/>
                  <a:pt x="217170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48" name="Teardrop 8"/>
          <p:cNvSpPr/>
          <p:nvPr>
            <p:custDataLst>
              <p:tags r:id="rId18"/>
            </p:custDataLst>
          </p:nvPr>
        </p:nvSpPr>
        <p:spPr>
          <a:xfrm>
            <a:off x="3667987" y="5689644"/>
            <a:ext cx="181790" cy="181792"/>
          </a:xfrm>
          <a:custGeom>
            <a:gdLst>
              <a:gd name="connsiteX0" fmla="*/ 84138 w 168275"/>
              <a:gd name="connsiteY0" fmla="*/ 0 h 168276"/>
              <a:gd name="connsiteX1" fmla="*/ 168275 w 168275"/>
              <a:gd name="connsiteY1" fmla="*/ 84138 h 168276"/>
              <a:gd name="connsiteX2" fmla="*/ 168274 w 168275"/>
              <a:gd name="connsiteY2" fmla="*/ 84138 h 168276"/>
              <a:gd name="connsiteX3" fmla="*/ 84137 w 168275"/>
              <a:gd name="connsiteY3" fmla="*/ 168276 h 168276"/>
              <a:gd name="connsiteX4" fmla="*/ 0 w 168275"/>
              <a:gd name="connsiteY4" fmla="*/ 168276 h 168276"/>
              <a:gd name="connsiteX5" fmla="*/ 0 w 168275"/>
              <a:gd name="connsiteY5" fmla="*/ 84138 h 168276"/>
              <a:gd name="connsiteX6" fmla="*/ 84138 w 168275"/>
              <a:gd name="connsiteY6" fmla="*/ 0 h 16827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68275" h="168276">
                <a:moveTo>
                  <a:pt x="84138" y="0"/>
                </a:moveTo>
                <a:cubicBezTo>
                  <a:pt x="130606" y="0"/>
                  <a:pt x="168276" y="37670"/>
                  <a:pt x="168275" y="84138"/>
                </a:cubicBezTo>
                <a:lnTo>
                  <a:pt x="168274" y="84138"/>
                </a:lnTo>
                <a:cubicBezTo>
                  <a:pt x="168275" y="130606"/>
                  <a:pt x="130605" y="168276"/>
                  <a:pt x="84137" y="168276"/>
                </a:cubicBezTo>
                <a:lnTo>
                  <a:pt x="0" y="168276"/>
                </a:lnTo>
                <a:lnTo>
                  <a:pt x="0" y="84138"/>
                </a:lnTo>
                <a:cubicBezTo>
                  <a:pt x="0" y="37670"/>
                  <a:pt x="37670" y="0"/>
                  <a:pt x="84138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cxnSp>
        <p:nvCxnSpPr>
          <p:cNvPr id="19" name="直接连接符 18"/>
          <p:cNvCxnSpPr/>
          <p:nvPr>
            <p:custDataLst>
              <p:tags r:id="rId19"/>
            </p:custDataLst>
          </p:nvPr>
        </p:nvCxnSpPr>
        <p:spPr>
          <a:xfrm>
            <a:off x="3667985" y="2224650"/>
            <a:ext cx="4609" cy="1077580"/>
          </a:xfrm>
          <a:prstGeom prst="line">
            <a:avLst/>
          </a:prstGeom>
          <a:ln w="12700"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>
            <p:custDataLst>
              <p:tags r:id="rId20"/>
            </p:custDataLst>
          </p:nvPr>
        </p:nvCxnSpPr>
        <p:spPr>
          <a:xfrm>
            <a:off x="3667985" y="3377133"/>
            <a:ext cx="4609" cy="1077580"/>
          </a:xfrm>
          <a:prstGeom prst="line">
            <a:avLst/>
          </a:prstGeom>
          <a:ln w="12700">
            <a:solidFill>
              <a:schemeClr val="accent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>
            <p:custDataLst>
              <p:tags r:id="rId21"/>
            </p:custDataLst>
          </p:nvPr>
        </p:nvCxnSpPr>
        <p:spPr>
          <a:xfrm>
            <a:off x="3667985" y="4639376"/>
            <a:ext cx="4609" cy="1077580"/>
          </a:xfrm>
          <a:prstGeom prst="line">
            <a:avLst/>
          </a:prstGeom>
          <a:ln w="12700">
            <a:solidFill>
              <a:schemeClr val="accent3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文本框 30"/>
          <p:cNvSpPr txBox="1"/>
          <p:nvPr>
            <p:custDataLst>
              <p:tags r:id="rId22"/>
            </p:custDataLst>
          </p:nvPr>
        </p:nvSpPr>
        <p:spPr>
          <a:xfrm>
            <a:off x="3256729" y="1806744"/>
            <a:ext cx="369469" cy="369469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algn="ctr">
              <a:defRPr sz="1600" b="1" spc="20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en-US" altLang="zh-CN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01</a:t>
            </a:r>
          </a:p>
        </p:txBody>
      </p:sp>
      <p:sp>
        <p:nvSpPr>
          <p:cNvPr id="33" name="文本框 32"/>
          <p:cNvSpPr txBox="1"/>
          <p:nvPr>
            <p:custDataLst>
              <p:tags r:id="rId23"/>
            </p:custDataLst>
          </p:nvPr>
        </p:nvSpPr>
        <p:spPr>
          <a:xfrm>
            <a:off x="3260748" y="3019724"/>
            <a:ext cx="369469" cy="369469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algn="ctr">
              <a:defRPr sz="1600" b="1" spc="20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en-US" altLang="zh-CN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02</a:t>
            </a:r>
          </a:p>
        </p:txBody>
      </p:sp>
      <p:sp>
        <p:nvSpPr>
          <p:cNvPr id="34" name="文本框 33"/>
          <p:cNvSpPr txBox="1"/>
          <p:nvPr>
            <p:custDataLst>
              <p:tags r:id="rId24"/>
            </p:custDataLst>
          </p:nvPr>
        </p:nvSpPr>
        <p:spPr>
          <a:xfrm>
            <a:off x="3256729" y="4235319"/>
            <a:ext cx="369469" cy="369469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algn="ctr">
              <a:defRPr sz="1600" b="1" spc="20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en-US" altLang="zh-CN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03</a:t>
            </a:r>
          </a:p>
        </p:txBody>
      </p:sp>
      <p:sp>
        <p:nvSpPr>
          <p:cNvPr id="35" name="文本框 34"/>
          <p:cNvSpPr txBox="1"/>
          <p:nvPr>
            <p:custDataLst>
              <p:tags r:id="rId25"/>
            </p:custDataLst>
          </p:nvPr>
        </p:nvSpPr>
        <p:spPr>
          <a:xfrm>
            <a:off x="3235464" y="5450913"/>
            <a:ext cx="369469" cy="369469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algn="ctr">
              <a:defRPr sz="1600" b="1" spc="20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en-US" altLang="zh-CN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04</a:t>
            </a:r>
          </a:p>
        </p:txBody>
      </p:sp>
    </p:spTree>
    <p:custDataLst>
      <p:tags r:id="rId26"/>
    </p:custDataLst>
  </p:cSld>
  <p:clrMapOvr>
    <a:masterClrMapping/>
  </p:clrMapOvr>
  <p:transition spd="med"/>
  <p:timing/>
</p:sld>
</file>

<file path=ppt/slides/slide1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占位符 1"/>
          <p:cNvSpPr/>
          <p:nvPr>
            <p:ph type="body" idx="3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>
                <a:ln>
                  <a:solidFill>
                    <a:schemeClr val="accent6">
                      <a:lumMod val="75000"/>
                    </a:schemeClr>
                  </a:solidFill>
                </a:ln>
                <a:noFill/>
              </a:rPr>
              <a:t>3</a:t>
            </a:r>
            <a:endParaRPr lang="zh-CN" altLang="en-US">
              <a:ln>
                <a:solidFill>
                  <a:schemeClr val="accent6">
                    <a:lumMod val="75000"/>
                  </a:schemeClr>
                </a:solidFill>
              </a:ln>
              <a:noFill/>
            </a:endParaRPr>
          </a:p>
        </p:txBody>
      </p:sp>
      <p:sp>
        <p:nvSpPr>
          <p:cNvPr id="4" name="标题 3"/>
          <p:cNvSpPr/>
          <p:nvPr>
            <p:ph type="title" idx="2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>
                <a:solidFill>
                  <a:schemeClr val="dk1"/>
                </a:solidFill>
              </a:rPr>
              <a:t>老年病人围手术期护理要点</a:t>
            </a:r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0" name="图片 9" descr="雪地上&#10;&#10;中度可信度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custGeom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1" name="任意多边形: 形状 37"/>
          <p:cNvSpPr/>
          <p:nvPr>
            <p:custDataLst>
              <p:tags r:id="rId4"/>
            </p:custDataLst>
          </p:nvPr>
        </p:nvSpPr>
        <p:spPr>
          <a:xfrm flipV="1">
            <a:off x="5674360" y="1905"/>
            <a:ext cx="6517640" cy="6856095"/>
          </a:xfrm>
          <a:custGeom>
            <a:gdLst>
              <a:gd name="connsiteX0" fmla="*/ 11073245 w 11073245"/>
              <a:gd name="connsiteY0" fmla="*/ 7199311 h 7199311"/>
              <a:gd name="connsiteX1" fmla="*/ 0 w 11073245"/>
              <a:gd name="connsiteY1" fmla="*/ 7199311 h 7199311"/>
              <a:gd name="connsiteX2" fmla="*/ 0 w 11073245"/>
              <a:gd name="connsiteY2" fmla="*/ 0 h 7199311"/>
              <a:gd name="connsiteX3" fmla="*/ 11073245 w 11073245"/>
              <a:gd name="connsiteY3" fmla="*/ 0 h 719931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073245" h="7199310">
                <a:moveTo>
                  <a:pt x="11073245" y="7199311"/>
                </a:moveTo>
                <a:lnTo>
                  <a:pt x="0" y="7199311"/>
                </a:lnTo>
                <a:lnTo>
                  <a:pt x="0" y="0"/>
                </a:lnTo>
                <a:lnTo>
                  <a:pt x="11073245" y="0"/>
                </a:lnTo>
                <a:close/>
              </a:path>
            </a:pathLst>
          </a:custGeom>
          <a:gradFill flip="none" rotWithShape="1">
            <a:gsLst>
              <a:gs pos="0">
                <a:schemeClr val="accent6">
                  <a:lumMod val="75000"/>
                  <a:alpha val="34000"/>
                </a:schemeClr>
              </a:gs>
              <a:gs pos="47000">
                <a:schemeClr val="accent6">
                  <a:alpha val="0"/>
                </a:schemeClr>
              </a:gs>
            </a:gsLst>
            <a:path path="circle">
              <a:fillToRect l="100000" b="100000"/>
            </a:path>
            <a:tileRect t="-100000" r="-100000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rgbClr val="0099FF">
              <a:shade val="50000"/>
            </a:srgbClr>
          </a:lnRef>
          <a:fillRef idx="1">
            <a:srgbClr val="0099FF"/>
          </a:fillRef>
          <a:effectRef idx="0">
            <a:srgbClr val="0099FF"/>
          </a:effectRef>
          <a:fontRef idx="minor">
            <a:sysClr val="window" lastClr="FFFFFF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sp>
        <p:nvSpPr>
          <p:cNvPr id="256" name="文本框 6"/>
          <p:cNvSpPr txBox="1"/>
          <p:nvPr>
            <p:custDataLst>
              <p:tags r:id="rId5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预防并发症</a:t>
            </a:r>
          </a:p>
        </p:txBody>
      </p:sp>
      <p:cxnSp>
        <p:nvCxnSpPr>
          <p:cNvPr id="3" name="直接连接符 2"/>
          <p:cNvCxnSpPr/>
          <p:nvPr>
            <p:custDataLst>
              <p:tags r:id="rId6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文本框 4"/>
          <p:cNvSpPr txBox="1"/>
          <p:nvPr>
            <p:custDataLst>
              <p:tags r:id="rId7"/>
            </p:custDataLst>
          </p:nvPr>
        </p:nvSpPr>
        <p:spPr>
          <a:xfrm flipH="1">
            <a:off x="1305974" y="2475725"/>
            <a:ext cx="3006515" cy="115754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3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+mn-ea"/>
              </a:rPr>
              <a:t>预防感染：加强手卫生，保持环境清洁，避免交叉感染</a:t>
            </a:r>
          </a:p>
        </p:txBody>
      </p:sp>
      <p:sp>
        <p:nvSpPr>
          <p:cNvPr id="2" name="文本框 1"/>
          <p:cNvSpPr txBox="1"/>
          <p:nvPr>
            <p:custDataLst>
              <p:tags r:id="rId8"/>
            </p:custDataLst>
          </p:nvPr>
        </p:nvSpPr>
        <p:spPr>
          <a:xfrm flipH="1">
            <a:off x="4596270" y="2475725"/>
            <a:ext cx="3006515" cy="115754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1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+mn-ea"/>
              </a:rPr>
              <a:t>预防深静脉血栓：鼓励病人多活动，使用压力袜，预防深静脉血栓形成</a:t>
            </a:r>
          </a:p>
        </p:txBody>
      </p:sp>
      <p:sp>
        <p:nvSpPr>
          <p:cNvPr id="4" name="文本框 3"/>
          <p:cNvSpPr txBox="1"/>
          <p:nvPr>
            <p:custDataLst>
              <p:tags r:id="rId9"/>
            </p:custDataLst>
          </p:nvPr>
        </p:nvSpPr>
        <p:spPr>
          <a:xfrm flipH="1">
            <a:off x="7886566" y="2475725"/>
            <a:ext cx="3006515" cy="115754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3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+mn-ea"/>
              </a:rPr>
              <a:t>预防跌倒：加强环境安全，提高病人安全意识，预防跌倒</a:t>
            </a:r>
          </a:p>
        </p:txBody>
      </p:sp>
      <p:sp>
        <p:nvSpPr>
          <p:cNvPr id="6" name="文本框 5"/>
          <p:cNvSpPr txBox="1"/>
          <p:nvPr>
            <p:custDataLst>
              <p:tags r:id="rId10"/>
            </p:custDataLst>
          </p:nvPr>
        </p:nvSpPr>
        <p:spPr>
          <a:xfrm flipH="1">
            <a:off x="1305974" y="3987434"/>
            <a:ext cx="3006515" cy="115754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3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+mn-ea"/>
              </a:rPr>
              <a:t>预防压疮：加强皮肤护理，避免长时间压迫，预防压疮</a:t>
            </a:r>
          </a:p>
        </p:txBody>
      </p:sp>
      <p:sp>
        <p:nvSpPr>
          <p:cNvPr id="7" name="文本框 6"/>
          <p:cNvSpPr txBox="1"/>
          <p:nvPr>
            <p:custDataLst>
              <p:tags r:id="rId11"/>
            </p:custDataLst>
          </p:nvPr>
        </p:nvSpPr>
        <p:spPr>
          <a:xfrm flipH="1">
            <a:off x="4596270" y="3987434"/>
            <a:ext cx="3006515" cy="115754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1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+mn-ea"/>
              </a:rPr>
              <a:t>预防药物不良反应：加强药物管理，避免药物相互作用，预防药物不良反应</a:t>
            </a:r>
          </a:p>
        </p:txBody>
      </p:sp>
      <p:sp>
        <p:nvSpPr>
          <p:cNvPr id="8" name="文本框 7"/>
          <p:cNvSpPr txBox="1"/>
          <p:nvPr>
            <p:custDataLst>
              <p:tags r:id="rId12"/>
            </p:custDataLst>
          </p:nvPr>
        </p:nvSpPr>
        <p:spPr>
          <a:xfrm flipH="1">
            <a:off x="7886566" y="3987434"/>
            <a:ext cx="3006515" cy="115754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1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+mn-ea"/>
              </a:rPr>
              <a:t>预防心理问题：加强心理疏导，减轻病人焦虑和恐惧，预防心理问题</a:t>
            </a:r>
          </a:p>
        </p:txBody>
      </p:sp>
    </p:spTree>
    <p:custDataLst>
      <p:tags r:id="rId13"/>
    </p:custDataLst>
  </p:cSld>
  <p:clrMapOvr>
    <a:masterClrMapping/>
  </p:clrMapOvr>
  <p:transition spd="med"/>
  <p:timing/>
</p:sld>
</file>

<file path=ppt/slides/slide1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6" name="图片 15" descr="雪地上&#10;&#10;中度可信度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custGeom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2" name="任意多边形: 形状 37"/>
          <p:cNvSpPr/>
          <p:nvPr>
            <p:custDataLst>
              <p:tags r:id="rId4"/>
            </p:custDataLst>
          </p:nvPr>
        </p:nvSpPr>
        <p:spPr>
          <a:xfrm flipV="1">
            <a:off x="5674360" y="1905"/>
            <a:ext cx="6517640" cy="6856095"/>
          </a:xfrm>
          <a:custGeom>
            <a:gdLst>
              <a:gd name="connsiteX0" fmla="*/ 11073245 w 11073245"/>
              <a:gd name="connsiteY0" fmla="*/ 7199311 h 7199311"/>
              <a:gd name="connsiteX1" fmla="*/ 0 w 11073245"/>
              <a:gd name="connsiteY1" fmla="*/ 7199311 h 7199311"/>
              <a:gd name="connsiteX2" fmla="*/ 0 w 11073245"/>
              <a:gd name="connsiteY2" fmla="*/ 0 h 7199311"/>
              <a:gd name="connsiteX3" fmla="*/ 11073245 w 11073245"/>
              <a:gd name="connsiteY3" fmla="*/ 0 h 719931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073245" h="7199310">
                <a:moveTo>
                  <a:pt x="11073245" y="7199311"/>
                </a:moveTo>
                <a:lnTo>
                  <a:pt x="0" y="7199311"/>
                </a:lnTo>
                <a:lnTo>
                  <a:pt x="0" y="0"/>
                </a:lnTo>
                <a:lnTo>
                  <a:pt x="11073245" y="0"/>
                </a:lnTo>
                <a:close/>
              </a:path>
            </a:pathLst>
          </a:custGeom>
          <a:gradFill flip="none" rotWithShape="1">
            <a:gsLst>
              <a:gs pos="0">
                <a:schemeClr val="accent6">
                  <a:lumMod val="75000"/>
                  <a:alpha val="34000"/>
                </a:schemeClr>
              </a:gs>
              <a:gs pos="47000">
                <a:schemeClr val="accent6">
                  <a:alpha val="0"/>
                </a:schemeClr>
              </a:gs>
            </a:gsLst>
            <a:path path="circle">
              <a:fillToRect l="100000" b="100000"/>
            </a:path>
            <a:tileRect t="-100000" r="-100000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rgbClr val="0099FF">
              <a:shade val="50000"/>
            </a:srgbClr>
          </a:lnRef>
          <a:fillRef idx="1">
            <a:srgbClr val="0099FF"/>
          </a:fillRef>
          <a:effectRef idx="0">
            <a:srgbClr val="0099FF"/>
          </a:effectRef>
          <a:fontRef idx="minor">
            <a:sysClr val="window" lastClr="FFFFFF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sp>
        <p:nvSpPr>
          <p:cNvPr id="256" name="文本框 6"/>
          <p:cNvSpPr txBox="1"/>
          <p:nvPr>
            <p:custDataLst>
              <p:tags r:id="rId5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提高生活质量</a:t>
            </a:r>
          </a:p>
        </p:txBody>
      </p:sp>
      <p:cxnSp>
        <p:nvCxnSpPr>
          <p:cNvPr id="3" name="直接连接符 2"/>
          <p:cNvCxnSpPr/>
          <p:nvPr>
            <p:custDataLst>
              <p:tags r:id="rId6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圆角矩形 5"/>
          <p:cNvSpPr/>
          <p:nvPr>
            <p:custDataLst>
              <p:tags r:id="rId7"/>
            </p:custDataLst>
          </p:nvPr>
        </p:nvSpPr>
        <p:spPr>
          <a:xfrm>
            <a:off x="1306432" y="1778454"/>
            <a:ext cx="2011932" cy="4063092"/>
          </a:xfrm>
          <a:prstGeom prst="roundRect">
            <a:avLst>
              <a:gd name="adj" fmla="val 50000"/>
            </a:avLst>
          </a:prstGeom>
          <a:solidFill>
            <a:schemeClr val="lt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" name="椭圆 4"/>
          <p:cNvSpPr/>
          <p:nvPr>
            <p:custDataLst>
              <p:tags r:id="rId8"/>
            </p:custDataLst>
          </p:nvPr>
        </p:nvSpPr>
        <p:spPr>
          <a:xfrm>
            <a:off x="1575746" y="2061346"/>
            <a:ext cx="1472550" cy="1472550"/>
          </a:xfrm>
          <a:prstGeom prst="ellipse">
            <a:avLst/>
          </a:prstGeom>
          <a:gradFill>
            <a:gsLst>
              <a:gs pos="0">
                <a:schemeClr val="accent1">
                  <a:lumMod val="40000"/>
                  <a:lumOff val="60000"/>
                </a:schemeClr>
              </a:gs>
              <a:gs pos="66000">
                <a:schemeClr val="accent1"/>
              </a:gs>
            </a:gsLst>
            <a:lin ang="2700000" scaled="0"/>
          </a:gradFill>
          <a:ln>
            <a:noFill/>
          </a:ln>
          <a:effectLst>
            <a:outerShdw blurRad="241300" dist="25400" dir="5400000" algn="t" rotWithShape="0">
              <a:schemeClr val="accent1">
                <a:alpha val="49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6" name="文本框 5"/>
          <p:cNvSpPr txBox="1"/>
          <p:nvPr>
            <p:custDataLst>
              <p:tags r:id="rId9"/>
            </p:custDataLst>
          </p:nvPr>
        </p:nvSpPr>
        <p:spPr>
          <a:xfrm>
            <a:off x="1466993" y="3799465"/>
            <a:ext cx="1654792" cy="1623997"/>
          </a:xfrm>
          <a:prstGeom prst="rect">
            <a:avLst/>
          </a:prstGeom>
          <a:noFill/>
        </p:spPr>
        <p:txBody>
          <a:bodyPr wrap="square" lIns="0" tIns="0" rIns="0" rtlCol="0">
            <a:normAutofit/>
          </a:bodyPr>
          <a:lstStyle/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130">
                <a:solidFill>
                  <a:schemeClr val="dk1"/>
                </a:solidFill>
                <a:uFillTx/>
                <a:latin typeface="微软雅黑" panose="020b0503020204020204" charset="-122"/>
                <a:ea typeface="微软雅黑"/>
              </a:rPr>
              <a:t>预防并发症：加强预防措施，降低并发症发生率</a:t>
            </a:r>
          </a:p>
        </p:txBody>
      </p:sp>
      <p:pic>
        <p:nvPicPr>
          <p:cNvPr id="23" name="图片 40" descr="343439383331313b343532303032353bc9ccb3c7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2036672" y="2520764"/>
            <a:ext cx="553715" cy="553715"/>
          </a:xfrm>
          <a:prstGeom prst="rect">
            <a:avLst/>
          </a:prstGeom>
        </p:spPr>
      </p:pic>
      <p:sp>
        <p:nvSpPr>
          <p:cNvPr id="7" name="圆角矩形 9"/>
          <p:cNvSpPr/>
          <p:nvPr>
            <p:custDataLst>
              <p:tags r:id="rId12"/>
            </p:custDataLst>
          </p:nvPr>
        </p:nvSpPr>
        <p:spPr>
          <a:xfrm>
            <a:off x="3831220" y="1778454"/>
            <a:ext cx="2011932" cy="4063092"/>
          </a:xfrm>
          <a:prstGeom prst="roundRect">
            <a:avLst>
              <a:gd name="adj" fmla="val 50000"/>
            </a:avLst>
          </a:prstGeom>
          <a:solidFill>
            <a:schemeClr val="lt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8" name="椭圆 7"/>
          <p:cNvSpPr/>
          <p:nvPr>
            <p:custDataLst>
              <p:tags r:id="rId13"/>
            </p:custDataLst>
          </p:nvPr>
        </p:nvSpPr>
        <p:spPr>
          <a:xfrm>
            <a:off x="4101289" y="2061346"/>
            <a:ext cx="1472550" cy="1472550"/>
          </a:xfrm>
          <a:prstGeom prst="ellipse">
            <a:avLst/>
          </a:pr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66000">
                <a:schemeClr val="accent2"/>
              </a:gs>
            </a:gsLst>
            <a:lin ang="2700000" scaled="0"/>
          </a:gradFill>
          <a:ln>
            <a:noFill/>
          </a:ln>
          <a:effectLst>
            <a:outerShdw blurRad="241300" dist="25400" dir="5400000" algn="t" rotWithShape="0">
              <a:schemeClr val="accent2">
                <a:alpha val="49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9" name="文本框 8"/>
          <p:cNvSpPr txBox="1"/>
          <p:nvPr>
            <p:custDataLst>
              <p:tags r:id="rId14"/>
            </p:custDataLst>
          </p:nvPr>
        </p:nvSpPr>
        <p:spPr>
          <a:xfrm>
            <a:off x="4004171" y="3799465"/>
            <a:ext cx="1654792" cy="1623997"/>
          </a:xfrm>
          <a:prstGeom prst="rect">
            <a:avLst/>
          </a:prstGeom>
          <a:noFill/>
        </p:spPr>
        <p:txBody>
          <a:bodyPr wrap="square" lIns="0" tIns="0" rIns="0" rtlCol="0">
            <a:normAutofit/>
          </a:bodyPr>
          <a:lstStyle>
            <a:defPPr>
              <a:defRPr lang="zh-CN"/>
            </a:defPPr>
            <a:lvl1pPr algn="ctr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>
                <a:uFillTx/>
                <a:latin typeface="Arial" panose="020b0604020202020204" pitchFamily="34" charset="0"/>
                <a:ea typeface="微软雅黑"/>
              </a:defRPr>
            </a:lvl1pPr>
          </a:lstStyle>
          <a:p>
            <a:pPr marL="0">
              <a:lnSpc>
                <a:spcPct val="120000"/>
              </a:lnSpc>
              <a:spcAft>
                <a:spcPts val="800"/>
              </a:spcAft>
            </a:pPr>
            <a:r>
              <a:rPr lang="zh-CN" altLang="en-US" sz="1700" spc="90">
                <a:solidFill>
                  <a:schemeClr val="dk1"/>
                </a:solidFill>
                <a:latin typeface="微软雅黑" panose="020b0503020204020204" charset="-122"/>
                <a:ea typeface="微软雅黑"/>
              </a:rPr>
              <a:t>心理护理：关注老年人的心理需求，提供心理支持和疏导</a:t>
            </a:r>
          </a:p>
        </p:txBody>
      </p:sp>
      <p:pic>
        <p:nvPicPr>
          <p:cNvPr id="24" name="图片 41" descr="343439383331313b343532303034323bd4a4d4bccce1d0d1"/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4540338" y="2520764"/>
            <a:ext cx="553715" cy="553715"/>
          </a:xfrm>
          <a:prstGeom prst="rect">
            <a:avLst/>
          </a:prstGeom>
        </p:spPr>
      </p:pic>
      <p:sp>
        <p:nvSpPr>
          <p:cNvPr id="13" name="圆角矩形 18"/>
          <p:cNvSpPr/>
          <p:nvPr>
            <p:custDataLst>
              <p:tags r:id="rId17"/>
            </p:custDataLst>
          </p:nvPr>
        </p:nvSpPr>
        <p:spPr>
          <a:xfrm>
            <a:off x="8880796" y="1778454"/>
            <a:ext cx="2011932" cy="4063092"/>
          </a:xfrm>
          <a:prstGeom prst="roundRect">
            <a:avLst>
              <a:gd name="adj" fmla="val 50000"/>
            </a:avLst>
          </a:prstGeom>
          <a:solidFill>
            <a:schemeClr val="lt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4" name="椭圆 13"/>
          <p:cNvSpPr/>
          <p:nvPr>
            <p:custDataLst>
              <p:tags r:id="rId18"/>
            </p:custDataLst>
          </p:nvPr>
        </p:nvSpPr>
        <p:spPr>
          <a:xfrm>
            <a:off x="9150863" y="2061346"/>
            <a:ext cx="1472550" cy="1472550"/>
          </a:xfrm>
          <a:prstGeom prst="ellipse">
            <a:avLst/>
          </a:prstGeom>
          <a:gradFill>
            <a:gsLst>
              <a:gs pos="0">
                <a:schemeClr val="accent3">
                  <a:lumMod val="20000"/>
                  <a:lumOff val="80000"/>
                </a:schemeClr>
              </a:gs>
              <a:gs pos="66000">
                <a:schemeClr val="accent3"/>
              </a:gs>
            </a:gsLst>
            <a:lin ang="2700000" scaled="0"/>
          </a:gradFill>
          <a:ln>
            <a:noFill/>
          </a:ln>
          <a:effectLst>
            <a:outerShdw blurRad="241300" dist="25400" dir="5400000" algn="t" rotWithShape="0">
              <a:schemeClr val="accent3">
                <a:alpha val="49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5" name="文本框 14"/>
          <p:cNvSpPr txBox="1"/>
          <p:nvPr>
            <p:custDataLst>
              <p:tags r:id="rId19"/>
            </p:custDataLst>
          </p:nvPr>
        </p:nvSpPr>
        <p:spPr>
          <a:xfrm>
            <a:off x="9065561" y="3799465"/>
            <a:ext cx="1654792" cy="1623997"/>
          </a:xfrm>
          <a:prstGeom prst="rect">
            <a:avLst/>
          </a:prstGeom>
          <a:noFill/>
        </p:spPr>
        <p:txBody>
          <a:bodyPr wrap="square" lIns="0" tIns="0" rIns="0" rtlCol="0">
            <a:normAutofit/>
          </a:bodyPr>
          <a:lstStyle>
            <a:defPPr>
              <a:defRPr lang="zh-CN"/>
            </a:defPPr>
            <a:lvl1pPr algn="ctr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>
                <a:uFillTx/>
                <a:latin typeface="Arial" panose="020b0604020202020204" pitchFamily="34" charset="0"/>
                <a:ea typeface="微软雅黑"/>
              </a:defRPr>
            </a:lvl1pPr>
          </a:lstStyle>
          <a:p>
            <a:pPr marL="0">
              <a:lnSpc>
                <a:spcPct val="120000"/>
              </a:lnSpc>
              <a:spcAft>
                <a:spcPts val="800"/>
              </a:spcAft>
            </a:pPr>
            <a:r>
              <a:rPr lang="zh-CN" altLang="en-US" sz="1700" spc="90">
                <a:solidFill>
                  <a:schemeClr val="dk1"/>
                </a:solidFill>
                <a:latin typeface="微软雅黑" panose="020b0503020204020204" charset="-122"/>
                <a:ea typeface="微软雅黑"/>
              </a:rPr>
              <a:t>康复锻炼：指导老年人进行适当的康复锻炼，提高生活质量</a:t>
            </a:r>
          </a:p>
        </p:txBody>
      </p:sp>
      <p:pic>
        <p:nvPicPr>
          <p:cNvPr id="25" name="图片 42" descr="343439383331313b343532303033323bd3a6d3c3b9dcc0ed"/>
          <p:cNvPicPr>
            <a:picLocks noChangeAspect="1"/>
          </p:cNvPicPr>
          <p:nvPr>
            <p:custDataLst>
              <p:tags r:id="rId21"/>
            </p:custDataLst>
          </p:nvPr>
        </p:nvPicPr>
        <p:blipFill>
          <a:blip r:embed="rId20">
            <a:extLst>
              <a:ext uri="{96DAC541-7B7A-43D3-8B79-37D633B846F1}">
                <asvg:svgBlip xmlns:asvg="http://schemas.microsoft.com/office/drawing/2016/SVG/main" r:embed="rId23"/>
              </a:ext>
            </a:extLst>
          </a:blip>
          <a:stretch>
            <a:fillRect/>
          </a:stretch>
        </p:blipFill>
        <p:spPr>
          <a:xfrm>
            <a:off x="9656298" y="2520764"/>
            <a:ext cx="553715" cy="553715"/>
          </a:xfrm>
          <a:prstGeom prst="rect">
            <a:avLst/>
          </a:prstGeom>
        </p:spPr>
      </p:pic>
      <p:sp>
        <p:nvSpPr>
          <p:cNvPr id="10" name="圆角矩形 14"/>
          <p:cNvSpPr/>
          <p:nvPr>
            <p:custDataLst>
              <p:tags r:id="rId22"/>
            </p:custDataLst>
          </p:nvPr>
        </p:nvSpPr>
        <p:spPr>
          <a:xfrm>
            <a:off x="6356008" y="1778454"/>
            <a:ext cx="2011932" cy="4063092"/>
          </a:xfrm>
          <a:prstGeom prst="roundRect">
            <a:avLst>
              <a:gd name="adj" fmla="val 50000"/>
            </a:avLst>
          </a:prstGeom>
          <a:solidFill>
            <a:schemeClr val="lt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1" name="椭圆 10"/>
          <p:cNvSpPr/>
          <p:nvPr>
            <p:custDataLst>
              <p:tags r:id="rId23"/>
            </p:custDataLst>
          </p:nvPr>
        </p:nvSpPr>
        <p:spPr>
          <a:xfrm>
            <a:off x="6626076" y="2061346"/>
            <a:ext cx="1472550" cy="1472550"/>
          </a:xfrm>
          <a:prstGeom prst="ellipse">
            <a:avLst/>
          </a:prstGeom>
          <a:gradFill>
            <a:gsLst>
              <a:gs pos="0">
                <a:schemeClr val="accent6">
                  <a:lumMod val="20000"/>
                  <a:lumOff val="80000"/>
                </a:schemeClr>
              </a:gs>
              <a:gs pos="66000">
                <a:schemeClr val="accent6"/>
              </a:gs>
            </a:gsLst>
            <a:lin ang="2700000" scaled="0"/>
          </a:gradFill>
          <a:ln>
            <a:noFill/>
          </a:ln>
          <a:effectLst>
            <a:outerShdw blurRad="241300" dist="25400" dir="5400000" algn="t" rotWithShape="0">
              <a:schemeClr val="accent6">
                <a:alpha val="49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2" name="文本框 11"/>
          <p:cNvSpPr txBox="1"/>
          <p:nvPr>
            <p:custDataLst>
              <p:tags r:id="rId24"/>
            </p:custDataLst>
          </p:nvPr>
        </p:nvSpPr>
        <p:spPr>
          <a:xfrm>
            <a:off x="6529193" y="3799465"/>
            <a:ext cx="1654792" cy="1623997"/>
          </a:xfrm>
          <a:prstGeom prst="rect">
            <a:avLst/>
          </a:prstGeom>
          <a:noFill/>
        </p:spPr>
        <p:txBody>
          <a:bodyPr wrap="square" lIns="0" tIns="0" rIns="0" rtlCol="0">
            <a:normAutofit/>
          </a:bodyPr>
          <a:lstStyle>
            <a:defPPr>
              <a:defRPr lang="zh-CN"/>
            </a:defPPr>
            <a:lvl1pPr algn="ctr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>
                <a:uFillTx/>
                <a:latin typeface="Arial" panose="020b0604020202020204" pitchFamily="34" charset="0"/>
                <a:ea typeface="微软雅黑"/>
              </a:defRPr>
            </a:lvl1pPr>
          </a:lstStyle>
          <a:p>
            <a:pPr marL="0">
              <a:lnSpc>
                <a:spcPct val="120000"/>
              </a:lnSpc>
              <a:spcAft>
                <a:spcPts val="800"/>
              </a:spcAft>
            </a:pPr>
            <a:r>
              <a:rPr lang="zh-CN" altLang="en-US" sz="1700" spc="90">
                <a:solidFill>
                  <a:schemeClr val="dk1"/>
                </a:solidFill>
                <a:latin typeface="微软雅黑" panose="020b0503020204020204" charset="-122"/>
                <a:ea typeface="微软雅黑"/>
              </a:rPr>
              <a:t>营养支持：提供合理的营养支持，提高老年人的身体抵抗力</a:t>
            </a:r>
          </a:p>
        </p:txBody>
      </p:sp>
      <p:pic>
        <p:nvPicPr>
          <p:cNvPr id="26" name="图片 25" descr="File transfer-2"/>
          <p:cNvPicPr>
            <a:picLocks noChangeAspect="1"/>
          </p:cNvPicPr>
          <p:nvPr>
            <p:custDataLst>
              <p:tags r:id="rId26"/>
            </p:custDataLst>
          </p:nvPr>
        </p:nvPicPr>
        <p:blipFill>
          <a:blip r:embed="rId25"/>
          <a:stretch>
            <a:fillRect/>
          </a:stretch>
        </p:blipFill>
        <p:spPr>
          <a:xfrm>
            <a:off x="7044002" y="2466448"/>
            <a:ext cx="662345" cy="662345"/>
          </a:xfrm>
          <a:prstGeom prst="rect">
            <a:avLst/>
          </a:prstGeom>
        </p:spPr>
      </p:pic>
    </p:spTree>
    <p:custDataLst>
      <p:tags r:id="rId27"/>
    </p:custDataLst>
  </p:cSld>
  <p:clrMapOvr>
    <a:masterClrMapping/>
  </p:clrMapOvr>
  <p:transition spd="med"/>
  <p:timing/>
</p:sld>
</file>

<file path=ppt/slides/slide1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7" name="图片 16" descr="雪地上&#10;&#10;中度可信度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custGeom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6" name="任意多边形: 形状 37"/>
          <p:cNvSpPr/>
          <p:nvPr>
            <p:custDataLst>
              <p:tags r:id="rId4"/>
            </p:custDataLst>
          </p:nvPr>
        </p:nvSpPr>
        <p:spPr>
          <a:xfrm flipV="1">
            <a:off x="5674360" y="1905"/>
            <a:ext cx="6517640" cy="6856095"/>
          </a:xfrm>
          <a:custGeom>
            <a:gdLst>
              <a:gd name="connsiteX0" fmla="*/ 11073245 w 11073245"/>
              <a:gd name="connsiteY0" fmla="*/ 7199311 h 7199311"/>
              <a:gd name="connsiteX1" fmla="*/ 0 w 11073245"/>
              <a:gd name="connsiteY1" fmla="*/ 7199311 h 7199311"/>
              <a:gd name="connsiteX2" fmla="*/ 0 w 11073245"/>
              <a:gd name="connsiteY2" fmla="*/ 0 h 7199311"/>
              <a:gd name="connsiteX3" fmla="*/ 11073245 w 11073245"/>
              <a:gd name="connsiteY3" fmla="*/ 0 h 719931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073245" h="7199310">
                <a:moveTo>
                  <a:pt x="11073245" y="7199311"/>
                </a:moveTo>
                <a:lnTo>
                  <a:pt x="0" y="7199311"/>
                </a:lnTo>
                <a:lnTo>
                  <a:pt x="0" y="0"/>
                </a:lnTo>
                <a:lnTo>
                  <a:pt x="11073245" y="0"/>
                </a:lnTo>
                <a:close/>
              </a:path>
            </a:pathLst>
          </a:custGeom>
          <a:gradFill flip="none" rotWithShape="1">
            <a:gsLst>
              <a:gs pos="0">
                <a:schemeClr val="accent6">
                  <a:lumMod val="75000"/>
                  <a:alpha val="34000"/>
                </a:schemeClr>
              </a:gs>
              <a:gs pos="47000">
                <a:schemeClr val="accent6">
                  <a:alpha val="0"/>
                </a:schemeClr>
              </a:gs>
            </a:gsLst>
            <a:path path="circle">
              <a:fillToRect l="100000" b="100000"/>
            </a:path>
            <a:tileRect t="-100000" r="-100000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rgbClr val="0099FF">
              <a:shade val="50000"/>
            </a:srgbClr>
          </a:lnRef>
          <a:fillRef idx="1">
            <a:srgbClr val="0099FF"/>
          </a:fillRef>
          <a:effectRef idx="0">
            <a:srgbClr val="0099FF"/>
          </a:effectRef>
          <a:fontRef idx="minor">
            <a:sysClr val="window" lastClr="FFFFFF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sp>
        <p:nvSpPr>
          <p:cNvPr id="256" name="文本框 6"/>
          <p:cNvSpPr txBox="1"/>
          <p:nvPr>
            <p:custDataLst>
              <p:tags r:id="rId5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加强心理护理</a:t>
            </a:r>
          </a:p>
        </p:txBody>
      </p:sp>
      <p:cxnSp>
        <p:nvCxnSpPr>
          <p:cNvPr id="3" name="直接连接符 2"/>
          <p:cNvCxnSpPr/>
          <p:nvPr>
            <p:custDataLst>
              <p:tags r:id="rId6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9" name="文本框 10"/>
          <p:cNvSpPr txBox="1"/>
          <p:nvPr>
            <p:custDataLst>
              <p:tags r:id="rId7"/>
            </p:custDataLst>
          </p:nvPr>
        </p:nvSpPr>
        <p:spPr>
          <a:xfrm>
            <a:off x="1306320" y="3793632"/>
            <a:ext cx="1772663" cy="118096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110">
                <a:solidFill>
                  <a:schemeClr val="dk1"/>
                </a:solidFill>
                <a:latin typeface="微软雅黑" panose="020b0503020204020204" charset="-122"/>
                <a:ea typeface="微软雅黑"/>
                <a:sym typeface="+mn-ea"/>
              </a:rPr>
              <a:t>关注老年人的心理需求，给予关心和支持</a:t>
            </a:r>
          </a:p>
        </p:txBody>
      </p:sp>
      <p:sp>
        <p:nvSpPr>
          <p:cNvPr id="221" name="三角形1"/>
          <p:cNvSpPr/>
          <p:nvPr>
            <p:custDataLst>
              <p:tags r:id="rId8"/>
            </p:custDataLst>
          </p:nvPr>
        </p:nvSpPr>
        <p:spPr>
          <a:xfrm>
            <a:off x="2061298" y="3550325"/>
            <a:ext cx="261898" cy="134182"/>
          </a:xfrm>
          <a:custGeom>
            <a:gdLst>
              <a:gd name="connsiteX0" fmla="*/ 236854 w 236854"/>
              <a:gd name="connsiteY0" fmla="*/ 0 h 121286"/>
              <a:gd name="connsiteX1" fmla="*/ 118428 w 236854"/>
              <a:gd name="connsiteY1" fmla="*/ 121286 h 121286"/>
              <a:gd name="connsiteX2" fmla="*/ 0 w 236854"/>
              <a:gd name="connsiteY2" fmla="*/ 2 h 12128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36853" h="121286">
                <a:moveTo>
                  <a:pt x="236854" y="0"/>
                </a:moveTo>
                <a:lnTo>
                  <a:pt x="118428" y="121286"/>
                </a:lnTo>
                <a:lnTo>
                  <a:pt x="0" y="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81" name="圆环1"/>
          <p:cNvSpPr/>
          <p:nvPr>
            <p:custDataLst>
              <p:tags r:id="rId9"/>
            </p:custDataLst>
          </p:nvPr>
        </p:nvSpPr>
        <p:spPr>
          <a:xfrm>
            <a:off x="1732307" y="2646614"/>
            <a:ext cx="920685" cy="920685"/>
          </a:xfrm>
          <a:custGeom>
            <a:gdLst>
              <a:gd name="connsiteX0" fmla="*/ 415610 w 831216"/>
              <a:gd name="connsiteY0" fmla="*/ 1 h 831217"/>
              <a:gd name="connsiteX1" fmla="*/ 831216 w 831216"/>
              <a:gd name="connsiteY1" fmla="*/ 415609 h 831217"/>
              <a:gd name="connsiteX2" fmla="*/ 415610 w 831216"/>
              <a:gd name="connsiteY2" fmla="*/ 831217 h 831217"/>
              <a:gd name="connsiteX3" fmla="*/ 0 w 831216"/>
              <a:gd name="connsiteY3" fmla="*/ 415606 h 831217"/>
              <a:gd name="connsiteX4" fmla="*/ 415610 w 831216"/>
              <a:gd name="connsiteY4" fmla="*/ 1 h 83121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31216" h="831217">
                <a:moveTo>
                  <a:pt x="415610" y="1"/>
                </a:moveTo>
                <a:cubicBezTo>
                  <a:pt x="645146" y="1"/>
                  <a:pt x="831218" y="186072"/>
                  <a:pt x="831216" y="415609"/>
                </a:cubicBezTo>
                <a:cubicBezTo>
                  <a:pt x="831219" y="645142"/>
                  <a:pt x="645144" y="831218"/>
                  <a:pt x="415610" y="831217"/>
                </a:cubicBezTo>
                <a:cubicBezTo>
                  <a:pt x="186078" y="831217"/>
                  <a:pt x="3" y="645145"/>
                  <a:pt x="0" y="415606"/>
                </a:cubicBezTo>
                <a:cubicBezTo>
                  <a:pt x="3" y="186071"/>
                  <a:pt x="186076" y="-2"/>
                  <a:pt x="415610" y="1"/>
                </a:cubicBezTo>
                <a:close/>
              </a:path>
            </a:pathLst>
          </a:custGeom>
          <a:solidFill>
            <a:schemeClr val="lt1"/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2" name="标题 5"/>
          <p:cNvSpPr>
            <a:spLocks noGrp="1"/>
          </p:cNvSpPr>
          <p:nvPr>
            <p:custDataLst>
              <p:tags r:id="rId10"/>
            </p:custDataLst>
          </p:nvPr>
        </p:nvSpPr>
        <p:spPr>
          <a:xfrm>
            <a:off x="1755750" y="2813938"/>
            <a:ext cx="873802" cy="592504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umimoji="0" lang="zh-CN" altLang="en-US" sz="2400" b="0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/>
                <a:cs typeface="+mj-cs"/>
                <a:sym typeface="+mn-ea"/>
              </a:defRPr>
            </a:lvl1pPr>
          </a:lstStyle>
          <a:p>
            <a:pPr algn="ctr">
              <a:lnSpc>
                <a:spcPct val="110000"/>
              </a:lnSpc>
              <a:spcBef>
                <a:spcPct val="0"/>
              </a:spcBef>
              <a:buFont typeface="Arial" panose="020b0604020202020204" pitchFamily="34" charset="0"/>
            </a:pPr>
            <a:r>
              <a:rPr lang="en-US" altLang="zh-CN" sz="2800" b="1" spc="300">
                <a:solidFill>
                  <a:schemeClr val="accent1"/>
                </a:solidFill>
                <a:latin typeface="微软雅黑" panose="020b0503020204020204" charset="-122"/>
                <a:ea typeface="微软雅黑"/>
              </a:rPr>
              <a:t>01</a:t>
            </a:r>
          </a:p>
        </p:txBody>
      </p:sp>
      <p:sp>
        <p:nvSpPr>
          <p:cNvPr id="2" name="文本框 10"/>
          <p:cNvSpPr txBox="1"/>
          <p:nvPr>
            <p:custDataLst>
              <p:tags r:id="rId11"/>
            </p:custDataLst>
          </p:nvPr>
        </p:nvSpPr>
        <p:spPr>
          <a:xfrm>
            <a:off x="3910938" y="3793632"/>
            <a:ext cx="1772663" cy="118096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90">
                <a:solidFill>
                  <a:schemeClr val="dk1"/>
                </a:solidFill>
                <a:latin typeface="微软雅黑" panose="020b0503020204020204" charset="-122"/>
                <a:ea typeface="微软雅黑"/>
                <a:sym typeface="+mn-ea"/>
              </a:rPr>
              <a:t>加强与老年人的沟通，了解他们的心理状态</a:t>
            </a:r>
          </a:p>
        </p:txBody>
      </p:sp>
      <p:sp>
        <p:nvSpPr>
          <p:cNvPr id="4" name="三角形1"/>
          <p:cNvSpPr/>
          <p:nvPr>
            <p:custDataLst>
              <p:tags r:id="rId12"/>
            </p:custDataLst>
          </p:nvPr>
        </p:nvSpPr>
        <p:spPr>
          <a:xfrm>
            <a:off x="4665917" y="3550325"/>
            <a:ext cx="261898" cy="134182"/>
          </a:xfrm>
          <a:custGeom>
            <a:gdLst>
              <a:gd name="connsiteX0" fmla="*/ 236854 w 236854"/>
              <a:gd name="connsiteY0" fmla="*/ 0 h 121286"/>
              <a:gd name="connsiteX1" fmla="*/ 118428 w 236854"/>
              <a:gd name="connsiteY1" fmla="*/ 121286 h 121286"/>
              <a:gd name="connsiteX2" fmla="*/ 0 w 236854"/>
              <a:gd name="connsiteY2" fmla="*/ 2 h 12128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36853" h="121286">
                <a:moveTo>
                  <a:pt x="236854" y="0"/>
                </a:moveTo>
                <a:lnTo>
                  <a:pt x="118428" y="121286"/>
                </a:lnTo>
                <a:lnTo>
                  <a:pt x="0" y="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" name="圆环1"/>
          <p:cNvSpPr/>
          <p:nvPr>
            <p:custDataLst>
              <p:tags r:id="rId13"/>
            </p:custDataLst>
          </p:nvPr>
        </p:nvSpPr>
        <p:spPr>
          <a:xfrm>
            <a:off x="4336928" y="2646614"/>
            <a:ext cx="920685" cy="920685"/>
          </a:xfrm>
          <a:custGeom>
            <a:gdLst>
              <a:gd name="connsiteX0" fmla="*/ 415610 w 831216"/>
              <a:gd name="connsiteY0" fmla="*/ 1 h 831217"/>
              <a:gd name="connsiteX1" fmla="*/ 831216 w 831216"/>
              <a:gd name="connsiteY1" fmla="*/ 415609 h 831217"/>
              <a:gd name="connsiteX2" fmla="*/ 415610 w 831216"/>
              <a:gd name="connsiteY2" fmla="*/ 831217 h 831217"/>
              <a:gd name="connsiteX3" fmla="*/ 0 w 831216"/>
              <a:gd name="connsiteY3" fmla="*/ 415606 h 831217"/>
              <a:gd name="connsiteX4" fmla="*/ 415610 w 831216"/>
              <a:gd name="connsiteY4" fmla="*/ 1 h 83121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31216" h="831217">
                <a:moveTo>
                  <a:pt x="415610" y="1"/>
                </a:moveTo>
                <a:cubicBezTo>
                  <a:pt x="645146" y="1"/>
                  <a:pt x="831218" y="186072"/>
                  <a:pt x="831216" y="415609"/>
                </a:cubicBezTo>
                <a:cubicBezTo>
                  <a:pt x="831219" y="645142"/>
                  <a:pt x="645144" y="831218"/>
                  <a:pt x="415610" y="831217"/>
                </a:cubicBezTo>
                <a:cubicBezTo>
                  <a:pt x="186078" y="831217"/>
                  <a:pt x="3" y="645145"/>
                  <a:pt x="0" y="415606"/>
                </a:cubicBezTo>
                <a:cubicBezTo>
                  <a:pt x="3" y="186071"/>
                  <a:pt x="186076" y="-2"/>
                  <a:pt x="415610" y="1"/>
                </a:cubicBezTo>
                <a:close/>
              </a:path>
            </a:pathLst>
          </a:custGeom>
          <a:solidFill>
            <a:schemeClr val="lt1"/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6" name="标题 5"/>
          <p:cNvSpPr>
            <a:spLocks noGrp="1"/>
          </p:cNvSpPr>
          <p:nvPr>
            <p:custDataLst>
              <p:tags r:id="rId14"/>
            </p:custDataLst>
          </p:nvPr>
        </p:nvSpPr>
        <p:spPr>
          <a:xfrm>
            <a:off x="4360368" y="2813938"/>
            <a:ext cx="873802" cy="592504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umimoji="0" lang="zh-CN" altLang="en-US" sz="2400" b="0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/>
                <a:cs typeface="+mj-cs"/>
                <a:sym typeface="+mn-ea"/>
              </a:defRPr>
            </a:lvl1pPr>
          </a:lstStyle>
          <a:p>
            <a:pPr algn="ctr">
              <a:lnSpc>
                <a:spcPct val="110000"/>
              </a:lnSpc>
              <a:spcBef>
                <a:spcPct val="0"/>
              </a:spcBef>
              <a:buFont typeface="Arial" panose="020b0604020202020204" pitchFamily="34" charset="0"/>
            </a:pPr>
            <a:r>
              <a:rPr lang="en-US" altLang="zh-CN" sz="2800" b="1" spc="300">
                <a:solidFill>
                  <a:schemeClr val="accent1"/>
                </a:solidFill>
                <a:latin typeface="微软雅黑" panose="020b0503020204020204" charset="-122"/>
                <a:ea typeface="微软雅黑"/>
              </a:rPr>
              <a:t>02</a:t>
            </a:r>
          </a:p>
        </p:txBody>
      </p:sp>
      <p:sp>
        <p:nvSpPr>
          <p:cNvPr id="7" name="文本框 10"/>
          <p:cNvSpPr txBox="1"/>
          <p:nvPr>
            <p:custDataLst>
              <p:tags r:id="rId15"/>
            </p:custDataLst>
          </p:nvPr>
        </p:nvSpPr>
        <p:spPr>
          <a:xfrm>
            <a:off x="6515557" y="3793632"/>
            <a:ext cx="1772663" cy="118096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110">
                <a:solidFill>
                  <a:schemeClr val="dk1"/>
                </a:solidFill>
                <a:latin typeface="微软雅黑" panose="020b0503020204020204" charset="-122"/>
                <a:ea typeface="微软雅黑"/>
                <a:sym typeface="+mn-ea"/>
              </a:rPr>
              <a:t>提供心理辅导，帮助老年人缓解焦虑和恐惧</a:t>
            </a:r>
          </a:p>
        </p:txBody>
      </p:sp>
      <p:sp>
        <p:nvSpPr>
          <p:cNvPr id="8" name="三角形1"/>
          <p:cNvSpPr/>
          <p:nvPr>
            <p:custDataLst>
              <p:tags r:id="rId16"/>
            </p:custDataLst>
          </p:nvPr>
        </p:nvSpPr>
        <p:spPr>
          <a:xfrm>
            <a:off x="7270536" y="3550325"/>
            <a:ext cx="261898" cy="134182"/>
          </a:xfrm>
          <a:custGeom>
            <a:gdLst>
              <a:gd name="connsiteX0" fmla="*/ 236854 w 236854"/>
              <a:gd name="connsiteY0" fmla="*/ 0 h 121286"/>
              <a:gd name="connsiteX1" fmla="*/ 118428 w 236854"/>
              <a:gd name="connsiteY1" fmla="*/ 121286 h 121286"/>
              <a:gd name="connsiteX2" fmla="*/ 0 w 236854"/>
              <a:gd name="connsiteY2" fmla="*/ 2 h 12128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36853" h="121286">
                <a:moveTo>
                  <a:pt x="236854" y="0"/>
                </a:moveTo>
                <a:lnTo>
                  <a:pt x="118428" y="121286"/>
                </a:lnTo>
                <a:lnTo>
                  <a:pt x="0" y="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9" name="圆环1"/>
          <p:cNvSpPr/>
          <p:nvPr>
            <p:custDataLst>
              <p:tags r:id="rId17"/>
            </p:custDataLst>
          </p:nvPr>
        </p:nvSpPr>
        <p:spPr>
          <a:xfrm>
            <a:off x="6941545" y="2646614"/>
            <a:ext cx="920685" cy="920685"/>
          </a:xfrm>
          <a:custGeom>
            <a:gdLst>
              <a:gd name="connsiteX0" fmla="*/ 415610 w 831216"/>
              <a:gd name="connsiteY0" fmla="*/ 1 h 831217"/>
              <a:gd name="connsiteX1" fmla="*/ 831216 w 831216"/>
              <a:gd name="connsiteY1" fmla="*/ 415609 h 831217"/>
              <a:gd name="connsiteX2" fmla="*/ 415610 w 831216"/>
              <a:gd name="connsiteY2" fmla="*/ 831217 h 831217"/>
              <a:gd name="connsiteX3" fmla="*/ 0 w 831216"/>
              <a:gd name="connsiteY3" fmla="*/ 415606 h 831217"/>
              <a:gd name="connsiteX4" fmla="*/ 415610 w 831216"/>
              <a:gd name="connsiteY4" fmla="*/ 1 h 83121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31216" h="831217">
                <a:moveTo>
                  <a:pt x="415610" y="1"/>
                </a:moveTo>
                <a:cubicBezTo>
                  <a:pt x="645146" y="1"/>
                  <a:pt x="831218" y="186072"/>
                  <a:pt x="831216" y="415609"/>
                </a:cubicBezTo>
                <a:cubicBezTo>
                  <a:pt x="831219" y="645142"/>
                  <a:pt x="645144" y="831218"/>
                  <a:pt x="415610" y="831217"/>
                </a:cubicBezTo>
                <a:cubicBezTo>
                  <a:pt x="186078" y="831217"/>
                  <a:pt x="3" y="645145"/>
                  <a:pt x="0" y="415606"/>
                </a:cubicBezTo>
                <a:cubicBezTo>
                  <a:pt x="3" y="186071"/>
                  <a:pt x="186076" y="-2"/>
                  <a:pt x="415610" y="1"/>
                </a:cubicBezTo>
                <a:close/>
              </a:path>
            </a:pathLst>
          </a:custGeom>
          <a:solidFill>
            <a:schemeClr val="lt1"/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0" name="标题 5"/>
          <p:cNvSpPr>
            <a:spLocks noGrp="1"/>
          </p:cNvSpPr>
          <p:nvPr>
            <p:custDataLst>
              <p:tags r:id="rId18"/>
            </p:custDataLst>
          </p:nvPr>
        </p:nvSpPr>
        <p:spPr>
          <a:xfrm>
            <a:off x="6964988" y="2813938"/>
            <a:ext cx="873802" cy="592504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umimoji="0" lang="zh-CN" altLang="en-US" sz="2400" b="0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/>
                <a:cs typeface="+mj-cs"/>
                <a:sym typeface="+mn-ea"/>
              </a:defRPr>
            </a:lvl1pPr>
          </a:lstStyle>
          <a:p>
            <a:pPr algn="ctr">
              <a:lnSpc>
                <a:spcPct val="110000"/>
              </a:lnSpc>
              <a:spcBef>
                <a:spcPct val="0"/>
              </a:spcBef>
              <a:buFont typeface="Arial" panose="020b0604020202020204" pitchFamily="34" charset="0"/>
            </a:pPr>
            <a:r>
              <a:rPr lang="en-US" altLang="zh-CN" sz="2800" b="1" spc="300">
                <a:solidFill>
                  <a:schemeClr val="accent1"/>
                </a:solidFill>
                <a:latin typeface="微软雅黑" panose="020b0503020204020204" charset="-122"/>
                <a:ea typeface="微软雅黑"/>
              </a:rPr>
              <a:t>03</a:t>
            </a:r>
          </a:p>
        </p:txBody>
      </p:sp>
      <p:sp>
        <p:nvSpPr>
          <p:cNvPr id="11" name="文本框 10"/>
          <p:cNvSpPr txBox="1"/>
          <p:nvPr>
            <p:custDataLst>
              <p:tags r:id="rId19"/>
            </p:custDataLst>
          </p:nvPr>
        </p:nvSpPr>
        <p:spPr>
          <a:xfrm>
            <a:off x="9120177" y="3793632"/>
            <a:ext cx="1772663" cy="118096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90">
                <a:solidFill>
                  <a:schemeClr val="dk1"/>
                </a:solidFill>
                <a:latin typeface="微软雅黑" panose="020b0503020204020204" charset="-122"/>
                <a:ea typeface="微软雅黑"/>
                <a:sym typeface="+mn-ea"/>
              </a:rPr>
              <a:t>鼓励老年人参与康复活动，增强自信心和自尊心</a:t>
            </a:r>
          </a:p>
        </p:txBody>
      </p:sp>
      <p:sp>
        <p:nvSpPr>
          <p:cNvPr id="13" name="三角形1"/>
          <p:cNvSpPr/>
          <p:nvPr>
            <p:custDataLst>
              <p:tags r:id="rId20"/>
            </p:custDataLst>
          </p:nvPr>
        </p:nvSpPr>
        <p:spPr>
          <a:xfrm>
            <a:off x="9875155" y="3550325"/>
            <a:ext cx="261898" cy="134182"/>
          </a:xfrm>
          <a:custGeom>
            <a:gdLst>
              <a:gd name="connsiteX0" fmla="*/ 236854 w 236854"/>
              <a:gd name="connsiteY0" fmla="*/ 0 h 121286"/>
              <a:gd name="connsiteX1" fmla="*/ 118428 w 236854"/>
              <a:gd name="connsiteY1" fmla="*/ 121286 h 121286"/>
              <a:gd name="connsiteX2" fmla="*/ 0 w 236854"/>
              <a:gd name="connsiteY2" fmla="*/ 2 h 12128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36853" h="121286">
                <a:moveTo>
                  <a:pt x="236854" y="0"/>
                </a:moveTo>
                <a:lnTo>
                  <a:pt x="118428" y="121286"/>
                </a:lnTo>
                <a:lnTo>
                  <a:pt x="0" y="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4" name="圆环1"/>
          <p:cNvSpPr/>
          <p:nvPr>
            <p:custDataLst>
              <p:tags r:id="rId21"/>
            </p:custDataLst>
          </p:nvPr>
        </p:nvSpPr>
        <p:spPr>
          <a:xfrm>
            <a:off x="9546164" y="2646614"/>
            <a:ext cx="920685" cy="920685"/>
          </a:xfrm>
          <a:custGeom>
            <a:gdLst>
              <a:gd name="connsiteX0" fmla="*/ 415610 w 831216"/>
              <a:gd name="connsiteY0" fmla="*/ 1 h 831217"/>
              <a:gd name="connsiteX1" fmla="*/ 831216 w 831216"/>
              <a:gd name="connsiteY1" fmla="*/ 415609 h 831217"/>
              <a:gd name="connsiteX2" fmla="*/ 415610 w 831216"/>
              <a:gd name="connsiteY2" fmla="*/ 831217 h 831217"/>
              <a:gd name="connsiteX3" fmla="*/ 0 w 831216"/>
              <a:gd name="connsiteY3" fmla="*/ 415606 h 831217"/>
              <a:gd name="connsiteX4" fmla="*/ 415610 w 831216"/>
              <a:gd name="connsiteY4" fmla="*/ 1 h 83121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31216" h="831217">
                <a:moveTo>
                  <a:pt x="415610" y="1"/>
                </a:moveTo>
                <a:cubicBezTo>
                  <a:pt x="645146" y="1"/>
                  <a:pt x="831218" y="186072"/>
                  <a:pt x="831216" y="415609"/>
                </a:cubicBezTo>
                <a:cubicBezTo>
                  <a:pt x="831219" y="645142"/>
                  <a:pt x="645144" y="831218"/>
                  <a:pt x="415610" y="831217"/>
                </a:cubicBezTo>
                <a:cubicBezTo>
                  <a:pt x="186078" y="831217"/>
                  <a:pt x="3" y="645145"/>
                  <a:pt x="0" y="415606"/>
                </a:cubicBezTo>
                <a:cubicBezTo>
                  <a:pt x="3" y="186071"/>
                  <a:pt x="186076" y="-2"/>
                  <a:pt x="415610" y="1"/>
                </a:cubicBezTo>
                <a:close/>
              </a:path>
            </a:pathLst>
          </a:custGeom>
          <a:solidFill>
            <a:schemeClr val="lt1"/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5" name="标题 5"/>
          <p:cNvSpPr>
            <a:spLocks noGrp="1"/>
          </p:cNvSpPr>
          <p:nvPr>
            <p:custDataLst>
              <p:tags r:id="rId22"/>
            </p:custDataLst>
          </p:nvPr>
        </p:nvSpPr>
        <p:spPr>
          <a:xfrm>
            <a:off x="9569606" y="2813938"/>
            <a:ext cx="873802" cy="592504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umimoji="0" lang="zh-CN" altLang="en-US" sz="2400" b="0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/>
                <a:cs typeface="+mj-cs"/>
                <a:sym typeface="+mn-ea"/>
              </a:defRPr>
            </a:lvl1pPr>
          </a:lstStyle>
          <a:p>
            <a:pPr algn="ctr">
              <a:lnSpc>
                <a:spcPct val="110000"/>
              </a:lnSpc>
              <a:spcBef>
                <a:spcPct val="0"/>
              </a:spcBef>
              <a:buFont typeface="Arial" panose="020b0604020202020204" pitchFamily="34" charset="0"/>
            </a:pPr>
            <a:r>
              <a:rPr lang="en-US" altLang="zh-CN" sz="2800" b="1" spc="300">
                <a:solidFill>
                  <a:schemeClr val="accent1"/>
                </a:solidFill>
                <a:latin typeface="微软雅黑" panose="020b0503020204020204" charset="-122"/>
                <a:ea typeface="微软雅黑"/>
              </a:rPr>
              <a:t>04</a:t>
            </a:r>
          </a:p>
        </p:txBody>
      </p:sp>
    </p:spTree>
    <p:custDataLst>
      <p:tags r:id="rId23"/>
    </p:custDataLst>
  </p:cSld>
  <p:clrMapOvr>
    <a:masterClrMapping/>
  </p:clrMapOvr>
  <p:transition spd="med"/>
  <p:timing/>
</p:sld>
</file>

<file path=ppt/slides/slide1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占位符 1"/>
          <p:cNvSpPr/>
          <p:nvPr>
            <p:ph type="body" idx="3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>
                <a:ln>
                  <a:solidFill>
                    <a:schemeClr val="accent6">
                      <a:lumMod val="75000"/>
                    </a:schemeClr>
                  </a:solidFill>
                </a:ln>
                <a:noFill/>
              </a:rPr>
              <a:t>4</a:t>
            </a:r>
            <a:endParaRPr lang="zh-CN" altLang="en-US">
              <a:ln>
                <a:solidFill>
                  <a:schemeClr val="accent6">
                    <a:lumMod val="75000"/>
                  </a:schemeClr>
                </a:solidFill>
              </a:ln>
              <a:noFill/>
            </a:endParaRPr>
          </a:p>
        </p:txBody>
      </p:sp>
      <p:sp>
        <p:nvSpPr>
          <p:cNvPr id="4" name="标题 3"/>
          <p:cNvSpPr/>
          <p:nvPr>
            <p:ph type="title" idx="2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>
                <a:solidFill>
                  <a:schemeClr val="dk1"/>
                </a:solidFill>
              </a:rPr>
              <a:t>老年病人围手术期护理的挑战与对策</a:t>
            </a:r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0" name="图片 9" descr="雪地上&#10;&#10;中度可信度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custGeom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1" name="任意多边形: 形状 37"/>
          <p:cNvSpPr/>
          <p:nvPr>
            <p:custDataLst>
              <p:tags r:id="rId4"/>
            </p:custDataLst>
          </p:nvPr>
        </p:nvSpPr>
        <p:spPr>
          <a:xfrm flipV="1">
            <a:off x="5674360" y="1905"/>
            <a:ext cx="6517640" cy="6856095"/>
          </a:xfrm>
          <a:custGeom>
            <a:gdLst>
              <a:gd name="connsiteX0" fmla="*/ 11073245 w 11073245"/>
              <a:gd name="connsiteY0" fmla="*/ 7199311 h 7199311"/>
              <a:gd name="connsiteX1" fmla="*/ 0 w 11073245"/>
              <a:gd name="connsiteY1" fmla="*/ 7199311 h 7199311"/>
              <a:gd name="connsiteX2" fmla="*/ 0 w 11073245"/>
              <a:gd name="connsiteY2" fmla="*/ 0 h 7199311"/>
              <a:gd name="connsiteX3" fmla="*/ 11073245 w 11073245"/>
              <a:gd name="connsiteY3" fmla="*/ 0 h 719931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073245" h="7199310">
                <a:moveTo>
                  <a:pt x="11073245" y="7199311"/>
                </a:moveTo>
                <a:lnTo>
                  <a:pt x="0" y="7199311"/>
                </a:lnTo>
                <a:lnTo>
                  <a:pt x="0" y="0"/>
                </a:lnTo>
                <a:lnTo>
                  <a:pt x="11073245" y="0"/>
                </a:lnTo>
                <a:close/>
              </a:path>
            </a:pathLst>
          </a:custGeom>
          <a:gradFill flip="none" rotWithShape="1">
            <a:gsLst>
              <a:gs pos="0">
                <a:schemeClr val="accent6">
                  <a:lumMod val="75000"/>
                  <a:alpha val="34000"/>
                </a:schemeClr>
              </a:gs>
              <a:gs pos="47000">
                <a:schemeClr val="accent6">
                  <a:alpha val="0"/>
                </a:schemeClr>
              </a:gs>
            </a:gsLst>
            <a:path path="circle">
              <a:fillToRect l="100000" b="100000"/>
            </a:path>
            <a:tileRect t="-100000" r="-100000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rgbClr val="0099FF">
              <a:shade val="50000"/>
            </a:srgbClr>
          </a:lnRef>
          <a:fillRef idx="1">
            <a:srgbClr val="0099FF"/>
          </a:fillRef>
          <a:effectRef idx="0">
            <a:srgbClr val="0099FF"/>
          </a:effectRef>
          <a:fontRef idx="minor">
            <a:sysClr val="window" lastClr="FFFFFF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sp>
        <p:nvSpPr>
          <p:cNvPr id="256" name="文本框 6"/>
          <p:cNvSpPr txBox="1"/>
          <p:nvPr>
            <p:custDataLst>
              <p:tags r:id="rId5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挑战</a:t>
            </a:r>
          </a:p>
        </p:txBody>
      </p:sp>
      <p:cxnSp>
        <p:nvCxnSpPr>
          <p:cNvPr id="3" name="直接连接符 2"/>
          <p:cNvCxnSpPr/>
          <p:nvPr>
            <p:custDataLst>
              <p:tags r:id="rId6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AutoShape 3"/>
          <p:cNvSpPr>
            <a:spLocks noChangeAspect="1" noChangeArrowheads="1" noTextEdit="1"/>
          </p:cNvSpPr>
          <p:nvPr>
            <p:custDataLst>
              <p:tags r:id="rId7"/>
            </p:custDataLst>
          </p:nvPr>
        </p:nvSpPr>
        <p:spPr bwMode="auto">
          <a:xfrm rot="1800000">
            <a:off x="1761239" y="2674576"/>
            <a:ext cx="753018" cy="6294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9" name="Freeform 5"/>
          <p:cNvSpPr/>
          <p:nvPr>
            <p:custDataLst>
              <p:tags r:id="rId8"/>
            </p:custDataLst>
          </p:nvPr>
        </p:nvSpPr>
        <p:spPr bwMode="auto">
          <a:xfrm rot="1800000">
            <a:off x="1977654" y="2786368"/>
            <a:ext cx="558970" cy="376505"/>
          </a:xfrm>
          <a:custGeom>
            <a:gdLst>
              <a:gd name="T0" fmla="*/ 523 w 530"/>
              <a:gd name="T1" fmla="*/ 0 h 357"/>
              <a:gd name="T2" fmla="*/ 206 w 530"/>
              <a:gd name="T3" fmla="*/ 164 h 357"/>
              <a:gd name="T4" fmla="*/ 0 w 530"/>
              <a:gd name="T5" fmla="*/ 346 h 357"/>
              <a:gd name="T6" fmla="*/ 8 w 530"/>
              <a:gd name="T7" fmla="*/ 357 h 357"/>
              <a:gd name="T8" fmla="*/ 203 w 530"/>
              <a:gd name="T9" fmla="*/ 185 h 357"/>
              <a:gd name="T10" fmla="*/ 530 w 530"/>
              <a:gd name="T11" fmla="*/ 17 h 357"/>
              <a:gd name="T12" fmla="*/ 523 w 530"/>
              <a:gd name="T13" fmla="*/ 0 h 357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30" h="357">
                <a:moveTo>
                  <a:pt x="523" y="0"/>
                </a:moveTo>
                <a:cubicBezTo>
                  <a:pt x="436" y="31"/>
                  <a:pt x="324" y="81"/>
                  <a:pt x="206" y="164"/>
                </a:cubicBezTo>
                <a:cubicBezTo>
                  <a:pt x="119" y="226"/>
                  <a:pt x="51" y="290"/>
                  <a:pt x="0" y="346"/>
                </a:cubicBezTo>
                <a:cubicBezTo>
                  <a:pt x="2" y="350"/>
                  <a:pt x="5" y="353"/>
                  <a:pt x="8" y="357"/>
                </a:cubicBezTo>
                <a:cubicBezTo>
                  <a:pt x="57" y="304"/>
                  <a:pt x="121" y="243"/>
                  <a:pt x="203" y="185"/>
                </a:cubicBezTo>
                <a:cubicBezTo>
                  <a:pt x="324" y="98"/>
                  <a:pt x="441" y="47"/>
                  <a:pt x="530" y="17"/>
                </a:cubicBezTo>
                <a:cubicBezTo>
                  <a:pt x="528" y="11"/>
                  <a:pt x="525" y="5"/>
                  <a:pt x="523" y="0"/>
                </a:cubicBezTo>
                <a:close/>
              </a:path>
            </a:pathLst>
          </a:custGeom>
          <a:solidFill>
            <a:srgbClr val="C4E36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0" name="Freeform 6"/>
          <p:cNvSpPr/>
          <p:nvPr>
            <p:custDataLst>
              <p:tags r:id="rId9"/>
            </p:custDataLst>
          </p:nvPr>
        </p:nvSpPr>
        <p:spPr bwMode="auto">
          <a:xfrm rot="1800000">
            <a:off x="1712638" y="2940913"/>
            <a:ext cx="181496" cy="111987"/>
          </a:xfrm>
          <a:custGeom>
            <a:gdLst>
              <a:gd name="T0" fmla="*/ 172 w 172"/>
              <a:gd name="T1" fmla="*/ 1 h 106"/>
              <a:gd name="T2" fmla="*/ 42 w 172"/>
              <a:gd name="T3" fmla="*/ 29 h 106"/>
              <a:gd name="T4" fmla="*/ 0 w 172"/>
              <a:gd name="T5" fmla="*/ 72 h 106"/>
              <a:gd name="T6" fmla="*/ 9 w 172"/>
              <a:gd name="T7" fmla="*/ 93 h 106"/>
              <a:gd name="T8" fmla="*/ 82 w 172"/>
              <a:gd name="T9" fmla="*/ 75 h 106"/>
              <a:gd name="T10" fmla="*/ 172 w 172"/>
              <a:gd name="T11" fmla="*/ 1 h 106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72" h="105">
                <a:moveTo>
                  <a:pt x="172" y="1"/>
                </a:moveTo>
                <a:cubicBezTo>
                  <a:pt x="106" y="0"/>
                  <a:pt x="64" y="17"/>
                  <a:pt x="42" y="29"/>
                </a:cubicBezTo>
                <a:cubicBezTo>
                  <a:pt x="25" y="38"/>
                  <a:pt x="0" y="51"/>
                  <a:pt x="0" y="72"/>
                </a:cubicBezTo>
                <a:cubicBezTo>
                  <a:pt x="0" y="79"/>
                  <a:pt x="3" y="88"/>
                  <a:pt x="9" y="93"/>
                </a:cubicBezTo>
                <a:cubicBezTo>
                  <a:pt x="26" y="106"/>
                  <a:pt x="59" y="88"/>
                  <a:pt x="82" y="75"/>
                </a:cubicBezTo>
                <a:cubicBezTo>
                  <a:pt x="106" y="62"/>
                  <a:pt x="139" y="40"/>
                  <a:pt x="172" y="1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1" name="Freeform 7"/>
          <p:cNvSpPr/>
          <p:nvPr>
            <p:custDataLst>
              <p:tags r:id="rId10"/>
            </p:custDataLst>
          </p:nvPr>
        </p:nvSpPr>
        <p:spPr bwMode="auto">
          <a:xfrm rot="1800000">
            <a:off x="1733816" y="2951673"/>
            <a:ext cx="142881" cy="165083"/>
          </a:xfrm>
          <a:custGeom>
            <a:gdLst>
              <a:gd name="T0" fmla="*/ 135 w 135"/>
              <a:gd name="T1" fmla="*/ 0 h 156"/>
              <a:gd name="T2" fmla="*/ 28 w 135"/>
              <a:gd name="T3" fmla="*/ 80 h 156"/>
              <a:gd name="T4" fmla="*/ 8 w 135"/>
              <a:gd name="T5" fmla="*/ 137 h 156"/>
              <a:gd name="T6" fmla="*/ 26 w 135"/>
              <a:gd name="T7" fmla="*/ 152 h 156"/>
              <a:gd name="T8" fmla="*/ 84 w 135"/>
              <a:gd name="T9" fmla="*/ 105 h 156"/>
              <a:gd name="T10" fmla="*/ 135 w 135"/>
              <a:gd name="T11" fmla="*/ 0 h 156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35" h="156">
                <a:moveTo>
                  <a:pt x="135" y="0"/>
                </a:moveTo>
                <a:cubicBezTo>
                  <a:pt x="74" y="27"/>
                  <a:pt x="43" y="60"/>
                  <a:pt x="28" y="80"/>
                </a:cubicBezTo>
                <a:cubicBezTo>
                  <a:pt x="17" y="95"/>
                  <a:pt x="0" y="118"/>
                  <a:pt x="8" y="137"/>
                </a:cubicBezTo>
                <a:cubicBezTo>
                  <a:pt x="11" y="143"/>
                  <a:pt x="17" y="150"/>
                  <a:pt x="26" y="152"/>
                </a:cubicBezTo>
                <a:cubicBezTo>
                  <a:pt x="46" y="156"/>
                  <a:pt x="69" y="127"/>
                  <a:pt x="84" y="105"/>
                </a:cubicBezTo>
                <a:cubicBezTo>
                  <a:pt x="100" y="83"/>
                  <a:pt x="121" y="49"/>
                  <a:pt x="135" y="0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2" name="Freeform 8"/>
          <p:cNvSpPr/>
          <p:nvPr>
            <p:custDataLst>
              <p:tags r:id="rId11"/>
            </p:custDataLst>
          </p:nvPr>
        </p:nvSpPr>
        <p:spPr bwMode="auto">
          <a:xfrm rot="1800000">
            <a:off x="1789945" y="2966404"/>
            <a:ext cx="84956" cy="195975"/>
          </a:xfrm>
          <a:custGeom>
            <a:gdLst>
              <a:gd name="T0" fmla="*/ 72 w 80"/>
              <a:gd name="T1" fmla="*/ 0 h 186"/>
              <a:gd name="T2" fmla="*/ 9 w 80"/>
              <a:gd name="T3" fmla="*/ 118 h 186"/>
              <a:gd name="T4" fmla="*/ 15 w 80"/>
              <a:gd name="T5" fmla="*/ 177 h 186"/>
              <a:gd name="T6" fmla="*/ 37 w 80"/>
              <a:gd name="T7" fmla="*/ 184 h 186"/>
              <a:gd name="T8" fmla="*/ 71 w 80"/>
              <a:gd name="T9" fmla="*/ 116 h 186"/>
              <a:gd name="T10" fmla="*/ 72 w 80"/>
              <a:gd name="T11" fmla="*/ 0 h 186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80" h="186">
                <a:moveTo>
                  <a:pt x="72" y="0"/>
                </a:moveTo>
                <a:cubicBezTo>
                  <a:pt x="28" y="50"/>
                  <a:pt x="15" y="93"/>
                  <a:pt x="9" y="118"/>
                </a:cubicBezTo>
                <a:cubicBezTo>
                  <a:pt x="5" y="136"/>
                  <a:pt x="0" y="164"/>
                  <a:pt x="15" y="177"/>
                </a:cubicBezTo>
                <a:cubicBezTo>
                  <a:pt x="20" y="182"/>
                  <a:pt x="29" y="186"/>
                  <a:pt x="37" y="184"/>
                </a:cubicBezTo>
                <a:cubicBezTo>
                  <a:pt x="58" y="179"/>
                  <a:pt x="65" y="143"/>
                  <a:pt x="71" y="116"/>
                </a:cubicBezTo>
                <a:cubicBezTo>
                  <a:pt x="76" y="90"/>
                  <a:pt x="80" y="50"/>
                  <a:pt x="72" y="0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3" name="Freeform 9"/>
          <p:cNvSpPr/>
          <p:nvPr>
            <p:custDataLst>
              <p:tags r:id="rId12"/>
            </p:custDataLst>
          </p:nvPr>
        </p:nvSpPr>
        <p:spPr bwMode="auto">
          <a:xfrm rot="1800000">
            <a:off x="1778345" y="2954090"/>
            <a:ext cx="131295" cy="80129"/>
          </a:xfrm>
          <a:custGeom>
            <a:gdLst>
              <a:gd name="T0" fmla="*/ 124 w 124"/>
              <a:gd name="T1" fmla="*/ 1 h 76"/>
              <a:gd name="T2" fmla="*/ 30 w 124"/>
              <a:gd name="T3" fmla="*/ 21 h 76"/>
              <a:gd name="T4" fmla="*/ 0 w 124"/>
              <a:gd name="T5" fmla="*/ 52 h 76"/>
              <a:gd name="T6" fmla="*/ 7 w 124"/>
              <a:gd name="T7" fmla="*/ 67 h 76"/>
              <a:gd name="T8" fmla="*/ 60 w 124"/>
              <a:gd name="T9" fmla="*/ 54 h 76"/>
              <a:gd name="T10" fmla="*/ 124 w 124"/>
              <a:gd name="T11" fmla="*/ 1 h 76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24" h="76">
                <a:moveTo>
                  <a:pt x="124" y="1"/>
                </a:moveTo>
                <a:cubicBezTo>
                  <a:pt x="76" y="0"/>
                  <a:pt x="46" y="13"/>
                  <a:pt x="30" y="21"/>
                </a:cubicBezTo>
                <a:cubicBezTo>
                  <a:pt x="19" y="28"/>
                  <a:pt x="1" y="38"/>
                  <a:pt x="0" y="52"/>
                </a:cubicBezTo>
                <a:cubicBezTo>
                  <a:pt x="0" y="57"/>
                  <a:pt x="2" y="64"/>
                  <a:pt x="7" y="67"/>
                </a:cubicBezTo>
                <a:cubicBezTo>
                  <a:pt x="19" y="76"/>
                  <a:pt x="43" y="64"/>
                  <a:pt x="60" y="54"/>
                </a:cubicBezTo>
                <a:cubicBezTo>
                  <a:pt x="76" y="45"/>
                  <a:pt x="100" y="29"/>
                  <a:pt x="124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4" name="Freeform 10"/>
          <p:cNvSpPr/>
          <p:nvPr>
            <p:custDataLst>
              <p:tags r:id="rId13"/>
            </p:custDataLst>
          </p:nvPr>
        </p:nvSpPr>
        <p:spPr bwMode="auto">
          <a:xfrm rot="1800000">
            <a:off x="1794441" y="2963230"/>
            <a:ext cx="101367" cy="117778"/>
          </a:xfrm>
          <a:custGeom>
            <a:gdLst>
              <a:gd name="T0" fmla="*/ 96 w 96"/>
              <a:gd name="T1" fmla="*/ 0 h 112"/>
              <a:gd name="T2" fmla="*/ 20 w 96"/>
              <a:gd name="T3" fmla="*/ 58 h 112"/>
              <a:gd name="T4" fmla="*/ 5 w 96"/>
              <a:gd name="T5" fmla="*/ 98 h 112"/>
              <a:gd name="T6" fmla="*/ 18 w 96"/>
              <a:gd name="T7" fmla="*/ 109 h 112"/>
              <a:gd name="T8" fmla="*/ 60 w 96"/>
              <a:gd name="T9" fmla="*/ 75 h 112"/>
              <a:gd name="T10" fmla="*/ 96 w 96"/>
              <a:gd name="T11" fmla="*/ 0 h 11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96" h="112">
                <a:moveTo>
                  <a:pt x="96" y="0"/>
                </a:moveTo>
                <a:cubicBezTo>
                  <a:pt x="53" y="19"/>
                  <a:pt x="31" y="43"/>
                  <a:pt x="20" y="58"/>
                </a:cubicBezTo>
                <a:cubicBezTo>
                  <a:pt x="12" y="69"/>
                  <a:pt x="0" y="85"/>
                  <a:pt x="5" y="98"/>
                </a:cubicBezTo>
                <a:cubicBezTo>
                  <a:pt x="7" y="103"/>
                  <a:pt x="12" y="108"/>
                  <a:pt x="18" y="109"/>
                </a:cubicBezTo>
                <a:cubicBezTo>
                  <a:pt x="33" y="112"/>
                  <a:pt x="49" y="91"/>
                  <a:pt x="60" y="75"/>
                </a:cubicBezTo>
                <a:cubicBezTo>
                  <a:pt x="71" y="60"/>
                  <a:pt x="86" y="35"/>
                  <a:pt x="9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5" name="Freeform 11"/>
          <p:cNvSpPr/>
          <p:nvPr>
            <p:custDataLst>
              <p:tags r:id="rId14"/>
            </p:custDataLst>
          </p:nvPr>
        </p:nvSpPr>
        <p:spPr bwMode="auto">
          <a:xfrm rot="1800000">
            <a:off x="1833780" y="2972686"/>
            <a:ext cx="60821" cy="140948"/>
          </a:xfrm>
          <a:custGeom>
            <a:gdLst>
              <a:gd name="T0" fmla="*/ 52 w 58"/>
              <a:gd name="T1" fmla="*/ 0 h 133"/>
              <a:gd name="T2" fmla="*/ 7 w 58"/>
              <a:gd name="T3" fmla="*/ 85 h 133"/>
              <a:gd name="T4" fmla="*/ 11 w 58"/>
              <a:gd name="T5" fmla="*/ 127 h 133"/>
              <a:gd name="T6" fmla="*/ 27 w 58"/>
              <a:gd name="T7" fmla="*/ 132 h 133"/>
              <a:gd name="T8" fmla="*/ 51 w 58"/>
              <a:gd name="T9" fmla="*/ 84 h 133"/>
              <a:gd name="T10" fmla="*/ 52 w 58"/>
              <a:gd name="T11" fmla="*/ 0 h 13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7" h="133">
                <a:moveTo>
                  <a:pt x="52" y="0"/>
                </a:moveTo>
                <a:cubicBezTo>
                  <a:pt x="21" y="36"/>
                  <a:pt x="11" y="67"/>
                  <a:pt x="7" y="85"/>
                </a:cubicBezTo>
                <a:cubicBezTo>
                  <a:pt x="4" y="98"/>
                  <a:pt x="0" y="118"/>
                  <a:pt x="11" y="127"/>
                </a:cubicBezTo>
                <a:cubicBezTo>
                  <a:pt x="15" y="131"/>
                  <a:pt x="21" y="133"/>
                  <a:pt x="27" y="132"/>
                </a:cubicBezTo>
                <a:cubicBezTo>
                  <a:pt x="42" y="129"/>
                  <a:pt x="47" y="102"/>
                  <a:pt x="51" y="84"/>
                </a:cubicBezTo>
                <a:cubicBezTo>
                  <a:pt x="55" y="65"/>
                  <a:pt x="58" y="36"/>
                  <a:pt x="52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6" name="Freeform 12"/>
          <p:cNvSpPr/>
          <p:nvPr>
            <p:custDataLst>
              <p:tags r:id="rId15"/>
            </p:custDataLst>
          </p:nvPr>
        </p:nvSpPr>
        <p:spPr bwMode="auto">
          <a:xfrm rot="1800000">
            <a:off x="1851459" y="2958978"/>
            <a:ext cx="89783" cy="83990"/>
          </a:xfrm>
          <a:custGeom>
            <a:gdLst>
              <a:gd name="T0" fmla="*/ 9 w 85"/>
              <a:gd name="T1" fmla="*/ 25 h 79"/>
              <a:gd name="T2" fmla="*/ 3 w 85"/>
              <a:gd name="T3" fmla="*/ 40 h 79"/>
              <a:gd name="T4" fmla="*/ 30 w 85"/>
              <a:gd name="T5" fmla="*/ 38 h 79"/>
              <a:gd name="T6" fmla="*/ 23 w 85"/>
              <a:gd name="T7" fmla="*/ 60 h 79"/>
              <a:gd name="T8" fmla="*/ 47 w 85"/>
              <a:gd name="T9" fmla="*/ 53 h 79"/>
              <a:gd name="T10" fmla="*/ 47 w 85"/>
              <a:gd name="T11" fmla="*/ 76 h 79"/>
              <a:gd name="T12" fmla="*/ 65 w 85"/>
              <a:gd name="T13" fmla="*/ 70 h 79"/>
              <a:gd name="T14" fmla="*/ 75 w 85"/>
              <a:gd name="T15" fmla="*/ 14 h 79"/>
              <a:gd name="T16" fmla="*/ 9 w 85"/>
              <a:gd name="T17" fmla="*/ 25 h 7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85" h="79">
                <a:moveTo>
                  <a:pt x="9" y="25"/>
                </a:moveTo>
                <a:cubicBezTo>
                  <a:pt x="8" y="26"/>
                  <a:pt x="0" y="35"/>
                  <a:pt x="3" y="40"/>
                </a:cubicBezTo>
                <a:cubicBezTo>
                  <a:pt x="6" y="44"/>
                  <a:pt x="17" y="44"/>
                  <a:pt x="30" y="38"/>
                </a:cubicBezTo>
                <a:cubicBezTo>
                  <a:pt x="22" y="47"/>
                  <a:pt x="20" y="57"/>
                  <a:pt x="23" y="60"/>
                </a:cubicBezTo>
                <a:cubicBezTo>
                  <a:pt x="26" y="63"/>
                  <a:pt x="37" y="62"/>
                  <a:pt x="47" y="53"/>
                </a:cubicBezTo>
                <a:cubicBezTo>
                  <a:pt x="39" y="62"/>
                  <a:pt x="41" y="73"/>
                  <a:pt x="47" y="76"/>
                </a:cubicBezTo>
                <a:cubicBezTo>
                  <a:pt x="51" y="79"/>
                  <a:pt x="59" y="77"/>
                  <a:pt x="65" y="70"/>
                </a:cubicBezTo>
                <a:cubicBezTo>
                  <a:pt x="83" y="51"/>
                  <a:pt x="85" y="25"/>
                  <a:pt x="75" y="14"/>
                </a:cubicBezTo>
                <a:cubicBezTo>
                  <a:pt x="63" y="0"/>
                  <a:pt x="31" y="0"/>
                  <a:pt x="9" y="25"/>
                </a:cubicBezTo>
                <a:close/>
              </a:path>
            </a:pathLst>
          </a:custGeom>
          <a:solidFill>
            <a:srgbClr val="DAED8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7" name="Freeform 13"/>
          <p:cNvSpPr/>
          <p:nvPr>
            <p:custDataLst>
              <p:tags r:id="rId16"/>
            </p:custDataLst>
          </p:nvPr>
        </p:nvSpPr>
        <p:spPr bwMode="auto">
          <a:xfrm rot="1800000">
            <a:off x="1885545" y="2968559"/>
            <a:ext cx="57925" cy="57923"/>
          </a:xfrm>
          <a:custGeom>
            <a:gdLst>
              <a:gd name="T0" fmla="*/ 45 w 55"/>
              <a:gd name="T1" fmla="*/ 47 h 55"/>
              <a:gd name="T2" fmla="*/ 47 w 55"/>
              <a:gd name="T3" fmla="*/ 55 h 55"/>
              <a:gd name="T4" fmla="*/ 47 w 55"/>
              <a:gd name="T5" fmla="*/ 13 h 55"/>
              <a:gd name="T6" fmla="*/ 0 w 55"/>
              <a:gd name="T7" fmla="*/ 9 h 55"/>
              <a:gd name="T8" fmla="*/ 45 w 55"/>
              <a:gd name="T9" fmla="*/ 47 h 55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5" h="55">
                <a:moveTo>
                  <a:pt x="45" y="47"/>
                </a:moveTo>
                <a:cubicBezTo>
                  <a:pt x="46" y="49"/>
                  <a:pt x="47" y="52"/>
                  <a:pt x="47" y="55"/>
                </a:cubicBezTo>
                <a:cubicBezTo>
                  <a:pt x="55" y="39"/>
                  <a:pt x="54" y="22"/>
                  <a:pt x="47" y="13"/>
                </a:cubicBezTo>
                <a:cubicBezTo>
                  <a:pt x="38" y="3"/>
                  <a:pt x="18" y="0"/>
                  <a:pt x="0" y="9"/>
                </a:cubicBezTo>
                <a:cubicBezTo>
                  <a:pt x="20" y="15"/>
                  <a:pt x="38" y="27"/>
                  <a:pt x="45" y="47"/>
                </a:cubicBezTo>
                <a:close/>
              </a:path>
            </a:pathLst>
          </a:custGeom>
          <a:solidFill>
            <a:srgbClr val="C4E36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8" name="Freeform 14"/>
          <p:cNvSpPr/>
          <p:nvPr>
            <p:custDataLst>
              <p:tags r:id="rId17"/>
            </p:custDataLst>
          </p:nvPr>
        </p:nvSpPr>
        <p:spPr bwMode="auto">
          <a:xfrm rot="1800000">
            <a:off x="1855397" y="2880757"/>
            <a:ext cx="201770" cy="52132"/>
          </a:xfrm>
          <a:custGeom>
            <a:gdLst>
              <a:gd name="T0" fmla="*/ 0 w 192"/>
              <a:gd name="T1" fmla="*/ 42 h 50"/>
              <a:gd name="T2" fmla="*/ 86 w 192"/>
              <a:gd name="T3" fmla="*/ 5 h 50"/>
              <a:gd name="T4" fmla="*/ 192 w 192"/>
              <a:gd name="T5" fmla="*/ 35 h 50"/>
              <a:gd name="T6" fmla="*/ 153 w 192"/>
              <a:gd name="T7" fmla="*/ 48 h 50"/>
              <a:gd name="T8" fmla="*/ 88 w 192"/>
              <a:gd name="T9" fmla="*/ 35 h 50"/>
              <a:gd name="T10" fmla="*/ 0 w 192"/>
              <a:gd name="T11" fmla="*/ 42 h 5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92" h="50">
                <a:moveTo>
                  <a:pt x="0" y="42"/>
                </a:moveTo>
                <a:cubicBezTo>
                  <a:pt x="11" y="32"/>
                  <a:pt x="41" y="10"/>
                  <a:pt x="86" y="5"/>
                </a:cubicBezTo>
                <a:cubicBezTo>
                  <a:pt x="142" y="0"/>
                  <a:pt x="182" y="27"/>
                  <a:pt x="192" y="35"/>
                </a:cubicBezTo>
                <a:cubicBezTo>
                  <a:pt x="184" y="40"/>
                  <a:pt x="170" y="46"/>
                  <a:pt x="153" y="48"/>
                </a:cubicBezTo>
                <a:cubicBezTo>
                  <a:pt x="126" y="50"/>
                  <a:pt x="109" y="40"/>
                  <a:pt x="88" y="35"/>
                </a:cubicBezTo>
                <a:cubicBezTo>
                  <a:pt x="69" y="30"/>
                  <a:pt x="40" y="28"/>
                  <a:pt x="0" y="42"/>
                </a:cubicBezTo>
                <a:close/>
              </a:path>
            </a:pathLst>
          </a:custGeom>
          <a:solidFill>
            <a:srgbClr val="C4E36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9" name="Freeform 15"/>
          <p:cNvSpPr/>
          <p:nvPr>
            <p:custDataLst>
              <p:tags r:id="rId18"/>
            </p:custDataLst>
          </p:nvPr>
        </p:nvSpPr>
        <p:spPr bwMode="auto">
          <a:xfrm rot="1800000">
            <a:off x="2289758" y="2928524"/>
            <a:ext cx="55993" cy="162187"/>
          </a:xfrm>
          <a:custGeom>
            <a:gdLst>
              <a:gd name="T0" fmla="*/ 6 w 53"/>
              <a:gd name="T1" fmla="*/ 0 h 154"/>
              <a:gd name="T2" fmla="*/ 49 w 53"/>
              <a:gd name="T3" fmla="*/ 92 h 154"/>
              <a:gd name="T4" fmla="*/ 14 w 53"/>
              <a:gd name="T5" fmla="*/ 154 h 154"/>
              <a:gd name="T6" fmla="*/ 20 w 53"/>
              <a:gd name="T7" fmla="*/ 107 h 154"/>
              <a:gd name="T8" fmla="*/ 2 w 53"/>
              <a:gd name="T9" fmla="*/ 41 h 154"/>
              <a:gd name="T10" fmla="*/ 6 w 53"/>
              <a:gd name="T11" fmla="*/ 0 h 15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2" h="154">
                <a:moveTo>
                  <a:pt x="6" y="0"/>
                </a:moveTo>
                <a:cubicBezTo>
                  <a:pt x="36" y="22"/>
                  <a:pt x="53" y="57"/>
                  <a:pt x="49" y="92"/>
                </a:cubicBezTo>
                <a:cubicBezTo>
                  <a:pt x="45" y="128"/>
                  <a:pt x="20" y="149"/>
                  <a:pt x="14" y="154"/>
                </a:cubicBezTo>
                <a:cubicBezTo>
                  <a:pt x="21" y="134"/>
                  <a:pt x="21" y="118"/>
                  <a:pt x="20" y="107"/>
                </a:cubicBezTo>
                <a:cubicBezTo>
                  <a:pt x="17" y="81"/>
                  <a:pt x="5" y="69"/>
                  <a:pt x="2" y="41"/>
                </a:cubicBezTo>
                <a:cubicBezTo>
                  <a:pt x="0" y="24"/>
                  <a:pt x="3" y="9"/>
                  <a:pt x="6" y="0"/>
                </a:cubicBezTo>
                <a:close/>
              </a:path>
            </a:pathLst>
          </a:custGeom>
          <a:solidFill>
            <a:srgbClr val="C4E36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0" name="Freeform 16"/>
          <p:cNvSpPr/>
          <p:nvPr>
            <p:custDataLst>
              <p:tags r:id="rId19"/>
            </p:custDataLst>
          </p:nvPr>
        </p:nvSpPr>
        <p:spPr bwMode="auto">
          <a:xfrm rot="1800000">
            <a:off x="2132357" y="2861799"/>
            <a:ext cx="445052" cy="103298"/>
          </a:xfrm>
          <a:custGeom>
            <a:gdLst>
              <a:gd name="T0" fmla="*/ 0 w 422"/>
              <a:gd name="T1" fmla="*/ 72 h 98"/>
              <a:gd name="T2" fmla="*/ 2 w 422"/>
              <a:gd name="T3" fmla="*/ 57 h 98"/>
              <a:gd name="T4" fmla="*/ 72 w 422"/>
              <a:gd name="T5" fmla="*/ 68 h 98"/>
              <a:gd name="T6" fmla="*/ 419 w 422"/>
              <a:gd name="T7" fmla="*/ 0 h 98"/>
              <a:gd name="T8" fmla="*/ 422 w 422"/>
              <a:gd name="T9" fmla="*/ 18 h 98"/>
              <a:gd name="T10" fmla="*/ 60 w 422"/>
              <a:gd name="T11" fmla="*/ 82 h 98"/>
              <a:gd name="T12" fmla="*/ 0 w 422"/>
              <a:gd name="T13" fmla="*/ 72 h 98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22" h="98">
                <a:moveTo>
                  <a:pt x="0" y="72"/>
                </a:moveTo>
                <a:cubicBezTo>
                  <a:pt x="1" y="67"/>
                  <a:pt x="2" y="62"/>
                  <a:pt x="2" y="57"/>
                </a:cubicBezTo>
                <a:cubicBezTo>
                  <a:pt x="24" y="62"/>
                  <a:pt x="47" y="65"/>
                  <a:pt x="72" y="68"/>
                </a:cubicBezTo>
                <a:cubicBezTo>
                  <a:pt x="217" y="82"/>
                  <a:pt x="340" y="39"/>
                  <a:pt x="419" y="0"/>
                </a:cubicBezTo>
                <a:cubicBezTo>
                  <a:pt x="420" y="6"/>
                  <a:pt x="421" y="12"/>
                  <a:pt x="422" y="18"/>
                </a:cubicBezTo>
                <a:cubicBezTo>
                  <a:pt x="334" y="59"/>
                  <a:pt x="207" y="98"/>
                  <a:pt x="60" y="82"/>
                </a:cubicBezTo>
                <a:cubicBezTo>
                  <a:pt x="39" y="79"/>
                  <a:pt x="19" y="76"/>
                  <a:pt x="0" y="72"/>
                </a:cubicBezTo>
                <a:close/>
              </a:path>
            </a:pathLst>
          </a:custGeom>
          <a:solidFill>
            <a:srgbClr val="C4E36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1" name="Freeform 17"/>
          <p:cNvSpPr/>
          <p:nvPr>
            <p:custDataLst>
              <p:tags r:id="rId20"/>
            </p:custDataLst>
          </p:nvPr>
        </p:nvSpPr>
        <p:spPr bwMode="auto">
          <a:xfrm rot="1800000">
            <a:off x="2073330" y="2664358"/>
            <a:ext cx="117780" cy="120675"/>
          </a:xfrm>
          <a:custGeom>
            <a:gdLst>
              <a:gd name="T0" fmla="*/ 112 w 112"/>
              <a:gd name="T1" fmla="*/ 114 h 114"/>
              <a:gd name="T2" fmla="*/ 60 w 112"/>
              <a:gd name="T3" fmla="*/ 25 h 114"/>
              <a:gd name="T4" fmla="*/ 18 w 112"/>
              <a:gd name="T5" fmla="*/ 5 h 114"/>
              <a:gd name="T6" fmla="*/ 5 w 112"/>
              <a:gd name="T7" fmla="*/ 17 h 114"/>
              <a:gd name="T8" fmla="*/ 36 w 112"/>
              <a:gd name="T9" fmla="*/ 66 h 114"/>
              <a:gd name="T10" fmla="*/ 112 w 112"/>
              <a:gd name="T11" fmla="*/ 114 h 11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12" h="114">
                <a:moveTo>
                  <a:pt x="112" y="114"/>
                </a:moveTo>
                <a:cubicBezTo>
                  <a:pt x="97" y="65"/>
                  <a:pt x="74" y="38"/>
                  <a:pt x="60" y="25"/>
                </a:cubicBezTo>
                <a:cubicBezTo>
                  <a:pt x="49" y="15"/>
                  <a:pt x="33" y="0"/>
                  <a:pt x="18" y="5"/>
                </a:cubicBezTo>
                <a:cubicBezTo>
                  <a:pt x="13" y="7"/>
                  <a:pt x="7" y="11"/>
                  <a:pt x="5" y="17"/>
                </a:cubicBezTo>
                <a:cubicBezTo>
                  <a:pt x="0" y="33"/>
                  <a:pt x="21" y="52"/>
                  <a:pt x="36" y="66"/>
                </a:cubicBezTo>
                <a:cubicBezTo>
                  <a:pt x="51" y="80"/>
                  <a:pt x="76" y="99"/>
                  <a:pt x="112" y="114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2" name="Freeform 18"/>
          <p:cNvSpPr/>
          <p:nvPr>
            <p:custDataLst>
              <p:tags r:id="rId21"/>
            </p:custDataLst>
          </p:nvPr>
        </p:nvSpPr>
        <p:spPr bwMode="auto">
          <a:xfrm rot="1800000">
            <a:off x="2031909" y="2700754"/>
            <a:ext cx="145776" cy="75302"/>
          </a:xfrm>
          <a:custGeom>
            <a:gdLst>
              <a:gd name="T0" fmla="*/ 138 w 138"/>
              <a:gd name="T1" fmla="*/ 70 h 72"/>
              <a:gd name="T2" fmla="*/ 54 w 138"/>
              <a:gd name="T3" fmla="*/ 12 h 72"/>
              <a:gd name="T4" fmla="*/ 8 w 138"/>
              <a:gd name="T5" fmla="*/ 11 h 72"/>
              <a:gd name="T6" fmla="*/ 1 w 138"/>
              <a:gd name="T7" fmla="*/ 27 h 72"/>
              <a:gd name="T8" fmla="*/ 49 w 138"/>
              <a:gd name="T9" fmla="*/ 59 h 72"/>
              <a:gd name="T10" fmla="*/ 138 w 138"/>
              <a:gd name="T11" fmla="*/ 70 h 7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38" h="72">
                <a:moveTo>
                  <a:pt x="138" y="70"/>
                </a:moveTo>
                <a:cubicBezTo>
                  <a:pt x="104" y="32"/>
                  <a:pt x="72" y="18"/>
                  <a:pt x="54" y="12"/>
                </a:cubicBezTo>
                <a:cubicBezTo>
                  <a:pt x="40" y="7"/>
                  <a:pt x="19" y="0"/>
                  <a:pt x="8" y="11"/>
                </a:cubicBezTo>
                <a:cubicBezTo>
                  <a:pt x="3" y="14"/>
                  <a:pt x="0" y="21"/>
                  <a:pt x="1" y="27"/>
                </a:cubicBezTo>
                <a:cubicBezTo>
                  <a:pt x="2" y="44"/>
                  <a:pt x="30" y="53"/>
                  <a:pt x="49" y="59"/>
                </a:cubicBezTo>
                <a:cubicBezTo>
                  <a:pt x="69" y="65"/>
                  <a:pt x="99" y="72"/>
                  <a:pt x="138" y="70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3" name="Freeform 19"/>
          <p:cNvSpPr/>
          <p:nvPr>
            <p:custDataLst>
              <p:tags r:id="rId22"/>
            </p:custDataLst>
          </p:nvPr>
        </p:nvSpPr>
        <p:spPr bwMode="auto">
          <a:xfrm rot="1800000">
            <a:off x="2005489" y="2747548"/>
            <a:ext cx="153499" cy="55993"/>
          </a:xfrm>
          <a:custGeom>
            <a:gdLst>
              <a:gd name="T0" fmla="*/ 146 w 146"/>
              <a:gd name="T1" fmla="*/ 19 h 53"/>
              <a:gd name="T2" fmla="*/ 44 w 146"/>
              <a:gd name="T3" fmla="*/ 2 h 53"/>
              <a:gd name="T4" fmla="*/ 2 w 146"/>
              <a:gd name="T5" fmla="*/ 21 h 53"/>
              <a:gd name="T6" fmla="*/ 3 w 146"/>
              <a:gd name="T7" fmla="*/ 39 h 53"/>
              <a:gd name="T8" fmla="*/ 60 w 146"/>
              <a:gd name="T9" fmla="*/ 47 h 53"/>
              <a:gd name="T10" fmla="*/ 146 w 146"/>
              <a:gd name="T11" fmla="*/ 19 h 5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46" h="52">
                <a:moveTo>
                  <a:pt x="146" y="19"/>
                </a:moveTo>
                <a:cubicBezTo>
                  <a:pt x="99" y="0"/>
                  <a:pt x="63" y="0"/>
                  <a:pt x="44" y="2"/>
                </a:cubicBezTo>
                <a:cubicBezTo>
                  <a:pt x="30" y="4"/>
                  <a:pt x="8" y="6"/>
                  <a:pt x="2" y="21"/>
                </a:cubicBezTo>
                <a:cubicBezTo>
                  <a:pt x="0" y="26"/>
                  <a:pt x="0" y="33"/>
                  <a:pt x="3" y="39"/>
                </a:cubicBezTo>
                <a:cubicBezTo>
                  <a:pt x="11" y="53"/>
                  <a:pt x="40" y="49"/>
                  <a:pt x="60" y="47"/>
                </a:cubicBezTo>
                <a:cubicBezTo>
                  <a:pt x="81" y="44"/>
                  <a:pt x="111" y="37"/>
                  <a:pt x="146" y="19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4" name="Freeform 20"/>
          <p:cNvSpPr/>
          <p:nvPr>
            <p:custDataLst>
              <p:tags r:id="rId23"/>
            </p:custDataLst>
          </p:nvPr>
        </p:nvSpPr>
        <p:spPr bwMode="auto">
          <a:xfrm rot="1800000">
            <a:off x="2098946" y="2712614"/>
            <a:ext cx="84956" cy="84956"/>
          </a:xfrm>
          <a:custGeom>
            <a:gdLst>
              <a:gd name="T0" fmla="*/ 80 w 80"/>
              <a:gd name="T1" fmla="*/ 81 h 81"/>
              <a:gd name="T2" fmla="*/ 42 w 80"/>
              <a:gd name="T3" fmla="*/ 18 h 81"/>
              <a:gd name="T4" fmla="*/ 13 w 80"/>
              <a:gd name="T5" fmla="*/ 3 h 81"/>
              <a:gd name="T6" fmla="*/ 3 w 80"/>
              <a:gd name="T7" fmla="*/ 12 h 81"/>
              <a:gd name="T8" fmla="*/ 26 w 80"/>
              <a:gd name="T9" fmla="*/ 47 h 81"/>
              <a:gd name="T10" fmla="*/ 80 w 80"/>
              <a:gd name="T11" fmla="*/ 81 h 8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80" h="81">
                <a:moveTo>
                  <a:pt x="80" y="81"/>
                </a:moveTo>
                <a:cubicBezTo>
                  <a:pt x="69" y="46"/>
                  <a:pt x="52" y="27"/>
                  <a:pt x="42" y="18"/>
                </a:cubicBezTo>
                <a:cubicBezTo>
                  <a:pt x="35" y="10"/>
                  <a:pt x="23" y="0"/>
                  <a:pt x="13" y="3"/>
                </a:cubicBezTo>
                <a:cubicBezTo>
                  <a:pt x="9" y="4"/>
                  <a:pt x="5" y="7"/>
                  <a:pt x="3" y="12"/>
                </a:cubicBezTo>
                <a:cubicBezTo>
                  <a:pt x="0" y="23"/>
                  <a:pt x="15" y="37"/>
                  <a:pt x="26" y="47"/>
                </a:cubicBezTo>
                <a:cubicBezTo>
                  <a:pt x="36" y="57"/>
                  <a:pt x="54" y="70"/>
                  <a:pt x="80" y="8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5" name="Freeform 21"/>
          <p:cNvSpPr/>
          <p:nvPr>
            <p:custDataLst>
              <p:tags r:id="rId24"/>
            </p:custDataLst>
          </p:nvPr>
        </p:nvSpPr>
        <p:spPr bwMode="auto">
          <a:xfrm rot="1800000">
            <a:off x="2069187" y="2737912"/>
            <a:ext cx="105230" cy="54062"/>
          </a:xfrm>
          <a:custGeom>
            <a:gdLst>
              <a:gd name="T0" fmla="*/ 99 w 99"/>
              <a:gd name="T1" fmla="*/ 50 h 51"/>
              <a:gd name="T2" fmla="*/ 38 w 99"/>
              <a:gd name="T3" fmla="*/ 8 h 51"/>
              <a:gd name="T4" fmla="*/ 5 w 99"/>
              <a:gd name="T5" fmla="*/ 7 h 51"/>
              <a:gd name="T6" fmla="*/ 0 w 99"/>
              <a:gd name="T7" fmla="*/ 19 h 51"/>
              <a:gd name="T8" fmla="*/ 35 w 99"/>
              <a:gd name="T9" fmla="*/ 42 h 51"/>
              <a:gd name="T10" fmla="*/ 99 w 99"/>
              <a:gd name="T11" fmla="*/ 50 h 5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99" h="51">
                <a:moveTo>
                  <a:pt x="99" y="50"/>
                </a:moveTo>
                <a:cubicBezTo>
                  <a:pt x="74" y="23"/>
                  <a:pt x="51" y="12"/>
                  <a:pt x="38" y="8"/>
                </a:cubicBezTo>
                <a:cubicBezTo>
                  <a:pt x="28" y="5"/>
                  <a:pt x="14" y="0"/>
                  <a:pt x="5" y="7"/>
                </a:cubicBezTo>
                <a:cubicBezTo>
                  <a:pt x="2" y="10"/>
                  <a:pt x="0" y="15"/>
                  <a:pt x="0" y="19"/>
                </a:cubicBezTo>
                <a:cubicBezTo>
                  <a:pt x="2" y="31"/>
                  <a:pt x="21" y="37"/>
                  <a:pt x="35" y="42"/>
                </a:cubicBezTo>
                <a:cubicBezTo>
                  <a:pt x="49" y="46"/>
                  <a:pt x="71" y="51"/>
                  <a:pt x="99" y="5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6" name="Freeform 22"/>
          <p:cNvSpPr/>
          <p:nvPr>
            <p:custDataLst>
              <p:tags r:id="rId25"/>
            </p:custDataLst>
          </p:nvPr>
        </p:nvSpPr>
        <p:spPr bwMode="auto">
          <a:xfrm rot="1800000">
            <a:off x="2050009" y="2770941"/>
            <a:ext cx="111021" cy="40546"/>
          </a:xfrm>
          <a:custGeom>
            <a:gdLst>
              <a:gd name="T0" fmla="*/ 105 w 105"/>
              <a:gd name="T1" fmla="*/ 14 h 38"/>
              <a:gd name="T2" fmla="*/ 32 w 105"/>
              <a:gd name="T3" fmla="*/ 2 h 38"/>
              <a:gd name="T4" fmla="*/ 2 w 105"/>
              <a:gd name="T5" fmla="*/ 15 h 38"/>
              <a:gd name="T6" fmla="*/ 2 w 105"/>
              <a:gd name="T7" fmla="*/ 28 h 38"/>
              <a:gd name="T8" fmla="*/ 44 w 105"/>
              <a:gd name="T9" fmla="*/ 34 h 38"/>
              <a:gd name="T10" fmla="*/ 105 w 105"/>
              <a:gd name="T11" fmla="*/ 14 h 38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05" h="38">
                <a:moveTo>
                  <a:pt x="105" y="14"/>
                </a:moveTo>
                <a:cubicBezTo>
                  <a:pt x="71" y="0"/>
                  <a:pt x="46" y="0"/>
                  <a:pt x="32" y="2"/>
                </a:cubicBezTo>
                <a:cubicBezTo>
                  <a:pt x="22" y="3"/>
                  <a:pt x="6" y="5"/>
                  <a:pt x="2" y="15"/>
                </a:cubicBezTo>
                <a:cubicBezTo>
                  <a:pt x="0" y="19"/>
                  <a:pt x="0" y="24"/>
                  <a:pt x="2" y="28"/>
                </a:cubicBezTo>
                <a:cubicBezTo>
                  <a:pt x="8" y="38"/>
                  <a:pt x="29" y="36"/>
                  <a:pt x="44" y="34"/>
                </a:cubicBezTo>
                <a:cubicBezTo>
                  <a:pt x="58" y="32"/>
                  <a:pt x="80" y="27"/>
                  <a:pt x="105" y="1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7" name="Freeform 23"/>
          <p:cNvSpPr/>
          <p:nvPr>
            <p:custDataLst>
              <p:tags r:id="rId26"/>
            </p:custDataLst>
          </p:nvPr>
        </p:nvSpPr>
        <p:spPr bwMode="auto">
          <a:xfrm rot="1800000">
            <a:off x="2116612" y="2766413"/>
            <a:ext cx="62752" cy="68543"/>
          </a:xfrm>
          <a:custGeom>
            <a:gdLst>
              <a:gd name="T0" fmla="*/ 29 w 60"/>
              <a:gd name="T1" fmla="*/ 4 h 65"/>
              <a:gd name="T2" fmla="*/ 17 w 60"/>
              <a:gd name="T3" fmla="*/ 3 h 65"/>
              <a:gd name="T4" fmla="*/ 25 w 60"/>
              <a:gd name="T5" fmla="*/ 23 h 65"/>
              <a:gd name="T6" fmla="*/ 7 w 60"/>
              <a:gd name="T7" fmla="*/ 23 h 65"/>
              <a:gd name="T8" fmla="*/ 18 w 60"/>
              <a:gd name="T9" fmla="*/ 38 h 65"/>
              <a:gd name="T10" fmla="*/ 1 w 60"/>
              <a:gd name="T11" fmla="*/ 44 h 65"/>
              <a:gd name="T12" fmla="*/ 10 w 60"/>
              <a:gd name="T13" fmla="*/ 56 h 65"/>
              <a:gd name="T14" fmla="*/ 53 w 60"/>
              <a:gd name="T15" fmla="*/ 49 h 65"/>
              <a:gd name="T16" fmla="*/ 29 w 60"/>
              <a:gd name="T17" fmla="*/ 4 h 65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0" h="65">
                <a:moveTo>
                  <a:pt x="29" y="4"/>
                </a:moveTo>
                <a:cubicBezTo>
                  <a:pt x="28" y="3"/>
                  <a:pt x="19" y="0"/>
                  <a:pt x="17" y="3"/>
                </a:cubicBezTo>
                <a:cubicBezTo>
                  <a:pt x="14" y="6"/>
                  <a:pt x="17" y="14"/>
                  <a:pt x="25" y="23"/>
                </a:cubicBezTo>
                <a:cubicBezTo>
                  <a:pt x="16" y="19"/>
                  <a:pt x="9" y="20"/>
                  <a:pt x="7" y="23"/>
                </a:cubicBezTo>
                <a:cubicBezTo>
                  <a:pt x="5" y="26"/>
                  <a:pt x="9" y="33"/>
                  <a:pt x="18" y="38"/>
                </a:cubicBezTo>
                <a:cubicBezTo>
                  <a:pt x="10" y="35"/>
                  <a:pt x="2" y="39"/>
                  <a:pt x="1" y="44"/>
                </a:cubicBezTo>
                <a:cubicBezTo>
                  <a:pt x="0" y="48"/>
                  <a:pt x="3" y="53"/>
                  <a:pt x="10" y="56"/>
                </a:cubicBezTo>
                <a:cubicBezTo>
                  <a:pt x="28" y="65"/>
                  <a:pt x="47" y="60"/>
                  <a:pt x="53" y="49"/>
                </a:cubicBezTo>
                <a:cubicBezTo>
                  <a:pt x="60" y="37"/>
                  <a:pt x="53" y="13"/>
                  <a:pt x="29" y="4"/>
                </a:cubicBezTo>
                <a:close/>
              </a:path>
            </a:pathLst>
          </a:custGeom>
          <a:solidFill>
            <a:srgbClr val="DAED8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8" name="Freeform 24"/>
          <p:cNvSpPr/>
          <p:nvPr>
            <p:custDataLst>
              <p:tags r:id="rId27"/>
            </p:custDataLst>
          </p:nvPr>
        </p:nvSpPr>
        <p:spPr bwMode="auto">
          <a:xfrm rot="1800000">
            <a:off x="2221667" y="2777422"/>
            <a:ext cx="90749" cy="114882"/>
          </a:xfrm>
          <a:custGeom>
            <a:gdLst>
              <a:gd name="T0" fmla="*/ 86 w 86"/>
              <a:gd name="T1" fmla="*/ 109 h 109"/>
              <a:gd name="T2" fmla="*/ 47 w 86"/>
              <a:gd name="T3" fmla="*/ 31 h 109"/>
              <a:gd name="T4" fmla="*/ 0 w 86"/>
              <a:gd name="T5" fmla="*/ 0 h 109"/>
              <a:gd name="T6" fmla="*/ 23 w 86"/>
              <a:gd name="T7" fmla="*/ 38 h 109"/>
              <a:gd name="T8" fmla="*/ 53 w 86"/>
              <a:gd name="T9" fmla="*/ 97 h 109"/>
              <a:gd name="T10" fmla="*/ 86 w 86"/>
              <a:gd name="T11" fmla="*/ 109 h 10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86" h="109">
                <a:moveTo>
                  <a:pt x="86" y="109"/>
                </a:moveTo>
                <a:cubicBezTo>
                  <a:pt x="84" y="96"/>
                  <a:pt x="77" y="61"/>
                  <a:pt x="47" y="31"/>
                </a:cubicBezTo>
                <a:cubicBezTo>
                  <a:pt x="30" y="14"/>
                  <a:pt x="12" y="5"/>
                  <a:pt x="0" y="0"/>
                </a:cubicBezTo>
                <a:cubicBezTo>
                  <a:pt x="6" y="9"/>
                  <a:pt x="15" y="21"/>
                  <a:pt x="23" y="38"/>
                </a:cubicBezTo>
                <a:cubicBezTo>
                  <a:pt x="37" y="67"/>
                  <a:pt x="37" y="84"/>
                  <a:pt x="53" y="97"/>
                </a:cubicBezTo>
                <a:cubicBezTo>
                  <a:pt x="63" y="105"/>
                  <a:pt x="75" y="109"/>
                  <a:pt x="86" y="109"/>
                </a:cubicBezTo>
                <a:close/>
              </a:path>
            </a:pathLst>
          </a:custGeom>
          <a:solidFill>
            <a:srgbClr val="C4E36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9" name="Freeform 25"/>
          <p:cNvSpPr/>
          <p:nvPr>
            <p:custDataLst>
              <p:tags r:id="rId28"/>
            </p:custDataLst>
          </p:nvPr>
        </p:nvSpPr>
        <p:spPr bwMode="auto">
          <a:xfrm rot="1800000">
            <a:off x="2183998" y="2776989"/>
            <a:ext cx="342719" cy="329200"/>
          </a:xfrm>
          <a:custGeom>
            <a:gdLst>
              <a:gd name="T0" fmla="*/ 0 w 325"/>
              <a:gd name="T1" fmla="*/ 304 h 312"/>
              <a:gd name="T2" fmla="*/ 173 w 325"/>
              <a:gd name="T3" fmla="*/ 106 h 312"/>
              <a:gd name="T4" fmla="*/ 316 w 325"/>
              <a:gd name="T5" fmla="*/ 0 h 312"/>
              <a:gd name="T6" fmla="*/ 325 w 325"/>
              <a:gd name="T7" fmla="*/ 15 h 312"/>
              <a:gd name="T8" fmla="*/ 182 w 325"/>
              <a:gd name="T9" fmla="*/ 117 h 312"/>
              <a:gd name="T10" fmla="*/ 12 w 325"/>
              <a:gd name="T11" fmla="*/ 312 h 312"/>
              <a:gd name="T12" fmla="*/ 0 w 325"/>
              <a:gd name="T13" fmla="*/ 304 h 31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25" h="312">
                <a:moveTo>
                  <a:pt x="0" y="304"/>
                </a:moveTo>
                <a:cubicBezTo>
                  <a:pt x="39" y="246"/>
                  <a:pt x="95" y="175"/>
                  <a:pt x="173" y="106"/>
                </a:cubicBezTo>
                <a:cubicBezTo>
                  <a:pt x="223" y="61"/>
                  <a:pt x="272" y="27"/>
                  <a:pt x="316" y="0"/>
                </a:cubicBezTo>
                <a:cubicBezTo>
                  <a:pt x="319" y="5"/>
                  <a:pt x="322" y="10"/>
                  <a:pt x="325" y="15"/>
                </a:cubicBezTo>
                <a:cubicBezTo>
                  <a:pt x="282" y="40"/>
                  <a:pt x="233" y="73"/>
                  <a:pt x="182" y="117"/>
                </a:cubicBezTo>
                <a:cubicBezTo>
                  <a:pt x="103" y="185"/>
                  <a:pt x="49" y="256"/>
                  <a:pt x="12" y="312"/>
                </a:cubicBezTo>
                <a:cubicBezTo>
                  <a:pt x="8" y="310"/>
                  <a:pt x="4" y="307"/>
                  <a:pt x="0" y="304"/>
                </a:cubicBezTo>
                <a:close/>
              </a:path>
            </a:pathLst>
          </a:custGeom>
          <a:solidFill>
            <a:srgbClr val="C4E36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60" name="Freeform 26"/>
          <p:cNvSpPr/>
          <p:nvPr>
            <p:custDataLst>
              <p:tags r:id="rId29"/>
            </p:custDataLst>
          </p:nvPr>
        </p:nvSpPr>
        <p:spPr bwMode="auto">
          <a:xfrm rot="1800000">
            <a:off x="1987869" y="2876330"/>
            <a:ext cx="278037" cy="263554"/>
          </a:xfrm>
          <a:custGeom>
            <a:gdLst>
              <a:gd name="T0" fmla="*/ 249 w 264"/>
              <a:gd name="T1" fmla="*/ 108 h 250"/>
              <a:gd name="T2" fmla="*/ 221 w 264"/>
              <a:gd name="T3" fmla="*/ 102 h 250"/>
              <a:gd name="T4" fmla="*/ 191 w 264"/>
              <a:gd name="T5" fmla="*/ 105 h 250"/>
              <a:gd name="T6" fmla="*/ 221 w 264"/>
              <a:gd name="T7" fmla="*/ 86 h 250"/>
              <a:gd name="T8" fmla="*/ 230 w 264"/>
              <a:gd name="T9" fmla="*/ 49 h 250"/>
              <a:gd name="T10" fmla="*/ 219 w 264"/>
              <a:gd name="T11" fmla="*/ 36 h 250"/>
              <a:gd name="T12" fmla="*/ 179 w 264"/>
              <a:gd name="T13" fmla="*/ 51 h 250"/>
              <a:gd name="T14" fmla="*/ 155 w 264"/>
              <a:gd name="T15" fmla="*/ 77 h 250"/>
              <a:gd name="T16" fmla="*/ 169 w 264"/>
              <a:gd name="T17" fmla="*/ 43 h 250"/>
              <a:gd name="T18" fmla="*/ 155 w 264"/>
              <a:gd name="T19" fmla="*/ 5 h 250"/>
              <a:gd name="T20" fmla="*/ 138 w 264"/>
              <a:gd name="T21" fmla="*/ 1 h 250"/>
              <a:gd name="T22" fmla="*/ 111 w 264"/>
              <a:gd name="T23" fmla="*/ 39 h 250"/>
              <a:gd name="T24" fmla="*/ 110 w 264"/>
              <a:gd name="T25" fmla="*/ 56 h 250"/>
              <a:gd name="T26" fmla="*/ 94 w 264"/>
              <a:gd name="T27" fmla="*/ 28 h 250"/>
              <a:gd name="T28" fmla="*/ 66 w 264"/>
              <a:gd name="T29" fmla="*/ 8 h 250"/>
              <a:gd name="T30" fmla="*/ 44 w 264"/>
              <a:gd name="T31" fmla="*/ 27 h 250"/>
              <a:gd name="T32" fmla="*/ 63 w 264"/>
              <a:gd name="T33" fmla="*/ 74 h 250"/>
              <a:gd name="T34" fmla="*/ 70 w 264"/>
              <a:gd name="T35" fmla="*/ 82 h 250"/>
              <a:gd name="T36" fmla="*/ 45 w 264"/>
              <a:gd name="T37" fmla="*/ 73 h 250"/>
              <a:gd name="T38" fmla="*/ 6 w 264"/>
              <a:gd name="T39" fmla="*/ 83 h 250"/>
              <a:gd name="T40" fmla="*/ 1 w 264"/>
              <a:gd name="T41" fmla="*/ 99 h 250"/>
              <a:gd name="T42" fmla="*/ 28 w 264"/>
              <a:gd name="T43" fmla="*/ 122 h 250"/>
              <a:gd name="T44" fmla="*/ 62 w 264"/>
              <a:gd name="T45" fmla="*/ 128 h 250"/>
              <a:gd name="T46" fmla="*/ 24 w 264"/>
              <a:gd name="T47" fmla="*/ 139 h 250"/>
              <a:gd name="T48" fmla="*/ 3 w 264"/>
              <a:gd name="T49" fmla="*/ 167 h 250"/>
              <a:gd name="T50" fmla="*/ 9 w 264"/>
              <a:gd name="T51" fmla="*/ 183 h 250"/>
              <a:gd name="T52" fmla="*/ 58 w 264"/>
              <a:gd name="T53" fmla="*/ 180 h 250"/>
              <a:gd name="T54" fmla="*/ 68 w 264"/>
              <a:gd name="T55" fmla="*/ 171 h 250"/>
              <a:gd name="T56" fmla="*/ 57 w 264"/>
              <a:gd name="T57" fmla="*/ 194 h 250"/>
              <a:gd name="T58" fmla="*/ 65 w 264"/>
              <a:gd name="T59" fmla="*/ 242 h 250"/>
              <a:gd name="T60" fmla="*/ 81 w 264"/>
              <a:gd name="T61" fmla="*/ 248 h 250"/>
              <a:gd name="T62" fmla="*/ 111 w 264"/>
              <a:gd name="T63" fmla="*/ 213 h 250"/>
              <a:gd name="T64" fmla="*/ 114 w 264"/>
              <a:gd name="T65" fmla="*/ 187 h 250"/>
              <a:gd name="T66" fmla="*/ 116 w 264"/>
              <a:gd name="T67" fmla="*/ 214 h 250"/>
              <a:gd name="T68" fmla="*/ 150 w 264"/>
              <a:gd name="T69" fmla="*/ 249 h 250"/>
              <a:gd name="T70" fmla="*/ 166 w 264"/>
              <a:gd name="T71" fmla="*/ 244 h 250"/>
              <a:gd name="T72" fmla="*/ 169 w 264"/>
              <a:gd name="T73" fmla="*/ 204 h 250"/>
              <a:gd name="T74" fmla="*/ 158 w 264"/>
              <a:gd name="T75" fmla="*/ 180 h 250"/>
              <a:gd name="T76" fmla="*/ 174 w 264"/>
              <a:gd name="T77" fmla="*/ 201 h 250"/>
              <a:gd name="T78" fmla="*/ 218 w 264"/>
              <a:gd name="T79" fmla="*/ 218 h 250"/>
              <a:gd name="T80" fmla="*/ 230 w 264"/>
              <a:gd name="T81" fmla="*/ 205 h 250"/>
              <a:gd name="T82" fmla="*/ 210 w 264"/>
              <a:gd name="T83" fmla="*/ 165 h 250"/>
              <a:gd name="T84" fmla="*/ 187 w 264"/>
              <a:gd name="T85" fmla="*/ 151 h 250"/>
              <a:gd name="T86" fmla="*/ 231 w 264"/>
              <a:gd name="T87" fmla="*/ 156 h 250"/>
              <a:gd name="T88" fmla="*/ 259 w 264"/>
              <a:gd name="T89" fmla="*/ 140 h 250"/>
              <a:gd name="T90" fmla="*/ 249 w 264"/>
              <a:gd name="T91" fmla="*/ 108 h 25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264" h="250">
                <a:moveTo>
                  <a:pt x="249" y="108"/>
                </a:moveTo>
                <a:cubicBezTo>
                  <a:pt x="242" y="102"/>
                  <a:pt x="233" y="102"/>
                  <a:pt x="221" y="102"/>
                </a:cubicBezTo>
                <a:cubicBezTo>
                  <a:pt x="204" y="102"/>
                  <a:pt x="191" y="107"/>
                  <a:pt x="191" y="105"/>
                </a:cubicBezTo>
                <a:cubicBezTo>
                  <a:pt x="190" y="104"/>
                  <a:pt x="209" y="102"/>
                  <a:pt x="221" y="86"/>
                </a:cubicBezTo>
                <a:cubicBezTo>
                  <a:pt x="224" y="83"/>
                  <a:pt x="237" y="66"/>
                  <a:pt x="230" y="49"/>
                </a:cubicBezTo>
                <a:cubicBezTo>
                  <a:pt x="229" y="47"/>
                  <a:pt x="226" y="40"/>
                  <a:pt x="219" y="36"/>
                </a:cubicBezTo>
                <a:cubicBezTo>
                  <a:pt x="206" y="31"/>
                  <a:pt x="191" y="43"/>
                  <a:pt x="179" y="51"/>
                </a:cubicBezTo>
                <a:cubicBezTo>
                  <a:pt x="173" y="56"/>
                  <a:pt x="164" y="64"/>
                  <a:pt x="155" y="77"/>
                </a:cubicBezTo>
                <a:cubicBezTo>
                  <a:pt x="159" y="72"/>
                  <a:pt x="168" y="60"/>
                  <a:pt x="169" y="43"/>
                </a:cubicBezTo>
                <a:cubicBezTo>
                  <a:pt x="169" y="38"/>
                  <a:pt x="170" y="14"/>
                  <a:pt x="155" y="5"/>
                </a:cubicBezTo>
                <a:cubicBezTo>
                  <a:pt x="153" y="3"/>
                  <a:pt x="147" y="0"/>
                  <a:pt x="138" y="1"/>
                </a:cubicBezTo>
                <a:cubicBezTo>
                  <a:pt x="118" y="4"/>
                  <a:pt x="111" y="36"/>
                  <a:pt x="111" y="39"/>
                </a:cubicBezTo>
                <a:cubicBezTo>
                  <a:pt x="109" y="46"/>
                  <a:pt x="109" y="52"/>
                  <a:pt x="110" y="56"/>
                </a:cubicBezTo>
                <a:cubicBezTo>
                  <a:pt x="107" y="50"/>
                  <a:pt x="103" y="39"/>
                  <a:pt x="94" y="28"/>
                </a:cubicBezTo>
                <a:cubicBezTo>
                  <a:pt x="86" y="18"/>
                  <a:pt x="78" y="8"/>
                  <a:pt x="66" y="8"/>
                </a:cubicBezTo>
                <a:cubicBezTo>
                  <a:pt x="56" y="9"/>
                  <a:pt x="47" y="18"/>
                  <a:pt x="44" y="27"/>
                </a:cubicBezTo>
                <a:cubicBezTo>
                  <a:pt x="39" y="44"/>
                  <a:pt x="53" y="64"/>
                  <a:pt x="63" y="74"/>
                </a:cubicBezTo>
                <a:cubicBezTo>
                  <a:pt x="66" y="77"/>
                  <a:pt x="71" y="81"/>
                  <a:pt x="70" y="82"/>
                </a:cubicBezTo>
                <a:cubicBezTo>
                  <a:pt x="69" y="83"/>
                  <a:pt x="59" y="75"/>
                  <a:pt x="45" y="73"/>
                </a:cubicBezTo>
                <a:cubicBezTo>
                  <a:pt x="41" y="73"/>
                  <a:pt x="17" y="69"/>
                  <a:pt x="6" y="83"/>
                </a:cubicBezTo>
                <a:cubicBezTo>
                  <a:pt x="5" y="84"/>
                  <a:pt x="0" y="91"/>
                  <a:pt x="1" y="99"/>
                </a:cubicBezTo>
                <a:cubicBezTo>
                  <a:pt x="3" y="112"/>
                  <a:pt x="18" y="118"/>
                  <a:pt x="28" y="122"/>
                </a:cubicBezTo>
                <a:cubicBezTo>
                  <a:pt x="34" y="125"/>
                  <a:pt x="46" y="129"/>
                  <a:pt x="62" y="128"/>
                </a:cubicBezTo>
                <a:cubicBezTo>
                  <a:pt x="54" y="128"/>
                  <a:pt x="39" y="129"/>
                  <a:pt x="24" y="139"/>
                </a:cubicBezTo>
                <a:cubicBezTo>
                  <a:pt x="17" y="144"/>
                  <a:pt x="3" y="153"/>
                  <a:pt x="3" y="167"/>
                </a:cubicBezTo>
                <a:cubicBezTo>
                  <a:pt x="3" y="168"/>
                  <a:pt x="3" y="176"/>
                  <a:pt x="9" y="183"/>
                </a:cubicBezTo>
                <a:cubicBezTo>
                  <a:pt x="20" y="194"/>
                  <a:pt x="44" y="190"/>
                  <a:pt x="58" y="180"/>
                </a:cubicBezTo>
                <a:cubicBezTo>
                  <a:pt x="63" y="176"/>
                  <a:pt x="67" y="171"/>
                  <a:pt x="68" y="171"/>
                </a:cubicBezTo>
                <a:cubicBezTo>
                  <a:pt x="69" y="172"/>
                  <a:pt x="61" y="181"/>
                  <a:pt x="57" y="194"/>
                </a:cubicBezTo>
                <a:cubicBezTo>
                  <a:pt x="53" y="208"/>
                  <a:pt x="52" y="230"/>
                  <a:pt x="65" y="242"/>
                </a:cubicBezTo>
                <a:cubicBezTo>
                  <a:pt x="67" y="243"/>
                  <a:pt x="73" y="249"/>
                  <a:pt x="81" y="248"/>
                </a:cubicBezTo>
                <a:cubicBezTo>
                  <a:pt x="99" y="248"/>
                  <a:pt x="110" y="216"/>
                  <a:pt x="111" y="213"/>
                </a:cubicBezTo>
                <a:cubicBezTo>
                  <a:pt x="114" y="202"/>
                  <a:pt x="114" y="193"/>
                  <a:pt x="114" y="187"/>
                </a:cubicBezTo>
                <a:cubicBezTo>
                  <a:pt x="113" y="194"/>
                  <a:pt x="113" y="204"/>
                  <a:pt x="116" y="214"/>
                </a:cubicBezTo>
                <a:cubicBezTo>
                  <a:pt x="117" y="216"/>
                  <a:pt x="128" y="247"/>
                  <a:pt x="150" y="249"/>
                </a:cubicBezTo>
                <a:cubicBezTo>
                  <a:pt x="152" y="249"/>
                  <a:pt x="160" y="250"/>
                  <a:pt x="166" y="244"/>
                </a:cubicBezTo>
                <a:cubicBezTo>
                  <a:pt x="178" y="234"/>
                  <a:pt x="172" y="213"/>
                  <a:pt x="169" y="204"/>
                </a:cubicBezTo>
                <a:cubicBezTo>
                  <a:pt x="166" y="193"/>
                  <a:pt x="161" y="185"/>
                  <a:pt x="158" y="180"/>
                </a:cubicBezTo>
                <a:cubicBezTo>
                  <a:pt x="161" y="185"/>
                  <a:pt x="166" y="194"/>
                  <a:pt x="174" y="201"/>
                </a:cubicBezTo>
                <a:cubicBezTo>
                  <a:pt x="179" y="206"/>
                  <a:pt x="201" y="225"/>
                  <a:pt x="218" y="218"/>
                </a:cubicBezTo>
                <a:cubicBezTo>
                  <a:pt x="219" y="217"/>
                  <a:pt x="227" y="213"/>
                  <a:pt x="230" y="205"/>
                </a:cubicBezTo>
                <a:cubicBezTo>
                  <a:pt x="236" y="188"/>
                  <a:pt x="214" y="169"/>
                  <a:pt x="210" y="165"/>
                </a:cubicBezTo>
                <a:cubicBezTo>
                  <a:pt x="199" y="155"/>
                  <a:pt x="186" y="152"/>
                  <a:pt x="187" y="151"/>
                </a:cubicBezTo>
                <a:cubicBezTo>
                  <a:pt x="187" y="149"/>
                  <a:pt x="207" y="160"/>
                  <a:pt x="231" y="156"/>
                </a:cubicBezTo>
                <a:cubicBezTo>
                  <a:pt x="239" y="154"/>
                  <a:pt x="254" y="152"/>
                  <a:pt x="259" y="140"/>
                </a:cubicBezTo>
                <a:cubicBezTo>
                  <a:pt x="264" y="129"/>
                  <a:pt x="258" y="115"/>
                  <a:pt x="249" y="108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61" name="Freeform 27"/>
          <p:cNvSpPr/>
          <p:nvPr>
            <p:custDataLst>
              <p:tags r:id="rId30"/>
            </p:custDataLst>
          </p:nvPr>
        </p:nvSpPr>
        <p:spPr bwMode="auto">
          <a:xfrm rot="1800000">
            <a:off x="2031652" y="2912262"/>
            <a:ext cx="186323" cy="181494"/>
          </a:xfrm>
          <a:custGeom>
            <a:gdLst>
              <a:gd name="T0" fmla="*/ 174 w 176"/>
              <a:gd name="T1" fmla="*/ 84 h 172"/>
              <a:gd name="T2" fmla="*/ 131 w 176"/>
              <a:gd name="T3" fmla="*/ 75 h 172"/>
              <a:gd name="T4" fmla="*/ 158 w 176"/>
              <a:gd name="T5" fmla="*/ 42 h 172"/>
              <a:gd name="T6" fmla="*/ 152 w 176"/>
              <a:gd name="T7" fmla="*/ 32 h 172"/>
              <a:gd name="T8" fmla="*/ 112 w 176"/>
              <a:gd name="T9" fmla="*/ 46 h 172"/>
              <a:gd name="T10" fmla="*/ 106 w 176"/>
              <a:gd name="T11" fmla="*/ 4 h 172"/>
              <a:gd name="T12" fmla="*/ 95 w 176"/>
              <a:gd name="T13" fmla="*/ 2 h 172"/>
              <a:gd name="T14" fmla="*/ 77 w 176"/>
              <a:gd name="T15" fmla="*/ 47 h 172"/>
              <a:gd name="T16" fmla="*/ 43 w 176"/>
              <a:gd name="T17" fmla="*/ 7 h 172"/>
              <a:gd name="T18" fmla="*/ 33 w 176"/>
              <a:gd name="T19" fmla="*/ 12 h 172"/>
              <a:gd name="T20" fmla="*/ 47 w 176"/>
              <a:gd name="T21" fmla="*/ 58 h 172"/>
              <a:gd name="T22" fmla="*/ 4 w 176"/>
              <a:gd name="T23" fmla="*/ 59 h 172"/>
              <a:gd name="T24" fmla="*/ 0 w 176"/>
              <a:gd name="T25" fmla="*/ 70 h 172"/>
              <a:gd name="T26" fmla="*/ 34 w 176"/>
              <a:gd name="T27" fmla="*/ 90 h 172"/>
              <a:gd name="T28" fmla="*/ 4 w 176"/>
              <a:gd name="T29" fmla="*/ 118 h 172"/>
              <a:gd name="T30" fmla="*/ 9 w 176"/>
              <a:gd name="T31" fmla="*/ 129 h 172"/>
              <a:gd name="T32" fmla="*/ 54 w 176"/>
              <a:gd name="T33" fmla="*/ 115 h 172"/>
              <a:gd name="T34" fmla="*/ 38 w 176"/>
              <a:gd name="T35" fmla="*/ 160 h 172"/>
              <a:gd name="T36" fmla="*/ 55 w 176"/>
              <a:gd name="T37" fmla="*/ 166 h 172"/>
              <a:gd name="T38" fmla="*/ 81 w 176"/>
              <a:gd name="T39" fmla="*/ 123 h 172"/>
              <a:gd name="T40" fmla="*/ 95 w 176"/>
              <a:gd name="T41" fmla="*/ 170 h 172"/>
              <a:gd name="T42" fmla="*/ 112 w 176"/>
              <a:gd name="T43" fmla="*/ 166 h 172"/>
              <a:gd name="T44" fmla="*/ 106 w 176"/>
              <a:gd name="T45" fmla="*/ 121 h 172"/>
              <a:gd name="T46" fmla="*/ 146 w 176"/>
              <a:gd name="T47" fmla="*/ 152 h 172"/>
              <a:gd name="T48" fmla="*/ 157 w 176"/>
              <a:gd name="T49" fmla="*/ 143 h 172"/>
              <a:gd name="T50" fmla="*/ 130 w 176"/>
              <a:gd name="T51" fmla="*/ 105 h 172"/>
              <a:gd name="T52" fmla="*/ 173 w 176"/>
              <a:gd name="T53" fmla="*/ 96 h 172"/>
              <a:gd name="T54" fmla="*/ 174 w 176"/>
              <a:gd name="T55" fmla="*/ 84 h 17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176" h="172">
                <a:moveTo>
                  <a:pt x="174" y="84"/>
                </a:moveTo>
                <a:cubicBezTo>
                  <a:pt x="171" y="75"/>
                  <a:pt x="153" y="70"/>
                  <a:pt x="131" y="75"/>
                </a:cubicBezTo>
                <a:cubicBezTo>
                  <a:pt x="149" y="67"/>
                  <a:pt x="160" y="53"/>
                  <a:pt x="158" y="42"/>
                </a:cubicBezTo>
                <a:cubicBezTo>
                  <a:pt x="158" y="41"/>
                  <a:pt x="156" y="35"/>
                  <a:pt x="152" y="32"/>
                </a:cubicBezTo>
                <a:cubicBezTo>
                  <a:pt x="143" y="26"/>
                  <a:pt x="127" y="31"/>
                  <a:pt x="112" y="46"/>
                </a:cubicBezTo>
                <a:cubicBezTo>
                  <a:pt x="119" y="27"/>
                  <a:pt x="116" y="10"/>
                  <a:pt x="106" y="4"/>
                </a:cubicBezTo>
                <a:cubicBezTo>
                  <a:pt x="105" y="4"/>
                  <a:pt x="100" y="0"/>
                  <a:pt x="95" y="2"/>
                </a:cubicBezTo>
                <a:cubicBezTo>
                  <a:pt x="84" y="4"/>
                  <a:pt x="76" y="22"/>
                  <a:pt x="77" y="47"/>
                </a:cubicBezTo>
                <a:cubicBezTo>
                  <a:pt x="69" y="22"/>
                  <a:pt x="55" y="6"/>
                  <a:pt x="43" y="7"/>
                </a:cubicBezTo>
                <a:cubicBezTo>
                  <a:pt x="42" y="7"/>
                  <a:pt x="36" y="8"/>
                  <a:pt x="33" y="12"/>
                </a:cubicBezTo>
                <a:cubicBezTo>
                  <a:pt x="26" y="21"/>
                  <a:pt x="31" y="40"/>
                  <a:pt x="47" y="58"/>
                </a:cubicBezTo>
                <a:cubicBezTo>
                  <a:pt x="28" y="50"/>
                  <a:pt x="11" y="50"/>
                  <a:pt x="4" y="59"/>
                </a:cubicBezTo>
                <a:cubicBezTo>
                  <a:pt x="3" y="60"/>
                  <a:pt x="0" y="64"/>
                  <a:pt x="0" y="70"/>
                </a:cubicBezTo>
                <a:cubicBezTo>
                  <a:pt x="2" y="80"/>
                  <a:pt x="15" y="89"/>
                  <a:pt x="34" y="90"/>
                </a:cubicBezTo>
                <a:cubicBezTo>
                  <a:pt x="16" y="95"/>
                  <a:pt x="4" y="107"/>
                  <a:pt x="4" y="118"/>
                </a:cubicBezTo>
                <a:cubicBezTo>
                  <a:pt x="5" y="120"/>
                  <a:pt x="5" y="126"/>
                  <a:pt x="9" y="129"/>
                </a:cubicBezTo>
                <a:cubicBezTo>
                  <a:pt x="16" y="136"/>
                  <a:pt x="35" y="131"/>
                  <a:pt x="54" y="115"/>
                </a:cubicBezTo>
                <a:cubicBezTo>
                  <a:pt x="36" y="131"/>
                  <a:pt x="31" y="151"/>
                  <a:pt x="38" y="160"/>
                </a:cubicBezTo>
                <a:cubicBezTo>
                  <a:pt x="42" y="165"/>
                  <a:pt x="50" y="167"/>
                  <a:pt x="55" y="166"/>
                </a:cubicBezTo>
                <a:cubicBezTo>
                  <a:pt x="69" y="164"/>
                  <a:pt x="81" y="147"/>
                  <a:pt x="81" y="123"/>
                </a:cubicBezTo>
                <a:cubicBezTo>
                  <a:pt x="76" y="148"/>
                  <a:pt x="84" y="167"/>
                  <a:pt x="95" y="170"/>
                </a:cubicBezTo>
                <a:cubicBezTo>
                  <a:pt x="101" y="172"/>
                  <a:pt x="108" y="170"/>
                  <a:pt x="112" y="166"/>
                </a:cubicBezTo>
                <a:cubicBezTo>
                  <a:pt x="120" y="158"/>
                  <a:pt x="120" y="139"/>
                  <a:pt x="106" y="121"/>
                </a:cubicBezTo>
                <a:cubicBezTo>
                  <a:pt x="117" y="143"/>
                  <a:pt x="134" y="155"/>
                  <a:pt x="146" y="152"/>
                </a:cubicBezTo>
                <a:cubicBezTo>
                  <a:pt x="147" y="152"/>
                  <a:pt x="154" y="150"/>
                  <a:pt x="157" y="143"/>
                </a:cubicBezTo>
                <a:cubicBezTo>
                  <a:pt x="161" y="133"/>
                  <a:pt x="151" y="117"/>
                  <a:pt x="130" y="105"/>
                </a:cubicBezTo>
                <a:cubicBezTo>
                  <a:pt x="150" y="110"/>
                  <a:pt x="168" y="106"/>
                  <a:pt x="173" y="96"/>
                </a:cubicBezTo>
                <a:cubicBezTo>
                  <a:pt x="174" y="95"/>
                  <a:pt x="176" y="90"/>
                  <a:pt x="174" y="8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62" name="Freeform 28"/>
          <p:cNvSpPr/>
          <p:nvPr>
            <p:custDataLst>
              <p:tags r:id="rId31"/>
            </p:custDataLst>
          </p:nvPr>
        </p:nvSpPr>
        <p:spPr bwMode="auto">
          <a:xfrm rot="1800000">
            <a:off x="2087311" y="2967837"/>
            <a:ext cx="70475" cy="66613"/>
          </a:xfrm>
          <a:custGeom>
            <a:gdLst>
              <a:gd name="T0" fmla="*/ 31 w 67"/>
              <a:gd name="T1" fmla="*/ 61 h 63"/>
              <a:gd name="T2" fmla="*/ 0 w 67"/>
              <a:gd name="T3" fmla="*/ 31 h 63"/>
              <a:gd name="T4" fmla="*/ 29 w 67"/>
              <a:gd name="T5" fmla="*/ 2 h 63"/>
              <a:gd name="T6" fmla="*/ 67 w 67"/>
              <a:gd name="T7" fmla="*/ 31 h 63"/>
              <a:gd name="T8" fmla="*/ 31 w 67"/>
              <a:gd name="T9" fmla="*/ 61 h 6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7" h="62">
                <a:moveTo>
                  <a:pt x="31" y="61"/>
                </a:moveTo>
                <a:cubicBezTo>
                  <a:pt x="16" y="60"/>
                  <a:pt x="0" y="48"/>
                  <a:pt x="0" y="31"/>
                </a:cubicBezTo>
                <a:cubicBezTo>
                  <a:pt x="1" y="15"/>
                  <a:pt x="15" y="4"/>
                  <a:pt x="29" y="2"/>
                </a:cubicBezTo>
                <a:cubicBezTo>
                  <a:pt x="46" y="0"/>
                  <a:pt x="66" y="13"/>
                  <a:pt x="67" y="31"/>
                </a:cubicBezTo>
                <a:cubicBezTo>
                  <a:pt x="67" y="49"/>
                  <a:pt x="49" y="63"/>
                  <a:pt x="31" y="61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63" name="Freeform 29"/>
          <p:cNvSpPr/>
          <p:nvPr>
            <p:custDataLst>
              <p:tags r:id="rId32"/>
            </p:custDataLst>
          </p:nvPr>
        </p:nvSpPr>
        <p:spPr bwMode="auto">
          <a:xfrm rot="1800000">
            <a:off x="2120224" y="2983722"/>
            <a:ext cx="30892" cy="29926"/>
          </a:xfrm>
          <a:custGeom>
            <a:gdLst>
              <a:gd name="T0" fmla="*/ 7 w 29"/>
              <a:gd name="T1" fmla="*/ 23 h 28"/>
              <a:gd name="T2" fmla="*/ 4 w 29"/>
              <a:gd name="T3" fmla="*/ 5 h 28"/>
              <a:gd name="T4" fmla="*/ 22 w 29"/>
              <a:gd name="T5" fmla="*/ 4 h 28"/>
              <a:gd name="T6" fmla="*/ 24 w 29"/>
              <a:gd name="T7" fmla="*/ 23 h 28"/>
              <a:gd name="T8" fmla="*/ 7 w 29"/>
              <a:gd name="T9" fmla="*/ 23 h 28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8" h="28">
                <a:moveTo>
                  <a:pt x="7" y="23"/>
                </a:moveTo>
                <a:cubicBezTo>
                  <a:pt x="2" y="19"/>
                  <a:pt x="0" y="11"/>
                  <a:pt x="4" y="5"/>
                </a:cubicBezTo>
                <a:cubicBezTo>
                  <a:pt x="9" y="0"/>
                  <a:pt x="17" y="0"/>
                  <a:pt x="22" y="4"/>
                </a:cubicBezTo>
                <a:cubicBezTo>
                  <a:pt x="28" y="9"/>
                  <a:pt x="29" y="18"/>
                  <a:pt x="24" y="23"/>
                </a:cubicBezTo>
                <a:cubicBezTo>
                  <a:pt x="19" y="28"/>
                  <a:pt x="11" y="27"/>
                  <a:pt x="7" y="23"/>
                </a:cubicBez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7" name="文本框 36"/>
          <p:cNvSpPr txBox="1"/>
          <p:nvPr>
            <p:custDataLst>
              <p:tags r:id="rId33"/>
            </p:custDataLst>
          </p:nvPr>
        </p:nvSpPr>
        <p:spPr>
          <a:xfrm>
            <a:off x="1306195" y="2238011"/>
            <a:ext cx="854652" cy="727609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r>
              <a:rPr lang="en-US" altLang="zh-CN" sz="2000" b="1">
                <a:solidFill>
                  <a:schemeClr val="accent2"/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01</a:t>
            </a:r>
          </a:p>
        </p:txBody>
      </p:sp>
      <p:sp>
        <p:nvSpPr>
          <p:cNvPr id="35" name="文本框 75"/>
          <p:cNvSpPr txBox="1"/>
          <p:nvPr>
            <p:custDataLst>
              <p:tags r:id="rId34"/>
            </p:custDataLst>
          </p:nvPr>
        </p:nvSpPr>
        <p:spPr>
          <a:xfrm>
            <a:off x="2622821" y="2238011"/>
            <a:ext cx="3395509" cy="1101808"/>
          </a:xfrm>
          <a:prstGeom prst="rect">
            <a:avLst/>
          </a:prstGeom>
          <a:noFill/>
        </p:spPr>
        <p:txBody>
          <a:bodyPr vert="horz" wrap="square" lIns="71755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l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2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</a:rPr>
              <a:t>生理功能下降：老年病人身体机能下降，手术风险增加</a:t>
            </a:r>
          </a:p>
        </p:txBody>
      </p:sp>
      <p:sp>
        <p:nvSpPr>
          <p:cNvPr id="69" name="AutoShape 3"/>
          <p:cNvSpPr>
            <a:spLocks noChangeAspect="1" noChangeArrowheads="1" noTextEdit="1"/>
          </p:cNvSpPr>
          <p:nvPr>
            <p:custDataLst>
              <p:tags r:id="rId35"/>
            </p:custDataLst>
          </p:nvPr>
        </p:nvSpPr>
        <p:spPr bwMode="auto">
          <a:xfrm rot="1800000">
            <a:off x="1761239" y="4716414"/>
            <a:ext cx="753018" cy="6294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70" name="Freeform 5"/>
          <p:cNvSpPr/>
          <p:nvPr>
            <p:custDataLst>
              <p:tags r:id="rId36"/>
            </p:custDataLst>
          </p:nvPr>
        </p:nvSpPr>
        <p:spPr bwMode="auto">
          <a:xfrm rot="1800000">
            <a:off x="1977654" y="4828206"/>
            <a:ext cx="558970" cy="376505"/>
          </a:xfrm>
          <a:custGeom>
            <a:gdLst>
              <a:gd name="T0" fmla="*/ 523 w 530"/>
              <a:gd name="T1" fmla="*/ 0 h 357"/>
              <a:gd name="T2" fmla="*/ 206 w 530"/>
              <a:gd name="T3" fmla="*/ 164 h 357"/>
              <a:gd name="T4" fmla="*/ 0 w 530"/>
              <a:gd name="T5" fmla="*/ 346 h 357"/>
              <a:gd name="T6" fmla="*/ 8 w 530"/>
              <a:gd name="T7" fmla="*/ 357 h 357"/>
              <a:gd name="T8" fmla="*/ 203 w 530"/>
              <a:gd name="T9" fmla="*/ 185 h 357"/>
              <a:gd name="T10" fmla="*/ 530 w 530"/>
              <a:gd name="T11" fmla="*/ 17 h 357"/>
              <a:gd name="T12" fmla="*/ 523 w 530"/>
              <a:gd name="T13" fmla="*/ 0 h 357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30" h="357">
                <a:moveTo>
                  <a:pt x="523" y="0"/>
                </a:moveTo>
                <a:cubicBezTo>
                  <a:pt x="436" y="31"/>
                  <a:pt x="324" y="81"/>
                  <a:pt x="206" y="164"/>
                </a:cubicBezTo>
                <a:cubicBezTo>
                  <a:pt x="119" y="226"/>
                  <a:pt x="51" y="290"/>
                  <a:pt x="0" y="346"/>
                </a:cubicBezTo>
                <a:cubicBezTo>
                  <a:pt x="2" y="350"/>
                  <a:pt x="5" y="353"/>
                  <a:pt x="8" y="357"/>
                </a:cubicBezTo>
                <a:cubicBezTo>
                  <a:pt x="57" y="304"/>
                  <a:pt x="121" y="243"/>
                  <a:pt x="203" y="185"/>
                </a:cubicBezTo>
                <a:cubicBezTo>
                  <a:pt x="324" y="98"/>
                  <a:pt x="441" y="47"/>
                  <a:pt x="530" y="17"/>
                </a:cubicBezTo>
                <a:cubicBezTo>
                  <a:pt x="528" y="11"/>
                  <a:pt x="525" y="5"/>
                  <a:pt x="523" y="0"/>
                </a:cubicBezTo>
                <a:close/>
              </a:path>
            </a:pathLst>
          </a:custGeom>
          <a:solidFill>
            <a:srgbClr val="C4E36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71" name="Freeform 6"/>
          <p:cNvSpPr/>
          <p:nvPr>
            <p:custDataLst>
              <p:tags r:id="rId37"/>
            </p:custDataLst>
          </p:nvPr>
        </p:nvSpPr>
        <p:spPr bwMode="auto">
          <a:xfrm rot="1800000">
            <a:off x="1712638" y="4982751"/>
            <a:ext cx="181496" cy="111987"/>
          </a:xfrm>
          <a:custGeom>
            <a:gdLst>
              <a:gd name="T0" fmla="*/ 172 w 172"/>
              <a:gd name="T1" fmla="*/ 1 h 106"/>
              <a:gd name="T2" fmla="*/ 42 w 172"/>
              <a:gd name="T3" fmla="*/ 29 h 106"/>
              <a:gd name="T4" fmla="*/ 0 w 172"/>
              <a:gd name="T5" fmla="*/ 72 h 106"/>
              <a:gd name="T6" fmla="*/ 9 w 172"/>
              <a:gd name="T7" fmla="*/ 93 h 106"/>
              <a:gd name="T8" fmla="*/ 82 w 172"/>
              <a:gd name="T9" fmla="*/ 75 h 106"/>
              <a:gd name="T10" fmla="*/ 172 w 172"/>
              <a:gd name="T11" fmla="*/ 1 h 106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72" h="105">
                <a:moveTo>
                  <a:pt x="172" y="1"/>
                </a:moveTo>
                <a:cubicBezTo>
                  <a:pt x="106" y="0"/>
                  <a:pt x="64" y="17"/>
                  <a:pt x="42" y="29"/>
                </a:cubicBezTo>
                <a:cubicBezTo>
                  <a:pt x="25" y="38"/>
                  <a:pt x="0" y="51"/>
                  <a:pt x="0" y="72"/>
                </a:cubicBezTo>
                <a:cubicBezTo>
                  <a:pt x="0" y="79"/>
                  <a:pt x="3" y="88"/>
                  <a:pt x="9" y="93"/>
                </a:cubicBezTo>
                <a:cubicBezTo>
                  <a:pt x="26" y="106"/>
                  <a:pt x="59" y="88"/>
                  <a:pt x="82" y="75"/>
                </a:cubicBezTo>
                <a:cubicBezTo>
                  <a:pt x="106" y="62"/>
                  <a:pt x="139" y="40"/>
                  <a:pt x="172" y="1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72" name="Freeform 7"/>
          <p:cNvSpPr/>
          <p:nvPr>
            <p:custDataLst>
              <p:tags r:id="rId38"/>
            </p:custDataLst>
          </p:nvPr>
        </p:nvSpPr>
        <p:spPr bwMode="auto">
          <a:xfrm rot="1800000">
            <a:off x="1733816" y="4993511"/>
            <a:ext cx="142881" cy="165083"/>
          </a:xfrm>
          <a:custGeom>
            <a:gdLst>
              <a:gd name="T0" fmla="*/ 135 w 135"/>
              <a:gd name="T1" fmla="*/ 0 h 156"/>
              <a:gd name="T2" fmla="*/ 28 w 135"/>
              <a:gd name="T3" fmla="*/ 80 h 156"/>
              <a:gd name="T4" fmla="*/ 8 w 135"/>
              <a:gd name="T5" fmla="*/ 137 h 156"/>
              <a:gd name="T6" fmla="*/ 26 w 135"/>
              <a:gd name="T7" fmla="*/ 152 h 156"/>
              <a:gd name="T8" fmla="*/ 84 w 135"/>
              <a:gd name="T9" fmla="*/ 105 h 156"/>
              <a:gd name="T10" fmla="*/ 135 w 135"/>
              <a:gd name="T11" fmla="*/ 0 h 156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35" h="156">
                <a:moveTo>
                  <a:pt x="135" y="0"/>
                </a:moveTo>
                <a:cubicBezTo>
                  <a:pt x="74" y="27"/>
                  <a:pt x="43" y="60"/>
                  <a:pt x="28" y="80"/>
                </a:cubicBezTo>
                <a:cubicBezTo>
                  <a:pt x="17" y="95"/>
                  <a:pt x="0" y="118"/>
                  <a:pt x="8" y="137"/>
                </a:cubicBezTo>
                <a:cubicBezTo>
                  <a:pt x="11" y="143"/>
                  <a:pt x="17" y="150"/>
                  <a:pt x="26" y="152"/>
                </a:cubicBezTo>
                <a:cubicBezTo>
                  <a:pt x="46" y="156"/>
                  <a:pt x="69" y="127"/>
                  <a:pt x="84" y="105"/>
                </a:cubicBezTo>
                <a:cubicBezTo>
                  <a:pt x="100" y="83"/>
                  <a:pt x="121" y="49"/>
                  <a:pt x="135" y="0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73" name="Freeform 8"/>
          <p:cNvSpPr/>
          <p:nvPr>
            <p:custDataLst>
              <p:tags r:id="rId39"/>
            </p:custDataLst>
          </p:nvPr>
        </p:nvSpPr>
        <p:spPr bwMode="auto">
          <a:xfrm rot="1800000">
            <a:off x="1789945" y="5008241"/>
            <a:ext cx="84956" cy="195975"/>
          </a:xfrm>
          <a:custGeom>
            <a:gdLst>
              <a:gd name="T0" fmla="*/ 72 w 80"/>
              <a:gd name="T1" fmla="*/ 0 h 186"/>
              <a:gd name="T2" fmla="*/ 9 w 80"/>
              <a:gd name="T3" fmla="*/ 118 h 186"/>
              <a:gd name="T4" fmla="*/ 15 w 80"/>
              <a:gd name="T5" fmla="*/ 177 h 186"/>
              <a:gd name="T6" fmla="*/ 37 w 80"/>
              <a:gd name="T7" fmla="*/ 184 h 186"/>
              <a:gd name="T8" fmla="*/ 71 w 80"/>
              <a:gd name="T9" fmla="*/ 116 h 186"/>
              <a:gd name="T10" fmla="*/ 72 w 80"/>
              <a:gd name="T11" fmla="*/ 0 h 186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80" h="186">
                <a:moveTo>
                  <a:pt x="72" y="0"/>
                </a:moveTo>
                <a:cubicBezTo>
                  <a:pt x="28" y="50"/>
                  <a:pt x="15" y="93"/>
                  <a:pt x="9" y="118"/>
                </a:cubicBezTo>
                <a:cubicBezTo>
                  <a:pt x="5" y="136"/>
                  <a:pt x="0" y="164"/>
                  <a:pt x="15" y="177"/>
                </a:cubicBezTo>
                <a:cubicBezTo>
                  <a:pt x="20" y="182"/>
                  <a:pt x="29" y="186"/>
                  <a:pt x="37" y="184"/>
                </a:cubicBezTo>
                <a:cubicBezTo>
                  <a:pt x="58" y="179"/>
                  <a:pt x="65" y="143"/>
                  <a:pt x="71" y="116"/>
                </a:cubicBezTo>
                <a:cubicBezTo>
                  <a:pt x="76" y="90"/>
                  <a:pt x="80" y="50"/>
                  <a:pt x="72" y="0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74" name="Freeform 9"/>
          <p:cNvSpPr/>
          <p:nvPr>
            <p:custDataLst>
              <p:tags r:id="rId40"/>
            </p:custDataLst>
          </p:nvPr>
        </p:nvSpPr>
        <p:spPr bwMode="auto">
          <a:xfrm rot="1800000">
            <a:off x="1778345" y="4995928"/>
            <a:ext cx="131295" cy="80129"/>
          </a:xfrm>
          <a:custGeom>
            <a:gdLst>
              <a:gd name="T0" fmla="*/ 124 w 124"/>
              <a:gd name="T1" fmla="*/ 1 h 76"/>
              <a:gd name="T2" fmla="*/ 30 w 124"/>
              <a:gd name="T3" fmla="*/ 21 h 76"/>
              <a:gd name="T4" fmla="*/ 0 w 124"/>
              <a:gd name="T5" fmla="*/ 52 h 76"/>
              <a:gd name="T6" fmla="*/ 7 w 124"/>
              <a:gd name="T7" fmla="*/ 67 h 76"/>
              <a:gd name="T8" fmla="*/ 60 w 124"/>
              <a:gd name="T9" fmla="*/ 54 h 76"/>
              <a:gd name="T10" fmla="*/ 124 w 124"/>
              <a:gd name="T11" fmla="*/ 1 h 76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24" h="76">
                <a:moveTo>
                  <a:pt x="124" y="1"/>
                </a:moveTo>
                <a:cubicBezTo>
                  <a:pt x="76" y="0"/>
                  <a:pt x="46" y="13"/>
                  <a:pt x="30" y="21"/>
                </a:cubicBezTo>
                <a:cubicBezTo>
                  <a:pt x="19" y="28"/>
                  <a:pt x="1" y="38"/>
                  <a:pt x="0" y="52"/>
                </a:cubicBezTo>
                <a:cubicBezTo>
                  <a:pt x="0" y="57"/>
                  <a:pt x="2" y="64"/>
                  <a:pt x="7" y="67"/>
                </a:cubicBezTo>
                <a:cubicBezTo>
                  <a:pt x="19" y="76"/>
                  <a:pt x="43" y="64"/>
                  <a:pt x="60" y="54"/>
                </a:cubicBezTo>
                <a:cubicBezTo>
                  <a:pt x="76" y="45"/>
                  <a:pt x="100" y="29"/>
                  <a:pt x="124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75" name="Freeform 10"/>
          <p:cNvSpPr/>
          <p:nvPr>
            <p:custDataLst>
              <p:tags r:id="rId41"/>
            </p:custDataLst>
          </p:nvPr>
        </p:nvSpPr>
        <p:spPr bwMode="auto">
          <a:xfrm rot="1800000">
            <a:off x="1794441" y="5005068"/>
            <a:ext cx="101367" cy="117778"/>
          </a:xfrm>
          <a:custGeom>
            <a:gdLst>
              <a:gd name="T0" fmla="*/ 96 w 96"/>
              <a:gd name="T1" fmla="*/ 0 h 112"/>
              <a:gd name="T2" fmla="*/ 20 w 96"/>
              <a:gd name="T3" fmla="*/ 58 h 112"/>
              <a:gd name="T4" fmla="*/ 5 w 96"/>
              <a:gd name="T5" fmla="*/ 98 h 112"/>
              <a:gd name="T6" fmla="*/ 18 w 96"/>
              <a:gd name="T7" fmla="*/ 109 h 112"/>
              <a:gd name="T8" fmla="*/ 60 w 96"/>
              <a:gd name="T9" fmla="*/ 75 h 112"/>
              <a:gd name="T10" fmla="*/ 96 w 96"/>
              <a:gd name="T11" fmla="*/ 0 h 11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96" h="112">
                <a:moveTo>
                  <a:pt x="96" y="0"/>
                </a:moveTo>
                <a:cubicBezTo>
                  <a:pt x="53" y="19"/>
                  <a:pt x="31" y="43"/>
                  <a:pt x="20" y="58"/>
                </a:cubicBezTo>
                <a:cubicBezTo>
                  <a:pt x="12" y="69"/>
                  <a:pt x="0" y="85"/>
                  <a:pt x="5" y="98"/>
                </a:cubicBezTo>
                <a:cubicBezTo>
                  <a:pt x="7" y="103"/>
                  <a:pt x="12" y="108"/>
                  <a:pt x="18" y="109"/>
                </a:cubicBezTo>
                <a:cubicBezTo>
                  <a:pt x="33" y="112"/>
                  <a:pt x="49" y="91"/>
                  <a:pt x="60" y="75"/>
                </a:cubicBezTo>
                <a:cubicBezTo>
                  <a:pt x="71" y="60"/>
                  <a:pt x="86" y="35"/>
                  <a:pt x="9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76" name="Freeform 11"/>
          <p:cNvSpPr/>
          <p:nvPr>
            <p:custDataLst>
              <p:tags r:id="rId42"/>
            </p:custDataLst>
          </p:nvPr>
        </p:nvSpPr>
        <p:spPr bwMode="auto">
          <a:xfrm rot="1800000">
            <a:off x="1833780" y="5014523"/>
            <a:ext cx="60821" cy="140948"/>
          </a:xfrm>
          <a:custGeom>
            <a:gdLst>
              <a:gd name="T0" fmla="*/ 52 w 58"/>
              <a:gd name="T1" fmla="*/ 0 h 133"/>
              <a:gd name="T2" fmla="*/ 7 w 58"/>
              <a:gd name="T3" fmla="*/ 85 h 133"/>
              <a:gd name="T4" fmla="*/ 11 w 58"/>
              <a:gd name="T5" fmla="*/ 127 h 133"/>
              <a:gd name="T6" fmla="*/ 27 w 58"/>
              <a:gd name="T7" fmla="*/ 132 h 133"/>
              <a:gd name="T8" fmla="*/ 51 w 58"/>
              <a:gd name="T9" fmla="*/ 84 h 133"/>
              <a:gd name="T10" fmla="*/ 52 w 58"/>
              <a:gd name="T11" fmla="*/ 0 h 13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7" h="133">
                <a:moveTo>
                  <a:pt x="52" y="0"/>
                </a:moveTo>
                <a:cubicBezTo>
                  <a:pt x="21" y="36"/>
                  <a:pt x="11" y="67"/>
                  <a:pt x="7" y="85"/>
                </a:cubicBezTo>
                <a:cubicBezTo>
                  <a:pt x="4" y="98"/>
                  <a:pt x="0" y="118"/>
                  <a:pt x="11" y="127"/>
                </a:cubicBezTo>
                <a:cubicBezTo>
                  <a:pt x="15" y="131"/>
                  <a:pt x="21" y="133"/>
                  <a:pt x="27" y="132"/>
                </a:cubicBezTo>
                <a:cubicBezTo>
                  <a:pt x="42" y="129"/>
                  <a:pt x="47" y="102"/>
                  <a:pt x="51" y="84"/>
                </a:cubicBezTo>
                <a:cubicBezTo>
                  <a:pt x="55" y="65"/>
                  <a:pt x="58" y="36"/>
                  <a:pt x="52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77" name="Freeform 12"/>
          <p:cNvSpPr/>
          <p:nvPr>
            <p:custDataLst>
              <p:tags r:id="rId43"/>
            </p:custDataLst>
          </p:nvPr>
        </p:nvSpPr>
        <p:spPr bwMode="auto">
          <a:xfrm rot="1800000">
            <a:off x="1851459" y="5000815"/>
            <a:ext cx="89783" cy="83990"/>
          </a:xfrm>
          <a:custGeom>
            <a:gdLst>
              <a:gd name="T0" fmla="*/ 9 w 85"/>
              <a:gd name="T1" fmla="*/ 25 h 79"/>
              <a:gd name="T2" fmla="*/ 3 w 85"/>
              <a:gd name="T3" fmla="*/ 40 h 79"/>
              <a:gd name="T4" fmla="*/ 30 w 85"/>
              <a:gd name="T5" fmla="*/ 38 h 79"/>
              <a:gd name="T6" fmla="*/ 23 w 85"/>
              <a:gd name="T7" fmla="*/ 60 h 79"/>
              <a:gd name="T8" fmla="*/ 47 w 85"/>
              <a:gd name="T9" fmla="*/ 53 h 79"/>
              <a:gd name="T10" fmla="*/ 47 w 85"/>
              <a:gd name="T11" fmla="*/ 76 h 79"/>
              <a:gd name="T12" fmla="*/ 65 w 85"/>
              <a:gd name="T13" fmla="*/ 70 h 79"/>
              <a:gd name="T14" fmla="*/ 75 w 85"/>
              <a:gd name="T15" fmla="*/ 14 h 79"/>
              <a:gd name="T16" fmla="*/ 9 w 85"/>
              <a:gd name="T17" fmla="*/ 25 h 7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85" h="79">
                <a:moveTo>
                  <a:pt x="9" y="25"/>
                </a:moveTo>
                <a:cubicBezTo>
                  <a:pt x="8" y="26"/>
                  <a:pt x="0" y="35"/>
                  <a:pt x="3" y="40"/>
                </a:cubicBezTo>
                <a:cubicBezTo>
                  <a:pt x="6" y="44"/>
                  <a:pt x="17" y="44"/>
                  <a:pt x="30" y="38"/>
                </a:cubicBezTo>
                <a:cubicBezTo>
                  <a:pt x="22" y="47"/>
                  <a:pt x="20" y="57"/>
                  <a:pt x="23" y="60"/>
                </a:cubicBezTo>
                <a:cubicBezTo>
                  <a:pt x="26" y="63"/>
                  <a:pt x="37" y="62"/>
                  <a:pt x="47" y="53"/>
                </a:cubicBezTo>
                <a:cubicBezTo>
                  <a:pt x="39" y="62"/>
                  <a:pt x="41" y="73"/>
                  <a:pt x="47" y="76"/>
                </a:cubicBezTo>
                <a:cubicBezTo>
                  <a:pt x="51" y="79"/>
                  <a:pt x="59" y="77"/>
                  <a:pt x="65" y="70"/>
                </a:cubicBezTo>
                <a:cubicBezTo>
                  <a:pt x="83" y="51"/>
                  <a:pt x="85" y="25"/>
                  <a:pt x="75" y="14"/>
                </a:cubicBezTo>
                <a:cubicBezTo>
                  <a:pt x="63" y="0"/>
                  <a:pt x="31" y="0"/>
                  <a:pt x="9" y="25"/>
                </a:cubicBezTo>
                <a:close/>
              </a:path>
            </a:pathLst>
          </a:custGeom>
          <a:solidFill>
            <a:srgbClr val="DAED8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78" name="Freeform 13"/>
          <p:cNvSpPr/>
          <p:nvPr>
            <p:custDataLst>
              <p:tags r:id="rId44"/>
            </p:custDataLst>
          </p:nvPr>
        </p:nvSpPr>
        <p:spPr bwMode="auto">
          <a:xfrm rot="1800000">
            <a:off x="1885545" y="5010397"/>
            <a:ext cx="57925" cy="57923"/>
          </a:xfrm>
          <a:custGeom>
            <a:gdLst>
              <a:gd name="T0" fmla="*/ 45 w 55"/>
              <a:gd name="T1" fmla="*/ 47 h 55"/>
              <a:gd name="T2" fmla="*/ 47 w 55"/>
              <a:gd name="T3" fmla="*/ 55 h 55"/>
              <a:gd name="T4" fmla="*/ 47 w 55"/>
              <a:gd name="T5" fmla="*/ 13 h 55"/>
              <a:gd name="T6" fmla="*/ 0 w 55"/>
              <a:gd name="T7" fmla="*/ 9 h 55"/>
              <a:gd name="T8" fmla="*/ 45 w 55"/>
              <a:gd name="T9" fmla="*/ 47 h 55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5" h="55">
                <a:moveTo>
                  <a:pt x="45" y="47"/>
                </a:moveTo>
                <a:cubicBezTo>
                  <a:pt x="46" y="49"/>
                  <a:pt x="47" y="52"/>
                  <a:pt x="47" y="55"/>
                </a:cubicBezTo>
                <a:cubicBezTo>
                  <a:pt x="55" y="39"/>
                  <a:pt x="54" y="22"/>
                  <a:pt x="47" y="13"/>
                </a:cubicBezTo>
                <a:cubicBezTo>
                  <a:pt x="38" y="3"/>
                  <a:pt x="18" y="0"/>
                  <a:pt x="0" y="9"/>
                </a:cubicBezTo>
                <a:cubicBezTo>
                  <a:pt x="20" y="15"/>
                  <a:pt x="38" y="27"/>
                  <a:pt x="45" y="47"/>
                </a:cubicBezTo>
                <a:close/>
              </a:path>
            </a:pathLst>
          </a:custGeom>
          <a:solidFill>
            <a:srgbClr val="C4E36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79" name="Freeform 14"/>
          <p:cNvSpPr/>
          <p:nvPr>
            <p:custDataLst>
              <p:tags r:id="rId45"/>
            </p:custDataLst>
          </p:nvPr>
        </p:nvSpPr>
        <p:spPr bwMode="auto">
          <a:xfrm rot="1800000">
            <a:off x="1855397" y="4922594"/>
            <a:ext cx="201770" cy="52132"/>
          </a:xfrm>
          <a:custGeom>
            <a:gdLst>
              <a:gd name="T0" fmla="*/ 0 w 192"/>
              <a:gd name="T1" fmla="*/ 42 h 50"/>
              <a:gd name="T2" fmla="*/ 86 w 192"/>
              <a:gd name="T3" fmla="*/ 5 h 50"/>
              <a:gd name="T4" fmla="*/ 192 w 192"/>
              <a:gd name="T5" fmla="*/ 35 h 50"/>
              <a:gd name="T6" fmla="*/ 153 w 192"/>
              <a:gd name="T7" fmla="*/ 48 h 50"/>
              <a:gd name="T8" fmla="*/ 88 w 192"/>
              <a:gd name="T9" fmla="*/ 35 h 50"/>
              <a:gd name="T10" fmla="*/ 0 w 192"/>
              <a:gd name="T11" fmla="*/ 42 h 5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92" h="50">
                <a:moveTo>
                  <a:pt x="0" y="42"/>
                </a:moveTo>
                <a:cubicBezTo>
                  <a:pt x="11" y="32"/>
                  <a:pt x="41" y="10"/>
                  <a:pt x="86" y="5"/>
                </a:cubicBezTo>
                <a:cubicBezTo>
                  <a:pt x="142" y="0"/>
                  <a:pt x="182" y="27"/>
                  <a:pt x="192" y="35"/>
                </a:cubicBezTo>
                <a:cubicBezTo>
                  <a:pt x="184" y="40"/>
                  <a:pt x="170" y="46"/>
                  <a:pt x="153" y="48"/>
                </a:cubicBezTo>
                <a:cubicBezTo>
                  <a:pt x="126" y="50"/>
                  <a:pt x="109" y="40"/>
                  <a:pt x="88" y="35"/>
                </a:cubicBezTo>
                <a:cubicBezTo>
                  <a:pt x="69" y="30"/>
                  <a:pt x="40" y="28"/>
                  <a:pt x="0" y="42"/>
                </a:cubicBezTo>
                <a:close/>
              </a:path>
            </a:pathLst>
          </a:custGeom>
          <a:solidFill>
            <a:srgbClr val="C4E36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80" name="Freeform 15"/>
          <p:cNvSpPr/>
          <p:nvPr>
            <p:custDataLst>
              <p:tags r:id="rId46"/>
            </p:custDataLst>
          </p:nvPr>
        </p:nvSpPr>
        <p:spPr bwMode="auto">
          <a:xfrm rot="1800000">
            <a:off x="2289758" y="4970361"/>
            <a:ext cx="55993" cy="162187"/>
          </a:xfrm>
          <a:custGeom>
            <a:gdLst>
              <a:gd name="T0" fmla="*/ 6 w 53"/>
              <a:gd name="T1" fmla="*/ 0 h 154"/>
              <a:gd name="T2" fmla="*/ 49 w 53"/>
              <a:gd name="T3" fmla="*/ 92 h 154"/>
              <a:gd name="T4" fmla="*/ 14 w 53"/>
              <a:gd name="T5" fmla="*/ 154 h 154"/>
              <a:gd name="T6" fmla="*/ 20 w 53"/>
              <a:gd name="T7" fmla="*/ 107 h 154"/>
              <a:gd name="T8" fmla="*/ 2 w 53"/>
              <a:gd name="T9" fmla="*/ 41 h 154"/>
              <a:gd name="T10" fmla="*/ 6 w 53"/>
              <a:gd name="T11" fmla="*/ 0 h 15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2" h="154">
                <a:moveTo>
                  <a:pt x="6" y="0"/>
                </a:moveTo>
                <a:cubicBezTo>
                  <a:pt x="36" y="22"/>
                  <a:pt x="53" y="57"/>
                  <a:pt x="49" y="92"/>
                </a:cubicBezTo>
                <a:cubicBezTo>
                  <a:pt x="45" y="128"/>
                  <a:pt x="20" y="149"/>
                  <a:pt x="14" y="154"/>
                </a:cubicBezTo>
                <a:cubicBezTo>
                  <a:pt x="21" y="134"/>
                  <a:pt x="21" y="118"/>
                  <a:pt x="20" y="107"/>
                </a:cubicBezTo>
                <a:cubicBezTo>
                  <a:pt x="17" y="81"/>
                  <a:pt x="5" y="69"/>
                  <a:pt x="2" y="41"/>
                </a:cubicBezTo>
                <a:cubicBezTo>
                  <a:pt x="0" y="24"/>
                  <a:pt x="3" y="9"/>
                  <a:pt x="6" y="0"/>
                </a:cubicBezTo>
                <a:close/>
              </a:path>
            </a:pathLst>
          </a:custGeom>
          <a:solidFill>
            <a:srgbClr val="C4E36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81" name="Freeform 16"/>
          <p:cNvSpPr/>
          <p:nvPr>
            <p:custDataLst>
              <p:tags r:id="rId47"/>
            </p:custDataLst>
          </p:nvPr>
        </p:nvSpPr>
        <p:spPr bwMode="auto">
          <a:xfrm rot="1800000">
            <a:off x="2132357" y="4903637"/>
            <a:ext cx="445052" cy="103298"/>
          </a:xfrm>
          <a:custGeom>
            <a:gdLst>
              <a:gd name="T0" fmla="*/ 0 w 422"/>
              <a:gd name="T1" fmla="*/ 72 h 98"/>
              <a:gd name="T2" fmla="*/ 2 w 422"/>
              <a:gd name="T3" fmla="*/ 57 h 98"/>
              <a:gd name="T4" fmla="*/ 72 w 422"/>
              <a:gd name="T5" fmla="*/ 68 h 98"/>
              <a:gd name="T6" fmla="*/ 419 w 422"/>
              <a:gd name="T7" fmla="*/ 0 h 98"/>
              <a:gd name="T8" fmla="*/ 422 w 422"/>
              <a:gd name="T9" fmla="*/ 18 h 98"/>
              <a:gd name="T10" fmla="*/ 60 w 422"/>
              <a:gd name="T11" fmla="*/ 82 h 98"/>
              <a:gd name="T12" fmla="*/ 0 w 422"/>
              <a:gd name="T13" fmla="*/ 72 h 98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22" h="98">
                <a:moveTo>
                  <a:pt x="0" y="72"/>
                </a:moveTo>
                <a:cubicBezTo>
                  <a:pt x="1" y="67"/>
                  <a:pt x="2" y="62"/>
                  <a:pt x="2" y="57"/>
                </a:cubicBezTo>
                <a:cubicBezTo>
                  <a:pt x="24" y="62"/>
                  <a:pt x="47" y="65"/>
                  <a:pt x="72" y="68"/>
                </a:cubicBezTo>
                <a:cubicBezTo>
                  <a:pt x="217" y="82"/>
                  <a:pt x="340" y="39"/>
                  <a:pt x="419" y="0"/>
                </a:cubicBezTo>
                <a:cubicBezTo>
                  <a:pt x="420" y="6"/>
                  <a:pt x="421" y="12"/>
                  <a:pt x="422" y="18"/>
                </a:cubicBezTo>
                <a:cubicBezTo>
                  <a:pt x="334" y="59"/>
                  <a:pt x="207" y="98"/>
                  <a:pt x="60" y="82"/>
                </a:cubicBezTo>
                <a:cubicBezTo>
                  <a:pt x="39" y="79"/>
                  <a:pt x="19" y="76"/>
                  <a:pt x="0" y="72"/>
                </a:cubicBezTo>
                <a:close/>
              </a:path>
            </a:pathLst>
          </a:custGeom>
          <a:solidFill>
            <a:srgbClr val="C4E36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82" name="Freeform 17"/>
          <p:cNvSpPr/>
          <p:nvPr>
            <p:custDataLst>
              <p:tags r:id="rId48"/>
            </p:custDataLst>
          </p:nvPr>
        </p:nvSpPr>
        <p:spPr bwMode="auto">
          <a:xfrm rot="1800000">
            <a:off x="2073330" y="4706196"/>
            <a:ext cx="117780" cy="120675"/>
          </a:xfrm>
          <a:custGeom>
            <a:gdLst>
              <a:gd name="T0" fmla="*/ 112 w 112"/>
              <a:gd name="T1" fmla="*/ 114 h 114"/>
              <a:gd name="T2" fmla="*/ 60 w 112"/>
              <a:gd name="T3" fmla="*/ 25 h 114"/>
              <a:gd name="T4" fmla="*/ 18 w 112"/>
              <a:gd name="T5" fmla="*/ 5 h 114"/>
              <a:gd name="T6" fmla="*/ 5 w 112"/>
              <a:gd name="T7" fmla="*/ 17 h 114"/>
              <a:gd name="T8" fmla="*/ 36 w 112"/>
              <a:gd name="T9" fmla="*/ 66 h 114"/>
              <a:gd name="T10" fmla="*/ 112 w 112"/>
              <a:gd name="T11" fmla="*/ 114 h 11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12" h="114">
                <a:moveTo>
                  <a:pt x="112" y="114"/>
                </a:moveTo>
                <a:cubicBezTo>
                  <a:pt x="97" y="65"/>
                  <a:pt x="74" y="38"/>
                  <a:pt x="60" y="25"/>
                </a:cubicBezTo>
                <a:cubicBezTo>
                  <a:pt x="49" y="15"/>
                  <a:pt x="33" y="0"/>
                  <a:pt x="18" y="5"/>
                </a:cubicBezTo>
                <a:cubicBezTo>
                  <a:pt x="13" y="7"/>
                  <a:pt x="7" y="11"/>
                  <a:pt x="5" y="17"/>
                </a:cubicBezTo>
                <a:cubicBezTo>
                  <a:pt x="0" y="33"/>
                  <a:pt x="21" y="52"/>
                  <a:pt x="36" y="66"/>
                </a:cubicBezTo>
                <a:cubicBezTo>
                  <a:pt x="51" y="80"/>
                  <a:pt x="76" y="99"/>
                  <a:pt x="112" y="114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83" name="Freeform 18"/>
          <p:cNvSpPr/>
          <p:nvPr>
            <p:custDataLst>
              <p:tags r:id="rId49"/>
            </p:custDataLst>
          </p:nvPr>
        </p:nvSpPr>
        <p:spPr bwMode="auto">
          <a:xfrm rot="1800000">
            <a:off x="2031909" y="4742592"/>
            <a:ext cx="145776" cy="75302"/>
          </a:xfrm>
          <a:custGeom>
            <a:gdLst>
              <a:gd name="T0" fmla="*/ 138 w 138"/>
              <a:gd name="T1" fmla="*/ 70 h 72"/>
              <a:gd name="T2" fmla="*/ 54 w 138"/>
              <a:gd name="T3" fmla="*/ 12 h 72"/>
              <a:gd name="T4" fmla="*/ 8 w 138"/>
              <a:gd name="T5" fmla="*/ 11 h 72"/>
              <a:gd name="T6" fmla="*/ 1 w 138"/>
              <a:gd name="T7" fmla="*/ 27 h 72"/>
              <a:gd name="T8" fmla="*/ 49 w 138"/>
              <a:gd name="T9" fmla="*/ 59 h 72"/>
              <a:gd name="T10" fmla="*/ 138 w 138"/>
              <a:gd name="T11" fmla="*/ 70 h 7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38" h="72">
                <a:moveTo>
                  <a:pt x="138" y="70"/>
                </a:moveTo>
                <a:cubicBezTo>
                  <a:pt x="104" y="32"/>
                  <a:pt x="72" y="18"/>
                  <a:pt x="54" y="12"/>
                </a:cubicBezTo>
                <a:cubicBezTo>
                  <a:pt x="40" y="7"/>
                  <a:pt x="19" y="0"/>
                  <a:pt x="8" y="11"/>
                </a:cubicBezTo>
                <a:cubicBezTo>
                  <a:pt x="3" y="14"/>
                  <a:pt x="0" y="21"/>
                  <a:pt x="1" y="27"/>
                </a:cubicBezTo>
                <a:cubicBezTo>
                  <a:pt x="2" y="44"/>
                  <a:pt x="30" y="53"/>
                  <a:pt x="49" y="59"/>
                </a:cubicBezTo>
                <a:cubicBezTo>
                  <a:pt x="69" y="65"/>
                  <a:pt x="99" y="72"/>
                  <a:pt x="138" y="70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84" name="Freeform 19"/>
          <p:cNvSpPr/>
          <p:nvPr>
            <p:custDataLst>
              <p:tags r:id="rId50"/>
            </p:custDataLst>
          </p:nvPr>
        </p:nvSpPr>
        <p:spPr bwMode="auto">
          <a:xfrm rot="1800000">
            <a:off x="2005489" y="4789386"/>
            <a:ext cx="153499" cy="55993"/>
          </a:xfrm>
          <a:custGeom>
            <a:gdLst>
              <a:gd name="T0" fmla="*/ 146 w 146"/>
              <a:gd name="T1" fmla="*/ 19 h 53"/>
              <a:gd name="T2" fmla="*/ 44 w 146"/>
              <a:gd name="T3" fmla="*/ 2 h 53"/>
              <a:gd name="T4" fmla="*/ 2 w 146"/>
              <a:gd name="T5" fmla="*/ 21 h 53"/>
              <a:gd name="T6" fmla="*/ 3 w 146"/>
              <a:gd name="T7" fmla="*/ 39 h 53"/>
              <a:gd name="T8" fmla="*/ 60 w 146"/>
              <a:gd name="T9" fmla="*/ 47 h 53"/>
              <a:gd name="T10" fmla="*/ 146 w 146"/>
              <a:gd name="T11" fmla="*/ 19 h 5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46" h="52">
                <a:moveTo>
                  <a:pt x="146" y="19"/>
                </a:moveTo>
                <a:cubicBezTo>
                  <a:pt x="99" y="0"/>
                  <a:pt x="63" y="0"/>
                  <a:pt x="44" y="2"/>
                </a:cubicBezTo>
                <a:cubicBezTo>
                  <a:pt x="30" y="4"/>
                  <a:pt x="8" y="6"/>
                  <a:pt x="2" y="21"/>
                </a:cubicBezTo>
                <a:cubicBezTo>
                  <a:pt x="0" y="26"/>
                  <a:pt x="0" y="33"/>
                  <a:pt x="3" y="39"/>
                </a:cubicBezTo>
                <a:cubicBezTo>
                  <a:pt x="11" y="53"/>
                  <a:pt x="40" y="49"/>
                  <a:pt x="60" y="47"/>
                </a:cubicBezTo>
                <a:cubicBezTo>
                  <a:pt x="81" y="44"/>
                  <a:pt x="111" y="37"/>
                  <a:pt x="146" y="19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85" name="Freeform 20"/>
          <p:cNvSpPr/>
          <p:nvPr>
            <p:custDataLst>
              <p:tags r:id="rId51"/>
            </p:custDataLst>
          </p:nvPr>
        </p:nvSpPr>
        <p:spPr bwMode="auto">
          <a:xfrm rot="1800000">
            <a:off x="2098946" y="4754452"/>
            <a:ext cx="84956" cy="84956"/>
          </a:xfrm>
          <a:custGeom>
            <a:gdLst>
              <a:gd name="T0" fmla="*/ 80 w 80"/>
              <a:gd name="T1" fmla="*/ 81 h 81"/>
              <a:gd name="T2" fmla="*/ 42 w 80"/>
              <a:gd name="T3" fmla="*/ 18 h 81"/>
              <a:gd name="T4" fmla="*/ 13 w 80"/>
              <a:gd name="T5" fmla="*/ 3 h 81"/>
              <a:gd name="T6" fmla="*/ 3 w 80"/>
              <a:gd name="T7" fmla="*/ 12 h 81"/>
              <a:gd name="T8" fmla="*/ 26 w 80"/>
              <a:gd name="T9" fmla="*/ 47 h 81"/>
              <a:gd name="T10" fmla="*/ 80 w 80"/>
              <a:gd name="T11" fmla="*/ 81 h 8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80" h="81">
                <a:moveTo>
                  <a:pt x="80" y="81"/>
                </a:moveTo>
                <a:cubicBezTo>
                  <a:pt x="69" y="46"/>
                  <a:pt x="52" y="27"/>
                  <a:pt x="42" y="18"/>
                </a:cubicBezTo>
                <a:cubicBezTo>
                  <a:pt x="35" y="10"/>
                  <a:pt x="23" y="0"/>
                  <a:pt x="13" y="3"/>
                </a:cubicBezTo>
                <a:cubicBezTo>
                  <a:pt x="9" y="4"/>
                  <a:pt x="5" y="7"/>
                  <a:pt x="3" y="12"/>
                </a:cubicBezTo>
                <a:cubicBezTo>
                  <a:pt x="0" y="23"/>
                  <a:pt x="15" y="37"/>
                  <a:pt x="26" y="47"/>
                </a:cubicBezTo>
                <a:cubicBezTo>
                  <a:pt x="36" y="57"/>
                  <a:pt x="54" y="70"/>
                  <a:pt x="80" y="8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86" name="Freeform 21"/>
          <p:cNvSpPr/>
          <p:nvPr>
            <p:custDataLst>
              <p:tags r:id="rId52"/>
            </p:custDataLst>
          </p:nvPr>
        </p:nvSpPr>
        <p:spPr bwMode="auto">
          <a:xfrm rot="1800000">
            <a:off x="2069187" y="4779750"/>
            <a:ext cx="105230" cy="54062"/>
          </a:xfrm>
          <a:custGeom>
            <a:gdLst>
              <a:gd name="T0" fmla="*/ 99 w 99"/>
              <a:gd name="T1" fmla="*/ 50 h 51"/>
              <a:gd name="T2" fmla="*/ 38 w 99"/>
              <a:gd name="T3" fmla="*/ 8 h 51"/>
              <a:gd name="T4" fmla="*/ 5 w 99"/>
              <a:gd name="T5" fmla="*/ 7 h 51"/>
              <a:gd name="T6" fmla="*/ 0 w 99"/>
              <a:gd name="T7" fmla="*/ 19 h 51"/>
              <a:gd name="T8" fmla="*/ 35 w 99"/>
              <a:gd name="T9" fmla="*/ 42 h 51"/>
              <a:gd name="T10" fmla="*/ 99 w 99"/>
              <a:gd name="T11" fmla="*/ 50 h 5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99" h="51">
                <a:moveTo>
                  <a:pt x="99" y="50"/>
                </a:moveTo>
                <a:cubicBezTo>
                  <a:pt x="74" y="23"/>
                  <a:pt x="51" y="12"/>
                  <a:pt x="38" y="8"/>
                </a:cubicBezTo>
                <a:cubicBezTo>
                  <a:pt x="28" y="5"/>
                  <a:pt x="14" y="0"/>
                  <a:pt x="5" y="7"/>
                </a:cubicBezTo>
                <a:cubicBezTo>
                  <a:pt x="2" y="10"/>
                  <a:pt x="0" y="15"/>
                  <a:pt x="0" y="19"/>
                </a:cubicBezTo>
                <a:cubicBezTo>
                  <a:pt x="2" y="31"/>
                  <a:pt x="21" y="37"/>
                  <a:pt x="35" y="42"/>
                </a:cubicBezTo>
                <a:cubicBezTo>
                  <a:pt x="49" y="46"/>
                  <a:pt x="71" y="51"/>
                  <a:pt x="99" y="5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87" name="Freeform 22"/>
          <p:cNvSpPr/>
          <p:nvPr>
            <p:custDataLst>
              <p:tags r:id="rId53"/>
            </p:custDataLst>
          </p:nvPr>
        </p:nvSpPr>
        <p:spPr bwMode="auto">
          <a:xfrm rot="1800000">
            <a:off x="2050009" y="4812779"/>
            <a:ext cx="111021" cy="40546"/>
          </a:xfrm>
          <a:custGeom>
            <a:gdLst>
              <a:gd name="T0" fmla="*/ 105 w 105"/>
              <a:gd name="T1" fmla="*/ 14 h 38"/>
              <a:gd name="T2" fmla="*/ 32 w 105"/>
              <a:gd name="T3" fmla="*/ 2 h 38"/>
              <a:gd name="T4" fmla="*/ 2 w 105"/>
              <a:gd name="T5" fmla="*/ 15 h 38"/>
              <a:gd name="T6" fmla="*/ 2 w 105"/>
              <a:gd name="T7" fmla="*/ 28 h 38"/>
              <a:gd name="T8" fmla="*/ 44 w 105"/>
              <a:gd name="T9" fmla="*/ 34 h 38"/>
              <a:gd name="T10" fmla="*/ 105 w 105"/>
              <a:gd name="T11" fmla="*/ 14 h 38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05" h="38">
                <a:moveTo>
                  <a:pt x="105" y="14"/>
                </a:moveTo>
                <a:cubicBezTo>
                  <a:pt x="71" y="0"/>
                  <a:pt x="46" y="0"/>
                  <a:pt x="32" y="2"/>
                </a:cubicBezTo>
                <a:cubicBezTo>
                  <a:pt x="22" y="3"/>
                  <a:pt x="6" y="5"/>
                  <a:pt x="2" y="15"/>
                </a:cubicBezTo>
                <a:cubicBezTo>
                  <a:pt x="0" y="19"/>
                  <a:pt x="0" y="24"/>
                  <a:pt x="2" y="28"/>
                </a:cubicBezTo>
                <a:cubicBezTo>
                  <a:pt x="8" y="38"/>
                  <a:pt x="29" y="36"/>
                  <a:pt x="44" y="34"/>
                </a:cubicBezTo>
                <a:cubicBezTo>
                  <a:pt x="58" y="32"/>
                  <a:pt x="80" y="27"/>
                  <a:pt x="105" y="1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88" name="Freeform 23"/>
          <p:cNvSpPr/>
          <p:nvPr>
            <p:custDataLst>
              <p:tags r:id="rId54"/>
            </p:custDataLst>
          </p:nvPr>
        </p:nvSpPr>
        <p:spPr bwMode="auto">
          <a:xfrm rot="1800000">
            <a:off x="2116612" y="4808250"/>
            <a:ext cx="62752" cy="68543"/>
          </a:xfrm>
          <a:custGeom>
            <a:gdLst>
              <a:gd name="T0" fmla="*/ 29 w 60"/>
              <a:gd name="T1" fmla="*/ 4 h 65"/>
              <a:gd name="T2" fmla="*/ 17 w 60"/>
              <a:gd name="T3" fmla="*/ 3 h 65"/>
              <a:gd name="T4" fmla="*/ 25 w 60"/>
              <a:gd name="T5" fmla="*/ 23 h 65"/>
              <a:gd name="T6" fmla="*/ 7 w 60"/>
              <a:gd name="T7" fmla="*/ 23 h 65"/>
              <a:gd name="T8" fmla="*/ 18 w 60"/>
              <a:gd name="T9" fmla="*/ 38 h 65"/>
              <a:gd name="T10" fmla="*/ 1 w 60"/>
              <a:gd name="T11" fmla="*/ 44 h 65"/>
              <a:gd name="T12" fmla="*/ 10 w 60"/>
              <a:gd name="T13" fmla="*/ 56 h 65"/>
              <a:gd name="T14" fmla="*/ 53 w 60"/>
              <a:gd name="T15" fmla="*/ 49 h 65"/>
              <a:gd name="T16" fmla="*/ 29 w 60"/>
              <a:gd name="T17" fmla="*/ 4 h 65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0" h="65">
                <a:moveTo>
                  <a:pt x="29" y="4"/>
                </a:moveTo>
                <a:cubicBezTo>
                  <a:pt x="28" y="3"/>
                  <a:pt x="19" y="0"/>
                  <a:pt x="17" y="3"/>
                </a:cubicBezTo>
                <a:cubicBezTo>
                  <a:pt x="14" y="6"/>
                  <a:pt x="17" y="14"/>
                  <a:pt x="25" y="23"/>
                </a:cubicBezTo>
                <a:cubicBezTo>
                  <a:pt x="16" y="19"/>
                  <a:pt x="9" y="20"/>
                  <a:pt x="7" y="23"/>
                </a:cubicBezTo>
                <a:cubicBezTo>
                  <a:pt x="5" y="26"/>
                  <a:pt x="9" y="33"/>
                  <a:pt x="18" y="38"/>
                </a:cubicBezTo>
                <a:cubicBezTo>
                  <a:pt x="10" y="35"/>
                  <a:pt x="2" y="39"/>
                  <a:pt x="1" y="44"/>
                </a:cubicBezTo>
                <a:cubicBezTo>
                  <a:pt x="0" y="48"/>
                  <a:pt x="3" y="53"/>
                  <a:pt x="10" y="56"/>
                </a:cubicBezTo>
                <a:cubicBezTo>
                  <a:pt x="28" y="65"/>
                  <a:pt x="47" y="60"/>
                  <a:pt x="53" y="49"/>
                </a:cubicBezTo>
                <a:cubicBezTo>
                  <a:pt x="60" y="37"/>
                  <a:pt x="53" y="13"/>
                  <a:pt x="29" y="4"/>
                </a:cubicBezTo>
                <a:close/>
              </a:path>
            </a:pathLst>
          </a:custGeom>
          <a:solidFill>
            <a:srgbClr val="DAED8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89" name="Freeform 24"/>
          <p:cNvSpPr/>
          <p:nvPr>
            <p:custDataLst>
              <p:tags r:id="rId55"/>
            </p:custDataLst>
          </p:nvPr>
        </p:nvSpPr>
        <p:spPr bwMode="auto">
          <a:xfrm rot="1800000">
            <a:off x="2221667" y="4819259"/>
            <a:ext cx="90749" cy="114882"/>
          </a:xfrm>
          <a:custGeom>
            <a:gdLst>
              <a:gd name="T0" fmla="*/ 86 w 86"/>
              <a:gd name="T1" fmla="*/ 109 h 109"/>
              <a:gd name="T2" fmla="*/ 47 w 86"/>
              <a:gd name="T3" fmla="*/ 31 h 109"/>
              <a:gd name="T4" fmla="*/ 0 w 86"/>
              <a:gd name="T5" fmla="*/ 0 h 109"/>
              <a:gd name="T6" fmla="*/ 23 w 86"/>
              <a:gd name="T7" fmla="*/ 38 h 109"/>
              <a:gd name="T8" fmla="*/ 53 w 86"/>
              <a:gd name="T9" fmla="*/ 97 h 109"/>
              <a:gd name="T10" fmla="*/ 86 w 86"/>
              <a:gd name="T11" fmla="*/ 109 h 10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86" h="109">
                <a:moveTo>
                  <a:pt x="86" y="109"/>
                </a:moveTo>
                <a:cubicBezTo>
                  <a:pt x="84" y="96"/>
                  <a:pt x="77" y="61"/>
                  <a:pt x="47" y="31"/>
                </a:cubicBezTo>
                <a:cubicBezTo>
                  <a:pt x="30" y="14"/>
                  <a:pt x="12" y="5"/>
                  <a:pt x="0" y="0"/>
                </a:cubicBezTo>
                <a:cubicBezTo>
                  <a:pt x="6" y="9"/>
                  <a:pt x="15" y="21"/>
                  <a:pt x="23" y="38"/>
                </a:cubicBezTo>
                <a:cubicBezTo>
                  <a:pt x="37" y="67"/>
                  <a:pt x="37" y="84"/>
                  <a:pt x="53" y="97"/>
                </a:cubicBezTo>
                <a:cubicBezTo>
                  <a:pt x="63" y="105"/>
                  <a:pt x="75" y="109"/>
                  <a:pt x="86" y="109"/>
                </a:cubicBezTo>
                <a:close/>
              </a:path>
            </a:pathLst>
          </a:custGeom>
          <a:solidFill>
            <a:srgbClr val="C4E36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90" name="Freeform 25"/>
          <p:cNvSpPr/>
          <p:nvPr>
            <p:custDataLst>
              <p:tags r:id="rId56"/>
            </p:custDataLst>
          </p:nvPr>
        </p:nvSpPr>
        <p:spPr bwMode="auto">
          <a:xfrm rot="1800000">
            <a:off x="2183998" y="4818827"/>
            <a:ext cx="342719" cy="329200"/>
          </a:xfrm>
          <a:custGeom>
            <a:gdLst>
              <a:gd name="T0" fmla="*/ 0 w 325"/>
              <a:gd name="T1" fmla="*/ 304 h 312"/>
              <a:gd name="T2" fmla="*/ 173 w 325"/>
              <a:gd name="T3" fmla="*/ 106 h 312"/>
              <a:gd name="T4" fmla="*/ 316 w 325"/>
              <a:gd name="T5" fmla="*/ 0 h 312"/>
              <a:gd name="T6" fmla="*/ 325 w 325"/>
              <a:gd name="T7" fmla="*/ 15 h 312"/>
              <a:gd name="T8" fmla="*/ 182 w 325"/>
              <a:gd name="T9" fmla="*/ 117 h 312"/>
              <a:gd name="T10" fmla="*/ 12 w 325"/>
              <a:gd name="T11" fmla="*/ 312 h 312"/>
              <a:gd name="T12" fmla="*/ 0 w 325"/>
              <a:gd name="T13" fmla="*/ 304 h 31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25" h="312">
                <a:moveTo>
                  <a:pt x="0" y="304"/>
                </a:moveTo>
                <a:cubicBezTo>
                  <a:pt x="39" y="246"/>
                  <a:pt x="95" y="175"/>
                  <a:pt x="173" y="106"/>
                </a:cubicBezTo>
                <a:cubicBezTo>
                  <a:pt x="223" y="61"/>
                  <a:pt x="272" y="27"/>
                  <a:pt x="316" y="0"/>
                </a:cubicBezTo>
                <a:cubicBezTo>
                  <a:pt x="319" y="5"/>
                  <a:pt x="322" y="10"/>
                  <a:pt x="325" y="15"/>
                </a:cubicBezTo>
                <a:cubicBezTo>
                  <a:pt x="282" y="40"/>
                  <a:pt x="233" y="73"/>
                  <a:pt x="182" y="117"/>
                </a:cubicBezTo>
                <a:cubicBezTo>
                  <a:pt x="103" y="185"/>
                  <a:pt x="49" y="256"/>
                  <a:pt x="12" y="312"/>
                </a:cubicBezTo>
                <a:cubicBezTo>
                  <a:pt x="8" y="310"/>
                  <a:pt x="4" y="307"/>
                  <a:pt x="0" y="304"/>
                </a:cubicBezTo>
                <a:close/>
              </a:path>
            </a:pathLst>
          </a:custGeom>
          <a:solidFill>
            <a:srgbClr val="C4E36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91" name="Freeform 26"/>
          <p:cNvSpPr/>
          <p:nvPr>
            <p:custDataLst>
              <p:tags r:id="rId57"/>
            </p:custDataLst>
          </p:nvPr>
        </p:nvSpPr>
        <p:spPr bwMode="auto">
          <a:xfrm rot="1800000">
            <a:off x="1987869" y="4918167"/>
            <a:ext cx="278037" cy="263554"/>
          </a:xfrm>
          <a:custGeom>
            <a:gdLst>
              <a:gd name="T0" fmla="*/ 249 w 264"/>
              <a:gd name="T1" fmla="*/ 108 h 250"/>
              <a:gd name="T2" fmla="*/ 221 w 264"/>
              <a:gd name="T3" fmla="*/ 102 h 250"/>
              <a:gd name="T4" fmla="*/ 191 w 264"/>
              <a:gd name="T5" fmla="*/ 105 h 250"/>
              <a:gd name="T6" fmla="*/ 221 w 264"/>
              <a:gd name="T7" fmla="*/ 86 h 250"/>
              <a:gd name="T8" fmla="*/ 230 w 264"/>
              <a:gd name="T9" fmla="*/ 49 h 250"/>
              <a:gd name="T10" fmla="*/ 219 w 264"/>
              <a:gd name="T11" fmla="*/ 36 h 250"/>
              <a:gd name="T12" fmla="*/ 179 w 264"/>
              <a:gd name="T13" fmla="*/ 51 h 250"/>
              <a:gd name="T14" fmla="*/ 155 w 264"/>
              <a:gd name="T15" fmla="*/ 77 h 250"/>
              <a:gd name="T16" fmla="*/ 169 w 264"/>
              <a:gd name="T17" fmla="*/ 43 h 250"/>
              <a:gd name="T18" fmla="*/ 155 w 264"/>
              <a:gd name="T19" fmla="*/ 5 h 250"/>
              <a:gd name="T20" fmla="*/ 138 w 264"/>
              <a:gd name="T21" fmla="*/ 1 h 250"/>
              <a:gd name="T22" fmla="*/ 111 w 264"/>
              <a:gd name="T23" fmla="*/ 39 h 250"/>
              <a:gd name="T24" fmla="*/ 110 w 264"/>
              <a:gd name="T25" fmla="*/ 56 h 250"/>
              <a:gd name="T26" fmla="*/ 94 w 264"/>
              <a:gd name="T27" fmla="*/ 28 h 250"/>
              <a:gd name="T28" fmla="*/ 66 w 264"/>
              <a:gd name="T29" fmla="*/ 8 h 250"/>
              <a:gd name="T30" fmla="*/ 44 w 264"/>
              <a:gd name="T31" fmla="*/ 27 h 250"/>
              <a:gd name="T32" fmla="*/ 63 w 264"/>
              <a:gd name="T33" fmla="*/ 74 h 250"/>
              <a:gd name="T34" fmla="*/ 70 w 264"/>
              <a:gd name="T35" fmla="*/ 82 h 250"/>
              <a:gd name="T36" fmla="*/ 45 w 264"/>
              <a:gd name="T37" fmla="*/ 73 h 250"/>
              <a:gd name="T38" fmla="*/ 6 w 264"/>
              <a:gd name="T39" fmla="*/ 83 h 250"/>
              <a:gd name="T40" fmla="*/ 1 w 264"/>
              <a:gd name="T41" fmla="*/ 99 h 250"/>
              <a:gd name="T42" fmla="*/ 28 w 264"/>
              <a:gd name="T43" fmla="*/ 122 h 250"/>
              <a:gd name="T44" fmla="*/ 62 w 264"/>
              <a:gd name="T45" fmla="*/ 128 h 250"/>
              <a:gd name="T46" fmla="*/ 24 w 264"/>
              <a:gd name="T47" fmla="*/ 139 h 250"/>
              <a:gd name="T48" fmla="*/ 3 w 264"/>
              <a:gd name="T49" fmla="*/ 167 h 250"/>
              <a:gd name="T50" fmla="*/ 9 w 264"/>
              <a:gd name="T51" fmla="*/ 183 h 250"/>
              <a:gd name="T52" fmla="*/ 58 w 264"/>
              <a:gd name="T53" fmla="*/ 180 h 250"/>
              <a:gd name="T54" fmla="*/ 68 w 264"/>
              <a:gd name="T55" fmla="*/ 171 h 250"/>
              <a:gd name="T56" fmla="*/ 57 w 264"/>
              <a:gd name="T57" fmla="*/ 194 h 250"/>
              <a:gd name="T58" fmla="*/ 65 w 264"/>
              <a:gd name="T59" fmla="*/ 242 h 250"/>
              <a:gd name="T60" fmla="*/ 81 w 264"/>
              <a:gd name="T61" fmla="*/ 248 h 250"/>
              <a:gd name="T62" fmla="*/ 111 w 264"/>
              <a:gd name="T63" fmla="*/ 213 h 250"/>
              <a:gd name="T64" fmla="*/ 114 w 264"/>
              <a:gd name="T65" fmla="*/ 187 h 250"/>
              <a:gd name="T66" fmla="*/ 116 w 264"/>
              <a:gd name="T67" fmla="*/ 214 h 250"/>
              <a:gd name="T68" fmla="*/ 150 w 264"/>
              <a:gd name="T69" fmla="*/ 249 h 250"/>
              <a:gd name="T70" fmla="*/ 166 w 264"/>
              <a:gd name="T71" fmla="*/ 244 h 250"/>
              <a:gd name="T72" fmla="*/ 169 w 264"/>
              <a:gd name="T73" fmla="*/ 204 h 250"/>
              <a:gd name="T74" fmla="*/ 158 w 264"/>
              <a:gd name="T75" fmla="*/ 180 h 250"/>
              <a:gd name="T76" fmla="*/ 174 w 264"/>
              <a:gd name="T77" fmla="*/ 201 h 250"/>
              <a:gd name="T78" fmla="*/ 218 w 264"/>
              <a:gd name="T79" fmla="*/ 218 h 250"/>
              <a:gd name="T80" fmla="*/ 230 w 264"/>
              <a:gd name="T81" fmla="*/ 205 h 250"/>
              <a:gd name="T82" fmla="*/ 210 w 264"/>
              <a:gd name="T83" fmla="*/ 165 h 250"/>
              <a:gd name="T84" fmla="*/ 187 w 264"/>
              <a:gd name="T85" fmla="*/ 151 h 250"/>
              <a:gd name="T86" fmla="*/ 231 w 264"/>
              <a:gd name="T87" fmla="*/ 156 h 250"/>
              <a:gd name="T88" fmla="*/ 259 w 264"/>
              <a:gd name="T89" fmla="*/ 140 h 250"/>
              <a:gd name="T90" fmla="*/ 249 w 264"/>
              <a:gd name="T91" fmla="*/ 108 h 25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264" h="250">
                <a:moveTo>
                  <a:pt x="249" y="108"/>
                </a:moveTo>
                <a:cubicBezTo>
                  <a:pt x="242" y="102"/>
                  <a:pt x="233" y="102"/>
                  <a:pt x="221" y="102"/>
                </a:cubicBezTo>
                <a:cubicBezTo>
                  <a:pt x="204" y="102"/>
                  <a:pt x="191" y="107"/>
                  <a:pt x="191" y="105"/>
                </a:cubicBezTo>
                <a:cubicBezTo>
                  <a:pt x="190" y="104"/>
                  <a:pt x="209" y="102"/>
                  <a:pt x="221" y="86"/>
                </a:cubicBezTo>
                <a:cubicBezTo>
                  <a:pt x="224" y="83"/>
                  <a:pt x="237" y="66"/>
                  <a:pt x="230" y="49"/>
                </a:cubicBezTo>
                <a:cubicBezTo>
                  <a:pt x="229" y="47"/>
                  <a:pt x="226" y="40"/>
                  <a:pt x="219" y="36"/>
                </a:cubicBezTo>
                <a:cubicBezTo>
                  <a:pt x="206" y="31"/>
                  <a:pt x="191" y="43"/>
                  <a:pt x="179" y="51"/>
                </a:cubicBezTo>
                <a:cubicBezTo>
                  <a:pt x="173" y="56"/>
                  <a:pt x="164" y="64"/>
                  <a:pt x="155" y="77"/>
                </a:cubicBezTo>
                <a:cubicBezTo>
                  <a:pt x="159" y="72"/>
                  <a:pt x="168" y="60"/>
                  <a:pt x="169" y="43"/>
                </a:cubicBezTo>
                <a:cubicBezTo>
                  <a:pt x="169" y="38"/>
                  <a:pt x="170" y="14"/>
                  <a:pt x="155" y="5"/>
                </a:cubicBezTo>
                <a:cubicBezTo>
                  <a:pt x="153" y="3"/>
                  <a:pt x="147" y="0"/>
                  <a:pt x="138" y="1"/>
                </a:cubicBezTo>
                <a:cubicBezTo>
                  <a:pt x="118" y="4"/>
                  <a:pt x="111" y="36"/>
                  <a:pt x="111" y="39"/>
                </a:cubicBezTo>
                <a:cubicBezTo>
                  <a:pt x="109" y="46"/>
                  <a:pt x="109" y="52"/>
                  <a:pt x="110" y="56"/>
                </a:cubicBezTo>
                <a:cubicBezTo>
                  <a:pt x="107" y="50"/>
                  <a:pt x="103" y="39"/>
                  <a:pt x="94" y="28"/>
                </a:cubicBezTo>
                <a:cubicBezTo>
                  <a:pt x="86" y="18"/>
                  <a:pt x="78" y="8"/>
                  <a:pt x="66" y="8"/>
                </a:cubicBezTo>
                <a:cubicBezTo>
                  <a:pt x="56" y="9"/>
                  <a:pt x="47" y="18"/>
                  <a:pt x="44" y="27"/>
                </a:cubicBezTo>
                <a:cubicBezTo>
                  <a:pt x="39" y="44"/>
                  <a:pt x="53" y="64"/>
                  <a:pt x="63" y="74"/>
                </a:cubicBezTo>
                <a:cubicBezTo>
                  <a:pt x="66" y="77"/>
                  <a:pt x="71" y="81"/>
                  <a:pt x="70" y="82"/>
                </a:cubicBezTo>
                <a:cubicBezTo>
                  <a:pt x="69" y="83"/>
                  <a:pt x="59" y="75"/>
                  <a:pt x="45" y="73"/>
                </a:cubicBezTo>
                <a:cubicBezTo>
                  <a:pt x="41" y="73"/>
                  <a:pt x="17" y="69"/>
                  <a:pt x="6" y="83"/>
                </a:cubicBezTo>
                <a:cubicBezTo>
                  <a:pt x="5" y="84"/>
                  <a:pt x="0" y="91"/>
                  <a:pt x="1" y="99"/>
                </a:cubicBezTo>
                <a:cubicBezTo>
                  <a:pt x="3" y="112"/>
                  <a:pt x="18" y="118"/>
                  <a:pt x="28" y="122"/>
                </a:cubicBezTo>
                <a:cubicBezTo>
                  <a:pt x="34" y="125"/>
                  <a:pt x="46" y="129"/>
                  <a:pt x="62" y="128"/>
                </a:cubicBezTo>
                <a:cubicBezTo>
                  <a:pt x="54" y="128"/>
                  <a:pt x="39" y="129"/>
                  <a:pt x="24" y="139"/>
                </a:cubicBezTo>
                <a:cubicBezTo>
                  <a:pt x="17" y="144"/>
                  <a:pt x="3" y="153"/>
                  <a:pt x="3" y="167"/>
                </a:cubicBezTo>
                <a:cubicBezTo>
                  <a:pt x="3" y="168"/>
                  <a:pt x="3" y="176"/>
                  <a:pt x="9" y="183"/>
                </a:cubicBezTo>
                <a:cubicBezTo>
                  <a:pt x="20" y="194"/>
                  <a:pt x="44" y="190"/>
                  <a:pt x="58" y="180"/>
                </a:cubicBezTo>
                <a:cubicBezTo>
                  <a:pt x="63" y="176"/>
                  <a:pt x="67" y="171"/>
                  <a:pt x="68" y="171"/>
                </a:cubicBezTo>
                <a:cubicBezTo>
                  <a:pt x="69" y="172"/>
                  <a:pt x="61" y="181"/>
                  <a:pt x="57" y="194"/>
                </a:cubicBezTo>
                <a:cubicBezTo>
                  <a:pt x="53" y="208"/>
                  <a:pt x="52" y="230"/>
                  <a:pt x="65" y="242"/>
                </a:cubicBezTo>
                <a:cubicBezTo>
                  <a:pt x="67" y="243"/>
                  <a:pt x="73" y="249"/>
                  <a:pt x="81" y="248"/>
                </a:cubicBezTo>
                <a:cubicBezTo>
                  <a:pt x="99" y="248"/>
                  <a:pt x="110" y="216"/>
                  <a:pt x="111" y="213"/>
                </a:cubicBezTo>
                <a:cubicBezTo>
                  <a:pt x="114" y="202"/>
                  <a:pt x="114" y="193"/>
                  <a:pt x="114" y="187"/>
                </a:cubicBezTo>
                <a:cubicBezTo>
                  <a:pt x="113" y="194"/>
                  <a:pt x="113" y="204"/>
                  <a:pt x="116" y="214"/>
                </a:cubicBezTo>
                <a:cubicBezTo>
                  <a:pt x="117" y="216"/>
                  <a:pt x="128" y="247"/>
                  <a:pt x="150" y="249"/>
                </a:cubicBezTo>
                <a:cubicBezTo>
                  <a:pt x="152" y="249"/>
                  <a:pt x="160" y="250"/>
                  <a:pt x="166" y="244"/>
                </a:cubicBezTo>
                <a:cubicBezTo>
                  <a:pt x="178" y="234"/>
                  <a:pt x="172" y="213"/>
                  <a:pt x="169" y="204"/>
                </a:cubicBezTo>
                <a:cubicBezTo>
                  <a:pt x="166" y="193"/>
                  <a:pt x="161" y="185"/>
                  <a:pt x="158" y="180"/>
                </a:cubicBezTo>
                <a:cubicBezTo>
                  <a:pt x="161" y="185"/>
                  <a:pt x="166" y="194"/>
                  <a:pt x="174" y="201"/>
                </a:cubicBezTo>
                <a:cubicBezTo>
                  <a:pt x="179" y="206"/>
                  <a:pt x="201" y="225"/>
                  <a:pt x="218" y="218"/>
                </a:cubicBezTo>
                <a:cubicBezTo>
                  <a:pt x="219" y="217"/>
                  <a:pt x="227" y="213"/>
                  <a:pt x="230" y="205"/>
                </a:cubicBezTo>
                <a:cubicBezTo>
                  <a:pt x="236" y="188"/>
                  <a:pt x="214" y="169"/>
                  <a:pt x="210" y="165"/>
                </a:cubicBezTo>
                <a:cubicBezTo>
                  <a:pt x="199" y="155"/>
                  <a:pt x="186" y="152"/>
                  <a:pt x="187" y="151"/>
                </a:cubicBezTo>
                <a:cubicBezTo>
                  <a:pt x="187" y="149"/>
                  <a:pt x="207" y="160"/>
                  <a:pt x="231" y="156"/>
                </a:cubicBezTo>
                <a:cubicBezTo>
                  <a:pt x="239" y="154"/>
                  <a:pt x="254" y="152"/>
                  <a:pt x="259" y="140"/>
                </a:cubicBezTo>
                <a:cubicBezTo>
                  <a:pt x="264" y="129"/>
                  <a:pt x="258" y="115"/>
                  <a:pt x="249" y="108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92" name="Freeform 27"/>
          <p:cNvSpPr/>
          <p:nvPr>
            <p:custDataLst>
              <p:tags r:id="rId58"/>
            </p:custDataLst>
          </p:nvPr>
        </p:nvSpPr>
        <p:spPr bwMode="auto">
          <a:xfrm rot="1800000">
            <a:off x="2031652" y="4954099"/>
            <a:ext cx="186323" cy="181494"/>
          </a:xfrm>
          <a:custGeom>
            <a:gdLst>
              <a:gd name="T0" fmla="*/ 174 w 176"/>
              <a:gd name="T1" fmla="*/ 84 h 172"/>
              <a:gd name="T2" fmla="*/ 131 w 176"/>
              <a:gd name="T3" fmla="*/ 75 h 172"/>
              <a:gd name="T4" fmla="*/ 158 w 176"/>
              <a:gd name="T5" fmla="*/ 42 h 172"/>
              <a:gd name="T6" fmla="*/ 152 w 176"/>
              <a:gd name="T7" fmla="*/ 32 h 172"/>
              <a:gd name="T8" fmla="*/ 112 w 176"/>
              <a:gd name="T9" fmla="*/ 46 h 172"/>
              <a:gd name="T10" fmla="*/ 106 w 176"/>
              <a:gd name="T11" fmla="*/ 4 h 172"/>
              <a:gd name="T12" fmla="*/ 95 w 176"/>
              <a:gd name="T13" fmla="*/ 2 h 172"/>
              <a:gd name="T14" fmla="*/ 77 w 176"/>
              <a:gd name="T15" fmla="*/ 47 h 172"/>
              <a:gd name="T16" fmla="*/ 43 w 176"/>
              <a:gd name="T17" fmla="*/ 7 h 172"/>
              <a:gd name="T18" fmla="*/ 33 w 176"/>
              <a:gd name="T19" fmla="*/ 12 h 172"/>
              <a:gd name="T20" fmla="*/ 47 w 176"/>
              <a:gd name="T21" fmla="*/ 58 h 172"/>
              <a:gd name="T22" fmla="*/ 4 w 176"/>
              <a:gd name="T23" fmla="*/ 59 h 172"/>
              <a:gd name="T24" fmla="*/ 0 w 176"/>
              <a:gd name="T25" fmla="*/ 70 h 172"/>
              <a:gd name="T26" fmla="*/ 34 w 176"/>
              <a:gd name="T27" fmla="*/ 90 h 172"/>
              <a:gd name="T28" fmla="*/ 4 w 176"/>
              <a:gd name="T29" fmla="*/ 118 h 172"/>
              <a:gd name="T30" fmla="*/ 9 w 176"/>
              <a:gd name="T31" fmla="*/ 129 h 172"/>
              <a:gd name="T32" fmla="*/ 54 w 176"/>
              <a:gd name="T33" fmla="*/ 115 h 172"/>
              <a:gd name="T34" fmla="*/ 38 w 176"/>
              <a:gd name="T35" fmla="*/ 160 h 172"/>
              <a:gd name="T36" fmla="*/ 55 w 176"/>
              <a:gd name="T37" fmla="*/ 166 h 172"/>
              <a:gd name="T38" fmla="*/ 81 w 176"/>
              <a:gd name="T39" fmla="*/ 123 h 172"/>
              <a:gd name="T40" fmla="*/ 95 w 176"/>
              <a:gd name="T41" fmla="*/ 170 h 172"/>
              <a:gd name="T42" fmla="*/ 112 w 176"/>
              <a:gd name="T43" fmla="*/ 166 h 172"/>
              <a:gd name="T44" fmla="*/ 106 w 176"/>
              <a:gd name="T45" fmla="*/ 121 h 172"/>
              <a:gd name="T46" fmla="*/ 146 w 176"/>
              <a:gd name="T47" fmla="*/ 152 h 172"/>
              <a:gd name="T48" fmla="*/ 157 w 176"/>
              <a:gd name="T49" fmla="*/ 143 h 172"/>
              <a:gd name="T50" fmla="*/ 130 w 176"/>
              <a:gd name="T51" fmla="*/ 105 h 172"/>
              <a:gd name="T52" fmla="*/ 173 w 176"/>
              <a:gd name="T53" fmla="*/ 96 h 172"/>
              <a:gd name="T54" fmla="*/ 174 w 176"/>
              <a:gd name="T55" fmla="*/ 84 h 17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176" h="172">
                <a:moveTo>
                  <a:pt x="174" y="84"/>
                </a:moveTo>
                <a:cubicBezTo>
                  <a:pt x="171" y="75"/>
                  <a:pt x="153" y="70"/>
                  <a:pt x="131" y="75"/>
                </a:cubicBezTo>
                <a:cubicBezTo>
                  <a:pt x="149" y="67"/>
                  <a:pt x="160" y="53"/>
                  <a:pt x="158" y="42"/>
                </a:cubicBezTo>
                <a:cubicBezTo>
                  <a:pt x="158" y="41"/>
                  <a:pt x="156" y="35"/>
                  <a:pt x="152" y="32"/>
                </a:cubicBezTo>
                <a:cubicBezTo>
                  <a:pt x="143" y="26"/>
                  <a:pt x="127" y="31"/>
                  <a:pt x="112" y="46"/>
                </a:cubicBezTo>
                <a:cubicBezTo>
                  <a:pt x="119" y="27"/>
                  <a:pt x="116" y="10"/>
                  <a:pt x="106" y="4"/>
                </a:cubicBezTo>
                <a:cubicBezTo>
                  <a:pt x="105" y="4"/>
                  <a:pt x="100" y="0"/>
                  <a:pt x="95" y="2"/>
                </a:cubicBezTo>
                <a:cubicBezTo>
                  <a:pt x="84" y="4"/>
                  <a:pt x="76" y="22"/>
                  <a:pt x="77" y="47"/>
                </a:cubicBezTo>
                <a:cubicBezTo>
                  <a:pt x="69" y="22"/>
                  <a:pt x="55" y="6"/>
                  <a:pt x="43" y="7"/>
                </a:cubicBezTo>
                <a:cubicBezTo>
                  <a:pt x="42" y="7"/>
                  <a:pt x="36" y="8"/>
                  <a:pt x="33" y="12"/>
                </a:cubicBezTo>
                <a:cubicBezTo>
                  <a:pt x="26" y="21"/>
                  <a:pt x="31" y="40"/>
                  <a:pt x="47" y="58"/>
                </a:cubicBezTo>
                <a:cubicBezTo>
                  <a:pt x="28" y="50"/>
                  <a:pt x="11" y="50"/>
                  <a:pt x="4" y="59"/>
                </a:cubicBezTo>
                <a:cubicBezTo>
                  <a:pt x="3" y="60"/>
                  <a:pt x="0" y="64"/>
                  <a:pt x="0" y="70"/>
                </a:cubicBezTo>
                <a:cubicBezTo>
                  <a:pt x="2" y="80"/>
                  <a:pt x="15" y="89"/>
                  <a:pt x="34" y="90"/>
                </a:cubicBezTo>
                <a:cubicBezTo>
                  <a:pt x="16" y="95"/>
                  <a:pt x="4" y="107"/>
                  <a:pt x="4" y="118"/>
                </a:cubicBezTo>
                <a:cubicBezTo>
                  <a:pt x="5" y="120"/>
                  <a:pt x="5" y="126"/>
                  <a:pt x="9" y="129"/>
                </a:cubicBezTo>
                <a:cubicBezTo>
                  <a:pt x="16" y="136"/>
                  <a:pt x="35" y="131"/>
                  <a:pt x="54" y="115"/>
                </a:cubicBezTo>
                <a:cubicBezTo>
                  <a:pt x="36" y="131"/>
                  <a:pt x="31" y="151"/>
                  <a:pt x="38" y="160"/>
                </a:cubicBezTo>
                <a:cubicBezTo>
                  <a:pt x="42" y="165"/>
                  <a:pt x="50" y="167"/>
                  <a:pt x="55" y="166"/>
                </a:cubicBezTo>
                <a:cubicBezTo>
                  <a:pt x="69" y="164"/>
                  <a:pt x="81" y="147"/>
                  <a:pt x="81" y="123"/>
                </a:cubicBezTo>
                <a:cubicBezTo>
                  <a:pt x="76" y="148"/>
                  <a:pt x="84" y="167"/>
                  <a:pt x="95" y="170"/>
                </a:cubicBezTo>
                <a:cubicBezTo>
                  <a:pt x="101" y="172"/>
                  <a:pt x="108" y="170"/>
                  <a:pt x="112" y="166"/>
                </a:cubicBezTo>
                <a:cubicBezTo>
                  <a:pt x="120" y="158"/>
                  <a:pt x="120" y="139"/>
                  <a:pt x="106" y="121"/>
                </a:cubicBezTo>
                <a:cubicBezTo>
                  <a:pt x="117" y="143"/>
                  <a:pt x="134" y="155"/>
                  <a:pt x="146" y="152"/>
                </a:cubicBezTo>
                <a:cubicBezTo>
                  <a:pt x="147" y="152"/>
                  <a:pt x="154" y="150"/>
                  <a:pt x="157" y="143"/>
                </a:cubicBezTo>
                <a:cubicBezTo>
                  <a:pt x="161" y="133"/>
                  <a:pt x="151" y="117"/>
                  <a:pt x="130" y="105"/>
                </a:cubicBezTo>
                <a:cubicBezTo>
                  <a:pt x="150" y="110"/>
                  <a:pt x="168" y="106"/>
                  <a:pt x="173" y="96"/>
                </a:cubicBezTo>
                <a:cubicBezTo>
                  <a:pt x="174" y="95"/>
                  <a:pt x="176" y="90"/>
                  <a:pt x="174" y="8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93" name="Freeform 28"/>
          <p:cNvSpPr/>
          <p:nvPr>
            <p:custDataLst>
              <p:tags r:id="rId59"/>
            </p:custDataLst>
          </p:nvPr>
        </p:nvSpPr>
        <p:spPr bwMode="auto">
          <a:xfrm rot="1800000">
            <a:off x="2087311" y="5009675"/>
            <a:ext cx="70475" cy="66613"/>
          </a:xfrm>
          <a:custGeom>
            <a:gdLst>
              <a:gd name="T0" fmla="*/ 31 w 67"/>
              <a:gd name="T1" fmla="*/ 61 h 63"/>
              <a:gd name="T2" fmla="*/ 0 w 67"/>
              <a:gd name="T3" fmla="*/ 31 h 63"/>
              <a:gd name="T4" fmla="*/ 29 w 67"/>
              <a:gd name="T5" fmla="*/ 2 h 63"/>
              <a:gd name="T6" fmla="*/ 67 w 67"/>
              <a:gd name="T7" fmla="*/ 31 h 63"/>
              <a:gd name="T8" fmla="*/ 31 w 67"/>
              <a:gd name="T9" fmla="*/ 61 h 6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7" h="62">
                <a:moveTo>
                  <a:pt x="31" y="61"/>
                </a:moveTo>
                <a:cubicBezTo>
                  <a:pt x="16" y="60"/>
                  <a:pt x="0" y="48"/>
                  <a:pt x="0" y="31"/>
                </a:cubicBezTo>
                <a:cubicBezTo>
                  <a:pt x="1" y="15"/>
                  <a:pt x="15" y="4"/>
                  <a:pt x="29" y="2"/>
                </a:cubicBezTo>
                <a:cubicBezTo>
                  <a:pt x="46" y="0"/>
                  <a:pt x="66" y="13"/>
                  <a:pt x="67" y="31"/>
                </a:cubicBezTo>
                <a:cubicBezTo>
                  <a:pt x="67" y="49"/>
                  <a:pt x="49" y="63"/>
                  <a:pt x="31" y="61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94" name="Freeform 29"/>
          <p:cNvSpPr/>
          <p:nvPr>
            <p:custDataLst>
              <p:tags r:id="rId60"/>
            </p:custDataLst>
          </p:nvPr>
        </p:nvSpPr>
        <p:spPr bwMode="auto">
          <a:xfrm rot="1800000">
            <a:off x="2120224" y="5025560"/>
            <a:ext cx="30892" cy="29926"/>
          </a:xfrm>
          <a:custGeom>
            <a:gdLst>
              <a:gd name="T0" fmla="*/ 7 w 29"/>
              <a:gd name="T1" fmla="*/ 23 h 28"/>
              <a:gd name="T2" fmla="*/ 4 w 29"/>
              <a:gd name="T3" fmla="*/ 5 h 28"/>
              <a:gd name="T4" fmla="*/ 22 w 29"/>
              <a:gd name="T5" fmla="*/ 4 h 28"/>
              <a:gd name="T6" fmla="*/ 24 w 29"/>
              <a:gd name="T7" fmla="*/ 23 h 28"/>
              <a:gd name="T8" fmla="*/ 7 w 29"/>
              <a:gd name="T9" fmla="*/ 23 h 28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8" h="28">
                <a:moveTo>
                  <a:pt x="7" y="23"/>
                </a:moveTo>
                <a:cubicBezTo>
                  <a:pt x="2" y="19"/>
                  <a:pt x="0" y="11"/>
                  <a:pt x="4" y="5"/>
                </a:cubicBezTo>
                <a:cubicBezTo>
                  <a:pt x="9" y="0"/>
                  <a:pt x="17" y="0"/>
                  <a:pt x="22" y="4"/>
                </a:cubicBezTo>
                <a:cubicBezTo>
                  <a:pt x="28" y="9"/>
                  <a:pt x="29" y="18"/>
                  <a:pt x="24" y="23"/>
                </a:cubicBezTo>
                <a:cubicBezTo>
                  <a:pt x="19" y="28"/>
                  <a:pt x="11" y="27"/>
                  <a:pt x="7" y="23"/>
                </a:cubicBez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68" name="文本框 67"/>
          <p:cNvSpPr txBox="1"/>
          <p:nvPr>
            <p:custDataLst>
              <p:tags r:id="rId61"/>
            </p:custDataLst>
          </p:nvPr>
        </p:nvSpPr>
        <p:spPr>
          <a:xfrm>
            <a:off x="1306195" y="4279848"/>
            <a:ext cx="854652" cy="727609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r>
              <a:rPr lang="en-US" altLang="zh-CN" sz="2000" b="1">
                <a:solidFill>
                  <a:schemeClr val="accent2"/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03</a:t>
            </a:r>
          </a:p>
        </p:txBody>
      </p:sp>
      <p:sp>
        <p:nvSpPr>
          <p:cNvPr id="66" name="文本框 75"/>
          <p:cNvSpPr txBox="1"/>
          <p:nvPr>
            <p:custDataLst>
              <p:tags r:id="rId62"/>
            </p:custDataLst>
          </p:nvPr>
        </p:nvSpPr>
        <p:spPr>
          <a:xfrm>
            <a:off x="2622821" y="4279848"/>
            <a:ext cx="3395509" cy="1101808"/>
          </a:xfrm>
          <a:prstGeom prst="rect">
            <a:avLst/>
          </a:prstGeom>
          <a:noFill/>
        </p:spPr>
        <p:txBody>
          <a:bodyPr vert="horz" wrap="square" lIns="71755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2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</a:rPr>
              <a:t>家庭支持不足：老年病人家庭支持不足，可能导致护理困难</a:t>
            </a:r>
          </a:p>
        </p:txBody>
      </p:sp>
      <p:sp>
        <p:nvSpPr>
          <p:cNvPr id="131" name="AutoShape 3"/>
          <p:cNvSpPr>
            <a:spLocks noChangeAspect="1" noChangeArrowheads="1" noTextEdit="1"/>
          </p:cNvSpPr>
          <p:nvPr>
            <p:custDataLst>
              <p:tags r:id="rId63"/>
            </p:custDataLst>
          </p:nvPr>
        </p:nvSpPr>
        <p:spPr bwMode="auto">
          <a:xfrm rot="1800000">
            <a:off x="6635065" y="2676604"/>
            <a:ext cx="753018" cy="6294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32" name="Freeform 5"/>
          <p:cNvSpPr/>
          <p:nvPr>
            <p:custDataLst>
              <p:tags r:id="rId64"/>
            </p:custDataLst>
          </p:nvPr>
        </p:nvSpPr>
        <p:spPr bwMode="auto">
          <a:xfrm rot="1800000">
            <a:off x="6851480" y="2788396"/>
            <a:ext cx="558970" cy="376505"/>
          </a:xfrm>
          <a:custGeom>
            <a:gdLst>
              <a:gd name="T0" fmla="*/ 523 w 530"/>
              <a:gd name="T1" fmla="*/ 0 h 357"/>
              <a:gd name="T2" fmla="*/ 206 w 530"/>
              <a:gd name="T3" fmla="*/ 164 h 357"/>
              <a:gd name="T4" fmla="*/ 0 w 530"/>
              <a:gd name="T5" fmla="*/ 346 h 357"/>
              <a:gd name="T6" fmla="*/ 8 w 530"/>
              <a:gd name="T7" fmla="*/ 357 h 357"/>
              <a:gd name="T8" fmla="*/ 203 w 530"/>
              <a:gd name="T9" fmla="*/ 185 h 357"/>
              <a:gd name="T10" fmla="*/ 530 w 530"/>
              <a:gd name="T11" fmla="*/ 17 h 357"/>
              <a:gd name="T12" fmla="*/ 523 w 530"/>
              <a:gd name="T13" fmla="*/ 0 h 357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30" h="357">
                <a:moveTo>
                  <a:pt x="523" y="0"/>
                </a:moveTo>
                <a:cubicBezTo>
                  <a:pt x="436" y="31"/>
                  <a:pt x="324" y="81"/>
                  <a:pt x="206" y="164"/>
                </a:cubicBezTo>
                <a:cubicBezTo>
                  <a:pt x="119" y="226"/>
                  <a:pt x="51" y="290"/>
                  <a:pt x="0" y="346"/>
                </a:cubicBezTo>
                <a:cubicBezTo>
                  <a:pt x="2" y="350"/>
                  <a:pt x="5" y="353"/>
                  <a:pt x="8" y="357"/>
                </a:cubicBezTo>
                <a:cubicBezTo>
                  <a:pt x="57" y="304"/>
                  <a:pt x="121" y="243"/>
                  <a:pt x="203" y="185"/>
                </a:cubicBezTo>
                <a:cubicBezTo>
                  <a:pt x="324" y="98"/>
                  <a:pt x="441" y="47"/>
                  <a:pt x="530" y="17"/>
                </a:cubicBezTo>
                <a:cubicBezTo>
                  <a:pt x="528" y="11"/>
                  <a:pt x="525" y="5"/>
                  <a:pt x="523" y="0"/>
                </a:cubicBezTo>
                <a:close/>
              </a:path>
            </a:pathLst>
          </a:custGeom>
          <a:solidFill>
            <a:srgbClr val="C4E36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33" name="Freeform 6"/>
          <p:cNvSpPr/>
          <p:nvPr>
            <p:custDataLst>
              <p:tags r:id="rId65"/>
            </p:custDataLst>
          </p:nvPr>
        </p:nvSpPr>
        <p:spPr bwMode="auto">
          <a:xfrm rot="1800000">
            <a:off x="6586463" y="2942941"/>
            <a:ext cx="181496" cy="111987"/>
          </a:xfrm>
          <a:custGeom>
            <a:gdLst>
              <a:gd name="T0" fmla="*/ 172 w 172"/>
              <a:gd name="T1" fmla="*/ 1 h 106"/>
              <a:gd name="T2" fmla="*/ 42 w 172"/>
              <a:gd name="T3" fmla="*/ 29 h 106"/>
              <a:gd name="T4" fmla="*/ 0 w 172"/>
              <a:gd name="T5" fmla="*/ 72 h 106"/>
              <a:gd name="T6" fmla="*/ 9 w 172"/>
              <a:gd name="T7" fmla="*/ 93 h 106"/>
              <a:gd name="T8" fmla="*/ 82 w 172"/>
              <a:gd name="T9" fmla="*/ 75 h 106"/>
              <a:gd name="T10" fmla="*/ 172 w 172"/>
              <a:gd name="T11" fmla="*/ 1 h 106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72" h="105">
                <a:moveTo>
                  <a:pt x="172" y="1"/>
                </a:moveTo>
                <a:cubicBezTo>
                  <a:pt x="106" y="0"/>
                  <a:pt x="64" y="17"/>
                  <a:pt x="42" y="29"/>
                </a:cubicBezTo>
                <a:cubicBezTo>
                  <a:pt x="25" y="38"/>
                  <a:pt x="0" y="51"/>
                  <a:pt x="0" y="72"/>
                </a:cubicBezTo>
                <a:cubicBezTo>
                  <a:pt x="0" y="79"/>
                  <a:pt x="3" y="88"/>
                  <a:pt x="9" y="93"/>
                </a:cubicBezTo>
                <a:cubicBezTo>
                  <a:pt x="26" y="106"/>
                  <a:pt x="59" y="88"/>
                  <a:pt x="82" y="75"/>
                </a:cubicBezTo>
                <a:cubicBezTo>
                  <a:pt x="106" y="62"/>
                  <a:pt x="139" y="40"/>
                  <a:pt x="172" y="1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34" name="Freeform 7"/>
          <p:cNvSpPr/>
          <p:nvPr>
            <p:custDataLst>
              <p:tags r:id="rId66"/>
            </p:custDataLst>
          </p:nvPr>
        </p:nvSpPr>
        <p:spPr bwMode="auto">
          <a:xfrm rot="1800000">
            <a:off x="6607641" y="2953701"/>
            <a:ext cx="142881" cy="165083"/>
          </a:xfrm>
          <a:custGeom>
            <a:gdLst>
              <a:gd name="T0" fmla="*/ 135 w 135"/>
              <a:gd name="T1" fmla="*/ 0 h 156"/>
              <a:gd name="T2" fmla="*/ 28 w 135"/>
              <a:gd name="T3" fmla="*/ 80 h 156"/>
              <a:gd name="T4" fmla="*/ 8 w 135"/>
              <a:gd name="T5" fmla="*/ 137 h 156"/>
              <a:gd name="T6" fmla="*/ 26 w 135"/>
              <a:gd name="T7" fmla="*/ 152 h 156"/>
              <a:gd name="T8" fmla="*/ 84 w 135"/>
              <a:gd name="T9" fmla="*/ 105 h 156"/>
              <a:gd name="T10" fmla="*/ 135 w 135"/>
              <a:gd name="T11" fmla="*/ 0 h 156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35" h="156">
                <a:moveTo>
                  <a:pt x="135" y="0"/>
                </a:moveTo>
                <a:cubicBezTo>
                  <a:pt x="74" y="27"/>
                  <a:pt x="43" y="60"/>
                  <a:pt x="28" y="80"/>
                </a:cubicBezTo>
                <a:cubicBezTo>
                  <a:pt x="17" y="95"/>
                  <a:pt x="0" y="118"/>
                  <a:pt x="8" y="137"/>
                </a:cubicBezTo>
                <a:cubicBezTo>
                  <a:pt x="11" y="143"/>
                  <a:pt x="17" y="150"/>
                  <a:pt x="26" y="152"/>
                </a:cubicBezTo>
                <a:cubicBezTo>
                  <a:pt x="46" y="156"/>
                  <a:pt x="69" y="127"/>
                  <a:pt x="84" y="105"/>
                </a:cubicBezTo>
                <a:cubicBezTo>
                  <a:pt x="100" y="83"/>
                  <a:pt x="121" y="49"/>
                  <a:pt x="135" y="0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35" name="Freeform 8"/>
          <p:cNvSpPr/>
          <p:nvPr>
            <p:custDataLst>
              <p:tags r:id="rId67"/>
            </p:custDataLst>
          </p:nvPr>
        </p:nvSpPr>
        <p:spPr bwMode="auto">
          <a:xfrm rot="1800000">
            <a:off x="6663771" y="2968432"/>
            <a:ext cx="84956" cy="195975"/>
          </a:xfrm>
          <a:custGeom>
            <a:gdLst>
              <a:gd name="T0" fmla="*/ 72 w 80"/>
              <a:gd name="T1" fmla="*/ 0 h 186"/>
              <a:gd name="T2" fmla="*/ 9 w 80"/>
              <a:gd name="T3" fmla="*/ 118 h 186"/>
              <a:gd name="T4" fmla="*/ 15 w 80"/>
              <a:gd name="T5" fmla="*/ 177 h 186"/>
              <a:gd name="T6" fmla="*/ 37 w 80"/>
              <a:gd name="T7" fmla="*/ 184 h 186"/>
              <a:gd name="T8" fmla="*/ 71 w 80"/>
              <a:gd name="T9" fmla="*/ 116 h 186"/>
              <a:gd name="T10" fmla="*/ 72 w 80"/>
              <a:gd name="T11" fmla="*/ 0 h 186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80" h="186">
                <a:moveTo>
                  <a:pt x="72" y="0"/>
                </a:moveTo>
                <a:cubicBezTo>
                  <a:pt x="28" y="50"/>
                  <a:pt x="15" y="93"/>
                  <a:pt x="9" y="118"/>
                </a:cubicBezTo>
                <a:cubicBezTo>
                  <a:pt x="5" y="136"/>
                  <a:pt x="0" y="164"/>
                  <a:pt x="15" y="177"/>
                </a:cubicBezTo>
                <a:cubicBezTo>
                  <a:pt x="20" y="182"/>
                  <a:pt x="29" y="186"/>
                  <a:pt x="37" y="184"/>
                </a:cubicBezTo>
                <a:cubicBezTo>
                  <a:pt x="58" y="179"/>
                  <a:pt x="65" y="143"/>
                  <a:pt x="71" y="116"/>
                </a:cubicBezTo>
                <a:cubicBezTo>
                  <a:pt x="76" y="90"/>
                  <a:pt x="80" y="50"/>
                  <a:pt x="72" y="0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36" name="Freeform 9"/>
          <p:cNvSpPr/>
          <p:nvPr>
            <p:custDataLst>
              <p:tags r:id="rId68"/>
            </p:custDataLst>
          </p:nvPr>
        </p:nvSpPr>
        <p:spPr bwMode="auto">
          <a:xfrm rot="1800000">
            <a:off x="6652171" y="2956118"/>
            <a:ext cx="131295" cy="80129"/>
          </a:xfrm>
          <a:custGeom>
            <a:gdLst>
              <a:gd name="T0" fmla="*/ 124 w 124"/>
              <a:gd name="T1" fmla="*/ 1 h 76"/>
              <a:gd name="T2" fmla="*/ 30 w 124"/>
              <a:gd name="T3" fmla="*/ 21 h 76"/>
              <a:gd name="T4" fmla="*/ 0 w 124"/>
              <a:gd name="T5" fmla="*/ 52 h 76"/>
              <a:gd name="T6" fmla="*/ 7 w 124"/>
              <a:gd name="T7" fmla="*/ 67 h 76"/>
              <a:gd name="T8" fmla="*/ 60 w 124"/>
              <a:gd name="T9" fmla="*/ 54 h 76"/>
              <a:gd name="T10" fmla="*/ 124 w 124"/>
              <a:gd name="T11" fmla="*/ 1 h 76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24" h="76">
                <a:moveTo>
                  <a:pt x="124" y="1"/>
                </a:moveTo>
                <a:cubicBezTo>
                  <a:pt x="76" y="0"/>
                  <a:pt x="46" y="13"/>
                  <a:pt x="30" y="21"/>
                </a:cubicBezTo>
                <a:cubicBezTo>
                  <a:pt x="19" y="28"/>
                  <a:pt x="1" y="38"/>
                  <a:pt x="0" y="52"/>
                </a:cubicBezTo>
                <a:cubicBezTo>
                  <a:pt x="0" y="57"/>
                  <a:pt x="2" y="64"/>
                  <a:pt x="7" y="67"/>
                </a:cubicBezTo>
                <a:cubicBezTo>
                  <a:pt x="19" y="76"/>
                  <a:pt x="43" y="64"/>
                  <a:pt x="60" y="54"/>
                </a:cubicBezTo>
                <a:cubicBezTo>
                  <a:pt x="76" y="45"/>
                  <a:pt x="100" y="29"/>
                  <a:pt x="124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37" name="Freeform 10"/>
          <p:cNvSpPr/>
          <p:nvPr>
            <p:custDataLst>
              <p:tags r:id="rId69"/>
            </p:custDataLst>
          </p:nvPr>
        </p:nvSpPr>
        <p:spPr bwMode="auto">
          <a:xfrm rot="1800000">
            <a:off x="6668267" y="2965258"/>
            <a:ext cx="101367" cy="117778"/>
          </a:xfrm>
          <a:custGeom>
            <a:gdLst>
              <a:gd name="T0" fmla="*/ 96 w 96"/>
              <a:gd name="T1" fmla="*/ 0 h 112"/>
              <a:gd name="T2" fmla="*/ 20 w 96"/>
              <a:gd name="T3" fmla="*/ 58 h 112"/>
              <a:gd name="T4" fmla="*/ 5 w 96"/>
              <a:gd name="T5" fmla="*/ 98 h 112"/>
              <a:gd name="T6" fmla="*/ 18 w 96"/>
              <a:gd name="T7" fmla="*/ 109 h 112"/>
              <a:gd name="T8" fmla="*/ 60 w 96"/>
              <a:gd name="T9" fmla="*/ 75 h 112"/>
              <a:gd name="T10" fmla="*/ 96 w 96"/>
              <a:gd name="T11" fmla="*/ 0 h 11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96" h="112">
                <a:moveTo>
                  <a:pt x="96" y="0"/>
                </a:moveTo>
                <a:cubicBezTo>
                  <a:pt x="53" y="19"/>
                  <a:pt x="31" y="43"/>
                  <a:pt x="20" y="58"/>
                </a:cubicBezTo>
                <a:cubicBezTo>
                  <a:pt x="12" y="69"/>
                  <a:pt x="0" y="85"/>
                  <a:pt x="5" y="98"/>
                </a:cubicBezTo>
                <a:cubicBezTo>
                  <a:pt x="7" y="103"/>
                  <a:pt x="12" y="108"/>
                  <a:pt x="18" y="109"/>
                </a:cubicBezTo>
                <a:cubicBezTo>
                  <a:pt x="33" y="112"/>
                  <a:pt x="49" y="91"/>
                  <a:pt x="60" y="75"/>
                </a:cubicBezTo>
                <a:cubicBezTo>
                  <a:pt x="71" y="60"/>
                  <a:pt x="86" y="35"/>
                  <a:pt x="9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38" name="Freeform 11"/>
          <p:cNvSpPr/>
          <p:nvPr>
            <p:custDataLst>
              <p:tags r:id="rId70"/>
            </p:custDataLst>
          </p:nvPr>
        </p:nvSpPr>
        <p:spPr bwMode="auto">
          <a:xfrm rot="1800000">
            <a:off x="6707606" y="2974714"/>
            <a:ext cx="60821" cy="140948"/>
          </a:xfrm>
          <a:custGeom>
            <a:gdLst>
              <a:gd name="T0" fmla="*/ 52 w 58"/>
              <a:gd name="T1" fmla="*/ 0 h 133"/>
              <a:gd name="T2" fmla="*/ 7 w 58"/>
              <a:gd name="T3" fmla="*/ 85 h 133"/>
              <a:gd name="T4" fmla="*/ 11 w 58"/>
              <a:gd name="T5" fmla="*/ 127 h 133"/>
              <a:gd name="T6" fmla="*/ 27 w 58"/>
              <a:gd name="T7" fmla="*/ 132 h 133"/>
              <a:gd name="T8" fmla="*/ 51 w 58"/>
              <a:gd name="T9" fmla="*/ 84 h 133"/>
              <a:gd name="T10" fmla="*/ 52 w 58"/>
              <a:gd name="T11" fmla="*/ 0 h 13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7" h="133">
                <a:moveTo>
                  <a:pt x="52" y="0"/>
                </a:moveTo>
                <a:cubicBezTo>
                  <a:pt x="21" y="36"/>
                  <a:pt x="11" y="67"/>
                  <a:pt x="7" y="85"/>
                </a:cubicBezTo>
                <a:cubicBezTo>
                  <a:pt x="4" y="98"/>
                  <a:pt x="0" y="118"/>
                  <a:pt x="11" y="127"/>
                </a:cubicBezTo>
                <a:cubicBezTo>
                  <a:pt x="15" y="131"/>
                  <a:pt x="21" y="133"/>
                  <a:pt x="27" y="132"/>
                </a:cubicBezTo>
                <a:cubicBezTo>
                  <a:pt x="42" y="129"/>
                  <a:pt x="47" y="102"/>
                  <a:pt x="51" y="84"/>
                </a:cubicBezTo>
                <a:cubicBezTo>
                  <a:pt x="55" y="65"/>
                  <a:pt x="58" y="36"/>
                  <a:pt x="52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39" name="Freeform 12"/>
          <p:cNvSpPr/>
          <p:nvPr>
            <p:custDataLst>
              <p:tags r:id="rId71"/>
            </p:custDataLst>
          </p:nvPr>
        </p:nvSpPr>
        <p:spPr bwMode="auto">
          <a:xfrm rot="1800000">
            <a:off x="6725284" y="2961006"/>
            <a:ext cx="89783" cy="83990"/>
          </a:xfrm>
          <a:custGeom>
            <a:gdLst>
              <a:gd name="T0" fmla="*/ 9 w 85"/>
              <a:gd name="T1" fmla="*/ 25 h 79"/>
              <a:gd name="T2" fmla="*/ 3 w 85"/>
              <a:gd name="T3" fmla="*/ 40 h 79"/>
              <a:gd name="T4" fmla="*/ 30 w 85"/>
              <a:gd name="T5" fmla="*/ 38 h 79"/>
              <a:gd name="T6" fmla="*/ 23 w 85"/>
              <a:gd name="T7" fmla="*/ 60 h 79"/>
              <a:gd name="T8" fmla="*/ 47 w 85"/>
              <a:gd name="T9" fmla="*/ 53 h 79"/>
              <a:gd name="T10" fmla="*/ 47 w 85"/>
              <a:gd name="T11" fmla="*/ 76 h 79"/>
              <a:gd name="T12" fmla="*/ 65 w 85"/>
              <a:gd name="T13" fmla="*/ 70 h 79"/>
              <a:gd name="T14" fmla="*/ 75 w 85"/>
              <a:gd name="T15" fmla="*/ 14 h 79"/>
              <a:gd name="T16" fmla="*/ 9 w 85"/>
              <a:gd name="T17" fmla="*/ 25 h 7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85" h="79">
                <a:moveTo>
                  <a:pt x="9" y="25"/>
                </a:moveTo>
                <a:cubicBezTo>
                  <a:pt x="8" y="26"/>
                  <a:pt x="0" y="35"/>
                  <a:pt x="3" y="40"/>
                </a:cubicBezTo>
                <a:cubicBezTo>
                  <a:pt x="6" y="44"/>
                  <a:pt x="17" y="44"/>
                  <a:pt x="30" y="38"/>
                </a:cubicBezTo>
                <a:cubicBezTo>
                  <a:pt x="22" y="47"/>
                  <a:pt x="20" y="57"/>
                  <a:pt x="23" y="60"/>
                </a:cubicBezTo>
                <a:cubicBezTo>
                  <a:pt x="26" y="63"/>
                  <a:pt x="37" y="62"/>
                  <a:pt x="47" y="53"/>
                </a:cubicBezTo>
                <a:cubicBezTo>
                  <a:pt x="39" y="62"/>
                  <a:pt x="41" y="73"/>
                  <a:pt x="47" y="76"/>
                </a:cubicBezTo>
                <a:cubicBezTo>
                  <a:pt x="51" y="79"/>
                  <a:pt x="59" y="77"/>
                  <a:pt x="65" y="70"/>
                </a:cubicBezTo>
                <a:cubicBezTo>
                  <a:pt x="83" y="51"/>
                  <a:pt x="85" y="25"/>
                  <a:pt x="75" y="14"/>
                </a:cubicBezTo>
                <a:cubicBezTo>
                  <a:pt x="63" y="0"/>
                  <a:pt x="31" y="0"/>
                  <a:pt x="9" y="25"/>
                </a:cubicBezTo>
                <a:close/>
              </a:path>
            </a:pathLst>
          </a:custGeom>
          <a:solidFill>
            <a:srgbClr val="DAED8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40" name="Freeform 13"/>
          <p:cNvSpPr/>
          <p:nvPr>
            <p:custDataLst>
              <p:tags r:id="rId72"/>
            </p:custDataLst>
          </p:nvPr>
        </p:nvSpPr>
        <p:spPr bwMode="auto">
          <a:xfrm rot="1800000">
            <a:off x="6759370" y="2970587"/>
            <a:ext cx="57925" cy="57923"/>
          </a:xfrm>
          <a:custGeom>
            <a:gdLst>
              <a:gd name="T0" fmla="*/ 45 w 55"/>
              <a:gd name="T1" fmla="*/ 47 h 55"/>
              <a:gd name="T2" fmla="*/ 47 w 55"/>
              <a:gd name="T3" fmla="*/ 55 h 55"/>
              <a:gd name="T4" fmla="*/ 47 w 55"/>
              <a:gd name="T5" fmla="*/ 13 h 55"/>
              <a:gd name="T6" fmla="*/ 0 w 55"/>
              <a:gd name="T7" fmla="*/ 9 h 55"/>
              <a:gd name="T8" fmla="*/ 45 w 55"/>
              <a:gd name="T9" fmla="*/ 47 h 55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5" h="55">
                <a:moveTo>
                  <a:pt x="45" y="47"/>
                </a:moveTo>
                <a:cubicBezTo>
                  <a:pt x="46" y="49"/>
                  <a:pt x="47" y="52"/>
                  <a:pt x="47" y="55"/>
                </a:cubicBezTo>
                <a:cubicBezTo>
                  <a:pt x="55" y="39"/>
                  <a:pt x="54" y="22"/>
                  <a:pt x="47" y="13"/>
                </a:cubicBezTo>
                <a:cubicBezTo>
                  <a:pt x="38" y="3"/>
                  <a:pt x="18" y="0"/>
                  <a:pt x="0" y="9"/>
                </a:cubicBezTo>
                <a:cubicBezTo>
                  <a:pt x="20" y="15"/>
                  <a:pt x="38" y="27"/>
                  <a:pt x="45" y="47"/>
                </a:cubicBezTo>
                <a:close/>
              </a:path>
            </a:pathLst>
          </a:custGeom>
          <a:solidFill>
            <a:srgbClr val="C4E36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41" name="Freeform 14"/>
          <p:cNvSpPr/>
          <p:nvPr>
            <p:custDataLst>
              <p:tags r:id="rId73"/>
            </p:custDataLst>
          </p:nvPr>
        </p:nvSpPr>
        <p:spPr bwMode="auto">
          <a:xfrm rot="1800000">
            <a:off x="6729222" y="2882785"/>
            <a:ext cx="201770" cy="52132"/>
          </a:xfrm>
          <a:custGeom>
            <a:gdLst>
              <a:gd name="T0" fmla="*/ 0 w 192"/>
              <a:gd name="T1" fmla="*/ 42 h 50"/>
              <a:gd name="T2" fmla="*/ 86 w 192"/>
              <a:gd name="T3" fmla="*/ 5 h 50"/>
              <a:gd name="T4" fmla="*/ 192 w 192"/>
              <a:gd name="T5" fmla="*/ 35 h 50"/>
              <a:gd name="T6" fmla="*/ 153 w 192"/>
              <a:gd name="T7" fmla="*/ 48 h 50"/>
              <a:gd name="T8" fmla="*/ 88 w 192"/>
              <a:gd name="T9" fmla="*/ 35 h 50"/>
              <a:gd name="T10" fmla="*/ 0 w 192"/>
              <a:gd name="T11" fmla="*/ 42 h 5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92" h="50">
                <a:moveTo>
                  <a:pt x="0" y="42"/>
                </a:moveTo>
                <a:cubicBezTo>
                  <a:pt x="11" y="32"/>
                  <a:pt x="41" y="10"/>
                  <a:pt x="86" y="5"/>
                </a:cubicBezTo>
                <a:cubicBezTo>
                  <a:pt x="142" y="0"/>
                  <a:pt x="182" y="27"/>
                  <a:pt x="192" y="35"/>
                </a:cubicBezTo>
                <a:cubicBezTo>
                  <a:pt x="184" y="40"/>
                  <a:pt x="170" y="46"/>
                  <a:pt x="153" y="48"/>
                </a:cubicBezTo>
                <a:cubicBezTo>
                  <a:pt x="126" y="50"/>
                  <a:pt x="109" y="40"/>
                  <a:pt x="88" y="35"/>
                </a:cubicBezTo>
                <a:cubicBezTo>
                  <a:pt x="69" y="30"/>
                  <a:pt x="40" y="28"/>
                  <a:pt x="0" y="42"/>
                </a:cubicBezTo>
                <a:close/>
              </a:path>
            </a:pathLst>
          </a:custGeom>
          <a:solidFill>
            <a:srgbClr val="C4E36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42" name="Freeform 15"/>
          <p:cNvSpPr/>
          <p:nvPr>
            <p:custDataLst>
              <p:tags r:id="rId74"/>
            </p:custDataLst>
          </p:nvPr>
        </p:nvSpPr>
        <p:spPr bwMode="auto">
          <a:xfrm rot="1800000">
            <a:off x="7163583" y="2930552"/>
            <a:ext cx="55993" cy="162187"/>
          </a:xfrm>
          <a:custGeom>
            <a:gdLst>
              <a:gd name="T0" fmla="*/ 6 w 53"/>
              <a:gd name="T1" fmla="*/ 0 h 154"/>
              <a:gd name="T2" fmla="*/ 49 w 53"/>
              <a:gd name="T3" fmla="*/ 92 h 154"/>
              <a:gd name="T4" fmla="*/ 14 w 53"/>
              <a:gd name="T5" fmla="*/ 154 h 154"/>
              <a:gd name="T6" fmla="*/ 20 w 53"/>
              <a:gd name="T7" fmla="*/ 107 h 154"/>
              <a:gd name="T8" fmla="*/ 2 w 53"/>
              <a:gd name="T9" fmla="*/ 41 h 154"/>
              <a:gd name="T10" fmla="*/ 6 w 53"/>
              <a:gd name="T11" fmla="*/ 0 h 15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2" h="154">
                <a:moveTo>
                  <a:pt x="6" y="0"/>
                </a:moveTo>
                <a:cubicBezTo>
                  <a:pt x="36" y="22"/>
                  <a:pt x="53" y="57"/>
                  <a:pt x="49" y="92"/>
                </a:cubicBezTo>
                <a:cubicBezTo>
                  <a:pt x="45" y="128"/>
                  <a:pt x="20" y="149"/>
                  <a:pt x="14" y="154"/>
                </a:cubicBezTo>
                <a:cubicBezTo>
                  <a:pt x="21" y="134"/>
                  <a:pt x="21" y="118"/>
                  <a:pt x="20" y="107"/>
                </a:cubicBezTo>
                <a:cubicBezTo>
                  <a:pt x="17" y="81"/>
                  <a:pt x="5" y="69"/>
                  <a:pt x="2" y="41"/>
                </a:cubicBezTo>
                <a:cubicBezTo>
                  <a:pt x="0" y="24"/>
                  <a:pt x="3" y="9"/>
                  <a:pt x="6" y="0"/>
                </a:cubicBezTo>
                <a:close/>
              </a:path>
            </a:pathLst>
          </a:custGeom>
          <a:solidFill>
            <a:srgbClr val="C4E36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43" name="Freeform 16"/>
          <p:cNvSpPr/>
          <p:nvPr>
            <p:custDataLst>
              <p:tags r:id="rId75"/>
            </p:custDataLst>
          </p:nvPr>
        </p:nvSpPr>
        <p:spPr bwMode="auto">
          <a:xfrm rot="1800000">
            <a:off x="7006183" y="2863827"/>
            <a:ext cx="445052" cy="103298"/>
          </a:xfrm>
          <a:custGeom>
            <a:gdLst>
              <a:gd name="T0" fmla="*/ 0 w 422"/>
              <a:gd name="T1" fmla="*/ 72 h 98"/>
              <a:gd name="T2" fmla="*/ 2 w 422"/>
              <a:gd name="T3" fmla="*/ 57 h 98"/>
              <a:gd name="T4" fmla="*/ 72 w 422"/>
              <a:gd name="T5" fmla="*/ 68 h 98"/>
              <a:gd name="T6" fmla="*/ 419 w 422"/>
              <a:gd name="T7" fmla="*/ 0 h 98"/>
              <a:gd name="T8" fmla="*/ 422 w 422"/>
              <a:gd name="T9" fmla="*/ 18 h 98"/>
              <a:gd name="T10" fmla="*/ 60 w 422"/>
              <a:gd name="T11" fmla="*/ 82 h 98"/>
              <a:gd name="T12" fmla="*/ 0 w 422"/>
              <a:gd name="T13" fmla="*/ 72 h 98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22" h="98">
                <a:moveTo>
                  <a:pt x="0" y="72"/>
                </a:moveTo>
                <a:cubicBezTo>
                  <a:pt x="1" y="67"/>
                  <a:pt x="2" y="62"/>
                  <a:pt x="2" y="57"/>
                </a:cubicBezTo>
                <a:cubicBezTo>
                  <a:pt x="24" y="62"/>
                  <a:pt x="47" y="65"/>
                  <a:pt x="72" y="68"/>
                </a:cubicBezTo>
                <a:cubicBezTo>
                  <a:pt x="217" y="82"/>
                  <a:pt x="340" y="39"/>
                  <a:pt x="419" y="0"/>
                </a:cubicBezTo>
                <a:cubicBezTo>
                  <a:pt x="420" y="6"/>
                  <a:pt x="421" y="12"/>
                  <a:pt x="422" y="18"/>
                </a:cubicBezTo>
                <a:cubicBezTo>
                  <a:pt x="334" y="59"/>
                  <a:pt x="207" y="98"/>
                  <a:pt x="60" y="82"/>
                </a:cubicBezTo>
                <a:cubicBezTo>
                  <a:pt x="39" y="79"/>
                  <a:pt x="19" y="76"/>
                  <a:pt x="0" y="72"/>
                </a:cubicBezTo>
                <a:close/>
              </a:path>
            </a:pathLst>
          </a:custGeom>
          <a:solidFill>
            <a:srgbClr val="C4E36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44" name="Freeform 17"/>
          <p:cNvSpPr/>
          <p:nvPr>
            <p:custDataLst>
              <p:tags r:id="rId76"/>
            </p:custDataLst>
          </p:nvPr>
        </p:nvSpPr>
        <p:spPr bwMode="auto">
          <a:xfrm rot="1800000">
            <a:off x="6947156" y="2666386"/>
            <a:ext cx="117780" cy="120675"/>
          </a:xfrm>
          <a:custGeom>
            <a:gdLst>
              <a:gd name="T0" fmla="*/ 112 w 112"/>
              <a:gd name="T1" fmla="*/ 114 h 114"/>
              <a:gd name="T2" fmla="*/ 60 w 112"/>
              <a:gd name="T3" fmla="*/ 25 h 114"/>
              <a:gd name="T4" fmla="*/ 18 w 112"/>
              <a:gd name="T5" fmla="*/ 5 h 114"/>
              <a:gd name="T6" fmla="*/ 5 w 112"/>
              <a:gd name="T7" fmla="*/ 17 h 114"/>
              <a:gd name="T8" fmla="*/ 36 w 112"/>
              <a:gd name="T9" fmla="*/ 66 h 114"/>
              <a:gd name="T10" fmla="*/ 112 w 112"/>
              <a:gd name="T11" fmla="*/ 114 h 11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12" h="114">
                <a:moveTo>
                  <a:pt x="112" y="114"/>
                </a:moveTo>
                <a:cubicBezTo>
                  <a:pt x="97" y="65"/>
                  <a:pt x="74" y="38"/>
                  <a:pt x="60" y="25"/>
                </a:cubicBezTo>
                <a:cubicBezTo>
                  <a:pt x="49" y="15"/>
                  <a:pt x="33" y="0"/>
                  <a:pt x="18" y="5"/>
                </a:cubicBezTo>
                <a:cubicBezTo>
                  <a:pt x="13" y="7"/>
                  <a:pt x="7" y="11"/>
                  <a:pt x="5" y="17"/>
                </a:cubicBezTo>
                <a:cubicBezTo>
                  <a:pt x="0" y="33"/>
                  <a:pt x="21" y="52"/>
                  <a:pt x="36" y="66"/>
                </a:cubicBezTo>
                <a:cubicBezTo>
                  <a:pt x="51" y="80"/>
                  <a:pt x="76" y="99"/>
                  <a:pt x="112" y="114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45" name="Freeform 18"/>
          <p:cNvSpPr/>
          <p:nvPr>
            <p:custDataLst>
              <p:tags r:id="rId77"/>
            </p:custDataLst>
          </p:nvPr>
        </p:nvSpPr>
        <p:spPr bwMode="auto">
          <a:xfrm rot="1800000">
            <a:off x="6905734" y="2702782"/>
            <a:ext cx="145776" cy="75302"/>
          </a:xfrm>
          <a:custGeom>
            <a:gdLst>
              <a:gd name="T0" fmla="*/ 138 w 138"/>
              <a:gd name="T1" fmla="*/ 70 h 72"/>
              <a:gd name="T2" fmla="*/ 54 w 138"/>
              <a:gd name="T3" fmla="*/ 12 h 72"/>
              <a:gd name="T4" fmla="*/ 8 w 138"/>
              <a:gd name="T5" fmla="*/ 11 h 72"/>
              <a:gd name="T6" fmla="*/ 1 w 138"/>
              <a:gd name="T7" fmla="*/ 27 h 72"/>
              <a:gd name="T8" fmla="*/ 49 w 138"/>
              <a:gd name="T9" fmla="*/ 59 h 72"/>
              <a:gd name="T10" fmla="*/ 138 w 138"/>
              <a:gd name="T11" fmla="*/ 70 h 7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38" h="72">
                <a:moveTo>
                  <a:pt x="138" y="70"/>
                </a:moveTo>
                <a:cubicBezTo>
                  <a:pt x="104" y="32"/>
                  <a:pt x="72" y="18"/>
                  <a:pt x="54" y="12"/>
                </a:cubicBezTo>
                <a:cubicBezTo>
                  <a:pt x="40" y="7"/>
                  <a:pt x="19" y="0"/>
                  <a:pt x="8" y="11"/>
                </a:cubicBezTo>
                <a:cubicBezTo>
                  <a:pt x="3" y="14"/>
                  <a:pt x="0" y="21"/>
                  <a:pt x="1" y="27"/>
                </a:cubicBezTo>
                <a:cubicBezTo>
                  <a:pt x="2" y="44"/>
                  <a:pt x="30" y="53"/>
                  <a:pt x="49" y="59"/>
                </a:cubicBezTo>
                <a:cubicBezTo>
                  <a:pt x="69" y="65"/>
                  <a:pt x="99" y="72"/>
                  <a:pt x="138" y="70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46" name="Freeform 19"/>
          <p:cNvSpPr/>
          <p:nvPr>
            <p:custDataLst>
              <p:tags r:id="rId78"/>
            </p:custDataLst>
          </p:nvPr>
        </p:nvSpPr>
        <p:spPr bwMode="auto">
          <a:xfrm rot="1800000">
            <a:off x="6879314" y="2749576"/>
            <a:ext cx="153499" cy="55993"/>
          </a:xfrm>
          <a:custGeom>
            <a:gdLst>
              <a:gd name="T0" fmla="*/ 146 w 146"/>
              <a:gd name="T1" fmla="*/ 19 h 53"/>
              <a:gd name="T2" fmla="*/ 44 w 146"/>
              <a:gd name="T3" fmla="*/ 2 h 53"/>
              <a:gd name="T4" fmla="*/ 2 w 146"/>
              <a:gd name="T5" fmla="*/ 21 h 53"/>
              <a:gd name="T6" fmla="*/ 3 w 146"/>
              <a:gd name="T7" fmla="*/ 39 h 53"/>
              <a:gd name="T8" fmla="*/ 60 w 146"/>
              <a:gd name="T9" fmla="*/ 47 h 53"/>
              <a:gd name="T10" fmla="*/ 146 w 146"/>
              <a:gd name="T11" fmla="*/ 19 h 5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46" h="52">
                <a:moveTo>
                  <a:pt x="146" y="19"/>
                </a:moveTo>
                <a:cubicBezTo>
                  <a:pt x="99" y="0"/>
                  <a:pt x="63" y="0"/>
                  <a:pt x="44" y="2"/>
                </a:cubicBezTo>
                <a:cubicBezTo>
                  <a:pt x="30" y="4"/>
                  <a:pt x="8" y="6"/>
                  <a:pt x="2" y="21"/>
                </a:cubicBezTo>
                <a:cubicBezTo>
                  <a:pt x="0" y="26"/>
                  <a:pt x="0" y="33"/>
                  <a:pt x="3" y="39"/>
                </a:cubicBezTo>
                <a:cubicBezTo>
                  <a:pt x="11" y="53"/>
                  <a:pt x="40" y="49"/>
                  <a:pt x="60" y="47"/>
                </a:cubicBezTo>
                <a:cubicBezTo>
                  <a:pt x="81" y="44"/>
                  <a:pt x="111" y="37"/>
                  <a:pt x="146" y="19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47" name="Freeform 20"/>
          <p:cNvSpPr/>
          <p:nvPr>
            <p:custDataLst>
              <p:tags r:id="rId79"/>
            </p:custDataLst>
          </p:nvPr>
        </p:nvSpPr>
        <p:spPr bwMode="auto">
          <a:xfrm rot="1800000">
            <a:off x="6972771" y="2714642"/>
            <a:ext cx="84956" cy="84956"/>
          </a:xfrm>
          <a:custGeom>
            <a:gdLst>
              <a:gd name="T0" fmla="*/ 80 w 80"/>
              <a:gd name="T1" fmla="*/ 81 h 81"/>
              <a:gd name="T2" fmla="*/ 42 w 80"/>
              <a:gd name="T3" fmla="*/ 18 h 81"/>
              <a:gd name="T4" fmla="*/ 13 w 80"/>
              <a:gd name="T5" fmla="*/ 3 h 81"/>
              <a:gd name="T6" fmla="*/ 3 w 80"/>
              <a:gd name="T7" fmla="*/ 12 h 81"/>
              <a:gd name="T8" fmla="*/ 26 w 80"/>
              <a:gd name="T9" fmla="*/ 47 h 81"/>
              <a:gd name="T10" fmla="*/ 80 w 80"/>
              <a:gd name="T11" fmla="*/ 81 h 8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80" h="81">
                <a:moveTo>
                  <a:pt x="80" y="81"/>
                </a:moveTo>
                <a:cubicBezTo>
                  <a:pt x="69" y="46"/>
                  <a:pt x="52" y="27"/>
                  <a:pt x="42" y="18"/>
                </a:cubicBezTo>
                <a:cubicBezTo>
                  <a:pt x="35" y="10"/>
                  <a:pt x="23" y="0"/>
                  <a:pt x="13" y="3"/>
                </a:cubicBezTo>
                <a:cubicBezTo>
                  <a:pt x="9" y="4"/>
                  <a:pt x="5" y="7"/>
                  <a:pt x="3" y="12"/>
                </a:cubicBezTo>
                <a:cubicBezTo>
                  <a:pt x="0" y="23"/>
                  <a:pt x="15" y="37"/>
                  <a:pt x="26" y="47"/>
                </a:cubicBezTo>
                <a:cubicBezTo>
                  <a:pt x="36" y="57"/>
                  <a:pt x="54" y="70"/>
                  <a:pt x="80" y="8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48" name="Freeform 21"/>
          <p:cNvSpPr/>
          <p:nvPr>
            <p:custDataLst>
              <p:tags r:id="rId80"/>
            </p:custDataLst>
          </p:nvPr>
        </p:nvSpPr>
        <p:spPr bwMode="auto">
          <a:xfrm rot="1800000">
            <a:off x="6943012" y="2739940"/>
            <a:ext cx="105230" cy="54062"/>
          </a:xfrm>
          <a:custGeom>
            <a:gdLst>
              <a:gd name="T0" fmla="*/ 99 w 99"/>
              <a:gd name="T1" fmla="*/ 50 h 51"/>
              <a:gd name="T2" fmla="*/ 38 w 99"/>
              <a:gd name="T3" fmla="*/ 8 h 51"/>
              <a:gd name="T4" fmla="*/ 5 w 99"/>
              <a:gd name="T5" fmla="*/ 7 h 51"/>
              <a:gd name="T6" fmla="*/ 0 w 99"/>
              <a:gd name="T7" fmla="*/ 19 h 51"/>
              <a:gd name="T8" fmla="*/ 35 w 99"/>
              <a:gd name="T9" fmla="*/ 42 h 51"/>
              <a:gd name="T10" fmla="*/ 99 w 99"/>
              <a:gd name="T11" fmla="*/ 50 h 5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99" h="51">
                <a:moveTo>
                  <a:pt x="99" y="50"/>
                </a:moveTo>
                <a:cubicBezTo>
                  <a:pt x="74" y="23"/>
                  <a:pt x="51" y="12"/>
                  <a:pt x="38" y="8"/>
                </a:cubicBezTo>
                <a:cubicBezTo>
                  <a:pt x="28" y="5"/>
                  <a:pt x="14" y="0"/>
                  <a:pt x="5" y="7"/>
                </a:cubicBezTo>
                <a:cubicBezTo>
                  <a:pt x="2" y="10"/>
                  <a:pt x="0" y="15"/>
                  <a:pt x="0" y="19"/>
                </a:cubicBezTo>
                <a:cubicBezTo>
                  <a:pt x="2" y="31"/>
                  <a:pt x="21" y="37"/>
                  <a:pt x="35" y="42"/>
                </a:cubicBezTo>
                <a:cubicBezTo>
                  <a:pt x="49" y="46"/>
                  <a:pt x="71" y="51"/>
                  <a:pt x="99" y="5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49" name="Freeform 22"/>
          <p:cNvSpPr/>
          <p:nvPr>
            <p:custDataLst>
              <p:tags r:id="rId81"/>
            </p:custDataLst>
          </p:nvPr>
        </p:nvSpPr>
        <p:spPr bwMode="auto">
          <a:xfrm rot="1800000">
            <a:off x="6923835" y="2772969"/>
            <a:ext cx="111021" cy="40546"/>
          </a:xfrm>
          <a:custGeom>
            <a:gdLst>
              <a:gd name="T0" fmla="*/ 105 w 105"/>
              <a:gd name="T1" fmla="*/ 14 h 38"/>
              <a:gd name="T2" fmla="*/ 32 w 105"/>
              <a:gd name="T3" fmla="*/ 2 h 38"/>
              <a:gd name="T4" fmla="*/ 2 w 105"/>
              <a:gd name="T5" fmla="*/ 15 h 38"/>
              <a:gd name="T6" fmla="*/ 2 w 105"/>
              <a:gd name="T7" fmla="*/ 28 h 38"/>
              <a:gd name="T8" fmla="*/ 44 w 105"/>
              <a:gd name="T9" fmla="*/ 34 h 38"/>
              <a:gd name="T10" fmla="*/ 105 w 105"/>
              <a:gd name="T11" fmla="*/ 14 h 38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05" h="38">
                <a:moveTo>
                  <a:pt x="105" y="14"/>
                </a:moveTo>
                <a:cubicBezTo>
                  <a:pt x="71" y="0"/>
                  <a:pt x="46" y="0"/>
                  <a:pt x="32" y="2"/>
                </a:cubicBezTo>
                <a:cubicBezTo>
                  <a:pt x="22" y="3"/>
                  <a:pt x="6" y="5"/>
                  <a:pt x="2" y="15"/>
                </a:cubicBezTo>
                <a:cubicBezTo>
                  <a:pt x="0" y="19"/>
                  <a:pt x="0" y="24"/>
                  <a:pt x="2" y="28"/>
                </a:cubicBezTo>
                <a:cubicBezTo>
                  <a:pt x="8" y="38"/>
                  <a:pt x="29" y="36"/>
                  <a:pt x="44" y="34"/>
                </a:cubicBezTo>
                <a:cubicBezTo>
                  <a:pt x="58" y="32"/>
                  <a:pt x="80" y="27"/>
                  <a:pt x="105" y="1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50" name="Freeform 23"/>
          <p:cNvSpPr/>
          <p:nvPr>
            <p:custDataLst>
              <p:tags r:id="rId82"/>
            </p:custDataLst>
          </p:nvPr>
        </p:nvSpPr>
        <p:spPr bwMode="auto">
          <a:xfrm rot="1800000">
            <a:off x="6990437" y="2768441"/>
            <a:ext cx="62752" cy="68543"/>
          </a:xfrm>
          <a:custGeom>
            <a:gdLst>
              <a:gd name="T0" fmla="*/ 29 w 60"/>
              <a:gd name="T1" fmla="*/ 4 h 65"/>
              <a:gd name="T2" fmla="*/ 17 w 60"/>
              <a:gd name="T3" fmla="*/ 3 h 65"/>
              <a:gd name="T4" fmla="*/ 25 w 60"/>
              <a:gd name="T5" fmla="*/ 23 h 65"/>
              <a:gd name="T6" fmla="*/ 7 w 60"/>
              <a:gd name="T7" fmla="*/ 23 h 65"/>
              <a:gd name="T8" fmla="*/ 18 w 60"/>
              <a:gd name="T9" fmla="*/ 38 h 65"/>
              <a:gd name="T10" fmla="*/ 1 w 60"/>
              <a:gd name="T11" fmla="*/ 44 h 65"/>
              <a:gd name="T12" fmla="*/ 10 w 60"/>
              <a:gd name="T13" fmla="*/ 56 h 65"/>
              <a:gd name="T14" fmla="*/ 53 w 60"/>
              <a:gd name="T15" fmla="*/ 49 h 65"/>
              <a:gd name="T16" fmla="*/ 29 w 60"/>
              <a:gd name="T17" fmla="*/ 4 h 65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0" h="65">
                <a:moveTo>
                  <a:pt x="29" y="4"/>
                </a:moveTo>
                <a:cubicBezTo>
                  <a:pt x="28" y="3"/>
                  <a:pt x="19" y="0"/>
                  <a:pt x="17" y="3"/>
                </a:cubicBezTo>
                <a:cubicBezTo>
                  <a:pt x="14" y="6"/>
                  <a:pt x="17" y="14"/>
                  <a:pt x="25" y="23"/>
                </a:cubicBezTo>
                <a:cubicBezTo>
                  <a:pt x="16" y="19"/>
                  <a:pt x="9" y="20"/>
                  <a:pt x="7" y="23"/>
                </a:cubicBezTo>
                <a:cubicBezTo>
                  <a:pt x="5" y="26"/>
                  <a:pt x="9" y="33"/>
                  <a:pt x="18" y="38"/>
                </a:cubicBezTo>
                <a:cubicBezTo>
                  <a:pt x="10" y="35"/>
                  <a:pt x="2" y="39"/>
                  <a:pt x="1" y="44"/>
                </a:cubicBezTo>
                <a:cubicBezTo>
                  <a:pt x="0" y="48"/>
                  <a:pt x="3" y="53"/>
                  <a:pt x="10" y="56"/>
                </a:cubicBezTo>
                <a:cubicBezTo>
                  <a:pt x="28" y="65"/>
                  <a:pt x="47" y="60"/>
                  <a:pt x="53" y="49"/>
                </a:cubicBezTo>
                <a:cubicBezTo>
                  <a:pt x="60" y="37"/>
                  <a:pt x="53" y="13"/>
                  <a:pt x="29" y="4"/>
                </a:cubicBezTo>
                <a:close/>
              </a:path>
            </a:pathLst>
          </a:custGeom>
          <a:solidFill>
            <a:srgbClr val="DAED8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51" name="Freeform 24"/>
          <p:cNvSpPr/>
          <p:nvPr>
            <p:custDataLst>
              <p:tags r:id="rId83"/>
            </p:custDataLst>
          </p:nvPr>
        </p:nvSpPr>
        <p:spPr bwMode="auto">
          <a:xfrm rot="1800000">
            <a:off x="7095493" y="2779450"/>
            <a:ext cx="90749" cy="114882"/>
          </a:xfrm>
          <a:custGeom>
            <a:gdLst>
              <a:gd name="T0" fmla="*/ 86 w 86"/>
              <a:gd name="T1" fmla="*/ 109 h 109"/>
              <a:gd name="T2" fmla="*/ 47 w 86"/>
              <a:gd name="T3" fmla="*/ 31 h 109"/>
              <a:gd name="T4" fmla="*/ 0 w 86"/>
              <a:gd name="T5" fmla="*/ 0 h 109"/>
              <a:gd name="T6" fmla="*/ 23 w 86"/>
              <a:gd name="T7" fmla="*/ 38 h 109"/>
              <a:gd name="T8" fmla="*/ 53 w 86"/>
              <a:gd name="T9" fmla="*/ 97 h 109"/>
              <a:gd name="T10" fmla="*/ 86 w 86"/>
              <a:gd name="T11" fmla="*/ 109 h 10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86" h="109">
                <a:moveTo>
                  <a:pt x="86" y="109"/>
                </a:moveTo>
                <a:cubicBezTo>
                  <a:pt x="84" y="96"/>
                  <a:pt x="77" y="61"/>
                  <a:pt x="47" y="31"/>
                </a:cubicBezTo>
                <a:cubicBezTo>
                  <a:pt x="30" y="14"/>
                  <a:pt x="12" y="5"/>
                  <a:pt x="0" y="0"/>
                </a:cubicBezTo>
                <a:cubicBezTo>
                  <a:pt x="6" y="9"/>
                  <a:pt x="15" y="21"/>
                  <a:pt x="23" y="38"/>
                </a:cubicBezTo>
                <a:cubicBezTo>
                  <a:pt x="37" y="67"/>
                  <a:pt x="37" y="84"/>
                  <a:pt x="53" y="97"/>
                </a:cubicBezTo>
                <a:cubicBezTo>
                  <a:pt x="63" y="105"/>
                  <a:pt x="75" y="109"/>
                  <a:pt x="86" y="109"/>
                </a:cubicBezTo>
                <a:close/>
              </a:path>
            </a:pathLst>
          </a:custGeom>
          <a:solidFill>
            <a:srgbClr val="C4E36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52" name="Freeform 25"/>
          <p:cNvSpPr/>
          <p:nvPr>
            <p:custDataLst>
              <p:tags r:id="rId84"/>
            </p:custDataLst>
          </p:nvPr>
        </p:nvSpPr>
        <p:spPr bwMode="auto">
          <a:xfrm rot="1800000">
            <a:off x="7057824" y="2779017"/>
            <a:ext cx="342719" cy="329200"/>
          </a:xfrm>
          <a:custGeom>
            <a:gdLst>
              <a:gd name="T0" fmla="*/ 0 w 325"/>
              <a:gd name="T1" fmla="*/ 304 h 312"/>
              <a:gd name="T2" fmla="*/ 173 w 325"/>
              <a:gd name="T3" fmla="*/ 106 h 312"/>
              <a:gd name="T4" fmla="*/ 316 w 325"/>
              <a:gd name="T5" fmla="*/ 0 h 312"/>
              <a:gd name="T6" fmla="*/ 325 w 325"/>
              <a:gd name="T7" fmla="*/ 15 h 312"/>
              <a:gd name="T8" fmla="*/ 182 w 325"/>
              <a:gd name="T9" fmla="*/ 117 h 312"/>
              <a:gd name="T10" fmla="*/ 12 w 325"/>
              <a:gd name="T11" fmla="*/ 312 h 312"/>
              <a:gd name="T12" fmla="*/ 0 w 325"/>
              <a:gd name="T13" fmla="*/ 304 h 31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25" h="312">
                <a:moveTo>
                  <a:pt x="0" y="304"/>
                </a:moveTo>
                <a:cubicBezTo>
                  <a:pt x="39" y="246"/>
                  <a:pt x="95" y="175"/>
                  <a:pt x="173" y="106"/>
                </a:cubicBezTo>
                <a:cubicBezTo>
                  <a:pt x="223" y="61"/>
                  <a:pt x="272" y="27"/>
                  <a:pt x="316" y="0"/>
                </a:cubicBezTo>
                <a:cubicBezTo>
                  <a:pt x="319" y="5"/>
                  <a:pt x="322" y="10"/>
                  <a:pt x="325" y="15"/>
                </a:cubicBezTo>
                <a:cubicBezTo>
                  <a:pt x="282" y="40"/>
                  <a:pt x="233" y="73"/>
                  <a:pt x="182" y="117"/>
                </a:cubicBezTo>
                <a:cubicBezTo>
                  <a:pt x="103" y="185"/>
                  <a:pt x="49" y="256"/>
                  <a:pt x="12" y="312"/>
                </a:cubicBezTo>
                <a:cubicBezTo>
                  <a:pt x="8" y="310"/>
                  <a:pt x="4" y="307"/>
                  <a:pt x="0" y="304"/>
                </a:cubicBezTo>
                <a:close/>
              </a:path>
            </a:pathLst>
          </a:custGeom>
          <a:solidFill>
            <a:srgbClr val="C4E36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53" name="Freeform 26"/>
          <p:cNvSpPr/>
          <p:nvPr>
            <p:custDataLst>
              <p:tags r:id="rId85"/>
            </p:custDataLst>
          </p:nvPr>
        </p:nvSpPr>
        <p:spPr bwMode="auto">
          <a:xfrm rot="1800000">
            <a:off x="6861694" y="2878358"/>
            <a:ext cx="278037" cy="263554"/>
          </a:xfrm>
          <a:custGeom>
            <a:gdLst>
              <a:gd name="T0" fmla="*/ 249 w 264"/>
              <a:gd name="T1" fmla="*/ 108 h 250"/>
              <a:gd name="T2" fmla="*/ 221 w 264"/>
              <a:gd name="T3" fmla="*/ 102 h 250"/>
              <a:gd name="T4" fmla="*/ 191 w 264"/>
              <a:gd name="T5" fmla="*/ 105 h 250"/>
              <a:gd name="T6" fmla="*/ 221 w 264"/>
              <a:gd name="T7" fmla="*/ 86 h 250"/>
              <a:gd name="T8" fmla="*/ 230 w 264"/>
              <a:gd name="T9" fmla="*/ 49 h 250"/>
              <a:gd name="T10" fmla="*/ 219 w 264"/>
              <a:gd name="T11" fmla="*/ 36 h 250"/>
              <a:gd name="T12" fmla="*/ 179 w 264"/>
              <a:gd name="T13" fmla="*/ 51 h 250"/>
              <a:gd name="T14" fmla="*/ 155 w 264"/>
              <a:gd name="T15" fmla="*/ 77 h 250"/>
              <a:gd name="T16" fmla="*/ 169 w 264"/>
              <a:gd name="T17" fmla="*/ 43 h 250"/>
              <a:gd name="T18" fmla="*/ 155 w 264"/>
              <a:gd name="T19" fmla="*/ 5 h 250"/>
              <a:gd name="T20" fmla="*/ 138 w 264"/>
              <a:gd name="T21" fmla="*/ 1 h 250"/>
              <a:gd name="T22" fmla="*/ 111 w 264"/>
              <a:gd name="T23" fmla="*/ 39 h 250"/>
              <a:gd name="T24" fmla="*/ 110 w 264"/>
              <a:gd name="T25" fmla="*/ 56 h 250"/>
              <a:gd name="T26" fmla="*/ 94 w 264"/>
              <a:gd name="T27" fmla="*/ 28 h 250"/>
              <a:gd name="T28" fmla="*/ 66 w 264"/>
              <a:gd name="T29" fmla="*/ 8 h 250"/>
              <a:gd name="T30" fmla="*/ 44 w 264"/>
              <a:gd name="T31" fmla="*/ 27 h 250"/>
              <a:gd name="T32" fmla="*/ 63 w 264"/>
              <a:gd name="T33" fmla="*/ 74 h 250"/>
              <a:gd name="T34" fmla="*/ 70 w 264"/>
              <a:gd name="T35" fmla="*/ 82 h 250"/>
              <a:gd name="T36" fmla="*/ 45 w 264"/>
              <a:gd name="T37" fmla="*/ 73 h 250"/>
              <a:gd name="T38" fmla="*/ 6 w 264"/>
              <a:gd name="T39" fmla="*/ 83 h 250"/>
              <a:gd name="T40" fmla="*/ 1 w 264"/>
              <a:gd name="T41" fmla="*/ 99 h 250"/>
              <a:gd name="T42" fmla="*/ 28 w 264"/>
              <a:gd name="T43" fmla="*/ 122 h 250"/>
              <a:gd name="T44" fmla="*/ 62 w 264"/>
              <a:gd name="T45" fmla="*/ 128 h 250"/>
              <a:gd name="T46" fmla="*/ 24 w 264"/>
              <a:gd name="T47" fmla="*/ 139 h 250"/>
              <a:gd name="T48" fmla="*/ 3 w 264"/>
              <a:gd name="T49" fmla="*/ 167 h 250"/>
              <a:gd name="T50" fmla="*/ 9 w 264"/>
              <a:gd name="T51" fmla="*/ 183 h 250"/>
              <a:gd name="T52" fmla="*/ 58 w 264"/>
              <a:gd name="T53" fmla="*/ 180 h 250"/>
              <a:gd name="T54" fmla="*/ 68 w 264"/>
              <a:gd name="T55" fmla="*/ 171 h 250"/>
              <a:gd name="T56" fmla="*/ 57 w 264"/>
              <a:gd name="T57" fmla="*/ 194 h 250"/>
              <a:gd name="T58" fmla="*/ 65 w 264"/>
              <a:gd name="T59" fmla="*/ 242 h 250"/>
              <a:gd name="T60" fmla="*/ 81 w 264"/>
              <a:gd name="T61" fmla="*/ 248 h 250"/>
              <a:gd name="T62" fmla="*/ 111 w 264"/>
              <a:gd name="T63" fmla="*/ 213 h 250"/>
              <a:gd name="T64" fmla="*/ 114 w 264"/>
              <a:gd name="T65" fmla="*/ 187 h 250"/>
              <a:gd name="T66" fmla="*/ 116 w 264"/>
              <a:gd name="T67" fmla="*/ 214 h 250"/>
              <a:gd name="T68" fmla="*/ 150 w 264"/>
              <a:gd name="T69" fmla="*/ 249 h 250"/>
              <a:gd name="T70" fmla="*/ 166 w 264"/>
              <a:gd name="T71" fmla="*/ 244 h 250"/>
              <a:gd name="T72" fmla="*/ 169 w 264"/>
              <a:gd name="T73" fmla="*/ 204 h 250"/>
              <a:gd name="T74" fmla="*/ 158 w 264"/>
              <a:gd name="T75" fmla="*/ 180 h 250"/>
              <a:gd name="T76" fmla="*/ 174 w 264"/>
              <a:gd name="T77" fmla="*/ 201 h 250"/>
              <a:gd name="T78" fmla="*/ 218 w 264"/>
              <a:gd name="T79" fmla="*/ 218 h 250"/>
              <a:gd name="T80" fmla="*/ 230 w 264"/>
              <a:gd name="T81" fmla="*/ 205 h 250"/>
              <a:gd name="T82" fmla="*/ 210 w 264"/>
              <a:gd name="T83" fmla="*/ 165 h 250"/>
              <a:gd name="T84" fmla="*/ 187 w 264"/>
              <a:gd name="T85" fmla="*/ 151 h 250"/>
              <a:gd name="T86" fmla="*/ 231 w 264"/>
              <a:gd name="T87" fmla="*/ 156 h 250"/>
              <a:gd name="T88" fmla="*/ 259 w 264"/>
              <a:gd name="T89" fmla="*/ 140 h 250"/>
              <a:gd name="T90" fmla="*/ 249 w 264"/>
              <a:gd name="T91" fmla="*/ 108 h 25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264" h="250">
                <a:moveTo>
                  <a:pt x="249" y="108"/>
                </a:moveTo>
                <a:cubicBezTo>
                  <a:pt x="242" y="102"/>
                  <a:pt x="233" y="102"/>
                  <a:pt x="221" y="102"/>
                </a:cubicBezTo>
                <a:cubicBezTo>
                  <a:pt x="204" y="102"/>
                  <a:pt x="191" y="107"/>
                  <a:pt x="191" y="105"/>
                </a:cubicBezTo>
                <a:cubicBezTo>
                  <a:pt x="190" y="104"/>
                  <a:pt x="209" y="102"/>
                  <a:pt x="221" y="86"/>
                </a:cubicBezTo>
                <a:cubicBezTo>
                  <a:pt x="224" y="83"/>
                  <a:pt x="237" y="66"/>
                  <a:pt x="230" y="49"/>
                </a:cubicBezTo>
                <a:cubicBezTo>
                  <a:pt x="229" y="47"/>
                  <a:pt x="226" y="40"/>
                  <a:pt x="219" y="36"/>
                </a:cubicBezTo>
                <a:cubicBezTo>
                  <a:pt x="206" y="31"/>
                  <a:pt x="191" y="43"/>
                  <a:pt x="179" y="51"/>
                </a:cubicBezTo>
                <a:cubicBezTo>
                  <a:pt x="173" y="56"/>
                  <a:pt x="164" y="64"/>
                  <a:pt x="155" y="77"/>
                </a:cubicBezTo>
                <a:cubicBezTo>
                  <a:pt x="159" y="72"/>
                  <a:pt x="168" y="60"/>
                  <a:pt x="169" y="43"/>
                </a:cubicBezTo>
                <a:cubicBezTo>
                  <a:pt x="169" y="38"/>
                  <a:pt x="170" y="14"/>
                  <a:pt x="155" y="5"/>
                </a:cubicBezTo>
                <a:cubicBezTo>
                  <a:pt x="153" y="3"/>
                  <a:pt x="147" y="0"/>
                  <a:pt x="138" y="1"/>
                </a:cubicBezTo>
                <a:cubicBezTo>
                  <a:pt x="118" y="4"/>
                  <a:pt x="111" y="36"/>
                  <a:pt x="111" y="39"/>
                </a:cubicBezTo>
                <a:cubicBezTo>
                  <a:pt x="109" y="46"/>
                  <a:pt x="109" y="52"/>
                  <a:pt x="110" y="56"/>
                </a:cubicBezTo>
                <a:cubicBezTo>
                  <a:pt x="107" y="50"/>
                  <a:pt x="103" y="39"/>
                  <a:pt x="94" y="28"/>
                </a:cubicBezTo>
                <a:cubicBezTo>
                  <a:pt x="86" y="18"/>
                  <a:pt x="78" y="8"/>
                  <a:pt x="66" y="8"/>
                </a:cubicBezTo>
                <a:cubicBezTo>
                  <a:pt x="56" y="9"/>
                  <a:pt x="47" y="18"/>
                  <a:pt x="44" y="27"/>
                </a:cubicBezTo>
                <a:cubicBezTo>
                  <a:pt x="39" y="44"/>
                  <a:pt x="53" y="64"/>
                  <a:pt x="63" y="74"/>
                </a:cubicBezTo>
                <a:cubicBezTo>
                  <a:pt x="66" y="77"/>
                  <a:pt x="71" y="81"/>
                  <a:pt x="70" y="82"/>
                </a:cubicBezTo>
                <a:cubicBezTo>
                  <a:pt x="69" y="83"/>
                  <a:pt x="59" y="75"/>
                  <a:pt x="45" y="73"/>
                </a:cubicBezTo>
                <a:cubicBezTo>
                  <a:pt x="41" y="73"/>
                  <a:pt x="17" y="69"/>
                  <a:pt x="6" y="83"/>
                </a:cubicBezTo>
                <a:cubicBezTo>
                  <a:pt x="5" y="84"/>
                  <a:pt x="0" y="91"/>
                  <a:pt x="1" y="99"/>
                </a:cubicBezTo>
                <a:cubicBezTo>
                  <a:pt x="3" y="112"/>
                  <a:pt x="18" y="118"/>
                  <a:pt x="28" y="122"/>
                </a:cubicBezTo>
                <a:cubicBezTo>
                  <a:pt x="34" y="125"/>
                  <a:pt x="46" y="129"/>
                  <a:pt x="62" y="128"/>
                </a:cubicBezTo>
                <a:cubicBezTo>
                  <a:pt x="54" y="128"/>
                  <a:pt x="39" y="129"/>
                  <a:pt x="24" y="139"/>
                </a:cubicBezTo>
                <a:cubicBezTo>
                  <a:pt x="17" y="144"/>
                  <a:pt x="3" y="153"/>
                  <a:pt x="3" y="167"/>
                </a:cubicBezTo>
                <a:cubicBezTo>
                  <a:pt x="3" y="168"/>
                  <a:pt x="3" y="176"/>
                  <a:pt x="9" y="183"/>
                </a:cubicBezTo>
                <a:cubicBezTo>
                  <a:pt x="20" y="194"/>
                  <a:pt x="44" y="190"/>
                  <a:pt x="58" y="180"/>
                </a:cubicBezTo>
                <a:cubicBezTo>
                  <a:pt x="63" y="176"/>
                  <a:pt x="67" y="171"/>
                  <a:pt x="68" y="171"/>
                </a:cubicBezTo>
                <a:cubicBezTo>
                  <a:pt x="69" y="172"/>
                  <a:pt x="61" y="181"/>
                  <a:pt x="57" y="194"/>
                </a:cubicBezTo>
                <a:cubicBezTo>
                  <a:pt x="53" y="208"/>
                  <a:pt x="52" y="230"/>
                  <a:pt x="65" y="242"/>
                </a:cubicBezTo>
                <a:cubicBezTo>
                  <a:pt x="67" y="243"/>
                  <a:pt x="73" y="249"/>
                  <a:pt x="81" y="248"/>
                </a:cubicBezTo>
                <a:cubicBezTo>
                  <a:pt x="99" y="248"/>
                  <a:pt x="110" y="216"/>
                  <a:pt x="111" y="213"/>
                </a:cubicBezTo>
                <a:cubicBezTo>
                  <a:pt x="114" y="202"/>
                  <a:pt x="114" y="193"/>
                  <a:pt x="114" y="187"/>
                </a:cubicBezTo>
                <a:cubicBezTo>
                  <a:pt x="113" y="194"/>
                  <a:pt x="113" y="204"/>
                  <a:pt x="116" y="214"/>
                </a:cubicBezTo>
                <a:cubicBezTo>
                  <a:pt x="117" y="216"/>
                  <a:pt x="128" y="247"/>
                  <a:pt x="150" y="249"/>
                </a:cubicBezTo>
                <a:cubicBezTo>
                  <a:pt x="152" y="249"/>
                  <a:pt x="160" y="250"/>
                  <a:pt x="166" y="244"/>
                </a:cubicBezTo>
                <a:cubicBezTo>
                  <a:pt x="178" y="234"/>
                  <a:pt x="172" y="213"/>
                  <a:pt x="169" y="204"/>
                </a:cubicBezTo>
                <a:cubicBezTo>
                  <a:pt x="166" y="193"/>
                  <a:pt x="161" y="185"/>
                  <a:pt x="158" y="180"/>
                </a:cubicBezTo>
                <a:cubicBezTo>
                  <a:pt x="161" y="185"/>
                  <a:pt x="166" y="194"/>
                  <a:pt x="174" y="201"/>
                </a:cubicBezTo>
                <a:cubicBezTo>
                  <a:pt x="179" y="206"/>
                  <a:pt x="201" y="225"/>
                  <a:pt x="218" y="218"/>
                </a:cubicBezTo>
                <a:cubicBezTo>
                  <a:pt x="219" y="217"/>
                  <a:pt x="227" y="213"/>
                  <a:pt x="230" y="205"/>
                </a:cubicBezTo>
                <a:cubicBezTo>
                  <a:pt x="236" y="188"/>
                  <a:pt x="214" y="169"/>
                  <a:pt x="210" y="165"/>
                </a:cubicBezTo>
                <a:cubicBezTo>
                  <a:pt x="199" y="155"/>
                  <a:pt x="186" y="152"/>
                  <a:pt x="187" y="151"/>
                </a:cubicBezTo>
                <a:cubicBezTo>
                  <a:pt x="187" y="149"/>
                  <a:pt x="207" y="160"/>
                  <a:pt x="231" y="156"/>
                </a:cubicBezTo>
                <a:cubicBezTo>
                  <a:pt x="239" y="154"/>
                  <a:pt x="254" y="152"/>
                  <a:pt x="259" y="140"/>
                </a:cubicBezTo>
                <a:cubicBezTo>
                  <a:pt x="264" y="129"/>
                  <a:pt x="258" y="115"/>
                  <a:pt x="249" y="108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54" name="Freeform 27"/>
          <p:cNvSpPr/>
          <p:nvPr>
            <p:custDataLst>
              <p:tags r:id="rId86"/>
            </p:custDataLst>
          </p:nvPr>
        </p:nvSpPr>
        <p:spPr bwMode="auto">
          <a:xfrm rot="1800000">
            <a:off x="6905478" y="2914290"/>
            <a:ext cx="186323" cy="181494"/>
          </a:xfrm>
          <a:custGeom>
            <a:gdLst>
              <a:gd name="T0" fmla="*/ 174 w 176"/>
              <a:gd name="T1" fmla="*/ 84 h 172"/>
              <a:gd name="T2" fmla="*/ 131 w 176"/>
              <a:gd name="T3" fmla="*/ 75 h 172"/>
              <a:gd name="T4" fmla="*/ 158 w 176"/>
              <a:gd name="T5" fmla="*/ 42 h 172"/>
              <a:gd name="T6" fmla="*/ 152 w 176"/>
              <a:gd name="T7" fmla="*/ 32 h 172"/>
              <a:gd name="T8" fmla="*/ 112 w 176"/>
              <a:gd name="T9" fmla="*/ 46 h 172"/>
              <a:gd name="T10" fmla="*/ 106 w 176"/>
              <a:gd name="T11" fmla="*/ 4 h 172"/>
              <a:gd name="T12" fmla="*/ 95 w 176"/>
              <a:gd name="T13" fmla="*/ 2 h 172"/>
              <a:gd name="T14" fmla="*/ 77 w 176"/>
              <a:gd name="T15" fmla="*/ 47 h 172"/>
              <a:gd name="T16" fmla="*/ 43 w 176"/>
              <a:gd name="T17" fmla="*/ 7 h 172"/>
              <a:gd name="T18" fmla="*/ 33 w 176"/>
              <a:gd name="T19" fmla="*/ 12 h 172"/>
              <a:gd name="T20" fmla="*/ 47 w 176"/>
              <a:gd name="T21" fmla="*/ 58 h 172"/>
              <a:gd name="T22" fmla="*/ 4 w 176"/>
              <a:gd name="T23" fmla="*/ 59 h 172"/>
              <a:gd name="T24" fmla="*/ 0 w 176"/>
              <a:gd name="T25" fmla="*/ 70 h 172"/>
              <a:gd name="T26" fmla="*/ 34 w 176"/>
              <a:gd name="T27" fmla="*/ 90 h 172"/>
              <a:gd name="T28" fmla="*/ 4 w 176"/>
              <a:gd name="T29" fmla="*/ 118 h 172"/>
              <a:gd name="T30" fmla="*/ 9 w 176"/>
              <a:gd name="T31" fmla="*/ 129 h 172"/>
              <a:gd name="T32" fmla="*/ 54 w 176"/>
              <a:gd name="T33" fmla="*/ 115 h 172"/>
              <a:gd name="T34" fmla="*/ 38 w 176"/>
              <a:gd name="T35" fmla="*/ 160 h 172"/>
              <a:gd name="T36" fmla="*/ 55 w 176"/>
              <a:gd name="T37" fmla="*/ 166 h 172"/>
              <a:gd name="T38" fmla="*/ 81 w 176"/>
              <a:gd name="T39" fmla="*/ 123 h 172"/>
              <a:gd name="T40" fmla="*/ 95 w 176"/>
              <a:gd name="T41" fmla="*/ 170 h 172"/>
              <a:gd name="T42" fmla="*/ 112 w 176"/>
              <a:gd name="T43" fmla="*/ 166 h 172"/>
              <a:gd name="T44" fmla="*/ 106 w 176"/>
              <a:gd name="T45" fmla="*/ 121 h 172"/>
              <a:gd name="T46" fmla="*/ 146 w 176"/>
              <a:gd name="T47" fmla="*/ 152 h 172"/>
              <a:gd name="T48" fmla="*/ 157 w 176"/>
              <a:gd name="T49" fmla="*/ 143 h 172"/>
              <a:gd name="T50" fmla="*/ 130 w 176"/>
              <a:gd name="T51" fmla="*/ 105 h 172"/>
              <a:gd name="T52" fmla="*/ 173 w 176"/>
              <a:gd name="T53" fmla="*/ 96 h 172"/>
              <a:gd name="T54" fmla="*/ 174 w 176"/>
              <a:gd name="T55" fmla="*/ 84 h 17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176" h="172">
                <a:moveTo>
                  <a:pt x="174" y="84"/>
                </a:moveTo>
                <a:cubicBezTo>
                  <a:pt x="171" y="75"/>
                  <a:pt x="153" y="70"/>
                  <a:pt x="131" y="75"/>
                </a:cubicBezTo>
                <a:cubicBezTo>
                  <a:pt x="149" y="67"/>
                  <a:pt x="160" y="53"/>
                  <a:pt x="158" y="42"/>
                </a:cubicBezTo>
                <a:cubicBezTo>
                  <a:pt x="158" y="41"/>
                  <a:pt x="156" y="35"/>
                  <a:pt x="152" y="32"/>
                </a:cubicBezTo>
                <a:cubicBezTo>
                  <a:pt x="143" y="26"/>
                  <a:pt x="127" y="31"/>
                  <a:pt x="112" y="46"/>
                </a:cubicBezTo>
                <a:cubicBezTo>
                  <a:pt x="119" y="27"/>
                  <a:pt x="116" y="10"/>
                  <a:pt x="106" y="4"/>
                </a:cubicBezTo>
                <a:cubicBezTo>
                  <a:pt x="105" y="4"/>
                  <a:pt x="100" y="0"/>
                  <a:pt x="95" y="2"/>
                </a:cubicBezTo>
                <a:cubicBezTo>
                  <a:pt x="84" y="4"/>
                  <a:pt x="76" y="22"/>
                  <a:pt x="77" y="47"/>
                </a:cubicBezTo>
                <a:cubicBezTo>
                  <a:pt x="69" y="22"/>
                  <a:pt x="55" y="6"/>
                  <a:pt x="43" y="7"/>
                </a:cubicBezTo>
                <a:cubicBezTo>
                  <a:pt x="42" y="7"/>
                  <a:pt x="36" y="8"/>
                  <a:pt x="33" y="12"/>
                </a:cubicBezTo>
                <a:cubicBezTo>
                  <a:pt x="26" y="21"/>
                  <a:pt x="31" y="40"/>
                  <a:pt x="47" y="58"/>
                </a:cubicBezTo>
                <a:cubicBezTo>
                  <a:pt x="28" y="50"/>
                  <a:pt x="11" y="50"/>
                  <a:pt x="4" y="59"/>
                </a:cubicBezTo>
                <a:cubicBezTo>
                  <a:pt x="3" y="60"/>
                  <a:pt x="0" y="64"/>
                  <a:pt x="0" y="70"/>
                </a:cubicBezTo>
                <a:cubicBezTo>
                  <a:pt x="2" y="80"/>
                  <a:pt x="15" y="89"/>
                  <a:pt x="34" y="90"/>
                </a:cubicBezTo>
                <a:cubicBezTo>
                  <a:pt x="16" y="95"/>
                  <a:pt x="4" y="107"/>
                  <a:pt x="4" y="118"/>
                </a:cubicBezTo>
                <a:cubicBezTo>
                  <a:pt x="5" y="120"/>
                  <a:pt x="5" y="126"/>
                  <a:pt x="9" y="129"/>
                </a:cubicBezTo>
                <a:cubicBezTo>
                  <a:pt x="16" y="136"/>
                  <a:pt x="35" y="131"/>
                  <a:pt x="54" y="115"/>
                </a:cubicBezTo>
                <a:cubicBezTo>
                  <a:pt x="36" y="131"/>
                  <a:pt x="31" y="151"/>
                  <a:pt x="38" y="160"/>
                </a:cubicBezTo>
                <a:cubicBezTo>
                  <a:pt x="42" y="165"/>
                  <a:pt x="50" y="167"/>
                  <a:pt x="55" y="166"/>
                </a:cubicBezTo>
                <a:cubicBezTo>
                  <a:pt x="69" y="164"/>
                  <a:pt x="81" y="147"/>
                  <a:pt x="81" y="123"/>
                </a:cubicBezTo>
                <a:cubicBezTo>
                  <a:pt x="76" y="148"/>
                  <a:pt x="84" y="167"/>
                  <a:pt x="95" y="170"/>
                </a:cubicBezTo>
                <a:cubicBezTo>
                  <a:pt x="101" y="172"/>
                  <a:pt x="108" y="170"/>
                  <a:pt x="112" y="166"/>
                </a:cubicBezTo>
                <a:cubicBezTo>
                  <a:pt x="120" y="158"/>
                  <a:pt x="120" y="139"/>
                  <a:pt x="106" y="121"/>
                </a:cubicBezTo>
                <a:cubicBezTo>
                  <a:pt x="117" y="143"/>
                  <a:pt x="134" y="155"/>
                  <a:pt x="146" y="152"/>
                </a:cubicBezTo>
                <a:cubicBezTo>
                  <a:pt x="147" y="152"/>
                  <a:pt x="154" y="150"/>
                  <a:pt x="157" y="143"/>
                </a:cubicBezTo>
                <a:cubicBezTo>
                  <a:pt x="161" y="133"/>
                  <a:pt x="151" y="117"/>
                  <a:pt x="130" y="105"/>
                </a:cubicBezTo>
                <a:cubicBezTo>
                  <a:pt x="150" y="110"/>
                  <a:pt x="168" y="106"/>
                  <a:pt x="173" y="96"/>
                </a:cubicBezTo>
                <a:cubicBezTo>
                  <a:pt x="174" y="95"/>
                  <a:pt x="176" y="90"/>
                  <a:pt x="174" y="8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55" name="Freeform 28"/>
          <p:cNvSpPr/>
          <p:nvPr>
            <p:custDataLst>
              <p:tags r:id="rId87"/>
            </p:custDataLst>
          </p:nvPr>
        </p:nvSpPr>
        <p:spPr bwMode="auto">
          <a:xfrm rot="1800000">
            <a:off x="6961137" y="2969865"/>
            <a:ext cx="70475" cy="66613"/>
          </a:xfrm>
          <a:custGeom>
            <a:gdLst>
              <a:gd name="T0" fmla="*/ 31 w 67"/>
              <a:gd name="T1" fmla="*/ 61 h 63"/>
              <a:gd name="T2" fmla="*/ 0 w 67"/>
              <a:gd name="T3" fmla="*/ 31 h 63"/>
              <a:gd name="T4" fmla="*/ 29 w 67"/>
              <a:gd name="T5" fmla="*/ 2 h 63"/>
              <a:gd name="T6" fmla="*/ 67 w 67"/>
              <a:gd name="T7" fmla="*/ 31 h 63"/>
              <a:gd name="T8" fmla="*/ 31 w 67"/>
              <a:gd name="T9" fmla="*/ 61 h 6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7" h="62">
                <a:moveTo>
                  <a:pt x="31" y="61"/>
                </a:moveTo>
                <a:cubicBezTo>
                  <a:pt x="16" y="60"/>
                  <a:pt x="0" y="48"/>
                  <a:pt x="0" y="31"/>
                </a:cubicBezTo>
                <a:cubicBezTo>
                  <a:pt x="1" y="15"/>
                  <a:pt x="15" y="4"/>
                  <a:pt x="29" y="2"/>
                </a:cubicBezTo>
                <a:cubicBezTo>
                  <a:pt x="46" y="0"/>
                  <a:pt x="66" y="13"/>
                  <a:pt x="67" y="31"/>
                </a:cubicBezTo>
                <a:cubicBezTo>
                  <a:pt x="67" y="49"/>
                  <a:pt x="49" y="63"/>
                  <a:pt x="31" y="61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56" name="Freeform 29"/>
          <p:cNvSpPr/>
          <p:nvPr>
            <p:custDataLst>
              <p:tags r:id="rId88"/>
            </p:custDataLst>
          </p:nvPr>
        </p:nvSpPr>
        <p:spPr bwMode="auto">
          <a:xfrm rot="1800000">
            <a:off x="6994050" y="2985750"/>
            <a:ext cx="30892" cy="29926"/>
          </a:xfrm>
          <a:custGeom>
            <a:gdLst>
              <a:gd name="T0" fmla="*/ 7 w 29"/>
              <a:gd name="T1" fmla="*/ 23 h 28"/>
              <a:gd name="T2" fmla="*/ 4 w 29"/>
              <a:gd name="T3" fmla="*/ 5 h 28"/>
              <a:gd name="T4" fmla="*/ 22 w 29"/>
              <a:gd name="T5" fmla="*/ 4 h 28"/>
              <a:gd name="T6" fmla="*/ 24 w 29"/>
              <a:gd name="T7" fmla="*/ 23 h 28"/>
              <a:gd name="T8" fmla="*/ 7 w 29"/>
              <a:gd name="T9" fmla="*/ 23 h 28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8" h="28">
                <a:moveTo>
                  <a:pt x="7" y="23"/>
                </a:moveTo>
                <a:cubicBezTo>
                  <a:pt x="2" y="19"/>
                  <a:pt x="0" y="11"/>
                  <a:pt x="4" y="5"/>
                </a:cubicBezTo>
                <a:cubicBezTo>
                  <a:pt x="9" y="0"/>
                  <a:pt x="17" y="0"/>
                  <a:pt x="22" y="4"/>
                </a:cubicBezTo>
                <a:cubicBezTo>
                  <a:pt x="28" y="9"/>
                  <a:pt x="29" y="18"/>
                  <a:pt x="24" y="23"/>
                </a:cubicBezTo>
                <a:cubicBezTo>
                  <a:pt x="19" y="28"/>
                  <a:pt x="11" y="27"/>
                  <a:pt x="7" y="23"/>
                </a:cubicBez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30" name="文本框 129"/>
          <p:cNvSpPr txBox="1"/>
          <p:nvPr>
            <p:custDataLst>
              <p:tags r:id="rId89"/>
            </p:custDataLst>
          </p:nvPr>
        </p:nvSpPr>
        <p:spPr>
          <a:xfrm>
            <a:off x="6180020" y="2240039"/>
            <a:ext cx="854652" cy="727609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r>
              <a:rPr lang="en-US" altLang="zh-CN" sz="2000" b="1">
                <a:solidFill>
                  <a:schemeClr val="accent2"/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02</a:t>
            </a:r>
          </a:p>
        </p:txBody>
      </p:sp>
      <p:sp>
        <p:nvSpPr>
          <p:cNvPr id="128" name="文本框 75"/>
          <p:cNvSpPr txBox="1"/>
          <p:nvPr>
            <p:custDataLst>
              <p:tags r:id="rId90"/>
            </p:custDataLst>
          </p:nvPr>
        </p:nvSpPr>
        <p:spPr>
          <a:xfrm>
            <a:off x="7496646" y="2240039"/>
            <a:ext cx="3395509" cy="1101808"/>
          </a:xfrm>
          <a:prstGeom prst="rect">
            <a:avLst/>
          </a:prstGeom>
          <a:noFill/>
        </p:spPr>
        <p:txBody>
          <a:bodyPr vert="horz" wrap="square" lIns="71755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2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</a:rPr>
              <a:t>心理压力增大：老年病人对围手术期护理的恐惧和焦虑增加</a:t>
            </a:r>
          </a:p>
        </p:txBody>
      </p:sp>
      <p:sp>
        <p:nvSpPr>
          <p:cNvPr id="162" name="AutoShape 3"/>
          <p:cNvSpPr>
            <a:spLocks noChangeAspect="1" noChangeArrowheads="1" noTextEdit="1"/>
          </p:cNvSpPr>
          <p:nvPr>
            <p:custDataLst>
              <p:tags r:id="rId91"/>
            </p:custDataLst>
          </p:nvPr>
        </p:nvSpPr>
        <p:spPr bwMode="auto">
          <a:xfrm rot="1800000">
            <a:off x="6635065" y="4717032"/>
            <a:ext cx="753018" cy="6294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63" name="Freeform 5"/>
          <p:cNvSpPr/>
          <p:nvPr>
            <p:custDataLst>
              <p:tags r:id="rId92"/>
            </p:custDataLst>
          </p:nvPr>
        </p:nvSpPr>
        <p:spPr bwMode="auto">
          <a:xfrm rot="1800000">
            <a:off x="6851480" y="4828824"/>
            <a:ext cx="558970" cy="376505"/>
          </a:xfrm>
          <a:custGeom>
            <a:gdLst>
              <a:gd name="T0" fmla="*/ 523 w 530"/>
              <a:gd name="T1" fmla="*/ 0 h 357"/>
              <a:gd name="T2" fmla="*/ 206 w 530"/>
              <a:gd name="T3" fmla="*/ 164 h 357"/>
              <a:gd name="T4" fmla="*/ 0 w 530"/>
              <a:gd name="T5" fmla="*/ 346 h 357"/>
              <a:gd name="T6" fmla="*/ 8 w 530"/>
              <a:gd name="T7" fmla="*/ 357 h 357"/>
              <a:gd name="T8" fmla="*/ 203 w 530"/>
              <a:gd name="T9" fmla="*/ 185 h 357"/>
              <a:gd name="T10" fmla="*/ 530 w 530"/>
              <a:gd name="T11" fmla="*/ 17 h 357"/>
              <a:gd name="T12" fmla="*/ 523 w 530"/>
              <a:gd name="T13" fmla="*/ 0 h 357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30" h="357">
                <a:moveTo>
                  <a:pt x="523" y="0"/>
                </a:moveTo>
                <a:cubicBezTo>
                  <a:pt x="436" y="31"/>
                  <a:pt x="324" y="81"/>
                  <a:pt x="206" y="164"/>
                </a:cubicBezTo>
                <a:cubicBezTo>
                  <a:pt x="119" y="226"/>
                  <a:pt x="51" y="290"/>
                  <a:pt x="0" y="346"/>
                </a:cubicBezTo>
                <a:cubicBezTo>
                  <a:pt x="2" y="350"/>
                  <a:pt x="5" y="353"/>
                  <a:pt x="8" y="357"/>
                </a:cubicBezTo>
                <a:cubicBezTo>
                  <a:pt x="57" y="304"/>
                  <a:pt x="121" y="243"/>
                  <a:pt x="203" y="185"/>
                </a:cubicBezTo>
                <a:cubicBezTo>
                  <a:pt x="324" y="98"/>
                  <a:pt x="441" y="47"/>
                  <a:pt x="530" y="17"/>
                </a:cubicBezTo>
                <a:cubicBezTo>
                  <a:pt x="528" y="11"/>
                  <a:pt x="525" y="5"/>
                  <a:pt x="523" y="0"/>
                </a:cubicBezTo>
                <a:close/>
              </a:path>
            </a:pathLst>
          </a:custGeom>
          <a:solidFill>
            <a:srgbClr val="C4E36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64" name="Freeform 6"/>
          <p:cNvSpPr/>
          <p:nvPr>
            <p:custDataLst>
              <p:tags r:id="rId93"/>
            </p:custDataLst>
          </p:nvPr>
        </p:nvSpPr>
        <p:spPr bwMode="auto">
          <a:xfrm rot="1800000">
            <a:off x="6586463" y="4983369"/>
            <a:ext cx="181496" cy="111987"/>
          </a:xfrm>
          <a:custGeom>
            <a:gdLst>
              <a:gd name="T0" fmla="*/ 172 w 172"/>
              <a:gd name="T1" fmla="*/ 1 h 106"/>
              <a:gd name="T2" fmla="*/ 42 w 172"/>
              <a:gd name="T3" fmla="*/ 29 h 106"/>
              <a:gd name="T4" fmla="*/ 0 w 172"/>
              <a:gd name="T5" fmla="*/ 72 h 106"/>
              <a:gd name="T6" fmla="*/ 9 w 172"/>
              <a:gd name="T7" fmla="*/ 93 h 106"/>
              <a:gd name="T8" fmla="*/ 82 w 172"/>
              <a:gd name="T9" fmla="*/ 75 h 106"/>
              <a:gd name="T10" fmla="*/ 172 w 172"/>
              <a:gd name="T11" fmla="*/ 1 h 106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72" h="105">
                <a:moveTo>
                  <a:pt x="172" y="1"/>
                </a:moveTo>
                <a:cubicBezTo>
                  <a:pt x="106" y="0"/>
                  <a:pt x="64" y="17"/>
                  <a:pt x="42" y="29"/>
                </a:cubicBezTo>
                <a:cubicBezTo>
                  <a:pt x="25" y="38"/>
                  <a:pt x="0" y="51"/>
                  <a:pt x="0" y="72"/>
                </a:cubicBezTo>
                <a:cubicBezTo>
                  <a:pt x="0" y="79"/>
                  <a:pt x="3" y="88"/>
                  <a:pt x="9" y="93"/>
                </a:cubicBezTo>
                <a:cubicBezTo>
                  <a:pt x="26" y="106"/>
                  <a:pt x="59" y="88"/>
                  <a:pt x="82" y="75"/>
                </a:cubicBezTo>
                <a:cubicBezTo>
                  <a:pt x="106" y="62"/>
                  <a:pt x="139" y="40"/>
                  <a:pt x="172" y="1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65" name="Freeform 7"/>
          <p:cNvSpPr/>
          <p:nvPr>
            <p:custDataLst>
              <p:tags r:id="rId94"/>
            </p:custDataLst>
          </p:nvPr>
        </p:nvSpPr>
        <p:spPr bwMode="auto">
          <a:xfrm rot="1800000">
            <a:off x="6607641" y="4994129"/>
            <a:ext cx="142881" cy="165083"/>
          </a:xfrm>
          <a:custGeom>
            <a:gdLst>
              <a:gd name="T0" fmla="*/ 135 w 135"/>
              <a:gd name="T1" fmla="*/ 0 h 156"/>
              <a:gd name="T2" fmla="*/ 28 w 135"/>
              <a:gd name="T3" fmla="*/ 80 h 156"/>
              <a:gd name="T4" fmla="*/ 8 w 135"/>
              <a:gd name="T5" fmla="*/ 137 h 156"/>
              <a:gd name="T6" fmla="*/ 26 w 135"/>
              <a:gd name="T7" fmla="*/ 152 h 156"/>
              <a:gd name="T8" fmla="*/ 84 w 135"/>
              <a:gd name="T9" fmla="*/ 105 h 156"/>
              <a:gd name="T10" fmla="*/ 135 w 135"/>
              <a:gd name="T11" fmla="*/ 0 h 156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35" h="156">
                <a:moveTo>
                  <a:pt x="135" y="0"/>
                </a:moveTo>
                <a:cubicBezTo>
                  <a:pt x="74" y="27"/>
                  <a:pt x="43" y="60"/>
                  <a:pt x="28" y="80"/>
                </a:cubicBezTo>
                <a:cubicBezTo>
                  <a:pt x="17" y="95"/>
                  <a:pt x="0" y="118"/>
                  <a:pt x="8" y="137"/>
                </a:cubicBezTo>
                <a:cubicBezTo>
                  <a:pt x="11" y="143"/>
                  <a:pt x="17" y="150"/>
                  <a:pt x="26" y="152"/>
                </a:cubicBezTo>
                <a:cubicBezTo>
                  <a:pt x="46" y="156"/>
                  <a:pt x="69" y="127"/>
                  <a:pt x="84" y="105"/>
                </a:cubicBezTo>
                <a:cubicBezTo>
                  <a:pt x="100" y="83"/>
                  <a:pt x="121" y="49"/>
                  <a:pt x="135" y="0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66" name="Freeform 8"/>
          <p:cNvSpPr/>
          <p:nvPr>
            <p:custDataLst>
              <p:tags r:id="rId95"/>
            </p:custDataLst>
          </p:nvPr>
        </p:nvSpPr>
        <p:spPr bwMode="auto">
          <a:xfrm rot="1800000">
            <a:off x="6663771" y="5008860"/>
            <a:ext cx="84956" cy="195975"/>
          </a:xfrm>
          <a:custGeom>
            <a:gdLst>
              <a:gd name="T0" fmla="*/ 72 w 80"/>
              <a:gd name="T1" fmla="*/ 0 h 186"/>
              <a:gd name="T2" fmla="*/ 9 w 80"/>
              <a:gd name="T3" fmla="*/ 118 h 186"/>
              <a:gd name="T4" fmla="*/ 15 w 80"/>
              <a:gd name="T5" fmla="*/ 177 h 186"/>
              <a:gd name="T6" fmla="*/ 37 w 80"/>
              <a:gd name="T7" fmla="*/ 184 h 186"/>
              <a:gd name="T8" fmla="*/ 71 w 80"/>
              <a:gd name="T9" fmla="*/ 116 h 186"/>
              <a:gd name="T10" fmla="*/ 72 w 80"/>
              <a:gd name="T11" fmla="*/ 0 h 186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80" h="186">
                <a:moveTo>
                  <a:pt x="72" y="0"/>
                </a:moveTo>
                <a:cubicBezTo>
                  <a:pt x="28" y="50"/>
                  <a:pt x="15" y="93"/>
                  <a:pt x="9" y="118"/>
                </a:cubicBezTo>
                <a:cubicBezTo>
                  <a:pt x="5" y="136"/>
                  <a:pt x="0" y="164"/>
                  <a:pt x="15" y="177"/>
                </a:cubicBezTo>
                <a:cubicBezTo>
                  <a:pt x="20" y="182"/>
                  <a:pt x="29" y="186"/>
                  <a:pt x="37" y="184"/>
                </a:cubicBezTo>
                <a:cubicBezTo>
                  <a:pt x="58" y="179"/>
                  <a:pt x="65" y="143"/>
                  <a:pt x="71" y="116"/>
                </a:cubicBezTo>
                <a:cubicBezTo>
                  <a:pt x="76" y="90"/>
                  <a:pt x="80" y="50"/>
                  <a:pt x="72" y="0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67" name="Freeform 9"/>
          <p:cNvSpPr/>
          <p:nvPr>
            <p:custDataLst>
              <p:tags r:id="rId96"/>
            </p:custDataLst>
          </p:nvPr>
        </p:nvSpPr>
        <p:spPr bwMode="auto">
          <a:xfrm rot="1800000">
            <a:off x="6652171" y="4996547"/>
            <a:ext cx="131295" cy="80129"/>
          </a:xfrm>
          <a:custGeom>
            <a:gdLst>
              <a:gd name="T0" fmla="*/ 124 w 124"/>
              <a:gd name="T1" fmla="*/ 1 h 76"/>
              <a:gd name="T2" fmla="*/ 30 w 124"/>
              <a:gd name="T3" fmla="*/ 21 h 76"/>
              <a:gd name="T4" fmla="*/ 0 w 124"/>
              <a:gd name="T5" fmla="*/ 52 h 76"/>
              <a:gd name="T6" fmla="*/ 7 w 124"/>
              <a:gd name="T7" fmla="*/ 67 h 76"/>
              <a:gd name="T8" fmla="*/ 60 w 124"/>
              <a:gd name="T9" fmla="*/ 54 h 76"/>
              <a:gd name="T10" fmla="*/ 124 w 124"/>
              <a:gd name="T11" fmla="*/ 1 h 76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24" h="76">
                <a:moveTo>
                  <a:pt x="124" y="1"/>
                </a:moveTo>
                <a:cubicBezTo>
                  <a:pt x="76" y="0"/>
                  <a:pt x="46" y="13"/>
                  <a:pt x="30" y="21"/>
                </a:cubicBezTo>
                <a:cubicBezTo>
                  <a:pt x="19" y="28"/>
                  <a:pt x="1" y="38"/>
                  <a:pt x="0" y="52"/>
                </a:cubicBezTo>
                <a:cubicBezTo>
                  <a:pt x="0" y="57"/>
                  <a:pt x="2" y="64"/>
                  <a:pt x="7" y="67"/>
                </a:cubicBezTo>
                <a:cubicBezTo>
                  <a:pt x="19" y="76"/>
                  <a:pt x="43" y="64"/>
                  <a:pt x="60" y="54"/>
                </a:cubicBezTo>
                <a:cubicBezTo>
                  <a:pt x="76" y="45"/>
                  <a:pt x="100" y="29"/>
                  <a:pt x="124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68" name="Freeform 10"/>
          <p:cNvSpPr/>
          <p:nvPr>
            <p:custDataLst>
              <p:tags r:id="rId97"/>
            </p:custDataLst>
          </p:nvPr>
        </p:nvSpPr>
        <p:spPr bwMode="auto">
          <a:xfrm rot="1800000">
            <a:off x="6668267" y="5005686"/>
            <a:ext cx="101367" cy="117778"/>
          </a:xfrm>
          <a:custGeom>
            <a:gdLst>
              <a:gd name="T0" fmla="*/ 96 w 96"/>
              <a:gd name="T1" fmla="*/ 0 h 112"/>
              <a:gd name="T2" fmla="*/ 20 w 96"/>
              <a:gd name="T3" fmla="*/ 58 h 112"/>
              <a:gd name="T4" fmla="*/ 5 w 96"/>
              <a:gd name="T5" fmla="*/ 98 h 112"/>
              <a:gd name="T6" fmla="*/ 18 w 96"/>
              <a:gd name="T7" fmla="*/ 109 h 112"/>
              <a:gd name="T8" fmla="*/ 60 w 96"/>
              <a:gd name="T9" fmla="*/ 75 h 112"/>
              <a:gd name="T10" fmla="*/ 96 w 96"/>
              <a:gd name="T11" fmla="*/ 0 h 11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96" h="112">
                <a:moveTo>
                  <a:pt x="96" y="0"/>
                </a:moveTo>
                <a:cubicBezTo>
                  <a:pt x="53" y="19"/>
                  <a:pt x="31" y="43"/>
                  <a:pt x="20" y="58"/>
                </a:cubicBezTo>
                <a:cubicBezTo>
                  <a:pt x="12" y="69"/>
                  <a:pt x="0" y="85"/>
                  <a:pt x="5" y="98"/>
                </a:cubicBezTo>
                <a:cubicBezTo>
                  <a:pt x="7" y="103"/>
                  <a:pt x="12" y="108"/>
                  <a:pt x="18" y="109"/>
                </a:cubicBezTo>
                <a:cubicBezTo>
                  <a:pt x="33" y="112"/>
                  <a:pt x="49" y="91"/>
                  <a:pt x="60" y="75"/>
                </a:cubicBezTo>
                <a:cubicBezTo>
                  <a:pt x="71" y="60"/>
                  <a:pt x="86" y="35"/>
                  <a:pt x="9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69" name="Freeform 11"/>
          <p:cNvSpPr/>
          <p:nvPr>
            <p:custDataLst>
              <p:tags r:id="rId98"/>
            </p:custDataLst>
          </p:nvPr>
        </p:nvSpPr>
        <p:spPr bwMode="auto">
          <a:xfrm rot="1800000">
            <a:off x="6707606" y="5015142"/>
            <a:ext cx="60821" cy="140948"/>
          </a:xfrm>
          <a:custGeom>
            <a:gdLst>
              <a:gd name="T0" fmla="*/ 52 w 58"/>
              <a:gd name="T1" fmla="*/ 0 h 133"/>
              <a:gd name="T2" fmla="*/ 7 w 58"/>
              <a:gd name="T3" fmla="*/ 85 h 133"/>
              <a:gd name="T4" fmla="*/ 11 w 58"/>
              <a:gd name="T5" fmla="*/ 127 h 133"/>
              <a:gd name="T6" fmla="*/ 27 w 58"/>
              <a:gd name="T7" fmla="*/ 132 h 133"/>
              <a:gd name="T8" fmla="*/ 51 w 58"/>
              <a:gd name="T9" fmla="*/ 84 h 133"/>
              <a:gd name="T10" fmla="*/ 52 w 58"/>
              <a:gd name="T11" fmla="*/ 0 h 13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7" h="133">
                <a:moveTo>
                  <a:pt x="52" y="0"/>
                </a:moveTo>
                <a:cubicBezTo>
                  <a:pt x="21" y="36"/>
                  <a:pt x="11" y="67"/>
                  <a:pt x="7" y="85"/>
                </a:cubicBezTo>
                <a:cubicBezTo>
                  <a:pt x="4" y="98"/>
                  <a:pt x="0" y="118"/>
                  <a:pt x="11" y="127"/>
                </a:cubicBezTo>
                <a:cubicBezTo>
                  <a:pt x="15" y="131"/>
                  <a:pt x="21" y="133"/>
                  <a:pt x="27" y="132"/>
                </a:cubicBezTo>
                <a:cubicBezTo>
                  <a:pt x="42" y="129"/>
                  <a:pt x="47" y="102"/>
                  <a:pt x="51" y="84"/>
                </a:cubicBezTo>
                <a:cubicBezTo>
                  <a:pt x="55" y="65"/>
                  <a:pt x="58" y="36"/>
                  <a:pt x="52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70" name="Freeform 12"/>
          <p:cNvSpPr/>
          <p:nvPr>
            <p:custDataLst>
              <p:tags r:id="rId99"/>
            </p:custDataLst>
          </p:nvPr>
        </p:nvSpPr>
        <p:spPr bwMode="auto">
          <a:xfrm rot="1800000">
            <a:off x="6725284" y="5001434"/>
            <a:ext cx="89783" cy="83990"/>
          </a:xfrm>
          <a:custGeom>
            <a:gdLst>
              <a:gd name="T0" fmla="*/ 9 w 85"/>
              <a:gd name="T1" fmla="*/ 25 h 79"/>
              <a:gd name="T2" fmla="*/ 3 w 85"/>
              <a:gd name="T3" fmla="*/ 40 h 79"/>
              <a:gd name="T4" fmla="*/ 30 w 85"/>
              <a:gd name="T5" fmla="*/ 38 h 79"/>
              <a:gd name="T6" fmla="*/ 23 w 85"/>
              <a:gd name="T7" fmla="*/ 60 h 79"/>
              <a:gd name="T8" fmla="*/ 47 w 85"/>
              <a:gd name="T9" fmla="*/ 53 h 79"/>
              <a:gd name="T10" fmla="*/ 47 w 85"/>
              <a:gd name="T11" fmla="*/ 76 h 79"/>
              <a:gd name="T12" fmla="*/ 65 w 85"/>
              <a:gd name="T13" fmla="*/ 70 h 79"/>
              <a:gd name="T14" fmla="*/ 75 w 85"/>
              <a:gd name="T15" fmla="*/ 14 h 79"/>
              <a:gd name="T16" fmla="*/ 9 w 85"/>
              <a:gd name="T17" fmla="*/ 25 h 7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85" h="79">
                <a:moveTo>
                  <a:pt x="9" y="25"/>
                </a:moveTo>
                <a:cubicBezTo>
                  <a:pt x="8" y="26"/>
                  <a:pt x="0" y="35"/>
                  <a:pt x="3" y="40"/>
                </a:cubicBezTo>
                <a:cubicBezTo>
                  <a:pt x="6" y="44"/>
                  <a:pt x="17" y="44"/>
                  <a:pt x="30" y="38"/>
                </a:cubicBezTo>
                <a:cubicBezTo>
                  <a:pt x="22" y="47"/>
                  <a:pt x="20" y="57"/>
                  <a:pt x="23" y="60"/>
                </a:cubicBezTo>
                <a:cubicBezTo>
                  <a:pt x="26" y="63"/>
                  <a:pt x="37" y="62"/>
                  <a:pt x="47" y="53"/>
                </a:cubicBezTo>
                <a:cubicBezTo>
                  <a:pt x="39" y="62"/>
                  <a:pt x="41" y="73"/>
                  <a:pt x="47" y="76"/>
                </a:cubicBezTo>
                <a:cubicBezTo>
                  <a:pt x="51" y="79"/>
                  <a:pt x="59" y="77"/>
                  <a:pt x="65" y="70"/>
                </a:cubicBezTo>
                <a:cubicBezTo>
                  <a:pt x="83" y="51"/>
                  <a:pt x="85" y="25"/>
                  <a:pt x="75" y="14"/>
                </a:cubicBezTo>
                <a:cubicBezTo>
                  <a:pt x="63" y="0"/>
                  <a:pt x="31" y="0"/>
                  <a:pt x="9" y="25"/>
                </a:cubicBezTo>
                <a:close/>
              </a:path>
            </a:pathLst>
          </a:custGeom>
          <a:solidFill>
            <a:srgbClr val="DAED8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71" name="Freeform 13"/>
          <p:cNvSpPr/>
          <p:nvPr>
            <p:custDataLst>
              <p:tags r:id="rId100"/>
            </p:custDataLst>
          </p:nvPr>
        </p:nvSpPr>
        <p:spPr bwMode="auto">
          <a:xfrm rot="1800000">
            <a:off x="6759370" y="5011015"/>
            <a:ext cx="57925" cy="57923"/>
          </a:xfrm>
          <a:custGeom>
            <a:gdLst>
              <a:gd name="T0" fmla="*/ 45 w 55"/>
              <a:gd name="T1" fmla="*/ 47 h 55"/>
              <a:gd name="T2" fmla="*/ 47 w 55"/>
              <a:gd name="T3" fmla="*/ 55 h 55"/>
              <a:gd name="T4" fmla="*/ 47 w 55"/>
              <a:gd name="T5" fmla="*/ 13 h 55"/>
              <a:gd name="T6" fmla="*/ 0 w 55"/>
              <a:gd name="T7" fmla="*/ 9 h 55"/>
              <a:gd name="T8" fmla="*/ 45 w 55"/>
              <a:gd name="T9" fmla="*/ 47 h 55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5" h="55">
                <a:moveTo>
                  <a:pt x="45" y="47"/>
                </a:moveTo>
                <a:cubicBezTo>
                  <a:pt x="46" y="49"/>
                  <a:pt x="47" y="52"/>
                  <a:pt x="47" y="55"/>
                </a:cubicBezTo>
                <a:cubicBezTo>
                  <a:pt x="55" y="39"/>
                  <a:pt x="54" y="22"/>
                  <a:pt x="47" y="13"/>
                </a:cubicBezTo>
                <a:cubicBezTo>
                  <a:pt x="38" y="3"/>
                  <a:pt x="18" y="0"/>
                  <a:pt x="0" y="9"/>
                </a:cubicBezTo>
                <a:cubicBezTo>
                  <a:pt x="20" y="15"/>
                  <a:pt x="38" y="27"/>
                  <a:pt x="45" y="47"/>
                </a:cubicBezTo>
                <a:close/>
              </a:path>
            </a:pathLst>
          </a:custGeom>
          <a:solidFill>
            <a:srgbClr val="C4E36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72" name="Freeform 14"/>
          <p:cNvSpPr/>
          <p:nvPr>
            <p:custDataLst>
              <p:tags r:id="rId101"/>
            </p:custDataLst>
          </p:nvPr>
        </p:nvSpPr>
        <p:spPr bwMode="auto">
          <a:xfrm rot="1800000">
            <a:off x="6729222" y="4923213"/>
            <a:ext cx="201770" cy="52132"/>
          </a:xfrm>
          <a:custGeom>
            <a:gdLst>
              <a:gd name="T0" fmla="*/ 0 w 192"/>
              <a:gd name="T1" fmla="*/ 42 h 50"/>
              <a:gd name="T2" fmla="*/ 86 w 192"/>
              <a:gd name="T3" fmla="*/ 5 h 50"/>
              <a:gd name="T4" fmla="*/ 192 w 192"/>
              <a:gd name="T5" fmla="*/ 35 h 50"/>
              <a:gd name="T6" fmla="*/ 153 w 192"/>
              <a:gd name="T7" fmla="*/ 48 h 50"/>
              <a:gd name="T8" fmla="*/ 88 w 192"/>
              <a:gd name="T9" fmla="*/ 35 h 50"/>
              <a:gd name="T10" fmla="*/ 0 w 192"/>
              <a:gd name="T11" fmla="*/ 42 h 5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92" h="50">
                <a:moveTo>
                  <a:pt x="0" y="42"/>
                </a:moveTo>
                <a:cubicBezTo>
                  <a:pt x="11" y="32"/>
                  <a:pt x="41" y="10"/>
                  <a:pt x="86" y="5"/>
                </a:cubicBezTo>
                <a:cubicBezTo>
                  <a:pt x="142" y="0"/>
                  <a:pt x="182" y="27"/>
                  <a:pt x="192" y="35"/>
                </a:cubicBezTo>
                <a:cubicBezTo>
                  <a:pt x="184" y="40"/>
                  <a:pt x="170" y="46"/>
                  <a:pt x="153" y="48"/>
                </a:cubicBezTo>
                <a:cubicBezTo>
                  <a:pt x="126" y="50"/>
                  <a:pt x="109" y="40"/>
                  <a:pt x="88" y="35"/>
                </a:cubicBezTo>
                <a:cubicBezTo>
                  <a:pt x="69" y="30"/>
                  <a:pt x="40" y="28"/>
                  <a:pt x="0" y="42"/>
                </a:cubicBezTo>
                <a:close/>
              </a:path>
            </a:pathLst>
          </a:custGeom>
          <a:solidFill>
            <a:srgbClr val="C4E36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73" name="Freeform 15"/>
          <p:cNvSpPr/>
          <p:nvPr>
            <p:custDataLst>
              <p:tags r:id="rId102"/>
            </p:custDataLst>
          </p:nvPr>
        </p:nvSpPr>
        <p:spPr bwMode="auto">
          <a:xfrm rot="1800000">
            <a:off x="7163583" y="4970980"/>
            <a:ext cx="55993" cy="162187"/>
          </a:xfrm>
          <a:custGeom>
            <a:gdLst>
              <a:gd name="T0" fmla="*/ 6 w 53"/>
              <a:gd name="T1" fmla="*/ 0 h 154"/>
              <a:gd name="T2" fmla="*/ 49 w 53"/>
              <a:gd name="T3" fmla="*/ 92 h 154"/>
              <a:gd name="T4" fmla="*/ 14 w 53"/>
              <a:gd name="T5" fmla="*/ 154 h 154"/>
              <a:gd name="T6" fmla="*/ 20 w 53"/>
              <a:gd name="T7" fmla="*/ 107 h 154"/>
              <a:gd name="T8" fmla="*/ 2 w 53"/>
              <a:gd name="T9" fmla="*/ 41 h 154"/>
              <a:gd name="T10" fmla="*/ 6 w 53"/>
              <a:gd name="T11" fmla="*/ 0 h 15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2" h="154">
                <a:moveTo>
                  <a:pt x="6" y="0"/>
                </a:moveTo>
                <a:cubicBezTo>
                  <a:pt x="36" y="22"/>
                  <a:pt x="53" y="57"/>
                  <a:pt x="49" y="92"/>
                </a:cubicBezTo>
                <a:cubicBezTo>
                  <a:pt x="45" y="128"/>
                  <a:pt x="20" y="149"/>
                  <a:pt x="14" y="154"/>
                </a:cubicBezTo>
                <a:cubicBezTo>
                  <a:pt x="21" y="134"/>
                  <a:pt x="21" y="118"/>
                  <a:pt x="20" y="107"/>
                </a:cubicBezTo>
                <a:cubicBezTo>
                  <a:pt x="17" y="81"/>
                  <a:pt x="5" y="69"/>
                  <a:pt x="2" y="41"/>
                </a:cubicBezTo>
                <a:cubicBezTo>
                  <a:pt x="0" y="24"/>
                  <a:pt x="3" y="9"/>
                  <a:pt x="6" y="0"/>
                </a:cubicBezTo>
                <a:close/>
              </a:path>
            </a:pathLst>
          </a:custGeom>
          <a:solidFill>
            <a:srgbClr val="C4E36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74" name="Freeform 16"/>
          <p:cNvSpPr/>
          <p:nvPr>
            <p:custDataLst>
              <p:tags r:id="rId103"/>
            </p:custDataLst>
          </p:nvPr>
        </p:nvSpPr>
        <p:spPr bwMode="auto">
          <a:xfrm rot="1800000">
            <a:off x="7006183" y="4904255"/>
            <a:ext cx="445052" cy="103298"/>
          </a:xfrm>
          <a:custGeom>
            <a:gdLst>
              <a:gd name="T0" fmla="*/ 0 w 422"/>
              <a:gd name="T1" fmla="*/ 72 h 98"/>
              <a:gd name="T2" fmla="*/ 2 w 422"/>
              <a:gd name="T3" fmla="*/ 57 h 98"/>
              <a:gd name="T4" fmla="*/ 72 w 422"/>
              <a:gd name="T5" fmla="*/ 68 h 98"/>
              <a:gd name="T6" fmla="*/ 419 w 422"/>
              <a:gd name="T7" fmla="*/ 0 h 98"/>
              <a:gd name="T8" fmla="*/ 422 w 422"/>
              <a:gd name="T9" fmla="*/ 18 h 98"/>
              <a:gd name="T10" fmla="*/ 60 w 422"/>
              <a:gd name="T11" fmla="*/ 82 h 98"/>
              <a:gd name="T12" fmla="*/ 0 w 422"/>
              <a:gd name="T13" fmla="*/ 72 h 98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22" h="98">
                <a:moveTo>
                  <a:pt x="0" y="72"/>
                </a:moveTo>
                <a:cubicBezTo>
                  <a:pt x="1" y="67"/>
                  <a:pt x="2" y="62"/>
                  <a:pt x="2" y="57"/>
                </a:cubicBezTo>
                <a:cubicBezTo>
                  <a:pt x="24" y="62"/>
                  <a:pt x="47" y="65"/>
                  <a:pt x="72" y="68"/>
                </a:cubicBezTo>
                <a:cubicBezTo>
                  <a:pt x="217" y="82"/>
                  <a:pt x="340" y="39"/>
                  <a:pt x="419" y="0"/>
                </a:cubicBezTo>
                <a:cubicBezTo>
                  <a:pt x="420" y="6"/>
                  <a:pt x="421" y="12"/>
                  <a:pt x="422" y="18"/>
                </a:cubicBezTo>
                <a:cubicBezTo>
                  <a:pt x="334" y="59"/>
                  <a:pt x="207" y="98"/>
                  <a:pt x="60" y="82"/>
                </a:cubicBezTo>
                <a:cubicBezTo>
                  <a:pt x="39" y="79"/>
                  <a:pt x="19" y="76"/>
                  <a:pt x="0" y="72"/>
                </a:cubicBezTo>
                <a:close/>
              </a:path>
            </a:pathLst>
          </a:custGeom>
          <a:solidFill>
            <a:srgbClr val="C4E36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75" name="Freeform 17"/>
          <p:cNvSpPr/>
          <p:nvPr>
            <p:custDataLst>
              <p:tags r:id="rId104"/>
            </p:custDataLst>
          </p:nvPr>
        </p:nvSpPr>
        <p:spPr bwMode="auto">
          <a:xfrm rot="1800000">
            <a:off x="6947156" y="4706814"/>
            <a:ext cx="117780" cy="120675"/>
          </a:xfrm>
          <a:custGeom>
            <a:gdLst>
              <a:gd name="T0" fmla="*/ 112 w 112"/>
              <a:gd name="T1" fmla="*/ 114 h 114"/>
              <a:gd name="T2" fmla="*/ 60 w 112"/>
              <a:gd name="T3" fmla="*/ 25 h 114"/>
              <a:gd name="T4" fmla="*/ 18 w 112"/>
              <a:gd name="T5" fmla="*/ 5 h 114"/>
              <a:gd name="T6" fmla="*/ 5 w 112"/>
              <a:gd name="T7" fmla="*/ 17 h 114"/>
              <a:gd name="T8" fmla="*/ 36 w 112"/>
              <a:gd name="T9" fmla="*/ 66 h 114"/>
              <a:gd name="T10" fmla="*/ 112 w 112"/>
              <a:gd name="T11" fmla="*/ 114 h 11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12" h="114">
                <a:moveTo>
                  <a:pt x="112" y="114"/>
                </a:moveTo>
                <a:cubicBezTo>
                  <a:pt x="97" y="65"/>
                  <a:pt x="74" y="38"/>
                  <a:pt x="60" y="25"/>
                </a:cubicBezTo>
                <a:cubicBezTo>
                  <a:pt x="49" y="15"/>
                  <a:pt x="33" y="0"/>
                  <a:pt x="18" y="5"/>
                </a:cubicBezTo>
                <a:cubicBezTo>
                  <a:pt x="13" y="7"/>
                  <a:pt x="7" y="11"/>
                  <a:pt x="5" y="17"/>
                </a:cubicBezTo>
                <a:cubicBezTo>
                  <a:pt x="0" y="33"/>
                  <a:pt x="21" y="52"/>
                  <a:pt x="36" y="66"/>
                </a:cubicBezTo>
                <a:cubicBezTo>
                  <a:pt x="51" y="80"/>
                  <a:pt x="76" y="99"/>
                  <a:pt x="112" y="114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76" name="Freeform 18"/>
          <p:cNvSpPr/>
          <p:nvPr>
            <p:custDataLst>
              <p:tags r:id="rId105"/>
            </p:custDataLst>
          </p:nvPr>
        </p:nvSpPr>
        <p:spPr bwMode="auto">
          <a:xfrm rot="1800000">
            <a:off x="6905734" y="4743210"/>
            <a:ext cx="145776" cy="75302"/>
          </a:xfrm>
          <a:custGeom>
            <a:gdLst>
              <a:gd name="T0" fmla="*/ 138 w 138"/>
              <a:gd name="T1" fmla="*/ 70 h 72"/>
              <a:gd name="T2" fmla="*/ 54 w 138"/>
              <a:gd name="T3" fmla="*/ 12 h 72"/>
              <a:gd name="T4" fmla="*/ 8 w 138"/>
              <a:gd name="T5" fmla="*/ 11 h 72"/>
              <a:gd name="T6" fmla="*/ 1 w 138"/>
              <a:gd name="T7" fmla="*/ 27 h 72"/>
              <a:gd name="T8" fmla="*/ 49 w 138"/>
              <a:gd name="T9" fmla="*/ 59 h 72"/>
              <a:gd name="T10" fmla="*/ 138 w 138"/>
              <a:gd name="T11" fmla="*/ 70 h 7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38" h="72">
                <a:moveTo>
                  <a:pt x="138" y="70"/>
                </a:moveTo>
                <a:cubicBezTo>
                  <a:pt x="104" y="32"/>
                  <a:pt x="72" y="18"/>
                  <a:pt x="54" y="12"/>
                </a:cubicBezTo>
                <a:cubicBezTo>
                  <a:pt x="40" y="7"/>
                  <a:pt x="19" y="0"/>
                  <a:pt x="8" y="11"/>
                </a:cubicBezTo>
                <a:cubicBezTo>
                  <a:pt x="3" y="14"/>
                  <a:pt x="0" y="21"/>
                  <a:pt x="1" y="27"/>
                </a:cubicBezTo>
                <a:cubicBezTo>
                  <a:pt x="2" y="44"/>
                  <a:pt x="30" y="53"/>
                  <a:pt x="49" y="59"/>
                </a:cubicBezTo>
                <a:cubicBezTo>
                  <a:pt x="69" y="65"/>
                  <a:pt x="99" y="72"/>
                  <a:pt x="138" y="70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77" name="Freeform 19"/>
          <p:cNvSpPr/>
          <p:nvPr>
            <p:custDataLst>
              <p:tags r:id="rId106"/>
            </p:custDataLst>
          </p:nvPr>
        </p:nvSpPr>
        <p:spPr bwMode="auto">
          <a:xfrm rot="1800000">
            <a:off x="6879314" y="4790004"/>
            <a:ext cx="153499" cy="55993"/>
          </a:xfrm>
          <a:custGeom>
            <a:gdLst>
              <a:gd name="T0" fmla="*/ 146 w 146"/>
              <a:gd name="T1" fmla="*/ 19 h 53"/>
              <a:gd name="T2" fmla="*/ 44 w 146"/>
              <a:gd name="T3" fmla="*/ 2 h 53"/>
              <a:gd name="T4" fmla="*/ 2 w 146"/>
              <a:gd name="T5" fmla="*/ 21 h 53"/>
              <a:gd name="T6" fmla="*/ 3 w 146"/>
              <a:gd name="T7" fmla="*/ 39 h 53"/>
              <a:gd name="T8" fmla="*/ 60 w 146"/>
              <a:gd name="T9" fmla="*/ 47 h 53"/>
              <a:gd name="T10" fmla="*/ 146 w 146"/>
              <a:gd name="T11" fmla="*/ 19 h 5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46" h="52">
                <a:moveTo>
                  <a:pt x="146" y="19"/>
                </a:moveTo>
                <a:cubicBezTo>
                  <a:pt x="99" y="0"/>
                  <a:pt x="63" y="0"/>
                  <a:pt x="44" y="2"/>
                </a:cubicBezTo>
                <a:cubicBezTo>
                  <a:pt x="30" y="4"/>
                  <a:pt x="8" y="6"/>
                  <a:pt x="2" y="21"/>
                </a:cubicBezTo>
                <a:cubicBezTo>
                  <a:pt x="0" y="26"/>
                  <a:pt x="0" y="33"/>
                  <a:pt x="3" y="39"/>
                </a:cubicBezTo>
                <a:cubicBezTo>
                  <a:pt x="11" y="53"/>
                  <a:pt x="40" y="49"/>
                  <a:pt x="60" y="47"/>
                </a:cubicBezTo>
                <a:cubicBezTo>
                  <a:pt x="81" y="44"/>
                  <a:pt x="111" y="37"/>
                  <a:pt x="146" y="19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78" name="Freeform 20"/>
          <p:cNvSpPr/>
          <p:nvPr>
            <p:custDataLst>
              <p:tags r:id="rId107"/>
            </p:custDataLst>
          </p:nvPr>
        </p:nvSpPr>
        <p:spPr bwMode="auto">
          <a:xfrm rot="1800000">
            <a:off x="6972771" y="4755071"/>
            <a:ext cx="84956" cy="84956"/>
          </a:xfrm>
          <a:custGeom>
            <a:gdLst>
              <a:gd name="T0" fmla="*/ 80 w 80"/>
              <a:gd name="T1" fmla="*/ 81 h 81"/>
              <a:gd name="T2" fmla="*/ 42 w 80"/>
              <a:gd name="T3" fmla="*/ 18 h 81"/>
              <a:gd name="T4" fmla="*/ 13 w 80"/>
              <a:gd name="T5" fmla="*/ 3 h 81"/>
              <a:gd name="T6" fmla="*/ 3 w 80"/>
              <a:gd name="T7" fmla="*/ 12 h 81"/>
              <a:gd name="T8" fmla="*/ 26 w 80"/>
              <a:gd name="T9" fmla="*/ 47 h 81"/>
              <a:gd name="T10" fmla="*/ 80 w 80"/>
              <a:gd name="T11" fmla="*/ 81 h 8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80" h="81">
                <a:moveTo>
                  <a:pt x="80" y="81"/>
                </a:moveTo>
                <a:cubicBezTo>
                  <a:pt x="69" y="46"/>
                  <a:pt x="52" y="27"/>
                  <a:pt x="42" y="18"/>
                </a:cubicBezTo>
                <a:cubicBezTo>
                  <a:pt x="35" y="10"/>
                  <a:pt x="23" y="0"/>
                  <a:pt x="13" y="3"/>
                </a:cubicBezTo>
                <a:cubicBezTo>
                  <a:pt x="9" y="4"/>
                  <a:pt x="5" y="7"/>
                  <a:pt x="3" y="12"/>
                </a:cubicBezTo>
                <a:cubicBezTo>
                  <a:pt x="0" y="23"/>
                  <a:pt x="15" y="37"/>
                  <a:pt x="26" y="47"/>
                </a:cubicBezTo>
                <a:cubicBezTo>
                  <a:pt x="36" y="57"/>
                  <a:pt x="54" y="70"/>
                  <a:pt x="80" y="8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79" name="Freeform 21"/>
          <p:cNvSpPr/>
          <p:nvPr>
            <p:custDataLst>
              <p:tags r:id="rId108"/>
            </p:custDataLst>
          </p:nvPr>
        </p:nvSpPr>
        <p:spPr bwMode="auto">
          <a:xfrm rot="1800000">
            <a:off x="6943012" y="4780368"/>
            <a:ext cx="105230" cy="54062"/>
          </a:xfrm>
          <a:custGeom>
            <a:gdLst>
              <a:gd name="T0" fmla="*/ 99 w 99"/>
              <a:gd name="T1" fmla="*/ 50 h 51"/>
              <a:gd name="T2" fmla="*/ 38 w 99"/>
              <a:gd name="T3" fmla="*/ 8 h 51"/>
              <a:gd name="T4" fmla="*/ 5 w 99"/>
              <a:gd name="T5" fmla="*/ 7 h 51"/>
              <a:gd name="T6" fmla="*/ 0 w 99"/>
              <a:gd name="T7" fmla="*/ 19 h 51"/>
              <a:gd name="T8" fmla="*/ 35 w 99"/>
              <a:gd name="T9" fmla="*/ 42 h 51"/>
              <a:gd name="T10" fmla="*/ 99 w 99"/>
              <a:gd name="T11" fmla="*/ 50 h 5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99" h="51">
                <a:moveTo>
                  <a:pt x="99" y="50"/>
                </a:moveTo>
                <a:cubicBezTo>
                  <a:pt x="74" y="23"/>
                  <a:pt x="51" y="12"/>
                  <a:pt x="38" y="8"/>
                </a:cubicBezTo>
                <a:cubicBezTo>
                  <a:pt x="28" y="5"/>
                  <a:pt x="14" y="0"/>
                  <a:pt x="5" y="7"/>
                </a:cubicBezTo>
                <a:cubicBezTo>
                  <a:pt x="2" y="10"/>
                  <a:pt x="0" y="15"/>
                  <a:pt x="0" y="19"/>
                </a:cubicBezTo>
                <a:cubicBezTo>
                  <a:pt x="2" y="31"/>
                  <a:pt x="21" y="37"/>
                  <a:pt x="35" y="42"/>
                </a:cubicBezTo>
                <a:cubicBezTo>
                  <a:pt x="49" y="46"/>
                  <a:pt x="71" y="51"/>
                  <a:pt x="99" y="5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80" name="Freeform 22"/>
          <p:cNvSpPr/>
          <p:nvPr>
            <p:custDataLst>
              <p:tags r:id="rId109"/>
            </p:custDataLst>
          </p:nvPr>
        </p:nvSpPr>
        <p:spPr bwMode="auto">
          <a:xfrm rot="1800000">
            <a:off x="6923835" y="4813397"/>
            <a:ext cx="111021" cy="40546"/>
          </a:xfrm>
          <a:custGeom>
            <a:gdLst>
              <a:gd name="T0" fmla="*/ 105 w 105"/>
              <a:gd name="T1" fmla="*/ 14 h 38"/>
              <a:gd name="T2" fmla="*/ 32 w 105"/>
              <a:gd name="T3" fmla="*/ 2 h 38"/>
              <a:gd name="T4" fmla="*/ 2 w 105"/>
              <a:gd name="T5" fmla="*/ 15 h 38"/>
              <a:gd name="T6" fmla="*/ 2 w 105"/>
              <a:gd name="T7" fmla="*/ 28 h 38"/>
              <a:gd name="T8" fmla="*/ 44 w 105"/>
              <a:gd name="T9" fmla="*/ 34 h 38"/>
              <a:gd name="T10" fmla="*/ 105 w 105"/>
              <a:gd name="T11" fmla="*/ 14 h 38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05" h="38">
                <a:moveTo>
                  <a:pt x="105" y="14"/>
                </a:moveTo>
                <a:cubicBezTo>
                  <a:pt x="71" y="0"/>
                  <a:pt x="46" y="0"/>
                  <a:pt x="32" y="2"/>
                </a:cubicBezTo>
                <a:cubicBezTo>
                  <a:pt x="22" y="3"/>
                  <a:pt x="6" y="5"/>
                  <a:pt x="2" y="15"/>
                </a:cubicBezTo>
                <a:cubicBezTo>
                  <a:pt x="0" y="19"/>
                  <a:pt x="0" y="24"/>
                  <a:pt x="2" y="28"/>
                </a:cubicBezTo>
                <a:cubicBezTo>
                  <a:pt x="8" y="38"/>
                  <a:pt x="29" y="36"/>
                  <a:pt x="44" y="34"/>
                </a:cubicBezTo>
                <a:cubicBezTo>
                  <a:pt x="58" y="32"/>
                  <a:pt x="80" y="27"/>
                  <a:pt x="105" y="1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81" name="Freeform 23"/>
          <p:cNvSpPr/>
          <p:nvPr>
            <p:custDataLst>
              <p:tags r:id="rId110"/>
            </p:custDataLst>
          </p:nvPr>
        </p:nvSpPr>
        <p:spPr bwMode="auto">
          <a:xfrm rot="1800000">
            <a:off x="6990437" y="4808869"/>
            <a:ext cx="62752" cy="68543"/>
          </a:xfrm>
          <a:custGeom>
            <a:gdLst>
              <a:gd name="T0" fmla="*/ 29 w 60"/>
              <a:gd name="T1" fmla="*/ 4 h 65"/>
              <a:gd name="T2" fmla="*/ 17 w 60"/>
              <a:gd name="T3" fmla="*/ 3 h 65"/>
              <a:gd name="T4" fmla="*/ 25 w 60"/>
              <a:gd name="T5" fmla="*/ 23 h 65"/>
              <a:gd name="T6" fmla="*/ 7 w 60"/>
              <a:gd name="T7" fmla="*/ 23 h 65"/>
              <a:gd name="T8" fmla="*/ 18 w 60"/>
              <a:gd name="T9" fmla="*/ 38 h 65"/>
              <a:gd name="T10" fmla="*/ 1 w 60"/>
              <a:gd name="T11" fmla="*/ 44 h 65"/>
              <a:gd name="T12" fmla="*/ 10 w 60"/>
              <a:gd name="T13" fmla="*/ 56 h 65"/>
              <a:gd name="T14" fmla="*/ 53 w 60"/>
              <a:gd name="T15" fmla="*/ 49 h 65"/>
              <a:gd name="T16" fmla="*/ 29 w 60"/>
              <a:gd name="T17" fmla="*/ 4 h 65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0" h="65">
                <a:moveTo>
                  <a:pt x="29" y="4"/>
                </a:moveTo>
                <a:cubicBezTo>
                  <a:pt x="28" y="3"/>
                  <a:pt x="19" y="0"/>
                  <a:pt x="17" y="3"/>
                </a:cubicBezTo>
                <a:cubicBezTo>
                  <a:pt x="14" y="6"/>
                  <a:pt x="17" y="14"/>
                  <a:pt x="25" y="23"/>
                </a:cubicBezTo>
                <a:cubicBezTo>
                  <a:pt x="16" y="19"/>
                  <a:pt x="9" y="20"/>
                  <a:pt x="7" y="23"/>
                </a:cubicBezTo>
                <a:cubicBezTo>
                  <a:pt x="5" y="26"/>
                  <a:pt x="9" y="33"/>
                  <a:pt x="18" y="38"/>
                </a:cubicBezTo>
                <a:cubicBezTo>
                  <a:pt x="10" y="35"/>
                  <a:pt x="2" y="39"/>
                  <a:pt x="1" y="44"/>
                </a:cubicBezTo>
                <a:cubicBezTo>
                  <a:pt x="0" y="48"/>
                  <a:pt x="3" y="53"/>
                  <a:pt x="10" y="56"/>
                </a:cubicBezTo>
                <a:cubicBezTo>
                  <a:pt x="28" y="65"/>
                  <a:pt x="47" y="60"/>
                  <a:pt x="53" y="49"/>
                </a:cubicBezTo>
                <a:cubicBezTo>
                  <a:pt x="60" y="37"/>
                  <a:pt x="53" y="13"/>
                  <a:pt x="29" y="4"/>
                </a:cubicBezTo>
                <a:close/>
              </a:path>
            </a:pathLst>
          </a:custGeom>
          <a:solidFill>
            <a:srgbClr val="DAED8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82" name="Freeform 24"/>
          <p:cNvSpPr/>
          <p:nvPr>
            <p:custDataLst>
              <p:tags r:id="rId111"/>
            </p:custDataLst>
          </p:nvPr>
        </p:nvSpPr>
        <p:spPr bwMode="auto">
          <a:xfrm rot="1800000">
            <a:off x="7095493" y="4819878"/>
            <a:ext cx="90749" cy="114882"/>
          </a:xfrm>
          <a:custGeom>
            <a:gdLst>
              <a:gd name="T0" fmla="*/ 86 w 86"/>
              <a:gd name="T1" fmla="*/ 109 h 109"/>
              <a:gd name="T2" fmla="*/ 47 w 86"/>
              <a:gd name="T3" fmla="*/ 31 h 109"/>
              <a:gd name="T4" fmla="*/ 0 w 86"/>
              <a:gd name="T5" fmla="*/ 0 h 109"/>
              <a:gd name="T6" fmla="*/ 23 w 86"/>
              <a:gd name="T7" fmla="*/ 38 h 109"/>
              <a:gd name="T8" fmla="*/ 53 w 86"/>
              <a:gd name="T9" fmla="*/ 97 h 109"/>
              <a:gd name="T10" fmla="*/ 86 w 86"/>
              <a:gd name="T11" fmla="*/ 109 h 10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86" h="109">
                <a:moveTo>
                  <a:pt x="86" y="109"/>
                </a:moveTo>
                <a:cubicBezTo>
                  <a:pt x="84" y="96"/>
                  <a:pt x="77" y="61"/>
                  <a:pt x="47" y="31"/>
                </a:cubicBezTo>
                <a:cubicBezTo>
                  <a:pt x="30" y="14"/>
                  <a:pt x="12" y="5"/>
                  <a:pt x="0" y="0"/>
                </a:cubicBezTo>
                <a:cubicBezTo>
                  <a:pt x="6" y="9"/>
                  <a:pt x="15" y="21"/>
                  <a:pt x="23" y="38"/>
                </a:cubicBezTo>
                <a:cubicBezTo>
                  <a:pt x="37" y="67"/>
                  <a:pt x="37" y="84"/>
                  <a:pt x="53" y="97"/>
                </a:cubicBezTo>
                <a:cubicBezTo>
                  <a:pt x="63" y="105"/>
                  <a:pt x="75" y="109"/>
                  <a:pt x="86" y="109"/>
                </a:cubicBezTo>
                <a:close/>
              </a:path>
            </a:pathLst>
          </a:custGeom>
          <a:solidFill>
            <a:srgbClr val="C4E36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83" name="Freeform 25"/>
          <p:cNvSpPr/>
          <p:nvPr>
            <p:custDataLst>
              <p:tags r:id="rId112"/>
            </p:custDataLst>
          </p:nvPr>
        </p:nvSpPr>
        <p:spPr bwMode="auto">
          <a:xfrm rot="1800000">
            <a:off x="7057824" y="4819445"/>
            <a:ext cx="342719" cy="329200"/>
          </a:xfrm>
          <a:custGeom>
            <a:gdLst>
              <a:gd name="T0" fmla="*/ 0 w 325"/>
              <a:gd name="T1" fmla="*/ 304 h 312"/>
              <a:gd name="T2" fmla="*/ 173 w 325"/>
              <a:gd name="T3" fmla="*/ 106 h 312"/>
              <a:gd name="T4" fmla="*/ 316 w 325"/>
              <a:gd name="T5" fmla="*/ 0 h 312"/>
              <a:gd name="T6" fmla="*/ 325 w 325"/>
              <a:gd name="T7" fmla="*/ 15 h 312"/>
              <a:gd name="T8" fmla="*/ 182 w 325"/>
              <a:gd name="T9" fmla="*/ 117 h 312"/>
              <a:gd name="T10" fmla="*/ 12 w 325"/>
              <a:gd name="T11" fmla="*/ 312 h 312"/>
              <a:gd name="T12" fmla="*/ 0 w 325"/>
              <a:gd name="T13" fmla="*/ 304 h 31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25" h="312">
                <a:moveTo>
                  <a:pt x="0" y="304"/>
                </a:moveTo>
                <a:cubicBezTo>
                  <a:pt x="39" y="246"/>
                  <a:pt x="95" y="175"/>
                  <a:pt x="173" y="106"/>
                </a:cubicBezTo>
                <a:cubicBezTo>
                  <a:pt x="223" y="61"/>
                  <a:pt x="272" y="27"/>
                  <a:pt x="316" y="0"/>
                </a:cubicBezTo>
                <a:cubicBezTo>
                  <a:pt x="319" y="5"/>
                  <a:pt x="322" y="10"/>
                  <a:pt x="325" y="15"/>
                </a:cubicBezTo>
                <a:cubicBezTo>
                  <a:pt x="282" y="40"/>
                  <a:pt x="233" y="73"/>
                  <a:pt x="182" y="117"/>
                </a:cubicBezTo>
                <a:cubicBezTo>
                  <a:pt x="103" y="185"/>
                  <a:pt x="49" y="256"/>
                  <a:pt x="12" y="312"/>
                </a:cubicBezTo>
                <a:cubicBezTo>
                  <a:pt x="8" y="310"/>
                  <a:pt x="4" y="307"/>
                  <a:pt x="0" y="304"/>
                </a:cubicBezTo>
                <a:close/>
              </a:path>
            </a:pathLst>
          </a:custGeom>
          <a:solidFill>
            <a:srgbClr val="C4E36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84" name="Freeform 26"/>
          <p:cNvSpPr/>
          <p:nvPr>
            <p:custDataLst>
              <p:tags r:id="rId113"/>
            </p:custDataLst>
          </p:nvPr>
        </p:nvSpPr>
        <p:spPr bwMode="auto">
          <a:xfrm rot="1800000">
            <a:off x="6861694" y="4918786"/>
            <a:ext cx="278037" cy="263554"/>
          </a:xfrm>
          <a:custGeom>
            <a:gdLst>
              <a:gd name="T0" fmla="*/ 249 w 264"/>
              <a:gd name="T1" fmla="*/ 108 h 250"/>
              <a:gd name="T2" fmla="*/ 221 w 264"/>
              <a:gd name="T3" fmla="*/ 102 h 250"/>
              <a:gd name="T4" fmla="*/ 191 w 264"/>
              <a:gd name="T5" fmla="*/ 105 h 250"/>
              <a:gd name="T6" fmla="*/ 221 w 264"/>
              <a:gd name="T7" fmla="*/ 86 h 250"/>
              <a:gd name="T8" fmla="*/ 230 w 264"/>
              <a:gd name="T9" fmla="*/ 49 h 250"/>
              <a:gd name="T10" fmla="*/ 219 w 264"/>
              <a:gd name="T11" fmla="*/ 36 h 250"/>
              <a:gd name="T12" fmla="*/ 179 w 264"/>
              <a:gd name="T13" fmla="*/ 51 h 250"/>
              <a:gd name="T14" fmla="*/ 155 w 264"/>
              <a:gd name="T15" fmla="*/ 77 h 250"/>
              <a:gd name="T16" fmla="*/ 169 w 264"/>
              <a:gd name="T17" fmla="*/ 43 h 250"/>
              <a:gd name="T18" fmla="*/ 155 w 264"/>
              <a:gd name="T19" fmla="*/ 5 h 250"/>
              <a:gd name="T20" fmla="*/ 138 w 264"/>
              <a:gd name="T21" fmla="*/ 1 h 250"/>
              <a:gd name="T22" fmla="*/ 111 w 264"/>
              <a:gd name="T23" fmla="*/ 39 h 250"/>
              <a:gd name="T24" fmla="*/ 110 w 264"/>
              <a:gd name="T25" fmla="*/ 56 h 250"/>
              <a:gd name="T26" fmla="*/ 94 w 264"/>
              <a:gd name="T27" fmla="*/ 28 h 250"/>
              <a:gd name="T28" fmla="*/ 66 w 264"/>
              <a:gd name="T29" fmla="*/ 8 h 250"/>
              <a:gd name="T30" fmla="*/ 44 w 264"/>
              <a:gd name="T31" fmla="*/ 27 h 250"/>
              <a:gd name="T32" fmla="*/ 63 w 264"/>
              <a:gd name="T33" fmla="*/ 74 h 250"/>
              <a:gd name="T34" fmla="*/ 70 w 264"/>
              <a:gd name="T35" fmla="*/ 82 h 250"/>
              <a:gd name="T36" fmla="*/ 45 w 264"/>
              <a:gd name="T37" fmla="*/ 73 h 250"/>
              <a:gd name="T38" fmla="*/ 6 w 264"/>
              <a:gd name="T39" fmla="*/ 83 h 250"/>
              <a:gd name="T40" fmla="*/ 1 w 264"/>
              <a:gd name="T41" fmla="*/ 99 h 250"/>
              <a:gd name="T42" fmla="*/ 28 w 264"/>
              <a:gd name="T43" fmla="*/ 122 h 250"/>
              <a:gd name="T44" fmla="*/ 62 w 264"/>
              <a:gd name="T45" fmla="*/ 128 h 250"/>
              <a:gd name="T46" fmla="*/ 24 w 264"/>
              <a:gd name="T47" fmla="*/ 139 h 250"/>
              <a:gd name="T48" fmla="*/ 3 w 264"/>
              <a:gd name="T49" fmla="*/ 167 h 250"/>
              <a:gd name="T50" fmla="*/ 9 w 264"/>
              <a:gd name="T51" fmla="*/ 183 h 250"/>
              <a:gd name="T52" fmla="*/ 58 w 264"/>
              <a:gd name="T53" fmla="*/ 180 h 250"/>
              <a:gd name="T54" fmla="*/ 68 w 264"/>
              <a:gd name="T55" fmla="*/ 171 h 250"/>
              <a:gd name="T56" fmla="*/ 57 w 264"/>
              <a:gd name="T57" fmla="*/ 194 h 250"/>
              <a:gd name="T58" fmla="*/ 65 w 264"/>
              <a:gd name="T59" fmla="*/ 242 h 250"/>
              <a:gd name="T60" fmla="*/ 81 w 264"/>
              <a:gd name="T61" fmla="*/ 248 h 250"/>
              <a:gd name="T62" fmla="*/ 111 w 264"/>
              <a:gd name="T63" fmla="*/ 213 h 250"/>
              <a:gd name="T64" fmla="*/ 114 w 264"/>
              <a:gd name="T65" fmla="*/ 187 h 250"/>
              <a:gd name="T66" fmla="*/ 116 w 264"/>
              <a:gd name="T67" fmla="*/ 214 h 250"/>
              <a:gd name="T68" fmla="*/ 150 w 264"/>
              <a:gd name="T69" fmla="*/ 249 h 250"/>
              <a:gd name="T70" fmla="*/ 166 w 264"/>
              <a:gd name="T71" fmla="*/ 244 h 250"/>
              <a:gd name="T72" fmla="*/ 169 w 264"/>
              <a:gd name="T73" fmla="*/ 204 h 250"/>
              <a:gd name="T74" fmla="*/ 158 w 264"/>
              <a:gd name="T75" fmla="*/ 180 h 250"/>
              <a:gd name="T76" fmla="*/ 174 w 264"/>
              <a:gd name="T77" fmla="*/ 201 h 250"/>
              <a:gd name="T78" fmla="*/ 218 w 264"/>
              <a:gd name="T79" fmla="*/ 218 h 250"/>
              <a:gd name="T80" fmla="*/ 230 w 264"/>
              <a:gd name="T81" fmla="*/ 205 h 250"/>
              <a:gd name="T82" fmla="*/ 210 w 264"/>
              <a:gd name="T83" fmla="*/ 165 h 250"/>
              <a:gd name="T84" fmla="*/ 187 w 264"/>
              <a:gd name="T85" fmla="*/ 151 h 250"/>
              <a:gd name="T86" fmla="*/ 231 w 264"/>
              <a:gd name="T87" fmla="*/ 156 h 250"/>
              <a:gd name="T88" fmla="*/ 259 w 264"/>
              <a:gd name="T89" fmla="*/ 140 h 250"/>
              <a:gd name="T90" fmla="*/ 249 w 264"/>
              <a:gd name="T91" fmla="*/ 108 h 25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264" h="250">
                <a:moveTo>
                  <a:pt x="249" y="108"/>
                </a:moveTo>
                <a:cubicBezTo>
                  <a:pt x="242" y="102"/>
                  <a:pt x="233" y="102"/>
                  <a:pt x="221" y="102"/>
                </a:cubicBezTo>
                <a:cubicBezTo>
                  <a:pt x="204" y="102"/>
                  <a:pt x="191" y="107"/>
                  <a:pt x="191" y="105"/>
                </a:cubicBezTo>
                <a:cubicBezTo>
                  <a:pt x="190" y="104"/>
                  <a:pt x="209" y="102"/>
                  <a:pt x="221" y="86"/>
                </a:cubicBezTo>
                <a:cubicBezTo>
                  <a:pt x="224" y="83"/>
                  <a:pt x="237" y="66"/>
                  <a:pt x="230" y="49"/>
                </a:cubicBezTo>
                <a:cubicBezTo>
                  <a:pt x="229" y="47"/>
                  <a:pt x="226" y="40"/>
                  <a:pt x="219" y="36"/>
                </a:cubicBezTo>
                <a:cubicBezTo>
                  <a:pt x="206" y="31"/>
                  <a:pt x="191" y="43"/>
                  <a:pt x="179" y="51"/>
                </a:cubicBezTo>
                <a:cubicBezTo>
                  <a:pt x="173" y="56"/>
                  <a:pt x="164" y="64"/>
                  <a:pt x="155" y="77"/>
                </a:cubicBezTo>
                <a:cubicBezTo>
                  <a:pt x="159" y="72"/>
                  <a:pt x="168" y="60"/>
                  <a:pt x="169" y="43"/>
                </a:cubicBezTo>
                <a:cubicBezTo>
                  <a:pt x="169" y="38"/>
                  <a:pt x="170" y="14"/>
                  <a:pt x="155" y="5"/>
                </a:cubicBezTo>
                <a:cubicBezTo>
                  <a:pt x="153" y="3"/>
                  <a:pt x="147" y="0"/>
                  <a:pt x="138" y="1"/>
                </a:cubicBezTo>
                <a:cubicBezTo>
                  <a:pt x="118" y="4"/>
                  <a:pt x="111" y="36"/>
                  <a:pt x="111" y="39"/>
                </a:cubicBezTo>
                <a:cubicBezTo>
                  <a:pt x="109" y="46"/>
                  <a:pt x="109" y="52"/>
                  <a:pt x="110" y="56"/>
                </a:cubicBezTo>
                <a:cubicBezTo>
                  <a:pt x="107" y="50"/>
                  <a:pt x="103" y="39"/>
                  <a:pt x="94" y="28"/>
                </a:cubicBezTo>
                <a:cubicBezTo>
                  <a:pt x="86" y="18"/>
                  <a:pt x="78" y="8"/>
                  <a:pt x="66" y="8"/>
                </a:cubicBezTo>
                <a:cubicBezTo>
                  <a:pt x="56" y="9"/>
                  <a:pt x="47" y="18"/>
                  <a:pt x="44" y="27"/>
                </a:cubicBezTo>
                <a:cubicBezTo>
                  <a:pt x="39" y="44"/>
                  <a:pt x="53" y="64"/>
                  <a:pt x="63" y="74"/>
                </a:cubicBezTo>
                <a:cubicBezTo>
                  <a:pt x="66" y="77"/>
                  <a:pt x="71" y="81"/>
                  <a:pt x="70" y="82"/>
                </a:cubicBezTo>
                <a:cubicBezTo>
                  <a:pt x="69" y="83"/>
                  <a:pt x="59" y="75"/>
                  <a:pt x="45" y="73"/>
                </a:cubicBezTo>
                <a:cubicBezTo>
                  <a:pt x="41" y="73"/>
                  <a:pt x="17" y="69"/>
                  <a:pt x="6" y="83"/>
                </a:cubicBezTo>
                <a:cubicBezTo>
                  <a:pt x="5" y="84"/>
                  <a:pt x="0" y="91"/>
                  <a:pt x="1" y="99"/>
                </a:cubicBezTo>
                <a:cubicBezTo>
                  <a:pt x="3" y="112"/>
                  <a:pt x="18" y="118"/>
                  <a:pt x="28" y="122"/>
                </a:cubicBezTo>
                <a:cubicBezTo>
                  <a:pt x="34" y="125"/>
                  <a:pt x="46" y="129"/>
                  <a:pt x="62" y="128"/>
                </a:cubicBezTo>
                <a:cubicBezTo>
                  <a:pt x="54" y="128"/>
                  <a:pt x="39" y="129"/>
                  <a:pt x="24" y="139"/>
                </a:cubicBezTo>
                <a:cubicBezTo>
                  <a:pt x="17" y="144"/>
                  <a:pt x="3" y="153"/>
                  <a:pt x="3" y="167"/>
                </a:cubicBezTo>
                <a:cubicBezTo>
                  <a:pt x="3" y="168"/>
                  <a:pt x="3" y="176"/>
                  <a:pt x="9" y="183"/>
                </a:cubicBezTo>
                <a:cubicBezTo>
                  <a:pt x="20" y="194"/>
                  <a:pt x="44" y="190"/>
                  <a:pt x="58" y="180"/>
                </a:cubicBezTo>
                <a:cubicBezTo>
                  <a:pt x="63" y="176"/>
                  <a:pt x="67" y="171"/>
                  <a:pt x="68" y="171"/>
                </a:cubicBezTo>
                <a:cubicBezTo>
                  <a:pt x="69" y="172"/>
                  <a:pt x="61" y="181"/>
                  <a:pt x="57" y="194"/>
                </a:cubicBezTo>
                <a:cubicBezTo>
                  <a:pt x="53" y="208"/>
                  <a:pt x="52" y="230"/>
                  <a:pt x="65" y="242"/>
                </a:cubicBezTo>
                <a:cubicBezTo>
                  <a:pt x="67" y="243"/>
                  <a:pt x="73" y="249"/>
                  <a:pt x="81" y="248"/>
                </a:cubicBezTo>
                <a:cubicBezTo>
                  <a:pt x="99" y="248"/>
                  <a:pt x="110" y="216"/>
                  <a:pt x="111" y="213"/>
                </a:cubicBezTo>
                <a:cubicBezTo>
                  <a:pt x="114" y="202"/>
                  <a:pt x="114" y="193"/>
                  <a:pt x="114" y="187"/>
                </a:cubicBezTo>
                <a:cubicBezTo>
                  <a:pt x="113" y="194"/>
                  <a:pt x="113" y="204"/>
                  <a:pt x="116" y="214"/>
                </a:cubicBezTo>
                <a:cubicBezTo>
                  <a:pt x="117" y="216"/>
                  <a:pt x="128" y="247"/>
                  <a:pt x="150" y="249"/>
                </a:cubicBezTo>
                <a:cubicBezTo>
                  <a:pt x="152" y="249"/>
                  <a:pt x="160" y="250"/>
                  <a:pt x="166" y="244"/>
                </a:cubicBezTo>
                <a:cubicBezTo>
                  <a:pt x="178" y="234"/>
                  <a:pt x="172" y="213"/>
                  <a:pt x="169" y="204"/>
                </a:cubicBezTo>
                <a:cubicBezTo>
                  <a:pt x="166" y="193"/>
                  <a:pt x="161" y="185"/>
                  <a:pt x="158" y="180"/>
                </a:cubicBezTo>
                <a:cubicBezTo>
                  <a:pt x="161" y="185"/>
                  <a:pt x="166" y="194"/>
                  <a:pt x="174" y="201"/>
                </a:cubicBezTo>
                <a:cubicBezTo>
                  <a:pt x="179" y="206"/>
                  <a:pt x="201" y="225"/>
                  <a:pt x="218" y="218"/>
                </a:cubicBezTo>
                <a:cubicBezTo>
                  <a:pt x="219" y="217"/>
                  <a:pt x="227" y="213"/>
                  <a:pt x="230" y="205"/>
                </a:cubicBezTo>
                <a:cubicBezTo>
                  <a:pt x="236" y="188"/>
                  <a:pt x="214" y="169"/>
                  <a:pt x="210" y="165"/>
                </a:cubicBezTo>
                <a:cubicBezTo>
                  <a:pt x="199" y="155"/>
                  <a:pt x="186" y="152"/>
                  <a:pt x="187" y="151"/>
                </a:cubicBezTo>
                <a:cubicBezTo>
                  <a:pt x="187" y="149"/>
                  <a:pt x="207" y="160"/>
                  <a:pt x="231" y="156"/>
                </a:cubicBezTo>
                <a:cubicBezTo>
                  <a:pt x="239" y="154"/>
                  <a:pt x="254" y="152"/>
                  <a:pt x="259" y="140"/>
                </a:cubicBezTo>
                <a:cubicBezTo>
                  <a:pt x="264" y="129"/>
                  <a:pt x="258" y="115"/>
                  <a:pt x="249" y="108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85" name="Freeform 27"/>
          <p:cNvSpPr/>
          <p:nvPr>
            <p:custDataLst>
              <p:tags r:id="rId114"/>
            </p:custDataLst>
          </p:nvPr>
        </p:nvSpPr>
        <p:spPr bwMode="auto">
          <a:xfrm rot="1800000">
            <a:off x="6905478" y="4954718"/>
            <a:ext cx="186323" cy="181494"/>
          </a:xfrm>
          <a:custGeom>
            <a:gdLst>
              <a:gd name="T0" fmla="*/ 174 w 176"/>
              <a:gd name="T1" fmla="*/ 84 h 172"/>
              <a:gd name="T2" fmla="*/ 131 w 176"/>
              <a:gd name="T3" fmla="*/ 75 h 172"/>
              <a:gd name="T4" fmla="*/ 158 w 176"/>
              <a:gd name="T5" fmla="*/ 42 h 172"/>
              <a:gd name="T6" fmla="*/ 152 w 176"/>
              <a:gd name="T7" fmla="*/ 32 h 172"/>
              <a:gd name="T8" fmla="*/ 112 w 176"/>
              <a:gd name="T9" fmla="*/ 46 h 172"/>
              <a:gd name="T10" fmla="*/ 106 w 176"/>
              <a:gd name="T11" fmla="*/ 4 h 172"/>
              <a:gd name="T12" fmla="*/ 95 w 176"/>
              <a:gd name="T13" fmla="*/ 2 h 172"/>
              <a:gd name="T14" fmla="*/ 77 w 176"/>
              <a:gd name="T15" fmla="*/ 47 h 172"/>
              <a:gd name="T16" fmla="*/ 43 w 176"/>
              <a:gd name="T17" fmla="*/ 7 h 172"/>
              <a:gd name="T18" fmla="*/ 33 w 176"/>
              <a:gd name="T19" fmla="*/ 12 h 172"/>
              <a:gd name="T20" fmla="*/ 47 w 176"/>
              <a:gd name="T21" fmla="*/ 58 h 172"/>
              <a:gd name="T22" fmla="*/ 4 w 176"/>
              <a:gd name="T23" fmla="*/ 59 h 172"/>
              <a:gd name="T24" fmla="*/ 0 w 176"/>
              <a:gd name="T25" fmla="*/ 70 h 172"/>
              <a:gd name="T26" fmla="*/ 34 w 176"/>
              <a:gd name="T27" fmla="*/ 90 h 172"/>
              <a:gd name="T28" fmla="*/ 4 w 176"/>
              <a:gd name="T29" fmla="*/ 118 h 172"/>
              <a:gd name="T30" fmla="*/ 9 w 176"/>
              <a:gd name="T31" fmla="*/ 129 h 172"/>
              <a:gd name="T32" fmla="*/ 54 w 176"/>
              <a:gd name="T33" fmla="*/ 115 h 172"/>
              <a:gd name="T34" fmla="*/ 38 w 176"/>
              <a:gd name="T35" fmla="*/ 160 h 172"/>
              <a:gd name="T36" fmla="*/ 55 w 176"/>
              <a:gd name="T37" fmla="*/ 166 h 172"/>
              <a:gd name="T38" fmla="*/ 81 w 176"/>
              <a:gd name="T39" fmla="*/ 123 h 172"/>
              <a:gd name="T40" fmla="*/ 95 w 176"/>
              <a:gd name="T41" fmla="*/ 170 h 172"/>
              <a:gd name="T42" fmla="*/ 112 w 176"/>
              <a:gd name="T43" fmla="*/ 166 h 172"/>
              <a:gd name="T44" fmla="*/ 106 w 176"/>
              <a:gd name="T45" fmla="*/ 121 h 172"/>
              <a:gd name="T46" fmla="*/ 146 w 176"/>
              <a:gd name="T47" fmla="*/ 152 h 172"/>
              <a:gd name="T48" fmla="*/ 157 w 176"/>
              <a:gd name="T49" fmla="*/ 143 h 172"/>
              <a:gd name="T50" fmla="*/ 130 w 176"/>
              <a:gd name="T51" fmla="*/ 105 h 172"/>
              <a:gd name="T52" fmla="*/ 173 w 176"/>
              <a:gd name="T53" fmla="*/ 96 h 172"/>
              <a:gd name="T54" fmla="*/ 174 w 176"/>
              <a:gd name="T55" fmla="*/ 84 h 17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176" h="172">
                <a:moveTo>
                  <a:pt x="174" y="84"/>
                </a:moveTo>
                <a:cubicBezTo>
                  <a:pt x="171" y="75"/>
                  <a:pt x="153" y="70"/>
                  <a:pt x="131" y="75"/>
                </a:cubicBezTo>
                <a:cubicBezTo>
                  <a:pt x="149" y="67"/>
                  <a:pt x="160" y="53"/>
                  <a:pt x="158" y="42"/>
                </a:cubicBezTo>
                <a:cubicBezTo>
                  <a:pt x="158" y="41"/>
                  <a:pt x="156" y="35"/>
                  <a:pt x="152" y="32"/>
                </a:cubicBezTo>
                <a:cubicBezTo>
                  <a:pt x="143" y="26"/>
                  <a:pt x="127" y="31"/>
                  <a:pt x="112" y="46"/>
                </a:cubicBezTo>
                <a:cubicBezTo>
                  <a:pt x="119" y="27"/>
                  <a:pt x="116" y="10"/>
                  <a:pt x="106" y="4"/>
                </a:cubicBezTo>
                <a:cubicBezTo>
                  <a:pt x="105" y="4"/>
                  <a:pt x="100" y="0"/>
                  <a:pt x="95" y="2"/>
                </a:cubicBezTo>
                <a:cubicBezTo>
                  <a:pt x="84" y="4"/>
                  <a:pt x="76" y="22"/>
                  <a:pt x="77" y="47"/>
                </a:cubicBezTo>
                <a:cubicBezTo>
                  <a:pt x="69" y="22"/>
                  <a:pt x="55" y="6"/>
                  <a:pt x="43" y="7"/>
                </a:cubicBezTo>
                <a:cubicBezTo>
                  <a:pt x="42" y="7"/>
                  <a:pt x="36" y="8"/>
                  <a:pt x="33" y="12"/>
                </a:cubicBezTo>
                <a:cubicBezTo>
                  <a:pt x="26" y="21"/>
                  <a:pt x="31" y="40"/>
                  <a:pt x="47" y="58"/>
                </a:cubicBezTo>
                <a:cubicBezTo>
                  <a:pt x="28" y="50"/>
                  <a:pt x="11" y="50"/>
                  <a:pt x="4" y="59"/>
                </a:cubicBezTo>
                <a:cubicBezTo>
                  <a:pt x="3" y="60"/>
                  <a:pt x="0" y="64"/>
                  <a:pt x="0" y="70"/>
                </a:cubicBezTo>
                <a:cubicBezTo>
                  <a:pt x="2" y="80"/>
                  <a:pt x="15" y="89"/>
                  <a:pt x="34" y="90"/>
                </a:cubicBezTo>
                <a:cubicBezTo>
                  <a:pt x="16" y="95"/>
                  <a:pt x="4" y="107"/>
                  <a:pt x="4" y="118"/>
                </a:cubicBezTo>
                <a:cubicBezTo>
                  <a:pt x="5" y="120"/>
                  <a:pt x="5" y="126"/>
                  <a:pt x="9" y="129"/>
                </a:cubicBezTo>
                <a:cubicBezTo>
                  <a:pt x="16" y="136"/>
                  <a:pt x="35" y="131"/>
                  <a:pt x="54" y="115"/>
                </a:cubicBezTo>
                <a:cubicBezTo>
                  <a:pt x="36" y="131"/>
                  <a:pt x="31" y="151"/>
                  <a:pt x="38" y="160"/>
                </a:cubicBezTo>
                <a:cubicBezTo>
                  <a:pt x="42" y="165"/>
                  <a:pt x="50" y="167"/>
                  <a:pt x="55" y="166"/>
                </a:cubicBezTo>
                <a:cubicBezTo>
                  <a:pt x="69" y="164"/>
                  <a:pt x="81" y="147"/>
                  <a:pt x="81" y="123"/>
                </a:cubicBezTo>
                <a:cubicBezTo>
                  <a:pt x="76" y="148"/>
                  <a:pt x="84" y="167"/>
                  <a:pt x="95" y="170"/>
                </a:cubicBezTo>
                <a:cubicBezTo>
                  <a:pt x="101" y="172"/>
                  <a:pt x="108" y="170"/>
                  <a:pt x="112" y="166"/>
                </a:cubicBezTo>
                <a:cubicBezTo>
                  <a:pt x="120" y="158"/>
                  <a:pt x="120" y="139"/>
                  <a:pt x="106" y="121"/>
                </a:cubicBezTo>
                <a:cubicBezTo>
                  <a:pt x="117" y="143"/>
                  <a:pt x="134" y="155"/>
                  <a:pt x="146" y="152"/>
                </a:cubicBezTo>
                <a:cubicBezTo>
                  <a:pt x="147" y="152"/>
                  <a:pt x="154" y="150"/>
                  <a:pt x="157" y="143"/>
                </a:cubicBezTo>
                <a:cubicBezTo>
                  <a:pt x="161" y="133"/>
                  <a:pt x="151" y="117"/>
                  <a:pt x="130" y="105"/>
                </a:cubicBezTo>
                <a:cubicBezTo>
                  <a:pt x="150" y="110"/>
                  <a:pt x="168" y="106"/>
                  <a:pt x="173" y="96"/>
                </a:cubicBezTo>
                <a:cubicBezTo>
                  <a:pt x="174" y="95"/>
                  <a:pt x="176" y="90"/>
                  <a:pt x="174" y="8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86" name="Freeform 28"/>
          <p:cNvSpPr/>
          <p:nvPr>
            <p:custDataLst>
              <p:tags r:id="rId115"/>
            </p:custDataLst>
          </p:nvPr>
        </p:nvSpPr>
        <p:spPr bwMode="auto">
          <a:xfrm rot="1800000">
            <a:off x="6961137" y="5010293"/>
            <a:ext cx="70475" cy="66613"/>
          </a:xfrm>
          <a:custGeom>
            <a:gdLst>
              <a:gd name="T0" fmla="*/ 31 w 67"/>
              <a:gd name="T1" fmla="*/ 61 h 63"/>
              <a:gd name="T2" fmla="*/ 0 w 67"/>
              <a:gd name="T3" fmla="*/ 31 h 63"/>
              <a:gd name="T4" fmla="*/ 29 w 67"/>
              <a:gd name="T5" fmla="*/ 2 h 63"/>
              <a:gd name="T6" fmla="*/ 67 w 67"/>
              <a:gd name="T7" fmla="*/ 31 h 63"/>
              <a:gd name="T8" fmla="*/ 31 w 67"/>
              <a:gd name="T9" fmla="*/ 61 h 6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7" h="62">
                <a:moveTo>
                  <a:pt x="31" y="61"/>
                </a:moveTo>
                <a:cubicBezTo>
                  <a:pt x="16" y="60"/>
                  <a:pt x="0" y="48"/>
                  <a:pt x="0" y="31"/>
                </a:cubicBezTo>
                <a:cubicBezTo>
                  <a:pt x="1" y="15"/>
                  <a:pt x="15" y="4"/>
                  <a:pt x="29" y="2"/>
                </a:cubicBezTo>
                <a:cubicBezTo>
                  <a:pt x="46" y="0"/>
                  <a:pt x="66" y="13"/>
                  <a:pt x="67" y="31"/>
                </a:cubicBezTo>
                <a:cubicBezTo>
                  <a:pt x="67" y="49"/>
                  <a:pt x="49" y="63"/>
                  <a:pt x="31" y="61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87" name="Freeform 29"/>
          <p:cNvSpPr/>
          <p:nvPr>
            <p:custDataLst>
              <p:tags r:id="rId116"/>
            </p:custDataLst>
          </p:nvPr>
        </p:nvSpPr>
        <p:spPr bwMode="auto">
          <a:xfrm rot="1800000">
            <a:off x="6994050" y="5026178"/>
            <a:ext cx="30892" cy="29926"/>
          </a:xfrm>
          <a:custGeom>
            <a:gdLst>
              <a:gd name="T0" fmla="*/ 7 w 29"/>
              <a:gd name="T1" fmla="*/ 23 h 28"/>
              <a:gd name="T2" fmla="*/ 4 w 29"/>
              <a:gd name="T3" fmla="*/ 5 h 28"/>
              <a:gd name="T4" fmla="*/ 22 w 29"/>
              <a:gd name="T5" fmla="*/ 4 h 28"/>
              <a:gd name="T6" fmla="*/ 24 w 29"/>
              <a:gd name="T7" fmla="*/ 23 h 28"/>
              <a:gd name="T8" fmla="*/ 7 w 29"/>
              <a:gd name="T9" fmla="*/ 23 h 28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8" h="28">
                <a:moveTo>
                  <a:pt x="7" y="23"/>
                </a:moveTo>
                <a:cubicBezTo>
                  <a:pt x="2" y="19"/>
                  <a:pt x="0" y="11"/>
                  <a:pt x="4" y="5"/>
                </a:cubicBezTo>
                <a:cubicBezTo>
                  <a:pt x="9" y="0"/>
                  <a:pt x="17" y="0"/>
                  <a:pt x="22" y="4"/>
                </a:cubicBezTo>
                <a:cubicBezTo>
                  <a:pt x="28" y="9"/>
                  <a:pt x="29" y="18"/>
                  <a:pt x="24" y="23"/>
                </a:cubicBezTo>
                <a:cubicBezTo>
                  <a:pt x="19" y="28"/>
                  <a:pt x="11" y="27"/>
                  <a:pt x="7" y="23"/>
                </a:cubicBez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61" name="文本框 160"/>
          <p:cNvSpPr txBox="1"/>
          <p:nvPr>
            <p:custDataLst>
              <p:tags r:id="rId117"/>
            </p:custDataLst>
          </p:nvPr>
        </p:nvSpPr>
        <p:spPr>
          <a:xfrm>
            <a:off x="6180020" y="4280467"/>
            <a:ext cx="854652" cy="727609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r>
              <a:rPr lang="en-US" altLang="zh-CN" sz="2000" b="1">
                <a:solidFill>
                  <a:schemeClr val="accent2"/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04</a:t>
            </a:r>
          </a:p>
        </p:txBody>
      </p:sp>
      <p:sp>
        <p:nvSpPr>
          <p:cNvPr id="159" name="文本框 75"/>
          <p:cNvSpPr txBox="1"/>
          <p:nvPr>
            <p:custDataLst>
              <p:tags r:id="rId118"/>
            </p:custDataLst>
          </p:nvPr>
        </p:nvSpPr>
        <p:spPr>
          <a:xfrm>
            <a:off x="7496646" y="4280467"/>
            <a:ext cx="3395509" cy="1101808"/>
          </a:xfrm>
          <a:prstGeom prst="rect">
            <a:avLst/>
          </a:prstGeom>
          <a:noFill/>
        </p:spPr>
        <p:txBody>
          <a:bodyPr vert="horz" wrap="square" lIns="71755" tIns="0" rIns="0" bIns="0" rtlCol="0" anchor="t" anchorCtr="0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1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</a:rPr>
              <a:t>医疗资源紧张：老年病人围手术期护理需要更多的医疗资源，可能面临资源紧张的问题</a:t>
            </a:r>
          </a:p>
        </p:txBody>
      </p:sp>
    </p:spTree>
    <p:custDataLst>
      <p:tags r:id="rId119"/>
    </p:custDataLst>
  </p:cSld>
  <p:clrMapOvr>
    <a:masterClrMapping/>
  </p:clrMapOvr>
  <p:transition spd="med"/>
  <p:timing/>
</p:sld>
</file>

<file path=ppt/slides/slide1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4" name="图片 3" descr="雪地上&#10;&#10;中度可信度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custGeom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2" name="任意多边形: 形状 37"/>
          <p:cNvSpPr/>
          <p:nvPr>
            <p:custDataLst>
              <p:tags r:id="rId4"/>
            </p:custDataLst>
          </p:nvPr>
        </p:nvSpPr>
        <p:spPr>
          <a:xfrm flipV="1">
            <a:off x="5674360" y="1905"/>
            <a:ext cx="6517640" cy="6856095"/>
          </a:xfrm>
          <a:custGeom>
            <a:gdLst>
              <a:gd name="connsiteX0" fmla="*/ 11073245 w 11073245"/>
              <a:gd name="connsiteY0" fmla="*/ 7199311 h 7199311"/>
              <a:gd name="connsiteX1" fmla="*/ 0 w 11073245"/>
              <a:gd name="connsiteY1" fmla="*/ 7199311 h 7199311"/>
              <a:gd name="connsiteX2" fmla="*/ 0 w 11073245"/>
              <a:gd name="connsiteY2" fmla="*/ 0 h 7199311"/>
              <a:gd name="connsiteX3" fmla="*/ 11073245 w 11073245"/>
              <a:gd name="connsiteY3" fmla="*/ 0 h 719931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073245" h="7199310">
                <a:moveTo>
                  <a:pt x="11073245" y="7199311"/>
                </a:moveTo>
                <a:lnTo>
                  <a:pt x="0" y="7199311"/>
                </a:lnTo>
                <a:lnTo>
                  <a:pt x="0" y="0"/>
                </a:lnTo>
                <a:lnTo>
                  <a:pt x="11073245" y="0"/>
                </a:lnTo>
                <a:close/>
              </a:path>
            </a:pathLst>
          </a:custGeom>
          <a:gradFill flip="none" rotWithShape="1">
            <a:gsLst>
              <a:gs pos="0">
                <a:schemeClr val="accent6">
                  <a:lumMod val="75000"/>
                  <a:alpha val="34000"/>
                </a:schemeClr>
              </a:gs>
              <a:gs pos="47000">
                <a:schemeClr val="accent6">
                  <a:alpha val="0"/>
                </a:schemeClr>
              </a:gs>
            </a:gsLst>
            <a:path path="circle">
              <a:fillToRect l="100000" b="100000"/>
            </a:path>
            <a:tileRect t="-100000" r="-100000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rgbClr val="0099FF">
              <a:shade val="50000"/>
            </a:srgbClr>
          </a:lnRef>
          <a:fillRef idx="1">
            <a:srgbClr val="0099FF"/>
          </a:fillRef>
          <a:effectRef idx="0">
            <a:srgbClr val="0099FF"/>
          </a:effectRef>
          <a:fontRef idx="minor">
            <a:sysClr val="window" lastClr="FFFFFF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sp>
        <p:nvSpPr>
          <p:cNvPr id="256" name="文本框 6"/>
          <p:cNvSpPr txBox="1"/>
          <p:nvPr>
            <p:custDataLst>
              <p:tags r:id="rId5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对策</a:t>
            </a:r>
          </a:p>
        </p:txBody>
      </p:sp>
      <p:cxnSp>
        <p:nvCxnSpPr>
          <p:cNvPr id="3" name="直接连接符 2"/>
          <p:cNvCxnSpPr/>
          <p:nvPr>
            <p:custDataLst>
              <p:tags r:id="rId6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本框 8"/>
          <p:cNvSpPr txBox="1"/>
          <p:nvPr>
            <p:custDataLst>
              <p:tags r:id="rId7"/>
            </p:custDataLst>
          </p:nvPr>
        </p:nvSpPr>
        <p:spPr>
          <a:xfrm>
            <a:off x="4464519" y="1481344"/>
            <a:ext cx="4153677" cy="844062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0" lv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kumimoji="1" lang="zh-CN" altLang="en-US" sz="1600" spc="90">
                <a:solidFill>
                  <a:schemeClr val="dk1"/>
                </a:solidFill>
                <a:latin typeface="微软雅黑" panose="020b0503020204020204" charset="-122"/>
                <a:ea typeface="微软雅黑"/>
                <a:sym typeface="+mn-lt"/>
              </a:rPr>
              <a:t>加强沟通：与患者及家属保持良好沟通，了解患者需求，提供个性化护理服务。</a:t>
            </a:r>
          </a:p>
        </p:txBody>
      </p:sp>
      <p:sp>
        <p:nvSpPr>
          <p:cNvPr id="10" name="文本框 9"/>
          <p:cNvSpPr txBox="1"/>
          <p:nvPr>
            <p:custDataLst>
              <p:tags r:id="rId8"/>
            </p:custDataLst>
          </p:nvPr>
        </p:nvSpPr>
        <p:spPr>
          <a:xfrm>
            <a:off x="4464519" y="2435722"/>
            <a:ext cx="4153677" cy="844062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0" lv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kumimoji="1" lang="zh-CN" altLang="en-US" sz="1600" spc="120">
                <a:solidFill>
                  <a:schemeClr val="dk1"/>
                </a:solidFill>
                <a:latin typeface="微软雅黑" panose="020b0503020204020204" charset="-122"/>
                <a:ea typeface="微软雅黑"/>
                <a:sym typeface="+mn-lt"/>
              </a:rPr>
              <a:t>预防并发症：加强监测，及时发现并处理并发症，降低风险。</a:t>
            </a:r>
          </a:p>
        </p:txBody>
      </p:sp>
      <p:sp>
        <p:nvSpPr>
          <p:cNvPr id="11" name="文本框 10"/>
          <p:cNvSpPr txBox="1"/>
          <p:nvPr>
            <p:custDataLst>
              <p:tags r:id="rId9"/>
            </p:custDataLst>
          </p:nvPr>
        </p:nvSpPr>
        <p:spPr>
          <a:xfrm>
            <a:off x="4464519" y="3390100"/>
            <a:ext cx="4153677" cy="844062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0" lv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kumimoji="1" lang="zh-CN" altLang="en-US" sz="1600" spc="120">
                <a:solidFill>
                  <a:schemeClr val="dk1"/>
                </a:solidFill>
                <a:latin typeface="微软雅黑" panose="020b0503020204020204" charset="-122"/>
                <a:ea typeface="微软雅黑"/>
                <a:sym typeface="+mn-lt"/>
              </a:rPr>
              <a:t>提高护理质量：加强培训，提高护理人员的专业素质和服务水平。</a:t>
            </a:r>
          </a:p>
        </p:txBody>
      </p:sp>
      <p:sp>
        <p:nvSpPr>
          <p:cNvPr id="12" name="文本框 11"/>
          <p:cNvSpPr txBox="1"/>
          <p:nvPr>
            <p:custDataLst>
              <p:tags r:id="rId10"/>
            </p:custDataLst>
          </p:nvPr>
        </p:nvSpPr>
        <p:spPr>
          <a:xfrm>
            <a:off x="4464519" y="4344478"/>
            <a:ext cx="4153677" cy="844062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0" lv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kumimoji="1" lang="zh-CN" altLang="en-US" sz="1600" spc="120">
                <a:solidFill>
                  <a:schemeClr val="dk1"/>
                </a:solidFill>
                <a:latin typeface="微软雅黑" panose="020b0503020204020204" charset="-122"/>
                <a:ea typeface="微软雅黑"/>
                <a:sym typeface="+mn-lt"/>
              </a:rPr>
              <a:t>优化护理流程：优化护理流程，提高护理效率，减轻患者负担。</a:t>
            </a:r>
          </a:p>
        </p:txBody>
      </p:sp>
      <p:sp>
        <p:nvSpPr>
          <p:cNvPr id="13" name="文本框 12"/>
          <p:cNvSpPr txBox="1"/>
          <p:nvPr>
            <p:custDataLst>
              <p:tags r:id="rId11"/>
            </p:custDataLst>
          </p:nvPr>
        </p:nvSpPr>
        <p:spPr>
          <a:xfrm>
            <a:off x="4464519" y="5298855"/>
            <a:ext cx="4153677" cy="844062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0" lv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kumimoji="1" lang="zh-CN" altLang="en-US" sz="1600" spc="80">
                <a:solidFill>
                  <a:schemeClr val="dk1"/>
                </a:solidFill>
                <a:latin typeface="微软雅黑" panose="020b0503020204020204" charset="-122"/>
                <a:ea typeface="微软雅黑"/>
                <a:sym typeface="+mn-lt"/>
              </a:rPr>
              <a:t>加强心理护理：关注患者心理需求，提供心理支持和疏导，减轻患者焦虑和恐惧。</a:t>
            </a:r>
          </a:p>
        </p:txBody>
      </p:sp>
      <p:sp>
        <p:nvSpPr>
          <p:cNvPr id="22" name="文本框 21"/>
          <p:cNvSpPr txBox="1"/>
          <p:nvPr>
            <p:custDataLst>
              <p:tags r:id="rId12"/>
            </p:custDataLst>
          </p:nvPr>
        </p:nvSpPr>
        <p:spPr>
          <a:xfrm>
            <a:off x="3579294" y="5298855"/>
            <a:ext cx="870440" cy="844062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1" lang="en-US" altLang="zh-CN" sz="3200" b="0" i="0" u="none" strike="noStrike" kern="1200" cap="none" spc="300" normalizeH="0" baseline="0" noProof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微软雅黑" panose="020b0503020204020204" charset="-122"/>
                <a:ea typeface="微软雅黑"/>
                <a:sym typeface="+mn-lt"/>
              </a:rPr>
              <a:t>5.</a:t>
            </a:r>
            <a:endParaRPr kumimoji="1" lang="en-US" altLang="zh-CN" sz="3200" b="0" i="0" u="none" strike="noStrike" kern="1200" cap="none" spc="300" normalizeH="0" baseline="0" noProof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微软雅黑" panose="020b0503020204020204" charset="-122"/>
              <a:ea typeface="微软雅黑"/>
              <a:sym typeface="+mn-lt"/>
            </a:endParaRPr>
          </a:p>
        </p:txBody>
      </p:sp>
      <p:sp>
        <p:nvSpPr>
          <p:cNvPr id="23" name="文本框 22"/>
          <p:cNvSpPr txBox="1"/>
          <p:nvPr>
            <p:custDataLst>
              <p:tags r:id="rId13"/>
            </p:custDataLst>
          </p:nvPr>
        </p:nvSpPr>
        <p:spPr>
          <a:xfrm>
            <a:off x="3579294" y="4343676"/>
            <a:ext cx="870440" cy="844062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1" lang="en-US" altLang="zh-CN" sz="3200" b="0" i="0" u="none" strike="noStrike" kern="1200" cap="none" spc="300" normalizeH="0" baseline="0" noProof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微软雅黑" panose="020b0503020204020204" charset="-122"/>
                <a:ea typeface="微软雅黑"/>
                <a:sym typeface="+mn-lt"/>
              </a:rPr>
              <a:t>4.</a:t>
            </a:r>
            <a:endParaRPr kumimoji="1" lang="en-US" altLang="zh-CN" sz="3200" b="0" i="0" u="none" strike="noStrike" kern="1200" cap="none" spc="300" normalizeH="0" baseline="0" noProof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微软雅黑" panose="020b0503020204020204" charset="-122"/>
              <a:ea typeface="微软雅黑"/>
              <a:sym typeface="+mn-lt"/>
            </a:endParaRPr>
          </a:p>
        </p:txBody>
      </p:sp>
      <p:sp>
        <p:nvSpPr>
          <p:cNvPr id="24" name="文本框 23"/>
          <p:cNvSpPr txBox="1"/>
          <p:nvPr>
            <p:custDataLst>
              <p:tags r:id="rId14"/>
            </p:custDataLst>
          </p:nvPr>
        </p:nvSpPr>
        <p:spPr>
          <a:xfrm>
            <a:off x="3579294" y="3388497"/>
            <a:ext cx="870440" cy="844062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1" lang="en-US" altLang="zh-CN" sz="3200" b="0" i="0" u="none" strike="noStrike" kern="1200" cap="none" spc="300" normalizeH="0" baseline="0" noProof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微软雅黑" panose="020b0503020204020204" charset="-122"/>
                <a:ea typeface="微软雅黑"/>
                <a:sym typeface="+mn-lt"/>
              </a:rPr>
              <a:t>3.</a:t>
            </a:r>
            <a:endParaRPr kumimoji="1" lang="en-US" altLang="zh-CN" sz="3200" b="0" i="0" u="none" strike="noStrike" kern="1200" cap="none" spc="300" normalizeH="0" baseline="0" noProof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微软雅黑" panose="020b0503020204020204" charset="-122"/>
              <a:ea typeface="微软雅黑"/>
              <a:sym typeface="+mn-lt"/>
            </a:endParaRPr>
          </a:p>
        </p:txBody>
      </p:sp>
      <p:sp>
        <p:nvSpPr>
          <p:cNvPr id="25" name="文本框 24"/>
          <p:cNvSpPr txBox="1"/>
          <p:nvPr>
            <p:custDataLst>
              <p:tags r:id="rId15"/>
            </p:custDataLst>
          </p:nvPr>
        </p:nvSpPr>
        <p:spPr>
          <a:xfrm>
            <a:off x="3579294" y="2433318"/>
            <a:ext cx="870440" cy="844062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1" lang="en-US" altLang="zh-CN" sz="3200" b="0" i="0" u="none" strike="noStrike" kern="1200" cap="none" spc="300" normalizeH="0" baseline="0" noProof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微软雅黑" panose="020b0503020204020204" charset="-122"/>
                <a:ea typeface="微软雅黑"/>
                <a:sym typeface="+mn-lt"/>
              </a:rPr>
              <a:t>2.</a:t>
            </a:r>
            <a:endParaRPr kumimoji="1" lang="en-US" altLang="zh-CN" sz="3200" b="0" i="0" u="none" strike="noStrike" kern="1200" cap="none" spc="300" normalizeH="0" baseline="0" noProof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微软雅黑" panose="020b0503020204020204" charset="-122"/>
              <a:ea typeface="微软雅黑"/>
              <a:sym typeface="+mn-lt"/>
            </a:endParaRPr>
          </a:p>
        </p:txBody>
      </p:sp>
      <p:sp>
        <p:nvSpPr>
          <p:cNvPr id="26" name="文本框 25"/>
          <p:cNvSpPr txBox="1"/>
          <p:nvPr>
            <p:custDataLst>
              <p:tags r:id="rId16"/>
            </p:custDataLst>
          </p:nvPr>
        </p:nvSpPr>
        <p:spPr>
          <a:xfrm>
            <a:off x="3579294" y="1478139"/>
            <a:ext cx="870440" cy="844062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1" lang="en-US" altLang="zh-CN" sz="3200" b="0" i="0" u="none" strike="noStrike" kern="1200" cap="none" spc="300" normalizeH="0" baseline="0" noProof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微软雅黑" panose="020b0503020204020204" charset="-122"/>
                <a:ea typeface="微软雅黑"/>
                <a:sym typeface="+mn-lt"/>
              </a:rPr>
              <a:t>1.</a:t>
            </a:r>
            <a:endParaRPr kumimoji="1" lang="en-US" altLang="zh-CN" sz="3200" b="0" i="0" u="none" strike="noStrike" kern="1200" cap="none" spc="300" normalizeH="0" baseline="0" noProof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微软雅黑" panose="020b0503020204020204" charset="-122"/>
              <a:ea typeface="微软雅黑"/>
              <a:sym typeface="+mn-lt"/>
            </a:endParaRPr>
          </a:p>
        </p:txBody>
      </p:sp>
    </p:spTree>
    <p:custDataLst>
      <p:tags r:id="rId17"/>
    </p:custDataLst>
  </p:cSld>
  <p:clrMapOvr>
    <a:masterClrMapping/>
  </p:clrMapOvr>
  <p:transition spd="med"/>
  <p:timing/>
</p:sld>
</file>

<file path=ppt/slides/slide1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4" name="图片 23" descr="雪地上&#10;&#10;中度可信度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custGeom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23" name="任意多边形: 形状 37"/>
          <p:cNvSpPr/>
          <p:nvPr>
            <p:custDataLst>
              <p:tags r:id="rId4"/>
            </p:custDataLst>
          </p:nvPr>
        </p:nvSpPr>
        <p:spPr>
          <a:xfrm flipV="1">
            <a:off x="5674360" y="1905"/>
            <a:ext cx="6517640" cy="6856095"/>
          </a:xfrm>
          <a:custGeom>
            <a:gdLst>
              <a:gd name="connsiteX0" fmla="*/ 11073245 w 11073245"/>
              <a:gd name="connsiteY0" fmla="*/ 7199311 h 7199311"/>
              <a:gd name="connsiteX1" fmla="*/ 0 w 11073245"/>
              <a:gd name="connsiteY1" fmla="*/ 7199311 h 7199311"/>
              <a:gd name="connsiteX2" fmla="*/ 0 w 11073245"/>
              <a:gd name="connsiteY2" fmla="*/ 0 h 7199311"/>
              <a:gd name="connsiteX3" fmla="*/ 11073245 w 11073245"/>
              <a:gd name="connsiteY3" fmla="*/ 0 h 719931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073245" h="7199310">
                <a:moveTo>
                  <a:pt x="11073245" y="7199311"/>
                </a:moveTo>
                <a:lnTo>
                  <a:pt x="0" y="7199311"/>
                </a:lnTo>
                <a:lnTo>
                  <a:pt x="0" y="0"/>
                </a:lnTo>
                <a:lnTo>
                  <a:pt x="11073245" y="0"/>
                </a:lnTo>
                <a:close/>
              </a:path>
            </a:pathLst>
          </a:custGeom>
          <a:gradFill flip="none" rotWithShape="1">
            <a:gsLst>
              <a:gs pos="0">
                <a:schemeClr val="accent6">
                  <a:lumMod val="75000"/>
                  <a:alpha val="34000"/>
                </a:schemeClr>
              </a:gs>
              <a:gs pos="47000">
                <a:schemeClr val="accent6">
                  <a:alpha val="0"/>
                </a:schemeClr>
              </a:gs>
            </a:gsLst>
            <a:path path="circle">
              <a:fillToRect l="100000" b="100000"/>
            </a:path>
            <a:tileRect t="-100000" r="-100000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rgbClr val="0099FF">
              <a:shade val="50000"/>
            </a:srgbClr>
          </a:lnRef>
          <a:fillRef idx="1">
            <a:srgbClr val="0099FF"/>
          </a:fillRef>
          <a:effectRef idx="0">
            <a:srgbClr val="0099FF"/>
          </a:effectRef>
          <a:fontRef idx="minor">
            <a:sysClr val="window" lastClr="FFFFFF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sp>
        <p:nvSpPr>
          <p:cNvPr id="256" name="文本框 6"/>
          <p:cNvSpPr txBox="1"/>
          <p:nvPr>
            <p:custDataLst>
              <p:tags r:id="rId5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持续改进</a:t>
            </a:r>
          </a:p>
        </p:txBody>
      </p:sp>
      <p:cxnSp>
        <p:nvCxnSpPr>
          <p:cNvPr id="3" name="直接连接符 2"/>
          <p:cNvCxnSpPr/>
          <p:nvPr>
            <p:custDataLst>
              <p:tags r:id="rId6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椭圆 26"/>
          <p:cNvSpPr/>
          <p:nvPr>
            <p:custDataLst>
              <p:tags r:id="rId7"/>
            </p:custDataLst>
          </p:nvPr>
        </p:nvSpPr>
        <p:spPr>
          <a:xfrm>
            <a:off x="1881326" y="2854903"/>
            <a:ext cx="525833" cy="525514"/>
          </a:xfrm>
          <a:prstGeom prst="ellipse">
            <a:avLst/>
          </a:prstGeom>
          <a:noFill/>
          <a:ln w="19050"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8" name="等腰三角形 27"/>
          <p:cNvSpPr/>
          <p:nvPr>
            <p:custDataLst>
              <p:tags r:id="rId8"/>
            </p:custDataLst>
          </p:nvPr>
        </p:nvSpPr>
        <p:spPr>
          <a:xfrm rot="5400000">
            <a:off x="1821260" y="3097575"/>
            <a:ext cx="163322" cy="92950"/>
          </a:xfrm>
          <a:prstGeom prst="triangle">
            <a:avLst/>
          </a:prstGeom>
          <a:solidFill>
            <a:schemeClr val="accent1"/>
          </a:solidFill>
          <a:ln w="2857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9" name="等腰三角形 28"/>
          <p:cNvSpPr/>
          <p:nvPr>
            <p:custDataLst>
              <p:tags r:id="rId9"/>
            </p:custDataLst>
          </p:nvPr>
        </p:nvSpPr>
        <p:spPr>
          <a:xfrm rot="16200000">
            <a:off x="2303902" y="3071254"/>
            <a:ext cx="163322" cy="92950"/>
          </a:xfrm>
          <a:prstGeom prst="triangle">
            <a:avLst/>
          </a:prstGeom>
          <a:solidFill>
            <a:schemeClr val="accent1"/>
          </a:solidFill>
          <a:ln w="2857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0" name="文本框 178"/>
          <p:cNvSpPr txBox="1"/>
          <p:nvPr>
            <p:custDataLst>
              <p:tags r:id="rId10"/>
            </p:custDataLst>
          </p:nvPr>
        </p:nvSpPr>
        <p:spPr>
          <a:xfrm>
            <a:off x="1306195" y="3451009"/>
            <a:ext cx="1650754" cy="1314691"/>
          </a:xfrm>
          <a:prstGeom prst="rect">
            <a:avLst/>
          </a:prstGeom>
          <a:noFill/>
        </p:spPr>
        <p:txBody>
          <a:bodyPr vert="horz" wrap="square" lIns="90170" tIns="46990" rIns="90170" bIns="4699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400" spc="100"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定期评估护理质量，发现问题及时改进</a:t>
            </a:r>
          </a:p>
        </p:txBody>
      </p:sp>
      <p:sp>
        <p:nvSpPr>
          <p:cNvPr id="31" name="标题 5"/>
          <p:cNvSpPr>
            <a:spLocks noGrp="1"/>
          </p:cNvSpPr>
          <p:nvPr>
            <p:custDataLst>
              <p:tags r:id="rId11"/>
            </p:custDataLst>
          </p:nvPr>
        </p:nvSpPr>
        <p:spPr>
          <a:xfrm>
            <a:off x="1905921" y="2918858"/>
            <a:ext cx="498967" cy="354767"/>
          </a:xfrm>
          <a:prstGeom prst="rect">
            <a:avLst/>
          </a:prstGeom>
        </p:spPr>
        <p:txBody>
          <a:bodyPr vert="horz" lIns="0" tIns="0" rIns="0" bIns="0" rtlCol="0" anchor="ctr" anchorCtr="0">
            <a:normAutofit lnSpcReduction="10000"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umimoji="0" lang="zh-CN" altLang="en-US" sz="2400" b="0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/>
                <a:cs typeface="+mj-cs"/>
                <a:sym typeface="+mn-ea"/>
              </a:defRPr>
            </a:lvl1pPr>
          </a:lstStyle>
          <a:p>
            <a:pPr indent="0" algn="ctr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</a:pPr>
            <a:r>
              <a:rPr lang="en-US" altLang="zh-CN" sz="1600" b="1">
                <a:solidFill>
                  <a:schemeClr val="accent1">
                    <a:lumMod val="50000"/>
                  </a:schemeClr>
                </a:solidFill>
                <a:latin typeface="微软雅黑" panose="020b0503020204020204" charset="-122"/>
                <a:ea typeface="微软雅黑"/>
              </a:rPr>
              <a:t>01</a:t>
            </a:r>
          </a:p>
        </p:txBody>
      </p:sp>
      <p:sp>
        <p:nvSpPr>
          <p:cNvPr id="2" name="椭圆 1"/>
          <p:cNvSpPr/>
          <p:nvPr>
            <p:custDataLst>
              <p:tags r:id="rId12"/>
            </p:custDataLst>
          </p:nvPr>
        </p:nvSpPr>
        <p:spPr>
          <a:xfrm>
            <a:off x="3865128" y="2854903"/>
            <a:ext cx="525833" cy="525514"/>
          </a:xfrm>
          <a:prstGeom prst="ellipse">
            <a:avLst/>
          </a:prstGeom>
          <a:noFill/>
          <a:ln w="19050"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" name="等腰三角形 3"/>
          <p:cNvSpPr/>
          <p:nvPr>
            <p:custDataLst>
              <p:tags r:id="rId13"/>
            </p:custDataLst>
          </p:nvPr>
        </p:nvSpPr>
        <p:spPr>
          <a:xfrm rot="5400000">
            <a:off x="3805062" y="3097575"/>
            <a:ext cx="163322" cy="92950"/>
          </a:xfrm>
          <a:prstGeom prst="triangle">
            <a:avLst/>
          </a:prstGeom>
          <a:solidFill>
            <a:schemeClr val="accent1"/>
          </a:solidFill>
          <a:ln w="2857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" name="等腰三角形 4"/>
          <p:cNvSpPr/>
          <p:nvPr>
            <p:custDataLst>
              <p:tags r:id="rId14"/>
            </p:custDataLst>
          </p:nvPr>
        </p:nvSpPr>
        <p:spPr>
          <a:xfrm rot="16200000">
            <a:off x="4287703" y="3071254"/>
            <a:ext cx="163322" cy="92950"/>
          </a:xfrm>
          <a:prstGeom prst="triangle">
            <a:avLst/>
          </a:prstGeom>
          <a:solidFill>
            <a:schemeClr val="accent1"/>
          </a:solidFill>
          <a:ln w="2857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6" name="文本框 178"/>
          <p:cNvSpPr txBox="1"/>
          <p:nvPr>
            <p:custDataLst>
              <p:tags r:id="rId15"/>
            </p:custDataLst>
          </p:nvPr>
        </p:nvSpPr>
        <p:spPr>
          <a:xfrm>
            <a:off x="3289996" y="3451009"/>
            <a:ext cx="1650754" cy="1314691"/>
          </a:xfrm>
          <a:prstGeom prst="rect">
            <a:avLst/>
          </a:prstGeom>
          <a:noFill/>
        </p:spPr>
        <p:txBody>
          <a:bodyPr vert="horz" wrap="square" lIns="90170" tIns="46990" rIns="90170" bIns="4699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400" spc="100"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加强护理人员培训，提高护理技能和水平</a:t>
            </a:r>
          </a:p>
        </p:txBody>
      </p:sp>
      <p:sp>
        <p:nvSpPr>
          <p:cNvPr id="7" name="标题 5"/>
          <p:cNvSpPr>
            <a:spLocks noGrp="1"/>
          </p:cNvSpPr>
          <p:nvPr>
            <p:custDataLst>
              <p:tags r:id="rId16"/>
            </p:custDataLst>
          </p:nvPr>
        </p:nvSpPr>
        <p:spPr>
          <a:xfrm>
            <a:off x="3889722" y="2918858"/>
            <a:ext cx="498967" cy="354767"/>
          </a:xfrm>
          <a:prstGeom prst="rect">
            <a:avLst/>
          </a:prstGeom>
        </p:spPr>
        <p:txBody>
          <a:bodyPr vert="horz" lIns="0" tIns="0" rIns="0" bIns="0" rtlCol="0" anchor="ctr" anchorCtr="0">
            <a:normAutofit lnSpcReduction="10000"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umimoji="0" lang="zh-CN" altLang="en-US" sz="2400" b="0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/>
                <a:cs typeface="+mj-cs"/>
                <a:sym typeface="+mn-ea"/>
              </a:defRPr>
            </a:lvl1pPr>
          </a:lstStyle>
          <a:p>
            <a:pPr indent="0" algn="ctr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</a:pPr>
            <a:r>
              <a:rPr lang="en-US" altLang="zh-CN" sz="1600" b="1">
                <a:solidFill>
                  <a:schemeClr val="accent1">
                    <a:lumMod val="50000"/>
                  </a:schemeClr>
                </a:solidFill>
                <a:latin typeface="微软雅黑" panose="020b0503020204020204" charset="-122"/>
                <a:ea typeface="微软雅黑"/>
              </a:rPr>
              <a:t>02</a:t>
            </a:r>
          </a:p>
        </p:txBody>
      </p:sp>
      <p:sp>
        <p:nvSpPr>
          <p:cNvPr id="8" name="椭圆 7"/>
          <p:cNvSpPr/>
          <p:nvPr>
            <p:custDataLst>
              <p:tags r:id="rId17"/>
            </p:custDataLst>
          </p:nvPr>
        </p:nvSpPr>
        <p:spPr>
          <a:xfrm>
            <a:off x="5848929" y="2854903"/>
            <a:ext cx="525833" cy="525514"/>
          </a:xfrm>
          <a:prstGeom prst="ellipse">
            <a:avLst/>
          </a:prstGeom>
          <a:noFill/>
          <a:ln w="19050"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9" name="等腰三角形 8"/>
          <p:cNvSpPr/>
          <p:nvPr>
            <p:custDataLst>
              <p:tags r:id="rId18"/>
            </p:custDataLst>
          </p:nvPr>
        </p:nvSpPr>
        <p:spPr>
          <a:xfrm rot="5400000">
            <a:off x="5788863" y="3097575"/>
            <a:ext cx="163322" cy="92950"/>
          </a:xfrm>
          <a:prstGeom prst="triangle">
            <a:avLst/>
          </a:prstGeom>
          <a:solidFill>
            <a:schemeClr val="accent1"/>
          </a:solidFill>
          <a:ln w="2857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0" name="等腰三角形 9"/>
          <p:cNvSpPr/>
          <p:nvPr>
            <p:custDataLst>
              <p:tags r:id="rId19"/>
            </p:custDataLst>
          </p:nvPr>
        </p:nvSpPr>
        <p:spPr>
          <a:xfrm rot="16200000">
            <a:off x="6271505" y="3071254"/>
            <a:ext cx="163322" cy="92950"/>
          </a:xfrm>
          <a:prstGeom prst="triangle">
            <a:avLst/>
          </a:prstGeom>
          <a:solidFill>
            <a:schemeClr val="accent1"/>
          </a:solidFill>
          <a:ln w="2857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1" name="文本框 178"/>
          <p:cNvSpPr txBox="1"/>
          <p:nvPr>
            <p:custDataLst>
              <p:tags r:id="rId20"/>
            </p:custDataLst>
          </p:nvPr>
        </p:nvSpPr>
        <p:spPr>
          <a:xfrm>
            <a:off x="5273798" y="3451009"/>
            <a:ext cx="1650754" cy="1314691"/>
          </a:xfrm>
          <a:prstGeom prst="rect">
            <a:avLst/>
          </a:prstGeom>
          <a:noFill/>
        </p:spPr>
        <p:txBody>
          <a:bodyPr vert="horz" wrap="square" lIns="90170" tIns="46990" rIns="90170" bIns="4699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400" spc="100"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建立完善的护理流程和制度，确保护理质量</a:t>
            </a:r>
          </a:p>
        </p:txBody>
      </p:sp>
      <p:sp>
        <p:nvSpPr>
          <p:cNvPr id="12" name="标题 5"/>
          <p:cNvSpPr>
            <a:spLocks noGrp="1"/>
          </p:cNvSpPr>
          <p:nvPr>
            <p:custDataLst>
              <p:tags r:id="rId21"/>
            </p:custDataLst>
          </p:nvPr>
        </p:nvSpPr>
        <p:spPr>
          <a:xfrm>
            <a:off x="5873525" y="2918858"/>
            <a:ext cx="498967" cy="354767"/>
          </a:xfrm>
          <a:prstGeom prst="rect">
            <a:avLst/>
          </a:prstGeom>
        </p:spPr>
        <p:txBody>
          <a:bodyPr vert="horz" lIns="0" tIns="0" rIns="0" bIns="0" rtlCol="0" anchor="ctr" anchorCtr="0">
            <a:normAutofit lnSpcReduction="10000"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umimoji="0" lang="zh-CN" altLang="en-US" sz="2400" b="0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/>
                <a:cs typeface="+mj-cs"/>
                <a:sym typeface="+mn-ea"/>
              </a:defRPr>
            </a:lvl1pPr>
          </a:lstStyle>
          <a:p>
            <a:pPr indent="0" algn="ctr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</a:pPr>
            <a:r>
              <a:rPr lang="en-US" altLang="zh-CN" sz="1600" b="1">
                <a:solidFill>
                  <a:schemeClr val="accent1">
                    <a:lumMod val="50000"/>
                  </a:schemeClr>
                </a:solidFill>
                <a:latin typeface="微软雅黑" panose="020b0503020204020204" charset="-122"/>
                <a:ea typeface="微软雅黑"/>
              </a:rPr>
              <a:t>03</a:t>
            </a:r>
          </a:p>
        </p:txBody>
      </p:sp>
      <p:sp>
        <p:nvSpPr>
          <p:cNvPr id="13" name="椭圆 12"/>
          <p:cNvSpPr/>
          <p:nvPr>
            <p:custDataLst>
              <p:tags r:id="rId22"/>
            </p:custDataLst>
          </p:nvPr>
        </p:nvSpPr>
        <p:spPr>
          <a:xfrm>
            <a:off x="7832730" y="2854903"/>
            <a:ext cx="525833" cy="525514"/>
          </a:xfrm>
          <a:prstGeom prst="ellipse">
            <a:avLst/>
          </a:prstGeom>
          <a:noFill/>
          <a:ln w="19050"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4" name="等腰三角形 13"/>
          <p:cNvSpPr/>
          <p:nvPr>
            <p:custDataLst>
              <p:tags r:id="rId23"/>
            </p:custDataLst>
          </p:nvPr>
        </p:nvSpPr>
        <p:spPr>
          <a:xfrm rot="5400000">
            <a:off x="7772665" y="3097575"/>
            <a:ext cx="163322" cy="92950"/>
          </a:xfrm>
          <a:prstGeom prst="triangle">
            <a:avLst/>
          </a:prstGeom>
          <a:solidFill>
            <a:schemeClr val="accent1"/>
          </a:solidFill>
          <a:ln w="2857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5" name="等腰三角形 14"/>
          <p:cNvSpPr/>
          <p:nvPr>
            <p:custDataLst>
              <p:tags r:id="rId24"/>
            </p:custDataLst>
          </p:nvPr>
        </p:nvSpPr>
        <p:spPr>
          <a:xfrm rot="16200000">
            <a:off x="8255306" y="3071254"/>
            <a:ext cx="163322" cy="92950"/>
          </a:xfrm>
          <a:prstGeom prst="triangle">
            <a:avLst/>
          </a:prstGeom>
          <a:solidFill>
            <a:schemeClr val="accent1"/>
          </a:solidFill>
          <a:ln w="2857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6" name="文本框 178"/>
          <p:cNvSpPr txBox="1"/>
          <p:nvPr>
            <p:custDataLst>
              <p:tags r:id="rId25"/>
            </p:custDataLst>
          </p:nvPr>
        </p:nvSpPr>
        <p:spPr>
          <a:xfrm>
            <a:off x="7257599" y="3451009"/>
            <a:ext cx="1650754" cy="1314691"/>
          </a:xfrm>
          <a:prstGeom prst="rect">
            <a:avLst/>
          </a:prstGeom>
          <a:noFill/>
        </p:spPr>
        <p:txBody>
          <a:bodyPr vert="horz" wrap="square" lIns="90170" tIns="46990" rIns="90170" bIns="46990" rtlCol="0" anchor="t" anchorCtr="0">
            <a:normAutofit fontScale="9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80"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加强与患者和家属的沟通，了解患者需求，提供个性化护理服务</a:t>
            </a:r>
          </a:p>
        </p:txBody>
      </p:sp>
      <p:sp>
        <p:nvSpPr>
          <p:cNvPr id="17" name="标题 5"/>
          <p:cNvSpPr>
            <a:spLocks noGrp="1"/>
          </p:cNvSpPr>
          <p:nvPr>
            <p:custDataLst>
              <p:tags r:id="rId26"/>
            </p:custDataLst>
          </p:nvPr>
        </p:nvSpPr>
        <p:spPr>
          <a:xfrm>
            <a:off x="7857325" y="2918858"/>
            <a:ext cx="498967" cy="354767"/>
          </a:xfrm>
          <a:prstGeom prst="rect">
            <a:avLst/>
          </a:prstGeom>
        </p:spPr>
        <p:txBody>
          <a:bodyPr vert="horz" lIns="0" tIns="0" rIns="0" bIns="0" rtlCol="0" anchor="ctr" anchorCtr="0">
            <a:normAutofit lnSpcReduction="10000"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umimoji="0" lang="zh-CN" altLang="en-US" sz="2400" b="0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/>
                <a:cs typeface="+mj-cs"/>
                <a:sym typeface="+mn-ea"/>
              </a:defRPr>
            </a:lvl1pPr>
          </a:lstStyle>
          <a:p>
            <a:pPr indent="0" algn="ctr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</a:pPr>
            <a:r>
              <a:rPr lang="en-US" altLang="zh-CN" sz="1600" b="1">
                <a:solidFill>
                  <a:schemeClr val="accent1">
                    <a:lumMod val="50000"/>
                  </a:schemeClr>
                </a:solidFill>
                <a:latin typeface="微软雅黑" panose="020b0503020204020204" charset="-122"/>
                <a:ea typeface="微软雅黑"/>
              </a:rPr>
              <a:t>04</a:t>
            </a:r>
          </a:p>
        </p:txBody>
      </p:sp>
      <p:sp>
        <p:nvSpPr>
          <p:cNvPr id="18" name="椭圆 17"/>
          <p:cNvSpPr/>
          <p:nvPr>
            <p:custDataLst>
              <p:tags r:id="rId27"/>
            </p:custDataLst>
          </p:nvPr>
        </p:nvSpPr>
        <p:spPr>
          <a:xfrm>
            <a:off x="9816532" y="2854903"/>
            <a:ext cx="525833" cy="525514"/>
          </a:xfrm>
          <a:prstGeom prst="ellipse">
            <a:avLst/>
          </a:prstGeom>
          <a:noFill/>
          <a:ln w="19050"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9" name="等腰三角形 18"/>
          <p:cNvSpPr/>
          <p:nvPr>
            <p:custDataLst>
              <p:tags r:id="rId28"/>
            </p:custDataLst>
          </p:nvPr>
        </p:nvSpPr>
        <p:spPr>
          <a:xfrm rot="5400000">
            <a:off x="9756466" y="3097575"/>
            <a:ext cx="163322" cy="92950"/>
          </a:xfrm>
          <a:prstGeom prst="triangle">
            <a:avLst/>
          </a:prstGeom>
          <a:solidFill>
            <a:schemeClr val="accent1"/>
          </a:solidFill>
          <a:ln w="2857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0" name="等腰三角形 19"/>
          <p:cNvSpPr/>
          <p:nvPr>
            <p:custDataLst>
              <p:tags r:id="rId29"/>
            </p:custDataLst>
          </p:nvPr>
        </p:nvSpPr>
        <p:spPr>
          <a:xfrm rot="16200000">
            <a:off x="10239108" y="3071254"/>
            <a:ext cx="163322" cy="92950"/>
          </a:xfrm>
          <a:prstGeom prst="triangle">
            <a:avLst/>
          </a:prstGeom>
          <a:solidFill>
            <a:schemeClr val="accent1"/>
          </a:solidFill>
          <a:ln w="2857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1" name="文本框 178"/>
          <p:cNvSpPr txBox="1"/>
          <p:nvPr>
            <p:custDataLst>
              <p:tags r:id="rId30"/>
            </p:custDataLst>
          </p:nvPr>
        </p:nvSpPr>
        <p:spPr>
          <a:xfrm>
            <a:off x="9241401" y="3451009"/>
            <a:ext cx="1650754" cy="1314691"/>
          </a:xfrm>
          <a:prstGeom prst="rect">
            <a:avLst/>
          </a:prstGeom>
          <a:noFill/>
        </p:spPr>
        <p:txBody>
          <a:bodyPr vert="horz" wrap="square" lIns="90170" tIns="46990" rIns="90170" bIns="4699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400" spc="80"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定期收集患者反馈，了解护理效果，持续改进护理方案</a:t>
            </a:r>
          </a:p>
        </p:txBody>
      </p:sp>
      <p:sp>
        <p:nvSpPr>
          <p:cNvPr id="22" name="标题 5"/>
          <p:cNvSpPr>
            <a:spLocks noGrp="1"/>
          </p:cNvSpPr>
          <p:nvPr>
            <p:custDataLst>
              <p:tags r:id="rId31"/>
            </p:custDataLst>
          </p:nvPr>
        </p:nvSpPr>
        <p:spPr>
          <a:xfrm>
            <a:off x="9841126" y="2918858"/>
            <a:ext cx="498967" cy="354767"/>
          </a:xfrm>
          <a:prstGeom prst="rect">
            <a:avLst/>
          </a:prstGeom>
        </p:spPr>
        <p:txBody>
          <a:bodyPr vert="horz" lIns="0" tIns="0" rIns="0" bIns="0" rtlCol="0" anchor="ctr" anchorCtr="0">
            <a:normAutofit lnSpcReduction="10000"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umimoji="0" lang="zh-CN" altLang="en-US" sz="2400" b="0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/>
                <a:cs typeface="+mj-cs"/>
                <a:sym typeface="+mn-ea"/>
              </a:defRPr>
            </a:lvl1pPr>
          </a:lstStyle>
          <a:p>
            <a:pPr indent="0" algn="ctr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</a:pPr>
            <a:r>
              <a:rPr lang="en-US" altLang="zh-CN" sz="1600" b="1">
                <a:solidFill>
                  <a:schemeClr val="accent1">
                    <a:lumMod val="50000"/>
                  </a:schemeClr>
                </a:solidFill>
                <a:latin typeface="微软雅黑" panose="020b0503020204020204" charset="-122"/>
                <a:ea typeface="微软雅黑"/>
              </a:rPr>
              <a:t>05</a:t>
            </a:r>
          </a:p>
        </p:txBody>
      </p:sp>
    </p:spTree>
    <p:custDataLst>
      <p:tags r:id="rId32"/>
    </p:custDataLst>
  </p:cSld>
  <p:clrMapOvr>
    <a:masterClrMapping/>
  </p:clrMapOvr>
  <p:transition spd="med"/>
  <p:timing/>
</p:sld>
</file>

<file path=ppt/slides/slide1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标题 6"/>
          <p:cNvSpPr/>
          <p:nvPr>
            <p:ph type="title" idx="2"/>
            <p:custDataLst>
              <p:tags r:id="rId3"/>
            </p:custDataLst>
          </p:nvPr>
        </p:nvSpPr>
        <p:spPr/>
        <p:txBody>
          <a:bodyPr/>
          <a:lstStyle/>
          <a:p>
            <a:pPr algn="ctr"/>
            <a:r>
              <a:rPr lang="zh-CN" altLang="en-US" kern="0" spc="400">
                <a:solidFill>
                  <a:schemeClr val="dk1"/>
                </a:solidFill>
                <a:uFillTx/>
                <a:latin typeface="+中文标题" charset="0"/>
              </a:rPr>
              <a:t>谢谢</a:t>
            </a:r>
          </a:p>
        </p:txBody>
      </p:sp>
    </p:spTree>
    <p:custDataLst>
      <p:tags r:id="rId4"/>
    </p:custDataLst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5081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5081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1"/>
  <p:tag name="KSO_WM_TEMPLATE_INDEX" val="20205081"/>
  <p:tag name="KSO_WM_TEMPLATE_MASTER_TYPE" val="0"/>
  <p:tag name="KSO_WM_TEMPLATE_SUBCATEGORY" val="19"/>
  <p:tag name="KSO_WM_TEMPLATE_THUMBS_INDEX" val="1、4、7、12、13、14、15、16、17、18、20、24、25、28、33、36、40、43、44"/>
  <p:tag name="KSO_WM_UNIT_SHOW_EDIT_AREA_INDICATION" val="1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"/>
  <p:tag name="KSO_WM_UNIT_INDEX" val="2"/>
  <p:tag name="KSO_WM_UNIT_LAYERLEVEL" val="1"/>
  <p:tag name="KSO_WM_UNIT_TYPE" val="i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"/>
  <p:tag name="KSO_WM_UNIT_INDEX" val="3"/>
  <p:tag name="KSO_WM_UNIT_LAYERLEVEL" val="1"/>
  <p:tag name="KSO_WM_UNIT_TYPE" val="i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i*4"/>
  <p:tag name="KSO_WM_UNIT_INDEX" val="4"/>
  <p:tag name="KSO_WM_UNIT_LAYERLEVEL" val="1"/>
  <p:tag name="KSO_WM_UNIT_TYPE" val="i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i*5"/>
  <p:tag name="KSO_WM_UNIT_INDEX" val="5"/>
  <p:tag name="KSO_WM_UNIT_LAYERLEVEL" val="1"/>
  <p:tag name="KSO_WM_UNIT_TYPE" val="i"/>
</p:tagLst>
</file>

<file path=ppt/tags/tag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"/>
  <p:tag name="KSO_WM_UNIT_INDEX" val="6"/>
  <p:tag name="KSO_WM_UNIT_LAYERLEVEL" val="1"/>
  <p:tag name="KSO_WM_UNIT_TYPE" val="i"/>
</p:tagLst>
</file>

<file path=ppt/tags/tag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"/>
  <p:tag name="KSO_WM_UNIT_INDEX" val="7"/>
  <p:tag name="KSO_WM_UNIT_LAYERLEVEL" val="1"/>
  <p:tag name="KSO_WM_UNIT_TYPE" val="i"/>
</p:tagLst>
</file>

<file path=ppt/tags/tag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f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汇报人：稻小壳"/>
  <p:tag name="KSO_WM_UNIT_SUBTYPE" val="a"/>
  <p:tag name="KSO_WM_UNIT_TYPE" val="f"/>
  <p:tag name="KSO_WM_UNIT_VALUE" val="11"/>
</p:tagLst>
</file>

<file path=ppt/tags/tag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WPS,a click to unlimited possibilities"/>
  <p:tag name="KSO_WM_UNIT_TEXT_FILL_FORE_SCHEMECOLOR_INDEX" val="6"/>
  <p:tag name="KSO_WM_UNIT_TEXT_FILL_FORE_SCHEMECOLOR_INDEX_BRIGHTNESS" val="0"/>
  <p:tag name="KSO_WM_UNIT_TEXT_FILL_TYPE" val="1"/>
  <p:tag name="KSO_WM_UNIT_TYPE" val="b"/>
  <p:tag name="KSO_WM_UNIT_VALUE" val="17"/>
</p:tagLst>
</file>

<file path=ppt/tags/tag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1"/>
  <p:tag name="KSO_WM_UNIT_INDEX" val="1"/>
  <p:tag name="KSO_WM_UNIT_LAYERLEVEL" val="1"/>
  <p:tag name="KSO_WM_UNIT_TYPE" val="i"/>
</p:tagLst>
</file>

<file path=ppt/tags/tag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YPE" val="f"/>
  <p:tag name="KSO_WM_UNIT_VALUE" val="60"/>
</p:tagLst>
</file>

<file path=ppt/tags/tag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10"/>
</p:tagLst>
</file>

<file path=ppt/tags/tag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2"/>
  <p:tag name="KSO_WM_UNIT_INDEX" val="2"/>
  <p:tag name="KSO_WM_UNIT_LAYERLEVEL" val="1"/>
  <p:tag name="KSO_WM_UNIT_TYPE" val="i"/>
</p:tagLst>
</file>

<file path=ppt/tags/tag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"/>
  <p:tag name="KSO_WM_UNIT_INDEX" val="2"/>
  <p:tag name="KSO_WM_UNIT_LAYERLEVEL" val="1"/>
  <p:tag name="KSO_WM_UNIT_TYPE" val="i"/>
</p:tagLst>
</file>

<file path=ppt/tags/tag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"/>
  <p:tag name="KSO_WM_UNIT_INDEX" val="3"/>
  <p:tag name="KSO_WM_UNIT_LAYERLEVEL" val="1"/>
  <p:tag name="KSO_WM_UNIT_TYPE" val="i"/>
</p:tagLst>
</file>

<file path=ppt/tags/tag86.xml><?xml version="1.0" encoding="utf-8"?>
<p:tagLst xmlns:p="http://schemas.openxmlformats.org/presentationml/2006/main">
  <p:tag name="KSO_WM_BEAUTIFY_FLAG" val="#wm#"/>
  <p:tag name="KSO_WM_TAG_VERSION" val="1.0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_3*e*1"/>
  <p:tag name="KSO_WM_UNIT_INDEX" val="1"/>
  <p:tag name="KSO_WM_UNIT_LAYERLEVEL" val="1"/>
  <p:tag name="KSO_WM_UNIT_NOCLEAR" val="0"/>
  <p:tag name="KSO_WM_UNIT_PRESET_TEXT" val="PART-01"/>
  <p:tag name="KSO_WM_UNIT_TYPE" val="e"/>
  <p:tag name="KSO_WM_UNIT_VALUE" val="6"/>
</p:tagLst>
</file>

<file path=ppt/tags/tag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3*i*4"/>
  <p:tag name="KSO_WM_UNIT_INDEX" val="4"/>
  <p:tag name="KSO_WM_UNIT_LAYERLEVEL" val="1"/>
  <p:tag name="KSO_WM_UNIT_TYPE" val="i"/>
</p:tagLst>
</file>

<file path=ppt/tags/tag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"/>
  <p:tag name="KSO_WM_UNIT_INDEX" val="1"/>
  <p:tag name="KSO_WM_UNIT_LAYERLEVEL" val="1"/>
  <p:tag name="KSO_WM_UNIT_TYPE" val="i"/>
</p:tagLst>
</file>

<file path=ppt/tags/tag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"/>
  <p:tag name="KSO_WM_UNIT_INDEX" val="2"/>
  <p:tag name="KSO_WM_UNIT_LAYERLEVEL" val="1"/>
  <p:tag name="KSO_WM_UNIT_TYPE" val="i"/>
</p:tagLst>
</file>

<file path=ppt/tags/tag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f*1"/>
  <p:tag name="KSO_WM_UNIT_INDEX" val="1"/>
  <p:tag name="KSO_WM_UNIT_LAYERLEVEL" val="1"/>
  <p:tag name="KSO_WM_UNIT_NOCLEAR" val="0"/>
  <p:tag name="KSO_WM_UNIT_PRESET_TEXT" val="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"/>
  <p:tag name="KSO_WM_UNIT_SUBTYPE" val="a"/>
  <p:tag name="KSO_WM_UNIT_TYPE" val="f"/>
  <p:tag name="KSO_WM_UNIT_VALUE" val="60"/>
</p:tagLst>
</file>

<file path=ppt/tags/tag9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f*2"/>
  <p:tag name="KSO_WM_UNIT_INDEX" val="2"/>
  <p:tag name="KSO_WM_UNIT_LAYERLEVEL" val="1"/>
  <p:tag name="KSO_WM_UNIT_NOCLEAR" val="0"/>
  <p:tag name="KSO_WM_UNIT_PRESET_TEXT" val="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"/>
  <p:tag name="KSO_WM_UNIT_SUBTYPE" val="a"/>
  <p:tag name="KSO_WM_UNIT_TYPE" val="f"/>
  <p:tag name="KSO_WM_UNIT_VALUE" val="60"/>
</p:tagLst>
</file>

<file path=ppt/tags/tag9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10"/>
</p:tagLst>
</file>

<file path=ppt/tags/tag9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9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9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0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1"/>
  <p:tag name="KSO_WM_UNIT_INDEX" val="1"/>
  <p:tag name="KSO_WM_UNIT_LAYERLEVEL" val="1"/>
  <p:tag name="KSO_WM_UNIT_TYPE" val="i"/>
</p:tagLst>
</file>

<file path=ppt/tags/tag10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2"/>
  <p:tag name="KSO_WM_UNIT_INDEX" val="2"/>
  <p:tag name="KSO_WM_UNIT_LAYERLEVEL" val="1"/>
  <p:tag name="KSO_WM_UNIT_TYPE" val="i"/>
</p:tagLst>
</file>

<file path=ppt/tags/tag10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"/>
  <p:tag name="KSO_WM_UNIT_SUBTYPE" val="a"/>
  <p:tag name="KSO_WM_UNIT_TYPE" val="f"/>
  <p:tag name="KSO_WM_UNIT_VALUE" val="60"/>
</p:tagLst>
</file>

<file path=ppt/tags/tag10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10"/>
</p:tagLst>
</file>

<file path=ppt/tags/tag10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"/>
  <p:tag name="KSO_WM_UNIT_SUBTYPE" val="a"/>
  <p:tag name="KSO_WM_UNIT_TYPE" val="f"/>
  <p:tag name="KSO_WM_UNIT_VALUE" val="60"/>
</p:tagLst>
</file>

<file path=ppt/tags/tag10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a*2"/>
  <p:tag name="KSO_WM_UNIT_INDEX" val="2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10"/>
</p:tagLst>
</file>

<file path=ppt/tags/tag10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5*a*3"/>
  <p:tag name="KSO_WM_UNIT_INDEX" val="3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10"/>
</p:tagLst>
</file>

<file path=ppt/tags/tag10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10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10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1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"/>
  <p:tag name="KSO_WM_UNIT_INDEX" val="1"/>
  <p:tag name="KSO_WM_UNIT_LAYERLEVEL" val="1"/>
  <p:tag name="KSO_WM_UNIT_TYPE" val="i"/>
</p:tagLst>
</file>

<file path=ppt/tags/tag1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2"/>
  <p:tag name="KSO_WM_UNIT_INDEX" val="2"/>
  <p:tag name="KSO_WM_UNIT_LAYERLEVEL" val="1"/>
  <p:tag name="KSO_WM_UNIT_TYPE" val="i"/>
</p:tagLst>
</file>

<file path=ppt/tags/tag112.xml><?xml version="1.0" encoding="utf-8"?>
<p:tagLst xmlns:p="http://schemas.openxmlformats.org/presentationml/2006/main">
  <p:tag name="KSO_WM_BEAUTIFY_FLAG" val="#wm#"/>
  <p:tag name="KSO_WM_SLIDE_CONTENT_AREA" val="{&quot;left&quot;:&quot;88.54984&quot;,&quot;top&quot;:&quot;177.5999&quot;,&quot;width&quot;:&quot;783&quot;,&quot;height&quot;:&quot;279.75&quot;}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1"/>
  <p:tag name="KSO_WM_UNIT_INDEX" val="1"/>
  <p:tag name="KSO_WM_UNIT_LAYERLEVEL" val="1"/>
</p:tagLst>
</file>

<file path=ppt/tags/tag1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CONTENT"/>
  <p:tag name="KSO_WM_UNIT_TYPE" val="a"/>
  <p:tag name="KSO_WM_UNIT_VALUE" val="10"/>
</p:tagLst>
</file>

<file path=ppt/tags/tag1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2"/>
  <p:tag name="KSO_WM_UNIT_INDEX" val="2"/>
  <p:tag name="KSO_WM_UNIT_LAYERLEVEL" val="1"/>
  <p:tag name="KSO_WM_UNIT_TYPE" val="i"/>
</p:tagLst>
</file>

<file path=ppt/tags/tag1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1"/>
  <p:tag name="KSO_WM_UNIT_INDEX" val="1"/>
  <p:tag name="KSO_WM_UNIT_LAYERLEVEL" val="1"/>
  <p:tag name="KSO_WM_UNIT_TYPE" val="i"/>
</p:tagLst>
</file>

<file path=ppt/tags/tag1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1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1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1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1"/>
  <p:tag name="KSO_WM_UNIT_INDEX" val="1"/>
  <p:tag name="KSO_WM_UNIT_LAYERLEVEL" val="1"/>
  <p:tag name="KSO_WM_UNIT_TYPE" val="i"/>
</p:tagLst>
</file>

<file path=ppt/tags/tag1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2"/>
  <p:tag name="KSO_WM_UNIT_INDEX" val="2"/>
  <p:tag name="KSO_WM_UNIT_LAYERLEVEL" val="1"/>
  <p:tag name="KSO_WM_UNIT_TYPE" val="i"/>
</p:tagLst>
</file>

<file path=ppt/tags/tag1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f*1"/>
  <p:tag name="KSO_WM_UNIT_INDEX" val="1"/>
  <p:tag name="KSO_WM_UNIT_LAYERLEVEL" val="1"/>
  <p:tag name="KSO_WM_UNIT_NOCLEAR" val="0"/>
  <p:tag name="KSO_WM_UNIT_PRESET_TEXT" val="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"/>
  <p:tag name="KSO_WM_UNIT_SUBTYPE" val="a"/>
  <p:tag name="KSO_WM_UNIT_TYPE" val="f"/>
  <p:tag name="KSO_WM_UNIT_VALUE" val="60"/>
</p:tagLst>
</file>

<file path=ppt/tags/tag1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1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"/>
  <p:tag name="KSO_WM_UNIT_INDEX" val="2"/>
  <p:tag name="KSO_WM_UNIT_LAYERLEVEL" val="1"/>
  <p:tag name="KSO_WM_UNIT_TYPE" val="i"/>
</p:tagLst>
</file>

<file path=ppt/tags/tag1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"/>
  <p:tag name="KSO_WM_UNIT_INDEX" val="3"/>
  <p:tag name="KSO_WM_UNIT_LAYERLEVEL" val="1"/>
  <p:tag name="KSO_WM_UNIT_TYPE" val="i"/>
</p:tagLst>
</file>

<file path=ppt/tags/tag1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i*4"/>
  <p:tag name="KSO_WM_UNIT_INDEX" val="4"/>
  <p:tag name="KSO_WM_UNIT_LAYERLEVEL" val="1"/>
  <p:tag name="KSO_WM_UNIT_TYPE" val="i"/>
</p:tagLst>
</file>

<file path=ppt/tags/tag1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i*5"/>
  <p:tag name="KSO_WM_UNIT_INDEX" val="5"/>
  <p:tag name="KSO_WM_UNIT_LAYERLEVEL" val="1"/>
  <p:tag name="KSO_WM_UNIT_TYPE" val="i"/>
</p:tagLst>
</file>

<file path=ppt/tags/tag1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"/>
  <p:tag name="KSO_WM_UNIT_INDEX" val="6"/>
  <p:tag name="KSO_WM_UNIT_LAYERLEVEL" val="1"/>
  <p:tag name="KSO_WM_UNIT_TYPE" val="i"/>
</p:tagLst>
</file>

<file path=ppt/tags/tag1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感谢您的观看"/>
  <p:tag name="KSO_WM_UNIT_TYPE" val="a"/>
  <p:tag name="KSO_WM_UNIT_VALUE" val="10"/>
</p:tagLst>
</file>

<file path=ppt/tags/tag1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f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汇报人：稻小壳"/>
  <p:tag name="KSO_WM_UNIT_SUBTYPE" val="a"/>
  <p:tag name="KSO_WM_UNIT_TYPE" val="f"/>
  <p:tag name="KSO_WM_UNIT_VALUE" val="11"/>
</p:tagLst>
</file>

<file path=ppt/tags/tag1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50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151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2"/>
  <p:tag name="KSO_WM_UNIT_INDEX" val="2"/>
  <p:tag name="KSO_WM_UNIT_LAYERLEVEL" val="1"/>
  <p:tag name="KSO_WM_UNIT_TYPE" val="i"/>
</p:tagLst>
</file>

<file path=ppt/tags/tag152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10"/>
</p:tagLst>
</file>

<file path=ppt/tags/tag153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154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155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156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3*i*1"/>
  <p:tag name="KSO_WM_UNIT_INDEX" val="1"/>
  <p:tag name="KSO_WM_UNIT_LAYERLEVEL" val="1"/>
  <p:tag name="KSO_WM_UNIT_SUBTYPE" val="h"/>
  <p:tag name="KSO_WM_UNIT_TYPE" val="i"/>
</p:tagLst>
</file>

<file path=ppt/tags/tag157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58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59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60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61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62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4*i*1"/>
  <p:tag name="KSO_WM_UNIT_INDEX" val="1"/>
  <p:tag name="KSO_WM_UNIT_LAYERLEVEL" val="1"/>
  <p:tag name="KSO_WM_UNIT_SUBTYPE" val="h"/>
  <p:tag name="KSO_WM_UNIT_TYPE" val="i"/>
</p:tagLst>
</file>

<file path=ppt/tags/tag163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64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65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66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67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68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69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5*i*1"/>
  <p:tag name="KSO_WM_UNIT_INDEX" val="1"/>
  <p:tag name="KSO_WM_UNIT_LAYERLEVEL" val="1"/>
  <p:tag name="KSO_WM_UNIT_SUBTYPE" val="h"/>
  <p:tag name="KSO_WM_UNIT_TYPE" val="i"/>
</p:tagLst>
</file>

<file path=ppt/tags/tag170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71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72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73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74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75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76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6*i*1"/>
  <p:tag name="KSO_WM_UNIT_INDEX" val="1"/>
  <p:tag name="KSO_WM_UNIT_LAYERLEVEL" val="1"/>
  <p:tag name="KSO_WM_UNIT_SUBTYPE" val="h"/>
  <p:tag name="KSO_WM_UNIT_TYPE" val="i"/>
</p:tagLst>
</file>

<file path=ppt/tags/tag177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78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79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80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81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82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83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7*i*1"/>
  <p:tag name="KSO_WM_UNIT_INDEX" val="1"/>
  <p:tag name="KSO_WM_UNIT_LAYERLEVEL" val="1"/>
  <p:tag name="KSO_WM_UNIT_SUBTYPE" val="h"/>
  <p:tag name="KSO_WM_UNIT_TYPE" val="i"/>
</p:tagLst>
</file>

<file path=ppt/tags/tag184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85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86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87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88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89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90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91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92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8*i*1"/>
  <p:tag name="KSO_WM_UNIT_INDEX" val="1"/>
  <p:tag name="KSO_WM_UNIT_LAYERLEVEL" val="1"/>
  <p:tag name="KSO_WM_UNIT_SUBTYPE" val="h"/>
  <p:tag name="KSO_WM_UNIT_TYPE" val="i"/>
</p:tagLst>
</file>

<file path=ppt/tags/tag193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194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195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196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197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19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"/>
  <p:tag name="KSO_WM_UNIT_INDEX" val="1"/>
  <p:tag name="KSO_WM_UNIT_LAYERLEVEL" val="1"/>
  <p:tag name="KSO_WM_UNIT_TYPE" val="i"/>
</p:tagLst>
</file>

<file path=ppt/tags/tag19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2"/>
  <p:tag name="KSO_WM_UNIT_INDEX" val="2"/>
  <p:tag name="KSO_WM_UNIT_LAYERLEVEL" val="1"/>
  <p:tag name="KSO_WM_UNIT_TYPE" val="i"/>
</p:tagLst>
</file>

<file path=ppt/tags/tag20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4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10"/>
</p:tagLst>
</file>

<file path=ppt/tags/tag20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20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20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204.xml><?xml version="1.0" encoding="utf-8"?>
<p:tagLst xmlns:p="http://schemas.openxmlformats.org/presentationml/2006/main">
  <p:tag name="KSO_WM_BEAUTIFY_FLAG" val="#wm#"/>
  <p:tag name="KSO_WM_SPECIAL_SOURCE" val="bdnull"/>
  <p:tag name="KSO_WM_TAG_VERSION" val="1.0"/>
  <p:tag name="KSO_WM_TEMPLATE_CATEGORY" val="custom"/>
  <p:tag name="KSO_WM_TEMPLATE_COLOR_TYPE" val="0"/>
  <p:tag name="KSO_WM_TEMPLATE_INDEX" val="20230840"/>
  <p:tag name="KSO_WM_TEMPLATE_MASTER_TYPE" val="1"/>
  <p:tag name="KSO_WM_TEMPLATE_SUBCATEGORY" val="29"/>
  <p:tag name="KSO_WM_TEMPLATE_THUMBS_INDEX" val="1、9"/>
</p:tagLst>
</file>

<file path=ppt/tags/tag20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4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40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EXT_FILL_FORE_SCHEMECOLOR_INDEX" val="13"/>
  <p:tag name="KSO_WM_UNIT_TEXT_FILL_FORE_SCHEMECOLOR_INDEX_BRIGHTNESS" val="0"/>
  <p:tag name="KSO_WM_UNIT_TEXT_FILL_TYPE" val="1"/>
  <p:tag name="KSO_WM_UNIT_TYPE" val="a"/>
  <p:tag name="KSO_WM_UNIT_VALUE" val="10"/>
</p:tagLst>
</file>

<file path=ppt/tags/tag206.xml><?xml version="1.0" encoding="utf-8"?>
<p:tagLst xmlns:p="http://schemas.openxmlformats.org/presentationml/2006/main">
  <p:tag name="KSO_WM_BEAUTIFY_FLAG" val="#wm#"/>
  <p:tag name="KSO_WM_SLIDE_CONTENT_AREA" val="{&quot;left&quot;:&quot;115.4&quot;,&quot;top&quot;:&quot;72.4&quot;,&quot;width&quot;:&quot;732.2&quot;,&quot;height&quot;:&quot;358&quot;}"/>
  <p:tag name="KSO_WM_SLIDE_ID" val="custom20230840_1"/>
  <p:tag name="KSO_WM_SLIDE_INDEX" val="1"/>
  <p:tag name="KSO_WM_SLIDE_ITEM_CNT" val="0"/>
  <p:tag name="KSO_WM_SLIDE_LAYOUT" val="a_b_f"/>
  <p:tag name="KSO_WM_SLIDE_LAYOUT_CNT" val="1_1_1"/>
  <p:tag name="KSO_WM_SLIDE_SUBTYPE" val="pureTxt"/>
  <p:tag name="KSO_WM_SLIDE_TYPE" val="title"/>
  <p:tag name="KSO_WM_SPECIAL_SOURCE" val="bdnull"/>
  <p:tag name="KSO_WM_TAG_VERSION" val="1.0"/>
  <p:tag name="KSO_WM_TEMPLATE_CATEGORY" val="custom"/>
  <p:tag name="KSO_WM_TEMPLATE_COLOR_TYPE" val="0"/>
  <p:tag name="KSO_WM_TEMPLATE_INDEX" val="20230840"/>
  <p:tag name="KSO_WM_TEMPLATE_MASTER_TYPE" val="1"/>
  <p:tag name="KSO_WM_TEMPLATE_SUBCATEGORY" val="0"/>
  <p:tag name="KSO_WM_TEMPLATE_THUMBS_INDEX" val="1、9"/>
</p:tagLst>
</file>

<file path=ppt/tags/tag20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840"/>
  <p:tag name="KSO_WM_UNIT_COMPATIBLE" val="0"/>
  <p:tag name="KSO_WM_UNIT_DIAGRAM_ISNUMVISUAL" val="0"/>
  <p:tag name="KSO_WM_UNIT_DIAGRAM_ISREFERUNIT" val="0"/>
  <p:tag name="KSO_WM_UNIT_HIGHLIGHT" val="0"/>
  <p:tag name="KSO_WM_UNIT_ID" val="custom20230840_4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CONTENT"/>
  <p:tag name="KSO_WM_UNIT_TEXT_FILL_FORE_SCHEMECOLOR_INDEX" val="13"/>
  <p:tag name="KSO_WM_UNIT_TEXT_FILL_FORE_SCHEMECOLOR_INDEX_BRIGHTNESS" val="0"/>
  <p:tag name="KSO_WM_UNIT_TEXT_FILL_TYPE" val="1"/>
  <p:tag name="KSO_WM_UNIT_TYPE" val="a"/>
  <p:tag name="KSO_WM_UNIT_USESOURCEFORMAT_APPLY" val="0"/>
  <p:tag name="KSO_WM_UNIT_VALUE" val="10"/>
</p:tagLst>
</file>

<file path=ppt/tags/tag20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840"/>
  <p:tag name="KSO_WM_UNIT_COMPATIBLE" val="0"/>
  <p:tag name="KSO_WM_UNIT_DIAGRAM_ISNUMVISUAL" val="0"/>
  <p:tag name="KSO_WM_UNIT_DIAGRAM_ISREFERUNIT" val="0"/>
  <p:tag name="KSO_WM_UNIT_HIGHLIGHT" val="0"/>
  <p:tag name="KSO_WM_UNIT_ID" val="custom20230840_4*l_h_i*1_1_1"/>
  <p:tag name="KSO_WM_UNIT_INDEX" val="1_1_1"/>
  <p:tag name="KSO_WM_UNIT_LAYERLEVEL" val="1_1_1"/>
  <p:tag name="KSO_WM_UNIT_SUBTYPE" val="d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0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840"/>
  <p:tag name="KSO_WM_UNIT_COMPATIBLE" val="0"/>
  <p:tag name="KSO_WM_UNIT_DIAGRAM_ISNUMVISUAL" val="0"/>
  <p:tag name="KSO_WM_UNIT_DIAGRAM_ISREFERUNIT" val="0"/>
  <p:tag name="KSO_WM_UNIT_HIGHLIGHT" val="0"/>
  <p:tag name="KSO_WM_UNIT_ID" val="custom20230840_4*l_h_f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目录标题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0"/>
  <p:tag name="KSO_WM_UNIT_VALUE" val="30"/>
</p:tagLst>
</file>

<file path=ppt/tags/tag21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840"/>
  <p:tag name="KSO_WM_UNIT_COMPATIBLE" val="0"/>
  <p:tag name="KSO_WM_UNIT_DIAGRAM_ISNUMVISUAL" val="0"/>
  <p:tag name="KSO_WM_UNIT_DIAGRAM_ISREFERUNIT" val="0"/>
  <p:tag name="KSO_WM_UNIT_HIGHLIGHT" val="0"/>
  <p:tag name="KSO_WM_UNIT_ID" val="custom20230840_4*l_h_i*1_1_2"/>
  <p:tag name="KSO_WM_UNIT_INDEX" val="1_1_2"/>
  <p:tag name="KSO_WM_UNIT_LAYERLEVEL" val="1_1_1"/>
  <p:tag name="KSO_WM_UNIT_LINE_FILL_TYPE" val="2"/>
  <p:tag name="KSO_WM_UNIT_LINE_FORE_SCHEMECOLOR_INDEX" val="14"/>
  <p:tag name="KSO_WM_UNIT_LINE_FORE_SCHEMECOLOR_INDEX_BRIGHTNESS" val="-0.25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1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840"/>
  <p:tag name="KSO_WM_UNIT_COMPATIBLE" val="0"/>
  <p:tag name="KSO_WM_UNIT_DIAGRAM_ISNUMVISUAL" val="0"/>
  <p:tag name="KSO_WM_UNIT_DIAGRAM_ISREFERUNIT" val="0"/>
  <p:tag name="KSO_WM_UNIT_HIGHLIGHT" val="0"/>
  <p:tag name="KSO_WM_UNIT_ID" val="custom20230840_4*l_h_i*1_2_2"/>
  <p:tag name="KSO_WM_UNIT_INDEX" val="1_2_2"/>
  <p:tag name="KSO_WM_UNIT_LAYERLEVEL" val="1_1_1"/>
  <p:tag name="KSO_WM_UNIT_LINE_FILL_TYPE" val="2"/>
  <p:tag name="KSO_WM_UNIT_LINE_FORE_SCHEMECOLOR_INDEX" val="14"/>
  <p:tag name="KSO_WM_UNIT_LINE_FORE_SCHEMECOLOR_INDEX_BRIGHTNESS" val="-0.25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1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840"/>
  <p:tag name="KSO_WM_UNIT_COMPATIBLE" val="0"/>
  <p:tag name="KSO_WM_UNIT_DIAGRAM_ISNUMVISUAL" val="0"/>
  <p:tag name="KSO_WM_UNIT_DIAGRAM_ISREFERUNIT" val="0"/>
  <p:tag name="KSO_WM_UNIT_HIGHLIGHT" val="0"/>
  <p:tag name="KSO_WM_UNIT_ID" val="custom20230840_4*l_h_i*1_3_2"/>
  <p:tag name="KSO_WM_UNIT_INDEX" val="1_3_2"/>
  <p:tag name="KSO_WM_UNIT_LAYERLEVEL" val="1_1_1"/>
  <p:tag name="KSO_WM_UNIT_LINE_FILL_TYPE" val="2"/>
  <p:tag name="KSO_WM_UNIT_LINE_FORE_SCHEMECOLOR_INDEX" val="14"/>
  <p:tag name="KSO_WM_UNIT_LINE_FORE_SCHEMECOLOR_INDEX_BRIGHTNESS" val="-0.25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1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840"/>
  <p:tag name="KSO_WM_UNIT_COMPATIBLE" val="0"/>
  <p:tag name="KSO_WM_UNIT_DIAGRAM_ISNUMVISUAL" val="0"/>
  <p:tag name="KSO_WM_UNIT_DIAGRAM_ISREFERUNIT" val="0"/>
  <p:tag name="KSO_WM_UNIT_HIGHLIGHT" val="0"/>
  <p:tag name="KSO_WM_UNIT_ID" val="custom20230840_4*l_h_i*1_4_2"/>
  <p:tag name="KSO_WM_UNIT_INDEX" val="1_4_2"/>
  <p:tag name="KSO_WM_UNIT_LAYERLEVEL" val="1_1_1"/>
  <p:tag name="KSO_WM_UNIT_LINE_FILL_TYPE" val="2"/>
  <p:tag name="KSO_WM_UNIT_LINE_FORE_SCHEMECOLOR_INDEX" val="14"/>
  <p:tag name="KSO_WM_UNIT_LINE_FORE_SCHEMECOLOR_INDEX_BRIGHTNESS" val="-0.25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1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840"/>
  <p:tag name="KSO_WM_UNIT_COMPATIBLE" val="0"/>
  <p:tag name="KSO_WM_UNIT_DIAGRAM_ISNUMVISUAL" val="0"/>
  <p:tag name="KSO_WM_UNIT_DIAGRAM_ISREFERUNIT" val="0"/>
  <p:tag name="KSO_WM_UNIT_HIGHLIGHT" val="0"/>
  <p:tag name="KSO_WM_UNIT_ID" val="custom20230840_4*l_h_i*1_2_1"/>
  <p:tag name="KSO_WM_UNIT_INDEX" val="1_2_1"/>
  <p:tag name="KSO_WM_UNIT_LAYERLEVEL" val="1_1_1"/>
  <p:tag name="KSO_WM_UNIT_SUBTYPE" val="d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1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840"/>
  <p:tag name="KSO_WM_UNIT_COMPATIBLE" val="0"/>
  <p:tag name="KSO_WM_UNIT_DIAGRAM_ISNUMVISUAL" val="0"/>
  <p:tag name="KSO_WM_UNIT_DIAGRAM_ISREFERUNIT" val="0"/>
  <p:tag name="KSO_WM_UNIT_HIGHLIGHT" val="0"/>
  <p:tag name="KSO_WM_UNIT_ID" val="custom20230840_4*l_h_f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目录标题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0"/>
  <p:tag name="KSO_WM_UNIT_VALUE" val="30"/>
</p:tagLst>
</file>

<file path=ppt/tags/tag21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840"/>
  <p:tag name="KSO_WM_UNIT_COMPATIBLE" val="0"/>
  <p:tag name="KSO_WM_UNIT_DIAGRAM_ISNUMVISUAL" val="0"/>
  <p:tag name="KSO_WM_UNIT_DIAGRAM_ISREFERUNIT" val="0"/>
  <p:tag name="KSO_WM_UNIT_HIGHLIGHT" val="0"/>
  <p:tag name="KSO_WM_UNIT_ID" val="custom20230840_4*l_h_i*1_3_1"/>
  <p:tag name="KSO_WM_UNIT_INDEX" val="1_3_1"/>
  <p:tag name="KSO_WM_UNIT_LAYERLEVEL" val="1_1_1"/>
  <p:tag name="KSO_WM_UNIT_SUBTYPE" val="d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1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840"/>
  <p:tag name="KSO_WM_UNIT_COMPATIBLE" val="0"/>
  <p:tag name="KSO_WM_UNIT_DIAGRAM_ISNUMVISUAL" val="0"/>
  <p:tag name="KSO_WM_UNIT_DIAGRAM_ISREFERUNIT" val="0"/>
  <p:tag name="KSO_WM_UNIT_HIGHLIGHT" val="0"/>
  <p:tag name="KSO_WM_UNIT_ID" val="custom20230840_4*l_h_f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目录标题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0"/>
  <p:tag name="KSO_WM_UNIT_VALUE" val="30"/>
</p:tagLst>
</file>

<file path=ppt/tags/tag21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840"/>
  <p:tag name="KSO_WM_UNIT_COMPATIBLE" val="0"/>
  <p:tag name="KSO_WM_UNIT_DIAGRAM_ISNUMVISUAL" val="0"/>
  <p:tag name="KSO_WM_UNIT_DIAGRAM_ISREFERUNIT" val="0"/>
  <p:tag name="KSO_WM_UNIT_HIGHLIGHT" val="0"/>
  <p:tag name="KSO_WM_UNIT_ID" val="custom20230840_4*l_h_i*1_4_1"/>
  <p:tag name="KSO_WM_UNIT_INDEX" val="1_4_1"/>
  <p:tag name="KSO_WM_UNIT_LAYERLEVEL" val="1_1_1"/>
  <p:tag name="KSO_WM_UNIT_SUBTYPE" val="d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1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840"/>
  <p:tag name="KSO_WM_UNIT_COMPATIBLE" val="0"/>
  <p:tag name="KSO_WM_UNIT_DIAGRAM_ISNUMVISUAL" val="0"/>
  <p:tag name="KSO_WM_UNIT_DIAGRAM_ISREFERUNIT" val="0"/>
  <p:tag name="KSO_WM_UNIT_HIGHLIGHT" val="0"/>
  <p:tag name="KSO_WM_UNIT_ID" val="custom20230840_4*l_h_f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目录标题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0"/>
  <p:tag name="KSO_WM_UNIT_VALUE" val="30"/>
</p:tagLst>
</file>

<file path=ppt/tags/tag220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0840_4"/>
  <p:tag name="KSO_WM_SLIDE_INDEX" val="4"/>
  <p:tag name="KSO_WM_SLIDE_ITEM_CNT" val="4"/>
  <p:tag name="KSO_WM_SLIDE_LAYOUT" val="a_l"/>
  <p:tag name="KSO_WM_SLIDE_LAYOUT_CNT" val="1_1"/>
  <p:tag name="KSO_WM_SLIDE_SUBTYPE" val="diag"/>
  <p:tag name="KSO_WM_SLIDE_TYPE" val="contents"/>
  <p:tag name="KSO_WM_SPECIAL_SOURCE" val="bdnull"/>
  <p:tag name="KSO_WM_TAG_VERSION" val="1.0"/>
  <p:tag name="KSO_WM_TEMPLATE_CATEGORY" val="custom"/>
  <p:tag name="KSO_WM_TEMPLATE_COLOR_TYPE" val="0"/>
  <p:tag name="KSO_WM_TEMPLATE_INDEX" val="20230840"/>
  <p:tag name="KSO_WM_TEMPLATE_MASTER_TYPE" val="1"/>
  <p:tag name="KSO_WM_TEMPLATE_SUBCATEGORY" val="0"/>
</p:tagLst>
</file>

<file path=ppt/tags/tag22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40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40_7*e*1"/>
  <p:tag name="KSO_WM_UNIT_INDEX" val="1"/>
  <p:tag name="KSO_WM_UNIT_LAYERLEVEL" val="1"/>
  <p:tag name="KSO_WM_UNIT_NOCLEAR" val="0"/>
  <p:tag name="KSO_WM_UNIT_PRESET_TEXT" val="PART-01"/>
  <p:tag name="KSO_WM_UNIT_TEXT_LINE_FILL_TYPE" val="2"/>
  <p:tag name="KSO_WM_UNIT_TEXT_LINE_FORE_SCHEMECOLOR_INDEX" val="10"/>
  <p:tag name="KSO_WM_UNIT_TEXT_LINE_FORE_SCHEMECOLOR_INDEX_BRIGHTNESS" val="-0.25"/>
  <p:tag name="KSO_WM_UNIT_TYPE" val="e"/>
  <p:tag name="KSO_WM_UNIT_VALUE" val="6"/>
</p:tagLst>
</file>

<file path=ppt/tags/tag22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4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40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EXT_FILL_FORE_SCHEMECOLOR_INDEX" val="13"/>
  <p:tag name="KSO_WM_UNIT_TEXT_FILL_FORE_SCHEMECOLOR_INDEX_BRIGHTNESS" val="0"/>
  <p:tag name="KSO_WM_UNIT_TEXT_FILL_TYPE" val="1"/>
  <p:tag name="KSO_WM_UNIT_TYPE" val="a"/>
  <p:tag name="KSO_WM_UNIT_VALUE" val="10"/>
</p:tagLst>
</file>

<file path=ppt/tags/tag223.xml><?xml version="1.0" encoding="utf-8"?>
<p:tagLst xmlns:p="http://schemas.openxmlformats.org/presentationml/2006/main">
  <p:tag name="KSO_WM_BEAUTIFY_FLAG" val="#wm#"/>
  <p:tag name="KSO_WM_SLIDE_CONTENT_AREA" val="{&quot;left&quot;:&quot;137.35&quot;,&quot;top&quot;:&quot;152.65&quot;,&quot;width&quot;:&quot;731.15&quot;,&quot;height&quot;:&quot;223.6&quot;}"/>
  <p:tag name="KSO_WM_SLIDE_ID" val="custom20230840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840"/>
  <p:tag name="KSO_WM_TEMPLATE_MASTER_TYPE" val="1"/>
  <p:tag name="KSO_WM_TEMPLATE_SUBCATEGORY" val="0"/>
</p:tagLst>
</file>

<file path=ppt/tags/tag224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225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_1" val="10"/>
  <p:tag name="KSO_WM_UNIT_FILL_FORE_SCHEMECOLOR_INDEX_1_BRIGHTNESS" val="-0.25"/>
  <p:tag name="KSO_WM_UNIT_FILL_FORE_SCHEMECOLOR_INDEX_1_POS" val="0"/>
  <p:tag name="KSO_WM_UNIT_FILL_FORE_SCHEMECOLOR_INDEX_1_TRANS" val="0.66"/>
  <p:tag name="KSO_WM_UNIT_FILL_FORE_SCHEMECOLOR_INDEX_2" val="10"/>
  <p:tag name="KSO_WM_UNIT_FILL_FORE_SCHEMECOLOR_INDEX_2_BRIGHTNESS" val="0"/>
  <p:tag name="KSO_WM_UNIT_FILL_FORE_SCHEMECOLOR_INDEX_2_POS" val="0.47"/>
  <p:tag name="KSO_WM_UNIT_FILL_FORE_SCHEMECOLOR_INDEX_2_TRANS" val="1"/>
  <p:tag name="KSO_WM_UNIT_FILL_GRADIENT_ANGLE" val="0"/>
  <p:tag name="KSO_WM_UNIT_FILL_GRADIENT_DIRECTION" val="11"/>
  <p:tag name="KSO_WM_UNIT_FILL_GRADIENT_TYPE" val="2"/>
  <p:tag name="KSO_WM_UNIT_FILL_TYPE" val="3"/>
  <p:tag name="KSO_WM_UNIT_HIGHLIGHT" val="0"/>
  <p:tag name="KSO_WM_UNIT_ID" val="_12*i*2"/>
  <p:tag name="KSO_WM_UNIT_INDEX" val="2"/>
  <p:tag name="KSO_WM_UNIT_LAYERLEVEL" val="1"/>
  <p:tag name="KSO_WM_UNIT_TYPE" val="i"/>
</p:tagLst>
</file>

<file path=ppt/tags/tag226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227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228.xml><?xml version="1.0" encoding="utf-8"?>
<p:tagLst xmlns:p="http://schemas.openxmlformats.org/presentationml/2006/main">
  <p:tag name="KSO_WM_ASSEMBLE_CHIP_INDEX" val="4c62daf2c01b4ff1aabbff9299b59ea5"/>
  <p:tag name="KSO_WM_BEAUTIFY_FLAG" val="#wm#"/>
  <p:tag name="KSO_WM_CHIP_GROUPID" val="60b9db58d573a1aeab43b9a3"/>
  <p:tag name="KSO_WM_CHIP_XID" val="60b9db58d573a1aeab43b9a4"/>
  <p:tag name="KSO_WM_DIAGRAM_GROUP_CODE" val="l1-1"/>
  <p:tag name="KSO_WM_TAG_VERSION" val="1.0"/>
  <p:tag name="KSO_WM_TEMPLATE_CATEGORY" val="diagram"/>
  <p:tag name="KSO_WM_TEMPLATE_INDEX" val="2021918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88_5*l_h_i*1_1_2"/>
  <p:tag name="KSO_WM_UNIT_INDEX" val="1_1_2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4"/>
</p:tagLst>
</file>

<file path=ppt/tags/tag229.xml><?xml version="1.0" encoding="utf-8"?>
<p:tagLst xmlns:p="http://schemas.openxmlformats.org/presentationml/2006/main">
  <p:tag name="KSO_WM_ASSEMBLE_CHIP_INDEX" val="4c62daf2c01b4ff1aabbff9299b59ea5"/>
  <p:tag name="KSO_WM_BEAUTIFY_FLAG" val="#wm#"/>
  <p:tag name="KSO_WM_CHIP_GROUPID" val="60b9db58d573a1aeab43b9a3"/>
  <p:tag name="KSO_WM_CHIP_XID" val="60b9db58d573a1aeab43b9a4"/>
  <p:tag name="KSO_WM_DIAGRAM_GROUP_CODE" val="l1-1"/>
  <p:tag name="KSO_WM_TAG_VERSION" val="1.0"/>
  <p:tag name="KSO_WM_TEMPLATE_CATEGORY" val="diagram"/>
  <p:tag name="KSO_WM_TEMPLATE_INDEX" val="20219188"/>
  <p:tag name="KSO_WM_UNIT_COMPATIBLE" val="0"/>
  <p:tag name="KSO_WM_UNIT_DIAGRAM_ISNUMVISUAL" val="0"/>
  <p:tag name="KSO_WM_UNIT_DIAGRAM_ISREFERUNIT" val="0"/>
  <p:tag name="KSO_WM_UNIT_HIGHLIGHT" val="0"/>
  <p:tag name="KSO_WM_UNIT_ID" val="diagram20219188_5*l_h_i*1_1_1"/>
  <p:tag name="KSO_WM_UNIT_INDEX" val="1_1_1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230.xml><?xml version="1.0" encoding="utf-8"?>
<p:tagLst xmlns:p="http://schemas.openxmlformats.org/presentationml/2006/main">
  <p:tag name="KSO_WM_ASSEMBLE_CHIP_INDEX" val="4c62daf2c01b4ff1aabbff9299b59ea5"/>
  <p:tag name="KSO_WM_BEAUTIFY_FLAG" val="#wm#"/>
  <p:tag name="KSO_WM_CHIP_GROUPID" val="60b9db58d573a1aeab43b9a3"/>
  <p:tag name="KSO_WM_CHIP_XID" val="60b9db58d573a1aeab43b9a4"/>
  <p:tag name="KSO_WM_DIAGRAM_GROUP_CODE" val="l1-1"/>
  <p:tag name="KSO_WM_TAG_VERSION" val="1.0"/>
  <p:tag name="KSO_WM_TEMPLATE_CATEGORY" val="diagram"/>
  <p:tag name="KSO_WM_TEMPLATE_INDEX" val="20219188"/>
  <p:tag name="KSO_WM_UNIT_COMPATIBLE" val="0"/>
  <p:tag name="KSO_WM_UNIT_DIAGRAM_ISNUMVISUAL" val="0"/>
  <p:tag name="KSO_WM_UNIT_DIAGRAM_ISREFERUNIT" val="0"/>
  <p:tag name="KSO_WM_UNIT_HIGHLIGHT" val="0"/>
  <p:tag name="KSO_WM_UNIT_ID" val="diagram20219188_5*l_h_f*1_1_1"/>
  <p:tag name="KSO_WM_UNIT_INDEX" val="1_1_1"/>
  <p:tag name="KSO_WM_UNIT_LAYERLEVEL" val="1_1_1"/>
  <p:tag name="KSO_WM_UNIT_NOCLEAR" val="0"/>
  <p:tag name="KSO_WM_UNIT_PRESET_TEXT" val="输入你的正文文字是你思想的提炼为了最终良好的效果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0"/>
  <p:tag name="KSO_WM_UNIT_VALUE" val="34"/>
</p:tagLst>
</file>

<file path=ppt/tags/tag231.xml><?xml version="1.0" encoding="utf-8"?>
<p:tagLst xmlns:p="http://schemas.openxmlformats.org/presentationml/2006/main">
  <p:tag name="KSO_WM_ASSEMBLE_CHIP_INDEX" val="4c62daf2c01b4ff1aabbff9299b59ea5"/>
  <p:tag name="KSO_WM_BEAUTIFY_FLAG" val="#wm#"/>
  <p:tag name="KSO_WM_CHIP_GROUPID" val="60b9db58d573a1aeab43b9a3"/>
  <p:tag name="KSO_WM_CHIP_XID" val="60b9db58d573a1aeab43b9a4"/>
  <p:tag name="KSO_WM_DIAGRAM_GROUP_CODE" val="l1-1"/>
  <p:tag name="KSO_WM_TAG_VERSION" val="1.0"/>
  <p:tag name="KSO_WM_TEMPLATE_CATEGORY" val="diagram"/>
  <p:tag name="KSO_WM_TEMPLATE_INDEX" val="20219188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19188_5*l_h_i*1_2_2"/>
  <p:tag name="KSO_WM_UNIT_INDEX" val="1_2_2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4"/>
</p:tagLst>
</file>

<file path=ppt/tags/tag232.xml><?xml version="1.0" encoding="utf-8"?>
<p:tagLst xmlns:p="http://schemas.openxmlformats.org/presentationml/2006/main">
  <p:tag name="KSO_WM_ASSEMBLE_CHIP_INDEX" val="4c62daf2c01b4ff1aabbff9299b59ea5"/>
  <p:tag name="KSO_WM_BEAUTIFY_FLAG" val="#wm#"/>
  <p:tag name="KSO_WM_CHIP_GROUPID" val="60b9db58d573a1aeab43b9a3"/>
  <p:tag name="KSO_WM_CHIP_XID" val="60b9db58d573a1aeab43b9a4"/>
  <p:tag name="KSO_WM_DIAGRAM_GROUP_CODE" val="l1-1"/>
  <p:tag name="KSO_WM_TAG_VERSION" val="1.0"/>
  <p:tag name="KSO_WM_TEMPLATE_CATEGORY" val="diagram"/>
  <p:tag name="KSO_WM_TEMPLATE_INDEX" val="20219188"/>
  <p:tag name="KSO_WM_UNIT_COMPATIBLE" val="0"/>
  <p:tag name="KSO_WM_UNIT_DIAGRAM_ISNUMVISUAL" val="0"/>
  <p:tag name="KSO_WM_UNIT_DIAGRAM_ISREFERUNIT" val="0"/>
  <p:tag name="KSO_WM_UNIT_HIGHLIGHT" val="0"/>
  <p:tag name="KSO_WM_UNIT_ID" val="diagram20219188_5*l_h_i*1_2_1"/>
  <p:tag name="KSO_WM_UNIT_INDEX" val="1_2_1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233.xml><?xml version="1.0" encoding="utf-8"?>
<p:tagLst xmlns:p="http://schemas.openxmlformats.org/presentationml/2006/main">
  <p:tag name="KSO_WM_ASSEMBLE_CHIP_INDEX" val="4c62daf2c01b4ff1aabbff9299b59ea5"/>
  <p:tag name="KSO_WM_BEAUTIFY_FLAG" val="#wm#"/>
  <p:tag name="KSO_WM_CHIP_GROUPID" val="60b9db58d573a1aeab43b9a3"/>
  <p:tag name="KSO_WM_CHIP_XID" val="60b9db58d573a1aeab43b9a4"/>
  <p:tag name="KSO_WM_DIAGRAM_GROUP_CODE" val="l1-1"/>
  <p:tag name="KSO_WM_TAG_VERSION" val="1.0"/>
  <p:tag name="KSO_WM_TEMPLATE_CATEGORY" val="diagram"/>
  <p:tag name="KSO_WM_TEMPLATE_INDEX" val="20219188"/>
  <p:tag name="KSO_WM_UNIT_COMPATIBLE" val="0"/>
  <p:tag name="KSO_WM_UNIT_DIAGRAM_ISNUMVISUAL" val="0"/>
  <p:tag name="KSO_WM_UNIT_DIAGRAM_ISREFERUNIT" val="0"/>
  <p:tag name="KSO_WM_UNIT_HIGHLIGHT" val="0"/>
  <p:tag name="KSO_WM_UNIT_ID" val="diagram20219188_5*l_h_f*1_2_1"/>
  <p:tag name="KSO_WM_UNIT_INDEX" val="1_2_1"/>
  <p:tag name="KSO_WM_UNIT_LAYERLEVEL" val="1_1_1"/>
  <p:tag name="KSO_WM_UNIT_NOCLEAR" val="0"/>
  <p:tag name="KSO_WM_UNIT_PRESET_TEXT" val="输入你的正文文字是你思想的提炼为了最终良好的效果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0"/>
  <p:tag name="KSO_WM_UNIT_VALUE" val="34"/>
</p:tagLst>
</file>

<file path=ppt/tags/tag234.xml><?xml version="1.0" encoding="utf-8"?>
<p:tagLst xmlns:p="http://schemas.openxmlformats.org/presentationml/2006/main">
  <p:tag name="KSO_WM_ASSEMBLE_CHIP_INDEX" val="4c62daf2c01b4ff1aabbff9299b59ea5"/>
  <p:tag name="KSO_WM_BEAUTIFY_FLAG" val="#wm#"/>
  <p:tag name="KSO_WM_CHIP_GROUPID" val="60b9db58d573a1aeab43b9a3"/>
  <p:tag name="KSO_WM_CHIP_XID" val="60b9db58d573a1aeab43b9a4"/>
  <p:tag name="KSO_WM_DIAGRAM_GROUP_CODE" val="l1-1"/>
  <p:tag name="KSO_WM_TAG_VERSION" val="1.0"/>
  <p:tag name="KSO_WM_TEMPLATE_CATEGORY" val="diagram"/>
  <p:tag name="KSO_WM_TEMPLATE_INDEX" val="20219188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19188_5*l_h_i*1_3_2"/>
  <p:tag name="KSO_WM_UNIT_INDEX" val="1_3_2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4"/>
</p:tagLst>
</file>

<file path=ppt/tags/tag235.xml><?xml version="1.0" encoding="utf-8"?>
<p:tagLst xmlns:p="http://schemas.openxmlformats.org/presentationml/2006/main">
  <p:tag name="KSO_WM_ASSEMBLE_CHIP_INDEX" val="4c62daf2c01b4ff1aabbff9299b59ea5"/>
  <p:tag name="KSO_WM_BEAUTIFY_FLAG" val="#wm#"/>
  <p:tag name="KSO_WM_CHIP_GROUPID" val="60b9db58d573a1aeab43b9a3"/>
  <p:tag name="KSO_WM_CHIP_XID" val="60b9db58d573a1aeab43b9a4"/>
  <p:tag name="KSO_WM_DIAGRAM_GROUP_CODE" val="l1-1"/>
  <p:tag name="KSO_WM_TAG_VERSION" val="1.0"/>
  <p:tag name="KSO_WM_TEMPLATE_CATEGORY" val="diagram"/>
  <p:tag name="KSO_WM_TEMPLATE_INDEX" val="20219188"/>
  <p:tag name="KSO_WM_UNIT_COMPATIBLE" val="0"/>
  <p:tag name="KSO_WM_UNIT_DIAGRAM_ISNUMVISUAL" val="0"/>
  <p:tag name="KSO_WM_UNIT_DIAGRAM_ISREFERUNIT" val="0"/>
  <p:tag name="KSO_WM_UNIT_HIGHLIGHT" val="0"/>
  <p:tag name="KSO_WM_UNIT_ID" val="diagram20219188_5*l_h_i*1_3_1"/>
  <p:tag name="KSO_WM_UNIT_INDEX" val="1_3_1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236.xml><?xml version="1.0" encoding="utf-8"?>
<p:tagLst xmlns:p="http://schemas.openxmlformats.org/presentationml/2006/main">
  <p:tag name="KSO_WM_ASSEMBLE_CHIP_INDEX" val="4c62daf2c01b4ff1aabbff9299b59ea5"/>
  <p:tag name="KSO_WM_BEAUTIFY_FLAG" val="#wm#"/>
  <p:tag name="KSO_WM_CHIP_GROUPID" val="60b9db58d573a1aeab43b9a3"/>
  <p:tag name="KSO_WM_CHIP_XID" val="60b9db58d573a1aeab43b9a4"/>
  <p:tag name="KSO_WM_DIAGRAM_GROUP_CODE" val="l1-1"/>
  <p:tag name="KSO_WM_TAG_VERSION" val="1.0"/>
  <p:tag name="KSO_WM_TEMPLATE_CATEGORY" val="diagram"/>
  <p:tag name="KSO_WM_TEMPLATE_INDEX" val="20219188"/>
  <p:tag name="KSO_WM_UNIT_COMPATIBLE" val="0"/>
  <p:tag name="KSO_WM_UNIT_DIAGRAM_ISNUMVISUAL" val="0"/>
  <p:tag name="KSO_WM_UNIT_DIAGRAM_ISREFERUNIT" val="0"/>
  <p:tag name="KSO_WM_UNIT_HIGHLIGHT" val="0"/>
  <p:tag name="KSO_WM_UNIT_ID" val="diagram20219188_5*l_h_f*1_3_1"/>
  <p:tag name="KSO_WM_UNIT_INDEX" val="1_3_1"/>
  <p:tag name="KSO_WM_UNIT_LAYERLEVEL" val="1_1_1"/>
  <p:tag name="KSO_WM_UNIT_NOCLEAR" val="0"/>
  <p:tag name="KSO_WM_UNIT_PRESET_TEXT" val="输入你的正文文字是你思想的提炼为了最终良好的效果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0"/>
  <p:tag name="KSO_WM_UNIT_VALUE" val="34"/>
</p:tagLst>
</file>

<file path=ppt/tags/tag237.xml><?xml version="1.0" encoding="utf-8"?>
<p:tagLst xmlns:p="http://schemas.openxmlformats.org/presentationml/2006/main">
  <p:tag name="KSO_WM_ASSEMBLE_CHIP_INDEX" val="4c62daf2c01b4ff1aabbff9299b59ea5"/>
  <p:tag name="KSO_WM_BEAUTIFY_FLAG" val="#wm#"/>
  <p:tag name="KSO_WM_CHIP_GROUPID" val="60b9db58d573a1aeab43b9a3"/>
  <p:tag name="KSO_WM_CHIP_XID" val="60b9db58d573a1aeab43b9a4"/>
  <p:tag name="KSO_WM_DIAGRAM_GROUP_CODE" val="l1-1"/>
  <p:tag name="KSO_WM_TAG_VERSION" val="1.0"/>
  <p:tag name="KSO_WM_TEMPLATE_CATEGORY" val="diagram"/>
  <p:tag name="KSO_WM_TEMPLATE_INDEX" val="20219188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19188_5*l_h_i*1_4_2"/>
  <p:tag name="KSO_WM_UNIT_INDEX" val="1_4_2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4"/>
</p:tagLst>
</file>

<file path=ppt/tags/tag238.xml><?xml version="1.0" encoding="utf-8"?>
<p:tagLst xmlns:p="http://schemas.openxmlformats.org/presentationml/2006/main">
  <p:tag name="KSO_WM_ASSEMBLE_CHIP_INDEX" val="4c62daf2c01b4ff1aabbff9299b59ea5"/>
  <p:tag name="KSO_WM_BEAUTIFY_FLAG" val="#wm#"/>
  <p:tag name="KSO_WM_CHIP_GROUPID" val="60b9db58d573a1aeab43b9a3"/>
  <p:tag name="KSO_WM_CHIP_XID" val="60b9db58d573a1aeab43b9a4"/>
  <p:tag name="KSO_WM_DIAGRAM_GROUP_CODE" val="l1-1"/>
  <p:tag name="KSO_WM_TAG_VERSION" val="1.0"/>
  <p:tag name="KSO_WM_TEMPLATE_CATEGORY" val="diagram"/>
  <p:tag name="KSO_WM_TEMPLATE_INDEX" val="20219188"/>
  <p:tag name="KSO_WM_UNIT_COMPATIBLE" val="0"/>
  <p:tag name="KSO_WM_UNIT_DIAGRAM_ISNUMVISUAL" val="0"/>
  <p:tag name="KSO_WM_UNIT_DIAGRAM_ISREFERUNIT" val="0"/>
  <p:tag name="KSO_WM_UNIT_HIGHLIGHT" val="0"/>
  <p:tag name="KSO_WM_UNIT_ID" val="diagram20219188_5*l_h_i*1_4_1"/>
  <p:tag name="KSO_WM_UNIT_INDEX" val="1_4_1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239.xml><?xml version="1.0" encoding="utf-8"?>
<p:tagLst xmlns:p="http://schemas.openxmlformats.org/presentationml/2006/main">
  <p:tag name="KSO_WM_ASSEMBLE_CHIP_INDEX" val="4c62daf2c01b4ff1aabbff9299b59ea5"/>
  <p:tag name="KSO_WM_BEAUTIFY_FLAG" val="#wm#"/>
  <p:tag name="KSO_WM_CHIP_GROUPID" val="60b9db58d573a1aeab43b9a3"/>
  <p:tag name="KSO_WM_CHIP_XID" val="60b9db58d573a1aeab43b9a4"/>
  <p:tag name="KSO_WM_DIAGRAM_GROUP_CODE" val="l1-1"/>
  <p:tag name="KSO_WM_TAG_VERSION" val="1.0"/>
  <p:tag name="KSO_WM_TEMPLATE_CATEGORY" val="diagram"/>
  <p:tag name="KSO_WM_TEMPLATE_INDEX" val="20219188"/>
  <p:tag name="KSO_WM_UNIT_COMPATIBLE" val="0"/>
  <p:tag name="KSO_WM_UNIT_DIAGRAM_ISNUMVISUAL" val="0"/>
  <p:tag name="KSO_WM_UNIT_DIAGRAM_ISREFERUNIT" val="0"/>
  <p:tag name="KSO_WM_UNIT_HIGHLIGHT" val="0"/>
  <p:tag name="KSO_WM_UNIT_ID" val="diagram20219188_5*l_h_f*1_4_1"/>
  <p:tag name="KSO_WM_UNIT_INDEX" val="1_4_1"/>
  <p:tag name="KSO_WM_UNIT_LAYERLEVEL" val="1_1_1"/>
  <p:tag name="KSO_WM_UNIT_NOCLEAR" val="0"/>
  <p:tag name="KSO_WM_UNIT_PRESET_TEXT" val="输入你的正文文字是你思想的提炼为了最终良好的效果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0"/>
  <p:tag name="KSO_WM_UNIT_VALUE" val="34"/>
</p:tagLst>
</file>

<file path=ppt/tags/tag240.xml><?xml version="1.0" encoding="utf-8"?>
<p:tagLst xmlns:p="http://schemas.openxmlformats.org/presentationml/2006/main">
  <p:tag name="KSO_WM_ASSEMBLE_CHIP_INDEX" val="4c62daf2c01b4ff1aabbff9299b59ea5"/>
  <p:tag name="KSO_WM_BEAUTIFY_FLAG" val="#wm#"/>
  <p:tag name="KSO_WM_CHIP_GROUPID" val="60b9db58d573a1aeab43b9a3"/>
  <p:tag name="KSO_WM_CHIP_XID" val="60b9db58d573a1aeab43b9a4"/>
  <p:tag name="KSO_WM_DIAGRAM_GROUP_CODE" val="l1-1"/>
  <p:tag name="KSO_WM_TAG_VERSION" val="1.0"/>
  <p:tag name="KSO_WM_TEMPLATE_CATEGORY" val="diagram"/>
  <p:tag name="KSO_WM_TEMPLATE_INDEX" val="20219188"/>
  <p:tag name="KSO_WM_UNIT_COMPATIBLE" val="0"/>
  <p:tag name="KSO_WM_UNIT_DIAGRAM_ISNUMVISUAL" val="0"/>
  <p:tag name="KSO_WM_UNIT_DIAGRAM_ISREFERUNIT" val="0"/>
  <p:tag name="KSO_WM_UNIT_FILL_FORE_SCHEMECOLOR_INDEX" val="9"/>
  <p:tag name="KSO_WM_UNIT_FILL_FORE_SCHEMECOLOR_INDEX_BRIGHTNESS" val="0"/>
  <p:tag name="KSO_WM_UNIT_FILL_TYPE" val="1"/>
  <p:tag name="KSO_WM_UNIT_HIGHLIGHT" val="0"/>
  <p:tag name="KSO_WM_UNIT_ID" val="diagram20219188_5*l_h_i*1_5_2"/>
  <p:tag name="KSO_WM_UNIT_INDEX" val="1_5_2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4"/>
</p:tagLst>
</file>

<file path=ppt/tags/tag241.xml><?xml version="1.0" encoding="utf-8"?>
<p:tagLst xmlns:p="http://schemas.openxmlformats.org/presentationml/2006/main">
  <p:tag name="KSO_WM_ASSEMBLE_CHIP_INDEX" val="4c62daf2c01b4ff1aabbff9299b59ea5"/>
  <p:tag name="KSO_WM_BEAUTIFY_FLAG" val="#wm#"/>
  <p:tag name="KSO_WM_CHIP_GROUPID" val="60b9db58d573a1aeab43b9a3"/>
  <p:tag name="KSO_WM_CHIP_XID" val="60b9db58d573a1aeab43b9a4"/>
  <p:tag name="KSO_WM_DIAGRAM_GROUP_CODE" val="l1-1"/>
  <p:tag name="KSO_WM_TAG_VERSION" val="1.0"/>
  <p:tag name="KSO_WM_TEMPLATE_CATEGORY" val="diagram"/>
  <p:tag name="KSO_WM_TEMPLATE_INDEX" val="20219188"/>
  <p:tag name="KSO_WM_UNIT_COMPATIBLE" val="0"/>
  <p:tag name="KSO_WM_UNIT_DIAGRAM_ISNUMVISUAL" val="0"/>
  <p:tag name="KSO_WM_UNIT_DIAGRAM_ISREFERUNIT" val="0"/>
  <p:tag name="KSO_WM_UNIT_HIGHLIGHT" val="0"/>
  <p:tag name="KSO_WM_UNIT_ID" val="diagram20219188_5*l_h_i*1_5_1"/>
  <p:tag name="KSO_WM_UNIT_INDEX" val="1_5_1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242.xml><?xml version="1.0" encoding="utf-8"?>
<p:tagLst xmlns:p="http://schemas.openxmlformats.org/presentationml/2006/main">
  <p:tag name="KSO_WM_ASSEMBLE_CHIP_INDEX" val="4c62daf2c01b4ff1aabbff9299b59ea5"/>
  <p:tag name="KSO_WM_BEAUTIFY_FLAG" val="#wm#"/>
  <p:tag name="KSO_WM_CHIP_GROUPID" val="60b9db58d573a1aeab43b9a3"/>
  <p:tag name="KSO_WM_CHIP_XID" val="60b9db58d573a1aeab43b9a4"/>
  <p:tag name="KSO_WM_DIAGRAM_GROUP_CODE" val="l1-1"/>
  <p:tag name="KSO_WM_TAG_VERSION" val="1.0"/>
  <p:tag name="KSO_WM_TEMPLATE_CATEGORY" val="diagram"/>
  <p:tag name="KSO_WM_TEMPLATE_INDEX" val="20219188"/>
  <p:tag name="KSO_WM_UNIT_COMPATIBLE" val="0"/>
  <p:tag name="KSO_WM_UNIT_DIAGRAM_ISNUMVISUAL" val="0"/>
  <p:tag name="KSO_WM_UNIT_DIAGRAM_ISREFERUNIT" val="0"/>
  <p:tag name="KSO_WM_UNIT_HIGHLIGHT" val="0"/>
  <p:tag name="KSO_WM_UNIT_ID" val="diagram20219188_5*l_h_f*1_5_1"/>
  <p:tag name="KSO_WM_UNIT_INDEX" val="1_5_1"/>
  <p:tag name="KSO_WM_UNIT_LAYERLEVEL" val="1_1_1"/>
  <p:tag name="KSO_WM_UNIT_NOCLEAR" val="0"/>
  <p:tag name="KSO_WM_UNIT_PRESET_TEXT" val="输入你的正文文字是你思想的提炼为了最终良好的效果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0"/>
  <p:tag name="KSO_WM_UNIT_VALUE" val="34"/>
</p:tagLst>
</file>

<file path=ppt/tags/tag243.xml><?xml version="1.0" encoding="utf-8"?>
<p:tagLst xmlns:p="http://schemas.openxmlformats.org/presentationml/2006/main">
  <p:tag name="KSO_WM_ASSEMBLE_CHIP_INDEX" val="4c62daf2c01b4ff1aabbff9299b59ea5"/>
  <p:tag name="KSO_WM_BEAUTIFY_FLAG" val="#wm#"/>
  <p:tag name="KSO_WM_CHIP_GROUPID" val="60b9db58d573a1aeab43b9a3"/>
  <p:tag name="KSO_WM_CHIP_XID" val="60b9db58d573a1aeab43b9a4"/>
  <p:tag name="KSO_WM_DIAGRAM_GROUP_CODE" val="l1-1"/>
  <p:tag name="KSO_WM_TAG_VERSION" val="1.0"/>
  <p:tag name="KSO_WM_TEMPLATE_CATEGORY" val="diagram"/>
  <p:tag name="KSO_WM_TEMPLATE_INDEX" val="20219188"/>
  <p:tag name="KSO_WM_UNIT_COMPATIBLE" val="0"/>
  <p:tag name="KSO_WM_UNIT_DIAGRAM_ISNUMVISUAL" val="0"/>
  <p:tag name="KSO_WM_UNIT_DIAGRAM_ISREFERUNIT" val="0"/>
  <p:tag name="KSO_WM_UNIT_FILL_FORE_SCHEMECOLOR_INDEX" val="10"/>
  <p:tag name="KSO_WM_UNIT_FILL_FORE_SCHEMECOLOR_INDEX_BRIGHTNESS" val="0"/>
  <p:tag name="KSO_WM_UNIT_FILL_TYPE" val="1"/>
  <p:tag name="KSO_WM_UNIT_HIGHLIGHT" val="0"/>
  <p:tag name="KSO_WM_UNIT_ID" val="diagram20219188_5*l_h_i*1_6_2"/>
  <p:tag name="KSO_WM_UNIT_INDEX" val="1_6_2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4"/>
</p:tagLst>
</file>

<file path=ppt/tags/tag244.xml><?xml version="1.0" encoding="utf-8"?>
<p:tagLst xmlns:p="http://schemas.openxmlformats.org/presentationml/2006/main">
  <p:tag name="KSO_WM_ASSEMBLE_CHIP_INDEX" val="4c62daf2c01b4ff1aabbff9299b59ea5"/>
  <p:tag name="KSO_WM_BEAUTIFY_FLAG" val="#wm#"/>
  <p:tag name="KSO_WM_CHIP_GROUPID" val="60b9db58d573a1aeab43b9a3"/>
  <p:tag name="KSO_WM_CHIP_XID" val="60b9db58d573a1aeab43b9a4"/>
  <p:tag name="KSO_WM_DIAGRAM_GROUP_CODE" val="l1-1"/>
  <p:tag name="KSO_WM_TAG_VERSION" val="1.0"/>
  <p:tag name="KSO_WM_TEMPLATE_CATEGORY" val="diagram"/>
  <p:tag name="KSO_WM_TEMPLATE_INDEX" val="20219188"/>
  <p:tag name="KSO_WM_UNIT_COMPATIBLE" val="0"/>
  <p:tag name="KSO_WM_UNIT_DIAGRAM_ISNUMVISUAL" val="0"/>
  <p:tag name="KSO_WM_UNIT_DIAGRAM_ISREFERUNIT" val="0"/>
  <p:tag name="KSO_WM_UNIT_HIGHLIGHT" val="0"/>
  <p:tag name="KSO_WM_UNIT_ID" val="diagram20219188_5*l_h_i*1_6_1"/>
  <p:tag name="KSO_WM_UNIT_INDEX" val="1_6_1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245.xml><?xml version="1.0" encoding="utf-8"?>
<p:tagLst xmlns:p="http://schemas.openxmlformats.org/presentationml/2006/main">
  <p:tag name="KSO_WM_ASSEMBLE_CHIP_INDEX" val="4c62daf2c01b4ff1aabbff9299b59ea5"/>
  <p:tag name="KSO_WM_BEAUTIFY_FLAG" val="#wm#"/>
  <p:tag name="KSO_WM_CHIP_GROUPID" val="60b9db58d573a1aeab43b9a3"/>
  <p:tag name="KSO_WM_CHIP_XID" val="60b9db58d573a1aeab43b9a4"/>
  <p:tag name="KSO_WM_DIAGRAM_GROUP_CODE" val="l1-1"/>
  <p:tag name="KSO_WM_TAG_VERSION" val="1.0"/>
  <p:tag name="KSO_WM_TEMPLATE_CATEGORY" val="diagram"/>
  <p:tag name="KSO_WM_TEMPLATE_INDEX" val="20219188"/>
  <p:tag name="KSO_WM_UNIT_COMPATIBLE" val="0"/>
  <p:tag name="KSO_WM_UNIT_DIAGRAM_ISNUMVISUAL" val="0"/>
  <p:tag name="KSO_WM_UNIT_DIAGRAM_ISREFERUNIT" val="0"/>
  <p:tag name="KSO_WM_UNIT_HIGHLIGHT" val="0"/>
  <p:tag name="KSO_WM_UNIT_ID" val="diagram20219188_5*l_h_f*1_6_1"/>
  <p:tag name="KSO_WM_UNIT_INDEX" val="1_6_1"/>
  <p:tag name="KSO_WM_UNIT_LAYERLEVEL" val="1_1_1"/>
  <p:tag name="KSO_WM_UNIT_NOCLEAR" val="0"/>
  <p:tag name="KSO_WM_UNIT_PRESET_TEXT" val="输入你的正文文字是你思想的提炼为了最终良好的效果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0"/>
  <p:tag name="KSO_WM_UNIT_VALUE" val="34"/>
</p:tagLst>
</file>

<file path=ppt/tags/tag246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10T16:14:14&quot;,&quot;maxSize&quot;:{&quot;size1&quot;:22.2},&quot;minSize&quot;:{&quot;size1&quot;:13.5},&quot;normalSize&quot;:{&quot;size1&quot;:13.5},&quot;subLayout&quot;:[{&quot;id&quot;:&quot;2023-09-10T16:14:14&quot;,&quot;margin&quot;:{&quot;bottom&quot;:0.025999998673796654,&quot;left&quot;:2.117000102996826,&quot;right&quot;:1.2699999809265137,&quot;top&quot;:0.4230000376701355},&quot;type&quot;:0},{&quot;id&quot;:&quot;2023-09-10T16:14:14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840"/>
  <p:tag name="KSO_WM_TEMPLATE_MASTER_TYPE" val="0"/>
  <p:tag name="KSO_WM_TEMPLATE_SUBCATEGORY" val="25"/>
</p:tagLst>
</file>

<file path=ppt/tags/tag247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248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_1" val="10"/>
  <p:tag name="KSO_WM_UNIT_FILL_FORE_SCHEMECOLOR_INDEX_1_BRIGHTNESS" val="-0.25"/>
  <p:tag name="KSO_WM_UNIT_FILL_FORE_SCHEMECOLOR_INDEX_1_POS" val="0"/>
  <p:tag name="KSO_WM_UNIT_FILL_FORE_SCHEMECOLOR_INDEX_1_TRANS" val="0.66"/>
  <p:tag name="KSO_WM_UNIT_FILL_FORE_SCHEMECOLOR_INDEX_2" val="10"/>
  <p:tag name="KSO_WM_UNIT_FILL_FORE_SCHEMECOLOR_INDEX_2_BRIGHTNESS" val="0"/>
  <p:tag name="KSO_WM_UNIT_FILL_FORE_SCHEMECOLOR_INDEX_2_POS" val="0.47"/>
  <p:tag name="KSO_WM_UNIT_FILL_FORE_SCHEMECOLOR_INDEX_2_TRANS" val="1"/>
  <p:tag name="KSO_WM_UNIT_FILL_GRADIENT_ANGLE" val="0"/>
  <p:tag name="KSO_WM_UNIT_FILL_GRADIENT_DIRECTION" val="11"/>
  <p:tag name="KSO_WM_UNIT_FILL_GRADIENT_TYPE" val="2"/>
  <p:tag name="KSO_WM_UNIT_FILL_TYPE" val="3"/>
  <p:tag name="KSO_WM_UNIT_HIGHLIGHT" val="0"/>
  <p:tag name="KSO_WM_UNIT_ID" val="_12*i*2"/>
  <p:tag name="KSO_WM_UNIT_INDEX" val="2"/>
  <p:tag name="KSO_WM_UNIT_LAYERLEVEL" val="1"/>
  <p:tag name="KSO_WM_UNIT_TYPE" val="i"/>
</p:tagLst>
</file>

<file path=ppt/tags/tag249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250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251.xml><?xml version="1.0" encoding="utf-8"?>
<p:tagLst xmlns:p="http://schemas.openxmlformats.org/presentationml/2006/main">
  <p:tag name="KSO_WM_ASSEMBLE_CHIP_INDEX" val="acbddb0f2eca4abbad942837c8a82bc4"/>
  <p:tag name="KSO_WM_BEAUTIFY_FLAG" val="#wm#"/>
  <p:tag name="KSO_WM_CHIP_GROUPID" val="60bed6124737e0f4c1ebe8cc"/>
  <p:tag name="KSO_WM_CHIP_XID" val="60bed6124737e0f4c1ebe8cd"/>
  <p:tag name="KSO_WM_DIAGRAM_GROUP_CODE" val="l1-1"/>
  <p:tag name="KSO_WM_TAG_VERSION" val="1.0"/>
  <p:tag name="KSO_WM_TEMPLATE_CATEGORY" val="diagram"/>
  <p:tag name="KSO_WM_TEMPLATE_INDEX" val="20219401"/>
  <p:tag name="KSO_WM_UNIT_COMPATIBLE" val="0"/>
  <p:tag name="KSO_WM_UNIT_DIAGRAM_ISNUMVISUAL" val="0"/>
  <p:tag name="KSO_WM_UNIT_DIAGRAM_ISREFERUNIT" val="0"/>
  <p:tag name="KSO_WM_UNIT_HIGHLIGHT" val="0"/>
  <p:tag name="KSO_WM_UNIT_ID" val="diagram20219401_3*l_h_i*1_1_1"/>
  <p:tag name="KSO_WM_UNIT_INDEX" val="1_1_1"/>
  <p:tag name="KSO_WM_UNIT_LAYERLEVEL" val="1_1_1"/>
  <p:tag name="KSO_WM_UNIT_LINE_FILL_TYPE" val="2"/>
  <p:tag name="KSO_WM_UNIT_LINE_FORE_SCHEMECOLOR_INDEX" val="5"/>
  <p:tag name="KSO_WM_UNIT_LINE_FORE_SCHEMECOLOR_INDEX_BRIGHTNESS" val="0.8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6"/>
</p:tagLst>
</file>

<file path=ppt/tags/tag252.xml><?xml version="1.0" encoding="utf-8"?>
<p:tagLst xmlns:p="http://schemas.openxmlformats.org/presentationml/2006/main">
  <p:tag name="KSO_WM_ASSEMBLE_CHIP_INDEX" val="acbddb0f2eca4abbad942837c8a82bc4"/>
  <p:tag name="KSO_WM_BEAUTIFY_FLAG" val="#wm#"/>
  <p:tag name="KSO_WM_CHIP_GROUPID" val="60bed6124737e0f4c1ebe8cc"/>
  <p:tag name="KSO_WM_CHIP_XID" val="60bed6124737e0f4c1ebe8cd"/>
  <p:tag name="KSO_WM_DIAGRAM_GROUP_CODE" val="l1-1"/>
  <p:tag name="KSO_WM_TAG_VERSION" val="1.0"/>
  <p:tag name="KSO_WM_TEMPLATE_CATEGORY" val="diagram"/>
  <p:tag name="KSO_WM_TEMPLATE_INDEX" val="20219401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4"/>
  <p:tag name="KSO_WM_UNIT_FILL_TYPE" val="1"/>
  <p:tag name="KSO_WM_UNIT_HIGHLIGHT" val="0"/>
  <p:tag name="KSO_WM_UNIT_ID" val="diagram20219401_3*l_h_i*1_1_3"/>
  <p:tag name="KSO_WM_UNIT_INDEX" val="1_1_3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6"/>
</p:tagLst>
</file>

<file path=ppt/tags/tag253.xml><?xml version="1.0" encoding="utf-8"?>
<p:tagLst xmlns:p="http://schemas.openxmlformats.org/presentationml/2006/main">
  <p:tag name="KSO_WM_ASSEMBLE_CHIP_INDEX" val="acbddb0f2eca4abbad942837c8a82bc4"/>
  <p:tag name="KSO_WM_BEAUTIFY_FLAG" val="#wm#"/>
  <p:tag name="KSO_WM_CHIP_GROUPID" val="60bed6124737e0f4c1ebe8cc"/>
  <p:tag name="KSO_WM_CHIP_XID" val="60bed6124737e0f4c1ebe8cd"/>
  <p:tag name="KSO_WM_DIAGRAM_GROUP_CODE" val="l1-1"/>
  <p:tag name="KSO_WM_TAG_VERSION" val="1.0"/>
  <p:tag name="KSO_WM_TEMPLATE_CATEGORY" val="diagram"/>
  <p:tag name="KSO_WM_TEMPLATE_INDEX" val="20219401"/>
  <p:tag name="KSO_WM_UNIT_COMPATIBLE" val="0"/>
  <p:tag name="KSO_WM_UNIT_DIAGRAM_ISNUMVISUAL" val="0"/>
  <p:tag name="KSO_WM_UNIT_DIAGRAM_ISREFERUNIT" val="0"/>
  <p:tag name="KSO_WM_UNIT_HIGHLIGHT" val="0"/>
  <p:tag name="KSO_WM_UNIT_ID" val="diagram20219401_3*l_h_i*1_1_2"/>
  <p:tag name="KSO_WM_UNIT_INDEX" val="1_1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254.xml><?xml version="1.0" encoding="utf-8"?>
<p:tagLst xmlns:p="http://schemas.openxmlformats.org/presentationml/2006/main">
  <p:tag name="KSO_WM_ASSEMBLE_CHIP_INDEX" val="acbddb0f2eca4abbad942837c8a82bc4"/>
  <p:tag name="KSO_WM_BEAUTIFY_FLAG" val="#wm#"/>
  <p:tag name="KSO_WM_CHIP_GROUPID" val="60bed6124737e0f4c1ebe8cc"/>
  <p:tag name="KSO_WM_CHIP_XID" val="60bed6124737e0f4c1ebe8cd"/>
  <p:tag name="KSO_WM_DIAGRAM_GROUP_CODE" val="l1-1"/>
  <p:tag name="KSO_WM_TAG_VERSION" val="1.0"/>
  <p:tag name="KSO_WM_TEMPLATE_CATEGORY" val="diagram"/>
  <p:tag name="KSO_WM_TEMPLATE_INDEX" val="20219401"/>
  <p:tag name="KSO_WM_UNIT_COMPATIBLE" val="0"/>
  <p:tag name="KSO_WM_UNIT_DIAGRAM_ISNUMVISUAL" val="0"/>
  <p:tag name="KSO_WM_UNIT_DIAGRAM_ISREFERUNIT" val="0"/>
  <p:tag name="KSO_WM_UNIT_HIGHLIGHT" val="0"/>
  <p:tag name="KSO_WM_UNIT_ID" val="diagram20219401_3*l_h_f*1_1_1"/>
  <p:tag name="KSO_WM_UNIT_INDEX" val="1_1_1"/>
  <p:tag name="KSO_WM_UNIT_LAYERLEVEL" val="1_1_1"/>
  <p:tag name="KSO_WM_UNIT_NOCLEAR" val="0"/>
  <p:tag name="KSO_WM_UNIT_PRESET_TEXT" val="单击此处添加文本具体内容"/>
  <p:tag name="KSO_WM_UNIT_SUBTYPE" val="a"/>
  <p:tag name="KSO_WM_UNIT_TEXT_FILL_FORE_SCHEMECOLOR_INDEX" val="13"/>
  <p:tag name="KSO_WM_UNIT_TEXT_FILL_FORE_SCHEMECOLOR_INDEX_BRIGHTNESS" val="-0.25"/>
  <p:tag name="KSO_WM_UNIT_TEXT_FILL_TYPE" val="1"/>
  <p:tag name="KSO_WM_UNIT_TYPE" val="l_h_f"/>
  <p:tag name="KSO_WM_UNIT_USESOURCEFORMAT_APPLY" val="0"/>
  <p:tag name="KSO_WM_UNIT_VALUE" val="33"/>
</p:tagLst>
</file>

<file path=ppt/tags/tag255.xml><?xml version="1.0" encoding="utf-8"?>
<p:tagLst xmlns:p="http://schemas.openxmlformats.org/presentationml/2006/main">
  <p:tag name="KSO_WM_ASSEMBLE_CHIP_INDEX" val="acbddb0f2eca4abbad942837c8a82bc4"/>
  <p:tag name="KSO_WM_BEAUTIFY_FLAG" val="#wm#"/>
  <p:tag name="KSO_WM_CHIP_GROUPID" val="60bed6124737e0f4c1ebe8cc"/>
  <p:tag name="KSO_WM_CHIP_XID" val="60bed6124737e0f4c1ebe8cd"/>
  <p:tag name="KSO_WM_DIAGRAM_GROUP_CODE" val="l1-1"/>
  <p:tag name="KSO_WM_TAG_VERSION" val="1.0"/>
  <p:tag name="KSO_WM_TEMPLATE_CATEGORY" val="diagram"/>
  <p:tag name="KSO_WM_TEMPLATE_INDEX" val="20219401"/>
  <p:tag name="KSO_WM_UNIT_COMPATIBLE" val="0"/>
  <p:tag name="KSO_WM_UNIT_DIAGRAM_ISNUMVISUAL" val="0"/>
  <p:tag name="KSO_WM_UNIT_DIAGRAM_ISREFERUNIT" val="0"/>
  <p:tag name="KSO_WM_UNIT_HIGHLIGHT" val="0"/>
  <p:tag name="KSO_WM_UNIT_ID" val="diagram20219401_3*l_h_i*1_2_1"/>
  <p:tag name="KSO_WM_UNIT_INDEX" val="1_2_1"/>
  <p:tag name="KSO_WM_UNIT_LAYERLEVEL" val="1_1_1"/>
  <p:tag name="KSO_WM_UNIT_LINE_FILL_TYPE" val="2"/>
  <p:tag name="KSO_WM_UNIT_LINE_FORE_SCHEMECOLOR_INDEX" val="6"/>
  <p:tag name="KSO_WM_UNIT_LINE_FORE_SCHEMECOLOR_INDEX_BRIGHTNESS" val="0.8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6"/>
</p:tagLst>
</file>

<file path=ppt/tags/tag256.xml><?xml version="1.0" encoding="utf-8"?>
<p:tagLst xmlns:p="http://schemas.openxmlformats.org/presentationml/2006/main">
  <p:tag name="KSO_WM_ASSEMBLE_CHIP_INDEX" val="acbddb0f2eca4abbad942837c8a82bc4"/>
  <p:tag name="KSO_WM_BEAUTIFY_FLAG" val="#wm#"/>
  <p:tag name="KSO_WM_CHIP_GROUPID" val="60bed6124737e0f4c1ebe8cc"/>
  <p:tag name="KSO_WM_CHIP_XID" val="60bed6124737e0f4c1ebe8cd"/>
  <p:tag name="KSO_WM_DIAGRAM_GROUP_CODE" val="l1-1"/>
  <p:tag name="KSO_WM_TAG_VERSION" val="1.0"/>
  <p:tag name="KSO_WM_TEMPLATE_CATEGORY" val="diagram"/>
  <p:tag name="KSO_WM_TEMPLATE_INDEX" val="20219401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4"/>
  <p:tag name="KSO_WM_UNIT_FILL_TYPE" val="1"/>
  <p:tag name="KSO_WM_UNIT_HIGHLIGHT" val="0"/>
  <p:tag name="KSO_WM_UNIT_ID" val="diagram20219401_3*l_h_i*1_2_3"/>
  <p:tag name="KSO_WM_UNIT_INDEX" val="1_2_3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6"/>
</p:tagLst>
</file>

<file path=ppt/tags/tag257.xml><?xml version="1.0" encoding="utf-8"?>
<p:tagLst xmlns:p="http://schemas.openxmlformats.org/presentationml/2006/main">
  <p:tag name="KSO_WM_ASSEMBLE_CHIP_INDEX" val="acbddb0f2eca4abbad942837c8a82bc4"/>
  <p:tag name="KSO_WM_BEAUTIFY_FLAG" val="#wm#"/>
  <p:tag name="KSO_WM_CHIP_GROUPID" val="60bed6124737e0f4c1ebe8cc"/>
  <p:tag name="KSO_WM_CHIP_XID" val="60bed6124737e0f4c1ebe8cd"/>
  <p:tag name="KSO_WM_DIAGRAM_GROUP_CODE" val="l1-1"/>
  <p:tag name="KSO_WM_TAG_VERSION" val="1.0"/>
  <p:tag name="KSO_WM_TEMPLATE_CATEGORY" val="diagram"/>
  <p:tag name="KSO_WM_TEMPLATE_INDEX" val="20219401"/>
  <p:tag name="KSO_WM_UNIT_COMPATIBLE" val="0"/>
  <p:tag name="KSO_WM_UNIT_DIAGRAM_ISNUMVISUAL" val="0"/>
  <p:tag name="KSO_WM_UNIT_DIAGRAM_ISREFERUNIT" val="0"/>
  <p:tag name="KSO_WM_UNIT_HIGHLIGHT" val="0"/>
  <p:tag name="KSO_WM_UNIT_ID" val="diagram20219401_3*l_h_i*1_2_2"/>
  <p:tag name="KSO_WM_UNIT_INDEX" val="1_2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258.xml><?xml version="1.0" encoding="utf-8"?>
<p:tagLst xmlns:p="http://schemas.openxmlformats.org/presentationml/2006/main">
  <p:tag name="KSO_WM_ASSEMBLE_CHIP_INDEX" val="acbddb0f2eca4abbad942837c8a82bc4"/>
  <p:tag name="KSO_WM_BEAUTIFY_FLAG" val="#wm#"/>
  <p:tag name="KSO_WM_CHIP_GROUPID" val="60bed6124737e0f4c1ebe8cc"/>
  <p:tag name="KSO_WM_CHIP_XID" val="60bed6124737e0f4c1ebe8cd"/>
  <p:tag name="KSO_WM_DIAGRAM_GROUP_CODE" val="l1-1"/>
  <p:tag name="KSO_WM_TAG_VERSION" val="1.0"/>
  <p:tag name="KSO_WM_TEMPLATE_CATEGORY" val="diagram"/>
  <p:tag name="KSO_WM_TEMPLATE_INDEX" val="20219401"/>
  <p:tag name="KSO_WM_UNIT_COMPATIBLE" val="0"/>
  <p:tag name="KSO_WM_UNIT_DIAGRAM_ISNUMVISUAL" val="0"/>
  <p:tag name="KSO_WM_UNIT_DIAGRAM_ISREFERUNIT" val="0"/>
  <p:tag name="KSO_WM_UNIT_HIGHLIGHT" val="0"/>
  <p:tag name="KSO_WM_UNIT_ID" val="diagram20219401_3*l_h_f*1_2_1"/>
  <p:tag name="KSO_WM_UNIT_INDEX" val="1_2_1"/>
  <p:tag name="KSO_WM_UNIT_LAYERLEVEL" val="1_1_1"/>
  <p:tag name="KSO_WM_UNIT_NOCLEAR" val="0"/>
  <p:tag name="KSO_WM_UNIT_PRESET_TEXT" val="单击此处添加文本具体内容"/>
  <p:tag name="KSO_WM_UNIT_SUBTYPE" val="a"/>
  <p:tag name="KSO_WM_UNIT_TEXT_FILL_FORE_SCHEMECOLOR_INDEX" val="13"/>
  <p:tag name="KSO_WM_UNIT_TEXT_FILL_FORE_SCHEMECOLOR_INDEX_BRIGHTNESS" val="-0.25"/>
  <p:tag name="KSO_WM_UNIT_TEXT_FILL_TYPE" val="1"/>
  <p:tag name="KSO_WM_UNIT_TYPE" val="l_h_f"/>
  <p:tag name="KSO_WM_UNIT_USESOURCEFORMAT_APPLY" val="0"/>
  <p:tag name="KSO_WM_UNIT_VALUE" val="33"/>
</p:tagLst>
</file>

<file path=ppt/tags/tag259.xml><?xml version="1.0" encoding="utf-8"?>
<p:tagLst xmlns:p="http://schemas.openxmlformats.org/presentationml/2006/main">
  <p:tag name="KSO_WM_ASSEMBLE_CHIP_INDEX" val="acbddb0f2eca4abbad942837c8a82bc4"/>
  <p:tag name="KSO_WM_BEAUTIFY_FLAG" val="#wm#"/>
  <p:tag name="KSO_WM_CHIP_GROUPID" val="60bed6124737e0f4c1ebe8cc"/>
  <p:tag name="KSO_WM_CHIP_XID" val="60bed6124737e0f4c1ebe8cd"/>
  <p:tag name="KSO_WM_DIAGRAM_GROUP_CODE" val="l1-1"/>
  <p:tag name="KSO_WM_TAG_VERSION" val="1.0"/>
  <p:tag name="KSO_WM_TEMPLATE_CATEGORY" val="diagram"/>
  <p:tag name="KSO_WM_TEMPLATE_INDEX" val="20219401"/>
  <p:tag name="KSO_WM_UNIT_COMPATIBLE" val="0"/>
  <p:tag name="KSO_WM_UNIT_DIAGRAM_ISNUMVISUAL" val="0"/>
  <p:tag name="KSO_WM_UNIT_DIAGRAM_ISREFERUNIT" val="0"/>
  <p:tag name="KSO_WM_UNIT_HIGHLIGHT" val="0"/>
  <p:tag name="KSO_WM_UNIT_ID" val="diagram20219401_3*l_h_i*1_3_1"/>
  <p:tag name="KSO_WM_UNIT_INDEX" val="1_3_1"/>
  <p:tag name="KSO_WM_UNIT_LAYERLEVEL" val="1_1_1"/>
  <p:tag name="KSO_WM_UNIT_LINE_FILL_TYPE" val="2"/>
  <p:tag name="KSO_WM_UNIT_LINE_FORE_SCHEMECOLOR_INDEX" val="7"/>
  <p:tag name="KSO_WM_UNIT_LINE_FORE_SCHEMECOLOR_INDEX_BRIGHTNESS" val="0.8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6"/>
</p:tagLst>
</file>

<file path=ppt/tags/tag260.xml><?xml version="1.0" encoding="utf-8"?>
<p:tagLst xmlns:p="http://schemas.openxmlformats.org/presentationml/2006/main">
  <p:tag name="KSO_WM_ASSEMBLE_CHIP_INDEX" val="acbddb0f2eca4abbad942837c8a82bc4"/>
  <p:tag name="KSO_WM_BEAUTIFY_FLAG" val="#wm#"/>
  <p:tag name="KSO_WM_CHIP_GROUPID" val="60bed6124737e0f4c1ebe8cc"/>
  <p:tag name="KSO_WM_CHIP_XID" val="60bed6124737e0f4c1ebe8cd"/>
  <p:tag name="KSO_WM_DIAGRAM_GROUP_CODE" val="l1-1"/>
  <p:tag name="KSO_WM_TAG_VERSION" val="1.0"/>
  <p:tag name="KSO_WM_TEMPLATE_CATEGORY" val="diagram"/>
  <p:tag name="KSO_WM_TEMPLATE_INDEX" val="20219401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.4"/>
  <p:tag name="KSO_WM_UNIT_FILL_TYPE" val="1"/>
  <p:tag name="KSO_WM_UNIT_HIGHLIGHT" val="0"/>
  <p:tag name="KSO_WM_UNIT_ID" val="diagram20219401_3*l_h_i*1_3_3"/>
  <p:tag name="KSO_WM_UNIT_INDEX" val="1_3_3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6"/>
</p:tagLst>
</file>

<file path=ppt/tags/tag261.xml><?xml version="1.0" encoding="utf-8"?>
<p:tagLst xmlns:p="http://schemas.openxmlformats.org/presentationml/2006/main">
  <p:tag name="KSO_WM_ASSEMBLE_CHIP_INDEX" val="acbddb0f2eca4abbad942837c8a82bc4"/>
  <p:tag name="KSO_WM_BEAUTIFY_FLAG" val="#wm#"/>
  <p:tag name="KSO_WM_CHIP_GROUPID" val="60bed6124737e0f4c1ebe8cc"/>
  <p:tag name="KSO_WM_CHIP_XID" val="60bed6124737e0f4c1ebe8cd"/>
  <p:tag name="KSO_WM_DIAGRAM_GROUP_CODE" val="l1-1"/>
  <p:tag name="KSO_WM_TAG_VERSION" val="1.0"/>
  <p:tag name="KSO_WM_TEMPLATE_CATEGORY" val="diagram"/>
  <p:tag name="KSO_WM_TEMPLATE_INDEX" val="20219401"/>
  <p:tag name="KSO_WM_UNIT_COMPATIBLE" val="0"/>
  <p:tag name="KSO_WM_UNIT_DIAGRAM_ISNUMVISUAL" val="0"/>
  <p:tag name="KSO_WM_UNIT_DIAGRAM_ISREFERUNIT" val="0"/>
  <p:tag name="KSO_WM_UNIT_HIGHLIGHT" val="0"/>
  <p:tag name="KSO_WM_UNIT_ID" val="diagram20219401_3*l_h_i*1_3_2"/>
  <p:tag name="KSO_WM_UNIT_INDEX" val="1_3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262.xml><?xml version="1.0" encoding="utf-8"?>
<p:tagLst xmlns:p="http://schemas.openxmlformats.org/presentationml/2006/main">
  <p:tag name="KSO_WM_ASSEMBLE_CHIP_INDEX" val="acbddb0f2eca4abbad942837c8a82bc4"/>
  <p:tag name="KSO_WM_BEAUTIFY_FLAG" val="#wm#"/>
  <p:tag name="KSO_WM_CHIP_GROUPID" val="60bed6124737e0f4c1ebe8cc"/>
  <p:tag name="KSO_WM_CHIP_XID" val="60bed6124737e0f4c1ebe8cd"/>
  <p:tag name="KSO_WM_DIAGRAM_GROUP_CODE" val="l1-1"/>
  <p:tag name="KSO_WM_TAG_VERSION" val="1.0"/>
  <p:tag name="KSO_WM_TEMPLATE_CATEGORY" val="diagram"/>
  <p:tag name="KSO_WM_TEMPLATE_INDEX" val="20219401"/>
  <p:tag name="KSO_WM_UNIT_COMPATIBLE" val="0"/>
  <p:tag name="KSO_WM_UNIT_DIAGRAM_ISNUMVISUAL" val="0"/>
  <p:tag name="KSO_WM_UNIT_DIAGRAM_ISREFERUNIT" val="0"/>
  <p:tag name="KSO_WM_UNIT_HIGHLIGHT" val="0"/>
  <p:tag name="KSO_WM_UNIT_ID" val="diagram20219401_3*l_h_f*1_3_1"/>
  <p:tag name="KSO_WM_UNIT_INDEX" val="1_3_1"/>
  <p:tag name="KSO_WM_UNIT_LAYERLEVEL" val="1_1_1"/>
  <p:tag name="KSO_WM_UNIT_NOCLEAR" val="0"/>
  <p:tag name="KSO_WM_UNIT_PRESET_TEXT" val="单击此处添加文本具体内容"/>
  <p:tag name="KSO_WM_UNIT_SUBTYPE" val="a"/>
  <p:tag name="KSO_WM_UNIT_TEXT_FILL_FORE_SCHEMECOLOR_INDEX" val="13"/>
  <p:tag name="KSO_WM_UNIT_TEXT_FILL_FORE_SCHEMECOLOR_INDEX_BRIGHTNESS" val="-0.25"/>
  <p:tag name="KSO_WM_UNIT_TEXT_FILL_TYPE" val="1"/>
  <p:tag name="KSO_WM_UNIT_TYPE" val="l_h_f"/>
  <p:tag name="KSO_WM_UNIT_USESOURCEFORMAT_APPLY" val="0"/>
  <p:tag name="KSO_WM_UNIT_VALUE" val="33"/>
</p:tagLst>
</file>

<file path=ppt/tags/tag263.xml><?xml version="1.0" encoding="utf-8"?>
<p:tagLst xmlns:p="http://schemas.openxmlformats.org/presentationml/2006/main">
  <p:tag name="KSO_WM_ASSEMBLE_CHIP_INDEX" val="acbddb0f2eca4abbad942837c8a82bc4"/>
  <p:tag name="KSO_WM_BEAUTIFY_FLAG" val="#wm#"/>
  <p:tag name="KSO_WM_CHIP_GROUPID" val="60bed6124737e0f4c1ebe8cc"/>
  <p:tag name="KSO_WM_CHIP_XID" val="60bed6124737e0f4c1ebe8cd"/>
  <p:tag name="KSO_WM_DIAGRAM_GROUP_CODE" val="l1-1"/>
  <p:tag name="KSO_WM_TAG_VERSION" val="1.0"/>
  <p:tag name="KSO_WM_TEMPLATE_CATEGORY" val="diagram"/>
  <p:tag name="KSO_WM_TEMPLATE_INDEX" val="20219401"/>
  <p:tag name="KSO_WM_UNIT_COMPATIBLE" val="0"/>
  <p:tag name="KSO_WM_UNIT_DIAGRAM_ISNUMVISUAL" val="0"/>
  <p:tag name="KSO_WM_UNIT_DIAGRAM_ISREFERUNIT" val="0"/>
  <p:tag name="KSO_WM_UNIT_HIGHLIGHT" val="0"/>
  <p:tag name="KSO_WM_UNIT_ID" val="diagram20219401_3*l_h_i*1_4_1"/>
  <p:tag name="KSO_WM_UNIT_INDEX" val="1_4_1"/>
  <p:tag name="KSO_WM_UNIT_LAYERLEVEL" val="1_1_1"/>
  <p:tag name="KSO_WM_UNIT_LINE_FILL_TYPE" val="2"/>
  <p:tag name="KSO_WM_UNIT_LINE_FORE_SCHEMECOLOR_INDEX" val="8"/>
  <p:tag name="KSO_WM_UNIT_LINE_FORE_SCHEMECOLOR_INDEX_BRIGHTNESS" val="0.8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6"/>
</p:tagLst>
</file>

<file path=ppt/tags/tag264.xml><?xml version="1.0" encoding="utf-8"?>
<p:tagLst xmlns:p="http://schemas.openxmlformats.org/presentationml/2006/main">
  <p:tag name="KSO_WM_ASSEMBLE_CHIP_INDEX" val="acbddb0f2eca4abbad942837c8a82bc4"/>
  <p:tag name="KSO_WM_BEAUTIFY_FLAG" val="#wm#"/>
  <p:tag name="KSO_WM_CHIP_GROUPID" val="60bed6124737e0f4c1ebe8cc"/>
  <p:tag name="KSO_WM_CHIP_XID" val="60bed6124737e0f4c1ebe8cd"/>
  <p:tag name="KSO_WM_DIAGRAM_GROUP_CODE" val="l1-1"/>
  <p:tag name="KSO_WM_TAG_VERSION" val="1.0"/>
  <p:tag name="KSO_WM_TEMPLATE_CATEGORY" val="diagram"/>
  <p:tag name="KSO_WM_TEMPLATE_INDEX" val="20219401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.4"/>
  <p:tag name="KSO_WM_UNIT_FILL_TYPE" val="1"/>
  <p:tag name="KSO_WM_UNIT_HIGHLIGHT" val="0"/>
  <p:tag name="KSO_WM_UNIT_ID" val="diagram20219401_3*l_h_i*1_4_3"/>
  <p:tag name="KSO_WM_UNIT_INDEX" val="1_4_3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6"/>
</p:tagLst>
</file>

<file path=ppt/tags/tag265.xml><?xml version="1.0" encoding="utf-8"?>
<p:tagLst xmlns:p="http://schemas.openxmlformats.org/presentationml/2006/main">
  <p:tag name="KSO_WM_ASSEMBLE_CHIP_INDEX" val="acbddb0f2eca4abbad942837c8a82bc4"/>
  <p:tag name="KSO_WM_BEAUTIFY_FLAG" val="#wm#"/>
  <p:tag name="KSO_WM_CHIP_GROUPID" val="60bed6124737e0f4c1ebe8cc"/>
  <p:tag name="KSO_WM_CHIP_XID" val="60bed6124737e0f4c1ebe8cd"/>
  <p:tag name="KSO_WM_DIAGRAM_GROUP_CODE" val="l1-1"/>
  <p:tag name="KSO_WM_TAG_VERSION" val="1.0"/>
  <p:tag name="KSO_WM_TEMPLATE_CATEGORY" val="diagram"/>
  <p:tag name="KSO_WM_TEMPLATE_INDEX" val="20219401"/>
  <p:tag name="KSO_WM_UNIT_COMPATIBLE" val="0"/>
  <p:tag name="KSO_WM_UNIT_DIAGRAM_ISNUMVISUAL" val="0"/>
  <p:tag name="KSO_WM_UNIT_DIAGRAM_ISREFERUNIT" val="0"/>
  <p:tag name="KSO_WM_UNIT_HIGHLIGHT" val="0"/>
  <p:tag name="KSO_WM_UNIT_ID" val="diagram20219401_3*l_h_i*1_4_2"/>
  <p:tag name="KSO_WM_UNIT_INDEX" val="1_4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266.xml><?xml version="1.0" encoding="utf-8"?>
<p:tagLst xmlns:p="http://schemas.openxmlformats.org/presentationml/2006/main">
  <p:tag name="KSO_WM_ASSEMBLE_CHIP_INDEX" val="acbddb0f2eca4abbad942837c8a82bc4"/>
  <p:tag name="KSO_WM_BEAUTIFY_FLAG" val="#wm#"/>
  <p:tag name="KSO_WM_CHIP_GROUPID" val="60bed6124737e0f4c1ebe8cc"/>
  <p:tag name="KSO_WM_CHIP_XID" val="60bed6124737e0f4c1ebe8cd"/>
  <p:tag name="KSO_WM_DIAGRAM_GROUP_CODE" val="l1-1"/>
  <p:tag name="KSO_WM_TAG_VERSION" val="1.0"/>
  <p:tag name="KSO_WM_TEMPLATE_CATEGORY" val="diagram"/>
  <p:tag name="KSO_WM_TEMPLATE_INDEX" val="20219401"/>
  <p:tag name="KSO_WM_UNIT_COMPATIBLE" val="0"/>
  <p:tag name="KSO_WM_UNIT_DIAGRAM_ISNUMVISUAL" val="0"/>
  <p:tag name="KSO_WM_UNIT_DIAGRAM_ISREFERUNIT" val="0"/>
  <p:tag name="KSO_WM_UNIT_HIGHLIGHT" val="0"/>
  <p:tag name="KSO_WM_UNIT_ID" val="diagram20219401_3*l_h_f*1_4_1"/>
  <p:tag name="KSO_WM_UNIT_INDEX" val="1_4_1"/>
  <p:tag name="KSO_WM_UNIT_LAYERLEVEL" val="1_1_1"/>
  <p:tag name="KSO_WM_UNIT_NOCLEAR" val="0"/>
  <p:tag name="KSO_WM_UNIT_PRESET_TEXT" val="单击此处添加文本具体内容"/>
  <p:tag name="KSO_WM_UNIT_SUBTYPE" val="a"/>
  <p:tag name="KSO_WM_UNIT_TEXT_FILL_FORE_SCHEMECOLOR_INDEX" val="13"/>
  <p:tag name="KSO_WM_UNIT_TEXT_FILL_FORE_SCHEMECOLOR_INDEX_BRIGHTNESS" val="-0.25"/>
  <p:tag name="KSO_WM_UNIT_TEXT_FILL_TYPE" val="1"/>
  <p:tag name="KSO_WM_UNIT_TYPE" val="l_h_f"/>
  <p:tag name="KSO_WM_UNIT_USESOURCEFORMAT_APPLY" val="0"/>
  <p:tag name="KSO_WM_UNIT_VALUE" val="33"/>
</p:tagLst>
</file>

<file path=ppt/tags/tag267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10T16:14:11&quot;,&quot;maxSize&quot;:{&quot;size1&quot;:22.2},&quot;minSize&quot;:{&quot;size1&quot;:13.5},&quot;normalSize&quot;:{&quot;size1&quot;:13.5},&quot;subLayout&quot;:[{&quot;id&quot;:&quot;2023-09-10T16:14:11&quot;,&quot;margin&quot;:{&quot;bottom&quot;:0.025999998673796654,&quot;left&quot;:2.117000102996826,&quot;right&quot;:1.2699999809265137,&quot;top&quot;:0.4230000376701355},&quot;type&quot;:0},{&quot;id&quot;:&quot;2023-09-10T16:14:11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840"/>
  <p:tag name="KSO_WM_TEMPLATE_MASTER_TYPE" val="0"/>
  <p:tag name="KSO_WM_TEMPLATE_SUBCATEGORY" val="25"/>
</p:tagLst>
</file>

<file path=ppt/tags/tag268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269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_1" val="10"/>
  <p:tag name="KSO_WM_UNIT_FILL_FORE_SCHEMECOLOR_INDEX_1_BRIGHTNESS" val="-0.25"/>
  <p:tag name="KSO_WM_UNIT_FILL_FORE_SCHEMECOLOR_INDEX_1_POS" val="0"/>
  <p:tag name="KSO_WM_UNIT_FILL_FORE_SCHEMECOLOR_INDEX_1_TRANS" val="0.66"/>
  <p:tag name="KSO_WM_UNIT_FILL_FORE_SCHEMECOLOR_INDEX_2" val="10"/>
  <p:tag name="KSO_WM_UNIT_FILL_FORE_SCHEMECOLOR_INDEX_2_BRIGHTNESS" val="0"/>
  <p:tag name="KSO_WM_UNIT_FILL_FORE_SCHEMECOLOR_INDEX_2_POS" val="0.47"/>
  <p:tag name="KSO_WM_UNIT_FILL_FORE_SCHEMECOLOR_INDEX_2_TRANS" val="1"/>
  <p:tag name="KSO_WM_UNIT_FILL_GRADIENT_ANGLE" val="0"/>
  <p:tag name="KSO_WM_UNIT_FILL_GRADIENT_DIRECTION" val="11"/>
  <p:tag name="KSO_WM_UNIT_FILL_GRADIENT_TYPE" val="2"/>
  <p:tag name="KSO_WM_UNIT_FILL_TYPE" val="3"/>
  <p:tag name="KSO_WM_UNIT_HIGHLIGHT" val="0"/>
  <p:tag name="KSO_WM_UNIT_ID" val="_12*i*2"/>
  <p:tag name="KSO_WM_UNIT_INDEX" val="2"/>
  <p:tag name="KSO_WM_UNIT_LAYERLEVEL" val="1"/>
  <p:tag name="KSO_WM_UNIT_TYPE" val="i"/>
</p:tagLst>
</file>

<file path=ppt/tags/tag270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271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272.xml><?xml version="1.0" encoding="utf-8"?>
<p:tagLst xmlns:p="http://schemas.openxmlformats.org/presentationml/2006/main">
  <p:tag name="KSO_WM_ASSEMBLE_CHIP_INDEX" val="aef6afe6f258438d9b98397991a01203"/>
  <p:tag name="KSO_WM_BEAUTIFY_FLAG" val="#wm#"/>
  <p:tag name="KSO_WM_CHIP_GROUPID" val="60bed4cf191caac4ef202446"/>
  <p:tag name="KSO_WM_CHIP_XID" val="60bed4cf191caac4ef202447"/>
  <p:tag name="KSO_WM_DIAGRAM_GROUP_CODE" val="l1-1"/>
  <p:tag name="KSO_WM_TAG_VERSION" val="1.0"/>
  <p:tag name="KSO_WM_TEMPLATE_CATEGORY" val="diagram"/>
  <p:tag name="KSO_WM_TEMPLATE_INDEX" val="20219419"/>
  <p:tag name="KSO_WM_UNIT_COMPATIBLE" val="0"/>
  <p:tag name="KSO_WM_UNIT_DIAGRAM_ISNUMVISUAL" val="0"/>
  <p:tag name="KSO_WM_UNIT_DIAGRAM_ISREFERUNIT" val="0"/>
  <p:tag name="KSO_WM_UNIT_HIGHLIGHT" val="0"/>
  <p:tag name="KSO_WM_UNIT_ID" val="diagram20219419_3*l_h_f*1_1_1"/>
  <p:tag name="KSO_WM_UNIT_INDEX" val="1_1_1"/>
  <p:tag name="KSO_WM_UNIT_LAYERLEVEL" val="1_1_1"/>
  <p:tag name="KSO_WM_UNIT_NOCLEAR" val="0"/>
  <p:tag name="KSO_WM_UNIT_PRESET_TEXT" val="单击此处输入你需要的正文，文字是您思想的提炼，为了最终演示发布的良好效果，请尽量言简意赅的阐述观点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EXT_SUBTYPE" val="a"/>
  <p:tag name="KSO_WM_UNIT_TYPE" val="l_h_f"/>
  <p:tag name="KSO_WM_UNIT_USESOURCEFORMAT_APPLY" val="0"/>
  <p:tag name="KSO_WM_UNIT_VALUE" val="88"/>
</p:tagLst>
</file>

<file path=ppt/tags/tag273.xml><?xml version="1.0" encoding="utf-8"?>
<p:tagLst xmlns:p="http://schemas.openxmlformats.org/presentationml/2006/main">
  <p:tag name="KSO_WM_ASSEMBLE_CHIP_INDEX" val="aef6afe6f258438d9b98397991a01203"/>
  <p:tag name="KSO_WM_BEAUTIFY_FLAG" val="#wm#"/>
  <p:tag name="KSO_WM_CHIP_GROUPID" val="60bed4cf191caac4ef202446"/>
  <p:tag name="KSO_WM_CHIP_XID" val="60bed4cf191caac4ef202447"/>
  <p:tag name="KSO_WM_DIAGRAM_GROUP_CODE" val="l1-1"/>
  <p:tag name="KSO_WM_TAG_VERSION" val="1.0"/>
  <p:tag name="KSO_WM_TEMPLATE_CATEGORY" val="diagram"/>
  <p:tag name="KSO_WM_TEMPLATE_INDEX" val="20219419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6"/>
  <p:tag name="KSO_WM_UNIT_FILL_TYPE" val="1"/>
  <p:tag name="KSO_WM_UNIT_HIGHLIGHT" val="0"/>
  <p:tag name="KSO_WM_UNIT_ID" val="diagram20219419_3*l_h_i*1_1_1"/>
  <p:tag name="KSO_WM_UNIT_INDEX" val="1_1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9"/>
</p:tagLst>
</file>

<file path=ppt/tags/tag274.xml><?xml version="1.0" encoding="utf-8"?>
<p:tagLst xmlns:p="http://schemas.openxmlformats.org/presentationml/2006/main">
  <p:tag name="KSO_WM_ASSEMBLE_CHIP_INDEX" val="aef6afe6f258438d9b98397991a01203"/>
  <p:tag name="KSO_WM_BEAUTIFY_FLAG" val="#wm#"/>
  <p:tag name="KSO_WM_CHIP_GROUPID" val="60bed4cf191caac4ef202446"/>
  <p:tag name="KSO_WM_CHIP_XID" val="60bed4cf191caac4ef202447"/>
  <p:tag name="KSO_WM_DIAGRAM_GROUP_CODE" val="l1-1"/>
  <p:tag name="KSO_WM_TAG_VERSION" val="1.0"/>
  <p:tag name="KSO_WM_TEMPLATE_CATEGORY" val="diagram"/>
  <p:tag name="KSO_WM_TEMPLATE_INDEX" val="20219419"/>
  <p:tag name="KSO_WM_UNIT_COMPATIBLE" val="0"/>
  <p:tag name="KSO_WM_UNIT_DIAGRAM_ISNUMVISUAL" val="0"/>
  <p:tag name="KSO_WM_UNIT_DIAGRAM_ISREFERUNIT" val="0"/>
  <p:tag name="KSO_WM_UNIT_HIGHLIGHT" val="0"/>
  <p:tag name="KSO_WM_UNIT_ID" val="diagram20219419_3*l_h_i*1_1_2"/>
  <p:tag name="KSO_WM_UNIT_INDEX" val="1_1_2"/>
  <p:tag name="KSO_WM_UNIT_LAYERLEVEL" val="1_1_1"/>
  <p:tag name="KSO_WM_UNIT_SUBTYPE" val="d"/>
  <p:tag name="KSO_WM_UNIT_TEXT_FILL_FORE_SCHEMECOLOR_INDEX" val="5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275.xml><?xml version="1.0" encoding="utf-8"?>
<p:tagLst xmlns:p="http://schemas.openxmlformats.org/presentationml/2006/main">
  <p:tag name="KSO_WM_ASSEMBLE_CHIP_INDEX" val="aef6afe6f258438d9b98397991a01203"/>
  <p:tag name="KSO_WM_BEAUTIFY_FLAG" val="#wm#"/>
  <p:tag name="KSO_WM_CHIP_GROUPID" val="60bed4cf191caac4ef202446"/>
  <p:tag name="KSO_WM_CHIP_XID" val="60bed4cf191caac4ef202447"/>
  <p:tag name="KSO_WM_DIAGRAM_GROUP_CODE" val="l1-1"/>
  <p:tag name="KSO_WM_TAG_VERSION" val="1.0"/>
  <p:tag name="KSO_WM_TEMPLATE_CATEGORY" val="diagram"/>
  <p:tag name="KSO_WM_TEMPLATE_INDEX" val="20219419"/>
  <p:tag name="KSO_WM_UNIT_COMPATIBLE" val="0"/>
  <p:tag name="KSO_WM_UNIT_DIAGRAM_ISNUMVISUAL" val="0"/>
  <p:tag name="KSO_WM_UNIT_DIAGRAM_ISREFERUNIT" val="0"/>
  <p:tag name="KSO_WM_UNIT_HIGHLIGHT" val="0"/>
  <p:tag name="KSO_WM_UNIT_ID" val="diagram20219419_3*l_h_f*1_2_1"/>
  <p:tag name="KSO_WM_UNIT_INDEX" val="1_2_1"/>
  <p:tag name="KSO_WM_UNIT_LAYERLEVEL" val="1_1_1"/>
  <p:tag name="KSO_WM_UNIT_NOCLEAR" val="0"/>
  <p:tag name="KSO_WM_UNIT_PRESET_TEXT" val="单击此处输入你需要的正文，文字是您思想的提炼，为了最终演示发布的良好效果，请尽量言简意赅的阐述观点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EXT_SUBTYPE" val="a"/>
  <p:tag name="KSO_WM_UNIT_TYPE" val="l_h_f"/>
  <p:tag name="KSO_WM_UNIT_USESOURCEFORMAT_APPLY" val="0"/>
  <p:tag name="KSO_WM_UNIT_VALUE" val="88"/>
</p:tagLst>
</file>

<file path=ppt/tags/tag276.xml><?xml version="1.0" encoding="utf-8"?>
<p:tagLst xmlns:p="http://schemas.openxmlformats.org/presentationml/2006/main">
  <p:tag name="KSO_WM_ASSEMBLE_CHIP_INDEX" val="aef6afe6f258438d9b98397991a01203"/>
  <p:tag name="KSO_WM_BEAUTIFY_FLAG" val="#wm#"/>
  <p:tag name="KSO_WM_CHIP_GROUPID" val="60bed4cf191caac4ef202446"/>
  <p:tag name="KSO_WM_CHIP_XID" val="60bed4cf191caac4ef202447"/>
  <p:tag name="KSO_WM_DIAGRAM_GROUP_CODE" val="l1-1"/>
  <p:tag name="KSO_WM_TAG_VERSION" val="1.0"/>
  <p:tag name="KSO_WM_TEMPLATE_CATEGORY" val="diagram"/>
  <p:tag name="KSO_WM_TEMPLATE_INDEX" val="20219419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.6"/>
  <p:tag name="KSO_WM_UNIT_FILL_TYPE" val="1"/>
  <p:tag name="KSO_WM_UNIT_HIGHLIGHT" val="0"/>
  <p:tag name="KSO_WM_UNIT_ID" val="diagram20219419_3*l_h_i*1_2_1"/>
  <p:tag name="KSO_WM_UNIT_INDEX" val="1_2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9"/>
</p:tagLst>
</file>

<file path=ppt/tags/tag277.xml><?xml version="1.0" encoding="utf-8"?>
<p:tagLst xmlns:p="http://schemas.openxmlformats.org/presentationml/2006/main">
  <p:tag name="KSO_WM_ASSEMBLE_CHIP_INDEX" val="aef6afe6f258438d9b98397991a01203"/>
  <p:tag name="KSO_WM_BEAUTIFY_FLAG" val="#wm#"/>
  <p:tag name="KSO_WM_CHIP_GROUPID" val="60bed4cf191caac4ef202446"/>
  <p:tag name="KSO_WM_CHIP_XID" val="60bed4cf191caac4ef202447"/>
  <p:tag name="KSO_WM_DIAGRAM_GROUP_CODE" val="l1-1"/>
  <p:tag name="KSO_WM_TAG_VERSION" val="1.0"/>
  <p:tag name="KSO_WM_TEMPLATE_CATEGORY" val="diagram"/>
  <p:tag name="KSO_WM_TEMPLATE_INDEX" val="20219419"/>
  <p:tag name="KSO_WM_UNIT_COMPATIBLE" val="0"/>
  <p:tag name="KSO_WM_UNIT_DIAGRAM_ISNUMVISUAL" val="0"/>
  <p:tag name="KSO_WM_UNIT_DIAGRAM_ISREFERUNIT" val="0"/>
  <p:tag name="KSO_WM_UNIT_HIGHLIGHT" val="0"/>
  <p:tag name="KSO_WM_UNIT_ID" val="diagram20219419_3*l_h_i*1_2_2"/>
  <p:tag name="KSO_WM_UNIT_INDEX" val="1_2_2"/>
  <p:tag name="KSO_WM_UNIT_LAYERLEVEL" val="1_1_1"/>
  <p:tag name="KSO_WM_UNIT_SUBTYPE" val="d"/>
  <p:tag name="KSO_WM_UNIT_TEXT_FILL_FORE_SCHEMECOLOR_INDEX" val="7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278.xml><?xml version="1.0" encoding="utf-8"?>
<p:tagLst xmlns:p="http://schemas.openxmlformats.org/presentationml/2006/main">
  <p:tag name="KSO_WM_ASSEMBLE_CHIP_INDEX" val="aef6afe6f258438d9b98397991a01203"/>
  <p:tag name="KSO_WM_BEAUTIFY_FLAG" val="#wm#"/>
  <p:tag name="KSO_WM_CHIP_GROUPID" val="60bed4cf191caac4ef202446"/>
  <p:tag name="KSO_WM_CHIP_XID" val="60bed4cf191caac4ef202447"/>
  <p:tag name="KSO_WM_DIAGRAM_GROUP_CODE" val="l1-1"/>
  <p:tag name="KSO_WM_TAG_VERSION" val="1.0"/>
  <p:tag name="KSO_WM_TEMPLATE_CATEGORY" val="diagram"/>
  <p:tag name="KSO_WM_TEMPLATE_INDEX" val="20219419"/>
  <p:tag name="KSO_WM_UNIT_COMPATIBLE" val="0"/>
  <p:tag name="KSO_WM_UNIT_DIAGRAM_ISNUMVISUAL" val="0"/>
  <p:tag name="KSO_WM_UNIT_DIAGRAM_ISREFERUNIT" val="0"/>
  <p:tag name="KSO_WM_UNIT_HIGHLIGHT" val="0"/>
  <p:tag name="KSO_WM_UNIT_ID" val="diagram20219419_3*l_h_f*1_3_1"/>
  <p:tag name="KSO_WM_UNIT_INDEX" val="1_3_1"/>
  <p:tag name="KSO_WM_UNIT_LAYERLEVEL" val="1_1_1"/>
  <p:tag name="KSO_WM_UNIT_NOCLEAR" val="0"/>
  <p:tag name="KSO_WM_UNIT_PRESET_TEXT" val="单击此处输入你需要的正文，文字是您思想的提炼，为了最终演示发布的良好效果，请尽量言简意赅的阐述观点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EXT_SUBTYPE" val="a"/>
  <p:tag name="KSO_WM_UNIT_TYPE" val="l_h_f"/>
  <p:tag name="KSO_WM_UNIT_USESOURCEFORMAT_APPLY" val="0"/>
  <p:tag name="KSO_WM_UNIT_VALUE" val="88"/>
</p:tagLst>
</file>

<file path=ppt/tags/tag279.xml><?xml version="1.0" encoding="utf-8"?>
<p:tagLst xmlns:p="http://schemas.openxmlformats.org/presentationml/2006/main">
  <p:tag name="KSO_WM_ASSEMBLE_CHIP_INDEX" val="aef6afe6f258438d9b98397991a01203"/>
  <p:tag name="KSO_WM_BEAUTIFY_FLAG" val="#wm#"/>
  <p:tag name="KSO_WM_CHIP_GROUPID" val="60bed4cf191caac4ef202446"/>
  <p:tag name="KSO_WM_CHIP_XID" val="60bed4cf191caac4ef202447"/>
  <p:tag name="KSO_WM_DIAGRAM_GROUP_CODE" val="l1-1"/>
  <p:tag name="KSO_WM_TAG_VERSION" val="1.0"/>
  <p:tag name="KSO_WM_TEMPLATE_CATEGORY" val="diagram"/>
  <p:tag name="KSO_WM_TEMPLATE_INDEX" val="20219419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6"/>
  <p:tag name="KSO_WM_UNIT_FILL_TYPE" val="1"/>
  <p:tag name="KSO_WM_UNIT_HIGHLIGHT" val="0"/>
  <p:tag name="KSO_WM_UNIT_ID" val="diagram20219419_3*l_h_i*1_3_1"/>
  <p:tag name="KSO_WM_UNIT_INDEX" val="1_3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9"/>
</p:tagLst>
</file>

<file path=ppt/tags/tag280.xml><?xml version="1.0" encoding="utf-8"?>
<p:tagLst xmlns:p="http://schemas.openxmlformats.org/presentationml/2006/main">
  <p:tag name="KSO_WM_ASSEMBLE_CHIP_INDEX" val="aef6afe6f258438d9b98397991a01203"/>
  <p:tag name="KSO_WM_BEAUTIFY_FLAG" val="#wm#"/>
  <p:tag name="KSO_WM_CHIP_GROUPID" val="60bed4cf191caac4ef202446"/>
  <p:tag name="KSO_WM_CHIP_XID" val="60bed4cf191caac4ef202447"/>
  <p:tag name="KSO_WM_DIAGRAM_GROUP_CODE" val="l1-1"/>
  <p:tag name="KSO_WM_TAG_VERSION" val="1.0"/>
  <p:tag name="KSO_WM_TEMPLATE_CATEGORY" val="diagram"/>
  <p:tag name="KSO_WM_TEMPLATE_INDEX" val="20219419"/>
  <p:tag name="KSO_WM_UNIT_COMPATIBLE" val="0"/>
  <p:tag name="KSO_WM_UNIT_DIAGRAM_ISNUMVISUAL" val="0"/>
  <p:tag name="KSO_WM_UNIT_DIAGRAM_ISREFERUNIT" val="0"/>
  <p:tag name="KSO_WM_UNIT_HIGHLIGHT" val="0"/>
  <p:tag name="KSO_WM_UNIT_ID" val="diagram20219419_3*l_h_i*1_3_2"/>
  <p:tag name="KSO_WM_UNIT_INDEX" val="1_3_2"/>
  <p:tag name="KSO_WM_UNIT_LAYERLEVEL" val="1_1_1"/>
  <p:tag name="KSO_WM_UNIT_SUBTYPE" val="d"/>
  <p:tag name="KSO_WM_UNIT_TEXT_FILL_FORE_SCHEMECOLOR_INDEX" val="5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281.xml><?xml version="1.0" encoding="utf-8"?>
<p:tagLst xmlns:p="http://schemas.openxmlformats.org/presentationml/2006/main">
  <p:tag name="KSO_WM_ASSEMBLE_CHIP_INDEX" val="aef6afe6f258438d9b98397991a01203"/>
  <p:tag name="KSO_WM_BEAUTIFY_FLAG" val="#wm#"/>
  <p:tag name="KSO_WM_CHIP_GROUPID" val="60bed4cf191caac4ef202446"/>
  <p:tag name="KSO_WM_CHIP_XID" val="60bed4cf191caac4ef202447"/>
  <p:tag name="KSO_WM_DIAGRAM_GROUP_CODE" val="l1-1"/>
  <p:tag name="KSO_WM_TAG_VERSION" val="1.0"/>
  <p:tag name="KSO_WM_TEMPLATE_CATEGORY" val="diagram"/>
  <p:tag name="KSO_WM_TEMPLATE_INDEX" val="20219419"/>
  <p:tag name="KSO_WM_UNIT_COMPATIBLE" val="0"/>
  <p:tag name="KSO_WM_UNIT_DIAGRAM_ISNUMVISUAL" val="0"/>
  <p:tag name="KSO_WM_UNIT_DIAGRAM_ISREFERUNIT" val="0"/>
  <p:tag name="KSO_WM_UNIT_HIGHLIGHT" val="0"/>
  <p:tag name="KSO_WM_UNIT_ID" val="diagram20219419_3*l_h_f*1_4_1"/>
  <p:tag name="KSO_WM_UNIT_INDEX" val="1_4_1"/>
  <p:tag name="KSO_WM_UNIT_LAYERLEVEL" val="1_1_1"/>
  <p:tag name="KSO_WM_UNIT_NOCLEAR" val="0"/>
  <p:tag name="KSO_WM_UNIT_PRESET_TEXT" val="单击此处输入你需要的正文，文字是您思想的提炼，为了最终演示发布的良好效果，请尽量言简意赅的阐述观点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EXT_SUBTYPE" val="a"/>
  <p:tag name="KSO_WM_UNIT_TYPE" val="l_h_f"/>
  <p:tag name="KSO_WM_UNIT_USESOURCEFORMAT_APPLY" val="0"/>
  <p:tag name="KSO_WM_UNIT_VALUE" val="88"/>
</p:tagLst>
</file>

<file path=ppt/tags/tag282.xml><?xml version="1.0" encoding="utf-8"?>
<p:tagLst xmlns:p="http://schemas.openxmlformats.org/presentationml/2006/main">
  <p:tag name="KSO_WM_ASSEMBLE_CHIP_INDEX" val="aef6afe6f258438d9b98397991a01203"/>
  <p:tag name="KSO_WM_BEAUTIFY_FLAG" val="#wm#"/>
  <p:tag name="KSO_WM_CHIP_GROUPID" val="60bed4cf191caac4ef202446"/>
  <p:tag name="KSO_WM_CHIP_XID" val="60bed4cf191caac4ef202447"/>
  <p:tag name="KSO_WM_DIAGRAM_GROUP_CODE" val="l1-1"/>
  <p:tag name="KSO_WM_TAG_VERSION" val="1.0"/>
  <p:tag name="KSO_WM_TEMPLATE_CATEGORY" val="diagram"/>
  <p:tag name="KSO_WM_TEMPLATE_INDEX" val="20219419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.6"/>
  <p:tag name="KSO_WM_UNIT_FILL_TYPE" val="1"/>
  <p:tag name="KSO_WM_UNIT_HIGHLIGHT" val="0"/>
  <p:tag name="KSO_WM_UNIT_ID" val="diagram20219419_3*l_h_i*1_4_1"/>
  <p:tag name="KSO_WM_UNIT_INDEX" val="1_4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9"/>
</p:tagLst>
</file>

<file path=ppt/tags/tag283.xml><?xml version="1.0" encoding="utf-8"?>
<p:tagLst xmlns:p="http://schemas.openxmlformats.org/presentationml/2006/main">
  <p:tag name="KSO_WM_ASSEMBLE_CHIP_INDEX" val="aef6afe6f258438d9b98397991a01203"/>
  <p:tag name="KSO_WM_BEAUTIFY_FLAG" val="#wm#"/>
  <p:tag name="KSO_WM_CHIP_GROUPID" val="60bed4cf191caac4ef202446"/>
  <p:tag name="KSO_WM_CHIP_XID" val="60bed4cf191caac4ef202447"/>
  <p:tag name="KSO_WM_DIAGRAM_GROUP_CODE" val="l1-1"/>
  <p:tag name="KSO_WM_TAG_VERSION" val="1.0"/>
  <p:tag name="KSO_WM_TEMPLATE_CATEGORY" val="diagram"/>
  <p:tag name="KSO_WM_TEMPLATE_INDEX" val="20219419"/>
  <p:tag name="KSO_WM_UNIT_COMPATIBLE" val="0"/>
  <p:tag name="KSO_WM_UNIT_DIAGRAM_ISNUMVISUAL" val="0"/>
  <p:tag name="KSO_WM_UNIT_DIAGRAM_ISREFERUNIT" val="0"/>
  <p:tag name="KSO_WM_UNIT_HIGHLIGHT" val="0"/>
  <p:tag name="KSO_WM_UNIT_ID" val="diagram20219419_3*l_h_i*1_4_2"/>
  <p:tag name="KSO_WM_UNIT_INDEX" val="1_4_2"/>
  <p:tag name="KSO_WM_UNIT_LAYERLEVEL" val="1_1_1"/>
  <p:tag name="KSO_WM_UNIT_SUBTYPE" val="d"/>
  <p:tag name="KSO_WM_UNIT_TEXT_FILL_FORE_SCHEMECOLOR_INDEX" val="7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284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10T16:14:12&quot;,&quot;maxSize&quot;:{&quot;size1&quot;:22.2},&quot;minSize&quot;:{&quot;size1&quot;:13.5},&quot;normalSize&quot;:{&quot;size1&quot;:13.5},&quot;subLayout&quot;:[{&quot;id&quot;:&quot;2023-09-10T16:14:12&quot;,&quot;margin&quot;:{&quot;bottom&quot;:0.025999998673796654,&quot;left&quot;:2.117000102996826,&quot;right&quot;:1.2699999809265137,&quot;top&quot;:0.4230000376701355},&quot;type&quot;:0},{&quot;id&quot;:&quot;2023-09-10T16:14:12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840"/>
  <p:tag name="KSO_WM_TEMPLATE_MASTER_TYPE" val="0"/>
  <p:tag name="KSO_WM_TEMPLATE_SUBCATEGORY" val="25"/>
</p:tagLst>
</file>

<file path=ppt/tags/tag28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40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40_7*e*1"/>
  <p:tag name="KSO_WM_UNIT_INDEX" val="1"/>
  <p:tag name="KSO_WM_UNIT_LAYERLEVEL" val="1"/>
  <p:tag name="KSO_WM_UNIT_NOCLEAR" val="0"/>
  <p:tag name="KSO_WM_UNIT_PRESET_TEXT" val="PART-01"/>
  <p:tag name="KSO_WM_UNIT_TEXT_LINE_FILL_TYPE" val="2"/>
  <p:tag name="KSO_WM_UNIT_TEXT_LINE_FORE_SCHEMECOLOR_INDEX" val="10"/>
  <p:tag name="KSO_WM_UNIT_TEXT_LINE_FORE_SCHEMECOLOR_INDEX_BRIGHTNESS" val="-0.25"/>
  <p:tag name="KSO_WM_UNIT_TYPE" val="e"/>
  <p:tag name="KSO_WM_UNIT_VALUE" val="6"/>
</p:tagLst>
</file>

<file path=ppt/tags/tag28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4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40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EXT_FILL_FORE_SCHEMECOLOR_INDEX" val="13"/>
  <p:tag name="KSO_WM_UNIT_TEXT_FILL_FORE_SCHEMECOLOR_INDEX_BRIGHTNESS" val="0"/>
  <p:tag name="KSO_WM_UNIT_TEXT_FILL_TYPE" val="1"/>
  <p:tag name="KSO_WM_UNIT_TYPE" val="a"/>
  <p:tag name="KSO_WM_UNIT_VALUE" val="10"/>
</p:tagLst>
</file>

<file path=ppt/tags/tag287.xml><?xml version="1.0" encoding="utf-8"?>
<p:tagLst xmlns:p="http://schemas.openxmlformats.org/presentationml/2006/main">
  <p:tag name="KSO_WM_BEAUTIFY_FLAG" val="#wm#"/>
  <p:tag name="KSO_WM_SLIDE_CONTENT_AREA" val="{&quot;left&quot;:&quot;137.35&quot;,&quot;top&quot;:&quot;152.65&quot;,&quot;width&quot;:&quot;731.15&quot;,&quot;height&quot;:&quot;223.6&quot;}"/>
  <p:tag name="KSO_WM_SLIDE_ID" val="custom20230840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840"/>
  <p:tag name="KSO_WM_TEMPLATE_MASTER_TYPE" val="1"/>
  <p:tag name="KSO_WM_TEMPLATE_SUBCATEGORY" val="0"/>
</p:tagLst>
</file>

<file path=ppt/tags/tag288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289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_1" val="10"/>
  <p:tag name="KSO_WM_UNIT_FILL_FORE_SCHEMECOLOR_INDEX_1_BRIGHTNESS" val="-0.25"/>
  <p:tag name="KSO_WM_UNIT_FILL_FORE_SCHEMECOLOR_INDEX_1_POS" val="0"/>
  <p:tag name="KSO_WM_UNIT_FILL_FORE_SCHEMECOLOR_INDEX_1_TRANS" val="0.66"/>
  <p:tag name="KSO_WM_UNIT_FILL_FORE_SCHEMECOLOR_INDEX_2" val="10"/>
  <p:tag name="KSO_WM_UNIT_FILL_FORE_SCHEMECOLOR_INDEX_2_BRIGHTNESS" val="0"/>
  <p:tag name="KSO_WM_UNIT_FILL_FORE_SCHEMECOLOR_INDEX_2_POS" val="0.47"/>
  <p:tag name="KSO_WM_UNIT_FILL_FORE_SCHEMECOLOR_INDEX_2_TRANS" val="1"/>
  <p:tag name="KSO_WM_UNIT_FILL_GRADIENT_ANGLE" val="0"/>
  <p:tag name="KSO_WM_UNIT_FILL_GRADIENT_DIRECTION" val="11"/>
  <p:tag name="KSO_WM_UNIT_FILL_GRADIENT_TYPE" val="2"/>
  <p:tag name="KSO_WM_UNIT_FILL_TYPE" val="3"/>
  <p:tag name="KSO_WM_UNIT_HIGHLIGHT" val="0"/>
  <p:tag name="KSO_WM_UNIT_ID" val="_12*i*2"/>
  <p:tag name="KSO_WM_UNIT_INDEX" val="2"/>
  <p:tag name="KSO_WM_UNIT_LAYERLEVEL" val="1"/>
  <p:tag name="KSO_WM_UNIT_TYPE" val="i"/>
</p:tagLst>
</file>

<file path=ppt/tags/tag290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291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292.xml><?xml version="1.0" encoding="utf-8"?>
<p:tagLst xmlns:p="http://schemas.openxmlformats.org/presentationml/2006/main">
  <p:tag name="KSO_WM_ASSEMBLE_CHIP_INDEX" val="f2d7a2cab65d4802be467c778f8c54a8"/>
  <p:tag name="KSO_WM_BEAUTIFY_FLAG" val="#wm#"/>
  <p:tag name="KSO_WM_CHIP_GROUPID" val="60b9e660d573a1aeab43c0c7"/>
  <p:tag name="KSO_WM_CHIP_XID" val="60b9e660d573a1aeab43c0c8"/>
  <p:tag name="KSO_WM_DIAGRAM_GROUP_CODE" val="l1-1"/>
  <p:tag name="KSO_WM_TAG_VERSION" val="1.0"/>
  <p:tag name="KSO_WM_TEMPLATE_CATEGORY" val="diagram"/>
  <p:tag name="KSO_WM_TEMPLATE_INDEX" val="20219127"/>
  <p:tag name="KSO_WM_UNIT_COMPATIBLE" val="0"/>
  <p:tag name="KSO_WM_UNIT_DIAGRAM_ISNUMVISUAL" val="0"/>
  <p:tag name="KSO_WM_UNIT_DIAGRAM_ISREFERUNIT" val="0"/>
  <p:tag name="KSO_WM_UNIT_HIGHLIGHT" val="0"/>
  <p:tag name="KSO_WM_UNIT_ID" val="diagram20219127_9*l_h_f*1_1_1"/>
  <p:tag name="KSO_WM_UNIT_INDEX" val="1_1_1"/>
  <p:tag name="KSO_WM_UNIT_LAYERLEVEL" val="1_1_1"/>
  <p:tag name="KSO_WM_UNIT_NOCLEAR" val="0"/>
  <p:tag name="KSO_WM_UNIT_PRESET_TEXT" val="单击此处输入正文，文字是您思想的提炼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30"/>
</p:tagLst>
</file>

<file path=ppt/tags/tag293.xml><?xml version="1.0" encoding="utf-8"?>
<p:tagLst xmlns:p="http://schemas.openxmlformats.org/presentationml/2006/main">
  <p:tag name="KSO_WM_ASSEMBLE_CHIP_INDEX" val="f2d7a2cab65d4802be467c778f8c54a8"/>
  <p:tag name="KSO_WM_BEAUTIFY_FLAG" val="#wm#"/>
  <p:tag name="KSO_WM_CHIP_GROUPID" val="60b9e660d573a1aeab43c0c7"/>
  <p:tag name="KSO_WM_CHIP_XID" val="60b9e660d573a1aeab43c0c8"/>
  <p:tag name="KSO_WM_DIAGRAM_GROUP_CODE" val="l1-1"/>
  <p:tag name="KSO_WM_TAG_VERSION" val="1.0"/>
  <p:tag name="KSO_WM_TEMPLATE_CATEGORY" val="diagram"/>
  <p:tag name="KSO_WM_TEMPLATE_INDEX" val="2021912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27_9*l_h_i*1_1_1"/>
  <p:tag name="KSO_WM_UNIT_INDEX" val="1_1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294.xml><?xml version="1.0" encoding="utf-8"?>
<p:tagLst xmlns:p="http://schemas.openxmlformats.org/presentationml/2006/main">
  <p:tag name="KSO_WM_ASSEMBLE_CHIP_INDEX" val="f2d7a2cab65d4802be467c778f8c54a8"/>
  <p:tag name="KSO_WM_BEAUTIFY_FLAG" val="#wm#"/>
  <p:tag name="KSO_WM_CHIP_GROUPID" val="60b9e660d573a1aeab43c0c7"/>
  <p:tag name="KSO_WM_CHIP_XID" val="60b9e660d573a1aeab43c0c8"/>
  <p:tag name="KSO_WM_DIAGRAM_GROUP_CODE" val="l1-1"/>
  <p:tag name="KSO_WM_TAG_VERSION" val="1.0"/>
  <p:tag name="KSO_WM_TEMPLATE_CATEGORY" val="diagram"/>
  <p:tag name="KSO_WM_TEMPLATE_INDEX" val="20219127"/>
  <p:tag name="KSO_WM_UNIT_COMPATIBLE" val="0"/>
  <p:tag name="KSO_WM_UNIT_DIAGRAM_ISNUMVISUAL" val="0"/>
  <p:tag name="KSO_WM_UNIT_DIAGRAM_ISREFERUNIT" val="0"/>
  <p:tag name="KSO_WM_UNIT_HIGHLIGHT" val="0"/>
  <p:tag name="KSO_WM_UNIT_ID" val="diagram20219127_9*l_h_f*1_2_1"/>
  <p:tag name="KSO_WM_UNIT_INDEX" val="1_2_1"/>
  <p:tag name="KSO_WM_UNIT_LAYERLEVEL" val="1_1_1"/>
  <p:tag name="KSO_WM_UNIT_NOCLEAR" val="0"/>
  <p:tag name="KSO_WM_UNIT_PRESET_TEXT" val="单击此处输入正文，文字是您思想的提炼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30"/>
</p:tagLst>
</file>

<file path=ppt/tags/tag295.xml><?xml version="1.0" encoding="utf-8"?>
<p:tagLst xmlns:p="http://schemas.openxmlformats.org/presentationml/2006/main">
  <p:tag name="KSO_WM_ASSEMBLE_CHIP_INDEX" val="f2d7a2cab65d4802be467c778f8c54a8"/>
  <p:tag name="KSO_WM_BEAUTIFY_FLAG" val="#wm#"/>
  <p:tag name="KSO_WM_CHIP_GROUPID" val="60b9e660d573a1aeab43c0c7"/>
  <p:tag name="KSO_WM_CHIP_XID" val="60b9e660d573a1aeab43c0c8"/>
  <p:tag name="KSO_WM_DIAGRAM_GROUP_CODE" val="l1-1"/>
  <p:tag name="KSO_WM_TAG_VERSION" val="1.0"/>
  <p:tag name="KSO_WM_TEMPLATE_CATEGORY" val="diagram"/>
  <p:tag name="KSO_WM_TEMPLATE_INDEX" val="2021912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27_9*l_h_i*1_2_1"/>
  <p:tag name="KSO_WM_UNIT_INDEX" val="1_2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296.xml><?xml version="1.0" encoding="utf-8"?>
<p:tagLst xmlns:p="http://schemas.openxmlformats.org/presentationml/2006/main">
  <p:tag name="KSO_WM_ASSEMBLE_CHIP_INDEX" val="f2d7a2cab65d4802be467c778f8c54a8"/>
  <p:tag name="KSO_WM_BEAUTIFY_FLAG" val="#wm#"/>
  <p:tag name="KSO_WM_CHIP_GROUPID" val="60b9e660d573a1aeab43c0c7"/>
  <p:tag name="KSO_WM_CHIP_XID" val="60b9e660d573a1aeab43c0c8"/>
  <p:tag name="KSO_WM_DIAGRAM_GROUP_CODE" val="l1-1"/>
  <p:tag name="KSO_WM_TAG_VERSION" val="1.0"/>
  <p:tag name="KSO_WM_TEMPLATE_CATEGORY" val="diagram"/>
  <p:tag name="KSO_WM_TEMPLATE_INDEX" val="20219127"/>
  <p:tag name="KSO_WM_UNIT_COMPATIBLE" val="0"/>
  <p:tag name="KSO_WM_UNIT_DIAGRAM_ISNUMVISUAL" val="0"/>
  <p:tag name="KSO_WM_UNIT_DIAGRAM_ISREFERUNIT" val="0"/>
  <p:tag name="KSO_WM_UNIT_HIGHLIGHT" val="0"/>
  <p:tag name="KSO_WM_UNIT_ID" val="diagram20219127_9*l_h_f*1_3_1"/>
  <p:tag name="KSO_WM_UNIT_INDEX" val="1_3_1"/>
  <p:tag name="KSO_WM_UNIT_LAYERLEVEL" val="1_1_1"/>
  <p:tag name="KSO_WM_UNIT_NOCLEAR" val="0"/>
  <p:tag name="KSO_WM_UNIT_PRESET_TEXT" val="单击此处输入正文，文字是您思想的提炼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30"/>
</p:tagLst>
</file>

<file path=ppt/tags/tag297.xml><?xml version="1.0" encoding="utf-8"?>
<p:tagLst xmlns:p="http://schemas.openxmlformats.org/presentationml/2006/main">
  <p:tag name="KSO_WM_ASSEMBLE_CHIP_INDEX" val="f2d7a2cab65d4802be467c778f8c54a8"/>
  <p:tag name="KSO_WM_BEAUTIFY_FLAG" val="#wm#"/>
  <p:tag name="KSO_WM_CHIP_GROUPID" val="60b9e660d573a1aeab43c0c7"/>
  <p:tag name="KSO_WM_CHIP_XID" val="60b9e660d573a1aeab43c0c8"/>
  <p:tag name="KSO_WM_DIAGRAM_GROUP_CODE" val="l1-1"/>
  <p:tag name="KSO_WM_TAG_VERSION" val="1.0"/>
  <p:tag name="KSO_WM_TEMPLATE_CATEGORY" val="diagram"/>
  <p:tag name="KSO_WM_TEMPLATE_INDEX" val="2021912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27_9*l_h_i*1_3_1"/>
  <p:tag name="KSO_WM_UNIT_INDEX" val="1_3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298.xml><?xml version="1.0" encoding="utf-8"?>
<p:tagLst xmlns:p="http://schemas.openxmlformats.org/presentationml/2006/main">
  <p:tag name="KSO_WM_ASSEMBLE_CHIP_INDEX" val="f2d7a2cab65d4802be467c778f8c54a8"/>
  <p:tag name="KSO_WM_BEAUTIFY_FLAG" val="#wm#"/>
  <p:tag name="KSO_WM_CHIP_GROUPID" val="60b9e660d573a1aeab43c0c7"/>
  <p:tag name="KSO_WM_CHIP_XID" val="60b9e660d573a1aeab43c0c8"/>
  <p:tag name="KSO_WM_DIAGRAM_GROUP_CODE" val="l1-1"/>
  <p:tag name="KSO_WM_TAG_VERSION" val="1.0"/>
  <p:tag name="KSO_WM_TEMPLATE_CATEGORY" val="diagram"/>
  <p:tag name="KSO_WM_TEMPLATE_INDEX" val="20219127"/>
  <p:tag name="KSO_WM_UNIT_COMPATIBLE" val="0"/>
  <p:tag name="KSO_WM_UNIT_DIAGRAM_ISNUMVISUAL" val="0"/>
  <p:tag name="KSO_WM_UNIT_DIAGRAM_ISREFERUNIT" val="0"/>
  <p:tag name="KSO_WM_UNIT_HIGHLIGHT" val="0"/>
  <p:tag name="KSO_WM_UNIT_ID" val="diagram20219127_9*l_h_f*1_4_1"/>
  <p:tag name="KSO_WM_UNIT_INDEX" val="1_4_1"/>
  <p:tag name="KSO_WM_UNIT_LAYERLEVEL" val="1_1_1"/>
  <p:tag name="KSO_WM_UNIT_NOCLEAR" val="0"/>
  <p:tag name="KSO_WM_UNIT_PRESET_TEXT" val="单击此处输入正文，文字是您思想的提炼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30"/>
</p:tagLst>
</file>

<file path=ppt/tags/tag299.xml><?xml version="1.0" encoding="utf-8"?>
<p:tagLst xmlns:p="http://schemas.openxmlformats.org/presentationml/2006/main">
  <p:tag name="KSO_WM_ASSEMBLE_CHIP_INDEX" val="f2d7a2cab65d4802be467c778f8c54a8"/>
  <p:tag name="KSO_WM_BEAUTIFY_FLAG" val="#wm#"/>
  <p:tag name="KSO_WM_CHIP_GROUPID" val="60b9e660d573a1aeab43c0c7"/>
  <p:tag name="KSO_WM_CHIP_XID" val="60b9e660d573a1aeab43c0c8"/>
  <p:tag name="KSO_WM_DIAGRAM_GROUP_CODE" val="l1-1"/>
  <p:tag name="KSO_WM_TAG_VERSION" val="1.0"/>
  <p:tag name="KSO_WM_TEMPLATE_CATEGORY" val="diagram"/>
  <p:tag name="KSO_WM_TEMPLATE_INDEX" val="2021912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27_9*l_h_i*1_4_1"/>
  <p:tag name="KSO_WM_UNIT_INDEX" val="1_4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300.xml><?xml version="1.0" encoding="utf-8"?>
<p:tagLst xmlns:p="http://schemas.openxmlformats.org/presentationml/2006/main">
  <p:tag name="KSO_WM_ASSEMBLE_CHIP_INDEX" val="f2d7a2cab65d4802be467c778f8c54a8"/>
  <p:tag name="KSO_WM_BEAUTIFY_FLAG" val="#wm#"/>
  <p:tag name="KSO_WM_CHIP_GROUPID" val="60b9e660d573a1aeab43c0c7"/>
  <p:tag name="KSO_WM_CHIP_XID" val="60b9e660d573a1aeab43c0c8"/>
  <p:tag name="KSO_WM_DIAGRAM_GROUP_CODE" val="l1-1"/>
  <p:tag name="KSO_WM_TAG_VERSION" val="1.0"/>
  <p:tag name="KSO_WM_TEMPLATE_CATEGORY" val="diagram"/>
  <p:tag name="KSO_WM_TEMPLATE_INDEX" val="20219127"/>
  <p:tag name="KSO_WM_UNIT_COMPATIBLE" val="0"/>
  <p:tag name="KSO_WM_UNIT_DIAGRAM_ISNUMVISUAL" val="0"/>
  <p:tag name="KSO_WM_UNIT_DIAGRAM_ISREFERUNIT" val="0"/>
  <p:tag name="KSO_WM_UNIT_HIGHLIGHT" val="0"/>
  <p:tag name="KSO_WM_UNIT_ID" val="diagram20219127_9*l_h_f*1_5_1"/>
  <p:tag name="KSO_WM_UNIT_INDEX" val="1_5_1"/>
  <p:tag name="KSO_WM_UNIT_LAYERLEVEL" val="1_1_1"/>
  <p:tag name="KSO_WM_UNIT_NOCLEAR" val="0"/>
  <p:tag name="KSO_WM_UNIT_PRESET_TEXT" val="单击此处输入正文，文字是您思想的提炼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30"/>
</p:tagLst>
</file>

<file path=ppt/tags/tag301.xml><?xml version="1.0" encoding="utf-8"?>
<p:tagLst xmlns:p="http://schemas.openxmlformats.org/presentationml/2006/main">
  <p:tag name="KSO_WM_ASSEMBLE_CHIP_INDEX" val="f2d7a2cab65d4802be467c778f8c54a8"/>
  <p:tag name="KSO_WM_BEAUTIFY_FLAG" val="#wm#"/>
  <p:tag name="KSO_WM_CHIP_GROUPID" val="60b9e660d573a1aeab43c0c7"/>
  <p:tag name="KSO_WM_CHIP_XID" val="60b9e660d573a1aeab43c0c8"/>
  <p:tag name="KSO_WM_DIAGRAM_GROUP_CODE" val="l1-1"/>
  <p:tag name="KSO_WM_TAG_VERSION" val="1.0"/>
  <p:tag name="KSO_WM_TEMPLATE_CATEGORY" val="diagram"/>
  <p:tag name="KSO_WM_TEMPLATE_INDEX" val="2021912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27_9*l_h_i*1_5_1"/>
  <p:tag name="KSO_WM_UNIT_INDEX" val="1_5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302.xml><?xml version="1.0" encoding="utf-8"?>
<p:tagLst xmlns:p="http://schemas.openxmlformats.org/presentationml/2006/main">
  <p:tag name="KSO_WM_ASSEMBLE_CHIP_INDEX" val="f2d7a2cab65d4802be467c778f8c54a8"/>
  <p:tag name="KSO_WM_BEAUTIFY_FLAG" val="#wm#"/>
  <p:tag name="KSO_WM_CHIP_GROUPID" val="60b9e660d573a1aeab43c0c7"/>
  <p:tag name="KSO_WM_CHIP_XID" val="60b9e660d573a1aeab43c0c8"/>
  <p:tag name="KSO_WM_DIAGRAM_GROUP_CODE" val="l1-1"/>
  <p:tag name="KSO_WM_TAG_VERSION" val="1.0"/>
  <p:tag name="KSO_WM_TEMPLATE_CATEGORY" val="diagram"/>
  <p:tag name="KSO_WM_TEMPLATE_INDEX" val="20219127"/>
  <p:tag name="KSO_WM_UNIT_COMPATIBLE" val="0"/>
  <p:tag name="KSO_WM_UNIT_DIAGRAM_ISNUMVISUAL" val="0"/>
  <p:tag name="KSO_WM_UNIT_DIAGRAM_ISREFERUNIT" val="0"/>
  <p:tag name="KSO_WM_UNIT_HIGHLIGHT" val="0"/>
  <p:tag name="KSO_WM_UNIT_ID" val="diagram20219127_9*l_h_f*1_6_1"/>
  <p:tag name="KSO_WM_UNIT_INDEX" val="1_6_1"/>
  <p:tag name="KSO_WM_UNIT_LAYERLEVEL" val="1_1_1"/>
  <p:tag name="KSO_WM_UNIT_NOCLEAR" val="0"/>
  <p:tag name="KSO_WM_UNIT_PRESET_TEXT" val="单击此处输入正文，文字是您思想的提炼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30"/>
</p:tagLst>
</file>

<file path=ppt/tags/tag303.xml><?xml version="1.0" encoding="utf-8"?>
<p:tagLst xmlns:p="http://schemas.openxmlformats.org/presentationml/2006/main">
  <p:tag name="KSO_WM_ASSEMBLE_CHIP_INDEX" val="f2d7a2cab65d4802be467c778f8c54a8"/>
  <p:tag name="KSO_WM_BEAUTIFY_FLAG" val="#wm#"/>
  <p:tag name="KSO_WM_CHIP_GROUPID" val="60b9e660d573a1aeab43c0c7"/>
  <p:tag name="KSO_WM_CHIP_XID" val="60b9e660d573a1aeab43c0c8"/>
  <p:tag name="KSO_WM_DIAGRAM_GROUP_CODE" val="l1-1"/>
  <p:tag name="KSO_WM_TAG_VERSION" val="1.0"/>
  <p:tag name="KSO_WM_TEMPLATE_CATEGORY" val="diagram"/>
  <p:tag name="KSO_WM_TEMPLATE_INDEX" val="2021912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27_9*l_h_i*1_6_1"/>
  <p:tag name="KSO_WM_UNIT_INDEX" val="1_6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304.xml><?xml version="1.0" encoding="utf-8"?>
<p:tagLst xmlns:p="http://schemas.openxmlformats.org/presentationml/2006/main">
  <p:tag name="KSO_WM_ASSEMBLE_CHIP_INDEX" val="f2d7a2cab65d4802be467c778f8c54a8"/>
  <p:tag name="KSO_WM_BEAUTIFY_FLAG" val="#wm#"/>
  <p:tag name="KSO_WM_CHIP_GROUPID" val="60b9e660d573a1aeab43c0c7"/>
  <p:tag name="KSO_WM_CHIP_XID" val="60b9e660d573a1aeab43c0c8"/>
  <p:tag name="KSO_WM_DIAGRAM_GROUP_CODE" val="l1-1"/>
  <p:tag name="KSO_WM_TAG_VERSION" val="1.0"/>
  <p:tag name="KSO_WM_TEMPLATE_CATEGORY" val="diagram"/>
  <p:tag name="KSO_WM_TEMPLATE_INDEX" val="20219127"/>
  <p:tag name="KSO_WM_UNIT_COMPATIBLE" val="0"/>
  <p:tag name="KSO_WM_UNIT_DIAGRAM_ISNUMVISUAL" val="0"/>
  <p:tag name="KSO_WM_UNIT_DIAGRAM_ISREFERUNIT" val="0"/>
  <p:tag name="KSO_WM_UNIT_HIGHLIGHT" val="0"/>
  <p:tag name="KSO_WM_UNIT_ID" val="diagram20219127_9*l_h_f*1_7_1"/>
  <p:tag name="KSO_WM_UNIT_INDEX" val="1_7_1"/>
  <p:tag name="KSO_WM_UNIT_LAYERLEVEL" val="1_1_1"/>
  <p:tag name="KSO_WM_UNIT_NOCLEAR" val="0"/>
  <p:tag name="KSO_WM_UNIT_PRESET_TEXT" val="单击此处输入正文，文字是您思想的提炼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30"/>
</p:tagLst>
</file>

<file path=ppt/tags/tag305.xml><?xml version="1.0" encoding="utf-8"?>
<p:tagLst xmlns:p="http://schemas.openxmlformats.org/presentationml/2006/main">
  <p:tag name="KSO_WM_ASSEMBLE_CHIP_INDEX" val="f2d7a2cab65d4802be467c778f8c54a8"/>
  <p:tag name="KSO_WM_BEAUTIFY_FLAG" val="#wm#"/>
  <p:tag name="KSO_WM_CHIP_GROUPID" val="60b9e660d573a1aeab43c0c7"/>
  <p:tag name="KSO_WM_CHIP_XID" val="60b9e660d573a1aeab43c0c8"/>
  <p:tag name="KSO_WM_DIAGRAM_GROUP_CODE" val="l1-1"/>
  <p:tag name="KSO_WM_TAG_VERSION" val="1.0"/>
  <p:tag name="KSO_WM_TEMPLATE_CATEGORY" val="diagram"/>
  <p:tag name="KSO_WM_TEMPLATE_INDEX" val="2021912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27_9*l_h_i*1_7_1"/>
  <p:tag name="KSO_WM_UNIT_INDEX" val="1_7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306.xml><?xml version="1.0" encoding="utf-8"?>
<p:tagLst xmlns:p="http://schemas.openxmlformats.org/presentationml/2006/main">
  <p:tag name="KSO_WM_ASSEMBLE_CHIP_INDEX" val="f2d7a2cab65d4802be467c778f8c54a8"/>
  <p:tag name="KSO_WM_BEAUTIFY_FLAG" val="#wm#"/>
  <p:tag name="KSO_WM_CHIP_GROUPID" val="60b9e660d573a1aeab43c0c7"/>
  <p:tag name="KSO_WM_CHIP_XID" val="60b9e660d573a1aeab43c0c8"/>
  <p:tag name="KSO_WM_DIAGRAM_GROUP_CODE" val="l1-1"/>
  <p:tag name="KSO_WM_TAG_VERSION" val="1.0"/>
  <p:tag name="KSO_WM_TEMPLATE_CATEGORY" val="diagram"/>
  <p:tag name="KSO_WM_TEMPLATE_INDEX" val="20219127"/>
  <p:tag name="KSO_WM_UNIT_COMPATIBLE" val="0"/>
  <p:tag name="KSO_WM_UNIT_DIAGRAM_ISNUMVISUAL" val="0"/>
  <p:tag name="KSO_WM_UNIT_DIAGRAM_ISREFERUNIT" val="0"/>
  <p:tag name="KSO_WM_UNIT_HIGHLIGHT" val="0"/>
  <p:tag name="KSO_WM_UNIT_ID" val="diagram20219127_9*l_h_f*1_8_1"/>
  <p:tag name="KSO_WM_UNIT_INDEX" val="1_8_1"/>
  <p:tag name="KSO_WM_UNIT_LAYERLEVEL" val="1_1_1"/>
  <p:tag name="KSO_WM_UNIT_NOCLEAR" val="0"/>
  <p:tag name="KSO_WM_UNIT_PRESET_TEXT" val="单击此处输入正文，文字是您思想的提炼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30"/>
</p:tagLst>
</file>

<file path=ppt/tags/tag307.xml><?xml version="1.0" encoding="utf-8"?>
<p:tagLst xmlns:p="http://schemas.openxmlformats.org/presentationml/2006/main">
  <p:tag name="KSO_WM_ASSEMBLE_CHIP_INDEX" val="f2d7a2cab65d4802be467c778f8c54a8"/>
  <p:tag name="KSO_WM_BEAUTIFY_FLAG" val="#wm#"/>
  <p:tag name="KSO_WM_CHIP_GROUPID" val="60b9e660d573a1aeab43c0c7"/>
  <p:tag name="KSO_WM_CHIP_XID" val="60b9e660d573a1aeab43c0c8"/>
  <p:tag name="KSO_WM_DIAGRAM_GROUP_CODE" val="l1-1"/>
  <p:tag name="KSO_WM_TAG_VERSION" val="1.0"/>
  <p:tag name="KSO_WM_TEMPLATE_CATEGORY" val="diagram"/>
  <p:tag name="KSO_WM_TEMPLATE_INDEX" val="2021912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27_9*l_h_i*1_8_1"/>
  <p:tag name="KSO_WM_UNIT_INDEX" val="1_8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308.xml><?xml version="1.0" encoding="utf-8"?>
<p:tagLst xmlns:p="http://schemas.openxmlformats.org/presentationml/2006/main">
  <p:tag name="KSO_WM_ASSEMBLE_CHIP_INDEX" val="f2d7a2cab65d4802be467c778f8c54a8"/>
  <p:tag name="KSO_WM_BEAUTIFY_FLAG" val="#wm#"/>
  <p:tag name="KSO_WM_CHIP_GROUPID" val="60b9e660d573a1aeab43c0c7"/>
  <p:tag name="KSO_WM_CHIP_XID" val="60b9e660d573a1aeab43c0c8"/>
  <p:tag name="KSO_WM_DIAGRAM_GROUP_CODE" val="l1-1"/>
  <p:tag name="KSO_WM_TAG_VERSION" val="1.0"/>
  <p:tag name="KSO_WM_TEMPLATE_CATEGORY" val="diagram"/>
  <p:tag name="KSO_WM_TEMPLATE_INDEX" val="20219127"/>
  <p:tag name="KSO_WM_UNIT_COMPATIBLE" val="0"/>
  <p:tag name="KSO_WM_UNIT_DIAGRAM_ISNUMVISUAL" val="0"/>
  <p:tag name="KSO_WM_UNIT_DIAGRAM_ISREFERUNIT" val="0"/>
  <p:tag name="KSO_WM_UNIT_HIGHLIGHT" val="0"/>
  <p:tag name="KSO_WM_UNIT_ID" val="diagram20219127_9*l_h_f*1_9_1"/>
  <p:tag name="KSO_WM_UNIT_INDEX" val="1_9_1"/>
  <p:tag name="KSO_WM_UNIT_LAYERLEVEL" val="1_1_1"/>
  <p:tag name="KSO_WM_UNIT_NOCLEAR" val="0"/>
  <p:tag name="KSO_WM_UNIT_PRESET_TEXT" val="单击此处输入正文，文字是您思想的提炼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30"/>
</p:tagLst>
</file>

<file path=ppt/tags/tag309.xml><?xml version="1.0" encoding="utf-8"?>
<p:tagLst xmlns:p="http://schemas.openxmlformats.org/presentationml/2006/main">
  <p:tag name="KSO_WM_ASSEMBLE_CHIP_INDEX" val="f2d7a2cab65d4802be467c778f8c54a8"/>
  <p:tag name="KSO_WM_BEAUTIFY_FLAG" val="#wm#"/>
  <p:tag name="KSO_WM_CHIP_GROUPID" val="60b9e660d573a1aeab43c0c7"/>
  <p:tag name="KSO_WM_CHIP_XID" val="60b9e660d573a1aeab43c0c8"/>
  <p:tag name="KSO_WM_DIAGRAM_GROUP_CODE" val="l1-1"/>
  <p:tag name="KSO_WM_TAG_VERSION" val="1.0"/>
  <p:tag name="KSO_WM_TEMPLATE_CATEGORY" val="diagram"/>
  <p:tag name="KSO_WM_TEMPLATE_INDEX" val="2021912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27_9*l_h_i*1_9_1"/>
  <p:tag name="KSO_WM_UNIT_INDEX" val="1_9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310.xml><?xml version="1.0" encoding="utf-8"?>
<p:tagLst xmlns:p="http://schemas.openxmlformats.org/presentationml/2006/main">
  <p:tag name="KSO_WM_ASSEMBLE_CHIP_INDEX" val="f2d7a2cab65d4802be467c778f8c54a8"/>
  <p:tag name="KSO_WM_BEAUTIFY_FLAG" val="#wm#"/>
  <p:tag name="KSO_WM_CHIP_GROUPID" val="60b9e660d573a1aeab43c0c7"/>
  <p:tag name="KSO_WM_CHIP_XID" val="60b9e660d573a1aeab43c0c8"/>
  <p:tag name="KSO_WM_DIAGRAM_GROUP_CODE" val="l1-1"/>
  <p:tag name="KSO_WM_TAG_VERSION" val="1.0"/>
  <p:tag name="KSO_WM_TEMPLATE_CATEGORY" val="diagram"/>
  <p:tag name="KSO_WM_TEMPLATE_INDEX" val="20219127"/>
  <p:tag name="KSO_WM_UNIT_COMPATIBLE" val="0"/>
  <p:tag name="KSO_WM_UNIT_DIAGRAM_ISNUMVISUAL" val="0"/>
  <p:tag name="KSO_WM_UNIT_DIAGRAM_ISREFERUNIT" val="0"/>
  <p:tag name="KSO_WM_UNIT_HIGHLIGHT" val="0"/>
  <p:tag name="KSO_WM_UNIT_ID" val="diagram20219127_9*l_h_f*1_10_1"/>
  <p:tag name="KSO_WM_UNIT_INDEX" val="1_10_1"/>
  <p:tag name="KSO_WM_UNIT_LAYERLEVEL" val="1_1_1"/>
  <p:tag name="KSO_WM_UNIT_NOCLEAR" val="0"/>
  <p:tag name="KSO_WM_UNIT_PRESET_TEXT" val="单击此处输入正文，文字是您思想的提炼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30"/>
</p:tagLst>
</file>

<file path=ppt/tags/tag311.xml><?xml version="1.0" encoding="utf-8"?>
<p:tagLst xmlns:p="http://schemas.openxmlformats.org/presentationml/2006/main">
  <p:tag name="KSO_WM_ASSEMBLE_CHIP_INDEX" val="f2d7a2cab65d4802be467c778f8c54a8"/>
  <p:tag name="KSO_WM_BEAUTIFY_FLAG" val="#wm#"/>
  <p:tag name="KSO_WM_CHIP_GROUPID" val="60b9e660d573a1aeab43c0c7"/>
  <p:tag name="KSO_WM_CHIP_XID" val="60b9e660d573a1aeab43c0c8"/>
  <p:tag name="KSO_WM_DIAGRAM_GROUP_CODE" val="l1-1"/>
  <p:tag name="KSO_WM_TAG_VERSION" val="1.0"/>
  <p:tag name="KSO_WM_TEMPLATE_CATEGORY" val="diagram"/>
  <p:tag name="KSO_WM_TEMPLATE_INDEX" val="2021912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27_9*l_h_i*1_10_1"/>
  <p:tag name="KSO_WM_UNIT_INDEX" val="1_10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312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10T16:14:16&quot;,&quot;maxSize&quot;:{&quot;size1&quot;:22.2},&quot;minSize&quot;:{&quot;size1&quot;:13.5},&quot;normalSize&quot;:{&quot;size1&quot;:13.5},&quot;subLayout&quot;:[{&quot;id&quot;:&quot;2023-09-10T16:14:16&quot;,&quot;margin&quot;:{&quot;bottom&quot;:0.025999998673796654,&quot;left&quot;:2.117000102996826,&quot;right&quot;:1.2699999809265137,&quot;top&quot;:0.4230000376701355},&quot;type&quot;:0},{&quot;id&quot;:&quot;2023-09-10T16:14:16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840"/>
  <p:tag name="KSO_WM_TEMPLATE_MASTER_TYPE" val="0"/>
  <p:tag name="KSO_WM_TEMPLATE_SUBCATEGORY" val="25"/>
</p:tagLst>
</file>

<file path=ppt/tags/tag313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314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_1" val="10"/>
  <p:tag name="KSO_WM_UNIT_FILL_FORE_SCHEMECOLOR_INDEX_1_BRIGHTNESS" val="-0.25"/>
  <p:tag name="KSO_WM_UNIT_FILL_FORE_SCHEMECOLOR_INDEX_1_POS" val="0"/>
  <p:tag name="KSO_WM_UNIT_FILL_FORE_SCHEMECOLOR_INDEX_1_TRANS" val="0.66"/>
  <p:tag name="KSO_WM_UNIT_FILL_FORE_SCHEMECOLOR_INDEX_2" val="10"/>
  <p:tag name="KSO_WM_UNIT_FILL_FORE_SCHEMECOLOR_INDEX_2_BRIGHTNESS" val="0"/>
  <p:tag name="KSO_WM_UNIT_FILL_FORE_SCHEMECOLOR_INDEX_2_POS" val="0.47"/>
  <p:tag name="KSO_WM_UNIT_FILL_FORE_SCHEMECOLOR_INDEX_2_TRANS" val="1"/>
  <p:tag name="KSO_WM_UNIT_FILL_GRADIENT_ANGLE" val="0"/>
  <p:tag name="KSO_WM_UNIT_FILL_GRADIENT_DIRECTION" val="11"/>
  <p:tag name="KSO_WM_UNIT_FILL_GRADIENT_TYPE" val="2"/>
  <p:tag name="KSO_WM_UNIT_FILL_TYPE" val="3"/>
  <p:tag name="KSO_WM_UNIT_HIGHLIGHT" val="0"/>
  <p:tag name="KSO_WM_UNIT_ID" val="_12*i*2"/>
  <p:tag name="KSO_WM_UNIT_INDEX" val="2"/>
  <p:tag name="KSO_WM_UNIT_LAYERLEVEL" val="1"/>
  <p:tag name="KSO_WM_UNIT_TYPE" val="i"/>
</p:tagLst>
</file>

<file path=ppt/tags/tag315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316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317.xml><?xml version="1.0" encoding="utf-8"?>
<p:tagLst xmlns:p="http://schemas.openxmlformats.org/presentationml/2006/main">
  <p:tag name="KSO_WM_ASSEMBLE_CHIP_INDEX" val="7ca601e86f804f6aad91d81895d9b7b9"/>
  <p:tag name="KSO_WM_BEAUTIFY_FLAG" val="#wm#"/>
  <p:tag name="KSO_WM_CHIP_GROUPID" val="60b9de2cd573a1aeab43bc8f"/>
  <p:tag name="KSO_WM_CHIP_XID" val="60b9de2cd573a1aeab43bc90"/>
  <p:tag name="KSO_WM_DIAGRAM_GROUP_CODE" val="l1-1"/>
  <p:tag name="KSO_WM_TAG_VERSION" val="1.0"/>
  <p:tag name="KSO_WM_TEMPLATE_CATEGORY" val="diagram"/>
  <p:tag name="KSO_WM_TEMPLATE_INDEX" val="20219117"/>
  <p:tag name="KSO_WM_UNIT_COMPATIBLE" val="0"/>
  <p:tag name="KSO_WM_UNIT_DIAGRAM_ISNUMVISUAL" val="0"/>
  <p:tag name="KSO_WM_UNIT_DIAGRAM_ISREFERUNIT" val="0"/>
  <p:tag name="KSO_WM_UNIT_HIGHLIGHT" val="0"/>
  <p:tag name="KSO_WM_UNIT_ID" val="diagram20219117_3*l_h_i*1_1_1"/>
  <p:tag name="KSO_WM_UNIT_INDEX" val="1_1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66"/>
</p:tagLst>
</file>

<file path=ppt/tags/tag318.xml><?xml version="1.0" encoding="utf-8"?>
<p:tagLst xmlns:p="http://schemas.openxmlformats.org/presentationml/2006/main">
  <p:tag name="KSO_WM_ASSEMBLE_CHIP_INDEX" val="7ca601e86f804f6aad91d81895d9b7b9"/>
  <p:tag name="KSO_WM_BEAUTIFY_FLAG" val="#wm#"/>
  <p:tag name="KSO_WM_CHIP_GROUPID" val="60b9de2cd573a1aeab43bc8f"/>
  <p:tag name="KSO_WM_CHIP_XID" val="60b9de2cd573a1aeab43bc90"/>
  <p:tag name="KSO_WM_DIAGRAM_GROUP_CODE" val="l1-1"/>
  <p:tag name="KSO_WM_TAG_VERSION" val="1.0"/>
  <p:tag name="KSO_WM_TEMPLATE_CATEGORY" val="diagram"/>
  <p:tag name="KSO_WM_TEMPLATE_INDEX" val="20219117"/>
  <p:tag name="KSO_WM_UNIT_COMPATIBLE" val="0"/>
  <p:tag name="KSO_WM_UNIT_DIAGRAM_ISNUMVISUAL" val="0"/>
  <p:tag name="KSO_WM_UNIT_DIAGRAM_ISREFERUNIT" val="0"/>
  <p:tag name="KSO_WM_UNIT_HIGHLIGHT" val="0"/>
  <p:tag name="KSO_WM_UNIT_ID" val="diagram20219117_3*l_h_i*1_1_3"/>
  <p:tag name="KSO_WM_UNIT_INDEX" val="1_1_3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33"/>
</p:tagLst>
</file>

<file path=ppt/tags/tag319.xml><?xml version="1.0" encoding="utf-8"?>
<p:tagLst xmlns:p="http://schemas.openxmlformats.org/presentationml/2006/main">
  <p:tag name="KSO_WM_ASSEMBLE_CHIP_INDEX" val="7ca601e86f804f6aad91d81895d9b7b9"/>
  <p:tag name="KSO_WM_BEAUTIFY_FLAG" val="#wm#"/>
  <p:tag name="KSO_WM_CHIP_GROUPID" val="60b9de2cd573a1aeab43bc8f"/>
  <p:tag name="KSO_WM_CHIP_XID" val="60b9de2cd573a1aeab43bc90"/>
  <p:tag name="KSO_WM_DIAGRAM_GROUP_CODE" val="l1-1"/>
  <p:tag name="KSO_WM_TAG_VERSION" val="1.0"/>
  <p:tag name="KSO_WM_TEMPLATE_CATEGORY" val="diagram"/>
  <p:tag name="KSO_WM_TEMPLATE_INDEX" val="20219117"/>
  <p:tag name="KSO_WM_UNIT_COMPATIBLE" val="0"/>
  <p:tag name="KSO_WM_UNIT_DIAGRAM_ISNUMVISUAL" val="0"/>
  <p:tag name="KSO_WM_UNIT_DIAGRAM_ISREFERUNIT" val="0"/>
  <p:tag name="KSO_WM_UNIT_FILL_FORE_SCHEMECOLOR_INDEX" val="15"/>
  <p:tag name="KSO_WM_UNIT_FILL_FORE_SCHEMECOLOR_INDEX_BRIGHTNESS" val="-0.25"/>
  <p:tag name="KSO_WM_UNIT_FILL_TYPE" val="1"/>
  <p:tag name="KSO_WM_UNIT_HIGHLIGHT" val="0"/>
  <p:tag name="KSO_WM_UNIT_ID" val="diagram20219117_3*l_h_i*1_1_4"/>
  <p:tag name="KSO_WM_UNIT_INDEX" val="1_1_4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6"/>
</p:tagLst>
</file>

<file path=ppt/tags/tag320.xml><?xml version="1.0" encoding="utf-8"?>
<p:tagLst xmlns:p="http://schemas.openxmlformats.org/presentationml/2006/main">
  <p:tag name="KSO_WM_ASSEMBLE_CHIP_INDEX" val="7ca601e86f804f6aad91d81895d9b7b9"/>
  <p:tag name="KSO_WM_BEAUTIFY_FLAG" val="#wm#"/>
  <p:tag name="KSO_WM_CHIP_GROUPID" val="60b9de2cd573a1aeab43bc8f"/>
  <p:tag name="KSO_WM_CHIP_XID" val="60b9de2cd573a1aeab43bc90"/>
  <p:tag name="KSO_WM_DIAGRAM_GROUP_CODE" val="l1-1"/>
  <p:tag name="KSO_WM_TAG_VERSION" val="1.0"/>
  <p:tag name="KSO_WM_TEMPLATE_CATEGORY" val="diagram"/>
  <p:tag name="KSO_WM_TEMPLATE_INDEX" val="2021911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17_3*l_h_i*1_1_5"/>
  <p:tag name="KSO_WM_UNIT_INDEX" val="1_1_5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4"/>
</p:tagLst>
</file>

<file path=ppt/tags/tag321.xml><?xml version="1.0" encoding="utf-8"?>
<p:tagLst xmlns:p="http://schemas.openxmlformats.org/presentationml/2006/main">
  <p:tag name="KSO_WM_ASSEMBLE_CHIP_INDEX" val="7ca601e86f804f6aad91d81895d9b7b9"/>
  <p:tag name="KSO_WM_BEAUTIFY_FLAG" val="#wm#"/>
  <p:tag name="KSO_WM_CHIP_GROUPID" val="60b9de2cd573a1aeab43bc8f"/>
  <p:tag name="KSO_WM_CHIP_XID" val="60b9de2cd573a1aeab43bc90"/>
  <p:tag name="KSO_WM_DIAGRAM_GROUP_CODE" val="l1-1"/>
  <p:tag name="KSO_WM_TAG_VERSION" val="1.0"/>
  <p:tag name="KSO_WM_TEMPLATE_CATEGORY" val="diagram"/>
  <p:tag name="KSO_WM_TEMPLATE_INDEX" val="20219117"/>
  <p:tag name="KSO_WM_UNIT_COMPATIBLE" val="0"/>
  <p:tag name="KSO_WM_UNIT_DIAGRAM_ISNUMVISUAL" val="0"/>
  <p:tag name="KSO_WM_UNIT_DIAGRAM_ISREFERUNIT" val="0"/>
  <p:tag name="KSO_WM_UNIT_HIGHLIGHT" val="0"/>
  <p:tag name="KSO_WM_UNIT_ID" val="diagram20219117_3*l_h_f*1_1_1"/>
  <p:tag name="KSO_WM_UNIT_INDEX" val="1_1_1"/>
  <p:tag name="KSO_WM_UNIT_LAYERLEVEL" val="1_1_1"/>
  <p:tag name="KSO_WM_UNIT_NOCLEAR" val="0"/>
  <p:tag name="KSO_WM_UNIT_PRESET_TEXT" val="单击此处输入你的正文，准确理解您传达的信息。单击此处输入你的正文，准确理解您传达的信息。单击此处输入你的正文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78"/>
</p:tagLst>
</file>

<file path=ppt/tags/tag322.xml><?xml version="1.0" encoding="utf-8"?>
<p:tagLst xmlns:p="http://schemas.openxmlformats.org/presentationml/2006/main">
  <p:tag name="KSO_WM_ASSEMBLE_CHIP_INDEX" val="7ca601e86f804f6aad91d81895d9b7b9"/>
  <p:tag name="KSO_WM_BEAUTIFY_FLAG" val="#wm#"/>
  <p:tag name="KSO_WM_CHIP_GROUPID" val="60b9de2cd573a1aeab43bc8f"/>
  <p:tag name="KSO_WM_CHIP_XID" val="60b9de2cd573a1aeab43bc90"/>
  <p:tag name="KSO_WM_DIAGRAM_GROUP_CODE" val="l1-1"/>
  <p:tag name="KSO_WM_TAG_VERSION" val="1.0"/>
  <p:tag name="KSO_WM_TEMPLATE_CATEGORY" val="diagram"/>
  <p:tag name="KSO_WM_TEMPLATE_INDEX" val="20219117"/>
  <p:tag name="KSO_WM_UNIT_COMPATIBLE" val="0"/>
  <p:tag name="KSO_WM_UNIT_DIAGRAM_ISNUMVISUAL" val="0"/>
  <p:tag name="KSO_WM_UNIT_DIAGRAM_ISREFERUNIT" val="0"/>
  <p:tag name="KSO_WM_UNIT_HIGHLIGHT" val="0"/>
  <p:tag name="KSO_WM_UNIT_ID" val="diagram20219117_3*l_h_i*1_1_2"/>
  <p:tag name="KSO_WM_UNIT_INDEX" val="1_1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323.xml><?xml version="1.0" encoding="utf-8"?>
<p:tagLst xmlns:p="http://schemas.openxmlformats.org/presentationml/2006/main">
  <p:tag name="KSO_WM_ASSEMBLE_CHIP_INDEX" val="7ca601e86f804f6aad91d81895d9b7b9"/>
  <p:tag name="KSO_WM_BEAUTIFY_FLAG" val="#wm#"/>
  <p:tag name="KSO_WM_CHIP_GROUPID" val="60b9de2cd573a1aeab43bc8f"/>
  <p:tag name="KSO_WM_CHIP_XID" val="60b9de2cd573a1aeab43bc90"/>
  <p:tag name="KSO_WM_DIAGRAM_GROUP_CODE" val="l1-1"/>
  <p:tag name="KSO_WM_TAG_VERSION" val="1.0"/>
  <p:tag name="KSO_WM_TEMPLATE_CATEGORY" val="diagram"/>
  <p:tag name="KSO_WM_TEMPLATE_INDEX" val="20219117"/>
  <p:tag name="KSO_WM_UNIT_COMPATIBLE" val="0"/>
  <p:tag name="KSO_WM_UNIT_DIAGRAM_ISNUMVISUAL" val="0"/>
  <p:tag name="KSO_WM_UNIT_DIAGRAM_ISREFERUNIT" val="0"/>
  <p:tag name="KSO_WM_UNIT_HIGHLIGHT" val="0"/>
  <p:tag name="KSO_WM_UNIT_ID" val="diagram20219117_3*l_h_i*1_2_1"/>
  <p:tag name="KSO_WM_UNIT_INDEX" val="1_2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66"/>
</p:tagLst>
</file>

<file path=ppt/tags/tag324.xml><?xml version="1.0" encoding="utf-8"?>
<p:tagLst xmlns:p="http://schemas.openxmlformats.org/presentationml/2006/main">
  <p:tag name="KSO_WM_ASSEMBLE_CHIP_INDEX" val="7ca601e86f804f6aad91d81895d9b7b9"/>
  <p:tag name="KSO_WM_BEAUTIFY_FLAG" val="#wm#"/>
  <p:tag name="KSO_WM_CHIP_GROUPID" val="60b9de2cd573a1aeab43bc8f"/>
  <p:tag name="KSO_WM_CHIP_XID" val="60b9de2cd573a1aeab43bc90"/>
  <p:tag name="KSO_WM_DIAGRAM_GROUP_CODE" val="l1-1"/>
  <p:tag name="KSO_WM_TAG_VERSION" val="1.0"/>
  <p:tag name="KSO_WM_TEMPLATE_CATEGORY" val="diagram"/>
  <p:tag name="KSO_WM_TEMPLATE_INDEX" val="20219117"/>
  <p:tag name="KSO_WM_UNIT_COMPATIBLE" val="0"/>
  <p:tag name="KSO_WM_UNIT_DIAGRAM_ISNUMVISUAL" val="0"/>
  <p:tag name="KSO_WM_UNIT_DIAGRAM_ISREFERUNIT" val="0"/>
  <p:tag name="KSO_WM_UNIT_HIGHLIGHT" val="0"/>
  <p:tag name="KSO_WM_UNIT_ID" val="diagram20219117_3*l_h_i*1_2_3"/>
  <p:tag name="KSO_WM_UNIT_INDEX" val="1_2_3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33"/>
</p:tagLst>
</file>

<file path=ppt/tags/tag325.xml><?xml version="1.0" encoding="utf-8"?>
<p:tagLst xmlns:p="http://schemas.openxmlformats.org/presentationml/2006/main">
  <p:tag name="KSO_WM_ASSEMBLE_CHIP_INDEX" val="7ca601e86f804f6aad91d81895d9b7b9"/>
  <p:tag name="KSO_WM_BEAUTIFY_FLAG" val="#wm#"/>
  <p:tag name="KSO_WM_CHIP_GROUPID" val="60b9de2cd573a1aeab43bc8f"/>
  <p:tag name="KSO_WM_CHIP_XID" val="60b9de2cd573a1aeab43bc90"/>
  <p:tag name="KSO_WM_DIAGRAM_GROUP_CODE" val="l1-1"/>
  <p:tag name="KSO_WM_TAG_VERSION" val="1.0"/>
  <p:tag name="KSO_WM_TEMPLATE_CATEGORY" val="diagram"/>
  <p:tag name="KSO_WM_TEMPLATE_INDEX" val="20219117"/>
  <p:tag name="KSO_WM_UNIT_COMPATIBLE" val="0"/>
  <p:tag name="KSO_WM_UNIT_DIAGRAM_ISNUMVISUAL" val="0"/>
  <p:tag name="KSO_WM_UNIT_DIAGRAM_ISREFERUNIT" val="0"/>
  <p:tag name="KSO_WM_UNIT_FILL_FORE_SCHEMECOLOR_INDEX" val="15"/>
  <p:tag name="KSO_WM_UNIT_FILL_FORE_SCHEMECOLOR_INDEX_BRIGHTNESS" val="-0.25"/>
  <p:tag name="KSO_WM_UNIT_FILL_TYPE" val="1"/>
  <p:tag name="KSO_WM_UNIT_HIGHLIGHT" val="0"/>
  <p:tag name="KSO_WM_UNIT_ID" val="diagram20219117_3*l_h_i*1_2_4"/>
  <p:tag name="KSO_WM_UNIT_INDEX" val="1_2_4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6"/>
</p:tagLst>
</file>

<file path=ppt/tags/tag326.xml><?xml version="1.0" encoding="utf-8"?>
<p:tagLst xmlns:p="http://schemas.openxmlformats.org/presentationml/2006/main">
  <p:tag name="KSO_WM_ASSEMBLE_CHIP_INDEX" val="7ca601e86f804f6aad91d81895d9b7b9"/>
  <p:tag name="KSO_WM_BEAUTIFY_FLAG" val="#wm#"/>
  <p:tag name="KSO_WM_CHIP_GROUPID" val="60b9de2cd573a1aeab43bc8f"/>
  <p:tag name="KSO_WM_CHIP_XID" val="60b9de2cd573a1aeab43bc90"/>
  <p:tag name="KSO_WM_DIAGRAM_GROUP_CODE" val="l1-1"/>
  <p:tag name="KSO_WM_TAG_VERSION" val="1.0"/>
  <p:tag name="KSO_WM_TEMPLATE_CATEGORY" val="diagram"/>
  <p:tag name="KSO_WM_TEMPLATE_INDEX" val="2021911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17_3*l_h_i*1_2_5"/>
  <p:tag name="KSO_WM_UNIT_INDEX" val="1_2_5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4"/>
</p:tagLst>
</file>

<file path=ppt/tags/tag327.xml><?xml version="1.0" encoding="utf-8"?>
<p:tagLst xmlns:p="http://schemas.openxmlformats.org/presentationml/2006/main">
  <p:tag name="KSO_WM_ASSEMBLE_CHIP_INDEX" val="7ca601e86f804f6aad91d81895d9b7b9"/>
  <p:tag name="KSO_WM_BEAUTIFY_FLAG" val="#wm#"/>
  <p:tag name="KSO_WM_CHIP_GROUPID" val="60b9de2cd573a1aeab43bc8f"/>
  <p:tag name="KSO_WM_CHIP_XID" val="60b9de2cd573a1aeab43bc90"/>
  <p:tag name="KSO_WM_DIAGRAM_GROUP_CODE" val="l1-1"/>
  <p:tag name="KSO_WM_TAG_VERSION" val="1.0"/>
  <p:tag name="KSO_WM_TEMPLATE_CATEGORY" val="diagram"/>
  <p:tag name="KSO_WM_TEMPLATE_INDEX" val="20219117"/>
  <p:tag name="KSO_WM_UNIT_COMPATIBLE" val="0"/>
  <p:tag name="KSO_WM_UNIT_DIAGRAM_ISNUMVISUAL" val="0"/>
  <p:tag name="KSO_WM_UNIT_DIAGRAM_ISREFERUNIT" val="0"/>
  <p:tag name="KSO_WM_UNIT_HIGHLIGHT" val="0"/>
  <p:tag name="KSO_WM_UNIT_ID" val="diagram20219117_3*l_h_f*1_2_1"/>
  <p:tag name="KSO_WM_UNIT_INDEX" val="1_2_1"/>
  <p:tag name="KSO_WM_UNIT_LAYERLEVEL" val="1_1_1"/>
  <p:tag name="KSO_WM_UNIT_NOCLEAR" val="0"/>
  <p:tag name="KSO_WM_UNIT_PRESET_TEXT" val="单击此处输入你的正文，准确理解您传达的信息。单击此处输入你的正文，准确理解您传达的信息。单击此处输入你的正文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78"/>
</p:tagLst>
</file>

<file path=ppt/tags/tag328.xml><?xml version="1.0" encoding="utf-8"?>
<p:tagLst xmlns:p="http://schemas.openxmlformats.org/presentationml/2006/main">
  <p:tag name="KSO_WM_ASSEMBLE_CHIP_INDEX" val="7ca601e86f804f6aad91d81895d9b7b9"/>
  <p:tag name="KSO_WM_BEAUTIFY_FLAG" val="#wm#"/>
  <p:tag name="KSO_WM_CHIP_GROUPID" val="60b9de2cd573a1aeab43bc8f"/>
  <p:tag name="KSO_WM_CHIP_XID" val="60b9de2cd573a1aeab43bc90"/>
  <p:tag name="KSO_WM_DIAGRAM_GROUP_CODE" val="l1-1"/>
  <p:tag name="KSO_WM_TAG_VERSION" val="1.0"/>
  <p:tag name="KSO_WM_TEMPLATE_CATEGORY" val="diagram"/>
  <p:tag name="KSO_WM_TEMPLATE_INDEX" val="20219117"/>
  <p:tag name="KSO_WM_UNIT_COMPATIBLE" val="0"/>
  <p:tag name="KSO_WM_UNIT_DIAGRAM_ISNUMVISUAL" val="0"/>
  <p:tag name="KSO_WM_UNIT_DIAGRAM_ISREFERUNIT" val="0"/>
  <p:tag name="KSO_WM_UNIT_HIGHLIGHT" val="0"/>
  <p:tag name="KSO_WM_UNIT_ID" val="diagram20219117_3*l_h_i*1_2_2"/>
  <p:tag name="KSO_WM_UNIT_INDEX" val="1_2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329.xml><?xml version="1.0" encoding="utf-8"?>
<p:tagLst xmlns:p="http://schemas.openxmlformats.org/presentationml/2006/main">
  <p:tag name="KSO_WM_ASSEMBLE_CHIP_INDEX" val="7ca601e86f804f6aad91d81895d9b7b9"/>
  <p:tag name="KSO_WM_BEAUTIFY_FLAG" val="#wm#"/>
  <p:tag name="KSO_WM_CHIP_GROUPID" val="60b9de2cd573a1aeab43bc8f"/>
  <p:tag name="KSO_WM_CHIP_XID" val="60b9de2cd573a1aeab43bc90"/>
  <p:tag name="KSO_WM_DIAGRAM_GROUP_CODE" val="l1-1"/>
  <p:tag name="KSO_WM_TAG_VERSION" val="1.0"/>
  <p:tag name="KSO_WM_TEMPLATE_CATEGORY" val="diagram"/>
  <p:tag name="KSO_WM_TEMPLATE_INDEX" val="20219117"/>
  <p:tag name="KSO_WM_UNIT_COMPATIBLE" val="0"/>
  <p:tag name="KSO_WM_UNIT_DIAGRAM_ISNUMVISUAL" val="0"/>
  <p:tag name="KSO_WM_UNIT_DIAGRAM_ISREFERUNIT" val="0"/>
  <p:tag name="KSO_WM_UNIT_HIGHLIGHT" val="0"/>
  <p:tag name="KSO_WM_UNIT_ID" val="diagram20219117_3*l_h_i*1_3_1"/>
  <p:tag name="KSO_WM_UNIT_INDEX" val="1_3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66"/>
</p:tagLst>
</file>

<file path=ppt/tags/tag330.xml><?xml version="1.0" encoding="utf-8"?>
<p:tagLst xmlns:p="http://schemas.openxmlformats.org/presentationml/2006/main">
  <p:tag name="KSO_WM_ASSEMBLE_CHIP_INDEX" val="7ca601e86f804f6aad91d81895d9b7b9"/>
  <p:tag name="KSO_WM_BEAUTIFY_FLAG" val="#wm#"/>
  <p:tag name="KSO_WM_CHIP_GROUPID" val="60b9de2cd573a1aeab43bc8f"/>
  <p:tag name="KSO_WM_CHIP_XID" val="60b9de2cd573a1aeab43bc90"/>
  <p:tag name="KSO_WM_DIAGRAM_GROUP_CODE" val="l1-1"/>
  <p:tag name="KSO_WM_TAG_VERSION" val="1.0"/>
  <p:tag name="KSO_WM_TEMPLATE_CATEGORY" val="diagram"/>
  <p:tag name="KSO_WM_TEMPLATE_INDEX" val="20219117"/>
  <p:tag name="KSO_WM_UNIT_COMPATIBLE" val="0"/>
  <p:tag name="KSO_WM_UNIT_DIAGRAM_ISNUMVISUAL" val="0"/>
  <p:tag name="KSO_WM_UNIT_DIAGRAM_ISREFERUNIT" val="0"/>
  <p:tag name="KSO_WM_UNIT_HIGHLIGHT" val="0"/>
  <p:tag name="KSO_WM_UNIT_ID" val="diagram20219117_3*l_h_i*1_3_3"/>
  <p:tag name="KSO_WM_UNIT_INDEX" val="1_3_3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33"/>
</p:tagLst>
</file>

<file path=ppt/tags/tag331.xml><?xml version="1.0" encoding="utf-8"?>
<p:tagLst xmlns:p="http://schemas.openxmlformats.org/presentationml/2006/main">
  <p:tag name="KSO_WM_ASSEMBLE_CHIP_INDEX" val="7ca601e86f804f6aad91d81895d9b7b9"/>
  <p:tag name="KSO_WM_BEAUTIFY_FLAG" val="#wm#"/>
  <p:tag name="KSO_WM_CHIP_GROUPID" val="60b9de2cd573a1aeab43bc8f"/>
  <p:tag name="KSO_WM_CHIP_XID" val="60b9de2cd573a1aeab43bc90"/>
  <p:tag name="KSO_WM_DIAGRAM_GROUP_CODE" val="l1-1"/>
  <p:tag name="KSO_WM_TAG_VERSION" val="1.0"/>
  <p:tag name="KSO_WM_TEMPLATE_CATEGORY" val="diagram"/>
  <p:tag name="KSO_WM_TEMPLATE_INDEX" val="20219117"/>
  <p:tag name="KSO_WM_UNIT_COMPATIBLE" val="0"/>
  <p:tag name="KSO_WM_UNIT_DIAGRAM_ISNUMVISUAL" val="0"/>
  <p:tag name="KSO_WM_UNIT_DIAGRAM_ISREFERUNIT" val="0"/>
  <p:tag name="KSO_WM_UNIT_FILL_FORE_SCHEMECOLOR_INDEX" val="15"/>
  <p:tag name="KSO_WM_UNIT_FILL_FORE_SCHEMECOLOR_INDEX_BRIGHTNESS" val="-0.25"/>
  <p:tag name="KSO_WM_UNIT_FILL_TYPE" val="1"/>
  <p:tag name="KSO_WM_UNIT_HIGHLIGHT" val="0"/>
  <p:tag name="KSO_WM_UNIT_ID" val="diagram20219117_3*l_h_i*1_3_4"/>
  <p:tag name="KSO_WM_UNIT_INDEX" val="1_3_4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6"/>
</p:tagLst>
</file>

<file path=ppt/tags/tag332.xml><?xml version="1.0" encoding="utf-8"?>
<p:tagLst xmlns:p="http://schemas.openxmlformats.org/presentationml/2006/main">
  <p:tag name="KSO_WM_ASSEMBLE_CHIP_INDEX" val="7ca601e86f804f6aad91d81895d9b7b9"/>
  <p:tag name="KSO_WM_BEAUTIFY_FLAG" val="#wm#"/>
  <p:tag name="KSO_WM_CHIP_GROUPID" val="60b9de2cd573a1aeab43bc8f"/>
  <p:tag name="KSO_WM_CHIP_XID" val="60b9de2cd573a1aeab43bc90"/>
  <p:tag name="KSO_WM_DIAGRAM_GROUP_CODE" val="l1-1"/>
  <p:tag name="KSO_WM_TAG_VERSION" val="1.0"/>
  <p:tag name="KSO_WM_TEMPLATE_CATEGORY" val="diagram"/>
  <p:tag name="KSO_WM_TEMPLATE_INDEX" val="2021911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17_3*l_h_i*1_3_5"/>
  <p:tag name="KSO_WM_UNIT_INDEX" val="1_3_5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4"/>
</p:tagLst>
</file>

<file path=ppt/tags/tag333.xml><?xml version="1.0" encoding="utf-8"?>
<p:tagLst xmlns:p="http://schemas.openxmlformats.org/presentationml/2006/main">
  <p:tag name="KSO_WM_ASSEMBLE_CHIP_INDEX" val="7ca601e86f804f6aad91d81895d9b7b9"/>
  <p:tag name="KSO_WM_BEAUTIFY_FLAG" val="#wm#"/>
  <p:tag name="KSO_WM_CHIP_GROUPID" val="60b9de2cd573a1aeab43bc8f"/>
  <p:tag name="KSO_WM_CHIP_XID" val="60b9de2cd573a1aeab43bc90"/>
  <p:tag name="KSO_WM_DIAGRAM_GROUP_CODE" val="l1-1"/>
  <p:tag name="KSO_WM_TAG_VERSION" val="1.0"/>
  <p:tag name="KSO_WM_TEMPLATE_CATEGORY" val="diagram"/>
  <p:tag name="KSO_WM_TEMPLATE_INDEX" val="20219117"/>
  <p:tag name="KSO_WM_UNIT_COMPATIBLE" val="0"/>
  <p:tag name="KSO_WM_UNIT_DIAGRAM_ISNUMVISUAL" val="0"/>
  <p:tag name="KSO_WM_UNIT_DIAGRAM_ISREFERUNIT" val="0"/>
  <p:tag name="KSO_WM_UNIT_HIGHLIGHT" val="0"/>
  <p:tag name="KSO_WM_UNIT_ID" val="diagram20219117_3*l_h_f*1_3_1"/>
  <p:tag name="KSO_WM_UNIT_INDEX" val="1_3_1"/>
  <p:tag name="KSO_WM_UNIT_LAYERLEVEL" val="1_1_1"/>
  <p:tag name="KSO_WM_UNIT_NOCLEAR" val="0"/>
  <p:tag name="KSO_WM_UNIT_PRESET_TEXT" val="单击此处输入你的正文，准确理解您传达的信息。单击此处输入你的正文，准确理解您传达的信息。单击此处输入你的正文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78"/>
</p:tagLst>
</file>

<file path=ppt/tags/tag334.xml><?xml version="1.0" encoding="utf-8"?>
<p:tagLst xmlns:p="http://schemas.openxmlformats.org/presentationml/2006/main">
  <p:tag name="KSO_WM_ASSEMBLE_CHIP_INDEX" val="7ca601e86f804f6aad91d81895d9b7b9"/>
  <p:tag name="KSO_WM_BEAUTIFY_FLAG" val="#wm#"/>
  <p:tag name="KSO_WM_CHIP_GROUPID" val="60b9de2cd573a1aeab43bc8f"/>
  <p:tag name="KSO_WM_CHIP_XID" val="60b9de2cd573a1aeab43bc90"/>
  <p:tag name="KSO_WM_DIAGRAM_GROUP_CODE" val="l1-1"/>
  <p:tag name="KSO_WM_TAG_VERSION" val="1.0"/>
  <p:tag name="KSO_WM_TEMPLATE_CATEGORY" val="diagram"/>
  <p:tag name="KSO_WM_TEMPLATE_INDEX" val="20219117"/>
  <p:tag name="KSO_WM_UNIT_COMPATIBLE" val="0"/>
  <p:tag name="KSO_WM_UNIT_DIAGRAM_ISNUMVISUAL" val="0"/>
  <p:tag name="KSO_WM_UNIT_DIAGRAM_ISREFERUNIT" val="0"/>
  <p:tag name="KSO_WM_UNIT_HIGHLIGHT" val="0"/>
  <p:tag name="KSO_WM_UNIT_ID" val="diagram20219117_3*l_h_i*1_3_2"/>
  <p:tag name="KSO_WM_UNIT_INDEX" val="1_3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335.xml><?xml version="1.0" encoding="utf-8"?>
<p:tagLst xmlns:p="http://schemas.openxmlformats.org/presentationml/2006/main">
  <p:tag name="KSO_WM_ASSEMBLE_CHIP_INDEX" val="7ca601e86f804f6aad91d81895d9b7b9"/>
  <p:tag name="KSO_WM_BEAUTIFY_FLAG" val="#wm#"/>
  <p:tag name="KSO_WM_CHIP_GROUPID" val="60b9de2cd573a1aeab43bc8f"/>
  <p:tag name="KSO_WM_CHIP_XID" val="60b9de2cd573a1aeab43bc90"/>
  <p:tag name="KSO_WM_DIAGRAM_GROUP_CODE" val="l1-1"/>
  <p:tag name="KSO_WM_TAG_VERSION" val="1.0"/>
  <p:tag name="KSO_WM_TEMPLATE_CATEGORY" val="diagram"/>
  <p:tag name="KSO_WM_TEMPLATE_INDEX" val="20219117"/>
  <p:tag name="KSO_WM_UNIT_COMPATIBLE" val="0"/>
  <p:tag name="KSO_WM_UNIT_DIAGRAM_ISNUMVISUAL" val="0"/>
  <p:tag name="KSO_WM_UNIT_DIAGRAM_ISREFERUNIT" val="0"/>
  <p:tag name="KSO_WM_UNIT_HIGHLIGHT" val="0"/>
  <p:tag name="KSO_WM_UNIT_ID" val="diagram20219117_3*l_h_i*1_4_1"/>
  <p:tag name="KSO_WM_UNIT_INDEX" val="1_4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66"/>
</p:tagLst>
</file>

<file path=ppt/tags/tag336.xml><?xml version="1.0" encoding="utf-8"?>
<p:tagLst xmlns:p="http://schemas.openxmlformats.org/presentationml/2006/main">
  <p:tag name="KSO_WM_ASSEMBLE_CHIP_INDEX" val="7ca601e86f804f6aad91d81895d9b7b9"/>
  <p:tag name="KSO_WM_BEAUTIFY_FLAG" val="#wm#"/>
  <p:tag name="KSO_WM_CHIP_GROUPID" val="60b9de2cd573a1aeab43bc8f"/>
  <p:tag name="KSO_WM_CHIP_XID" val="60b9de2cd573a1aeab43bc90"/>
  <p:tag name="KSO_WM_DIAGRAM_GROUP_CODE" val="l1-1"/>
  <p:tag name="KSO_WM_TAG_VERSION" val="1.0"/>
  <p:tag name="KSO_WM_TEMPLATE_CATEGORY" val="diagram"/>
  <p:tag name="KSO_WM_TEMPLATE_INDEX" val="20219117"/>
  <p:tag name="KSO_WM_UNIT_COMPATIBLE" val="0"/>
  <p:tag name="KSO_WM_UNIT_DIAGRAM_ISNUMVISUAL" val="0"/>
  <p:tag name="KSO_WM_UNIT_DIAGRAM_ISREFERUNIT" val="0"/>
  <p:tag name="KSO_WM_UNIT_HIGHLIGHT" val="0"/>
  <p:tag name="KSO_WM_UNIT_ID" val="diagram20219117_3*l_h_i*1_4_3"/>
  <p:tag name="KSO_WM_UNIT_INDEX" val="1_4_3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33"/>
</p:tagLst>
</file>

<file path=ppt/tags/tag337.xml><?xml version="1.0" encoding="utf-8"?>
<p:tagLst xmlns:p="http://schemas.openxmlformats.org/presentationml/2006/main">
  <p:tag name="KSO_WM_ASSEMBLE_CHIP_INDEX" val="7ca601e86f804f6aad91d81895d9b7b9"/>
  <p:tag name="KSO_WM_BEAUTIFY_FLAG" val="#wm#"/>
  <p:tag name="KSO_WM_CHIP_GROUPID" val="60b9de2cd573a1aeab43bc8f"/>
  <p:tag name="KSO_WM_CHIP_XID" val="60b9de2cd573a1aeab43bc90"/>
  <p:tag name="KSO_WM_DIAGRAM_GROUP_CODE" val="l1-1"/>
  <p:tag name="KSO_WM_TAG_VERSION" val="1.0"/>
  <p:tag name="KSO_WM_TEMPLATE_CATEGORY" val="diagram"/>
  <p:tag name="KSO_WM_TEMPLATE_INDEX" val="20219117"/>
  <p:tag name="KSO_WM_UNIT_COMPATIBLE" val="0"/>
  <p:tag name="KSO_WM_UNIT_DIAGRAM_ISNUMVISUAL" val="0"/>
  <p:tag name="KSO_WM_UNIT_DIAGRAM_ISREFERUNIT" val="0"/>
  <p:tag name="KSO_WM_UNIT_FILL_FORE_SCHEMECOLOR_INDEX" val="15"/>
  <p:tag name="KSO_WM_UNIT_FILL_FORE_SCHEMECOLOR_INDEX_BRIGHTNESS" val="-0.25"/>
  <p:tag name="KSO_WM_UNIT_FILL_TYPE" val="1"/>
  <p:tag name="KSO_WM_UNIT_HIGHLIGHT" val="0"/>
  <p:tag name="KSO_WM_UNIT_ID" val="diagram20219117_3*l_h_i*1_4_4"/>
  <p:tag name="KSO_WM_UNIT_INDEX" val="1_4_4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6"/>
</p:tagLst>
</file>

<file path=ppt/tags/tag338.xml><?xml version="1.0" encoding="utf-8"?>
<p:tagLst xmlns:p="http://schemas.openxmlformats.org/presentationml/2006/main">
  <p:tag name="KSO_WM_ASSEMBLE_CHIP_INDEX" val="7ca601e86f804f6aad91d81895d9b7b9"/>
  <p:tag name="KSO_WM_BEAUTIFY_FLAG" val="#wm#"/>
  <p:tag name="KSO_WM_CHIP_GROUPID" val="60b9de2cd573a1aeab43bc8f"/>
  <p:tag name="KSO_WM_CHIP_XID" val="60b9de2cd573a1aeab43bc90"/>
  <p:tag name="KSO_WM_DIAGRAM_GROUP_CODE" val="l1-1"/>
  <p:tag name="KSO_WM_TAG_VERSION" val="1.0"/>
  <p:tag name="KSO_WM_TEMPLATE_CATEGORY" val="diagram"/>
  <p:tag name="KSO_WM_TEMPLATE_INDEX" val="2021911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17_3*l_h_i*1_4_5"/>
  <p:tag name="KSO_WM_UNIT_INDEX" val="1_4_5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4"/>
</p:tagLst>
</file>

<file path=ppt/tags/tag339.xml><?xml version="1.0" encoding="utf-8"?>
<p:tagLst xmlns:p="http://schemas.openxmlformats.org/presentationml/2006/main">
  <p:tag name="KSO_WM_ASSEMBLE_CHIP_INDEX" val="7ca601e86f804f6aad91d81895d9b7b9"/>
  <p:tag name="KSO_WM_BEAUTIFY_FLAG" val="#wm#"/>
  <p:tag name="KSO_WM_CHIP_GROUPID" val="60b9de2cd573a1aeab43bc8f"/>
  <p:tag name="KSO_WM_CHIP_XID" val="60b9de2cd573a1aeab43bc90"/>
  <p:tag name="KSO_WM_DIAGRAM_GROUP_CODE" val="l1-1"/>
  <p:tag name="KSO_WM_TAG_VERSION" val="1.0"/>
  <p:tag name="KSO_WM_TEMPLATE_CATEGORY" val="diagram"/>
  <p:tag name="KSO_WM_TEMPLATE_INDEX" val="20219117"/>
  <p:tag name="KSO_WM_UNIT_COMPATIBLE" val="0"/>
  <p:tag name="KSO_WM_UNIT_DIAGRAM_ISNUMVISUAL" val="0"/>
  <p:tag name="KSO_WM_UNIT_DIAGRAM_ISREFERUNIT" val="0"/>
  <p:tag name="KSO_WM_UNIT_HIGHLIGHT" val="0"/>
  <p:tag name="KSO_WM_UNIT_ID" val="diagram20219117_3*l_h_f*1_4_1"/>
  <p:tag name="KSO_WM_UNIT_INDEX" val="1_4_1"/>
  <p:tag name="KSO_WM_UNIT_LAYERLEVEL" val="1_1_1"/>
  <p:tag name="KSO_WM_UNIT_NOCLEAR" val="0"/>
  <p:tag name="KSO_WM_UNIT_PRESET_TEXT" val="单击此处输入你的正文，准确理解您传达的信息。单击此处输入你的正文，准确理解您传达的信息。单击此处输入你的正文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78"/>
</p:tagLst>
</file>

<file path=ppt/tags/tag340.xml><?xml version="1.0" encoding="utf-8"?>
<p:tagLst xmlns:p="http://schemas.openxmlformats.org/presentationml/2006/main">
  <p:tag name="KSO_WM_ASSEMBLE_CHIP_INDEX" val="7ca601e86f804f6aad91d81895d9b7b9"/>
  <p:tag name="KSO_WM_BEAUTIFY_FLAG" val="#wm#"/>
  <p:tag name="KSO_WM_CHIP_GROUPID" val="60b9de2cd573a1aeab43bc8f"/>
  <p:tag name="KSO_WM_CHIP_XID" val="60b9de2cd573a1aeab43bc90"/>
  <p:tag name="KSO_WM_DIAGRAM_GROUP_CODE" val="l1-1"/>
  <p:tag name="KSO_WM_TAG_VERSION" val="1.0"/>
  <p:tag name="KSO_WM_TEMPLATE_CATEGORY" val="diagram"/>
  <p:tag name="KSO_WM_TEMPLATE_INDEX" val="20219117"/>
  <p:tag name="KSO_WM_UNIT_COMPATIBLE" val="0"/>
  <p:tag name="KSO_WM_UNIT_DIAGRAM_ISNUMVISUAL" val="0"/>
  <p:tag name="KSO_WM_UNIT_DIAGRAM_ISREFERUNIT" val="0"/>
  <p:tag name="KSO_WM_UNIT_HIGHLIGHT" val="0"/>
  <p:tag name="KSO_WM_UNIT_ID" val="diagram20219117_3*l_h_i*1_4_2"/>
  <p:tag name="KSO_WM_UNIT_INDEX" val="1_4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341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10T16:14:12&quot;,&quot;maxSize&quot;:{&quot;size1&quot;:22.2},&quot;minSize&quot;:{&quot;size1&quot;:13.5},&quot;normalSize&quot;:{&quot;size1&quot;:13.5},&quot;subLayout&quot;:[{&quot;id&quot;:&quot;2023-09-10T16:14:12&quot;,&quot;margin&quot;:{&quot;bottom&quot;:0.025999998673796654,&quot;left&quot;:2.117000102996826,&quot;right&quot;:1.2699999809265137,&quot;top&quot;:0.4230000376701355},&quot;type&quot;:0},{&quot;id&quot;:&quot;2023-09-10T16:14:12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840"/>
  <p:tag name="KSO_WM_TEMPLATE_MASTER_TYPE" val="0"/>
  <p:tag name="KSO_WM_TEMPLATE_SUBCATEGORY" val="25"/>
</p:tagLst>
</file>

<file path=ppt/tags/tag342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343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_1" val="10"/>
  <p:tag name="KSO_WM_UNIT_FILL_FORE_SCHEMECOLOR_INDEX_1_BRIGHTNESS" val="-0.25"/>
  <p:tag name="KSO_WM_UNIT_FILL_FORE_SCHEMECOLOR_INDEX_1_POS" val="0"/>
  <p:tag name="KSO_WM_UNIT_FILL_FORE_SCHEMECOLOR_INDEX_1_TRANS" val="0.66"/>
  <p:tag name="KSO_WM_UNIT_FILL_FORE_SCHEMECOLOR_INDEX_2" val="10"/>
  <p:tag name="KSO_WM_UNIT_FILL_FORE_SCHEMECOLOR_INDEX_2_BRIGHTNESS" val="0"/>
  <p:tag name="KSO_WM_UNIT_FILL_FORE_SCHEMECOLOR_INDEX_2_POS" val="0.47"/>
  <p:tag name="KSO_WM_UNIT_FILL_FORE_SCHEMECOLOR_INDEX_2_TRANS" val="1"/>
  <p:tag name="KSO_WM_UNIT_FILL_GRADIENT_ANGLE" val="0"/>
  <p:tag name="KSO_WM_UNIT_FILL_GRADIENT_DIRECTION" val="11"/>
  <p:tag name="KSO_WM_UNIT_FILL_GRADIENT_TYPE" val="2"/>
  <p:tag name="KSO_WM_UNIT_FILL_TYPE" val="3"/>
  <p:tag name="KSO_WM_UNIT_HIGHLIGHT" val="0"/>
  <p:tag name="KSO_WM_UNIT_ID" val="_12*i*2"/>
  <p:tag name="KSO_WM_UNIT_INDEX" val="2"/>
  <p:tag name="KSO_WM_UNIT_LAYERLEVEL" val="1"/>
  <p:tag name="KSO_WM_UNIT_TYPE" val="i"/>
</p:tagLst>
</file>

<file path=ppt/tags/tag344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345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346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2"/>
  <p:tag name="KSO_WM_UNIT_COMPATIBLE" val="0"/>
  <p:tag name="KSO_WM_UNIT_DIAGRAM_ISNUMVISUAL" val="0"/>
  <p:tag name="KSO_WM_UNIT_DIAGRAM_ISREFERUNIT" val="0"/>
  <p:tag name="KSO_WM_UNIT_HIGHLIGHT" val="0"/>
  <p:tag name="KSO_WM_UNIT_ID" val="diagram20205782_3*m_h_f*1_1_1"/>
  <p:tag name="KSO_WM_UNIT_INDEX" val="1_1_1"/>
  <p:tag name="KSO_WM_UNIT_LAYERLEVEL" val="1_1_1"/>
  <p:tag name="KSO_WM_UNIT_NOCLEAR" val="0"/>
  <p:tag name="KSO_WM_UNIT_PRESET_TEXT" val="单击此处输入你的正文，文字是您思想的提炼，为了最终演示发布的良好效果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m_h_f"/>
  <p:tag name="KSO_WM_UNIT_USESOURCEFORMAT_APPLY" val="0"/>
  <p:tag name="KSO_WM_UNIT_VALUE" val="57"/>
</p:tagLst>
</file>

<file path=ppt/tags/tag347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2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5782_3*m_h_i*1_1_2"/>
  <p:tag name="KSO_WM_UNIT_INDEX" val="1_1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48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2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5782_3*m_h_i*1_1_3"/>
  <p:tag name="KSO_WM_UNIT_INDEX" val="1_1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49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2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5782_3*m_h_i*1_2_2"/>
  <p:tag name="KSO_WM_UNIT_INDEX" val="1_2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50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2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5782_3*m_h_i*1_2_3"/>
  <p:tag name="KSO_WM_UNIT_INDEX" val="1_2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51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2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05782_3*m_h_i*1_3_2"/>
  <p:tag name="KSO_WM_UNIT_INDEX" val="1_3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52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2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05782_3*m_h_i*1_3_3"/>
  <p:tag name="KSO_WM_UNIT_INDEX" val="1_3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53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2"/>
  <p:tag name="KSO_WM_UNIT_COMPATIBLE" val="0"/>
  <p:tag name="KSO_WM_UNIT_DIAGRAM_ISNUMVISUAL" val="0"/>
  <p:tag name="KSO_WM_UNIT_DIAGRAM_ISREFERUNIT" val="0"/>
  <p:tag name="KSO_WM_UNIT_HIGHLIGHT" val="0"/>
  <p:tag name="KSO_WM_UNIT_ID" val="diagram20205782_3*m_h_f*1_2_1"/>
  <p:tag name="KSO_WM_UNIT_INDEX" val="1_2_1"/>
  <p:tag name="KSO_WM_UNIT_LAYERLEVEL" val="1_1_1"/>
  <p:tag name="KSO_WM_UNIT_NOCLEAR" val="0"/>
  <p:tag name="KSO_WM_UNIT_PRESET_TEXT" val="单击此处输入你的正文，文字是您思想的提炼，为了最终演示发布的良好效果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m_h_f"/>
  <p:tag name="KSO_WM_UNIT_USESOURCEFORMAT_APPLY" val="0"/>
  <p:tag name="KSO_WM_UNIT_VALUE" val="57"/>
</p:tagLst>
</file>

<file path=ppt/tags/tag354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2"/>
  <p:tag name="KSO_WM_UNIT_COMPATIBLE" val="0"/>
  <p:tag name="KSO_WM_UNIT_DIAGRAM_ISNUMVISUAL" val="0"/>
  <p:tag name="KSO_WM_UNIT_DIAGRAM_ISREFERUNIT" val="0"/>
  <p:tag name="KSO_WM_UNIT_HIGHLIGHT" val="0"/>
  <p:tag name="KSO_WM_UNIT_ID" val="diagram20205782_3*m_h_f*1_3_1"/>
  <p:tag name="KSO_WM_UNIT_INDEX" val="1_3_1"/>
  <p:tag name="KSO_WM_UNIT_LAYERLEVEL" val="1_1_1"/>
  <p:tag name="KSO_WM_UNIT_NOCLEAR" val="0"/>
  <p:tag name="KSO_WM_UNIT_PRESET_TEXT" val="单击此处输入你的正文，文字是您思想的提炼，为了最终演示发布的良好效果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m_h_f"/>
  <p:tag name="KSO_WM_UNIT_USESOURCEFORMAT_APPLY" val="0"/>
  <p:tag name="KSO_WM_UNIT_VALUE" val="57"/>
</p:tagLst>
</file>

<file path=ppt/tags/tag355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2"/>
  <p:tag name="KSO_WM_UNIT_COMPATIBLE" val="0"/>
  <p:tag name="KSO_WM_UNIT_DIAGRAM_ISNUMVISUAL" val="0"/>
  <p:tag name="KSO_WM_UNIT_DIAGRAM_ISREFERUNIT" val="0"/>
  <p:tag name="KSO_WM_UNIT_HIGHLIGHT" val="0"/>
  <p:tag name="KSO_WM_UNIT_ID" val="diagram20205782_3*m_h_f*1_4_1"/>
  <p:tag name="KSO_WM_UNIT_INDEX" val="1_4_1"/>
  <p:tag name="KSO_WM_UNIT_LAYERLEVEL" val="1_1_1"/>
  <p:tag name="KSO_WM_UNIT_NOCLEAR" val="0"/>
  <p:tag name="KSO_WM_UNIT_PRESET_TEXT" val="单击此处输入你的正文，文字是您思想的提炼，为了最终演示发布的良好效果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m_h_f"/>
  <p:tag name="KSO_WM_UNIT_USESOURCEFORMAT_APPLY" val="0"/>
  <p:tag name="KSO_WM_UNIT_VALUE" val="57"/>
</p:tagLst>
</file>

<file path=ppt/tags/tag356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2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05782_3*m_h_i*1_4_2"/>
  <p:tag name="KSO_WM_UNIT_INDEX" val="1_4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57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2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05782_3*m_h_i*1_4_3"/>
  <p:tag name="KSO_WM_UNIT_INDEX" val="1_4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58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2"/>
  <p:tag name="KSO_WM_UNIT_COMPATIBLE" val="0"/>
  <p:tag name="KSO_WM_UNIT_DIAGRAM_ISNUMVISUAL" val="0"/>
  <p:tag name="KSO_WM_UNIT_DIAGRAM_ISREFERUNIT" val="0"/>
  <p:tag name="KSO_WM_UNIT_HIGHLIGHT" val="0"/>
  <p:tag name="KSO_WM_UNIT_ID" val="diagram20205782_3*m_h_i*1_2_4"/>
  <p:tag name="KSO_WM_UNIT_INDEX" val="1_2_4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YPE" val="m_h_i"/>
  <p:tag name="KSO_WM_UNIT_USESOURCEFORMAT_APPLY" val="0"/>
</p:tagLst>
</file>

<file path=ppt/tags/tag359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2"/>
  <p:tag name="KSO_WM_UNIT_COMPATIBLE" val="0"/>
  <p:tag name="KSO_WM_UNIT_DIAGRAM_ISNUMVISUAL" val="0"/>
  <p:tag name="KSO_WM_UNIT_DIAGRAM_ISREFERUNIT" val="0"/>
  <p:tag name="KSO_WM_UNIT_HIGHLIGHT" val="0"/>
  <p:tag name="KSO_WM_UNIT_ID" val="diagram20205782_3*m_h_i*1_3_4"/>
  <p:tag name="KSO_WM_UNIT_INDEX" val="1_3_4"/>
  <p:tag name="KSO_WM_UNIT_LAYERLEVEL" val="1_1_1"/>
  <p:tag name="KSO_WM_UNIT_LINE_FILL_TYPE" val="2"/>
  <p:tag name="KSO_WM_UNIT_LINE_FORE_SCHEMECOLOR_INDEX" val="6"/>
  <p:tag name="KSO_WM_UNIT_LINE_FORE_SCHEMECOLOR_INDEX_BRIGHTNESS" val="0"/>
  <p:tag name="KSO_WM_UNIT_TYPE" val="m_h_i"/>
  <p:tag name="KSO_WM_UNIT_USESOURCEFORMAT_APPLY" val="0"/>
</p:tagLst>
</file>

<file path=ppt/tags/tag360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2"/>
  <p:tag name="KSO_WM_UNIT_COMPATIBLE" val="0"/>
  <p:tag name="KSO_WM_UNIT_DIAGRAM_ISNUMVISUAL" val="0"/>
  <p:tag name="KSO_WM_UNIT_DIAGRAM_ISREFERUNIT" val="0"/>
  <p:tag name="KSO_WM_UNIT_HIGHLIGHT" val="0"/>
  <p:tag name="KSO_WM_UNIT_ID" val="diagram20205782_3*m_h_i*1_4_4"/>
  <p:tag name="KSO_WM_UNIT_INDEX" val="1_4_4"/>
  <p:tag name="KSO_WM_UNIT_LAYERLEVEL" val="1_1_1"/>
  <p:tag name="KSO_WM_UNIT_LINE_FILL_TYPE" val="2"/>
  <p:tag name="KSO_WM_UNIT_LINE_FORE_SCHEMECOLOR_INDEX" val="7"/>
  <p:tag name="KSO_WM_UNIT_LINE_FORE_SCHEMECOLOR_INDEX_BRIGHTNESS" val="0"/>
  <p:tag name="KSO_WM_UNIT_TYPE" val="m_h_i"/>
  <p:tag name="KSO_WM_UNIT_USESOURCEFORMAT_APPLY" val="0"/>
</p:tagLst>
</file>

<file path=ppt/tags/tag361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2"/>
  <p:tag name="KSO_WM_UNIT_COMPATIBLE" val="0"/>
  <p:tag name="KSO_WM_UNIT_DIAGRAM_ISNUMVISUAL" val="0"/>
  <p:tag name="KSO_WM_UNIT_DIAGRAM_ISREFERUNIT" val="0"/>
  <p:tag name="KSO_WM_UNIT_HIGHLIGHT" val="0"/>
  <p:tag name="KSO_WM_UNIT_ID" val="diagram20205782_3*m_h_i*1_1_1"/>
  <p:tag name="KSO_WM_UNIT_INDEX" val="1_1_1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62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2"/>
  <p:tag name="KSO_WM_UNIT_COMPATIBLE" val="0"/>
  <p:tag name="KSO_WM_UNIT_DIAGRAM_ISNUMVISUAL" val="0"/>
  <p:tag name="KSO_WM_UNIT_DIAGRAM_ISREFERUNIT" val="0"/>
  <p:tag name="KSO_WM_UNIT_HIGHLIGHT" val="0"/>
  <p:tag name="KSO_WM_UNIT_ID" val="diagram20205782_3*m_h_i*1_2_1"/>
  <p:tag name="KSO_WM_UNIT_INDEX" val="1_2_1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63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2"/>
  <p:tag name="KSO_WM_UNIT_COMPATIBLE" val="0"/>
  <p:tag name="KSO_WM_UNIT_DIAGRAM_ISNUMVISUAL" val="0"/>
  <p:tag name="KSO_WM_UNIT_DIAGRAM_ISREFERUNIT" val="0"/>
  <p:tag name="KSO_WM_UNIT_HIGHLIGHT" val="0"/>
  <p:tag name="KSO_WM_UNIT_ID" val="diagram20205782_3*m_h_i*1_3_1"/>
  <p:tag name="KSO_WM_UNIT_INDEX" val="1_3_1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64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2"/>
  <p:tag name="KSO_WM_UNIT_COMPATIBLE" val="0"/>
  <p:tag name="KSO_WM_UNIT_DIAGRAM_ISNUMVISUAL" val="0"/>
  <p:tag name="KSO_WM_UNIT_DIAGRAM_ISREFERUNIT" val="0"/>
  <p:tag name="KSO_WM_UNIT_HIGHLIGHT" val="0"/>
  <p:tag name="KSO_WM_UNIT_ID" val="diagram20205782_3*m_h_i*1_4_1"/>
  <p:tag name="KSO_WM_UNIT_INDEX" val="1_4_1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65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10T16:14:11&quot;,&quot;maxSize&quot;:{&quot;size1&quot;:22.2},&quot;minSize&quot;:{&quot;size1&quot;:13.5},&quot;normalSize&quot;:{&quot;size1&quot;:13.5},&quot;subLayout&quot;:[{&quot;id&quot;:&quot;2023-09-10T16:14:11&quot;,&quot;margin&quot;:{&quot;bottom&quot;:0.025999998673796654,&quot;left&quot;:2.117000102996826,&quot;right&quot;:1.2699999809265137,&quot;top&quot;:0.4230000376701355},&quot;type&quot;:0},{&quot;id&quot;:&quot;2023-09-10T16:14:11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840"/>
  <p:tag name="KSO_WM_TEMPLATE_MASTER_TYPE" val="0"/>
  <p:tag name="KSO_WM_TEMPLATE_SUBCATEGORY" val="25"/>
</p:tagLst>
</file>

<file path=ppt/tags/tag36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40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40_7*e*1"/>
  <p:tag name="KSO_WM_UNIT_INDEX" val="1"/>
  <p:tag name="KSO_WM_UNIT_LAYERLEVEL" val="1"/>
  <p:tag name="KSO_WM_UNIT_NOCLEAR" val="0"/>
  <p:tag name="KSO_WM_UNIT_PRESET_TEXT" val="PART-01"/>
  <p:tag name="KSO_WM_UNIT_TEXT_LINE_FILL_TYPE" val="2"/>
  <p:tag name="KSO_WM_UNIT_TEXT_LINE_FORE_SCHEMECOLOR_INDEX" val="10"/>
  <p:tag name="KSO_WM_UNIT_TEXT_LINE_FORE_SCHEMECOLOR_INDEX_BRIGHTNESS" val="-0.25"/>
  <p:tag name="KSO_WM_UNIT_TYPE" val="e"/>
  <p:tag name="KSO_WM_UNIT_VALUE" val="6"/>
</p:tagLst>
</file>

<file path=ppt/tags/tag36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4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40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EXT_FILL_FORE_SCHEMECOLOR_INDEX" val="13"/>
  <p:tag name="KSO_WM_UNIT_TEXT_FILL_FORE_SCHEMECOLOR_INDEX_BRIGHTNESS" val="0"/>
  <p:tag name="KSO_WM_UNIT_TEXT_FILL_TYPE" val="1"/>
  <p:tag name="KSO_WM_UNIT_TYPE" val="a"/>
  <p:tag name="KSO_WM_UNIT_VALUE" val="10"/>
</p:tagLst>
</file>

<file path=ppt/tags/tag368.xml><?xml version="1.0" encoding="utf-8"?>
<p:tagLst xmlns:p="http://schemas.openxmlformats.org/presentationml/2006/main">
  <p:tag name="KSO_WM_BEAUTIFY_FLAG" val="#wm#"/>
  <p:tag name="KSO_WM_SLIDE_CONTENT_AREA" val="{&quot;left&quot;:&quot;137.35&quot;,&quot;top&quot;:&quot;152.65&quot;,&quot;width&quot;:&quot;731.15&quot;,&quot;height&quot;:&quot;223.6&quot;}"/>
  <p:tag name="KSO_WM_SLIDE_ID" val="custom20230840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840"/>
  <p:tag name="KSO_WM_TEMPLATE_MASTER_TYPE" val="1"/>
  <p:tag name="KSO_WM_TEMPLATE_SUBCATEGORY" val="0"/>
</p:tagLst>
</file>

<file path=ppt/tags/tag369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370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_1" val="10"/>
  <p:tag name="KSO_WM_UNIT_FILL_FORE_SCHEMECOLOR_INDEX_1_BRIGHTNESS" val="-0.25"/>
  <p:tag name="KSO_WM_UNIT_FILL_FORE_SCHEMECOLOR_INDEX_1_POS" val="0"/>
  <p:tag name="KSO_WM_UNIT_FILL_FORE_SCHEMECOLOR_INDEX_1_TRANS" val="0.66"/>
  <p:tag name="KSO_WM_UNIT_FILL_FORE_SCHEMECOLOR_INDEX_2" val="10"/>
  <p:tag name="KSO_WM_UNIT_FILL_FORE_SCHEMECOLOR_INDEX_2_BRIGHTNESS" val="0"/>
  <p:tag name="KSO_WM_UNIT_FILL_FORE_SCHEMECOLOR_INDEX_2_POS" val="0.47"/>
  <p:tag name="KSO_WM_UNIT_FILL_FORE_SCHEMECOLOR_INDEX_2_TRANS" val="1"/>
  <p:tag name="KSO_WM_UNIT_FILL_GRADIENT_ANGLE" val="0"/>
  <p:tag name="KSO_WM_UNIT_FILL_GRADIENT_DIRECTION" val="11"/>
  <p:tag name="KSO_WM_UNIT_FILL_GRADIENT_TYPE" val="2"/>
  <p:tag name="KSO_WM_UNIT_FILL_TYPE" val="3"/>
  <p:tag name="KSO_WM_UNIT_HIGHLIGHT" val="0"/>
  <p:tag name="KSO_WM_UNIT_ID" val="_12*i*2"/>
  <p:tag name="KSO_WM_UNIT_INDEX" val="2"/>
  <p:tag name="KSO_WM_UNIT_LAYERLEVEL" val="1"/>
  <p:tag name="KSO_WM_UNIT_TYPE" val="i"/>
</p:tagLst>
</file>

<file path=ppt/tags/tag371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372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373.xml><?xml version="1.0" encoding="utf-8"?>
<p:tagLst xmlns:p="http://schemas.openxmlformats.org/presentationml/2006/main">
  <p:tag name="KSO_WM_ASSEMBLE_CHIP_INDEX" val="f395060cadab4fcfb185681a54bb30ce"/>
  <p:tag name="KSO_WM_BEAUTIFY_FLAG" val="#wm#"/>
  <p:tag name="KSO_WM_CHIP_GROUPID" val="60b9e74765103b6cf1b28632"/>
  <p:tag name="KSO_WM_CHIP_XID" val="60b9e74765103b6cf1b28633"/>
  <p:tag name="KSO_WM_DIAGRAM_GROUP_CODE" val="l1-1"/>
  <p:tag name="KSO_WM_TAG_VERSION" val="1.0"/>
  <p:tag name="KSO_WM_TEMPLATE_CATEGORY" val="diagram"/>
  <p:tag name="KSO_WM_TEMPLATE_INDEX" val="20219226"/>
  <p:tag name="KSO_WM_UNIT_COMPATIBLE" val="0"/>
  <p:tag name="KSO_WM_UNIT_DIAGRAM_ISNUMVISUAL" val="0"/>
  <p:tag name="KSO_WM_UNIT_DIAGRAM_ISREFERUNIT" val="0"/>
  <p:tag name="KSO_WM_UNIT_HIGHLIGHT" val="0"/>
  <p:tag name="KSO_WM_UNIT_ID" val="diagram20219226_5*l_h_f*1_1_1"/>
  <p:tag name="KSO_WM_UNIT_INDEX" val="1_1_1"/>
  <p:tag name="KSO_WM_UNIT_LAYERLEVEL" val="1_1_1"/>
  <p:tag name="KSO_WM_UNIT_NOCLEAR" val="0"/>
  <p:tag name="KSO_WM_UNIT_PRESET_TEXT" val="输入正文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0"/>
  <p:tag name="KSO_WM_UNIT_VALUE" val="4"/>
</p:tagLst>
</file>

<file path=ppt/tags/tag374.xml><?xml version="1.0" encoding="utf-8"?>
<p:tagLst xmlns:p="http://schemas.openxmlformats.org/presentationml/2006/main">
  <p:tag name="KSO_WM_ASSEMBLE_CHIP_INDEX" val="f395060cadab4fcfb185681a54bb30ce"/>
  <p:tag name="KSO_WM_BEAUTIFY_FLAG" val="#wm#"/>
  <p:tag name="KSO_WM_CHIP_GROUPID" val="60b9e74765103b6cf1b28632"/>
  <p:tag name="KSO_WM_CHIP_XID" val="60b9e74765103b6cf1b28633"/>
  <p:tag name="KSO_WM_DIAGRAM_GROUP_CODE" val="l1-1"/>
  <p:tag name="KSO_WM_TAG_VERSION" val="1.0"/>
  <p:tag name="KSO_WM_TEMPLATE_CATEGORY" val="diagram"/>
  <p:tag name="KSO_WM_TEMPLATE_INDEX" val="20219226"/>
  <p:tag name="KSO_WM_UNIT_COMPATIBLE" val="0"/>
  <p:tag name="KSO_WM_UNIT_DIAGRAM_ISNUMVISUAL" val="0"/>
  <p:tag name="KSO_WM_UNIT_DIAGRAM_ISREFERUNIT" val="0"/>
  <p:tag name="KSO_WM_UNIT_HIGHLIGHT" val="0"/>
  <p:tag name="KSO_WM_UNIT_ID" val="diagram20219226_5*l_h_f*1_2_1"/>
  <p:tag name="KSO_WM_UNIT_INDEX" val="1_2_1"/>
  <p:tag name="KSO_WM_UNIT_LAYERLEVEL" val="1_1_1"/>
  <p:tag name="KSO_WM_UNIT_NOCLEAR" val="0"/>
  <p:tag name="KSO_WM_UNIT_PRESET_TEXT" val="输入正文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0"/>
  <p:tag name="KSO_WM_UNIT_VALUE" val="4"/>
</p:tagLst>
</file>

<file path=ppt/tags/tag375.xml><?xml version="1.0" encoding="utf-8"?>
<p:tagLst xmlns:p="http://schemas.openxmlformats.org/presentationml/2006/main">
  <p:tag name="KSO_WM_ASSEMBLE_CHIP_INDEX" val="f395060cadab4fcfb185681a54bb30ce"/>
  <p:tag name="KSO_WM_BEAUTIFY_FLAG" val="#wm#"/>
  <p:tag name="KSO_WM_CHIP_GROUPID" val="60b9e74765103b6cf1b28632"/>
  <p:tag name="KSO_WM_CHIP_XID" val="60b9e74765103b6cf1b28633"/>
  <p:tag name="KSO_WM_DIAGRAM_GROUP_CODE" val="l1-1"/>
  <p:tag name="KSO_WM_TAG_VERSION" val="1.0"/>
  <p:tag name="KSO_WM_TEMPLATE_CATEGORY" val="diagram"/>
  <p:tag name="KSO_WM_TEMPLATE_INDEX" val="20219226"/>
  <p:tag name="KSO_WM_UNIT_COMPATIBLE" val="0"/>
  <p:tag name="KSO_WM_UNIT_DIAGRAM_ISNUMVISUAL" val="0"/>
  <p:tag name="KSO_WM_UNIT_DIAGRAM_ISREFERUNIT" val="0"/>
  <p:tag name="KSO_WM_UNIT_HIGHLIGHT" val="0"/>
  <p:tag name="KSO_WM_UNIT_ID" val="diagram20219226_5*l_h_f*1_3_1"/>
  <p:tag name="KSO_WM_UNIT_INDEX" val="1_3_1"/>
  <p:tag name="KSO_WM_UNIT_LAYERLEVEL" val="1_1_1"/>
  <p:tag name="KSO_WM_UNIT_NOCLEAR" val="0"/>
  <p:tag name="KSO_WM_UNIT_PRESET_TEXT" val="输入正文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0"/>
  <p:tag name="KSO_WM_UNIT_VALUE" val="4"/>
</p:tagLst>
</file>

<file path=ppt/tags/tag376.xml><?xml version="1.0" encoding="utf-8"?>
<p:tagLst xmlns:p="http://schemas.openxmlformats.org/presentationml/2006/main">
  <p:tag name="KSO_WM_ASSEMBLE_CHIP_INDEX" val="f395060cadab4fcfb185681a54bb30ce"/>
  <p:tag name="KSO_WM_BEAUTIFY_FLAG" val="#wm#"/>
  <p:tag name="KSO_WM_CHIP_GROUPID" val="60b9e74765103b6cf1b28632"/>
  <p:tag name="KSO_WM_CHIP_XID" val="60b9e74765103b6cf1b28633"/>
  <p:tag name="KSO_WM_DIAGRAM_GROUP_CODE" val="l1-1"/>
  <p:tag name="KSO_WM_TAG_VERSION" val="1.0"/>
  <p:tag name="KSO_WM_TEMPLATE_CATEGORY" val="diagram"/>
  <p:tag name="KSO_WM_TEMPLATE_INDEX" val="20219226"/>
  <p:tag name="KSO_WM_UNIT_COMPATIBLE" val="0"/>
  <p:tag name="KSO_WM_UNIT_DIAGRAM_ISNUMVISUAL" val="0"/>
  <p:tag name="KSO_WM_UNIT_DIAGRAM_ISREFERUNIT" val="0"/>
  <p:tag name="KSO_WM_UNIT_HIGHLIGHT" val="0"/>
  <p:tag name="KSO_WM_UNIT_ID" val="diagram20219226_5*l_h_f*1_4_1"/>
  <p:tag name="KSO_WM_UNIT_INDEX" val="1_4_1"/>
  <p:tag name="KSO_WM_UNIT_LAYERLEVEL" val="1_1_1"/>
  <p:tag name="KSO_WM_UNIT_NOCLEAR" val="0"/>
  <p:tag name="KSO_WM_UNIT_PRESET_TEXT" val="输入正文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0"/>
  <p:tag name="KSO_WM_UNIT_VALUE" val="4"/>
</p:tagLst>
</file>

<file path=ppt/tags/tag377.xml><?xml version="1.0" encoding="utf-8"?>
<p:tagLst xmlns:p="http://schemas.openxmlformats.org/presentationml/2006/main">
  <p:tag name="KSO_WM_ASSEMBLE_CHIP_INDEX" val="f395060cadab4fcfb185681a54bb30ce"/>
  <p:tag name="KSO_WM_BEAUTIFY_FLAG" val="#wm#"/>
  <p:tag name="KSO_WM_CHIP_GROUPID" val="60b9e74765103b6cf1b28632"/>
  <p:tag name="KSO_WM_CHIP_XID" val="60b9e74765103b6cf1b28633"/>
  <p:tag name="KSO_WM_DIAGRAM_GROUP_CODE" val="l1-1"/>
  <p:tag name="KSO_WM_TAG_VERSION" val="1.0"/>
  <p:tag name="KSO_WM_TEMPLATE_CATEGORY" val="diagram"/>
  <p:tag name="KSO_WM_TEMPLATE_INDEX" val="20219226"/>
  <p:tag name="KSO_WM_UNIT_COMPATIBLE" val="0"/>
  <p:tag name="KSO_WM_UNIT_DIAGRAM_ISNUMVISUAL" val="0"/>
  <p:tag name="KSO_WM_UNIT_DIAGRAM_ISREFERUNIT" val="0"/>
  <p:tag name="KSO_WM_UNIT_HIGHLIGHT" val="0"/>
  <p:tag name="KSO_WM_UNIT_ID" val="diagram20219226_5*l_h_f*1_5_1"/>
  <p:tag name="KSO_WM_UNIT_INDEX" val="1_5_1"/>
  <p:tag name="KSO_WM_UNIT_LAYERLEVEL" val="1_1_1"/>
  <p:tag name="KSO_WM_UNIT_NOCLEAR" val="0"/>
  <p:tag name="KSO_WM_UNIT_PRESET_TEXT" val="输入正文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0"/>
  <p:tag name="KSO_WM_UNIT_VALUE" val="4"/>
</p:tagLst>
</file>

<file path=ppt/tags/tag378.xml><?xml version="1.0" encoding="utf-8"?>
<p:tagLst xmlns:p="http://schemas.openxmlformats.org/presentationml/2006/main">
  <p:tag name="KSO_WM_ASSEMBLE_CHIP_INDEX" val="f395060cadab4fcfb185681a54bb30ce"/>
  <p:tag name="KSO_WM_BEAUTIFY_FLAG" val="#wm#"/>
  <p:tag name="KSO_WM_CHIP_GROUPID" val="60b9e74765103b6cf1b28632"/>
  <p:tag name="KSO_WM_CHIP_XID" val="60b9e74765103b6cf1b28633"/>
  <p:tag name="KSO_WM_DIAGRAM_GROUP_CODE" val="l1-1"/>
  <p:tag name="KSO_WM_TAG_VERSION" val="1.0"/>
  <p:tag name="KSO_WM_TEMPLATE_CATEGORY" val="diagram"/>
  <p:tag name="KSO_WM_TEMPLATE_INDEX" val="20219226"/>
  <p:tag name="KSO_WM_UNIT_COMPATIBLE" val="0"/>
  <p:tag name="KSO_WM_UNIT_DIAGRAM_ISNUMVISUAL" val="0"/>
  <p:tag name="KSO_WM_UNIT_DIAGRAM_ISREFERUNIT" val="0"/>
  <p:tag name="KSO_WM_UNIT_HIGHLIGHT" val="0"/>
  <p:tag name="KSO_WM_UNIT_ID" val="diagram20219226_5*l_h_f*1_6_1"/>
  <p:tag name="KSO_WM_UNIT_INDEX" val="1_6_1"/>
  <p:tag name="KSO_WM_UNIT_LAYERLEVEL" val="1_1_1"/>
  <p:tag name="KSO_WM_UNIT_NOCLEAR" val="0"/>
  <p:tag name="KSO_WM_UNIT_PRESET_TEXT" val="输入正文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0"/>
  <p:tag name="KSO_WM_UNIT_VALUE" val="4"/>
</p:tagLst>
</file>

<file path=ppt/tags/tag379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10T16:14:13&quot;,&quot;maxSize&quot;:{&quot;size1&quot;:22.2},&quot;minSize&quot;:{&quot;size1&quot;:13.5},&quot;normalSize&quot;:{&quot;size1&quot;:13.5},&quot;subLayout&quot;:[{&quot;id&quot;:&quot;2023-09-10T16:14:13&quot;,&quot;margin&quot;:{&quot;bottom&quot;:0.025999998673796654,&quot;left&quot;:2.117000102996826,&quot;right&quot;:1.2699999809265137,&quot;top&quot;:0.4230000376701355},&quot;type&quot;:0},{&quot;id&quot;:&quot;2023-09-10T16:14:13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840"/>
  <p:tag name="KSO_WM_TEMPLATE_MASTER_TYPE" val="0"/>
  <p:tag name="KSO_WM_TEMPLATE_SUBCATEGORY" val="25"/>
</p:tagLst>
</file>

<file path=ppt/tags/tag380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381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_1" val="10"/>
  <p:tag name="KSO_WM_UNIT_FILL_FORE_SCHEMECOLOR_INDEX_1_BRIGHTNESS" val="-0.25"/>
  <p:tag name="KSO_WM_UNIT_FILL_FORE_SCHEMECOLOR_INDEX_1_POS" val="0"/>
  <p:tag name="KSO_WM_UNIT_FILL_FORE_SCHEMECOLOR_INDEX_1_TRANS" val="0.66"/>
  <p:tag name="KSO_WM_UNIT_FILL_FORE_SCHEMECOLOR_INDEX_2" val="10"/>
  <p:tag name="KSO_WM_UNIT_FILL_FORE_SCHEMECOLOR_INDEX_2_BRIGHTNESS" val="0"/>
  <p:tag name="KSO_WM_UNIT_FILL_FORE_SCHEMECOLOR_INDEX_2_POS" val="0.47"/>
  <p:tag name="KSO_WM_UNIT_FILL_FORE_SCHEMECOLOR_INDEX_2_TRANS" val="1"/>
  <p:tag name="KSO_WM_UNIT_FILL_GRADIENT_ANGLE" val="0"/>
  <p:tag name="KSO_WM_UNIT_FILL_GRADIENT_DIRECTION" val="11"/>
  <p:tag name="KSO_WM_UNIT_FILL_GRADIENT_TYPE" val="2"/>
  <p:tag name="KSO_WM_UNIT_FILL_TYPE" val="3"/>
  <p:tag name="KSO_WM_UNIT_HIGHLIGHT" val="0"/>
  <p:tag name="KSO_WM_UNIT_ID" val="_12*i*2"/>
  <p:tag name="KSO_WM_UNIT_INDEX" val="2"/>
  <p:tag name="KSO_WM_UNIT_LAYERLEVEL" val="1"/>
  <p:tag name="KSO_WM_UNIT_TYPE" val="i"/>
</p:tagLst>
</file>

<file path=ppt/tags/tag382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383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38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9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05"/>
  <p:tag name="KSO_WM_UNIT_FILL_TYPE" val="1"/>
  <p:tag name="KSO_WM_UNIT_HIGHLIGHT" val="0"/>
  <p:tag name="KSO_WM_UNIT_ID" val="diagram20228769_3*l_h_i*1_1_1"/>
  <p:tag name="KSO_WM_UNIT_INDEX" val="1_1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8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9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.6"/>
  <p:tag name="KSO_WM_UNIT_FILL_FORE_SCHEMECOLOR_INDEX_1_POS" val="0"/>
  <p:tag name="KSO_WM_UNIT_FILL_FORE_SCHEMECOLOR_INDEX_1_TRANS" val="0"/>
  <p:tag name="KSO_WM_UNIT_FILL_FORE_SCHEMECOLOR_INDEX_2" val="5"/>
  <p:tag name="KSO_WM_UNIT_FILL_FORE_SCHEMECOLOR_INDEX_2_BRIGHTNESS" val="0"/>
  <p:tag name="KSO_WM_UNIT_FILL_FORE_SCHEMECOLOR_INDEX_2_POS" val="0.66"/>
  <p:tag name="KSO_WM_UNIT_FILL_FORE_SCHEMECOLOR_INDEX_2_TRANS" val="0"/>
  <p:tag name="KSO_WM_UNIT_FILL_GRADIENT_ANGLE" val="45"/>
  <p:tag name="KSO_WM_UNIT_FILL_GRADIENT_DIRECTION" val="0"/>
  <p:tag name="KSO_WM_UNIT_FILL_GRADIENT_TYPE" val="0"/>
  <p:tag name="KSO_WM_UNIT_FILL_TYPE" val="3"/>
  <p:tag name="KSO_WM_UNIT_HIGHLIGHT" val="0"/>
  <p:tag name="KSO_WM_UNIT_ID" val="diagram20228769_3*l_h_i*1_1_2"/>
  <p:tag name="KSO_WM_UNIT_INDEX" val="1_1_2"/>
  <p:tag name="KSO_WM_UNIT_LAYERLEVEL" val="1_1_1"/>
  <p:tag name="KSO_WM_UNIT_SHADOW_SCHEMECOLOR_INDEX" val="5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8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9"/>
  <p:tag name="KSO_WM_UNIT_COMPATIBLE" val="0"/>
  <p:tag name="KSO_WM_UNIT_DIAGRAM_ISNUMVISUAL" val="0"/>
  <p:tag name="KSO_WM_UNIT_DIAGRAM_ISREFERUNIT" val="0"/>
  <p:tag name="KSO_WM_UNIT_HIGHLIGHT" val="0"/>
  <p:tag name="KSO_WM_UNIT_ID" val="diagram20228769_3*l_h_f*1_1_1"/>
  <p:tag name="KSO_WM_UNIT_INDEX" val="1_1_1"/>
  <p:tag name="KSO_WM_UNIT_LAYERLEVEL" val="1_1_1"/>
  <p:tag name="KSO_WM_UNIT_NOCLEAR" val="0"/>
  <p:tag name="KSO_WM_UNIT_PRESET_TEXT" val="请言简意赅的阐述您的观点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38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9"/>
  <p:tag name="KSO_WM_UNIT_COMPATIBLE" val="0"/>
  <p:tag name="KSO_WM_UNIT_DIAGRAM_ISNUMVISUAL" val="0"/>
  <p:tag name="KSO_WM_UNIT_DIAGRAM_ISREFERUNIT" val="0"/>
  <p:tag name="KSO_WM_UNIT_HIGHLIGHT" val="0"/>
  <p:tag name="KSO_WM_UNIT_ID" val="diagram20228769_3*l_h_i*1_1_3"/>
  <p:tag name="KSO_WM_UNIT_INDEX" val="1_1_3"/>
  <p:tag name="KSO_WM_UNIT_LAYERLEVEL" val="1_1_1"/>
  <p:tag name="KSO_WM_UNIT_TYPE" val="l_h_i"/>
  <p:tag name="KSO_WM_UNIT_USESOURCEFORMAT_APPLY" val="0"/>
</p:tagLst>
</file>

<file path=ppt/tags/tag38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9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05"/>
  <p:tag name="KSO_WM_UNIT_FILL_TYPE" val="1"/>
  <p:tag name="KSO_WM_UNIT_HIGHLIGHT" val="0"/>
  <p:tag name="KSO_WM_UNIT_ID" val="diagram20228769_3*l_h_i*1_2_1"/>
  <p:tag name="KSO_WM_UNIT_INDEX" val="1_2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8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9"/>
  <p:tag name="KSO_WM_UNIT_COMPATIBLE" val="0"/>
  <p:tag name="KSO_WM_UNIT_DIAGRAM_ISNUMVISUAL" val="0"/>
  <p:tag name="KSO_WM_UNIT_DIAGRAM_ISREFERUNIT" val="0"/>
  <p:tag name="KSO_WM_UNIT_FILL_FORE_SCHEMECOLOR_INDEX_1" val="6"/>
  <p:tag name="KSO_WM_UNIT_FILL_FORE_SCHEMECOLOR_INDEX_1_BRIGHTNESS" val="0.8"/>
  <p:tag name="KSO_WM_UNIT_FILL_FORE_SCHEMECOLOR_INDEX_1_POS" val="0"/>
  <p:tag name="KSO_WM_UNIT_FILL_FORE_SCHEMECOLOR_INDEX_1_TRANS" val="0"/>
  <p:tag name="KSO_WM_UNIT_FILL_FORE_SCHEMECOLOR_INDEX_2" val="6"/>
  <p:tag name="KSO_WM_UNIT_FILL_FORE_SCHEMECOLOR_INDEX_2_BRIGHTNESS" val="0"/>
  <p:tag name="KSO_WM_UNIT_FILL_FORE_SCHEMECOLOR_INDEX_2_POS" val="0.66"/>
  <p:tag name="KSO_WM_UNIT_FILL_FORE_SCHEMECOLOR_INDEX_2_TRANS" val="0"/>
  <p:tag name="KSO_WM_UNIT_FILL_GRADIENT_ANGLE" val="45"/>
  <p:tag name="KSO_WM_UNIT_FILL_GRADIENT_DIRECTION" val="0"/>
  <p:tag name="KSO_WM_UNIT_FILL_GRADIENT_TYPE" val="0"/>
  <p:tag name="KSO_WM_UNIT_FILL_TYPE" val="3"/>
  <p:tag name="KSO_WM_UNIT_HIGHLIGHT" val="0"/>
  <p:tag name="KSO_WM_UNIT_ID" val="diagram20228769_3*l_h_i*1_2_2"/>
  <p:tag name="KSO_WM_UNIT_INDEX" val="1_2_2"/>
  <p:tag name="KSO_WM_UNIT_LAYERLEVEL" val="1_1_1"/>
  <p:tag name="KSO_WM_UNIT_SHADOW_SCHEMECOLOR_INDEX" val="6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9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9"/>
  <p:tag name="KSO_WM_UNIT_COMPATIBLE" val="0"/>
  <p:tag name="KSO_WM_UNIT_DIAGRAM_ISNUMVISUAL" val="0"/>
  <p:tag name="KSO_WM_UNIT_DIAGRAM_ISREFERUNIT" val="0"/>
  <p:tag name="KSO_WM_UNIT_HIGHLIGHT" val="0"/>
  <p:tag name="KSO_WM_UNIT_ID" val="diagram20228769_3*l_h_f*1_2_1"/>
  <p:tag name="KSO_WM_UNIT_INDEX" val="1_2_1"/>
  <p:tag name="KSO_WM_UNIT_LAYERLEVEL" val="1_1_1"/>
  <p:tag name="KSO_WM_UNIT_NOCLEAR" val="0"/>
  <p:tag name="KSO_WM_UNIT_PRESET_TEXT" val="请言简意赅的阐述您的观点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39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9"/>
  <p:tag name="KSO_WM_UNIT_COMPATIBLE" val="0"/>
  <p:tag name="KSO_WM_UNIT_DIAGRAM_ISNUMVISUAL" val="0"/>
  <p:tag name="KSO_WM_UNIT_DIAGRAM_ISREFERUNIT" val="0"/>
  <p:tag name="KSO_WM_UNIT_HIGHLIGHT" val="0"/>
  <p:tag name="KSO_WM_UNIT_ID" val="diagram20228769_3*l_h_i*1_2_3"/>
  <p:tag name="KSO_WM_UNIT_INDEX" val="1_2_3"/>
  <p:tag name="KSO_WM_UNIT_LAYERLEVEL" val="1_1_1"/>
  <p:tag name="KSO_WM_UNIT_TYPE" val="l_h_i"/>
  <p:tag name="KSO_WM_UNIT_USESOURCEFORMAT_APPLY" val="0"/>
</p:tagLst>
</file>

<file path=ppt/tags/tag39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9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05"/>
  <p:tag name="KSO_WM_UNIT_FILL_TYPE" val="1"/>
  <p:tag name="KSO_WM_UNIT_HIGHLIGHT" val="0"/>
  <p:tag name="KSO_WM_UNIT_ID" val="diagram20228769_3*l_h_i*1_4_1"/>
  <p:tag name="KSO_WM_UNIT_INDEX" val="1_4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9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9"/>
  <p:tag name="KSO_WM_UNIT_COMPATIBLE" val="0"/>
  <p:tag name="KSO_WM_UNIT_DIAGRAM_ISNUMVISUAL" val="0"/>
  <p:tag name="KSO_WM_UNIT_DIAGRAM_ISREFERUNIT" val="0"/>
  <p:tag name="KSO_WM_UNIT_FILL_FORE_SCHEMECOLOR_INDEX_1" val="7"/>
  <p:tag name="KSO_WM_UNIT_FILL_FORE_SCHEMECOLOR_INDEX_1_BRIGHTNESS" val="0.8"/>
  <p:tag name="KSO_WM_UNIT_FILL_FORE_SCHEMECOLOR_INDEX_1_POS" val="0"/>
  <p:tag name="KSO_WM_UNIT_FILL_FORE_SCHEMECOLOR_INDEX_1_TRANS" val="0"/>
  <p:tag name="KSO_WM_UNIT_FILL_FORE_SCHEMECOLOR_INDEX_2" val="7"/>
  <p:tag name="KSO_WM_UNIT_FILL_FORE_SCHEMECOLOR_INDEX_2_BRIGHTNESS" val="0"/>
  <p:tag name="KSO_WM_UNIT_FILL_FORE_SCHEMECOLOR_INDEX_2_POS" val="0.66"/>
  <p:tag name="KSO_WM_UNIT_FILL_FORE_SCHEMECOLOR_INDEX_2_TRANS" val="0"/>
  <p:tag name="KSO_WM_UNIT_FILL_GRADIENT_ANGLE" val="45"/>
  <p:tag name="KSO_WM_UNIT_FILL_GRADIENT_DIRECTION" val="0"/>
  <p:tag name="KSO_WM_UNIT_FILL_GRADIENT_TYPE" val="0"/>
  <p:tag name="KSO_WM_UNIT_FILL_TYPE" val="3"/>
  <p:tag name="KSO_WM_UNIT_HIGHLIGHT" val="0"/>
  <p:tag name="KSO_WM_UNIT_ID" val="diagram20228769_3*l_h_i*1_4_2"/>
  <p:tag name="KSO_WM_UNIT_INDEX" val="1_4_2"/>
  <p:tag name="KSO_WM_UNIT_LAYERLEVEL" val="1_1_1"/>
  <p:tag name="KSO_WM_UNIT_SHADOW_SCHEMECOLOR_INDEX" val="7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9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9"/>
  <p:tag name="KSO_WM_UNIT_COMPATIBLE" val="0"/>
  <p:tag name="KSO_WM_UNIT_DIAGRAM_ISNUMVISUAL" val="0"/>
  <p:tag name="KSO_WM_UNIT_DIAGRAM_ISREFERUNIT" val="0"/>
  <p:tag name="KSO_WM_UNIT_HIGHLIGHT" val="0"/>
  <p:tag name="KSO_WM_UNIT_ID" val="diagram20228769_3*l_h_f*1_4_1"/>
  <p:tag name="KSO_WM_UNIT_INDEX" val="1_4_1"/>
  <p:tag name="KSO_WM_UNIT_LAYERLEVEL" val="1_1_1"/>
  <p:tag name="KSO_WM_UNIT_NOCLEAR" val="0"/>
  <p:tag name="KSO_WM_UNIT_PRESET_TEXT" val="请言简意赅的阐述您的观点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39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9"/>
  <p:tag name="KSO_WM_UNIT_COMPATIBLE" val="0"/>
  <p:tag name="KSO_WM_UNIT_DIAGRAM_ISNUMVISUAL" val="0"/>
  <p:tag name="KSO_WM_UNIT_DIAGRAM_ISREFERUNIT" val="0"/>
  <p:tag name="KSO_WM_UNIT_HIGHLIGHT" val="0"/>
  <p:tag name="KSO_WM_UNIT_ID" val="diagram20228769_3*l_h_i*1_4_3"/>
  <p:tag name="KSO_WM_UNIT_INDEX" val="1_4_3"/>
  <p:tag name="KSO_WM_UNIT_LAYERLEVEL" val="1_1_1"/>
  <p:tag name="KSO_WM_UNIT_TYPE" val="l_h_i"/>
  <p:tag name="KSO_WM_UNIT_USESOURCEFORMAT_APPLY" val="0"/>
</p:tagLst>
</file>

<file path=ppt/tags/tag39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9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05"/>
  <p:tag name="KSO_WM_UNIT_FILL_TYPE" val="1"/>
  <p:tag name="KSO_WM_UNIT_HIGHLIGHT" val="0"/>
  <p:tag name="KSO_WM_UNIT_ID" val="diagram20228769_3*l_h_i*1_3_1"/>
  <p:tag name="KSO_WM_UNIT_INDEX" val="1_3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9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9"/>
  <p:tag name="KSO_WM_UNIT_COMPATIBLE" val="0"/>
  <p:tag name="KSO_WM_UNIT_DIAGRAM_ISNUMVISUAL" val="0"/>
  <p:tag name="KSO_WM_UNIT_DIAGRAM_ISREFERUNIT" val="0"/>
  <p:tag name="KSO_WM_UNIT_FILL_FORE_SCHEMECOLOR_INDEX_1" val="10"/>
  <p:tag name="KSO_WM_UNIT_FILL_FORE_SCHEMECOLOR_INDEX_1_BRIGHTNESS" val="0.8"/>
  <p:tag name="KSO_WM_UNIT_FILL_FORE_SCHEMECOLOR_INDEX_1_POS" val="0"/>
  <p:tag name="KSO_WM_UNIT_FILL_FORE_SCHEMECOLOR_INDEX_1_TRANS" val="0"/>
  <p:tag name="KSO_WM_UNIT_FILL_FORE_SCHEMECOLOR_INDEX_2" val="10"/>
  <p:tag name="KSO_WM_UNIT_FILL_FORE_SCHEMECOLOR_INDEX_2_BRIGHTNESS" val="0"/>
  <p:tag name="KSO_WM_UNIT_FILL_FORE_SCHEMECOLOR_INDEX_2_POS" val="0.66"/>
  <p:tag name="KSO_WM_UNIT_FILL_FORE_SCHEMECOLOR_INDEX_2_TRANS" val="0"/>
  <p:tag name="KSO_WM_UNIT_FILL_GRADIENT_ANGLE" val="45"/>
  <p:tag name="KSO_WM_UNIT_FILL_GRADIENT_DIRECTION" val="0"/>
  <p:tag name="KSO_WM_UNIT_FILL_GRADIENT_TYPE" val="0"/>
  <p:tag name="KSO_WM_UNIT_FILL_TYPE" val="3"/>
  <p:tag name="KSO_WM_UNIT_HIGHLIGHT" val="0"/>
  <p:tag name="KSO_WM_UNIT_ID" val="diagram20228769_3*l_h_i*1_3_2"/>
  <p:tag name="KSO_WM_UNIT_INDEX" val="1_3_2"/>
  <p:tag name="KSO_WM_UNIT_LAYERLEVEL" val="1_1_1"/>
  <p:tag name="KSO_WM_UNIT_SHADOW_SCHEMECOLOR_INDEX" val="10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9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9"/>
  <p:tag name="KSO_WM_UNIT_COMPATIBLE" val="0"/>
  <p:tag name="KSO_WM_UNIT_DIAGRAM_ISNUMVISUAL" val="0"/>
  <p:tag name="KSO_WM_UNIT_DIAGRAM_ISREFERUNIT" val="0"/>
  <p:tag name="KSO_WM_UNIT_HIGHLIGHT" val="0"/>
  <p:tag name="KSO_WM_UNIT_ID" val="diagram20228769_3*l_h_f*1_3_1"/>
  <p:tag name="KSO_WM_UNIT_INDEX" val="1_3_1"/>
  <p:tag name="KSO_WM_UNIT_LAYERLEVEL" val="1_1_1"/>
  <p:tag name="KSO_WM_UNIT_NOCLEAR" val="0"/>
  <p:tag name="KSO_WM_UNIT_PRESET_TEXT" val="请言简意赅的阐述您的观点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39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9"/>
  <p:tag name="KSO_WM_UNIT_COMPATIBLE" val="0"/>
  <p:tag name="KSO_WM_UNIT_DIAGRAM_ISNUMVISUAL" val="0"/>
  <p:tag name="KSO_WM_UNIT_DIAGRAM_ISREFERUNIT" val="0"/>
  <p:tag name="KSO_WM_UNIT_HIGHLIGHT" val="0"/>
  <p:tag name="KSO_WM_UNIT_ID" val="diagram20228769_3*l_h_i*1_3_3"/>
  <p:tag name="KSO_WM_UNIT_INDEX" val="1_3_3"/>
  <p:tag name="KSO_WM_UNIT_LAYERLEVEL" val="1_1_1"/>
  <p:tag name="KSO_WM_UNIT_TYPE" val="l_h_i"/>
  <p:tag name="KSO_WM_UNIT_USESOURCEFORMAT_APPLY" val="0"/>
</p:tagLst>
</file>

<file path=ppt/tags/tag400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10T16:14:11&quot;,&quot;maxSize&quot;:{&quot;size1&quot;:22.2},&quot;minSize&quot;:{&quot;size1&quot;:13.5},&quot;normalSize&quot;:{&quot;size1&quot;:13.5},&quot;subLayout&quot;:[{&quot;id&quot;:&quot;2023-09-10T16:14:11&quot;,&quot;margin&quot;:{&quot;bottom&quot;:0.025999998673796654,&quot;left&quot;:2.117000102996826,&quot;right&quot;:1.2699999809265137,&quot;top&quot;:0.4230000376701355},&quot;type&quot;:0},{&quot;id&quot;:&quot;2023-09-10T16:14:11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840"/>
  <p:tag name="KSO_WM_TEMPLATE_MASTER_TYPE" val="0"/>
  <p:tag name="KSO_WM_TEMPLATE_SUBCATEGORY" val="25"/>
</p:tagLst>
</file>

<file path=ppt/tags/tag401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402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_1" val="10"/>
  <p:tag name="KSO_WM_UNIT_FILL_FORE_SCHEMECOLOR_INDEX_1_BRIGHTNESS" val="-0.25"/>
  <p:tag name="KSO_WM_UNIT_FILL_FORE_SCHEMECOLOR_INDEX_1_POS" val="0"/>
  <p:tag name="KSO_WM_UNIT_FILL_FORE_SCHEMECOLOR_INDEX_1_TRANS" val="0.66"/>
  <p:tag name="KSO_WM_UNIT_FILL_FORE_SCHEMECOLOR_INDEX_2" val="10"/>
  <p:tag name="KSO_WM_UNIT_FILL_FORE_SCHEMECOLOR_INDEX_2_BRIGHTNESS" val="0"/>
  <p:tag name="KSO_WM_UNIT_FILL_FORE_SCHEMECOLOR_INDEX_2_POS" val="0.47"/>
  <p:tag name="KSO_WM_UNIT_FILL_FORE_SCHEMECOLOR_INDEX_2_TRANS" val="1"/>
  <p:tag name="KSO_WM_UNIT_FILL_GRADIENT_ANGLE" val="0"/>
  <p:tag name="KSO_WM_UNIT_FILL_GRADIENT_DIRECTION" val="11"/>
  <p:tag name="KSO_WM_UNIT_FILL_GRADIENT_TYPE" val="2"/>
  <p:tag name="KSO_WM_UNIT_FILL_TYPE" val="3"/>
  <p:tag name="KSO_WM_UNIT_HIGHLIGHT" val="0"/>
  <p:tag name="KSO_WM_UNIT_ID" val="_12*i*2"/>
  <p:tag name="KSO_WM_UNIT_INDEX" val="2"/>
  <p:tag name="KSO_WM_UNIT_LAYERLEVEL" val="1"/>
  <p:tag name="KSO_WM_UNIT_TYPE" val="i"/>
</p:tagLst>
</file>

<file path=ppt/tags/tag403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404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405.xml><?xml version="1.0" encoding="utf-8"?>
<p:tagLst xmlns:p="http://schemas.openxmlformats.org/presentationml/2006/main">
  <p:tag name="KSO_WM_ASSEMBLE_CHIP_INDEX" val="a8a360a25e8c4f54bdd797d190dbd566"/>
  <p:tag name="KSO_WM_BEAUTIFY_FLAG" val="#wm#"/>
  <p:tag name="KSO_WM_CHIP_GROUPID" val="60b9ea2bd573a1aeab43c118"/>
  <p:tag name="KSO_WM_CHIP_XID" val="60b9ea2bd573a1aeab43c119"/>
  <p:tag name="KSO_WM_DIAGRAM_GROUP_CODE" val="l1-1"/>
  <p:tag name="KSO_WM_TAG_VERSION" val="1.0"/>
  <p:tag name="KSO_WM_TEMPLATE_CATEGORY" val="diagram"/>
  <p:tag name="KSO_WM_TEMPLATE_INDEX" val="20219150"/>
  <p:tag name="KSO_WM_UNIT_COMPATIBLE" val="0"/>
  <p:tag name="KSO_WM_UNIT_DIAGRAM_ISNUMVISUAL" val="0"/>
  <p:tag name="KSO_WM_UNIT_DIAGRAM_ISREFERUNIT" val="0"/>
  <p:tag name="KSO_WM_UNIT_HIGHLIGHT" val="0"/>
  <p:tag name="KSO_WM_UNIT_ID" val="diagram20219150_2*l_h_f*1_1_1"/>
  <p:tag name="KSO_WM_UNIT_INDEX" val="1_1_1"/>
  <p:tag name="KSO_WM_UNIT_LAYERLEVEL" val="1_1_1"/>
  <p:tag name="KSO_WM_UNIT_NOCLEAR" val="0"/>
  <p:tag name="KSO_WM_UNIT_PRESET_TEXT" val="单击此处输入正文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0"/>
  <p:tag name="KSO_WM_UNIT_VALUE" val="8"/>
</p:tagLst>
</file>

<file path=ppt/tags/tag406.xml><?xml version="1.0" encoding="utf-8"?>
<p:tagLst xmlns:p="http://schemas.openxmlformats.org/presentationml/2006/main">
  <p:tag name="KSO_WM_ASSEMBLE_CHIP_INDEX" val="a8a360a25e8c4f54bdd797d190dbd566"/>
  <p:tag name="KSO_WM_BEAUTIFY_FLAG" val="#wm#"/>
  <p:tag name="KSO_WM_CHIP_GROUPID" val="60b9ea2bd573a1aeab43c118"/>
  <p:tag name="KSO_WM_CHIP_XID" val="60b9ea2bd573a1aeab43c119"/>
  <p:tag name="KSO_WM_DIAGRAM_GROUP_CODE" val="l1-1"/>
  <p:tag name="KSO_WM_TAG_VERSION" val="1.0"/>
  <p:tag name="KSO_WM_TEMPLATE_CATEGORY" val="diagram"/>
  <p:tag name="KSO_WM_TEMPLATE_INDEX" val="2021915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50_2*l_h_i*1_1_1"/>
  <p:tag name="KSO_WM_UNIT_INDEX" val="1_1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407.xml><?xml version="1.0" encoding="utf-8"?>
<p:tagLst xmlns:p="http://schemas.openxmlformats.org/presentationml/2006/main">
  <p:tag name="KSO_WM_ASSEMBLE_CHIP_INDEX" val="a8a360a25e8c4f54bdd797d190dbd566"/>
  <p:tag name="KSO_WM_BEAUTIFY_FLAG" val="#wm#"/>
  <p:tag name="KSO_WM_CHIP_GROUPID" val="60b9ea2bd573a1aeab43c118"/>
  <p:tag name="KSO_WM_CHIP_XID" val="60b9ea2bd573a1aeab43c119"/>
  <p:tag name="KSO_WM_DIAGRAM_GROUP_CODE" val="l1-1"/>
  <p:tag name="KSO_WM_TAG_VERSION" val="1.0"/>
  <p:tag name="KSO_WM_TEMPLATE_CATEGORY" val="diagram"/>
  <p:tag name="KSO_WM_TEMPLATE_INDEX" val="20219150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19150_2*l_h_i*1_1_3"/>
  <p:tag name="KSO_WM_UNIT_INDEX" val="1_1_3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6"/>
</p:tagLst>
</file>

<file path=ppt/tags/tag408.xml><?xml version="1.0" encoding="utf-8"?>
<p:tagLst xmlns:p="http://schemas.openxmlformats.org/presentationml/2006/main">
  <p:tag name="KSO_WM_ASSEMBLE_CHIP_INDEX" val="a8a360a25e8c4f54bdd797d190dbd566"/>
  <p:tag name="KSO_WM_BEAUTIFY_FLAG" val="#wm#"/>
  <p:tag name="KSO_WM_CHIP_GROUPID" val="60b9ea2bd573a1aeab43c118"/>
  <p:tag name="KSO_WM_CHIP_XID" val="60b9ea2bd573a1aeab43c119"/>
  <p:tag name="KSO_WM_DIAGRAM_GROUP_CODE" val="l1-1"/>
  <p:tag name="KSO_WM_TAG_VERSION" val="1.0"/>
  <p:tag name="KSO_WM_TEMPLATE_CATEGORY" val="diagram"/>
  <p:tag name="KSO_WM_TEMPLATE_INDEX" val="20219150"/>
  <p:tag name="KSO_WM_UNIT_COMPATIBLE" val="0"/>
  <p:tag name="KSO_WM_UNIT_DIAGRAM_ISNUMVISUAL" val="0"/>
  <p:tag name="KSO_WM_UNIT_DIAGRAM_ISREFERUNIT" val="0"/>
  <p:tag name="KSO_WM_UNIT_HIGHLIGHT" val="0"/>
  <p:tag name="KSO_WM_UNIT_ID" val="diagram20219150_2*l_h_i*1_1_2"/>
  <p:tag name="KSO_WM_UNIT_INDEX" val="1_1_2"/>
  <p:tag name="KSO_WM_UNIT_LAYERLEVEL" val="1_1_1"/>
  <p:tag name="KSO_WM_UNIT_SUBTYPE" val="d"/>
  <p:tag name="KSO_WM_UNIT_TEXT_FILL_FORE_SCHEMECOLOR_INDEX" val="5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2"/>
</p:tagLst>
</file>

<file path=ppt/tags/tag409.xml><?xml version="1.0" encoding="utf-8"?>
<p:tagLst xmlns:p="http://schemas.openxmlformats.org/presentationml/2006/main">
  <p:tag name="KSO_WM_ASSEMBLE_CHIP_INDEX" val="a8a360a25e8c4f54bdd797d190dbd566"/>
  <p:tag name="KSO_WM_BEAUTIFY_FLAG" val="#wm#"/>
  <p:tag name="KSO_WM_CHIP_GROUPID" val="60b9ea2bd573a1aeab43c118"/>
  <p:tag name="KSO_WM_CHIP_XID" val="60b9ea2bd573a1aeab43c119"/>
  <p:tag name="KSO_WM_DIAGRAM_GROUP_CODE" val="l1-1"/>
  <p:tag name="KSO_WM_TAG_VERSION" val="1.0"/>
  <p:tag name="KSO_WM_TEMPLATE_CATEGORY" val="diagram"/>
  <p:tag name="KSO_WM_TEMPLATE_INDEX" val="20219150"/>
  <p:tag name="KSO_WM_UNIT_COMPATIBLE" val="0"/>
  <p:tag name="KSO_WM_UNIT_DIAGRAM_ISNUMVISUAL" val="0"/>
  <p:tag name="KSO_WM_UNIT_DIAGRAM_ISREFERUNIT" val="0"/>
  <p:tag name="KSO_WM_UNIT_HIGHLIGHT" val="0"/>
  <p:tag name="KSO_WM_UNIT_ID" val="diagram20219150_2*l_h_f*1_2_1"/>
  <p:tag name="KSO_WM_UNIT_INDEX" val="1_2_1"/>
  <p:tag name="KSO_WM_UNIT_LAYERLEVEL" val="1_1_1"/>
  <p:tag name="KSO_WM_UNIT_NOCLEAR" val="0"/>
  <p:tag name="KSO_WM_UNIT_PRESET_TEXT" val="单击此处输入正文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0"/>
  <p:tag name="KSO_WM_UNIT_VALUE" val="8"/>
</p:tagLst>
</file>

<file path=ppt/tags/tag410.xml><?xml version="1.0" encoding="utf-8"?>
<p:tagLst xmlns:p="http://schemas.openxmlformats.org/presentationml/2006/main">
  <p:tag name="KSO_WM_ASSEMBLE_CHIP_INDEX" val="a8a360a25e8c4f54bdd797d190dbd566"/>
  <p:tag name="KSO_WM_BEAUTIFY_FLAG" val="#wm#"/>
  <p:tag name="KSO_WM_CHIP_GROUPID" val="60b9ea2bd573a1aeab43c118"/>
  <p:tag name="KSO_WM_CHIP_XID" val="60b9ea2bd573a1aeab43c119"/>
  <p:tag name="KSO_WM_DIAGRAM_GROUP_CODE" val="l1-1"/>
  <p:tag name="KSO_WM_TAG_VERSION" val="1.0"/>
  <p:tag name="KSO_WM_TEMPLATE_CATEGORY" val="diagram"/>
  <p:tag name="KSO_WM_TEMPLATE_INDEX" val="2021915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50_2*l_h_i*1_2_1"/>
  <p:tag name="KSO_WM_UNIT_INDEX" val="1_2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411.xml><?xml version="1.0" encoding="utf-8"?>
<p:tagLst xmlns:p="http://schemas.openxmlformats.org/presentationml/2006/main">
  <p:tag name="KSO_WM_ASSEMBLE_CHIP_INDEX" val="a8a360a25e8c4f54bdd797d190dbd566"/>
  <p:tag name="KSO_WM_BEAUTIFY_FLAG" val="#wm#"/>
  <p:tag name="KSO_WM_CHIP_GROUPID" val="60b9ea2bd573a1aeab43c118"/>
  <p:tag name="KSO_WM_CHIP_XID" val="60b9ea2bd573a1aeab43c119"/>
  <p:tag name="KSO_WM_DIAGRAM_GROUP_CODE" val="l1-1"/>
  <p:tag name="KSO_WM_TAG_VERSION" val="1.0"/>
  <p:tag name="KSO_WM_TEMPLATE_CATEGORY" val="diagram"/>
  <p:tag name="KSO_WM_TEMPLATE_INDEX" val="20219150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19150_2*l_h_i*1_2_3"/>
  <p:tag name="KSO_WM_UNIT_INDEX" val="1_2_3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6"/>
</p:tagLst>
</file>

<file path=ppt/tags/tag412.xml><?xml version="1.0" encoding="utf-8"?>
<p:tagLst xmlns:p="http://schemas.openxmlformats.org/presentationml/2006/main">
  <p:tag name="KSO_WM_ASSEMBLE_CHIP_INDEX" val="a8a360a25e8c4f54bdd797d190dbd566"/>
  <p:tag name="KSO_WM_BEAUTIFY_FLAG" val="#wm#"/>
  <p:tag name="KSO_WM_CHIP_GROUPID" val="60b9ea2bd573a1aeab43c118"/>
  <p:tag name="KSO_WM_CHIP_XID" val="60b9ea2bd573a1aeab43c119"/>
  <p:tag name="KSO_WM_DIAGRAM_GROUP_CODE" val="l1-1"/>
  <p:tag name="KSO_WM_TAG_VERSION" val="1.0"/>
  <p:tag name="KSO_WM_TEMPLATE_CATEGORY" val="diagram"/>
  <p:tag name="KSO_WM_TEMPLATE_INDEX" val="20219150"/>
  <p:tag name="KSO_WM_UNIT_COMPATIBLE" val="0"/>
  <p:tag name="KSO_WM_UNIT_DIAGRAM_ISNUMVISUAL" val="0"/>
  <p:tag name="KSO_WM_UNIT_DIAGRAM_ISREFERUNIT" val="0"/>
  <p:tag name="KSO_WM_UNIT_HIGHLIGHT" val="0"/>
  <p:tag name="KSO_WM_UNIT_ID" val="diagram20219150_2*l_h_i*1_2_2"/>
  <p:tag name="KSO_WM_UNIT_INDEX" val="1_2_2"/>
  <p:tag name="KSO_WM_UNIT_LAYERLEVEL" val="1_1_1"/>
  <p:tag name="KSO_WM_UNIT_SUBTYPE" val="d"/>
  <p:tag name="KSO_WM_UNIT_TEXT_FILL_FORE_SCHEMECOLOR_INDEX" val="5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2"/>
</p:tagLst>
</file>

<file path=ppt/tags/tag413.xml><?xml version="1.0" encoding="utf-8"?>
<p:tagLst xmlns:p="http://schemas.openxmlformats.org/presentationml/2006/main">
  <p:tag name="KSO_WM_ASSEMBLE_CHIP_INDEX" val="a8a360a25e8c4f54bdd797d190dbd566"/>
  <p:tag name="KSO_WM_BEAUTIFY_FLAG" val="#wm#"/>
  <p:tag name="KSO_WM_CHIP_GROUPID" val="60b9ea2bd573a1aeab43c118"/>
  <p:tag name="KSO_WM_CHIP_XID" val="60b9ea2bd573a1aeab43c119"/>
  <p:tag name="KSO_WM_DIAGRAM_GROUP_CODE" val="l1-1"/>
  <p:tag name="KSO_WM_TAG_VERSION" val="1.0"/>
  <p:tag name="KSO_WM_TEMPLATE_CATEGORY" val="diagram"/>
  <p:tag name="KSO_WM_TEMPLATE_INDEX" val="20219150"/>
  <p:tag name="KSO_WM_UNIT_COMPATIBLE" val="0"/>
  <p:tag name="KSO_WM_UNIT_DIAGRAM_ISNUMVISUAL" val="0"/>
  <p:tag name="KSO_WM_UNIT_DIAGRAM_ISREFERUNIT" val="0"/>
  <p:tag name="KSO_WM_UNIT_HIGHLIGHT" val="0"/>
  <p:tag name="KSO_WM_UNIT_ID" val="diagram20219150_2*l_h_f*1_3_1"/>
  <p:tag name="KSO_WM_UNIT_INDEX" val="1_3_1"/>
  <p:tag name="KSO_WM_UNIT_LAYERLEVEL" val="1_1_1"/>
  <p:tag name="KSO_WM_UNIT_NOCLEAR" val="0"/>
  <p:tag name="KSO_WM_UNIT_PRESET_TEXT" val="单击此处输入正文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0"/>
  <p:tag name="KSO_WM_UNIT_VALUE" val="8"/>
</p:tagLst>
</file>

<file path=ppt/tags/tag414.xml><?xml version="1.0" encoding="utf-8"?>
<p:tagLst xmlns:p="http://schemas.openxmlformats.org/presentationml/2006/main">
  <p:tag name="KSO_WM_ASSEMBLE_CHIP_INDEX" val="a8a360a25e8c4f54bdd797d190dbd566"/>
  <p:tag name="KSO_WM_BEAUTIFY_FLAG" val="#wm#"/>
  <p:tag name="KSO_WM_CHIP_GROUPID" val="60b9ea2bd573a1aeab43c118"/>
  <p:tag name="KSO_WM_CHIP_XID" val="60b9ea2bd573a1aeab43c119"/>
  <p:tag name="KSO_WM_DIAGRAM_GROUP_CODE" val="l1-1"/>
  <p:tag name="KSO_WM_TAG_VERSION" val="1.0"/>
  <p:tag name="KSO_WM_TEMPLATE_CATEGORY" val="diagram"/>
  <p:tag name="KSO_WM_TEMPLATE_INDEX" val="2021915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50_2*l_h_i*1_3_1"/>
  <p:tag name="KSO_WM_UNIT_INDEX" val="1_3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415.xml><?xml version="1.0" encoding="utf-8"?>
<p:tagLst xmlns:p="http://schemas.openxmlformats.org/presentationml/2006/main">
  <p:tag name="KSO_WM_ASSEMBLE_CHIP_INDEX" val="a8a360a25e8c4f54bdd797d190dbd566"/>
  <p:tag name="KSO_WM_BEAUTIFY_FLAG" val="#wm#"/>
  <p:tag name="KSO_WM_CHIP_GROUPID" val="60b9ea2bd573a1aeab43c118"/>
  <p:tag name="KSO_WM_CHIP_XID" val="60b9ea2bd573a1aeab43c119"/>
  <p:tag name="KSO_WM_DIAGRAM_GROUP_CODE" val="l1-1"/>
  <p:tag name="KSO_WM_TAG_VERSION" val="1.0"/>
  <p:tag name="KSO_WM_TEMPLATE_CATEGORY" val="diagram"/>
  <p:tag name="KSO_WM_TEMPLATE_INDEX" val="20219150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19150_2*l_h_i*1_3_3"/>
  <p:tag name="KSO_WM_UNIT_INDEX" val="1_3_3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6"/>
</p:tagLst>
</file>

<file path=ppt/tags/tag416.xml><?xml version="1.0" encoding="utf-8"?>
<p:tagLst xmlns:p="http://schemas.openxmlformats.org/presentationml/2006/main">
  <p:tag name="KSO_WM_ASSEMBLE_CHIP_INDEX" val="a8a360a25e8c4f54bdd797d190dbd566"/>
  <p:tag name="KSO_WM_BEAUTIFY_FLAG" val="#wm#"/>
  <p:tag name="KSO_WM_CHIP_GROUPID" val="60b9ea2bd573a1aeab43c118"/>
  <p:tag name="KSO_WM_CHIP_XID" val="60b9ea2bd573a1aeab43c119"/>
  <p:tag name="KSO_WM_DIAGRAM_GROUP_CODE" val="l1-1"/>
  <p:tag name="KSO_WM_TAG_VERSION" val="1.0"/>
  <p:tag name="KSO_WM_TEMPLATE_CATEGORY" val="diagram"/>
  <p:tag name="KSO_WM_TEMPLATE_INDEX" val="20219150"/>
  <p:tag name="KSO_WM_UNIT_COMPATIBLE" val="0"/>
  <p:tag name="KSO_WM_UNIT_DIAGRAM_ISNUMVISUAL" val="0"/>
  <p:tag name="KSO_WM_UNIT_DIAGRAM_ISREFERUNIT" val="0"/>
  <p:tag name="KSO_WM_UNIT_HIGHLIGHT" val="0"/>
  <p:tag name="KSO_WM_UNIT_ID" val="diagram20219150_2*l_h_i*1_3_2"/>
  <p:tag name="KSO_WM_UNIT_INDEX" val="1_3_2"/>
  <p:tag name="KSO_WM_UNIT_LAYERLEVEL" val="1_1_1"/>
  <p:tag name="KSO_WM_UNIT_SUBTYPE" val="d"/>
  <p:tag name="KSO_WM_UNIT_TEXT_FILL_FORE_SCHEMECOLOR_INDEX" val="5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2"/>
</p:tagLst>
</file>

<file path=ppt/tags/tag417.xml><?xml version="1.0" encoding="utf-8"?>
<p:tagLst xmlns:p="http://schemas.openxmlformats.org/presentationml/2006/main">
  <p:tag name="KSO_WM_ASSEMBLE_CHIP_INDEX" val="a8a360a25e8c4f54bdd797d190dbd566"/>
  <p:tag name="KSO_WM_BEAUTIFY_FLAG" val="#wm#"/>
  <p:tag name="KSO_WM_CHIP_GROUPID" val="60b9ea2bd573a1aeab43c118"/>
  <p:tag name="KSO_WM_CHIP_XID" val="60b9ea2bd573a1aeab43c119"/>
  <p:tag name="KSO_WM_DIAGRAM_GROUP_CODE" val="l1-1"/>
  <p:tag name="KSO_WM_TAG_VERSION" val="1.0"/>
  <p:tag name="KSO_WM_TEMPLATE_CATEGORY" val="diagram"/>
  <p:tag name="KSO_WM_TEMPLATE_INDEX" val="20219150"/>
  <p:tag name="KSO_WM_UNIT_COMPATIBLE" val="0"/>
  <p:tag name="KSO_WM_UNIT_DIAGRAM_ISNUMVISUAL" val="0"/>
  <p:tag name="KSO_WM_UNIT_DIAGRAM_ISREFERUNIT" val="0"/>
  <p:tag name="KSO_WM_UNIT_HIGHLIGHT" val="0"/>
  <p:tag name="KSO_WM_UNIT_ID" val="diagram20219150_2*l_h_f*1_4_1"/>
  <p:tag name="KSO_WM_UNIT_INDEX" val="1_4_1"/>
  <p:tag name="KSO_WM_UNIT_LAYERLEVEL" val="1_1_1"/>
  <p:tag name="KSO_WM_UNIT_NOCLEAR" val="0"/>
  <p:tag name="KSO_WM_UNIT_PRESET_TEXT" val="单击此处输入正文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0"/>
  <p:tag name="KSO_WM_UNIT_VALUE" val="8"/>
</p:tagLst>
</file>

<file path=ppt/tags/tag418.xml><?xml version="1.0" encoding="utf-8"?>
<p:tagLst xmlns:p="http://schemas.openxmlformats.org/presentationml/2006/main">
  <p:tag name="KSO_WM_ASSEMBLE_CHIP_INDEX" val="a8a360a25e8c4f54bdd797d190dbd566"/>
  <p:tag name="KSO_WM_BEAUTIFY_FLAG" val="#wm#"/>
  <p:tag name="KSO_WM_CHIP_GROUPID" val="60b9ea2bd573a1aeab43c118"/>
  <p:tag name="KSO_WM_CHIP_XID" val="60b9ea2bd573a1aeab43c119"/>
  <p:tag name="KSO_WM_DIAGRAM_GROUP_CODE" val="l1-1"/>
  <p:tag name="KSO_WM_TAG_VERSION" val="1.0"/>
  <p:tag name="KSO_WM_TEMPLATE_CATEGORY" val="diagram"/>
  <p:tag name="KSO_WM_TEMPLATE_INDEX" val="2021915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50_2*l_h_i*1_4_1"/>
  <p:tag name="KSO_WM_UNIT_INDEX" val="1_4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419.xml><?xml version="1.0" encoding="utf-8"?>
<p:tagLst xmlns:p="http://schemas.openxmlformats.org/presentationml/2006/main">
  <p:tag name="KSO_WM_ASSEMBLE_CHIP_INDEX" val="a8a360a25e8c4f54bdd797d190dbd566"/>
  <p:tag name="KSO_WM_BEAUTIFY_FLAG" val="#wm#"/>
  <p:tag name="KSO_WM_CHIP_GROUPID" val="60b9ea2bd573a1aeab43c118"/>
  <p:tag name="KSO_WM_CHIP_XID" val="60b9ea2bd573a1aeab43c119"/>
  <p:tag name="KSO_WM_DIAGRAM_GROUP_CODE" val="l1-1"/>
  <p:tag name="KSO_WM_TAG_VERSION" val="1.0"/>
  <p:tag name="KSO_WM_TEMPLATE_CATEGORY" val="diagram"/>
  <p:tag name="KSO_WM_TEMPLATE_INDEX" val="20219150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19150_2*l_h_i*1_4_3"/>
  <p:tag name="KSO_WM_UNIT_INDEX" val="1_4_3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6"/>
</p:tagLst>
</file>

<file path=ppt/tags/tag420.xml><?xml version="1.0" encoding="utf-8"?>
<p:tagLst xmlns:p="http://schemas.openxmlformats.org/presentationml/2006/main">
  <p:tag name="KSO_WM_ASSEMBLE_CHIP_INDEX" val="a8a360a25e8c4f54bdd797d190dbd566"/>
  <p:tag name="KSO_WM_BEAUTIFY_FLAG" val="#wm#"/>
  <p:tag name="KSO_WM_CHIP_GROUPID" val="60b9ea2bd573a1aeab43c118"/>
  <p:tag name="KSO_WM_CHIP_XID" val="60b9ea2bd573a1aeab43c119"/>
  <p:tag name="KSO_WM_DIAGRAM_GROUP_CODE" val="l1-1"/>
  <p:tag name="KSO_WM_TAG_VERSION" val="1.0"/>
  <p:tag name="KSO_WM_TEMPLATE_CATEGORY" val="diagram"/>
  <p:tag name="KSO_WM_TEMPLATE_INDEX" val="20219150"/>
  <p:tag name="KSO_WM_UNIT_COMPATIBLE" val="0"/>
  <p:tag name="KSO_WM_UNIT_DIAGRAM_ISNUMVISUAL" val="0"/>
  <p:tag name="KSO_WM_UNIT_DIAGRAM_ISREFERUNIT" val="0"/>
  <p:tag name="KSO_WM_UNIT_HIGHLIGHT" val="0"/>
  <p:tag name="KSO_WM_UNIT_ID" val="diagram20219150_2*l_h_i*1_4_2"/>
  <p:tag name="KSO_WM_UNIT_INDEX" val="1_4_2"/>
  <p:tag name="KSO_WM_UNIT_LAYERLEVEL" val="1_1_1"/>
  <p:tag name="KSO_WM_UNIT_SUBTYPE" val="d"/>
  <p:tag name="KSO_WM_UNIT_TEXT_FILL_FORE_SCHEMECOLOR_INDEX" val="5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2"/>
</p:tagLst>
</file>

<file path=ppt/tags/tag421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10T16:14:11&quot;,&quot;maxSize&quot;:{&quot;size1&quot;:22.2},&quot;minSize&quot;:{&quot;size1&quot;:13.5},&quot;normalSize&quot;:{&quot;size1&quot;:13.5},&quot;subLayout&quot;:[{&quot;id&quot;:&quot;2023-09-10T16:14:11&quot;,&quot;margin&quot;:{&quot;bottom&quot;:0.025999998673796654,&quot;left&quot;:2.117000102996826,&quot;right&quot;:1.2699999809265137,&quot;top&quot;:0.4230000376701355},&quot;type&quot;:0},{&quot;id&quot;:&quot;2023-09-10T16:14:11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840"/>
  <p:tag name="KSO_WM_TEMPLATE_MASTER_TYPE" val="0"/>
  <p:tag name="KSO_WM_TEMPLATE_SUBCATEGORY" val="25"/>
</p:tagLst>
</file>

<file path=ppt/tags/tag42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40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40_7*e*1"/>
  <p:tag name="KSO_WM_UNIT_INDEX" val="1"/>
  <p:tag name="KSO_WM_UNIT_LAYERLEVEL" val="1"/>
  <p:tag name="KSO_WM_UNIT_NOCLEAR" val="0"/>
  <p:tag name="KSO_WM_UNIT_PRESET_TEXT" val="PART-01"/>
  <p:tag name="KSO_WM_UNIT_TEXT_LINE_FILL_TYPE" val="2"/>
  <p:tag name="KSO_WM_UNIT_TEXT_LINE_FORE_SCHEMECOLOR_INDEX" val="10"/>
  <p:tag name="KSO_WM_UNIT_TEXT_LINE_FORE_SCHEMECOLOR_INDEX_BRIGHTNESS" val="-0.25"/>
  <p:tag name="KSO_WM_UNIT_TYPE" val="e"/>
  <p:tag name="KSO_WM_UNIT_VALUE" val="6"/>
</p:tagLst>
</file>

<file path=ppt/tags/tag42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4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40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EXT_FILL_FORE_SCHEMECOLOR_INDEX" val="13"/>
  <p:tag name="KSO_WM_UNIT_TEXT_FILL_FORE_SCHEMECOLOR_INDEX_BRIGHTNESS" val="0"/>
  <p:tag name="KSO_WM_UNIT_TEXT_FILL_TYPE" val="1"/>
  <p:tag name="KSO_WM_UNIT_TYPE" val="a"/>
  <p:tag name="KSO_WM_UNIT_VALUE" val="10"/>
</p:tagLst>
</file>

<file path=ppt/tags/tag424.xml><?xml version="1.0" encoding="utf-8"?>
<p:tagLst xmlns:p="http://schemas.openxmlformats.org/presentationml/2006/main">
  <p:tag name="KSO_WM_BEAUTIFY_FLAG" val="#wm#"/>
  <p:tag name="KSO_WM_SLIDE_CONTENT_AREA" val="{&quot;left&quot;:&quot;137.35&quot;,&quot;top&quot;:&quot;152.65&quot;,&quot;width&quot;:&quot;731.15&quot;,&quot;height&quot;:&quot;223.6&quot;}"/>
  <p:tag name="KSO_WM_SLIDE_ID" val="custom20230840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840"/>
  <p:tag name="KSO_WM_TEMPLATE_MASTER_TYPE" val="1"/>
  <p:tag name="KSO_WM_TEMPLATE_SUBCATEGORY" val="0"/>
</p:tagLst>
</file>

<file path=ppt/tags/tag425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426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_1" val="10"/>
  <p:tag name="KSO_WM_UNIT_FILL_FORE_SCHEMECOLOR_INDEX_1_BRIGHTNESS" val="-0.25"/>
  <p:tag name="KSO_WM_UNIT_FILL_FORE_SCHEMECOLOR_INDEX_1_POS" val="0"/>
  <p:tag name="KSO_WM_UNIT_FILL_FORE_SCHEMECOLOR_INDEX_1_TRANS" val="0.66"/>
  <p:tag name="KSO_WM_UNIT_FILL_FORE_SCHEMECOLOR_INDEX_2" val="10"/>
  <p:tag name="KSO_WM_UNIT_FILL_FORE_SCHEMECOLOR_INDEX_2_BRIGHTNESS" val="0"/>
  <p:tag name="KSO_WM_UNIT_FILL_FORE_SCHEMECOLOR_INDEX_2_POS" val="0.47"/>
  <p:tag name="KSO_WM_UNIT_FILL_FORE_SCHEMECOLOR_INDEX_2_TRANS" val="1"/>
  <p:tag name="KSO_WM_UNIT_FILL_GRADIENT_ANGLE" val="0"/>
  <p:tag name="KSO_WM_UNIT_FILL_GRADIENT_DIRECTION" val="11"/>
  <p:tag name="KSO_WM_UNIT_FILL_GRADIENT_TYPE" val="2"/>
  <p:tag name="KSO_WM_UNIT_FILL_TYPE" val="3"/>
  <p:tag name="KSO_WM_UNIT_HIGHLIGHT" val="0"/>
  <p:tag name="KSO_WM_UNIT_ID" val="_12*i*2"/>
  <p:tag name="KSO_WM_UNIT_INDEX" val="2"/>
  <p:tag name="KSO_WM_UNIT_LAYERLEVEL" val="1"/>
  <p:tag name="KSO_WM_UNIT_TYPE" val="i"/>
</p:tagLst>
</file>

<file path=ppt/tags/tag427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428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42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HIGHLIGHT" val="0"/>
  <p:tag name="KSO_WM_UNIT_ID" val="diagram20209367_3*l_h_i*1_1_26"/>
  <p:tag name="KSO_WM_UNIT_INDEX" val="1_1_26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3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HIGHLIGHT" val="0"/>
  <p:tag name="KSO_WM_UNIT_ID" val="diagram20209367_3*l_h_i*1_1_25"/>
  <p:tag name="KSO_WM_UNIT_INDEX" val="1_1_25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3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4"/>
  <p:tag name="KSO_WM_UNIT_FILL_TYPE" val="1"/>
  <p:tag name="KSO_WM_UNIT_HIGHLIGHT" val="0"/>
  <p:tag name="KSO_WM_UNIT_ID" val="diagram20209367_3*l_h_i*1_1_11"/>
  <p:tag name="KSO_WM_UNIT_INDEX" val="1_1_1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3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4"/>
  <p:tag name="KSO_WM_UNIT_FILL_TYPE" val="1"/>
  <p:tag name="KSO_WM_UNIT_HIGHLIGHT" val="0"/>
  <p:tag name="KSO_WM_UNIT_ID" val="diagram20209367_3*l_h_i*1_1_27"/>
  <p:tag name="KSO_WM_UNIT_INDEX" val="1_1_27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3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4"/>
  <p:tag name="KSO_WM_UNIT_FILL_TYPE" val="1"/>
  <p:tag name="KSO_WM_UNIT_HIGHLIGHT" val="0"/>
  <p:tag name="KSO_WM_UNIT_ID" val="diagram20209367_3*l_h_i*1_1_2"/>
  <p:tag name="KSO_WM_UNIT_INDEX" val="1_1_2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3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9367_3*l_h_i*1_1_13"/>
  <p:tag name="KSO_WM_UNIT_INDEX" val="1_1_13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3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9367_3*l_h_i*1_1_16"/>
  <p:tag name="KSO_WM_UNIT_INDEX" val="1_1_16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3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9367_3*l_h_i*1_1_22"/>
  <p:tag name="KSO_WM_UNIT_INDEX" val="1_1_22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3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HIGHLIGHT" val="0"/>
  <p:tag name="KSO_WM_UNIT_ID" val="diagram20209367_3*l_h_i*1_1_8"/>
  <p:tag name="KSO_WM_UNIT_INDEX" val="1_1_8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3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HIGHLIGHT" val="0"/>
  <p:tag name="KSO_WM_UNIT_ID" val="diagram20209367_3*l_h_i*1_1_7"/>
  <p:tag name="KSO_WM_UNIT_INDEX" val="1_1_7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3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HIGHLIGHT" val="0"/>
  <p:tag name="KSO_WM_UNIT_ID" val="diagram20209367_3*l_h_i*1_1_19"/>
  <p:tag name="KSO_WM_UNIT_INDEX" val="1_1_19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4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HIGHLIGHT" val="0"/>
  <p:tag name="KSO_WM_UNIT_ID" val="diagram20209367_3*l_h_i*1_1_1"/>
  <p:tag name="KSO_WM_UNIT_INDEX" val="1_1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4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HIGHLIGHT" val="0"/>
  <p:tag name="KSO_WM_UNIT_ID" val="diagram20209367_3*l_h_i*1_1_9"/>
  <p:tag name="KSO_WM_UNIT_INDEX" val="1_1_9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4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4"/>
  <p:tag name="KSO_WM_UNIT_FILL_TYPE" val="1"/>
  <p:tag name="KSO_WM_UNIT_HIGHLIGHT" val="0"/>
  <p:tag name="KSO_WM_UNIT_ID" val="diagram20209367_3*l_h_i*1_1_10"/>
  <p:tag name="KSO_WM_UNIT_INDEX" val="1_1_10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4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4"/>
  <p:tag name="KSO_WM_UNIT_FILL_TYPE" val="1"/>
  <p:tag name="KSO_WM_UNIT_HIGHLIGHT" val="0"/>
  <p:tag name="KSO_WM_UNIT_ID" val="diagram20209367_3*l_h_i*1_1_21"/>
  <p:tag name="KSO_WM_UNIT_INDEX" val="1_1_2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4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4"/>
  <p:tag name="KSO_WM_UNIT_FILL_TYPE" val="1"/>
  <p:tag name="KSO_WM_UNIT_HIGHLIGHT" val="0"/>
  <p:tag name="KSO_WM_UNIT_ID" val="diagram20209367_3*l_h_i*1_1_4"/>
  <p:tag name="KSO_WM_UNIT_INDEX" val="1_1_4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4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9367_3*l_h_i*1_1_23"/>
  <p:tag name="KSO_WM_UNIT_INDEX" val="1_1_23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4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9367_3*l_h_i*1_1_24"/>
  <p:tag name="KSO_WM_UNIT_INDEX" val="1_1_24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4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9367_3*l_h_i*1_1_17"/>
  <p:tag name="KSO_WM_UNIT_INDEX" val="1_1_17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4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HIGHLIGHT" val="0"/>
  <p:tag name="KSO_WM_UNIT_ID" val="diagram20209367_3*l_h_i*1_1_18"/>
  <p:tag name="KSO_WM_UNIT_INDEX" val="1_1_18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4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HIGHLIGHT" val="0"/>
  <p:tag name="KSO_WM_UNIT_ID" val="diagram20209367_3*l_h_i*1_1_3"/>
  <p:tag name="KSO_WM_UNIT_INDEX" val="1_1_3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5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HIGHLIGHT" val="0"/>
  <p:tag name="KSO_WM_UNIT_ID" val="diagram20209367_3*l_h_i*1_1_20"/>
  <p:tag name="KSO_WM_UNIT_INDEX" val="1_1_20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5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4"/>
  <p:tag name="KSO_WM_UNIT_FILL_TYPE" val="1"/>
  <p:tag name="KSO_WM_UNIT_HIGHLIGHT" val="0"/>
  <p:tag name="KSO_WM_UNIT_ID" val="diagram20209367_3*l_h_i*1_1_12"/>
  <p:tag name="KSO_WM_UNIT_INDEX" val="1_1_12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5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9367_3*l_h_i*1_1_5"/>
  <p:tag name="KSO_WM_UNIT_INDEX" val="1_1_5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5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6"/>
  <p:tag name="KSO_WM_UNIT_FILL_TYPE" val="1"/>
  <p:tag name="KSO_WM_UNIT_HIGHLIGHT" val="0"/>
  <p:tag name="KSO_WM_UNIT_ID" val="diagram20209367_3*l_h_i*1_1_6"/>
  <p:tag name="KSO_WM_UNIT_INDEX" val="1_1_6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5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8"/>
  <p:tag name="KSO_WM_UNIT_FILL_TYPE" val="1"/>
  <p:tag name="KSO_WM_UNIT_HIGHLIGHT" val="0"/>
  <p:tag name="KSO_WM_UNIT_ID" val="diagram20209367_3*l_h_i*1_1_15"/>
  <p:tag name="KSO_WM_UNIT_INDEX" val="1_1_15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5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HIGHLIGHT" val="0"/>
  <p:tag name="KSO_WM_UNIT_ID" val="diagram20209367_3*l_h_i*1_1_14"/>
  <p:tag name="KSO_WM_UNIT_INDEX" val="1_1_14"/>
  <p:tag name="KSO_WM_UNIT_LAYERLEVEL" val="1_1_1"/>
  <p:tag name="KSO_WM_UNIT_SUBTYPE" val="d"/>
  <p:tag name="KSO_WM_UNIT_TEXT_FILL_FORE_SCHEMECOLOR_INDEX" val="6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5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HIGHLIGHT" val="0"/>
  <p:tag name="KSO_WM_UNIT_ID" val="diagram20209367_3*l_h_f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单击此处输入你需要的正文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20"/>
</p:tagLst>
</file>

<file path=ppt/tags/tag45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HIGHLIGHT" val="0"/>
  <p:tag name="KSO_WM_UNIT_ID" val="diagram20209367_3*l_h_i*1_3_26"/>
  <p:tag name="KSO_WM_UNIT_INDEX" val="1_3_26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5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HIGHLIGHT" val="0"/>
  <p:tag name="KSO_WM_UNIT_ID" val="diagram20209367_3*l_h_i*1_3_25"/>
  <p:tag name="KSO_WM_UNIT_INDEX" val="1_3_25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5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4"/>
  <p:tag name="KSO_WM_UNIT_FILL_TYPE" val="1"/>
  <p:tag name="KSO_WM_UNIT_HIGHLIGHT" val="0"/>
  <p:tag name="KSO_WM_UNIT_ID" val="diagram20209367_3*l_h_i*1_3_11"/>
  <p:tag name="KSO_WM_UNIT_INDEX" val="1_3_1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6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4"/>
  <p:tag name="KSO_WM_UNIT_FILL_TYPE" val="1"/>
  <p:tag name="KSO_WM_UNIT_HIGHLIGHT" val="0"/>
  <p:tag name="KSO_WM_UNIT_ID" val="diagram20209367_3*l_h_i*1_3_27"/>
  <p:tag name="KSO_WM_UNIT_INDEX" val="1_3_27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6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4"/>
  <p:tag name="KSO_WM_UNIT_FILL_TYPE" val="1"/>
  <p:tag name="KSO_WM_UNIT_HIGHLIGHT" val="0"/>
  <p:tag name="KSO_WM_UNIT_ID" val="diagram20209367_3*l_h_i*1_3_2"/>
  <p:tag name="KSO_WM_UNIT_INDEX" val="1_3_2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6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9367_3*l_h_i*1_3_13"/>
  <p:tag name="KSO_WM_UNIT_INDEX" val="1_3_13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6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9367_3*l_h_i*1_3_16"/>
  <p:tag name="KSO_WM_UNIT_INDEX" val="1_3_16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6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9367_3*l_h_i*1_3_22"/>
  <p:tag name="KSO_WM_UNIT_INDEX" val="1_3_22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6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HIGHLIGHT" val="0"/>
  <p:tag name="KSO_WM_UNIT_ID" val="diagram20209367_3*l_h_i*1_3_8"/>
  <p:tag name="KSO_WM_UNIT_INDEX" val="1_3_8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6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HIGHLIGHT" val="0"/>
  <p:tag name="KSO_WM_UNIT_ID" val="diagram20209367_3*l_h_i*1_3_7"/>
  <p:tag name="KSO_WM_UNIT_INDEX" val="1_3_7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6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HIGHLIGHT" val="0"/>
  <p:tag name="KSO_WM_UNIT_ID" val="diagram20209367_3*l_h_i*1_3_19"/>
  <p:tag name="KSO_WM_UNIT_INDEX" val="1_3_19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6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HIGHLIGHT" val="0"/>
  <p:tag name="KSO_WM_UNIT_ID" val="diagram20209367_3*l_h_i*1_3_1"/>
  <p:tag name="KSO_WM_UNIT_INDEX" val="1_3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6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HIGHLIGHT" val="0"/>
  <p:tag name="KSO_WM_UNIT_ID" val="diagram20209367_3*l_h_i*1_3_9"/>
  <p:tag name="KSO_WM_UNIT_INDEX" val="1_3_9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7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4"/>
  <p:tag name="KSO_WM_UNIT_FILL_TYPE" val="1"/>
  <p:tag name="KSO_WM_UNIT_HIGHLIGHT" val="0"/>
  <p:tag name="KSO_WM_UNIT_ID" val="diagram20209367_3*l_h_i*1_3_10"/>
  <p:tag name="KSO_WM_UNIT_INDEX" val="1_3_10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7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4"/>
  <p:tag name="KSO_WM_UNIT_FILL_TYPE" val="1"/>
  <p:tag name="KSO_WM_UNIT_HIGHLIGHT" val="0"/>
  <p:tag name="KSO_WM_UNIT_ID" val="diagram20209367_3*l_h_i*1_3_21"/>
  <p:tag name="KSO_WM_UNIT_INDEX" val="1_3_2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7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4"/>
  <p:tag name="KSO_WM_UNIT_FILL_TYPE" val="1"/>
  <p:tag name="KSO_WM_UNIT_HIGHLIGHT" val="0"/>
  <p:tag name="KSO_WM_UNIT_ID" val="diagram20209367_3*l_h_i*1_3_4"/>
  <p:tag name="KSO_WM_UNIT_INDEX" val="1_3_4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7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9367_3*l_h_i*1_3_23"/>
  <p:tag name="KSO_WM_UNIT_INDEX" val="1_3_23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7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9367_3*l_h_i*1_3_24"/>
  <p:tag name="KSO_WM_UNIT_INDEX" val="1_3_24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7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9367_3*l_h_i*1_3_17"/>
  <p:tag name="KSO_WM_UNIT_INDEX" val="1_3_17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7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HIGHLIGHT" val="0"/>
  <p:tag name="KSO_WM_UNIT_ID" val="diagram20209367_3*l_h_i*1_3_18"/>
  <p:tag name="KSO_WM_UNIT_INDEX" val="1_3_18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7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HIGHLIGHT" val="0"/>
  <p:tag name="KSO_WM_UNIT_ID" val="diagram20209367_3*l_h_i*1_3_3"/>
  <p:tag name="KSO_WM_UNIT_INDEX" val="1_3_3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7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HIGHLIGHT" val="0"/>
  <p:tag name="KSO_WM_UNIT_ID" val="diagram20209367_3*l_h_i*1_3_20"/>
  <p:tag name="KSO_WM_UNIT_INDEX" val="1_3_20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7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4"/>
  <p:tag name="KSO_WM_UNIT_FILL_TYPE" val="1"/>
  <p:tag name="KSO_WM_UNIT_HIGHLIGHT" val="0"/>
  <p:tag name="KSO_WM_UNIT_ID" val="diagram20209367_3*l_h_i*1_3_12"/>
  <p:tag name="KSO_WM_UNIT_INDEX" val="1_3_12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8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9367_3*l_h_i*1_3_5"/>
  <p:tag name="KSO_WM_UNIT_INDEX" val="1_3_5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8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6"/>
  <p:tag name="KSO_WM_UNIT_FILL_TYPE" val="1"/>
  <p:tag name="KSO_WM_UNIT_HIGHLIGHT" val="0"/>
  <p:tag name="KSO_WM_UNIT_ID" val="diagram20209367_3*l_h_i*1_3_6"/>
  <p:tag name="KSO_WM_UNIT_INDEX" val="1_3_6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8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8"/>
  <p:tag name="KSO_WM_UNIT_FILL_TYPE" val="1"/>
  <p:tag name="KSO_WM_UNIT_HIGHLIGHT" val="0"/>
  <p:tag name="KSO_WM_UNIT_ID" val="diagram20209367_3*l_h_i*1_3_15"/>
  <p:tag name="KSO_WM_UNIT_INDEX" val="1_3_15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8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HIGHLIGHT" val="0"/>
  <p:tag name="KSO_WM_UNIT_ID" val="diagram20209367_3*l_h_i*1_3_14"/>
  <p:tag name="KSO_WM_UNIT_INDEX" val="1_3_14"/>
  <p:tag name="KSO_WM_UNIT_LAYERLEVEL" val="1_1_1"/>
  <p:tag name="KSO_WM_UNIT_SUBTYPE" val="d"/>
  <p:tag name="KSO_WM_UNIT_TEXT_FILL_FORE_SCHEMECOLOR_INDEX" val="6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8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HIGHLIGHT" val="0"/>
  <p:tag name="KSO_WM_UNIT_ID" val="diagram20209367_3*l_h_f*1_3_1"/>
  <p:tag name="KSO_WM_UNIT_INDEX" val="1_3_1"/>
  <p:tag name="KSO_WM_UNIT_LAYERLEVEL" val="1_1_1"/>
  <p:tag name="KSO_WM_UNIT_NOCLEAR" val="0"/>
  <p:tag name="KSO_WM_UNIT_PRESET_TEXT" val="单击此处输入你需要的正文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20"/>
</p:tagLst>
</file>

<file path=ppt/tags/tag48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HIGHLIGHT" val="0"/>
  <p:tag name="KSO_WM_UNIT_ID" val="diagram20209367_3*l_h_i*1_2_8"/>
  <p:tag name="KSO_WM_UNIT_INDEX" val="1_2_8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8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HIGHLIGHT" val="0"/>
  <p:tag name="KSO_WM_UNIT_ID" val="diagram20209367_3*l_h_i*1_2_7"/>
  <p:tag name="KSO_WM_UNIT_INDEX" val="1_2_7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8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4"/>
  <p:tag name="KSO_WM_UNIT_FILL_TYPE" val="1"/>
  <p:tag name="KSO_WM_UNIT_HIGHLIGHT" val="0"/>
  <p:tag name="KSO_WM_UNIT_ID" val="diagram20209367_3*l_h_i*1_2_19"/>
  <p:tag name="KSO_WM_UNIT_INDEX" val="1_2_19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8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4"/>
  <p:tag name="KSO_WM_UNIT_FILL_TYPE" val="1"/>
  <p:tag name="KSO_WM_UNIT_HIGHLIGHT" val="0"/>
  <p:tag name="KSO_WM_UNIT_ID" val="diagram20209367_3*l_h_i*1_2_1"/>
  <p:tag name="KSO_WM_UNIT_INDEX" val="1_2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8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4"/>
  <p:tag name="KSO_WM_UNIT_FILL_TYPE" val="1"/>
  <p:tag name="KSO_WM_UNIT_HIGHLIGHT" val="0"/>
  <p:tag name="KSO_WM_UNIT_ID" val="diagram20209367_3*l_h_i*1_2_9"/>
  <p:tag name="KSO_WM_UNIT_INDEX" val="1_2_9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9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9367_3*l_h_i*1_2_10"/>
  <p:tag name="KSO_WM_UNIT_INDEX" val="1_2_10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9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9367_3*l_h_i*1_2_21"/>
  <p:tag name="KSO_WM_UNIT_INDEX" val="1_2_2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9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9367_3*l_h_i*1_2_4"/>
  <p:tag name="KSO_WM_UNIT_INDEX" val="1_2_4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9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HIGHLIGHT" val="0"/>
  <p:tag name="KSO_WM_UNIT_ID" val="diagram20209367_3*l_h_i*1_2_23"/>
  <p:tag name="KSO_WM_UNIT_INDEX" val="1_2_23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9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HIGHLIGHT" val="0"/>
  <p:tag name="KSO_WM_UNIT_ID" val="diagram20209367_3*l_h_i*1_2_24"/>
  <p:tag name="KSO_WM_UNIT_INDEX" val="1_2_24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9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HIGHLIGHT" val="0"/>
  <p:tag name="KSO_WM_UNIT_ID" val="diagram20209367_3*l_h_i*1_2_26"/>
  <p:tag name="KSO_WM_UNIT_INDEX" val="1_2_26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9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HIGHLIGHT" val="0"/>
  <p:tag name="KSO_WM_UNIT_ID" val="diagram20209367_3*l_h_i*1_2_17"/>
  <p:tag name="KSO_WM_UNIT_INDEX" val="1_2_17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9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HIGHLIGHT" val="0"/>
  <p:tag name="KSO_WM_UNIT_ID" val="diagram20209367_3*l_h_i*1_2_18"/>
  <p:tag name="KSO_WM_UNIT_INDEX" val="1_2_18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9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4"/>
  <p:tag name="KSO_WM_UNIT_FILL_TYPE" val="1"/>
  <p:tag name="KSO_WM_UNIT_HIGHLIGHT" val="0"/>
  <p:tag name="KSO_WM_UNIT_ID" val="diagram20209367_3*l_h_i*1_2_3"/>
  <p:tag name="KSO_WM_UNIT_INDEX" val="1_2_3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9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4"/>
  <p:tag name="KSO_WM_UNIT_FILL_TYPE" val="1"/>
  <p:tag name="KSO_WM_UNIT_HIGHLIGHT" val="0"/>
  <p:tag name="KSO_WM_UNIT_ID" val="diagram20209367_3*l_h_i*1_2_20"/>
  <p:tag name="KSO_WM_UNIT_INDEX" val="1_2_20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50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4"/>
  <p:tag name="KSO_WM_UNIT_FILL_TYPE" val="1"/>
  <p:tag name="KSO_WM_UNIT_HIGHLIGHT" val="0"/>
  <p:tag name="KSO_WM_UNIT_ID" val="diagram20209367_3*l_h_i*1_2_12"/>
  <p:tag name="KSO_WM_UNIT_INDEX" val="1_2_12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50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9367_3*l_h_i*1_2_5"/>
  <p:tag name="KSO_WM_UNIT_INDEX" val="1_2_5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50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9367_3*l_h_i*1_2_6"/>
  <p:tag name="KSO_WM_UNIT_INDEX" val="1_2_6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50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9367_3*l_h_i*1_2_15"/>
  <p:tag name="KSO_WM_UNIT_INDEX" val="1_2_15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50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HIGHLIGHT" val="0"/>
  <p:tag name="KSO_WM_UNIT_ID" val="diagram20209367_3*l_h_i*1_2_25"/>
  <p:tag name="KSO_WM_UNIT_INDEX" val="1_2_25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50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HIGHLIGHT" val="0"/>
  <p:tag name="KSO_WM_UNIT_ID" val="diagram20209367_3*l_h_i*1_2_11"/>
  <p:tag name="KSO_WM_UNIT_INDEX" val="1_2_1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50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HIGHLIGHT" val="0"/>
  <p:tag name="KSO_WM_UNIT_ID" val="diagram20209367_3*l_h_i*1_2_27"/>
  <p:tag name="KSO_WM_UNIT_INDEX" val="1_2_27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50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4"/>
  <p:tag name="KSO_WM_UNIT_FILL_TYPE" val="1"/>
  <p:tag name="KSO_WM_UNIT_HIGHLIGHT" val="0"/>
  <p:tag name="KSO_WM_UNIT_ID" val="diagram20209367_3*l_h_i*1_2_2"/>
  <p:tag name="KSO_WM_UNIT_INDEX" val="1_2_2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50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9367_3*l_h_i*1_2_13"/>
  <p:tag name="KSO_WM_UNIT_INDEX" val="1_2_13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50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6"/>
  <p:tag name="KSO_WM_UNIT_FILL_TYPE" val="1"/>
  <p:tag name="KSO_WM_UNIT_HIGHLIGHT" val="0"/>
  <p:tag name="KSO_WM_UNIT_ID" val="diagram20209367_3*l_h_i*1_2_16"/>
  <p:tag name="KSO_WM_UNIT_INDEX" val="1_2_16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51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8"/>
  <p:tag name="KSO_WM_UNIT_FILL_TYPE" val="1"/>
  <p:tag name="KSO_WM_UNIT_HIGHLIGHT" val="0"/>
  <p:tag name="KSO_WM_UNIT_ID" val="diagram20209367_3*l_h_i*1_2_22"/>
  <p:tag name="KSO_WM_UNIT_INDEX" val="1_2_22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51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HIGHLIGHT" val="0"/>
  <p:tag name="KSO_WM_UNIT_ID" val="diagram20209367_3*l_h_i*1_2_14"/>
  <p:tag name="KSO_WM_UNIT_INDEX" val="1_2_14"/>
  <p:tag name="KSO_WM_UNIT_LAYERLEVEL" val="1_1_1"/>
  <p:tag name="KSO_WM_UNIT_SUBTYPE" val="d"/>
  <p:tag name="KSO_WM_UNIT_TEXT_FILL_FORE_SCHEMECOLOR_INDEX" val="6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51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HIGHLIGHT" val="0"/>
  <p:tag name="KSO_WM_UNIT_ID" val="diagram20209367_3*l_h_f*1_2_1"/>
  <p:tag name="KSO_WM_UNIT_INDEX" val="1_2_1"/>
  <p:tag name="KSO_WM_UNIT_LAYERLEVEL" val="1_1_1"/>
  <p:tag name="KSO_WM_UNIT_NOCLEAR" val="0"/>
  <p:tag name="KSO_WM_UNIT_PRESET_TEXT" val="单击此处输入你需要的正文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20"/>
</p:tagLst>
</file>

<file path=ppt/tags/tag51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HIGHLIGHT" val="0"/>
  <p:tag name="KSO_WM_UNIT_ID" val="diagram20209367_3*l_h_i*1_4_8"/>
  <p:tag name="KSO_WM_UNIT_INDEX" val="1_4_8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51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HIGHLIGHT" val="0"/>
  <p:tag name="KSO_WM_UNIT_ID" val="diagram20209367_3*l_h_i*1_4_7"/>
  <p:tag name="KSO_WM_UNIT_INDEX" val="1_4_7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51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4"/>
  <p:tag name="KSO_WM_UNIT_FILL_TYPE" val="1"/>
  <p:tag name="KSO_WM_UNIT_HIGHLIGHT" val="0"/>
  <p:tag name="KSO_WM_UNIT_ID" val="diagram20209367_3*l_h_i*1_4_19"/>
  <p:tag name="KSO_WM_UNIT_INDEX" val="1_4_19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51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4"/>
  <p:tag name="KSO_WM_UNIT_FILL_TYPE" val="1"/>
  <p:tag name="KSO_WM_UNIT_HIGHLIGHT" val="0"/>
  <p:tag name="KSO_WM_UNIT_ID" val="diagram20209367_3*l_h_i*1_4_1"/>
  <p:tag name="KSO_WM_UNIT_INDEX" val="1_4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51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4"/>
  <p:tag name="KSO_WM_UNIT_FILL_TYPE" val="1"/>
  <p:tag name="KSO_WM_UNIT_HIGHLIGHT" val="0"/>
  <p:tag name="KSO_WM_UNIT_ID" val="diagram20209367_3*l_h_i*1_4_9"/>
  <p:tag name="KSO_WM_UNIT_INDEX" val="1_4_9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51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9367_3*l_h_i*1_4_10"/>
  <p:tag name="KSO_WM_UNIT_INDEX" val="1_4_10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51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9367_3*l_h_i*1_4_21"/>
  <p:tag name="KSO_WM_UNIT_INDEX" val="1_4_2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52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9367_3*l_h_i*1_4_4"/>
  <p:tag name="KSO_WM_UNIT_INDEX" val="1_4_4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52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HIGHLIGHT" val="0"/>
  <p:tag name="KSO_WM_UNIT_ID" val="diagram20209367_3*l_h_i*1_4_23"/>
  <p:tag name="KSO_WM_UNIT_INDEX" val="1_4_23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52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HIGHLIGHT" val="0"/>
  <p:tag name="KSO_WM_UNIT_ID" val="diagram20209367_3*l_h_i*1_4_24"/>
  <p:tag name="KSO_WM_UNIT_INDEX" val="1_4_24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52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HIGHLIGHT" val="0"/>
  <p:tag name="KSO_WM_UNIT_ID" val="diagram20209367_3*l_h_i*1_4_26"/>
  <p:tag name="KSO_WM_UNIT_INDEX" val="1_4_26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52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HIGHLIGHT" val="0"/>
  <p:tag name="KSO_WM_UNIT_ID" val="diagram20209367_3*l_h_i*1_4_17"/>
  <p:tag name="KSO_WM_UNIT_INDEX" val="1_4_17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52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HIGHLIGHT" val="0"/>
  <p:tag name="KSO_WM_UNIT_ID" val="diagram20209367_3*l_h_i*1_4_18"/>
  <p:tag name="KSO_WM_UNIT_INDEX" val="1_4_18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52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4"/>
  <p:tag name="KSO_WM_UNIT_FILL_TYPE" val="1"/>
  <p:tag name="KSO_WM_UNIT_HIGHLIGHT" val="0"/>
  <p:tag name="KSO_WM_UNIT_ID" val="diagram20209367_3*l_h_i*1_4_3"/>
  <p:tag name="KSO_WM_UNIT_INDEX" val="1_4_3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52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4"/>
  <p:tag name="KSO_WM_UNIT_FILL_TYPE" val="1"/>
  <p:tag name="KSO_WM_UNIT_HIGHLIGHT" val="0"/>
  <p:tag name="KSO_WM_UNIT_ID" val="diagram20209367_3*l_h_i*1_4_20"/>
  <p:tag name="KSO_WM_UNIT_INDEX" val="1_4_20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52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4"/>
  <p:tag name="KSO_WM_UNIT_FILL_TYPE" val="1"/>
  <p:tag name="KSO_WM_UNIT_HIGHLIGHT" val="0"/>
  <p:tag name="KSO_WM_UNIT_ID" val="diagram20209367_3*l_h_i*1_4_12"/>
  <p:tag name="KSO_WM_UNIT_INDEX" val="1_4_12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52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9367_3*l_h_i*1_4_5"/>
  <p:tag name="KSO_WM_UNIT_INDEX" val="1_4_5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53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9367_3*l_h_i*1_4_6"/>
  <p:tag name="KSO_WM_UNIT_INDEX" val="1_4_6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53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9367_3*l_h_i*1_4_15"/>
  <p:tag name="KSO_WM_UNIT_INDEX" val="1_4_15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53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HIGHLIGHT" val="0"/>
  <p:tag name="KSO_WM_UNIT_ID" val="diagram20209367_3*l_h_i*1_4_25"/>
  <p:tag name="KSO_WM_UNIT_INDEX" val="1_4_25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53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HIGHLIGHT" val="0"/>
  <p:tag name="KSO_WM_UNIT_ID" val="diagram20209367_3*l_h_i*1_4_11"/>
  <p:tag name="KSO_WM_UNIT_INDEX" val="1_4_1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53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HIGHLIGHT" val="0"/>
  <p:tag name="KSO_WM_UNIT_ID" val="diagram20209367_3*l_h_i*1_4_27"/>
  <p:tag name="KSO_WM_UNIT_INDEX" val="1_4_27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53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4"/>
  <p:tag name="KSO_WM_UNIT_FILL_TYPE" val="1"/>
  <p:tag name="KSO_WM_UNIT_HIGHLIGHT" val="0"/>
  <p:tag name="KSO_WM_UNIT_ID" val="diagram20209367_3*l_h_i*1_4_2"/>
  <p:tag name="KSO_WM_UNIT_INDEX" val="1_4_2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53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9367_3*l_h_i*1_4_13"/>
  <p:tag name="KSO_WM_UNIT_INDEX" val="1_4_13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53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6"/>
  <p:tag name="KSO_WM_UNIT_FILL_TYPE" val="1"/>
  <p:tag name="KSO_WM_UNIT_HIGHLIGHT" val="0"/>
  <p:tag name="KSO_WM_UNIT_ID" val="diagram20209367_3*l_h_i*1_4_16"/>
  <p:tag name="KSO_WM_UNIT_INDEX" val="1_4_16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53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8"/>
  <p:tag name="KSO_WM_UNIT_FILL_TYPE" val="1"/>
  <p:tag name="KSO_WM_UNIT_HIGHLIGHT" val="0"/>
  <p:tag name="KSO_WM_UNIT_ID" val="diagram20209367_3*l_h_i*1_4_22"/>
  <p:tag name="KSO_WM_UNIT_INDEX" val="1_4_22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53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HIGHLIGHT" val="0"/>
  <p:tag name="KSO_WM_UNIT_ID" val="diagram20209367_3*l_h_i*1_4_14"/>
  <p:tag name="KSO_WM_UNIT_INDEX" val="1_4_14"/>
  <p:tag name="KSO_WM_UNIT_LAYERLEVEL" val="1_1_1"/>
  <p:tag name="KSO_WM_UNIT_SUBTYPE" val="d"/>
  <p:tag name="KSO_WM_UNIT_TEXT_FILL_FORE_SCHEMECOLOR_INDEX" val="6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54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HIGHLIGHT" val="0"/>
  <p:tag name="KSO_WM_UNIT_ID" val="diagram20209367_3*l_h_f*1_4_1"/>
  <p:tag name="KSO_WM_UNIT_INDEX" val="1_4_1"/>
  <p:tag name="KSO_WM_UNIT_LAYERLEVEL" val="1_1_1"/>
  <p:tag name="KSO_WM_UNIT_NOCLEAR" val="0"/>
  <p:tag name="KSO_WM_UNIT_PRESET_TEXT" val="单击此处输入你需要的正文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20"/>
</p:tagLst>
</file>

<file path=ppt/tags/tag541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direction&quot;:0,&quot;horizontalAlign&quot;:-1,&quot;verticalAlign&quot;:-1,&quot;type&quot;:0,&quot;diagramDirection&quot;:0,&quot;canSetOverLayout&quot;:0,&quot;isOverLayout&quot;:0,&quot;marginOverLayout&quot;:{&quot;left&quot;:-0.035,&quot;top&quot;:-0.035,&quot;right&quot;:-0.035,&quot;bottom&quot;:-0.035},&quot;normalSize&quot;:{&quot;size1&quot;:13.5},&quot;minSize&quot;:{&quot;size1&quot;:13.5},&quot;maxSize&quot;:{&quot;size1&quot;:22.2},&quot;edge&quot;:{&quot;left&quot;:true,&quot;top&quot;:true,&quot;right&quot;:true,&quot;bottom&quot;:true},&quot;backgroundInfo&quot;:[{&quot;type&quot;:&quot;general&quot;,&quot;left&quot;:0.0,&quot;top&quot;:0.0,&quot;right&quot;:0.0,&quot;bottom&quot;:0.0,&quot;leftAbs&quot;:false,&quot;topAbs&quot;:false,&quot;rightAbs&quot;:false,&quot;bottomAbs&quot;:false}],&quot;subLayout&quot;:[{&quot;direction&quot;:0,&quot;horizontalAlign&quot;:-1,&quot;verticalAlign&quot;:-1,&quot;type&quot;:0,&quot;diagramDirection&quot;:0,&quot;canSetOverLayout&quot;:0,&quot;isOverLayout&quot;:0,&quot;margin&quot;:{&quot;left&quot;:2.117,&quot;top&quot;:0.423,&quot;right&quot;:1.27,&quot;bottom&quot;:0.026},&quot;marginOverLayout&quot;:{&quot;left&quot;:-0.035,&quot;top&quot;:-0.035,&quot;right&quot;:-0.035,&quot;bottom&quot;:-0.035},&quot;edge&quot;:{&quot;left&quot;:true,&quot;top&quot;:true,&quot;right&quot;:true,&quot;bottom&quot;:false},&quot;IsEmpty&quot;:false},{&quot;direction&quot;:0,&quot;horizontalAlign&quot;:-1,&quot;verticalAlign&quot;:-1,&quot;type&quot;:0,&quot;diagramDirection&quot;:0,&quot;canSetOverLayout&quot;:0,&quot;isOverLayout&quot;:0,&quot;margin&quot;:{&quot;left&quot;:1.279,&quot;top&quot;:0.397,&quot;right&quot;:1.261,&quot;bottom&quot;:0.847},&quot;marginOverLayout&quot;:{&quot;left&quot;:-0.035,&quot;top&quot;:-0.035,&quot;right&quot;:-0.035,&quot;bottom&quot;:-0.035},&quot;edge&quot;:{&quot;left&quot;:true,&quot;top&quot;:false,&quot;right&quot;:true,&quot;bottom&quot;:true},&quot;IsEmpty&quot;:false}],&quot;IsEmpty&quot;:false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840"/>
  <p:tag name="KSO_WM_TEMPLATE_MASTER_TYPE" val="0"/>
  <p:tag name="KSO_WM_TEMPLATE_SUBCATEGORY" val="25"/>
</p:tagLst>
</file>

<file path=ppt/tags/tag542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543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_1" val="10"/>
  <p:tag name="KSO_WM_UNIT_FILL_FORE_SCHEMECOLOR_INDEX_1_BRIGHTNESS" val="-0.25"/>
  <p:tag name="KSO_WM_UNIT_FILL_FORE_SCHEMECOLOR_INDEX_1_POS" val="0"/>
  <p:tag name="KSO_WM_UNIT_FILL_FORE_SCHEMECOLOR_INDEX_1_TRANS" val="0.66"/>
  <p:tag name="KSO_WM_UNIT_FILL_FORE_SCHEMECOLOR_INDEX_2" val="10"/>
  <p:tag name="KSO_WM_UNIT_FILL_FORE_SCHEMECOLOR_INDEX_2_BRIGHTNESS" val="0"/>
  <p:tag name="KSO_WM_UNIT_FILL_FORE_SCHEMECOLOR_INDEX_2_POS" val="0.47"/>
  <p:tag name="KSO_WM_UNIT_FILL_FORE_SCHEMECOLOR_INDEX_2_TRANS" val="1"/>
  <p:tag name="KSO_WM_UNIT_FILL_GRADIENT_ANGLE" val="0"/>
  <p:tag name="KSO_WM_UNIT_FILL_GRADIENT_DIRECTION" val="11"/>
  <p:tag name="KSO_WM_UNIT_FILL_GRADIENT_TYPE" val="2"/>
  <p:tag name="KSO_WM_UNIT_FILL_TYPE" val="3"/>
  <p:tag name="KSO_WM_UNIT_HIGHLIGHT" val="0"/>
  <p:tag name="KSO_WM_UNIT_ID" val="_12*i*2"/>
  <p:tag name="KSO_WM_UNIT_INDEX" val="2"/>
  <p:tag name="KSO_WM_UNIT_LAYERLEVEL" val="1"/>
  <p:tag name="KSO_WM_UNIT_TYPE" val="i"/>
</p:tagLst>
</file>

<file path=ppt/tags/tag544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545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54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89208"/>
  <p:tag name="KSO_WM_UNIT_CLEAR" val="0"/>
  <p:tag name="KSO_WM_UNIT_COMPATIBLE" val="0"/>
  <p:tag name="KSO_WM_UNIT_HIGHLIGHT" val="0"/>
  <p:tag name="KSO_WM_UNIT_ID" val="diagram20189208_1*l_h_f*1_1_1"/>
  <p:tag name="KSO_WM_UNIT_INDEX" val="1_1_1"/>
  <p:tag name="KSO_WM_UNIT_LAYERLEVEL" val="1_1_1"/>
  <p:tag name="KSO_WM_UNIT_PRESET_TEXT" val="工作完成情况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0"/>
  <p:tag name="KSO_WM_UNIT_VALUE" val="6"/>
</p:tagLst>
</file>

<file path=ppt/tags/tag54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89208"/>
  <p:tag name="KSO_WM_UNIT_CLEAR" val="0"/>
  <p:tag name="KSO_WM_UNIT_COMPATIBLE" val="0"/>
  <p:tag name="KSO_WM_UNIT_HIGHLIGHT" val="0"/>
  <p:tag name="KSO_WM_UNIT_ID" val="diagram20189208_1*l_h_f*1_2_1"/>
  <p:tag name="KSO_WM_UNIT_INDEX" val="1_2_1"/>
  <p:tag name="KSO_WM_UNIT_LAYERLEVEL" val="1_1_1"/>
  <p:tag name="KSO_WM_UNIT_PRESET_TEXT" val="所获成绩案例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0"/>
  <p:tag name="KSO_WM_UNIT_VALUE" val="6"/>
</p:tagLst>
</file>

<file path=ppt/tags/tag54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89208"/>
  <p:tag name="KSO_WM_UNIT_CLEAR" val="0"/>
  <p:tag name="KSO_WM_UNIT_COMPATIBLE" val="0"/>
  <p:tag name="KSO_WM_UNIT_HIGHLIGHT" val="0"/>
  <p:tag name="KSO_WM_UNIT_ID" val="diagram20189208_1*l_h_f*1_3_1"/>
  <p:tag name="KSO_WM_UNIT_INDEX" val="1_3_1"/>
  <p:tag name="KSO_WM_UNIT_LAYERLEVEL" val="1_1_1"/>
  <p:tag name="KSO_WM_UNIT_PRESET_TEXT" val="存在问题分析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0"/>
  <p:tag name="KSO_WM_UNIT_VALUE" val="6"/>
</p:tagLst>
</file>

<file path=ppt/tags/tag54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89208"/>
  <p:tag name="KSO_WM_UNIT_CLEAR" val="0"/>
  <p:tag name="KSO_WM_UNIT_COMPATIBLE" val="0"/>
  <p:tag name="KSO_WM_UNIT_HIGHLIGHT" val="0"/>
  <p:tag name="KSO_WM_UNIT_ID" val="diagram20189208_1*l_h_f*1_4_1"/>
  <p:tag name="KSO_WM_UNIT_INDEX" val="1_4_1"/>
  <p:tag name="KSO_WM_UNIT_LAYERLEVEL" val="1_1_1"/>
  <p:tag name="KSO_WM_UNIT_PRESET_TEXT" val="所得解决方案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0"/>
  <p:tag name="KSO_WM_UNIT_VALUE" val="6"/>
</p:tagLst>
</file>

<file path=ppt/tags/tag55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89208"/>
  <p:tag name="KSO_WM_UNIT_CLEAR" val="0"/>
  <p:tag name="KSO_WM_UNIT_COMPATIBLE" val="0"/>
  <p:tag name="KSO_WM_UNIT_HIGHLIGHT" val="0"/>
  <p:tag name="KSO_WM_UNIT_ID" val="diagram20189208_1*l_h_f*1_5_1"/>
  <p:tag name="KSO_WM_UNIT_INDEX" val="1_5_1"/>
  <p:tag name="KSO_WM_UNIT_LAYERLEVEL" val="1_1_1"/>
  <p:tag name="KSO_WM_UNIT_PRESET_TEXT" val="明年工作计划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0"/>
  <p:tag name="KSO_WM_UNIT_VALUE" val="6"/>
</p:tagLst>
</file>

<file path=ppt/tags/tag55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89208"/>
  <p:tag name="KSO_WM_UNIT_ID" val="diagram20189208_1*l_h_i*1_5_1"/>
  <p:tag name="KSO_WM_UNIT_INDEX" val="1_5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55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89208"/>
  <p:tag name="KSO_WM_UNIT_ID" val="diagram20189208_1*l_h_i*1_4_1"/>
  <p:tag name="KSO_WM_UNIT_INDEX" val="1_4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55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89208"/>
  <p:tag name="KSO_WM_UNIT_ID" val="diagram20189208_1*l_h_i*1_3_1"/>
  <p:tag name="KSO_WM_UNIT_INDEX" val="1_3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55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89208"/>
  <p:tag name="KSO_WM_UNIT_ID" val="diagram20189208_1*l_h_i*1_2_1"/>
  <p:tag name="KSO_WM_UNIT_INDEX" val="1_2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55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89208"/>
  <p:tag name="KSO_WM_UNIT_ID" val="diagram20189208_1*l_h_i*1_1_1"/>
  <p:tag name="KSO_WM_UNIT_INDEX" val="1_1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556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10T16:14:14&quot;,&quot;maxSize&quot;:{&quot;size1&quot;:22.2},&quot;minSize&quot;:{&quot;size1&quot;:13.5},&quot;normalSize&quot;:{&quot;size1&quot;:13.5},&quot;subLayout&quot;:[{&quot;id&quot;:&quot;2023-09-10T16:14:14&quot;,&quot;margin&quot;:{&quot;bottom&quot;:0.025999998673796654,&quot;left&quot;:2.117000102996826,&quot;right&quot;:1.2699999809265137,&quot;top&quot;:0.4230000376701355},&quot;type&quot;:0},{&quot;id&quot;:&quot;2023-09-10T16:14:14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840"/>
  <p:tag name="KSO_WM_TEMPLATE_MASTER_TYPE" val="0"/>
  <p:tag name="KSO_WM_TEMPLATE_SUBCATEGORY" val="25"/>
</p:tagLst>
</file>

<file path=ppt/tags/tag557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558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_1" val="10"/>
  <p:tag name="KSO_WM_UNIT_FILL_FORE_SCHEMECOLOR_INDEX_1_BRIGHTNESS" val="-0.25"/>
  <p:tag name="KSO_WM_UNIT_FILL_FORE_SCHEMECOLOR_INDEX_1_POS" val="0"/>
  <p:tag name="KSO_WM_UNIT_FILL_FORE_SCHEMECOLOR_INDEX_1_TRANS" val="0.66"/>
  <p:tag name="KSO_WM_UNIT_FILL_FORE_SCHEMECOLOR_INDEX_2" val="10"/>
  <p:tag name="KSO_WM_UNIT_FILL_FORE_SCHEMECOLOR_INDEX_2_BRIGHTNESS" val="0"/>
  <p:tag name="KSO_WM_UNIT_FILL_FORE_SCHEMECOLOR_INDEX_2_POS" val="0.47"/>
  <p:tag name="KSO_WM_UNIT_FILL_FORE_SCHEMECOLOR_INDEX_2_TRANS" val="1"/>
  <p:tag name="KSO_WM_UNIT_FILL_GRADIENT_ANGLE" val="0"/>
  <p:tag name="KSO_WM_UNIT_FILL_GRADIENT_DIRECTION" val="11"/>
  <p:tag name="KSO_WM_UNIT_FILL_GRADIENT_TYPE" val="2"/>
  <p:tag name="KSO_WM_UNIT_FILL_TYPE" val="3"/>
  <p:tag name="KSO_WM_UNIT_HIGHLIGHT" val="0"/>
  <p:tag name="KSO_WM_UNIT_ID" val="_12*i*2"/>
  <p:tag name="KSO_WM_UNIT_INDEX" val="2"/>
  <p:tag name="KSO_WM_UNIT_LAYERLEVEL" val="1"/>
  <p:tag name="KSO_WM_UNIT_TYPE" val="i"/>
</p:tagLst>
</file>

<file path=ppt/tags/tag559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560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561.xml><?xml version="1.0" encoding="utf-8"?>
<p:tagLst xmlns:p="http://schemas.openxmlformats.org/presentationml/2006/main">
  <p:tag name="KSO_WM_ASSEMBLE_CHIP_INDEX" val="982689c934a5443b9e64730a783bd9c9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4*l_h_i*1_1_1"/>
  <p:tag name="KSO_WM_UNIT_INDEX" val="1_1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4"/>
</p:tagLst>
</file>

<file path=ppt/tags/tag562.xml><?xml version="1.0" encoding="utf-8"?>
<p:tagLst xmlns:p="http://schemas.openxmlformats.org/presentationml/2006/main">
  <p:tag name="KSO_WM_ASSEMBLE_CHIP_INDEX" val="982689c934a5443b9e64730a783bd9c9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53_4*l_h_i*1_1_3"/>
  <p:tag name="KSO_WM_UNIT_INDEX" val="1_1_3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563.xml><?xml version="1.0" encoding="utf-8"?>
<p:tagLst xmlns:p="http://schemas.openxmlformats.org/presentationml/2006/main">
  <p:tag name="KSO_WM_ASSEMBLE_CHIP_INDEX" val="982689c934a5443b9e64730a783bd9c9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53_4*l_h_i*1_1_4"/>
  <p:tag name="KSO_WM_UNIT_INDEX" val="1_1_4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564.xml><?xml version="1.0" encoding="utf-8"?>
<p:tagLst xmlns:p="http://schemas.openxmlformats.org/presentationml/2006/main">
  <p:tag name="KSO_WM_ASSEMBLE_CHIP_INDEX" val="982689c934a5443b9e64730a783bd9c9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4*l_h_f*1_1_1"/>
  <p:tag name="KSO_WM_UNIT_INDEX" val="1_1_1"/>
  <p:tag name="KSO_WM_UNIT_LAYERLEVEL" val="1_1_1"/>
  <p:tag name="KSO_WM_UNIT_NOCLEAR" val="0"/>
  <p:tag name="KSO_WM_UNIT_PRESET_TEXT" val="在此输入标题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6"/>
</p:tagLst>
</file>

<file path=ppt/tags/tag565.xml><?xml version="1.0" encoding="utf-8"?>
<p:tagLst xmlns:p="http://schemas.openxmlformats.org/presentationml/2006/main">
  <p:tag name="KSO_WM_ASSEMBLE_CHIP_INDEX" val="982689c934a5443b9e64730a783bd9c9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4*l_h_i*1_1_2"/>
  <p:tag name="KSO_WM_UNIT_INDEX" val="1_1_2"/>
  <p:tag name="KSO_WM_UNIT_LAYERLEVEL" val="1_1_1"/>
  <p:tag name="KSO_WM_UNIT_SUBTYPE" val="d"/>
  <p:tag name="KSO_WM_UNIT_TEXT_FILL_FORE_SCHEMECOLOR_INDEX" val="5"/>
  <p:tag name="KSO_WM_UNIT_TEXT_FILL_FORE_SCHEMECOLOR_INDEX_BRIGHTNESS" val="-0.5"/>
  <p:tag name="KSO_WM_UNIT_TEXT_FILL_TYPE" val="1"/>
  <p:tag name="KSO_WM_UNIT_TYPE" val="l_h_i"/>
  <p:tag name="KSO_WM_UNIT_USESOURCEFORMAT_APPLY" val="0"/>
  <p:tag name="KSO_WM_UNIT_VALUE" val="2"/>
</p:tagLst>
</file>

<file path=ppt/tags/tag566.xml><?xml version="1.0" encoding="utf-8"?>
<p:tagLst xmlns:p="http://schemas.openxmlformats.org/presentationml/2006/main">
  <p:tag name="KSO_WM_ASSEMBLE_CHIP_INDEX" val="982689c934a5443b9e64730a783bd9c9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4*l_h_i*1_2_1"/>
  <p:tag name="KSO_WM_UNIT_INDEX" val="1_2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4"/>
</p:tagLst>
</file>

<file path=ppt/tags/tag567.xml><?xml version="1.0" encoding="utf-8"?>
<p:tagLst xmlns:p="http://schemas.openxmlformats.org/presentationml/2006/main">
  <p:tag name="KSO_WM_ASSEMBLE_CHIP_INDEX" val="982689c934a5443b9e64730a783bd9c9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53_4*l_h_i*1_2_3"/>
  <p:tag name="KSO_WM_UNIT_INDEX" val="1_2_3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568.xml><?xml version="1.0" encoding="utf-8"?>
<p:tagLst xmlns:p="http://schemas.openxmlformats.org/presentationml/2006/main">
  <p:tag name="KSO_WM_ASSEMBLE_CHIP_INDEX" val="982689c934a5443b9e64730a783bd9c9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53_4*l_h_i*1_2_4"/>
  <p:tag name="KSO_WM_UNIT_INDEX" val="1_2_4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569.xml><?xml version="1.0" encoding="utf-8"?>
<p:tagLst xmlns:p="http://schemas.openxmlformats.org/presentationml/2006/main">
  <p:tag name="KSO_WM_ASSEMBLE_CHIP_INDEX" val="982689c934a5443b9e64730a783bd9c9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4*l_h_f*1_2_1"/>
  <p:tag name="KSO_WM_UNIT_INDEX" val="1_2_1"/>
  <p:tag name="KSO_WM_UNIT_LAYERLEVEL" val="1_1_1"/>
  <p:tag name="KSO_WM_UNIT_NOCLEAR" val="0"/>
  <p:tag name="KSO_WM_UNIT_PRESET_TEXT" val="在此输入标题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6"/>
</p:tagLst>
</file>

<file path=ppt/tags/tag570.xml><?xml version="1.0" encoding="utf-8"?>
<p:tagLst xmlns:p="http://schemas.openxmlformats.org/presentationml/2006/main">
  <p:tag name="KSO_WM_ASSEMBLE_CHIP_INDEX" val="982689c934a5443b9e64730a783bd9c9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4*l_h_i*1_2_2"/>
  <p:tag name="KSO_WM_UNIT_INDEX" val="1_2_2"/>
  <p:tag name="KSO_WM_UNIT_LAYERLEVEL" val="1_1_1"/>
  <p:tag name="KSO_WM_UNIT_SUBTYPE" val="d"/>
  <p:tag name="KSO_WM_UNIT_TEXT_FILL_FORE_SCHEMECOLOR_INDEX" val="5"/>
  <p:tag name="KSO_WM_UNIT_TEXT_FILL_FORE_SCHEMECOLOR_INDEX_BRIGHTNESS" val="-0.5"/>
  <p:tag name="KSO_WM_UNIT_TEXT_FILL_TYPE" val="1"/>
  <p:tag name="KSO_WM_UNIT_TYPE" val="l_h_i"/>
  <p:tag name="KSO_WM_UNIT_USESOURCEFORMAT_APPLY" val="0"/>
  <p:tag name="KSO_WM_UNIT_VALUE" val="2"/>
</p:tagLst>
</file>

<file path=ppt/tags/tag571.xml><?xml version="1.0" encoding="utf-8"?>
<p:tagLst xmlns:p="http://schemas.openxmlformats.org/presentationml/2006/main">
  <p:tag name="KSO_WM_ASSEMBLE_CHIP_INDEX" val="982689c934a5443b9e64730a783bd9c9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4*l_h_i*1_3_1"/>
  <p:tag name="KSO_WM_UNIT_INDEX" val="1_3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4"/>
</p:tagLst>
</file>

<file path=ppt/tags/tag572.xml><?xml version="1.0" encoding="utf-8"?>
<p:tagLst xmlns:p="http://schemas.openxmlformats.org/presentationml/2006/main">
  <p:tag name="KSO_WM_ASSEMBLE_CHIP_INDEX" val="982689c934a5443b9e64730a783bd9c9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53_4*l_h_i*1_3_3"/>
  <p:tag name="KSO_WM_UNIT_INDEX" val="1_3_3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573.xml><?xml version="1.0" encoding="utf-8"?>
<p:tagLst xmlns:p="http://schemas.openxmlformats.org/presentationml/2006/main">
  <p:tag name="KSO_WM_ASSEMBLE_CHIP_INDEX" val="982689c934a5443b9e64730a783bd9c9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53_4*l_h_i*1_3_4"/>
  <p:tag name="KSO_WM_UNIT_INDEX" val="1_3_4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574.xml><?xml version="1.0" encoding="utf-8"?>
<p:tagLst xmlns:p="http://schemas.openxmlformats.org/presentationml/2006/main">
  <p:tag name="KSO_WM_ASSEMBLE_CHIP_INDEX" val="982689c934a5443b9e64730a783bd9c9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4*l_h_f*1_3_1"/>
  <p:tag name="KSO_WM_UNIT_INDEX" val="1_3_1"/>
  <p:tag name="KSO_WM_UNIT_LAYERLEVEL" val="1_1_1"/>
  <p:tag name="KSO_WM_UNIT_NOCLEAR" val="0"/>
  <p:tag name="KSO_WM_UNIT_PRESET_TEXT" val="在此输入标题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6"/>
</p:tagLst>
</file>

<file path=ppt/tags/tag575.xml><?xml version="1.0" encoding="utf-8"?>
<p:tagLst xmlns:p="http://schemas.openxmlformats.org/presentationml/2006/main">
  <p:tag name="KSO_WM_ASSEMBLE_CHIP_INDEX" val="982689c934a5443b9e64730a783bd9c9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4*l_h_i*1_3_2"/>
  <p:tag name="KSO_WM_UNIT_INDEX" val="1_3_2"/>
  <p:tag name="KSO_WM_UNIT_LAYERLEVEL" val="1_1_1"/>
  <p:tag name="KSO_WM_UNIT_SUBTYPE" val="d"/>
  <p:tag name="KSO_WM_UNIT_TEXT_FILL_FORE_SCHEMECOLOR_INDEX" val="5"/>
  <p:tag name="KSO_WM_UNIT_TEXT_FILL_FORE_SCHEMECOLOR_INDEX_BRIGHTNESS" val="-0.5"/>
  <p:tag name="KSO_WM_UNIT_TEXT_FILL_TYPE" val="1"/>
  <p:tag name="KSO_WM_UNIT_TYPE" val="l_h_i"/>
  <p:tag name="KSO_WM_UNIT_USESOURCEFORMAT_APPLY" val="0"/>
  <p:tag name="KSO_WM_UNIT_VALUE" val="2"/>
</p:tagLst>
</file>

<file path=ppt/tags/tag576.xml><?xml version="1.0" encoding="utf-8"?>
<p:tagLst xmlns:p="http://schemas.openxmlformats.org/presentationml/2006/main">
  <p:tag name="KSO_WM_ASSEMBLE_CHIP_INDEX" val="982689c934a5443b9e64730a783bd9c9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4*l_h_i*1_4_1"/>
  <p:tag name="KSO_WM_UNIT_INDEX" val="1_4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4"/>
</p:tagLst>
</file>

<file path=ppt/tags/tag577.xml><?xml version="1.0" encoding="utf-8"?>
<p:tagLst xmlns:p="http://schemas.openxmlformats.org/presentationml/2006/main">
  <p:tag name="KSO_WM_ASSEMBLE_CHIP_INDEX" val="982689c934a5443b9e64730a783bd9c9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53_4*l_h_i*1_4_3"/>
  <p:tag name="KSO_WM_UNIT_INDEX" val="1_4_3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578.xml><?xml version="1.0" encoding="utf-8"?>
<p:tagLst xmlns:p="http://schemas.openxmlformats.org/presentationml/2006/main">
  <p:tag name="KSO_WM_ASSEMBLE_CHIP_INDEX" val="982689c934a5443b9e64730a783bd9c9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53_4*l_h_i*1_4_4"/>
  <p:tag name="KSO_WM_UNIT_INDEX" val="1_4_4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579.xml><?xml version="1.0" encoding="utf-8"?>
<p:tagLst xmlns:p="http://schemas.openxmlformats.org/presentationml/2006/main">
  <p:tag name="KSO_WM_ASSEMBLE_CHIP_INDEX" val="982689c934a5443b9e64730a783bd9c9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4*l_h_f*1_4_1"/>
  <p:tag name="KSO_WM_UNIT_INDEX" val="1_4_1"/>
  <p:tag name="KSO_WM_UNIT_LAYERLEVEL" val="1_1_1"/>
  <p:tag name="KSO_WM_UNIT_NOCLEAR" val="0"/>
  <p:tag name="KSO_WM_UNIT_PRESET_TEXT" val="在此输入标题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6"/>
</p:tagLst>
</file>

<file path=ppt/tags/tag580.xml><?xml version="1.0" encoding="utf-8"?>
<p:tagLst xmlns:p="http://schemas.openxmlformats.org/presentationml/2006/main">
  <p:tag name="KSO_WM_ASSEMBLE_CHIP_INDEX" val="982689c934a5443b9e64730a783bd9c9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4*l_h_i*1_4_2"/>
  <p:tag name="KSO_WM_UNIT_INDEX" val="1_4_2"/>
  <p:tag name="KSO_WM_UNIT_LAYERLEVEL" val="1_1_1"/>
  <p:tag name="KSO_WM_UNIT_SUBTYPE" val="d"/>
  <p:tag name="KSO_WM_UNIT_TEXT_FILL_FORE_SCHEMECOLOR_INDEX" val="5"/>
  <p:tag name="KSO_WM_UNIT_TEXT_FILL_FORE_SCHEMECOLOR_INDEX_BRIGHTNESS" val="-0.5"/>
  <p:tag name="KSO_WM_UNIT_TEXT_FILL_TYPE" val="1"/>
  <p:tag name="KSO_WM_UNIT_TYPE" val="l_h_i"/>
  <p:tag name="KSO_WM_UNIT_USESOURCEFORMAT_APPLY" val="0"/>
  <p:tag name="KSO_WM_UNIT_VALUE" val="2"/>
</p:tagLst>
</file>

<file path=ppt/tags/tag581.xml><?xml version="1.0" encoding="utf-8"?>
<p:tagLst xmlns:p="http://schemas.openxmlformats.org/presentationml/2006/main">
  <p:tag name="KSO_WM_ASSEMBLE_CHIP_INDEX" val="982689c934a5443b9e64730a783bd9c9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4*l_h_i*1_5_1"/>
  <p:tag name="KSO_WM_UNIT_INDEX" val="1_5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4"/>
</p:tagLst>
</file>

<file path=ppt/tags/tag582.xml><?xml version="1.0" encoding="utf-8"?>
<p:tagLst xmlns:p="http://schemas.openxmlformats.org/presentationml/2006/main">
  <p:tag name="KSO_WM_ASSEMBLE_CHIP_INDEX" val="982689c934a5443b9e64730a783bd9c9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53_4*l_h_i*1_5_3"/>
  <p:tag name="KSO_WM_UNIT_INDEX" val="1_5_3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583.xml><?xml version="1.0" encoding="utf-8"?>
<p:tagLst xmlns:p="http://schemas.openxmlformats.org/presentationml/2006/main">
  <p:tag name="KSO_WM_ASSEMBLE_CHIP_INDEX" val="982689c934a5443b9e64730a783bd9c9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53_4*l_h_i*1_5_4"/>
  <p:tag name="KSO_WM_UNIT_INDEX" val="1_5_4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584.xml><?xml version="1.0" encoding="utf-8"?>
<p:tagLst xmlns:p="http://schemas.openxmlformats.org/presentationml/2006/main">
  <p:tag name="KSO_WM_ASSEMBLE_CHIP_INDEX" val="982689c934a5443b9e64730a783bd9c9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4*l_h_f*1_5_1"/>
  <p:tag name="KSO_WM_UNIT_INDEX" val="1_5_1"/>
  <p:tag name="KSO_WM_UNIT_LAYERLEVEL" val="1_1_1"/>
  <p:tag name="KSO_WM_UNIT_NOCLEAR" val="0"/>
  <p:tag name="KSO_WM_UNIT_PRESET_TEXT" val="在此输入标题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6"/>
</p:tagLst>
</file>

<file path=ppt/tags/tag585.xml><?xml version="1.0" encoding="utf-8"?>
<p:tagLst xmlns:p="http://schemas.openxmlformats.org/presentationml/2006/main">
  <p:tag name="KSO_WM_ASSEMBLE_CHIP_INDEX" val="982689c934a5443b9e64730a783bd9c9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4*l_h_i*1_5_2"/>
  <p:tag name="KSO_WM_UNIT_INDEX" val="1_5_2"/>
  <p:tag name="KSO_WM_UNIT_LAYERLEVEL" val="1_1_1"/>
  <p:tag name="KSO_WM_UNIT_SUBTYPE" val="d"/>
  <p:tag name="KSO_WM_UNIT_TEXT_FILL_FORE_SCHEMECOLOR_INDEX" val="5"/>
  <p:tag name="KSO_WM_UNIT_TEXT_FILL_FORE_SCHEMECOLOR_INDEX_BRIGHTNESS" val="-0.5"/>
  <p:tag name="KSO_WM_UNIT_TEXT_FILL_TYPE" val="1"/>
  <p:tag name="KSO_WM_UNIT_TYPE" val="l_h_i"/>
  <p:tag name="KSO_WM_UNIT_USESOURCEFORMAT_APPLY" val="0"/>
  <p:tag name="KSO_WM_UNIT_VALUE" val="2"/>
</p:tagLst>
</file>

<file path=ppt/tags/tag586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10T16:14:12&quot;,&quot;maxSize&quot;:{&quot;size1&quot;:22.2},&quot;minSize&quot;:{&quot;size1&quot;:13.5},&quot;normalSize&quot;:{&quot;size1&quot;:13.5},&quot;subLayout&quot;:[{&quot;id&quot;:&quot;2023-09-10T16:14:12&quot;,&quot;margin&quot;:{&quot;bottom&quot;:0.025999998673796654,&quot;left&quot;:2.117000102996826,&quot;right&quot;:1.2699999809265137,&quot;top&quot;:0.4230000376701355},&quot;type&quot;:0},{&quot;id&quot;:&quot;2023-09-10T16:14:12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840"/>
  <p:tag name="KSO_WM_TEMPLATE_MASTER_TYPE" val="0"/>
  <p:tag name="KSO_WM_TEMPLATE_SUBCATEGORY" val="25"/>
</p:tagLst>
</file>

<file path=ppt/tags/tag58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4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40_9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感谢您的观看"/>
  <p:tag name="KSO_WM_UNIT_TEXT_FILL_FORE_SCHEMECOLOR_INDEX" val="13"/>
  <p:tag name="KSO_WM_UNIT_TEXT_FILL_FORE_SCHEMECOLOR_INDEX_BRIGHTNESS" val="0"/>
  <p:tag name="KSO_WM_UNIT_TEXT_FILL_TYPE" val="1"/>
  <p:tag name="KSO_WM_UNIT_TYPE" val="a"/>
  <p:tag name="KSO_WM_UNIT_VALUE" val="10"/>
</p:tagLst>
</file>

<file path=ppt/tags/tag588.xml><?xml version="1.0" encoding="utf-8"?>
<p:tagLst xmlns:p="http://schemas.openxmlformats.org/presentationml/2006/main">
  <p:tag name="KSO_WM_BEAUTIFY_FLAG" val="#wm#"/>
  <p:tag name="KSO_WM_SLIDE_CONTENT_AREA" val="{&quot;left&quot;:&quot;115.4&quot;,&quot;top&quot;:&quot;60.95&quot;,&quot;width&quot;:&quot;732.2&quot;,&quot;height&quot;:&quot;372.4&quot;}"/>
  <p:tag name="KSO_WM_SLIDE_ID" val="custom20230840_9"/>
  <p:tag name="KSO_WM_SLIDE_INDEX" val="9"/>
  <p:tag name="KSO_WM_SLIDE_ITEM_CNT" val="0"/>
  <p:tag name="KSO_WM_SLIDE_LAYOUT" val="a_f"/>
  <p:tag name="KSO_WM_SLIDE_LAYOUT_CNT" val="1_1"/>
  <p:tag name="KSO_WM_SLIDE_SUBTYPE" val="pureTxt"/>
  <p:tag name="KSO_WM_SLIDE_TYPE" val="endPage"/>
  <p:tag name="KSO_WM_SPECIAL_SOURCE" val="bdnull"/>
  <p:tag name="KSO_WM_TAG_VERSION" val="1.0"/>
  <p:tag name="KSO_WM_TEMPLATE_CATEGORY" val="custom"/>
  <p:tag name="KSO_WM_TEMPLATE_COLOR_TYPE" val="0"/>
  <p:tag name="KSO_WM_TEMPLATE_INDEX" val="20230840"/>
  <p:tag name="KSO_WM_TEMPLATE_MASTER_TYPE" val="1"/>
  <p:tag name="KSO_WM_TEMPLATE_SUBCATEGORY" val="0"/>
</p:tagLst>
</file>

<file path=ppt/tags/tag589.xml><?xml version="1.0" encoding="utf-8"?>
<p:tagLst xmlns:p="http://schemas.openxmlformats.org/presentationml/2006/main">
  <p:tag name="AS_NET" val="4.0.30319.42000"/>
  <p:tag name="AS_OS" val="Microsoft Windows NT 6.2.9200.0"/>
  <p:tag name="AS_RELEASE_DATE" val="2016.09.30"/>
  <p:tag name="AS_TITLE" val="Aspose.Slides for .NET 2.0"/>
  <p:tag name="AS_VERSION" val="16.9.0.0"/>
  <p:tag name="COMMONDATA" val="eyJoZGlkIjoiMzc2ZGZkMjRjMjU5OTEwMDk2NDE1ZGVmODZjYmYwZjEifQ=="/>
</p:tagLst>
</file>

<file path=ppt/theme/theme1.xml><?xml version="1.0" encoding="utf-8"?>
<a:theme xmlns:r="http://schemas.openxmlformats.org/officeDocument/2006/relationships"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0F1423"/>
      </a:dk2>
      <a:lt2>
        <a:srgbClr val="FFFFFF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r="http://schemas.openxmlformats.org/officeDocument/2006/relationships" xmlns:a="http://schemas.openxmlformats.org/drawingml/2006/main" name="Office 主题">
  <a:themeElements>
    <a:clrScheme name="自定义 10">
      <a:dk1>
        <a:srgbClr val="000000"/>
      </a:dk1>
      <a:lt1>
        <a:srgbClr val="FFFFFF"/>
      </a:lt1>
      <a:dk2>
        <a:srgbClr val="DCECD1"/>
      </a:dk2>
      <a:lt2>
        <a:srgbClr val="E7E6E6"/>
      </a:lt2>
      <a:accent1>
        <a:srgbClr val="548235"/>
      </a:accent1>
      <a:accent2>
        <a:srgbClr val="6B954E"/>
      </a:accent2>
      <a:accent3>
        <a:srgbClr val="81A868"/>
      </a:accent3>
      <a:accent4>
        <a:srgbClr val="98BA81"/>
      </a:accent4>
      <a:accent5>
        <a:srgbClr val="AECD9B"/>
      </a:accent5>
      <a:accent6>
        <a:srgbClr val="C5E0B4"/>
      </a:accent6>
      <a:hlink>
        <a:srgbClr val="0563C1"/>
      </a:hlink>
      <a:folHlink>
        <a:srgbClr val="954F72"/>
      </a:folHlink>
    </a:clrScheme>
    <a:fontScheme name="自定义 21">
      <a:majorFont>
        <a:latin typeface="微软雅黑" panose="020b0503020204020204" charset="-122"/>
        <a:ea typeface="微软雅黑"/>
        <a:cs typeface="Arial"/>
      </a:majorFont>
      <a:minorFont>
        <a:latin typeface="微软雅黑" panose="020b0503020204020204" charset="-122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宽屏</PresentationFormat>
  <Paragraphs>131</Paragraphs>
  <Slides>19</Slides>
  <Notes>3</Notes>
  <HiddenSlides>0</HiddenSlides>
  <MMClips>0</MMClips>
  <ScaleCrop>0</ScaleCrop>
  <HeadingPairs>
    <vt:vector baseType="variant" size="4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baseType="lpstr" size="20">
      <vt:lpstr>WPS</vt:lpstr>
      <vt:lpstr>老年病人特点与围手术期护理</vt:lpstr>
      <vt:lpstr>目录</vt:lpstr>
      <vt:lpstr>老年病人的特点</vt:lpstr>
      <vt:lpstr>Slide 4</vt:lpstr>
      <vt:lpstr>Slide 5</vt:lpstr>
      <vt:lpstr>Slide 6</vt:lpstr>
      <vt:lpstr>围手术期护理</vt:lpstr>
      <vt:lpstr>Slide 8</vt:lpstr>
      <vt:lpstr>Slide 9</vt:lpstr>
      <vt:lpstr>Slide 10</vt:lpstr>
      <vt:lpstr>老年病人围手术期护理要点</vt:lpstr>
      <vt:lpstr>Slide 12</vt:lpstr>
      <vt:lpstr>Slide 13</vt:lpstr>
      <vt:lpstr>Slide 14</vt:lpstr>
      <vt:lpstr>老年病人围手术期护理的挑战与对策</vt:lpstr>
      <vt:lpstr>Slide 16</vt:lpstr>
      <vt:lpstr>Slide 17</vt:lpstr>
      <vt:lpstr>Slide 18</vt:lpstr>
      <vt:lpstr>谢谢</vt:lpstr>
    </vt:vector>
  </TitlesOfParts>
  <LinksUpToDate>0</LinksUpToDate>
  <SharedDoc>0</SharedDoc>
  <HyperlinksChanged>0</HyperlinksChanged>
  <Application>Aspose.Slides for .NET</Application>
  <AppVersion>16.0900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title>空白演示</dc:title>
  <cp:lastModifiedBy>一抹斜阳</cp:lastModifiedBy>
  <cp:revision>155</cp:revision>
  <dcterms:created xsi:type="dcterms:W3CDTF">2019-06-19T02:08:00Z</dcterms:created>
  <dcterms:modified xsi:type="dcterms:W3CDTF">2023-09-11T04:41:15Z</dcterms:modified>
</cp:coreProperties>
</file>

<file path=docProps/custom.xml><?xml version="1.0" encoding="utf-8"?>
<Properties xmlns:vt="http://schemas.openxmlformats.org/officeDocument/2006/docPropsVTypes" xmlns="http://schemas.openxmlformats.org/officeDocument/2006/custom-properties">
  <property fmtid="{D5CDD505-2E9C-101B-9397-08002B2CF9AE}" pid="2" name="ICV">
    <vt:lpwstr>4167CE6BF8C043F79C3EE339D5EF963E_11</vt:lpwstr>
  </property>
  <property fmtid="{D5CDD505-2E9C-101B-9397-08002B2CF9AE}" pid="3" name="KSOProductBuildVer">
    <vt:lpwstr>2052-12.1.0.15374</vt:lpwstr>
  </property>
</Properties>
</file>