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077" r:id="rId1"/>
    <p:sldMasterId id="2147499114" r:id="rId2"/>
  </p:sldMasterIdLst>
  <p:notesMasterIdLst>
    <p:notesMasterId r:id="rId3"/>
  </p:notesMasterIdLst>
  <p:sldIdLst>
    <p:sldId id="7393" r:id="rId4"/>
    <p:sldId id="7396" r:id="rId5"/>
    <p:sldId id="7399" r:id="rId6"/>
    <p:sldId id="7402" r:id="rId7"/>
    <p:sldId id="7408" r:id="rId9"/>
    <p:sldId id="7411" r:id="rId10"/>
    <p:sldId id="7414" r:id="rId11"/>
    <p:sldId id="7417" r:id="rId12"/>
    <p:sldId id="7423" r:id="rId14"/>
    <p:sldId id="7426" r:id="rId15"/>
    <p:sldId id="7429" r:id="rId16"/>
    <p:sldId id="7432" r:id="rId17"/>
    <p:sldId id="7435" r:id="rId18"/>
    <p:sldId id="7441" r:id="rId20"/>
    <p:sldId id="7444" r:id="rId21"/>
    <p:sldId id="7447" r:id="rId22"/>
    <p:sldId id="7450" r:id="rId23"/>
    <p:sldId id="7453" r:id="rId24"/>
    <p:sldId id="7459" r:id="rId26"/>
    <p:sldId id="7462" r:id="rId27"/>
    <p:sldId id="7466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078" r:id="rId1"/>
    <p:sldLayoutId id="2147499079" r:id="rId2"/>
    <p:sldLayoutId id="2147499080" r:id="rId3"/>
    <p:sldLayoutId id="2147499081" r:id="rId4"/>
    <p:sldLayoutId id="2147499082" r:id="rId5"/>
    <p:sldLayoutId id="2147499083" r:id="rId6"/>
    <p:sldLayoutId id="2147499084" r:id="rId7"/>
    <p:sldLayoutId id="2147499085" r:id="rId8"/>
    <p:sldLayoutId id="2147499086" r:id="rId9"/>
    <p:sldLayoutId id="2147499087" r:id="rId10"/>
    <p:sldLayoutId id="2147499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115" r:id="rId1"/>
    <p:sldLayoutId id="2147499116" r:id="rId2"/>
    <p:sldLayoutId id="2147499117" r:id="rId3"/>
    <p:sldLayoutId id="2147499118" r:id="rId4"/>
    <p:sldLayoutId id="2147499119" r:id="rId5"/>
    <p:sldLayoutId id="2147499120" r:id="rId6"/>
    <p:sldLayoutId id="2147499121" r:id="rId7"/>
    <p:sldLayoutId id="2147499122" r:id="rId8"/>
    <p:sldLayoutId id="2147499123" r:id="rId9"/>
    <p:sldLayoutId id="2147499124" r:id="rId10"/>
    <p:sldLayoutId id="2147499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tags" Target="../tags/tag160.xml"/><Relationship Id="rId22" Type="http://schemas.openxmlformats.org/officeDocument/2006/relationships/tags" Target="../tags/tag161.xml"/><Relationship Id="rId23" Type="http://schemas.openxmlformats.org/officeDocument/2006/relationships/tags" Target="../tags/tag162.xml"/><Relationship Id="rId24" Type="http://schemas.openxmlformats.org/officeDocument/2006/relationships/tags" Target="../tags/tag163.xml"/><Relationship Id="rId25" Type="http://schemas.openxmlformats.org/officeDocument/2006/relationships/tags" Target="../tags/tag164.xml"/><Relationship Id="rId26" Type="http://schemas.openxmlformats.org/officeDocument/2006/relationships/tags" Target="../tags/tag165.xml"/><Relationship Id="rId27" Type="http://schemas.openxmlformats.org/officeDocument/2006/relationships/tags" Target="../tags/tag166.xml"/><Relationship Id="rId28" Type="http://schemas.openxmlformats.org/officeDocument/2006/relationships/tags" Target="../tags/tag167.xml"/><Relationship Id="rId29" Type="http://schemas.openxmlformats.org/officeDocument/2006/relationships/tags" Target="../tags/tag168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天使投资行业工作总结及工作展望2024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天使投资行业的工作总结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天使投资行业概述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天使投资行业的工作展望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天使投资行业概述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天使投资的定义和特点</a:t>
            </a:r>
            <a:endParaRPr altLang="en-US" lang="zh-CN"/>
          </a:p>
        </p:txBody>
      </p:sp>
      <p:sp>
        <p:nvSpPr>
          <p:cNvPr id="1049018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定义：天使投资是一种个人对初创企业进行投资的方式，通常以股权形式参与，旨在为企业提供资金支持，促进其发展壮大。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028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6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天使投资具有高风险、高回报的特点，通常投资于具有创新性、市场前景广阔的初创企业，通过提供资金、经验和资源等方面的支持，帮助企业快速成长。同时，天使投资也是一种个人投资行为，具有较大的灵活性和自主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天使投资行业的发展历程</a:t>
            </a:r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天使投资的起源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天使投资的发展阶段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天使投资在中国的发展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天使投资行业的未来趋势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天使投资行业的现状和趋势</a:t>
            </a:r>
            <a:endParaRPr altLang="en-US" lang="zh-CN"/>
          </a:p>
        </p:txBody>
      </p:sp>
      <p:sp>
        <p:nvSpPr>
          <p:cNvPr id="10491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天使投资行业的规模和增长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天使投资行业的未来发展趋势和挑战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天使投资行业的投资策略和偏好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天使投资行业的地域分布和行业分布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天使投资行业的工作总结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天使投资行业的工作流程和环节</a:t>
            </a:r>
            <a:endParaRPr altLang="en-US" lang="zh-CN"/>
          </a:p>
        </p:txBody>
      </p:sp>
      <p:sp>
        <p:nvSpPr>
          <p:cNvPr id="1049276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0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寻找投资机会：通过市场调研、社交网络等途径寻找有潜力的创业项目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6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初步评估：对项目进行初步评估，包括团队、市场前景、商业模式等方面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尽职调查：对项目进行详细的尽职调查，包括财务、法律、技术等方面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投资决策：根据尽职调查结果，决定是否投资及投资金额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签订协议：与创业者签订投资协议，明确双方的权利和义务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投后管理：对投资项目进行投后管理，包括协助团队发展、监控市场动态等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天使投资行业的投资策略和风险控制</a:t>
            </a:r>
            <a:endParaRPr altLang="en-US" lang="zh-CN"/>
          </a:p>
        </p:txBody>
      </p:sp>
      <p:sp>
        <p:nvSpPr>
          <p:cNvPr id="10493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投资策略：关注初创企业，注重创新和成长性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投资阶段：主要关注早期和中期阶段的企业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投资领域：主要集中在科技、互联网、医疗等领域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风险控制：严格筛选项目，进行充分尽职调查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天使投资行业的成功案例和经验教训</a:t>
            </a:r>
            <a:endParaRPr altLang="en-US" lang="zh-CN"/>
          </a:p>
        </p:txBody>
      </p:sp>
      <p:sp>
        <p:nvSpPr>
          <p:cNvPr id="10494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成功案例：介绍几个天使投资成功的案例，包括投资对象、投资金额、回报情况等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经验教训：总结这些成功案例背后的经验教训，包括投资策略、风险控制、项目管理等方面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行业趋势：分析当前天使投资行业的趋势，包括投资领域、投资阶段、投资方式等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个人体会：分享自己在天使投资行业的体会和感受，包括对行业的认识、对未来的展望等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天使投资行业的挑战和机遇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挑战：投资风险高，回报周期长，投资者需要具备专业的投资眼光和经验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机遇：国家政策支持，市场需求增长，新兴产业的发展为天使投资提供了更多的机会和空间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行业发展趋势：随着科技的不断进步和市场需求的不断变化，天使投资行业将不断发展和创新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未来展望：随着经济的不断发展和市场的不断扩大，天使投资行业将迎来更多的机遇和挑战，需要不断创新和完善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天使投资行业的工作展望</a:t>
            </a:r>
            <a:endParaRPr altLang="en-US" dirty="0" lang="zh-CN"/>
          </a:p>
        </p:txBody>
      </p:sp>
      <p:sp>
        <p:nvSpPr>
          <p:cNvPr id="10495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天使投资行业的发展趋势和前景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投资领域将更加多元化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行业规模将持续扩大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投资策略将更加灵活多样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行业监管将更加规范和严格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天使投资行业的未来创新方向和重点领域</a:t>
            </a:r>
            <a:endParaRPr altLang="en-US" lang="zh-CN"/>
          </a:p>
        </p:txBody>
      </p:sp>
      <p:sp>
        <p:nvSpPr>
          <p:cNvPr id="10496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未来创新方向：关注科技、医疗、教育等新兴领域，探索新的商业模式和投资机会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重点领域：关注人工智能、大数据、生物科技等前沿技术，寻找具有潜力的创新项目和优秀创业者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拓展国际市场：加强与国际投资机构的合作，拓展海外市场，推动全球范围内的创新和创业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培养专业人才：加强人才培养和引进，建立专业的投资团队和顾问团队，提高投资决策水平和风险控制能力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天使投资行业的未来发展策略和政策建议</a:t>
            </a:r>
            <a:endParaRPr altLang="en-US" lang="zh-CN"/>
          </a:p>
        </p:txBody>
      </p:sp>
      <p:sp>
        <p:nvSpPr>
          <p:cNvPr id="10497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拓展投资领域：关注新兴产业和创新领域，如人工智能、生物科技等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加强人才培养：提高投资者的专业素养和行业认知，培养更多的优秀投资人才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推动行业规范：建立完善的行业规范和监管机制，保障投资者的权益和行业的健康发展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加强国际合作：加强与其他国家和地区的交流与合作，共同推动全球天使投资行业的发展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天使投资行业的未来挑战和应对措施</a:t>
            </a:r>
            <a:endParaRPr altLang="en-US" lang="zh-CN"/>
          </a:p>
        </p:txBody>
      </p:sp>
      <p:sp>
        <p:nvSpPr>
          <p:cNvPr id="10497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行业趋势：分析天使投资行业的未来发展趋势，包括市场规模、投资领域、投资策略等方面的变化。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挑战分析：列举天使投资行业面临的挑战，如市场竞争加剧、投资风险加大、政策法规变化等。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应对措施：提出应对未来挑战的措施，如加强行业自律、提高投资能力、拓展投资领域等。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未来展望：展望天使投资行业的未来发展前景，包括市场规模、投资领域、投资策略等方面的预测。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8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对天使投资行业的总结和评价</a:t>
            </a:r>
            <a:endParaRPr altLang="en-US" lang="zh-CN"/>
          </a:p>
        </p:txBody>
      </p:sp>
      <p:sp>
        <p:nvSpPr>
          <p:cNvPr id="10498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天使投资行业的发展历程和现状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天使投资行业的发展趋势和前景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对天使投资行业的建议和展望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天使投资行业的优势和不足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对天使投资行业的建议和展望</a:t>
            </a:r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鼓励更多机构和个人参与天使投资，提高行业整体水平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加强天使投资机构与政府、企业、高校等各方面的合作，共同推动行业发展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建立更加完善的天使投资法律法规体系，保障投资者权益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推动天使投资行业与国际接轨，吸引更多国际资本进入中国市场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加强对天使投资行业的监管和引导，促进行业健康发展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鼓励天使投资机构创新业务模式和产品，满足不同阶段企业的融资需求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0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0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2023-12-17T17:35:11Z</dcterms:created>
  <dcterms:modified xsi:type="dcterms:W3CDTF">2023-12-17T17:35:11Z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cdd8e47451aa415eb911d3329f2d0c38_21</vt:lpwstr>
  </property>
</Properties>
</file>