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61" r:id="rId3"/>
    <p:sldId id="259" r:id="rId4"/>
    <p:sldId id="266" r:id="rId5"/>
    <p:sldId id="265" r:id="rId6"/>
    <p:sldId id="264" r:id="rId7"/>
    <p:sldId id="267" r:id="rId8"/>
    <p:sldId id="270" r:id="rId9"/>
    <p:sldId id="268" r:id="rId10"/>
    <p:sldId id="271" r:id="rId11"/>
    <p:sldId id="272" r:id="rId12"/>
  </p:sldIdLst>
  <p:sldSz cx="9144000" cy="6858000" type="screen4x3"/>
  <p:notesSz cx="6761163" cy="9942513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CA18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8A0AAC30-CB1F-434B-9998-9B13E46ED745}" type="datetimeFigureOut">
              <a:rPr lang="zh-CN" altLang="en-US"/>
              <a:pPr>
                <a:defRPr/>
              </a:pPr>
              <a:t>2014-11-10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015FBEE2-C4B8-46BF-AA40-6ADBF5A8409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36587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D09AF53-E39E-427E-93A7-8F2A5819270F}" type="slidenum">
              <a:rPr lang="zh-CN" altLang="en-US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D09AF53-E39E-427E-93A7-8F2A5819270F}" type="slidenum">
              <a:rPr lang="zh-CN" altLang="en-US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D09AF53-E39E-427E-93A7-8F2A5819270F}" type="slidenum">
              <a:rPr lang="zh-CN" altLang="en-US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D09AF53-E39E-427E-93A7-8F2A5819270F}" type="slidenum">
              <a:rPr lang="zh-CN" altLang="en-US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D09AF53-E39E-427E-93A7-8F2A5819270F}" type="slidenum">
              <a:rPr lang="zh-CN" altLang="en-US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D09AF53-E39E-427E-93A7-8F2A5819270F}" type="slidenum">
              <a:rPr lang="zh-CN" altLang="en-US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D09AF53-E39E-427E-93A7-8F2A5819270F}" type="slidenum">
              <a:rPr lang="zh-CN" altLang="en-US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D09AF53-E39E-427E-93A7-8F2A5819270F}" type="slidenum">
              <a:rPr lang="zh-CN" altLang="en-US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10B67-00E6-437C-A3C3-18EF002AE1ED}" type="datetimeFigureOut">
              <a:rPr lang="zh-CN" altLang="en-US"/>
              <a:pPr>
                <a:defRPr/>
              </a:pPr>
              <a:t>2014-11-10</a:t>
            </a:fld>
            <a:endParaRPr 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BE9C32-D9C1-4EA7-B6D9-424E3A3376DF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6D329-C007-4E99-B1FA-C0B261D796C9}" type="datetimeFigureOut">
              <a:rPr lang="zh-CN" altLang="en-US"/>
              <a:pPr>
                <a:defRPr/>
              </a:pPr>
              <a:t>2014-11-10</a:t>
            </a:fld>
            <a:endParaRPr 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74915-B958-4E06-B193-79FEC1D4F897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BEF97-A27D-461E-A9E6-F6C743CECD5A}" type="datetimeFigureOut">
              <a:rPr lang="zh-CN" altLang="en-US"/>
              <a:pPr>
                <a:defRPr/>
              </a:pPr>
              <a:t>2014-11-10</a:t>
            </a:fld>
            <a:endParaRPr 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2EC78-9FFF-48F1-B012-EF4BE7C7EDC2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4DBD9-B249-4D1F-B29B-10C6DA00B6C3}" type="datetimeFigureOut">
              <a:rPr lang="zh-CN" altLang="en-US"/>
              <a:pPr>
                <a:defRPr/>
              </a:pPr>
              <a:t>2014-11-10</a:t>
            </a:fld>
            <a:endParaRPr 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17060D-034F-4D18-A319-B2B4F7AFBF44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E675F-3727-467A-B3A9-793DCB5BCB3C}" type="datetimeFigureOut">
              <a:rPr lang="zh-CN" altLang="en-US"/>
              <a:pPr>
                <a:defRPr/>
              </a:pPr>
              <a:t>2014-11-10</a:t>
            </a:fld>
            <a:endParaRPr 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F370B3-43C2-46B0-A306-25445DD18C13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3FD0B-5908-46E4-8EA9-133DFC8116F5}" type="datetimeFigureOut">
              <a:rPr lang="zh-CN" altLang="en-US"/>
              <a:pPr>
                <a:defRPr/>
              </a:pPr>
              <a:t>2014-11-10</a:t>
            </a:fld>
            <a:endParaRPr 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7A30B-E2D0-4348-9E96-0FF22EF1C472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4854ED-9C0B-42DC-9B1B-497EC5FA7ACC}" type="datetimeFigureOut">
              <a:rPr lang="zh-CN" altLang="en-US"/>
              <a:pPr>
                <a:defRPr/>
              </a:pPr>
              <a:t>2014-11-10</a:t>
            </a:fld>
            <a:endParaRPr 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5B2F5-BB47-4182-9EBD-F2D62D6065DF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4CBC7F-C260-4BFF-AC69-9E65DA94F28D}" type="datetimeFigureOut">
              <a:rPr lang="zh-CN" altLang="en-US"/>
              <a:pPr>
                <a:defRPr/>
              </a:pPr>
              <a:t>2014-11-10</a:t>
            </a:fld>
            <a:endParaRPr 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51656-EF59-4279-89C2-D5C2A2A89AC0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295911-817D-414E-A28F-F527872D588F}" type="datetimeFigureOut">
              <a:rPr lang="zh-CN" altLang="en-US"/>
              <a:pPr>
                <a:defRPr/>
              </a:pPr>
              <a:t>2014-11-10</a:t>
            </a:fld>
            <a:endParaRPr 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816E3-8E9D-455D-A08E-51DA7509A81A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8DAD8F-8CA1-419F-AE07-8F0BBCBB451B}" type="datetimeFigureOut">
              <a:rPr lang="zh-CN" altLang="en-US"/>
              <a:pPr>
                <a:defRPr/>
              </a:pPr>
              <a:t>2014-11-10</a:t>
            </a:fld>
            <a:endParaRPr 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B97B8-A9F7-4FFC-8FF5-4390E155E668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61122-14B0-4287-9F66-243D4AEA2DEC}" type="datetimeFigureOut">
              <a:rPr lang="zh-CN" altLang="en-US"/>
              <a:pPr>
                <a:defRPr/>
              </a:pPr>
              <a:t>2014-11-10</a:t>
            </a:fld>
            <a:endParaRPr 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4C2DBE-9499-4152-9131-193F575803B2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+mn-lt"/>
              </a:defRPr>
            </a:lvl1pPr>
          </a:lstStyle>
          <a:p>
            <a:pPr>
              <a:defRPr/>
            </a:pPr>
            <a:fld id="{421D1E01-B779-479C-AA5A-DC30CD1953DF}" type="datetimeFigureOut">
              <a:rPr lang="zh-CN" altLang="en-US"/>
              <a:pPr>
                <a:defRPr/>
              </a:pPr>
              <a:t>2014-11-10</a:t>
            </a:fld>
            <a:endParaRPr 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  <a:latin typeface="+mn-lt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  <a:latin typeface="+mn-lt"/>
              </a:defRPr>
            </a:lvl1pPr>
          </a:lstStyle>
          <a:p>
            <a:pPr>
              <a:defRPr/>
            </a:pPr>
            <a:fld id="{A938C764-6691-45E6-AFB0-10179405DF18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20"/>
          <p:cNvSpPr txBox="1">
            <a:spLocks noChangeArrowheads="1"/>
          </p:cNvSpPr>
          <p:nvPr/>
        </p:nvSpPr>
        <p:spPr bwMode="auto">
          <a:xfrm rot="270322">
            <a:off x="3912232" y="3165366"/>
            <a:ext cx="295465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3600" dirty="0" smtClean="0">
                <a:latin typeface="微软雅黑" pitchFamily="34" charset="-122"/>
                <a:ea typeface="微软雅黑" pitchFamily="34" charset="-122"/>
              </a:rPr>
              <a:t>暑假社会实践</a:t>
            </a:r>
            <a:endParaRPr lang="zh-CN" altLang="en-US" sz="3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51" name="TextBox 21"/>
          <p:cNvSpPr txBox="1">
            <a:spLocks noChangeArrowheads="1"/>
          </p:cNvSpPr>
          <p:nvPr/>
        </p:nvSpPr>
        <p:spPr bwMode="auto">
          <a:xfrm rot="253841">
            <a:off x="5718087" y="4684120"/>
            <a:ext cx="12105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作者：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李珊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9"/>
          <p:cNvSpPr>
            <a:spLocks noChangeArrowheads="1"/>
          </p:cNvSpPr>
          <p:nvPr/>
        </p:nvSpPr>
        <p:spPr bwMode="auto">
          <a:xfrm rot="-195885">
            <a:off x="7156589" y="1071711"/>
            <a:ext cx="14157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演示流程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075" name="Group 8"/>
          <p:cNvGrpSpPr>
            <a:grpSpLocks/>
          </p:cNvGrpSpPr>
          <p:nvPr/>
        </p:nvGrpSpPr>
        <p:grpSpPr bwMode="auto">
          <a:xfrm rot="311898">
            <a:off x="2291167" y="1855897"/>
            <a:ext cx="6293533" cy="400110"/>
            <a:chOff x="-683" y="-7463"/>
            <a:chExt cx="6292804" cy="398589"/>
          </a:xfrm>
        </p:grpSpPr>
        <p:sp>
          <p:nvSpPr>
            <p:cNvPr id="6153" name="矩形 11"/>
            <p:cNvSpPr>
              <a:spLocks noChangeArrowheads="1"/>
            </p:cNvSpPr>
            <p:nvPr/>
          </p:nvSpPr>
          <p:spPr bwMode="auto">
            <a:xfrm>
              <a:off x="-683" y="-1429"/>
              <a:ext cx="360320" cy="360574"/>
            </a:xfrm>
            <a:prstGeom prst="rect">
              <a:avLst/>
            </a:prstGeom>
            <a:solidFill>
              <a:srgbClr val="BFBFBF"/>
            </a:solidFill>
            <a:ln w="25400" cmpd="sng">
              <a:solidFill>
                <a:srgbClr val="BFBFBF"/>
              </a:solidFill>
              <a:miter lim="800000"/>
              <a:headEnd/>
              <a:tailEnd/>
            </a:ln>
            <a:effectLst>
              <a:outerShdw dist="38100" dir="2700000" algn="ctr" rotWithShape="0">
                <a:srgbClr val="000000">
                  <a:alpha val="39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rgbClr val="17375E"/>
                  </a:solidFill>
                  <a:cs typeface="Arial" pitchFamily="34" charset="0"/>
                </a:rPr>
                <a:t>1</a:t>
              </a:r>
              <a:endParaRPr lang="zh-CN" altLang="en-US" sz="2000" dirty="0">
                <a:solidFill>
                  <a:srgbClr val="17375E"/>
                </a:solidFill>
                <a:cs typeface="Arial" pitchFamily="34" charset="0"/>
              </a:endParaRPr>
            </a:p>
          </p:txBody>
        </p:sp>
        <p:sp>
          <p:nvSpPr>
            <p:cNvPr id="3086" name="TextBox 12"/>
            <p:cNvSpPr txBox="1">
              <a:spLocks noChangeArrowheads="1"/>
            </p:cNvSpPr>
            <p:nvPr/>
          </p:nvSpPr>
          <p:spPr bwMode="auto">
            <a:xfrm>
              <a:off x="434206" y="-7463"/>
              <a:ext cx="5857915" cy="398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000" b="1" dirty="0" smtClean="0">
                  <a:solidFill>
                    <a:srgbClr val="00B0F0"/>
                  </a:solidFill>
                  <a:latin typeface="微软雅黑" pitchFamily="34" charset="-122"/>
                  <a:ea typeface="微软雅黑" pitchFamily="34" charset="-122"/>
                </a:rPr>
                <a:t>【</a:t>
              </a:r>
              <a:r>
                <a:rPr lang="zh-CN" altLang="en-US" sz="2000" b="1" dirty="0" smtClean="0">
                  <a:solidFill>
                    <a:srgbClr val="00B0F0"/>
                  </a:solidFill>
                  <a:latin typeface="微软雅黑" pitchFamily="34" charset="-122"/>
                  <a:ea typeface="微软雅黑" pitchFamily="34" charset="-122"/>
                </a:rPr>
                <a:t>假期活动介绍</a:t>
              </a:r>
              <a:r>
                <a:rPr lang="en-US" altLang="zh-CN" sz="2000" b="1" dirty="0" smtClean="0">
                  <a:solidFill>
                    <a:srgbClr val="00B0F0"/>
                  </a:solidFill>
                  <a:latin typeface="微软雅黑" pitchFamily="34" charset="-122"/>
                  <a:ea typeface="微软雅黑" pitchFamily="34" charset="-122"/>
                </a:rPr>
                <a:t>】</a:t>
              </a:r>
              <a:endParaRPr lang="zh-CN" altLang="en-US" sz="20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076" name="Group 12"/>
          <p:cNvGrpSpPr>
            <a:grpSpLocks/>
          </p:cNvGrpSpPr>
          <p:nvPr/>
        </p:nvGrpSpPr>
        <p:grpSpPr bwMode="auto">
          <a:xfrm rot="311898">
            <a:off x="2220075" y="2709795"/>
            <a:ext cx="6219650" cy="404370"/>
            <a:chOff x="-1411" y="-1294"/>
            <a:chExt cx="6219328" cy="404064"/>
          </a:xfrm>
        </p:grpSpPr>
        <p:sp>
          <p:nvSpPr>
            <p:cNvPr id="6157" name="矩形 14"/>
            <p:cNvSpPr>
              <a:spLocks noChangeArrowheads="1"/>
            </p:cNvSpPr>
            <p:nvPr/>
          </p:nvSpPr>
          <p:spPr bwMode="auto">
            <a:xfrm>
              <a:off x="-1411" y="-1294"/>
              <a:ext cx="360344" cy="360090"/>
            </a:xfrm>
            <a:prstGeom prst="rect">
              <a:avLst/>
            </a:prstGeom>
            <a:solidFill>
              <a:srgbClr val="BFBFBF"/>
            </a:solidFill>
            <a:ln w="25400" cmpd="sng">
              <a:solidFill>
                <a:srgbClr val="BFBFBF"/>
              </a:solidFill>
              <a:miter lim="800000"/>
              <a:headEnd/>
              <a:tailEnd/>
            </a:ln>
            <a:effectLst>
              <a:outerShdw dist="38100" dir="2700000" algn="ctr" rotWithShape="0">
                <a:srgbClr val="000000">
                  <a:alpha val="39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rgbClr val="17375E"/>
                  </a:solidFill>
                  <a:cs typeface="Arial" pitchFamily="34" charset="0"/>
                </a:rPr>
                <a:t>2</a:t>
              </a:r>
              <a:endParaRPr lang="zh-CN" altLang="en-US" sz="2000" dirty="0">
                <a:solidFill>
                  <a:srgbClr val="17375E"/>
                </a:solidFill>
                <a:cs typeface="Arial" pitchFamily="34" charset="0"/>
              </a:endParaRPr>
            </a:p>
          </p:txBody>
        </p:sp>
        <p:sp>
          <p:nvSpPr>
            <p:cNvPr id="3084" name="TextBox 15"/>
            <p:cNvSpPr txBox="1">
              <a:spLocks noChangeArrowheads="1"/>
            </p:cNvSpPr>
            <p:nvPr/>
          </p:nvSpPr>
          <p:spPr bwMode="auto">
            <a:xfrm>
              <a:off x="360001" y="2962"/>
              <a:ext cx="5857916" cy="399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000" b="1" dirty="0" smtClean="0">
                  <a:solidFill>
                    <a:srgbClr val="00B0F0"/>
                  </a:solidFill>
                  <a:latin typeface="微软雅黑" pitchFamily="34" charset="-122"/>
                  <a:ea typeface="微软雅黑" pitchFamily="34" charset="-122"/>
                </a:rPr>
                <a:t>【</a:t>
              </a:r>
              <a:r>
                <a:rPr lang="zh-CN" altLang="en-US" sz="2000" b="1" dirty="0" smtClean="0">
                  <a:solidFill>
                    <a:srgbClr val="00B0F0"/>
                  </a:solidFill>
                  <a:latin typeface="微软雅黑" pitchFamily="34" charset="-122"/>
                  <a:ea typeface="微软雅黑" pitchFamily="34" charset="-122"/>
                </a:rPr>
                <a:t>假期工作展示</a:t>
              </a:r>
              <a:r>
                <a:rPr lang="en-US" altLang="zh-CN" sz="2000" b="1" dirty="0" smtClean="0">
                  <a:solidFill>
                    <a:srgbClr val="00B0F0"/>
                  </a:solidFill>
                  <a:latin typeface="微软雅黑" pitchFamily="34" charset="-122"/>
                  <a:ea typeface="微软雅黑" pitchFamily="34" charset="-122"/>
                </a:rPr>
                <a:t>】</a:t>
              </a:r>
              <a:endParaRPr lang="zh-CN" altLang="en-US" sz="20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077" name="Group 15"/>
          <p:cNvGrpSpPr>
            <a:grpSpLocks/>
          </p:cNvGrpSpPr>
          <p:nvPr/>
        </p:nvGrpSpPr>
        <p:grpSpPr bwMode="auto">
          <a:xfrm rot="311898">
            <a:off x="2143238" y="3570737"/>
            <a:ext cx="6302254" cy="431749"/>
            <a:chOff x="629698" y="-200728"/>
            <a:chExt cx="6301929" cy="431422"/>
          </a:xfrm>
        </p:grpSpPr>
        <p:sp>
          <p:nvSpPr>
            <p:cNvPr id="6160" name="矩形 16"/>
            <p:cNvSpPr>
              <a:spLocks noChangeArrowheads="1"/>
            </p:cNvSpPr>
            <p:nvPr/>
          </p:nvSpPr>
          <p:spPr bwMode="auto">
            <a:xfrm>
              <a:off x="629698" y="-200728"/>
              <a:ext cx="360343" cy="360089"/>
            </a:xfrm>
            <a:prstGeom prst="rect">
              <a:avLst/>
            </a:prstGeom>
            <a:solidFill>
              <a:srgbClr val="BFBFBF"/>
            </a:solidFill>
            <a:ln w="25400" cmpd="sng">
              <a:solidFill>
                <a:srgbClr val="BFBFBF"/>
              </a:solidFill>
              <a:miter lim="800000"/>
              <a:headEnd/>
              <a:tailEnd/>
            </a:ln>
            <a:effectLst>
              <a:outerShdw dist="38100" dir="2700000" algn="ctr" rotWithShape="0">
                <a:srgbClr val="000000">
                  <a:alpha val="39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rgbClr val="17375E"/>
                  </a:solidFill>
                  <a:cs typeface="Arial" pitchFamily="34" charset="0"/>
                </a:rPr>
                <a:t>3</a:t>
              </a:r>
              <a:endParaRPr lang="zh-CN" altLang="en-US" sz="2000" dirty="0">
                <a:solidFill>
                  <a:srgbClr val="17375E"/>
                </a:solidFill>
                <a:cs typeface="Arial" pitchFamily="34" charset="0"/>
              </a:endParaRPr>
            </a:p>
          </p:txBody>
        </p:sp>
        <p:sp>
          <p:nvSpPr>
            <p:cNvPr id="3082" name="TextBox 17"/>
            <p:cNvSpPr txBox="1">
              <a:spLocks noChangeArrowheads="1"/>
            </p:cNvSpPr>
            <p:nvPr/>
          </p:nvSpPr>
          <p:spPr bwMode="auto">
            <a:xfrm>
              <a:off x="1073711" y="-169416"/>
              <a:ext cx="5857916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000" b="1" dirty="0" smtClean="0">
                  <a:solidFill>
                    <a:srgbClr val="00B0F0"/>
                  </a:solidFill>
                  <a:latin typeface="微软雅黑" pitchFamily="34" charset="-122"/>
                  <a:ea typeface="微软雅黑" pitchFamily="34" charset="-122"/>
                </a:rPr>
                <a:t>【</a:t>
              </a:r>
              <a:r>
                <a:rPr lang="zh-CN" altLang="en-US" sz="2000" b="1" dirty="0" smtClean="0">
                  <a:solidFill>
                    <a:srgbClr val="00B0F0"/>
                  </a:solidFill>
                  <a:latin typeface="微软雅黑" pitchFamily="34" charset="-122"/>
                  <a:ea typeface="微软雅黑" pitchFamily="34" charset="-122"/>
                </a:rPr>
                <a:t>练车闲趣</a:t>
              </a:r>
              <a:r>
                <a:rPr lang="en-US" altLang="zh-CN" sz="2000" b="1" dirty="0" smtClean="0">
                  <a:solidFill>
                    <a:srgbClr val="00B0F0"/>
                  </a:solidFill>
                  <a:latin typeface="微软雅黑" pitchFamily="34" charset="-122"/>
                  <a:ea typeface="微软雅黑" pitchFamily="34" charset="-122"/>
                </a:rPr>
                <a:t>】</a:t>
              </a:r>
              <a:endParaRPr lang="zh-CN" altLang="en-US" sz="20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" name="Group 15"/>
          <p:cNvGrpSpPr>
            <a:grpSpLocks/>
          </p:cNvGrpSpPr>
          <p:nvPr/>
        </p:nvGrpSpPr>
        <p:grpSpPr bwMode="auto">
          <a:xfrm rot="311898">
            <a:off x="2032464" y="4432564"/>
            <a:ext cx="6277302" cy="431749"/>
            <a:chOff x="629698" y="-200728"/>
            <a:chExt cx="6301929" cy="431422"/>
          </a:xfrm>
        </p:grpSpPr>
        <p:sp>
          <p:nvSpPr>
            <p:cNvPr id="13" name="矩形 16"/>
            <p:cNvSpPr>
              <a:spLocks noChangeArrowheads="1"/>
            </p:cNvSpPr>
            <p:nvPr/>
          </p:nvSpPr>
          <p:spPr bwMode="auto">
            <a:xfrm>
              <a:off x="629698" y="-200728"/>
              <a:ext cx="360343" cy="360089"/>
            </a:xfrm>
            <a:prstGeom prst="rect">
              <a:avLst/>
            </a:prstGeom>
            <a:solidFill>
              <a:srgbClr val="BFBFBF"/>
            </a:solidFill>
            <a:ln w="25400" cmpd="sng">
              <a:solidFill>
                <a:srgbClr val="BFBFBF"/>
              </a:solidFill>
              <a:miter lim="800000"/>
              <a:headEnd/>
              <a:tailEnd/>
            </a:ln>
            <a:effectLst>
              <a:outerShdw dist="38100" dir="2700000" algn="ctr" rotWithShape="0">
                <a:srgbClr val="000000">
                  <a:alpha val="39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17375E"/>
                  </a:solidFill>
                  <a:cs typeface="Arial" pitchFamily="34" charset="0"/>
                </a:rPr>
                <a:t>4</a:t>
              </a:r>
              <a:endParaRPr lang="zh-CN" altLang="en-US" sz="2000" dirty="0">
                <a:solidFill>
                  <a:srgbClr val="17375E"/>
                </a:solidFill>
                <a:cs typeface="Arial" pitchFamily="34" charset="0"/>
              </a:endParaRPr>
            </a:p>
          </p:txBody>
        </p:sp>
        <p:sp>
          <p:nvSpPr>
            <p:cNvPr id="14" name="TextBox 17"/>
            <p:cNvSpPr txBox="1">
              <a:spLocks noChangeArrowheads="1"/>
            </p:cNvSpPr>
            <p:nvPr/>
          </p:nvSpPr>
          <p:spPr bwMode="auto">
            <a:xfrm>
              <a:off x="1073711" y="-169416"/>
              <a:ext cx="5857916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000" b="1" dirty="0" smtClean="0">
                  <a:solidFill>
                    <a:srgbClr val="00B0F0"/>
                  </a:solidFill>
                  <a:latin typeface="微软雅黑" pitchFamily="34" charset="-122"/>
                  <a:ea typeface="微软雅黑" pitchFamily="34" charset="-122"/>
                </a:rPr>
                <a:t>【</a:t>
              </a:r>
              <a:r>
                <a:rPr lang="zh-CN" altLang="en-US" sz="2000" b="1" dirty="0" smtClean="0">
                  <a:solidFill>
                    <a:srgbClr val="00B0F0"/>
                  </a:solidFill>
                  <a:latin typeface="微软雅黑" pitchFamily="34" charset="-122"/>
                  <a:ea typeface="微软雅黑" pitchFamily="34" charset="-122"/>
                </a:rPr>
                <a:t>收获与心得</a:t>
              </a:r>
              <a:r>
                <a:rPr lang="en-US" altLang="zh-CN" sz="2000" b="1" dirty="0" smtClean="0">
                  <a:solidFill>
                    <a:srgbClr val="00B0F0"/>
                  </a:solidFill>
                  <a:latin typeface="微软雅黑" pitchFamily="34" charset="-122"/>
                  <a:ea typeface="微软雅黑" pitchFamily="34" charset="-122"/>
                </a:rPr>
                <a:t>】</a:t>
              </a:r>
              <a:endParaRPr lang="zh-CN" altLang="en-US" sz="20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矩形 9"/>
          <p:cNvSpPr>
            <a:spLocks noChangeArrowheads="1"/>
          </p:cNvSpPr>
          <p:nvPr/>
        </p:nvSpPr>
        <p:spPr bwMode="auto">
          <a:xfrm>
            <a:off x="7215188" y="1143000"/>
            <a:ext cx="14157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假期安排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38" name="TextBox 12"/>
          <p:cNvSpPr txBox="1">
            <a:spLocks noChangeArrowheads="1"/>
          </p:cNvSpPr>
          <p:nvPr/>
        </p:nvSpPr>
        <p:spPr bwMode="auto">
          <a:xfrm rot="761374">
            <a:off x="2116408" y="1298811"/>
            <a:ext cx="1211628" cy="400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zh-CN" altLang="en-US" sz="2000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27" name="圆角矩形 21"/>
          <p:cNvSpPr>
            <a:spLocks noChangeArrowheads="1"/>
          </p:cNvSpPr>
          <p:nvPr/>
        </p:nvSpPr>
        <p:spPr bwMode="auto">
          <a:xfrm rot="761374">
            <a:off x="3398838" y="1872933"/>
            <a:ext cx="3929062" cy="408623"/>
          </a:xfrm>
          <a:prstGeom prst="roundRect">
            <a:avLst>
              <a:gd name="adj" fmla="val 0"/>
            </a:avLst>
          </a:prstGeom>
          <a:noFill/>
          <a:ln w="28575">
            <a:solidFill>
              <a:srgbClr val="BFBFBF"/>
            </a:solidFill>
            <a:prstDash val="dash"/>
            <a:round/>
            <a:headEnd/>
            <a:tailEnd/>
          </a:ln>
        </p:spPr>
        <p:txBody>
          <a:bodyPr>
            <a:spAutoFit/>
          </a:bodyPr>
          <a:lstStyle/>
          <a:p>
            <a:endParaRPr lang="en-US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28" name="圆角矩形 22"/>
          <p:cNvSpPr>
            <a:spLocks noChangeArrowheads="1"/>
          </p:cNvSpPr>
          <p:nvPr/>
        </p:nvSpPr>
        <p:spPr bwMode="auto">
          <a:xfrm rot="761374">
            <a:off x="3244850" y="2802414"/>
            <a:ext cx="3929063" cy="408623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BFBFBF"/>
            </a:solidFill>
            <a:prstDash val="dash"/>
            <a:round/>
            <a:headEnd/>
            <a:tailEnd/>
          </a:ln>
        </p:spPr>
        <p:txBody>
          <a:bodyPr>
            <a:spAutoFit/>
          </a:bodyPr>
          <a:lstStyle/>
          <a:p>
            <a:endParaRPr lang="en-US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29" name="圆角矩形 23"/>
          <p:cNvSpPr>
            <a:spLocks noChangeArrowheads="1"/>
          </p:cNvSpPr>
          <p:nvPr/>
        </p:nvSpPr>
        <p:spPr bwMode="auto">
          <a:xfrm rot="761374">
            <a:off x="3041650" y="3789839"/>
            <a:ext cx="3929063" cy="408623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BFBFBF"/>
            </a:solidFill>
            <a:prstDash val="dash"/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 dirty="0">
              <a:latin typeface="宋体" pitchFamily="2" charset="-122"/>
            </a:endParaRPr>
          </a:p>
        </p:txBody>
      </p:sp>
      <p:sp>
        <p:nvSpPr>
          <p:cNvPr id="5130" name="圆角矩形 24"/>
          <p:cNvSpPr>
            <a:spLocks noChangeArrowheads="1"/>
          </p:cNvSpPr>
          <p:nvPr/>
        </p:nvSpPr>
        <p:spPr bwMode="auto">
          <a:xfrm rot="761374">
            <a:off x="2887663" y="4659789"/>
            <a:ext cx="3929062" cy="408623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BFBFBF"/>
            </a:solidFill>
            <a:prstDash val="dash"/>
            <a:round/>
            <a:headEnd/>
            <a:tailEnd/>
          </a:ln>
        </p:spPr>
        <p:txBody>
          <a:bodyPr>
            <a:spAutoFit/>
          </a:bodyPr>
          <a:lstStyle/>
          <a:p>
            <a:endParaRPr lang="en-US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 rot="766848">
            <a:off x="3417910" y="1963960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工作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 rot="766848">
            <a:off x="3236028" y="2864723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考驾照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 rot="766848">
            <a:off x="3033703" y="3852149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3.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陪伴家人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 rot="766848">
            <a:off x="2871352" y="4722098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4.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河山大好，出去走走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9"/>
          <p:cNvSpPr>
            <a:spLocks noChangeArrowheads="1"/>
          </p:cNvSpPr>
          <p:nvPr/>
        </p:nvSpPr>
        <p:spPr bwMode="auto">
          <a:xfrm rot="-195885">
            <a:off x="7156589" y="1071711"/>
            <a:ext cx="14157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工作展示</a:t>
            </a:r>
            <a:endParaRPr lang="zh-CN" altLang="en-US" sz="24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2336">
            <a:off x="1362673" y="1109067"/>
            <a:ext cx="2308197" cy="409587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684">
            <a:off x="5630309" y="1975587"/>
            <a:ext cx="2073382" cy="3679197"/>
          </a:xfrm>
          <a:prstGeom prst="rect">
            <a:avLst/>
          </a:prstGeom>
        </p:spPr>
      </p:pic>
      <p:sp>
        <p:nvSpPr>
          <p:cNvPr id="16" name="圆角矩形标注 15"/>
          <p:cNvSpPr/>
          <p:nvPr/>
        </p:nvSpPr>
        <p:spPr>
          <a:xfrm rot="259109">
            <a:off x="3870553" y="1642014"/>
            <a:ext cx="1872208" cy="1262361"/>
          </a:xfrm>
          <a:prstGeom prst="wedgeRoundRectCallout">
            <a:avLst>
              <a:gd name="adj1" fmla="val -61835"/>
              <a:gd name="adj2" fmla="val 35672"/>
              <a:gd name="adj3" fmla="val 1666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CA18D8"/>
                </a:solidFill>
                <a:latin typeface="DFKai-SB" pitchFamily="65" charset="-120"/>
                <a:ea typeface="DFKai-SB" pitchFamily="65" charset="-120"/>
              </a:rPr>
              <a:t>我们在贴防伪标签，手好酸！！！</a:t>
            </a:r>
            <a:endParaRPr lang="zh-CN" altLang="en-US" dirty="0">
              <a:solidFill>
                <a:srgbClr val="CA18D8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27" name="圆角矩形标注 26"/>
          <p:cNvSpPr/>
          <p:nvPr/>
        </p:nvSpPr>
        <p:spPr>
          <a:xfrm rot="259109">
            <a:off x="3680766" y="3425690"/>
            <a:ext cx="1872208" cy="1262361"/>
          </a:xfrm>
          <a:prstGeom prst="wedgeRoundRectCallout">
            <a:avLst>
              <a:gd name="adj1" fmla="val 60831"/>
              <a:gd name="adj2" fmla="val -37256"/>
              <a:gd name="adj3" fmla="val 1666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CA18D8"/>
                </a:solidFill>
                <a:latin typeface="DFKai-SB" pitchFamily="65" charset="-120"/>
                <a:ea typeface="DFKai-SB" pitchFamily="65" charset="-120"/>
              </a:rPr>
              <a:t>我们工人最规范，上班下班走直线！！！</a:t>
            </a:r>
            <a:endParaRPr lang="zh-CN" altLang="en-US" dirty="0">
              <a:solidFill>
                <a:srgbClr val="CA18D8"/>
              </a:solidFill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2348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1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9"/>
          <p:cNvSpPr>
            <a:spLocks noChangeArrowheads="1"/>
          </p:cNvSpPr>
          <p:nvPr/>
        </p:nvSpPr>
        <p:spPr bwMode="auto">
          <a:xfrm rot="-195885">
            <a:off x="7156589" y="1071711"/>
            <a:ext cx="14157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工作展示</a:t>
            </a:r>
            <a:endParaRPr lang="zh-CN" altLang="en-US" sz="24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5274">
            <a:off x="3873232" y="3460944"/>
            <a:ext cx="3827007" cy="21566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7246">
            <a:off x="1419307" y="1073759"/>
            <a:ext cx="3677556" cy="2072456"/>
          </a:xfrm>
          <a:prstGeom prst="rect">
            <a:avLst/>
          </a:prstGeom>
        </p:spPr>
      </p:pic>
      <p:sp>
        <p:nvSpPr>
          <p:cNvPr id="18" name="圆角矩形标注 17"/>
          <p:cNvSpPr/>
          <p:nvPr/>
        </p:nvSpPr>
        <p:spPr>
          <a:xfrm rot="259109">
            <a:off x="5247209" y="1881917"/>
            <a:ext cx="1872208" cy="1262361"/>
          </a:xfrm>
          <a:prstGeom prst="wedgeRoundRectCallout">
            <a:avLst>
              <a:gd name="adj1" fmla="val -64684"/>
              <a:gd name="adj2" fmla="val -32167"/>
              <a:gd name="adj3" fmla="val 1666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CA18D8"/>
                </a:solidFill>
                <a:latin typeface="DFKai-SB" pitchFamily="65" charset="-120"/>
                <a:ea typeface="DFKai-SB" pitchFamily="65" charset="-120"/>
              </a:rPr>
              <a:t>扣盒不是简单活，看着容易做着难！！！</a:t>
            </a:r>
            <a:endParaRPr lang="zh-CN" altLang="en-US" dirty="0">
              <a:solidFill>
                <a:srgbClr val="CA18D8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9" name="圆角矩形标注 18"/>
          <p:cNvSpPr/>
          <p:nvPr/>
        </p:nvSpPr>
        <p:spPr>
          <a:xfrm rot="433063">
            <a:off x="1835821" y="3463995"/>
            <a:ext cx="1872208" cy="1262361"/>
          </a:xfrm>
          <a:prstGeom prst="wedgeRoundRectCallout">
            <a:avLst>
              <a:gd name="adj1" fmla="val 65185"/>
              <a:gd name="adj2" fmla="val -7116"/>
              <a:gd name="adj3" fmla="val 1666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CA18D8"/>
                </a:solidFill>
                <a:latin typeface="DFKai-SB" pitchFamily="65" charset="-120"/>
                <a:ea typeface="DFKai-SB" pitchFamily="65" charset="-120"/>
              </a:rPr>
              <a:t>专业流水线分工很明确！！！</a:t>
            </a:r>
            <a:endParaRPr lang="zh-CN" altLang="en-US" dirty="0">
              <a:solidFill>
                <a:srgbClr val="CA18D8"/>
              </a:solidFill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2348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9"/>
          <p:cNvSpPr>
            <a:spLocks noChangeArrowheads="1"/>
          </p:cNvSpPr>
          <p:nvPr/>
        </p:nvSpPr>
        <p:spPr bwMode="auto">
          <a:xfrm rot="-195885">
            <a:off x="7156589" y="1071711"/>
            <a:ext cx="14157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工作展示</a:t>
            </a:r>
            <a:endParaRPr lang="zh-CN" altLang="en-US" sz="24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9065">
            <a:off x="1359661" y="1079022"/>
            <a:ext cx="2379521" cy="422243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4472">
            <a:off x="5637197" y="2055134"/>
            <a:ext cx="2072922" cy="3658097"/>
          </a:xfrm>
          <a:prstGeom prst="rect">
            <a:avLst/>
          </a:prstGeom>
        </p:spPr>
      </p:pic>
      <p:sp>
        <p:nvSpPr>
          <p:cNvPr id="5" name="前凸弯带形 4"/>
          <p:cNvSpPr/>
          <p:nvPr/>
        </p:nvSpPr>
        <p:spPr>
          <a:xfrm rot="1943158">
            <a:off x="3337811" y="2151867"/>
            <a:ext cx="2566250" cy="1514320"/>
          </a:xfrm>
          <a:prstGeom prst="ellipseRibb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CA18D8"/>
                </a:solidFill>
                <a:latin typeface="DFKai-SB" pitchFamily="65" charset="-120"/>
                <a:ea typeface="DFKai-SB" pitchFamily="65" charset="-120"/>
              </a:rPr>
              <a:t>蓝色工作服，整齐有精神！</a:t>
            </a:r>
            <a:endParaRPr lang="zh-CN" altLang="en-US" dirty="0">
              <a:solidFill>
                <a:srgbClr val="CA18D8"/>
              </a:solidFill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2348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9"/>
          <p:cNvSpPr>
            <a:spLocks noChangeArrowheads="1"/>
          </p:cNvSpPr>
          <p:nvPr/>
        </p:nvSpPr>
        <p:spPr bwMode="auto">
          <a:xfrm rot="-195885">
            <a:off x="7156589" y="1071711"/>
            <a:ext cx="14157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练车闲趣</a:t>
            </a:r>
            <a:endParaRPr lang="zh-CN" altLang="en-US" sz="24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7003">
            <a:off x="1339165" y="1064970"/>
            <a:ext cx="2415981" cy="428574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4268">
            <a:off x="5689982" y="2108785"/>
            <a:ext cx="2033800" cy="3611186"/>
          </a:xfrm>
          <a:prstGeom prst="rect">
            <a:avLst/>
          </a:prstGeom>
        </p:spPr>
      </p:pic>
      <p:sp>
        <p:nvSpPr>
          <p:cNvPr id="7" name="流程图: 资料带 6"/>
          <p:cNvSpPr/>
          <p:nvPr/>
        </p:nvSpPr>
        <p:spPr>
          <a:xfrm rot="270917">
            <a:off x="3727374" y="2713059"/>
            <a:ext cx="2009523" cy="1584176"/>
          </a:xfrm>
          <a:prstGeom prst="flowChartPunchedTap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CA18D8"/>
                </a:solidFill>
                <a:latin typeface="DFKai-SB" pitchFamily="65" charset="-120"/>
                <a:ea typeface="DFKai-SB" pitchFamily="65" charset="-120"/>
              </a:rPr>
              <a:t>皮卡皮卡快快跑，祝我早日得驾照！</a:t>
            </a:r>
            <a:endParaRPr lang="zh-CN" altLang="en-US" dirty="0">
              <a:solidFill>
                <a:srgbClr val="CA18D8"/>
              </a:solidFill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377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矩形 9"/>
          <p:cNvSpPr>
            <a:spLocks noChangeArrowheads="1"/>
          </p:cNvSpPr>
          <p:nvPr/>
        </p:nvSpPr>
        <p:spPr bwMode="auto">
          <a:xfrm>
            <a:off x="7215188" y="1143000"/>
            <a:ext cx="14157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陪伴家人</a:t>
            </a:r>
            <a:endParaRPr lang="zh-CN" altLang="en-US" sz="24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38" name="TextBox 12"/>
          <p:cNvSpPr txBox="1">
            <a:spLocks noChangeArrowheads="1"/>
          </p:cNvSpPr>
          <p:nvPr/>
        </p:nvSpPr>
        <p:spPr bwMode="auto">
          <a:xfrm rot="761374">
            <a:off x="2116408" y="1298811"/>
            <a:ext cx="1211628" cy="400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zh-CN" altLang="en-US" sz="2000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27" name="圆角矩形 21"/>
          <p:cNvSpPr>
            <a:spLocks noChangeArrowheads="1"/>
          </p:cNvSpPr>
          <p:nvPr/>
        </p:nvSpPr>
        <p:spPr bwMode="auto">
          <a:xfrm rot="761374">
            <a:off x="2161197" y="1710316"/>
            <a:ext cx="3929062" cy="408623"/>
          </a:xfrm>
          <a:prstGeom prst="roundRect">
            <a:avLst>
              <a:gd name="adj" fmla="val 0"/>
            </a:avLst>
          </a:prstGeom>
          <a:noFill/>
          <a:ln w="28575">
            <a:solidFill>
              <a:srgbClr val="BFBFBF"/>
            </a:solidFill>
            <a:prstDash val="dash"/>
            <a:round/>
            <a:headEnd/>
            <a:tailEnd/>
          </a:ln>
        </p:spPr>
        <p:txBody>
          <a:bodyPr>
            <a:spAutoFit/>
          </a:bodyPr>
          <a:lstStyle/>
          <a:p>
            <a:endParaRPr lang="en-US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28" name="圆角矩形 22"/>
          <p:cNvSpPr>
            <a:spLocks noChangeArrowheads="1"/>
          </p:cNvSpPr>
          <p:nvPr/>
        </p:nvSpPr>
        <p:spPr bwMode="auto">
          <a:xfrm rot="761374">
            <a:off x="2161200" y="2559412"/>
            <a:ext cx="3929063" cy="408623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BFBFBF"/>
            </a:solidFill>
            <a:prstDash val="dash"/>
            <a:round/>
            <a:headEnd/>
            <a:tailEnd/>
          </a:ln>
        </p:spPr>
        <p:txBody>
          <a:bodyPr>
            <a:spAutoFit/>
          </a:bodyPr>
          <a:lstStyle/>
          <a:p>
            <a:endParaRPr lang="en-US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29" name="圆角矩形 23"/>
          <p:cNvSpPr>
            <a:spLocks noChangeArrowheads="1"/>
          </p:cNvSpPr>
          <p:nvPr/>
        </p:nvSpPr>
        <p:spPr bwMode="auto">
          <a:xfrm rot="761374">
            <a:off x="2161198" y="3607114"/>
            <a:ext cx="3929063" cy="408623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BFBFBF"/>
            </a:solidFill>
            <a:prstDash val="dash"/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 dirty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5130" name="圆角矩形 24"/>
          <p:cNvSpPr>
            <a:spLocks noChangeArrowheads="1"/>
          </p:cNvSpPr>
          <p:nvPr/>
        </p:nvSpPr>
        <p:spPr bwMode="auto">
          <a:xfrm rot="761374">
            <a:off x="2084118" y="4510014"/>
            <a:ext cx="3929062" cy="408623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BFBFBF"/>
            </a:solidFill>
            <a:prstDash val="dash"/>
            <a:round/>
            <a:headEnd/>
            <a:tailEnd/>
          </a:ln>
        </p:spPr>
        <p:txBody>
          <a:bodyPr>
            <a:spAutoFit/>
          </a:bodyPr>
          <a:lstStyle/>
          <a:p>
            <a:endParaRPr lang="en-US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 rot="766848">
            <a:off x="2153252" y="1772627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妈妈的爱柔情似水滋润我心田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 rot="766848">
            <a:off x="2153250" y="2617996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爸爸的情稳如泰山给我坚强臂膀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 rot="766848">
            <a:off x="2109508" y="3672260"/>
            <a:ext cx="44901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爷爷奶奶的关怀温暖我心房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 rot="766848">
            <a:off x="2076172" y="4572324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手足之情伴我成长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3573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9"/>
          <p:cNvSpPr>
            <a:spLocks noChangeArrowheads="1"/>
          </p:cNvSpPr>
          <p:nvPr/>
        </p:nvSpPr>
        <p:spPr bwMode="auto">
          <a:xfrm rot="-195885">
            <a:off x="7156589" y="1071711"/>
            <a:ext cx="14157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游山玩水</a:t>
            </a:r>
            <a:endParaRPr lang="zh-CN" altLang="en-US" sz="24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6798">
            <a:off x="1306313" y="1046105"/>
            <a:ext cx="3221080" cy="429309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1676">
            <a:off x="5087139" y="2004390"/>
            <a:ext cx="2711221" cy="36135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303494">
            <a:off x="4613573" y="1422595"/>
            <a:ext cx="492443" cy="39365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>
                <a:solidFill>
                  <a:srgbClr val="0099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第一名泉</a:t>
            </a:r>
            <a:r>
              <a:rPr lang="zh-CN" altLang="en-US" sz="2000" dirty="0" smtClean="0">
                <a:solidFill>
                  <a:srgbClr val="0099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趵突泉，天下闻名人尽知</a:t>
            </a:r>
            <a:endParaRPr lang="zh-CN" altLang="en-US" sz="2000" dirty="0">
              <a:solidFill>
                <a:srgbClr val="0099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377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9"/>
          <p:cNvSpPr>
            <a:spLocks noChangeArrowheads="1"/>
          </p:cNvSpPr>
          <p:nvPr/>
        </p:nvSpPr>
        <p:spPr bwMode="auto">
          <a:xfrm rot="-195885">
            <a:off x="7002700" y="1071711"/>
            <a:ext cx="172354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收获与心得</a:t>
            </a:r>
            <a:endParaRPr lang="zh-CN" altLang="en-US" sz="24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075" name="Group 8"/>
          <p:cNvGrpSpPr>
            <a:grpSpLocks/>
          </p:cNvGrpSpPr>
          <p:nvPr/>
        </p:nvGrpSpPr>
        <p:grpSpPr bwMode="auto">
          <a:xfrm rot="311898">
            <a:off x="2291167" y="1855897"/>
            <a:ext cx="6293533" cy="400110"/>
            <a:chOff x="-683" y="-7463"/>
            <a:chExt cx="6292804" cy="398589"/>
          </a:xfrm>
        </p:grpSpPr>
        <p:sp>
          <p:nvSpPr>
            <p:cNvPr id="6153" name="矩形 11"/>
            <p:cNvSpPr>
              <a:spLocks noChangeArrowheads="1"/>
            </p:cNvSpPr>
            <p:nvPr/>
          </p:nvSpPr>
          <p:spPr bwMode="auto">
            <a:xfrm>
              <a:off x="-683" y="-1429"/>
              <a:ext cx="360320" cy="360574"/>
            </a:xfrm>
            <a:prstGeom prst="rect">
              <a:avLst/>
            </a:prstGeom>
            <a:solidFill>
              <a:srgbClr val="BFBFBF"/>
            </a:solidFill>
            <a:ln w="25400" cmpd="sng">
              <a:solidFill>
                <a:srgbClr val="BFBFBF"/>
              </a:solidFill>
              <a:miter lim="800000"/>
              <a:headEnd/>
              <a:tailEnd/>
            </a:ln>
            <a:effectLst>
              <a:outerShdw dist="38100" dir="2700000" algn="ctr" rotWithShape="0">
                <a:srgbClr val="000000">
                  <a:alpha val="39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rgbClr val="17375E"/>
                  </a:solidFill>
                  <a:cs typeface="Arial" pitchFamily="34" charset="0"/>
                </a:rPr>
                <a:t>1</a:t>
              </a:r>
              <a:endParaRPr lang="zh-CN" altLang="en-US" sz="2000" dirty="0">
                <a:solidFill>
                  <a:srgbClr val="17375E"/>
                </a:solidFill>
                <a:cs typeface="Arial" pitchFamily="34" charset="0"/>
              </a:endParaRPr>
            </a:p>
          </p:txBody>
        </p:sp>
        <p:sp>
          <p:nvSpPr>
            <p:cNvPr id="3086" name="TextBox 12"/>
            <p:cNvSpPr txBox="1">
              <a:spLocks noChangeArrowheads="1"/>
            </p:cNvSpPr>
            <p:nvPr/>
          </p:nvSpPr>
          <p:spPr bwMode="auto">
            <a:xfrm>
              <a:off x="434206" y="-7463"/>
              <a:ext cx="5857915" cy="398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 smtClean="0">
                  <a:solidFill>
                    <a:srgbClr val="00B0F0"/>
                  </a:solidFill>
                  <a:latin typeface="微软雅黑" pitchFamily="34" charset="-122"/>
                  <a:ea typeface="微软雅黑" pitchFamily="34" charset="-122"/>
                </a:rPr>
                <a:t>生活艰辛，父母不易</a:t>
              </a:r>
              <a:endParaRPr lang="zh-CN" altLang="en-US" sz="2000" b="1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076" name="Group 12"/>
          <p:cNvGrpSpPr>
            <a:grpSpLocks/>
          </p:cNvGrpSpPr>
          <p:nvPr/>
        </p:nvGrpSpPr>
        <p:grpSpPr bwMode="auto">
          <a:xfrm rot="311898">
            <a:off x="2220075" y="2709795"/>
            <a:ext cx="6219650" cy="404370"/>
            <a:chOff x="-1411" y="-1294"/>
            <a:chExt cx="6219328" cy="404064"/>
          </a:xfrm>
        </p:grpSpPr>
        <p:sp>
          <p:nvSpPr>
            <p:cNvPr id="6157" name="矩形 14"/>
            <p:cNvSpPr>
              <a:spLocks noChangeArrowheads="1"/>
            </p:cNvSpPr>
            <p:nvPr/>
          </p:nvSpPr>
          <p:spPr bwMode="auto">
            <a:xfrm>
              <a:off x="-1411" y="-1294"/>
              <a:ext cx="360344" cy="360090"/>
            </a:xfrm>
            <a:prstGeom prst="rect">
              <a:avLst/>
            </a:prstGeom>
            <a:solidFill>
              <a:srgbClr val="BFBFBF"/>
            </a:solidFill>
            <a:ln w="25400" cmpd="sng">
              <a:solidFill>
                <a:srgbClr val="BFBFBF"/>
              </a:solidFill>
              <a:miter lim="800000"/>
              <a:headEnd/>
              <a:tailEnd/>
            </a:ln>
            <a:effectLst>
              <a:outerShdw dist="38100" dir="2700000" algn="ctr" rotWithShape="0">
                <a:srgbClr val="000000">
                  <a:alpha val="39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rgbClr val="17375E"/>
                  </a:solidFill>
                  <a:cs typeface="Arial" pitchFamily="34" charset="0"/>
                </a:rPr>
                <a:t>2</a:t>
              </a:r>
              <a:endParaRPr lang="zh-CN" altLang="en-US" sz="2000" dirty="0">
                <a:solidFill>
                  <a:srgbClr val="17375E"/>
                </a:solidFill>
                <a:cs typeface="Arial" pitchFamily="34" charset="0"/>
              </a:endParaRPr>
            </a:p>
          </p:txBody>
        </p:sp>
        <p:sp>
          <p:nvSpPr>
            <p:cNvPr id="3084" name="TextBox 15"/>
            <p:cNvSpPr txBox="1">
              <a:spLocks noChangeArrowheads="1"/>
            </p:cNvSpPr>
            <p:nvPr/>
          </p:nvSpPr>
          <p:spPr bwMode="auto">
            <a:xfrm>
              <a:off x="360001" y="2962"/>
              <a:ext cx="5857916" cy="399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 smtClean="0">
                  <a:solidFill>
                    <a:srgbClr val="00B0F0"/>
                  </a:solidFill>
                  <a:latin typeface="微软雅黑" pitchFamily="34" charset="-122"/>
                  <a:ea typeface="微软雅黑" pitchFamily="34" charset="-122"/>
                </a:rPr>
                <a:t>凡事要认真对待</a:t>
              </a:r>
              <a:endParaRPr lang="zh-CN" altLang="en-US" sz="2000" b="1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077" name="Group 15"/>
          <p:cNvGrpSpPr>
            <a:grpSpLocks/>
          </p:cNvGrpSpPr>
          <p:nvPr/>
        </p:nvGrpSpPr>
        <p:grpSpPr bwMode="auto">
          <a:xfrm rot="311898">
            <a:off x="2143238" y="3570737"/>
            <a:ext cx="6302254" cy="431749"/>
            <a:chOff x="629698" y="-200728"/>
            <a:chExt cx="6301929" cy="431422"/>
          </a:xfrm>
        </p:grpSpPr>
        <p:sp>
          <p:nvSpPr>
            <p:cNvPr id="6160" name="矩形 16"/>
            <p:cNvSpPr>
              <a:spLocks noChangeArrowheads="1"/>
            </p:cNvSpPr>
            <p:nvPr/>
          </p:nvSpPr>
          <p:spPr bwMode="auto">
            <a:xfrm>
              <a:off x="629698" y="-200728"/>
              <a:ext cx="360343" cy="360089"/>
            </a:xfrm>
            <a:prstGeom prst="rect">
              <a:avLst/>
            </a:prstGeom>
            <a:solidFill>
              <a:srgbClr val="BFBFBF"/>
            </a:solidFill>
            <a:ln w="25400" cmpd="sng">
              <a:solidFill>
                <a:srgbClr val="BFBFBF"/>
              </a:solidFill>
              <a:miter lim="800000"/>
              <a:headEnd/>
              <a:tailEnd/>
            </a:ln>
            <a:effectLst>
              <a:outerShdw dist="38100" dir="2700000" algn="ctr" rotWithShape="0">
                <a:srgbClr val="000000">
                  <a:alpha val="39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rgbClr val="17375E"/>
                  </a:solidFill>
                  <a:cs typeface="Arial" pitchFamily="34" charset="0"/>
                </a:rPr>
                <a:t>3</a:t>
              </a:r>
              <a:endParaRPr lang="zh-CN" altLang="en-US" sz="2000" dirty="0">
                <a:solidFill>
                  <a:srgbClr val="17375E"/>
                </a:solidFill>
                <a:cs typeface="Arial" pitchFamily="34" charset="0"/>
              </a:endParaRPr>
            </a:p>
          </p:txBody>
        </p:sp>
        <p:sp>
          <p:nvSpPr>
            <p:cNvPr id="3082" name="TextBox 17"/>
            <p:cNvSpPr txBox="1">
              <a:spLocks noChangeArrowheads="1"/>
            </p:cNvSpPr>
            <p:nvPr/>
          </p:nvSpPr>
          <p:spPr bwMode="auto">
            <a:xfrm>
              <a:off x="1073711" y="-169416"/>
              <a:ext cx="5857916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 smtClean="0">
                  <a:solidFill>
                    <a:srgbClr val="00B0F0"/>
                  </a:solidFill>
                  <a:latin typeface="微软雅黑" pitchFamily="34" charset="-122"/>
                  <a:ea typeface="微软雅黑" pitchFamily="34" charset="-122"/>
                </a:rPr>
                <a:t>家是温暖的港湾</a:t>
              </a:r>
              <a:endParaRPr lang="zh-CN" altLang="en-US" sz="2000" b="1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" name="Group 15"/>
          <p:cNvGrpSpPr>
            <a:grpSpLocks/>
          </p:cNvGrpSpPr>
          <p:nvPr/>
        </p:nvGrpSpPr>
        <p:grpSpPr bwMode="auto">
          <a:xfrm rot="311898">
            <a:off x="2032464" y="4432564"/>
            <a:ext cx="6277302" cy="431749"/>
            <a:chOff x="629698" y="-200728"/>
            <a:chExt cx="6301929" cy="431422"/>
          </a:xfrm>
        </p:grpSpPr>
        <p:sp>
          <p:nvSpPr>
            <p:cNvPr id="13" name="矩形 16"/>
            <p:cNvSpPr>
              <a:spLocks noChangeArrowheads="1"/>
            </p:cNvSpPr>
            <p:nvPr/>
          </p:nvSpPr>
          <p:spPr bwMode="auto">
            <a:xfrm>
              <a:off x="629698" y="-200728"/>
              <a:ext cx="360343" cy="360089"/>
            </a:xfrm>
            <a:prstGeom prst="rect">
              <a:avLst/>
            </a:prstGeom>
            <a:solidFill>
              <a:srgbClr val="BFBFBF"/>
            </a:solidFill>
            <a:ln w="25400" cmpd="sng">
              <a:solidFill>
                <a:srgbClr val="BFBFBF"/>
              </a:solidFill>
              <a:miter lim="800000"/>
              <a:headEnd/>
              <a:tailEnd/>
            </a:ln>
            <a:effectLst>
              <a:outerShdw dist="38100" dir="2700000" algn="ctr" rotWithShape="0">
                <a:srgbClr val="000000">
                  <a:alpha val="39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17375E"/>
                  </a:solidFill>
                  <a:cs typeface="Arial" pitchFamily="34" charset="0"/>
                </a:rPr>
                <a:t>4</a:t>
              </a:r>
              <a:endParaRPr lang="zh-CN" altLang="en-US" sz="2000" dirty="0">
                <a:solidFill>
                  <a:srgbClr val="17375E"/>
                </a:solidFill>
                <a:cs typeface="Arial" pitchFamily="34" charset="0"/>
              </a:endParaRPr>
            </a:p>
          </p:txBody>
        </p:sp>
        <p:sp>
          <p:nvSpPr>
            <p:cNvPr id="14" name="TextBox 17"/>
            <p:cNvSpPr txBox="1">
              <a:spLocks noChangeArrowheads="1"/>
            </p:cNvSpPr>
            <p:nvPr/>
          </p:nvSpPr>
          <p:spPr bwMode="auto">
            <a:xfrm>
              <a:off x="1073711" y="-169416"/>
              <a:ext cx="5857916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 smtClean="0">
                  <a:solidFill>
                    <a:srgbClr val="00B0F0"/>
                  </a:solidFill>
                  <a:latin typeface="微软雅黑" pitchFamily="34" charset="-122"/>
                  <a:ea typeface="微软雅黑" pitchFamily="34" charset="-122"/>
                </a:rPr>
                <a:t>劳逸结合，放松心情</a:t>
              </a:r>
              <a:endParaRPr lang="zh-CN" altLang="en-US" sz="2000" b="1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115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9"/>
          <p:cNvSpPr>
            <a:spLocks noChangeArrowheads="1"/>
          </p:cNvSpPr>
          <p:nvPr/>
        </p:nvSpPr>
        <p:spPr bwMode="auto">
          <a:xfrm rot="-195885">
            <a:off x="7310477" y="1071711"/>
            <a:ext cx="11079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结束语</a:t>
            </a:r>
            <a:endParaRPr lang="zh-CN" altLang="en-US" sz="24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 rot="430121">
            <a:off x="2308375" y="2022194"/>
            <a:ext cx="434423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altLang="zh-CN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The  End !</a:t>
            </a:r>
            <a:endParaRPr lang="zh-CN" altLang="en-US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6" name="矩形 15"/>
          <p:cNvSpPr/>
          <p:nvPr/>
        </p:nvSpPr>
        <p:spPr>
          <a:xfrm rot="430121">
            <a:off x="1873791" y="3565849"/>
            <a:ext cx="499365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Thank  you !</a:t>
            </a:r>
            <a:endParaRPr lang="zh-CN" altLang="en-US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115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</p:bldLst>
  </p:timing>
</p:sld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宋体"/>
        <a:ea typeface=""/>
        <a:cs typeface=""/>
      </a:majorFont>
      <a:minorFont>
        <a:latin typeface="宋体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</TotalTime>
  <Pages>0</Pages>
  <Words>186</Words>
  <Characters>0</Characters>
  <Application>Microsoft Office PowerPoint</Application>
  <DocSecurity>0</DocSecurity>
  <PresentationFormat>全屏显示(4:3)</PresentationFormat>
  <Lines>0</Lines>
  <Paragraphs>53</Paragraphs>
  <Slides>11</Slides>
  <Notes>8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2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微软中国</Company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三联素材  www.3lian.com</dc:title>
  <dc:subject/>
  <dc:creator>三联素材  www.3lian.com</dc:creator>
  <cp:keywords/>
  <dc:description>三联素材  www.3lian.com</dc:description>
  <cp:lastModifiedBy>微软用户</cp:lastModifiedBy>
  <cp:revision>31</cp:revision>
  <cp:lastPrinted>1899-12-30T00:00:00Z</cp:lastPrinted>
  <dcterms:created xsi:type="dcterms:W3CDTF">2011-05-23T00:21:10Z</dcterms:created>
  <dcterms:modified xsi:type="dcterms:W3CDTF">2014-11-10T07:39:16Z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2052-6.6.0.2825</vt:lpwstr>
  </property>
</Properties>
</file>