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222" r:id="rId1"/>
    <p:sldMasterId id="2147495259" r:id="rId2"/>
  </p:sldMasterIdLst>
  <p:notesMasterIdLst>
    <p:notesMasterId r:id="rId3"/>
  </p:notesMasterIdLst>
  <p:sldIdLst>
    <p:sldId id="5725" r:id="rId4"/>
    <p:sldId id="5729" r:id="rId5"/>
    <p:sldId id="5732" r:id="rId6"/>
    <p:sldId id="5735" r:id="rId7"/>
    <p:sldId id="5738" r:id="rId8"/>
    <p:sldId id="5741" r:id="rId9"/>
    <p:sldId id="5744" r:id="rId10"/>
    <p:sldId id="5747" r:id="rId11"/>
    <p:sldId id="5750" r:id="rId12"/>
    <p:sldId id="5753" r:id="rId13"/>
    <p:sldId id="5756" r:id="rId14"/>
    <p:sldId id="5759" r:id="rId15"/>
    <p:sldId id="5762" r:id="rId16"/>
    <p:sldId id="5765" r:id="rId17"/>
    <p:sldId id="5768" r:id="rId18"/>
    <p:sldId id="5771" r:id="rId19"/>
    <p:sldId id="5774" r:id="rId20"/>
    <p:sldId id="5777" r:id="rId21"/>
    <p:sldId id="5780" r:id="rId22"/>
    <p:sldId id="5783" r:id="rId23"/>
    <p:sldId id="5786" r:id="rId24"/>
    <p:sldId id="5789" r:id="rId25"/>
    <p:sldId id="5792" r:id="rId26"/>
    <p:sldId id="5795" r:id="rId27"/>
    <p:sldId id="5798" r:id="rId28"/>
    <p:sldId id="5801" r:id="rId29"/>
    <p:sldId id="5804" r:id="rId30"/>
    <p:sldId id="580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223" r:id="rId1"/>
    <p:sldLayoutId id="2147495224" r:id="rId2"/>
    <p:sldLayoutId id="2147495225" r:id="rId3"/>
    <p:sldLayoutId id="2147495226" r:id="rId4"/>
    <p:sldLayoutId id="2147495227" r:id="rId5"/>
    <p:sldLayoutId id="2147495228" r:id="rId6"/>
    <p:sldLayoutId id="2147495229" r:id="rId7"/>
    <p:sldLayoutId id="2147495230" r:id="rId8"/>
    <p:sldLayoutId id="2147495231" r:id="rId9"/>
    <p:sldLayoutId id="2147495232" r:id="rId10"/>
    <p:sldLayoutId id="214749523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260" r:id="rId1"/>
    <p:sldLayoutId id="2147495261" r:id="rId2"/>
    <p:sldLayoutId id="2147495262" r:id="rId3"/>
    <p:sldLayoutId id="2147495263" r:id="rId4"/>
    <p:sldLayoutId id="2147495264" r:id="rId5"/>
    <p:sldLayoutId id="2147495265" r:id="rId6"/>
    <p:sldLayoutId id="2147495266" r:id="rId7"/>
    <p:sldLayoutId id="2147495267" r:id="rId8"/>
    <p:sldLayoutId id="2147495268" r:id="rId9"/>
    <p:sldLayoutId id="2147495269" r:id="rId10"/>
    <p:sldLayoutId id="214749527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tags" Target="../tags/tag449.xml"/><Relationship Id="rId6" Type="http://schemas.openxmlformats.org/officeDocument/2006/relationships/tags" Target="../tags/tag450.xml"/><Relationship Id="rId7" Type="http://schemas.openxmlformats.org/officeDocument/2006/relationships/tags" Target="../tags/tag451.xml"/><Relationship Id="rId8" Type="http://schemas.openxmlformats.org/officeDocument/2006/relationships/tags" Target="../tags/tag45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53.xml"/><Relationship Id="rId2" Type="http://schemas.openxmlformats.org/officeDocument/2006/relationships/tags" Target="../tags/tag454.xml"/><Relationship Id="rId3" Type="http://schemas.openxmlformats.org/officeDocument/2006/relationships/tags" Target="../tags/tag455.xml"/><Relationship Id="rId4" Type="http://schemas.openxmlformats.org/officeDocument/2006/relationships/tags" Target="../tags/tag456.xml"/><Relationship Id="rId5" Type="http://schemas.openxmlformats.org/officeDocument/2006/relationships/tags" Target="../tags/tag457.xml"/><Relationship Id="rId6" Type="http://schemas.openxmlformats.org/officeDocument/2006/relationships/tags" Target="../tags/tag458.xml"/><Relationship Id="rId7" Type="http://schemas.openxmlformats.org/officeDocument/2006/relationships/tags" Target="../tags/tag459.xml"/><Relationship Id="rId8" Type="http://schemas.openxmlformats.org/officeDocument/2006/relationships/tags" Target="../tags/tag460.xml"/><Relationship Id="rId9" Type="http://schemas.openxmlformats.org/officeDocument/2006/relationships/tags" Target="../tags/tag461.xml"/><Relationship Id="rId10" Type="http://schemas.openxmlformats.org/officeDocument/2006/relationships/tags" Target="../tags/tag462.xml"/><Relationship Id="rId11" Type="http://schemas.openxmlformats.org/officeDocument/2006/relationships/tags" Target="../tags/tag463.xml"/><Relationship Id="rId12" Type="http://schemas.openxmlformats.org/officeDocument/2006/relationships/tags" Target="../tags/tag464.xml"/><Relationship Id="rId13" Type="http://schemas.openxmlformats.org/officeDocument/2006/relationships/tags" Target="../tags/tag465.xml"/><Relationship Id="rId14" Type="http://schemas.openxmlformats.org/officeDocument/2006/relationships/tags" Target="../tags/tag466.xml"/><Relationship Id="rId15" Type="http://schemas.openxmlformats.org/officeDocument/2006/relationships/tags" Target="../tags/tag467.xml"/><Relationship Id="rId16" Type="http://schemas.openxmlformats.org/officeDocument/2006/relationships/tags" Target="../tags/tag468.xml"/><Relationship Id="rId17" Type="http://schemas.openxmlformats.org/officeDocument/2006/relationships/tags" Target="../tags/tag469.xml"/><Relationship Id="rId18" Type="http://schemas.openxmlformats.org/officeDocument/2006/relationships/tags" Target="../tags/tag470.xml"/><Relationship Id="rId19" Type="http://schemas.openxmlformats.org/officeDocument/2006/relationships/tags" Target="../tags/tag471.xml"/><Relationship Id="rId20" Type="http://schemas.openxmlformats.org/officeDocument/2006/relationships/tags" Target="../tags/tag472.xml"/><Relationship Id="rId21" Type="http://schemas.openxmlformats.org/officeDocument/2006/relationships/tags" Target="../tags/tag473.xml"/><Relationship Id="rId22" Type="http://schemas.openxmlformats.org/officeDocument/2006/relationships/tags" Target="../tags/tag474.xml"/><Relationship Id="rId23" Type="http://schemas.openxmlformats.org/officeDocument/2006/relationships/tags" Target="../tags/tag475.xml"/><Relationship Id="rId24" Type="http://schemas.openxmlformats.org/officeDocument/2006/relationships/tags" Target="../tags/tag476.xml"/><Relationship Id="rId25" Type="http://schemas.openxmlformats.org/officeDocument/2006/relationships/tags" Target="../tags/tag477.xml"/><Relationship Id="rId26" Type="http://schemas.openxmlformats.org/officeDocument/2006/relationships/tags" Target="../tags/tag478.xml"/><Relationship Id="rId27" Type="http://schemas.openxmlformats.org/officeDocument/2006/relationships/tags" Target="../tags/tag479.xml"/><Relationship Id="rId28" Type="http://schemas.openxmlformats.org/officeDocument/2006/relationships/tags" Target="../tags/tag480.xml"/><Relationship Id="rId29" Type="http://schemas.openxmlformats.org/officeDocument/2006/relationships/tags" Target="../tags/tag481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82.xml"/><Relationship Id="rId2" Type="http://schemas.openxmlformats.org/officeDocument/2006/relationships/tags" Target="../tags/tag483.xml"/><Relationship Id="rId3" Type="http://schemas.openxmlformats.org/officeDocument/2006/relationships/tags" Target="../tags/tag484.xml"/><Relationship Id="rId4" Type="http://schemas.openxmlformats.org/officeDocument/2006/relationships/tags" Target="../tags/tag485.xml"/><Relationship Id="rId5" Type="http://schemas.openxmlformats.org/officeDocument/2006/relationships/tags" Target="../tags/tag486.xml"/><Relationship Id="rId6" Type="http://schemas.openxmlformats.org/officeDocument/2006/relationships/tags" Target="../tags/tag487.xml"/><Relationship Id="rId7" Type="http://schemas.openxmlformats.org/officeDocument/2006/relationships/tags" Target="../tags/tag488.xml"/><Relationship Id="rId8" Type="http://schemas.openxmlformats.org/officeDocument/2006/relationships/tags" Target="../tags/tag489.xml"/><Relationship Id="rId9" Type="http://schemas.openxmlformats.org/officeDocument/2006/relationships/tags" Target="../tags/tag490.xml"/><Relationship Id="rId10" Type="http://schemas.openxmlformats.org/officeDocument/2006/relationships/tags" Target="../tags/tag491.xml"/><Relationship Id="rId11" Type="http://schemas.openxmlformats.org/officeDocument/2006/relationships/tags" Target="../tags/tag492.xml"/><Relationship Id="rId12" Type="http://schemas.openxmlformats.org/officeDocument/2006/relationships/tags" Target="../tags/tag49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94.xml"/><Relationship Id="rId2" Type="http://schemas.openxmlformats.org/officeDocument/2006/relationships/tags" Target="../tags/tag495.xml"/><Relationship Id="rId3" Type="http://schemas.openxmlformats.org/officeDocument/2006/relationships/tags" Target="../tags/tag49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97.xml"/><Relationship Id="rId2" Type="http://schemas.openxmlformats.org/officeDocument/2006/relationships/tags" Target="../tags/tag498.xml"/><Relationship Id="rId3" Type="http://schemas.openxmlformats.org/officeDocument/2006/relationships/tags" Target="../tags/tag499.xml"/><Relationship Id="rId4" Type="http://schemas.openxmlformats.org/officeDocument/2006/relationships/tags" Target="../tags/tag500.xml"/><Relationship Id="rId5" Type="http://schemas.openxmlformats.org/officeDocument/2006/relationships/tags" Target="../tags/tag501.xml"/><Relationship Id="rId6" Type="http://schemas.openxmlformats.org/officeDocument/2006/relationships/tags" Target="../tags/tag502.xml"/><Relationship Id="rId7" Type="http://schemas.openxmlformats.org/officeDocument/2006/relationships/tags" Target="../tags/tag503.xml"/><Relationship Id="rId8" Type="http://schemas.openxmlformats.org/officeDocument/2006/relationships/tags" Target="../tags/tag504.xml"/><Relationship Id="rId9" Type="http://schemas.openxmlformats.org/officeDocument/2006/relationships/tags" Target="../tags/tag505.xml"/><Relationship Id="rId10" Type="http://schemas.openxmlformats.org/officeDocument/2006/relationships/tags" Target="../tags/tag506.xml"/><Relationship Id="rId11" Type="http://schemas.openxmlformats.org/officeDocument/2006/relationships/tags" Target="../tags/tag507.xml"/><Relationship Id="rId12" Type="http://schemas.openxmlformats.org/officeDocument/2006/relationships/tags" Target="../tags/tag50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09.xml"/><Relationship Id="rId2" Type="http://schemas.openxmlformats.org/officeDocument/2006/relationships/tags" Target="../tags/tag510.xml"/><Relationship Id="rId3" Type="http://schemas.openxmlformats.org/officeDocument/2006/relationships/tags" Target="../tags/tag511.xml"/><Relationship Id="rId4" Type="http://schemas.openxmlformats.org/officeDocument/2006/relationships/tags" Target="../tags/tag512.xml"/><Relationship Id="rId5" Type="http://schemas.openxmlformats.org/officeDocument/2006/relationships/tags" Target="../tags/tag513.xml"/><Relationship Id="rId6" Type="http://schemas.openxmlformats.org/officeDocument/2006/relationships/tags" Target="../tags/tag514.xml"/><Relationship Id="rId7" Type="http://schemas.openxmlformats.org/officeDocument/2006/relationships/tags" Target="../tags/tag515.xml"/><Relationship Id="rId8" Type="http://schemas.openxmlformats.org/officeDocument/2006/relationships/tags" Target="../tags/tag516.xml"/><Relationship Id="rId9" Type="http://schemas.openxmlformats.org/officeDocument/2006/relationships/tags" Target="../tags/tag517.xml"/><Relationship Id="rId10" Type="http://schemas.openxmlformats.org/officeDocument/2006/relationships/tags" Target="../tags/tag518.xml"/><Relationship Id="rId11" Type="http://schemas.openxmlformats.org/officeDocument/2006/relationships/tags" Target="../tags/tag519.xml"/><Relationship Id="rId12" Type="http://schemas.openxmlformats.org/officeDocument/2006/relationships/tags" Target="../tags/tag520.xml"/><Relationship Id="rId13" Type="http://schemas.openxmlformats.org/officeDocument/2006/relationships/tags" Target="../tags/tag521.xml"/><Relationship Id="rId14" Type="http://schemas.openxmlformats.org/officeDocument/2006/relationships/tags" Target="../tags/tag522.xml"/><Relationship Id="rId15" Type="http://schemas.openxmlformats.org/officeDocument/2006/relationships/tags" Target="../tags/tag523.xml"/><Relationship Id="rId16" Type="http://schemas.openxmlformats.org/officeDocument/2006/relationships/tags" Target="../tags/tag524.xml"/><Relationship Id="rId17" Type="http://schemas.openxmlformats.org/officeDocument/2006/relationships/tags" Target="../tags/tag525.xml"/><Relationship Id="rId18" Type="http://schemas.openxmlformats.org/officeDocument/2006/relationships/tags" Target="../tags/tag526.xml"/><Relationship Id="rId19" Type="http://schemas.openxmlformats.org/officeDocument/2006/relationships/tags" Target="../tags/tag527.xml"/><Relationship Id="rId20" Type="http://schemas.openxmlformats.org/officeDocument/2006/relationships/tags" Target="../tags/tag52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29.xml"/><Relationship Id="rId2" Type="http://schemas.openxmlformats.org/officeDocument/2006/relationships/tags" Target="../tags/tag530.xml"/><Relationship Id="rId3" Type="http://schemas.openxmlformats.org/officeDocument/2006/relationships/tags" Target="../tags/tag531.xml"/><Relationship Id="rId4" Type="http://schemas.openxmlformats.org/officeDocument/2006/relationships/tags" Target="../tags/tag532.xml"/><Relationship Id="rId5" Type="http://schemas.openxmlformats.org/officeDocument/2006/relationships/tags" Target="../tags/tag533.xml"/><Relationship Id="rId6" Type="http://schemas.openxmlformats.org/officeDocument/2006/relationships/tags" Target="../tags/tag534.xml"/><Relationship Id="rId7" Type="http://schemas.openxmlformats.org/officeDocument/2006/relationships/tags" Target="../tags/tag535.xml"/><Relationship Id="rId8" Type="http://schemas.openxmlformats.org/officeDocument/2006/relationships/tags" Target="../tags/tag536.xml"/><Relationship Id="rId9" Type="http://schemas.openxmlformats.org/officeDocument/2006/relationships/tags" Target="../tags/tag537.xml"/><Relationship Id="rId10" Type="http://schemas.openxmlformats.org/officeDocument/2006/relationships/tags" Target="../tags/tag538.xml"/><Relationship Id="rId11" Type="http://schemas.openxmlformats.org/officeDocument/2006/relationships/tags" Target="../tags/tag539.xml"/><Relationship Id="rId12" Type="http://schemas.openxmlformats.org/officeDocument/2006/relationships/tags" Target="../tags/tag540.xml"/><Relationship Id="rId13" Type="http://schemas.openxmlformats.org/officeDocument/2006/relationships/tags" Target="../tags/tag541.xml"/><Relationship Id="rId14" Type="http://schemas.openxmlformats.org/officeDocument/2006/relationships/tags" Target="../tags/tag542.xml"/><Relationship Id="rId15" Type="http://schemas.openxmlformats.org/officeDocument/2006/relationships/tags" Target="../tags/tag543.xml"/><Relationship Id="rId16" Type="http://schemas.openxmlformats.org/officeDocument/2006/relationships/tags" Target="../tags/tag544.xml"/><Relationship Id="rId17" Type="http://schemas.openxmlformats.org/officeDocument/2006/relationships/tags" Target="../tags/tag545.xml"/><Relationship Id="rId18" Type="http://schemas.openxmlformats.org/officeDocument/2006/relationships/tags" Target="../tags/tag546.xml"/><Relationship Id="rId19" Type="http://schemas.openxmlformats.org/officeDocument/2006/relationships/tags" Target="../tags/tag547.xml"/><Relationship Id="rId20" Type="http://schemas.openxmlformats.org/officeDocument/2006/relationships/tags" Target="../tags/tag54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49.xml"/><Relationship Id="rId2" Type="http://schemas.openxmlformats.org/officeDocument/2006/relationships/tags" Target="../tags/tag550.xml"/><Relationship Id="rId3" Type="http://schemas.openxmlformats.org/officeDocument/2006/relationships/tags" Target="../tags/tag551.xml"/><Relationship Id="rId4" Type="http://schemas.openxmlformats.org/officeDocument/2006/relationships/tags" Target="../tags/tag552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53.xml"/><Relationship Id="rId2" Type="http://schemas.openxmlformats.org/officeDocument/2006/relationships/tags" Target="../tags/tag554.xml"/><Relationship Id="rId3" Type="http://schemas.openxmlformats.org/officeDocument/2006/relationships/tags" Target="../tags/tag55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56.xml"/><Relationship Id="rId2" Type="http://schemas.openxmlformats.org/officeDocument/2006/relationships/tags" Target="../tags/tag557.xml"/><Relationship Id="rId3" Type="http://schemas.openxmlformats.org/officeDocument/2006/relationships/tags" Target="../tags/tag558.xml"/><Relationship Id="rId4" Type="http://schemas.openxmlformats.org/officeDocument/2006/relationships/tags" Target="../tags/tag55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60.xml"/><Relationship Id="rId2" Type="http://schemas.openxmlformats.org/officeDocument/2006/relationships/tags" Target="../tags/tag561.xml"/><Relationship Id="rId3" Type="http://schemas.openxmlformats.org/officeDocument/2006/relationships/tags" Target="../tags/tag562.xml"/><Relationship Id="rId4" Type="http://schemas.openxmlformats.org/officeDocument/2006/relationships/tags" Target="../tags/tag563.xml"/><Relationship Id="rId5" Type="http://schemas.openxmlformats.org/officeDocument/2006/relationships/tags" Target="../tags/tag564.xml"/><Relationship Id="rId6" Type="http://schemas.openxmlformats.org/officeDocument/2006/relationships/tags" Target="../tags/tag565.xml"/><Relationship Id="rId7" Type="http://schemas.openxmlformats.org/officeDocument/2006/relationships/tags" Target="../tags/tag566.xml"/><Relationship Id="rId8" Type="http://schemas.openxmlformats.org/officeDocument/2006/relationships/tags" Target="../tags/tag567.xml"/><Relationship Id="rId9" Type="http://schemas.openxmlformats.org/officeDocument/2006/relationships/tags" Target="../tags/tag568.xml"/><Relationship Id="rId10" Type="http://schemas.openxmlformats.org/officeDocument/2006/relationships/tags" Target="../tags/tag569.xml"/><Relationship Id="rId11" Type="http://schemas.openxmlformats.org/officeDocument/2006/relationships/tags" Target="../tags/tag570.xml"/><Relationship Id="rId12" Type="http://schemas.openxmlformats.org/officeDocument/2006/relationships/tags" Target="../tags/tag57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72.xml"/><Relationship Id="rId2" Type="http://schemas.openxmlformats.org/officeDocument/2006/relationships/tags" Target="../tags/tag573.xml"/><Relationship Id="rId3" Type="http://schemas.openxmlformats.org/officeDocument/2006/relationships/tags" Target="../tags/tag574.xml"/><Relationship Id="rId4" Type="http://schemas.openxmlformats.org/officeDocument/2006/relationships/tags" Target="../tags/tag57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76.xml"/><Relationship Id="rId2" Type="http://schemas.openxmlformats.org/officeDocument/2006/relationships/tags" Target="../tags/tag577.xml"/><Relationship Id="rId3" Type="http://schemas.openxmlformats.org/officeDocument/2006/relationships/tags" Target="../tags/tag578.xml"/><Relationship Id="rId4" Type="http://schemas.openxmlformats.org/officeDocument/2006/relationships/tags" Target="../tags/tag579.xml"/><Relationship Id="rId5" Type="http://schemas.openxmlformats.org/officeDocument/2006/relationships/tags" Target="../tags/tag580.xml"/><Relationship Id="rId6" Type="http://schemas.openxmlformats.org/officeDocument/2006/relationships/tags" Target="../tags/tag581.xml"/><Relationship Id="rId7" Type="http://schemas.openxmlformats.org/officeDocument/2006/relationships/tags" Target="../tags/tag582.xml"/><Relationship Id="rId8" Type="http://schemas.openxmlformats.org/officeDocument/2006/relationships/tags" Target="../tags/tag583.xml"/><Relationship Id="rId9" Type="http://schemas.openxmlformats.org/officeDocument/2006/relationships/tags" Target="../tags/tag584.xml"/><Relationship Id="rId10" Type="http://schemas.openxmlformats.org/officeDocument/2006/relationships/tags" Target="../tags/tag585.xml"/><Relationship Id="rId11" Type="http://schemas.openxmlformats.org/officeDocument/2006/relationships/tags" Target="../tags/tag586.xml"/><Relationship Id="rId12" Type="http://schemas.openxmlformats.org/officeDocument/2006/relationships/tags" Target="../tags/tag58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88.xml"/><Relationship Id="rId2" Type="http://schemas.openxmlformats.org/officeDocument/2006/relationships/tags" Target="../tags/tag589.xml"/><Relationship Id="rId3" Type="http://schemas.openxmlformats.org/officeDocument/2006/relationships/tags" Target="../tags/tag59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91.xml"/><Relationship Id="rId2" Type="http://schemas.openxmlformats.org/officeDocument/2006/relationships/tags" Target="../tags/tag592.xml"/><Relationship Id="rId3" Type="http://schemas.openxmlformats.org/officeDocument/2006/relationships/tags" Target="../tags/tag593.xml"/><Relationship Id="rId4" Type="http://schemas.openxmlformats.org/officeDocument/2006/relationships/tags" Target="../tags/tag594.xml"/><Relationship Id="rId5" Type="http://schemas.openxmlformats.org/officeDocument/2006/relationships/tags" Target="../tags/tag595.xml"/><Relationship Id="rId6" Type="http://schemas.openxmlformats.org/officeDocument/2006/relationships/tags" Target="../tags/tag596.xml"/><Relationship Id="rId7" Type="http://schemas.openxmlformats.org/officeDocument/2006/relationships/tags" Target="../tags/tag597.xml"/><Relationship Id="rId8" Type="http://schemas.openxmlformats.org/officeDocument/2006/relationships/tags" Target="../tags/tag598.xml"/><Relationship Id="rId9" Type="http://schemas.openxmlformats.org/officeDocument/2006/relationships/tags" Target="../tags/tag599.xml"/><Relationship Id="rId10" Type="http://schemas.openxmlformats.org/officeDocument/2006/relationships/tags" Target="../tags/tag600.xml"/><Relationship Id="rId11" Type="http://schemas.openxmlformats.org/officeDocument/2006/relationships/tags" Target="../tags/tag601.xml"/><Relationship Id="rId12" Type="http://schemas.openxmlformats.org/officeDocument/2006/relationships/tags" Target="../tags/tag60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03.xml"/><Relationship Id="rId2" Type="http://schemas.openxmlformats.org/officeDocument/2006/relationships/tags" Target="../tags/tag604.xml"/><Relationship Id="rId3" Type="http://schemas.openxmlformats.org/officeDocument/2006/relationships/tags" Target="../tags/tag605.xml"/><Relationship Id="rId4" Type="http://schemas.openxmlformats.org/officeDocument/2006/relationships/tags" Target="../tags/tag606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07.xml"/><Relationship Id="rId2" Type="http://schemas.openxmlformats.org/officeDocument/2006/relationships/tags" Target="../tags/tag608.xml"/><Relationship Id="rId3" Type="http://schemas.openxmlformats.org/officeDocument/2006/relationships/tags" Target="../tags/tag609.xml"/><Relationship Id="rId4" Type="http://schemas.openxmlformats.org/officeDocument/2006/relationships/tags" Target="../tags/tag610.xml"/><Relationship Id="rId5" Type="http://schemas.openxmlformats.org/officeDocument/2006/relationships/tags" Target="../tags/tag611.xml"/><Relationship Id="rId6" Type="http://schemas.openxmlformats.org/officeDocument/2006/relationships/tags" Target="../tags/tag612.xml"/><Relationship Id="rId7" Type="http://schemas.openxmlformats.org/officeDocument/2006/relationships/tags" Target="../tags/tag613.xml"/><Relationship Id="rId8" Type="http://schemas.openxmlformats.org/officeDocument/2006/relationships/tags" Target="../tags/tag614.xml"/><Relationship Id="rId9" Type="http://schemas.openxmlformats.org/officeDocument/2006/relationships/tags" Target="../tags/tag615.xml"/><Relationship Id="rId10" Type="http://schemas.openxmlformats.org/officeDocument/2006/relationships/tags" Target="../tags/tag616.xml"/><Relationship Id="rId11" Type="http://schemas.openxmlformats.org/officeDocument/2006/relationships/tags" Target="../tags/tag617.xml"/><Relationship Id="rId12" Type="http://schemas.openxmlformats.org/officeDocument/2006/relationships/tags" Target="../tags/tag61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19.xml"/><Relationship Id="rId2" Type="http://schemas.openxmlformats.org/officeDocument/2006/relationships/tags" Target="../tags/tag620.xml"/><Relationship Id="rId3" Type="http://schemas.openxmlformats.org/officeDocument/2006/relationships/tags" Target="../tags/tag621.xml"/><Relationship Id="rId4" Type="http://schemas.openxmlformats.org/officeDocument/2006/relationships/tags" Target="../tags/tag622.xml"/><Relationship Id="rId5" Type="http://schemas.openxmlformats.org/officeDocument/2006/relationships/tags" Target="../tags/tag623.xml"/><Relationship Id="rId6" Type="http://schemas.openxmlformats.org/officeDocument/2006/relationships/tags" Target="../tags/tag624.xml"/><Relationship Id="rId7" Type="http://schemas.openxmlformats.org/officeDocument/2006/relationships/tags" Target="../tags/tag625.xml"/><Relationship Id="rId8" Type="http://schemas.openxmlformats.org/officeDocument/2006/relationships/tags" Target="../tags/tag62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27.xml"/><Relationship Id="rId2" Type="http://schemas.openxmlformats.org/officeDocument/2006/relationships/tags" Target="../tags/tag628.xml"/><Relationship Id="rId3" Type="http://schemas.openxmlformats.org/officeDocument/2006/relationships/tags" Target="../tags/tag62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30.xml"/><Relationship Id="rId2" Type="http://schemas.openxmlformats.org/officeDocument/2006/relationships/tags" Target="../tags/tag631.xml"/><Relationship Id="rId3" Type="http://schemas.openxmlformats.org/officeDocument/2006/relationships/tags" Target="../tags/tag632.xml"/><Relationship Id="rId4" Type="http://schemas.openxmlformats.org/officeDocument/2006/relationships/tags" Target="../tags/tag633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34.xml"/><Relationship Id="rId2" Type="http://schemas.openxmlformats.org/officeDocument/2006/relationships/tags" Target="../tags/tag635.xml"/><Relationship Id="rId3" Type="http://schemas.openxmlformats.org/officeDocument/2006/relationships/tags" Target="../tags/tag636.xml"/><Relationship Id="rId4" Type="http://schemas.openxmlformats.org/officeDocument/2006/relationships/tags" Target="../tags/tag637.xml"/><Relationship Id="rId5" Type="http://schemas.openxmlformats.org/officeDocument/2006/relationships/tags" Target="../tags/tag638.xml"/><Relationship Id="rId6" Type="http://schemas.openxmlformats.org/officeDocument/2006/relationships/tags" Target="../tags/tag639.xml"/><Relationship Id="rId7" Type="http://schemas.openxmlformats.org/officeDocument/2006/relationships/tags" Target="../tags/tag640.xml"/><Relationship Id="rId8" Type="http://schemas.openxmlformats.org/officeDocument/2006/relationships/tags" Target="../tags/tag641.xml"/><Relationship Id="rId9" Type="http://schemas.openxmlformats.org/officeDocument/2006/relationships/tags" Target="../tags/tag642.xml"/><Relationship Id="rId10" Type="http://schemas.openxmlformats.org/officeDocument/2006/relationships/tags" Target="../tags/tag643.xml"/><Relationship Id="rId11" Type="http://schemas.openxmlformats.org/officeDocument/2006/relationships/tags" Target="../tags/tag644.xml"/><Relationship Id="rId12" Type="http://schemas.openxmlformats.org/officeDocument/2006/relationships/tags" Target="../tags/tag645.xml"/><Relationship Id="rId13" Type="http://schemas.openxmlformats.org/officeDocument/2006/relationships/tags" Target="../tags/tag646.xml"/><Relationship Id="rId14" Type="http://schemas.openxmlformats.org/officeDocument/2006/relationships/tags" Target="../tags/tag647.xml"/><Relationship Id="rId15" Type="http://schemas.openxmlformats.org/officeDocument/2006/relationships/tags" Target="../tags/tag648.xml"/><Relationship Id="rId16" Type="http://schemas.openxmlformats.org/officeDocument/2006/relationships/tags" Target="../tags/tag649.xml"/><Relationship Id="rId17" Type="http://schemas.openxmlformats.org/officeDocument/2006/relationships/tags" Target="../tags/tag650.xml"/><Relationship Id="rId18" Type="http://schemas.openxmlformats.org/officeDocument/2006/relationships/tags" Target="../tags/tag651.xml"/><Relationship Id="rId19" Type="http://schemas.openxmlformats.org/officeDocument/2006/relationships/tags" Target="../tags/tag652.xml"/><Relationship Id="rId20" Type="http://schemas.openxmlformats.org/officeDocument/2006/relationships/tags" Target="../tags/tag653.xml"/><Relationship Id="rId21" Type="http://schemas.openxmlformats.org/officeDocument/2006/relationships/tags" Target="../tags/tag654.xml"/><Relationship Id="rId22" Type="http://schemas.openxmlformats.org/officeDocument/2006/relationships/tags" Target="../tags/tag655.xml"/><Relationship Id="rId23" Type="http://schemas.openxmlformats.org/officeDocument/2006/relationships/tags" Target="../tags/tag656.xml"/><Relationship Id="rId24" Type="http://schemas.openxmlformats.org/officeDocument/2006/relationships/tags" Target="../tags/tag657.xml"/><Relationship Id="rId25" Type="http://schemas.openxmlformats.org/officeDocument/2006/relationships/tags" Target="../tags/tag658.xml"/><Relationship Id="rId26" Type="http://schemas.openxmlformats.org/officeDocument/2006/relationships/tags" Target="../tags/tag659.xml"/><Relationship Id="rId27" Type="http://schemas.openxmlformats.org/officeDocument/2006/relationships/tags" Target="../tags/tag660.xml"/><Relationship Id="rId28" Type="http://schemas.openxmlformats.org/officeDocument/2006/relationships/tags" Target="../tags/tag661.xml"/><Relationship Id="rId29" Type="http://schemas.openxmlformats.org/officeDocument/2006/relationships/tags" Target="../tags/tag662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63.xml"/><Relationship Id="rId2" Type="http://schemas.openxmlformats.org/officeDocument/2006/relationships/tags" Target="../tags/tag664.xml"/><Relationship Id="rId3" Type="http://schemas.openxmlformats.org/officeDocument/2006/relationships/tags" Target="../tags/tag665.xml"/><Relationship Id="rId4" Type="http://schemas.openxmlformats.org/officeDocument/2006/relationships/tags" Target="../tags/tag666.xml"/><Relationship Id="rId5" Type="http://schemas.openxmlformats.org/officeDocument/2006/relationships/tags" Target="../tags/tag667.xml"/><Relationship Id="rId6" Type="http://schemas.openxmlformats.org/officeDocument/2006/relationships/tags" Target="../tags/tag668.xml"/><Relationship Id="rId7" Type="http://schemas.openxmlformats.org/officeDocument/2006/relationships/tags" Target="../tags/tag669.xml"/><Relationship Id="rId8" Type="http://schemas.openxmlformats.org/officeDocument/2006/relationships/tags" Target="../tags/tag670.xml"/><Relationship Id="rId9" Type="http://schemas.openxmlformats.org/officeDocument/2006/relationships/tags" Target="../tags/tag671.xml"/><Relationship Id="rId10" Type="http://schemas.openxmlformats.org/officeDocument/2006/relationships/tags" Target="../tags/tag672.xml"/><Relationship Id="rId11" Type="http://schemas.openxmlformats.org/officeDocument/2006/relationships/tags" Target="../tags/tag673.xml"/><Relationship Id="rId12" Type="http://schemas.openxmlformats.org/officeDocument/2006/relationships/tags" Target="../tags/tag674.xml"/><Relationship Id="rId13" Type="http://schemas.openxmlformats.org/officeDocument/2006/relationships/tags" Target="../tags/tag675.xml"/><Relationship Id="rId14" Type="http://schemas.openxmlformats.org/officeDocument/2006/relationships/tags" Target="../tags/tag676.xml"/><Relationship Id="rId15" Type="http://schemas.openxmlformats.org/officeDocument/2006/relationships/tags" Target="../tags/tag677.xml"/><Relationship Id="rId16" Type="http://schemas.openxmlformats.org/officeDocument/2006/relationships/tags" Target="../tags/tag678.xml"/><Relationship Id="rId17" Type="http://schemas.openxmlformats.org/officeDocument/2006/relationships/tags" Target="../tags/tag679.xml"/><Relationship Id="rId18" Type="http://schemas.openxmlformats.org/officeDocument/2006/relationships/tags" Target="../tags/tag680.xml"/><Relationship Id="rId19" Type="http://schemas.openxmlformats.org/officeDocument/2006/relationships/tags" Target="../tags/tag681.xml"/><Relationship Id="rId20" Type="http://schemas.openxmlformats.org/officeDocument/2006/relationships/tags" Target="../tags/tag682.xml"/><Relationship Id="rId21" Type="http://schemas.openxmlformats.org/officeDocument/2006/relationships/tags" Target="../tags/tag683.xml"/><Relationship Id="rId22" Type="http://schemas.openxmlformats.org/officeDocument/2006/relationships/tags" Target="../tags/tag684.xml"/><Relationship Id="rId23" Type="http://schemas.openxmlformats.org/officeDocument/2006/relationships/tags" Target="../tags/tag685.xml"/><Relationship Id="rId24" Type="http://schemas.openxmlformats.org/officeDocument/2006/relationships/tags" Target="../tags/tag686.xml"/><Relationship Id="rId25" Type="http://schemas.openxmlformats.org/officeDocument/2006/relationships/tags" Target="../tags/tag687.xml"/><Relationship Id="rId26" Type="http://schemas.openxmlformats.org/officeDocument/2006/relationships/tags" Target="../tags/tag688.xml"/><Relationship Id="rId27" Type="http://schemas.openxmlformats.org/officeDocument/2006/relationships/tags" Target="../tags/tag689.xml"/><Relationship Id="rId28" Type="http://schemas.openxmlformats.org/officeDocument/2006/relationships/tags" Target="../tags/tag690.xml"/><Relationship Id="rId29" Type="http://schemas.openxmlformats.org/officeDocument/2006/relationships/tags" Target="../tags/tag691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92.xml"/><Relationship Id="rId2" Type="http://schemas.openxmlformats.org/officeDocument/2006/relationships/tags" Target="../tags/tag693.xml"/><Relationship Id="rId3" Type="http://schemas.openxmlformats.org/officeDocument/2006/relationships/tags" Target="../tags/tag694.xml"/><Relationship Id="rId4" Type="http://schemas.openxmlformats.org/officeDocument/2006/relationships/tags" Target="../tags/tag695.xml"/><Relationship Id="rId5" Type="http://schemas.openxmlformats.org/officeDocument/2006/relationships/tags" Target="../tags/tag696.xml"/><Relationship Id="rId6" Type="http://schemas.openxmlformats.org/officeDocument/2006/relationships/tags" Target="../tags/tag697.xml"/><Relationship Id="rId7" Type="http://schemas.openxmlformats.org/officeDocument/2006/relationships/tags" Target="../tags/tag698.xml"/><Relationship Id="rId8" Type="http://schemas.openxmlformats.org/officeDocument/2006/relationships/tags" Target="../tags/tag699.xml"/><Relationship Id="rId9" Type="http://schemas.openxmlformats.org/officeDocument/2006/relationships/tags" Target="../tags/tag700.xml"/><Relationship Id="rId10" Type="http://schemas.openxmlformats.org/officeDocument/2006/relationships/tags" Target="../tags/tag701.xml"/><Relationship Id="rId11" Type="http://schemas.openxmlformats.org/officeDocument/2006/relationships/tags" Target="../tags/tag702.xml"/><Relationship Id="rId12" Type="http://schemas.openxmlformats.org/officeDocument/2006/relationships/tags" Target="../tags/tag70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704.xml"/><Relationship Id="rId2" Type="http://schemas.openxmlformats.org/officeDocument/2006/relationships/tags" Target="../tags/tag705.xml"/><Relationship Id="rId3" Type="http://schemas.openxmlformats.org/officeDocument/2006/relationships/tags" Target="../tags/tag706.xml"/><Relationship Id="rId4" Type="http://schemas.openxmlformats.org/officeDocument/2006/relationships/tags" Target="../tags/tag70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2024年音乐产业新歌推出方案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bg1"/>
                </a:solidFill>
                <a:latin typeface="+mj-ea"/>
                <a:ea typeface="+mj-ea"/>
              </a:rPr>
              <a:t>音乐产业现状</a:t>
            </a:r>
            <a:endParaRPr altLang="en-US" b="1" dirty="0" sz="17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bg1"/>
                </a:solidFill>
                <a:latin typeface="+mj-ea"/>
                <a:ea typeface="+mj-ea"/>
              </a:rPr>
              <a:t>新歌推出方案</a:t>
            </a:r>
            <a:endParaRPr altLang="en-US" b="1" dirty="0" sz="17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bg1"/>
                </a:solidFill>
                <a:latin typeface="+mj-ea"/>
                <a:ea typeface="+mj-ea"/>
              </a:rPr>
              <a:t>合作伙伴与资源整合</a:t>
            </a:r>
            <a:endParaRPr altLang="en-US" b="1" dirty="0" sz="17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bg1"/>
                </a:solidFill>
                <a:latin typeface="+mj-ea"/>
                <a:ea typeface="+mj-ea"/>
              </a:rPr>
              <a:t>风险控制与应对措施</a:t>
            </a:r>
            <a:endParaRPr altLang="en-US" b="1" dirty="0" sz="17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6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案例分析与实践经验分享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音乐产业现状</a:t>
            </a:r>
            <a:endParaRPr altLang="en-US" dirty="0" lang="zh-CN"/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当前音乐市场概况</a:t>
            </a:r>
            <a:endParaRPr altLang="en-US" lang="zh-CN"/>
          </a:p>
        </p:txBody>
      </p:sp>
      <p:sp>
        <p:nvSpPr>
          <p:cNvPr id="10505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音乐流媒体成为主流，如网易云音乐、QQ音乐等平台持续发展。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数字音乐专辑成为新趋势，实体唱片市场逐渐萎缩。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短视频平台成为音乐传播的重要渠道，如抖音、快手等。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音乐版权保护意识增强，付费听歌成为常态。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音乐产业的发展趋势</a:t>
            </a:r>
            <a:endParaRPr altLang="en-US" lang="zh-CN"/>
          </a:p>
        </p:txBody>
      </p:sp>
      <p:sp>
        <p:nvSpPr>
          <p:cNvPr id="1050636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638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数字化转型加速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640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642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音乐产业与其他产业的融合发展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644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646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音乐版权保护加强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648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650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音乐消费模式多样化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音乐产业面临的挑战</a:t>
            </a:r>
            <a:endParaRPr altLang="en-US" lang="zh-CN"/>
          </a:p>
        </p:txBody>
      </p:sp>
      <p:sp>
        <p:nvSpPr>
          <p:cNvPr id="10506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版权问题：随着数字音乐的发展，版权保护成为一大难题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音乐品质参差不齐：随着音乐制作门槛的降低，新歌品质参差不齐，难以保证质量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竞争激烈：音乐产业内部竞争激烈，新歌推出需要面对众多竞争对手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盈利模式单一：传统唱片销售模式逐渐衰落，新的盈利模式尚未形成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音乐产业的机会与前景</a:t>
            </a:r>
            <a:endParaRPr altLang="en-US" lang="zh-CN"/>
          </a:p>
        </p:txBody>
      </p:sp>
      <p:sp>
        <p:nvSpPr>
          <p:cNvPr id="10507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数字音乐的增长：随着科技的发展，数字音乐市场不断扩大，为音乐产业带来了新的机会。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音乐与科技的融合：虚拟现实、增强现实等技术为音乐产业带来了新的发展前景。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音乐版权保护：随着版权意识的提高，音乐产业有望获得更合理的回报。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跨界合作与创新：与其他领域的合作可以为音乐产业带来更多的商业机会和创新。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新歌推出方案</a:t>
            </a:r>
            <a:endParaRPr altLang="en-US" dirty="0" lang="zh-CN"/>
          </a:p>
        </p:txBody>
      </p:sp>
      <p:sp>
        <p:nvSpPr>
          <p:cNvPr id="1050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新歌定位与目标受众</a:t>
            </a:r>
            <a:endParaRPr altLang="en-US" lang="zh-CN"/>
          </a:p>
        </p:txBody>
      </p:sp>
      <p:sp>
        <p:nvSpPr>
          <p:cNvPr id="105161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1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61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目标受众：年轻人群体，特别是学生和白领阶层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2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62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音乐风格：流行、摇滚、民谣等多种类型，以满足不同受众需求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2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63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歌词内容：关注当下社会热点，传递正能量和积极向上的价值观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3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63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宣传推广：利用社交媒体、音乐平台和线下活动等多渠道进行推广，提高歌曲知名度和曝光率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新歌制作与推广流程</a:t>
            </a:r>
            <a:endParaRPr altLang="en-US" lang="zh-CN"/>
          </a:p>
        </p:txBody>
      </p:sp>
      <p:sp>
        <p:nvSpPr>
          <p:cNvPr id="10516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创作阶段：邀请知名音乐人进行新歌创作，确保作品质量。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后期制作：进行歌曲的混音、母带处理等后期制作，提升作品表现力。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推广宣传：通过社交媒体、音乐平台等多渠道进行新歌宣传推广，提高曝光度。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录制阶段：在专业录音棚中完成歌曲录制，确保音质优良。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新歌宣传与营销策略</a:t>
            </a:r>
            <a:endParaRPr altLang="en-US" lang="zh-CN"/>
          </a:p>
        </p:txBody>
      </p:sp>
      <p:sp>
        <p:nvSpPr>
          <p:cNvPr id="10517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利用社交媒体平台进行推广，如微博、抖音等。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举办线上线下的宣传活动，如音乐节、演唱会等。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合作品牌进行跨界合作，如时尚品牌、电子产品等。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合作音乐平台进行联合推广，如网易云音乐、QQ音乐等。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新歌推出效果评估与反馈机制</a:t>
            </a:r>
            <a:endParaRPr altLang="en-US" lang="zh-CN"/>
          </a:p>
        </p:txBody>
      </p:sp>
      <p:sp>
        <p:nvSpPr>
          <p:cNvPr id="10518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评估指标：点击量、播放量、评论数等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反馈渠道：社交媒体、官方网站、电子邮件等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数据分析：对反馈数据进行统计和分析，找出问题所在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持续改进：根据评估结果和反馈意见，不断优化新歌推出方案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合作伙伴与资源整合</a:t>
            </a:r>
            <a:endParaRPr altLang="en-US" dirty="0" lang="zh-CN"/>
          </a:p>
        </p:txBody>
      </p:sp>
      <p:sp>
        <p:nvSpPr>
          <p:cNvPr id="1051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音乐制作公司合作模式</a:t>
            </a:r>
            <a:endParaRPr altLang="en-US" lang="zh-CN"/>
          </a:p>
        </p:txBody>
      </p:sp>
      <p:sp>
        <p:nvSpPr>
          <p:cNvPr id="10526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合作方式：音乐制作公司与独立音乐人或艺人合作，提供制作和发行服务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资源整合：音乐制作公司整合各方资源，包括音乐人、制作人、录音棚等，为合作艺人提供全方位的支持和服务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优势互补：音乐制作公司与艺人各自发挥优势，共同实现音乐作品的创作和商业价值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长期合作：音乐制作公司与艺人建立长期合作关系，共同打造音乐品牌，实现共赢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音乐推广平台合作模式</a:t>
            </a:r>
            <a:endParaRPr altLang="en-US" lang="zh-CN"/>
          </a:p>
        </p:txBody>
      </p:sp>
      <p:sp>
        <p:nvSpPr>
          <p:cNvPr id="10527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7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7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互利共赢：双方共同分享推广收益，实现互利共赢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7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宣传推广：平台利用自身渠道和资源，对新歌进行宣传和推广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7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合作方式：与音乐推广平台达成战略合作，共同推广新歌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7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资源共享：平台提供用户资源，音乐制作公司提供优质音乐内容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媒体资源整合策略</a:t>
            </a:r>
            <a:endParaRPr altLang="en-US" lang="zh-CN"/>
          </a:p>
        </p:txBody>
      </p:sp>
      <p:sp>
        <p:nvSpPr>
          <p:cNvPr id="10527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音乐平台合作：与主流音乐平台建立合作关系，进行歌曲的推广和分发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社交媒体营销：利用微博、微信等社交媒体进行歌曲宣传和互动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媒体资源共享：与其他音乐制作公司或艺人共享媒体资源，扩大歌曲曝光度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数据分析与优化：通过数据分析，不断优化媒体资源整合策略，提高歌曲的推广效果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合作伙伴的选择与维护</a:t>
            </a:r>
            <a:endParaRPr altLang="en-US" lang="zh-CN"/>
          </a:p>
        </p:txBody>
      </p:sp>
      <p:sp>
        <p:nvSpPr>
          <p:cNvPr id="10528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8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8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选择标准：具备互补资源和能力，能够共同推动音乐产业的发展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8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8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合作模式：采用平等、互利、共赢的合作模式，确保合作伙伴的利益得到保障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8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8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合作协议：制定明确的合作协议，明确双方的权利和义务，避免合作纠纷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8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8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维护措施：建立有效的沟通机制，定期进行合作伙伴的评估和优化，及时解决合作中出现的问题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风险控制与应对措施</a:t>
            </a:r>
            <a:endParaRPr altLang="en-US" dirty="0" lang="zh-CN"/>
          </a:p>
        </p:txBody>
      </p:sp>
      <p:sp>
        <p:nvSpPr>
          <p:cNvPr id="1052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版权保护与侵权防范</a:t>
            </a:r>
            <a:endParaRPr altLang="en-US" lang="zh-CN"/>
          </a:p>
        </p:txBody>
      </p:sp>
      <p:sp>
        <p:nvSpPr>
          <p:cNvPr id="10536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6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6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建立版权纠纷调解机制，及时处理侵权纠纷，维护产业秩序。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6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加强宣传教育，提高全行业对版权保护的重视程度。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6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制定严格的版权保护政策，确保创作者的权益得到保障。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6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加强技术手段，如数字水印、版权管理信息等，防止侵权行为。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市场竞争风险应对策略</a:t>
            </a:r>
            <a:endParaRPr altLang="en-US" lang="zh-CN"/>
          </a:p>
        </p:txBody>
      </p:sp>
      <p:sp>
        <p:nvSpPr>
          <p:cNvPr id="105371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了解市场趋势，及时调整音乐风格和内容，以适应市场需求。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建立多元化收入渠道，降低对单一平台的依赖，减少因平台政策调整带来的风险。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加强版权保护意识，建立版权管理体系，防止侵权行为对音乐产业的损害。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建立风险预警机制，及时发现和应对潜在的市场风险。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新歌推出效果不佳的应对措施</a:t>
            </a:r>
            <a:endParaRPr altLang="en-US" lang="zh-CN"/>
          </a:p>
        </p:txBody>
      </p:sp>
      <p:sp>
        <p:nvSpPr>
          <p:cNvPr id="10537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调整推广策略：根据市场反馈调整推广策略，加大宣传力度。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增加合作机会：寻求与其他音乐人或品牌的合作，扩大影响力。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优化歌曲质量：回馈用户意见，针对性改进歌曲质量，提高吸引力。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拓展销售渠道：多平台发布，增加销售渠道，扩大受众范围。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法律法规遵守与风险控制</a:t>
            </a:r>
            <a:endParaRPr altLang="en-US" lang="zh-CN"/>
          </a:p>
        </p:txBody>
      </p:sp>
      <p:sp>
        <p:nvSpPr>
          <p:cNvPr id="10538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建立风险评估机制，及时发现和解决潜在风险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遵守相关法律法规，确保音乐产业合法合规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加强版权保护，防止侵权行为对音乐产业造成损失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关注政策变化，及时调整音乐产业发展方向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案例分析与实践经验分享</a:t>
            </a:r>
            <a:endParaRPr altLang="en-US" dirty="0" lang="zh-CN"/>
          </a:p>
        </p:txBody>
      </p:sp>
      <p:sp>
        <p:nvSpPr>
          <p:cNvPr id="1053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成功的新歌推出案例解析</a:t>
            </a:r>
            <a:endParaRPr altLang="en-US" lang="zh-CN"/>
          </a:p>
        </p:txBody>
      </p:sp>
      <p:sp>
        <p:nvSpPr>
          <p:cNvPr id="10546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案例一：某独立音乐人通过社交媒体平台发布新歌，通过与粉丝互动，实现了歌曲的快速传播。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案例二：某音乐组合通过与电商平台合作，将新歌作为商品推广曲，实现了歌曲的商业价值。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案例三：某说唱歌手通过参加音乐节、巡回演唱会等线下活动，将新歌融入现场演出中，提高了歌曲的知名度。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案例四：某流行歌手通过与短视频平台合作，将新歌作为背景音乐，通过短视频的传播，扩大了歌曲的影响力。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失败的新歌推出案例反思</a:t>
            </a:r>
            <a:endParaRPr altLang="en-US" lang="zh-CN"/>
          </a:p>
        </p:txBody>
      </p:sp>
      <p:sp>
        <p:nvSpPr>
          <p:cNvPr id="10547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案例名称：《梦回还》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教训：不要盲目跟风，要根据自身特点和优势创作出独特风格的作品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反思：在推出新歌前，应充分了解市场和目标受众，注重歌曲品质和宣传策略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失败原因：歌曲风格与市场流行趋势不符，缺乏宣传和推广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行业专家对新歌推出方案的建议与指导</a:t>
            </a:r>
            <a:endParaRPr altLang="en-US" lang="zh-CN"/>
          </a:p>
        </p:txBody>
      </p:sp>
      <p:sp>
        <p:nvSpPr>
          <p:cNvPr id="10547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8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8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8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8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8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8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8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8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8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8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8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8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专家建议1：注重歌曲品质，提高制作水平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专家建议4：鼓励创新，发掘多元化音乐风格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专家建议3：加强版权保护，维护音乐人权益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专家建议2：利用数字平台，扩大宣传渠道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实践经验分享与交流</a:t>
            </a:r>
            <a:endParaRPr altLang="en-US" lang="zh-CN"/>
          </a:p>
        </p:txBody>
      </p:sp>
      <p:sp>
        <p:nvSpPr>
          <p:cNvPr id="10548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8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案例分析：成功推广新歌的策略和技巧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经验总结：如何制定有效的音乐产业新歌推广方案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实践经验：如何与音乐人、媒体、粉丝等建立良好的合作关系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交流分享：与其他音乐产业从业者分享推广新歌的经验和心得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493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493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5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5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5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8_5*l_h_i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5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3"/>
  <p:tag name="KSO_WM_UNIT_ID" val="custom20230978_5*l_h_i*1_3_3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5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8_5*l_h_i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5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8_5*l_h_i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5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SLIDE_ID" val="custom2023097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9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55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90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629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707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2024-01-05T23:54:50Z</dcterms:created>
  <dcterms:modified xsi:type="dcterms:W3CDTF">2024-01-05T23:54:50Z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3658c5e2531d4c2fa808bdffe23190e4_21</vt:lpwstr>
  </property>
</Properties>
</file>