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804" r:id="rId1"/>
    <p:sldMasterId id="2147505841" r:id="rId2"/>
  </p:sldMasterIdLst>
  <p:notesMasterIdLst>
    <p:notesMasterId r:id="rId3"/>
  </p:notesMasterIdLst>
  <p:sldIdLst>
    <p:sldId id="10399" r:id="rId4"/>
    <p:sldId id="10402" r:id="rId5"/>
    <p:sldId id="10405" r:id="rId6"/>
    <p:sldId id="10408" r:id="rId7"/>
    <p:sldId id="10411" r:id="rId8"/>
    <p:sldId id="10414" r:id="rId9"/>
    <p:sldId id="10417" r:id="rId10"/>
    <p:sldId id="10420" r:id="rId11"/>
    <p:sldId id="10423" r:id="rId12"/>
    <p:sldId id="10426" r:id="rId13"/>
    <p:sldId id="10429" r:id="rId14"/>
    <p:sldId id="10432" r:id="rId15"/>
    <p:sldId id="10435" r:id="rId16"/>
    <p:sldId id="10438" r:id="rId17"/>
    <p:sldId id="10441" r:id="rId18"/>
    <p:sldId id="10444" r:id="rId19"/>
    <p:sldId id="10447" r:id="rId20"/>
    <p:sldId id="10450" r:id="rId21"/>
    <p:sldId id="10453" r:id="rId22"/>
    <p:sldId id="10456" r:id="rId23"/>
    <p:sldId id="10459" r:id="rId24"/>
    <p:sldId id="10462" r:id="rId25"/>
    <p:sldId id="10465" r:id="rId26"/>
    <p:sldId id="10468" r:id="rId27"/>
    <p:sldId id="10471" r:id="rId28"/>
    <p:sldId id="10474" r:id="rId29"/>
    <p:sldId id="10477" r:id="rId30"/>
    <p:sldId id="10480" r:id="rId31"/>
    <p:sldId id="10483" r:id="rId32"/>
    <p:sldId id="10486" r:id="rId33"/>
    <p:sldId id="1048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805" r:id="rId1"/>
    <p:sldLayoutId id="2147505806" r:id="rId2"/>
    <p:sldLayoutId id="2147505807" r:id="rId3"/>
    <p:sldLayoutId id="2147505808" r:id="rId4"/>
    <p:sldLayoutId id="2147505809" r:id="rId5"/>
    <p:sldLayoutId id="2147505810" r:id="rId6"/>
    <p:sldLayoutId id="2147505811" r:id="rId7"/>
    <p:sldLayoutId id="2147505812" r:id="rId8"/>
    <p:sldLayoutId id="2147505813" r:id="rId9"/>
    <p:sldLayoutId id="2147505814" r:id="rId10"/>
    <p:sldLayoutId id="21475058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842" r:id="rId1"/>
    <p:sldLayoutId id="2147505843" r:id="rId2"/>
    <p:sldLayoutId id="2147505844" r:id="rId3"/>
    <p:sldLayoutId id="2147505845" r:id="rId4"/>
    <p:sldLayoutId id="2147505846" r:id="rId5"/>
    <p:sldLayoutId id="2147505847" r:id="rId6"/>
    <p:sldLayoutId id="2147505848" r:id="rId7"/>
    <p:sldLayoutId id="2147505849" r:id="rId8"/>
    <p:sldLayoutId id="2147505850" r:id="rId9"/>
    <p:sldLayoutId id="2147505851" r:id="rId10"/>
    <p:sldLayoutId id="214750585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ags" Target="../tags/tag139.xml"/><Relationship Id="rId24" Type="http://schemas.openxmlformats.org/officeDocument/2006/relationships/tags" Target="../tags/tag140.xml"/><Relationship Id="rId25" Type="http://schemas.openxmlformats.org/officeDocument/2006/relationships/tags" Target="../tags/tag141.xml"/><Relationship Id="rId26" Type="http://schemas.openxmlformats.org/officeDocument/2006/relationships/tags" Target="../tags/tag142.xml"/><Relationship Id="rId27" Type="http://schemas.openxmlformats.org/officeDocument/2006/relationships/tags" Target="../tags/tag143.xml"/><Relationship Id="rId28" Type="http://schemas.openxmlformats.org/officeDocument/2006/relationships/tags" Target="../tags/tag144.xml"/><Relationship Id="rId29" Type="http://schemas.openxmlformats.org/officeDocument/2006/relationships/tags" Target="../tags/tag145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计算机技术市场分析与2024年投资前景预测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计算机技术市场概述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计算机技术市场细分领域分析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计算机技术市场发展趋势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2024年计算机技术市场投资前景预测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计算机技术市场概述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488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全球计算机技术市场总规模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过去几年的增长率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预计未来几年的增长率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不同地区的市场份额与增长情况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市场结构与特点</a:t>
            </a:r>
            <a:endParaRPr altLang="en-US" lang="zh-CN"/>
          </a:p>
        </p:txBody>
      </p:sp>
      <p:sp>
        <p:nvSpPr>
          <p:cNvPr id="10488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计算机技术市场概述：介绍市场的发展历程、规模和主要参与者。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市场结构：分析市场的竞争格局，包括主要厂商、市场份额和产品类型。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市场特点：分析市场的特点，如技术更新快、客户需求多样化、行业标准不统一等。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未来趋势：预测市场未来的发展趋势，如云计算、人工智能、物联网等新兴技术的应用。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89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全球计算机技术市场概述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市场竞争格局分析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主要竞争者分析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未来市场竞争趋势预测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计算机技术市场细分领域分析</a:t>
            </a:r>
            <a:endParaRPr altLang="en-US" lang="zh-CN"/>
          </a:p>
        </p:txBody>
      </p:sp>
      <p:sp>
        <p:nvSpPr>
          <p:cNvPr id="10490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云计算市场</a:t>
            </a:r>
            <a:endParaRPr altLang="en-US" lang="zh-CN"/>
          </a:p>
        </p:txBody>
      </p:sp>
      <p:sp>
        <p:nvSpPr>
          <p:cNvPr id="10490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云计算市场规模持续增长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2024年云计算市场预测将保持稳定增长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云计算市场的主要驱动力是数字化转型和大数据分析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云计算市场细分领域包括IaaS、PaaS和SaaS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人工智能市场</a:t>
            </a:r>
            <a:endParaRPr altLang="en-US" lang="zh-CN"/>
          </a:p>
        </p:txBody>
      </p:sp>
      <p:sp>
        <p:nvSpPr>
          <p:cNvPr id="10491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市场规模：全球人工智能市场持续增长，预计到2024年将达到XX万亿美元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技术应用：人工智能技术广泛应用于医疗、金融、教育、交通等领域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竞争格局：全球人工智能市场竞争激烈，主要企业包括谷歌、微软、亚马逊等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未来发展：人工智能技术将继续发展，未来将与物联网、区块链等技术融合，实现更广泛的应用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大数据市场</a:t>
            </a:r>
            <a:endParaRPr altLang="en-US" lang="zh-CN"/>
          </a:p>
        </p:txBody>
      </p:sp>
      <p:sp>
        <p:nvSpPr>
          <p:cNvPr id="10491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市场规模：随着数据量的增长，大数据市场规模不断扩大，预计未来几年将持续保持高速增长。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定义：大数据技术是指对海量数据进行处理、分析和挖掘，以提取有价值信息的技术。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应用领域：金融、医疗、教育、电商等。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竞争格局：目前，全球大数据市场呈现多强竞争格局，主要参与者包括亚马逊、谷歌、微软等科技巨头。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物联网市场</a:t>
            </a:r>
            <a:endParaRPr altLang="en-US" lang="zh-CN"/>
          </a:p>
        </p:txBody>
      </p:sp>
      <p:sp>
        <p:nvSpPr>
          <p:cNvPr id="10492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定义：物联网是指通过互联网将各种物理设备连接起来，实现智能化识别、定位、跟踪、监控和管理的一种网络。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应用领域：智能家居、智能交通、智能医疗、智能工业、智能农业等。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市场规模：随着物联网技术的不断发展，物联网市场规模不断扩大，预计到2024年将达到数千亿美元。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发展趋势：物联网技术将不断升级和完善，应用领域将不断拓展，同时将与人工智能、大数据等技术融合发展，实现更广泛的应用和更高的价值。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计算机技术市场发展趋势</a:t>
            </a:r>
            <a:endParaRPr altLang="en-US" lang="zh-CN"/>
          </a:p>
        </p:txBody>
      </p:sp>
      <p:sp>
        <p:nvSpPr>
          <p:cNvPr id="10492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技术创新驱动发展</a:t>
            </a:r>
            <a:endParaRPr altLang="en-US" lang="zh-CN"/>
          </a:p>
        </p:txBody>
      </p:sp>
      <p:sp>
        <p:nvSpPr>
          <p:cNvPr id="10493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区块链技术在金融、物流等领域的广泛应用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5G技术的推广与应用，促进物联网、边缘计算等技术的发展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云计算技术的普及与深入应用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人工智能技术的突破与商业化应用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跨界融合与产业升级</a:t>
            </a:r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跨界融合：计算机技术与传统产业的深度融合，推动产业升级和转型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产业升级：计算机技术的不断创新和应用，促进产业升级和优化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融合模式：跨界融合的典型模式包括技术融合、业务融合和市场融合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升级路径：产业升级的路径包括技术升级、产品升级、品牌升级和模式升级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全球化与区域化并存</a:t>
            </a:r>
            <a:endParaRPr altLang="en-US" lang="zh-CN"/>
          </a:p>
        </p:txBody>
      </p:sp>
      <p:sp>
        <p:nvSpPr>
          <p:cNvPr id="10494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全球市场竞争激烈，各国企业纷纷寻求国际合作与交流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技术创新推动区域市场发展，形成各具特色的产业集群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跨国公司在全球范围内开展技术合作与交流，推动技术成果共享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区域市场之间的竞争与合作并存，共同推动全球计算机技术市场的发展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政策法规影响市场发展</a:t>
            </a:r>
            <a:endParaRPr altLang="en-US" lang="zh-CN"/>
          </a:p>
        </p:txBody>
      </p:sp>
      <p:sp>
        <p:nvSpPr>
          <p:cNvPr id="10494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政策法规对计算机技术市场的监管力度加强，规范市场秩序。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政府对数据安全和隐私保护的重视，推动相关法规的制定和实施。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法规对技术创新的保护和支持，鼓励企业加大研发投入。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政策法规对市场发展的影响是复杂而深远的，需要关注相关政策动向。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2024年计算机技术市场投资前景预测</a:t>
            </a:r>
            <a:endParaRPr altLang="en-US" lang="zh-CN"/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投资机会与热点领域</a:t>
            </a:r>
            <a:endParaRPr altLang="en-US" lang="zh-CN"/>
          </a:p>
        </p:txBody>
      </p:sp>
      <p:sp>
        <p:nvSpPr>
          <p:cNvPr id="10495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物联网与智能家居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区块链技术与加密货币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人工智能与机器学习技术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云计算与大数据分析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投资风险与挑战</a:t>
            </a:r>
            <a:endParaRPr altLang="en-US" lang="zh-CN"/>
          </a:p>
        </p:txBody>
      </p:sp>
      <p:sp>
        <p:nvSpPr>
          <p:cNvPr id="10496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技术更新迅速，需要不断跟进和适应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市场竞争激烈，需要具备竞争优势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法律法规和政策变化可能影响投资环境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网络安全和数据保护问题需要重视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投资策略与建议</a:t>
            </a:r>
            <a:endParaRPr altLang="en-US" lang="zh-CN"/>
          </a:p>
        </p:txBody>
      </p:sp>
      <p:sp>
        <p:nvSpPr>
          <p:cNvPr id="10496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关注新兴技术领域，如人工智能、区块链等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投资具有创新能力和技术优势的企业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关注行业发展趋势，及时调整投资组合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保持谨慎态度，避免盲目跟风和过度投资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未来市场发展预测</a:t>
            </a:r>
            <a:endParaRPr altLang="en-US" lang="zh-CN"/>
          </a:p>
        </p:txBody>
      </p:sp>
      <p:sp>
        <p:nvSpPr>
          <p:cNvPr id="10497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人工智能技术将进一步发展，投资机会增多。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云计算市场将持续增长，成为投资热点。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区块链技术将逐渐成熟，带来新的投资机会。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5G技术的普及将促进物联网和边缘计算的发展，成为新的投资方向。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7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创新型企业成功经验</a:t>
            </a:r>
            <a:endParaRPr altLang="en-US" lang="zh-CN"/>
          </a:p>
        </p:txBody>
      </p:sp>
      <p:sp>
        <p:nvSpPr>
          <p:cNvPr id="10497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市场定位：精准把握市场需求，快速响应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人才培养：重视人才引进与培养，激发创新活力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案例介绍：华为在5G技术领域的突破与成功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创新驱动：持续投入研发，保持技术领先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传统企业转型案例</a:t>
            </a:r>
            <a:endParaRPr altLang="en-US" lang="zh-CN"/>
          </a:p>
        </p:txBody>
      </p:sp>
      <p:sp>
        <p:nvSpPr>
          <p:cNvPr id="10498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转型方向：从传统家电制造向智能家居转型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案例名称：海尔集团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转型成果：成功推出多款智能家居产品，市场占有率大幅提升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转型关键：注重技术创新和用户体验，建立开放的生态系统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国际市场拓展案例</a:t>
            </a:r>
            <a:endParaRPr altLang="en-US" lang="zh-CN"/>
          </a:p>
        </p:txBody>
      </p:sp>
      <p:sp>
        <p:nvSpPr>
          <p:cNvPr id="10498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微软：凭借Windows操作系统和Office办公软件在全球范围内取得成功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谷歌：搜索引擎和广告技术帮助其成为全球领先的互联网公司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亚马逊：从在线书店发展成为全球最大的电商平台和技术公司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苹果：凭借iPhone、iPad等产品在全球范围内获得巨大成功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投资回报与价值创造</a:t>
            </a:r>
            <a:endParaRPr altLang="en-US" lang="zh-CN"/>
          </a:p>
        </p:txBody>
      </p:sp>
      <p:sp>
        <p:nvSpPr>
          <p:cNvPr id="10499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案例介绍：某科技公司通过计算机技术实现产品创新，提高生产效率，最终获得丰厚回报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价值创造：计算机技术的应用为企业创造了新的商业模式和竞争优势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启示：通过分析成功案例，了解技术投资对企业发展的重要性，为2024年投资前景预测提供参考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投资回报：该科技公司通过技术投资，实现了业务增长和利润提升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总结市场发展现状与趋势</a:t>
            </a:r>
            <a:endParaRPr altLang="en-US" lang="zh-CN"/>
          </a:p>
        </p:txBody>
      </p:sp>
      <p:sp>
        <p:nvSpPr>
          <p:cNvPr id="10500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当前计算机技术市场发展迅速，市场规模不断扩大。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技术创新不断涌现，为市场发展提供了动力。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云计算、人工智能、物联网等新兴技术成为市场发展的热点。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未来几年，计算机技术市场将继续保持稳定增长趋势。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对企业与投资者的建议</a:t>
            </a:r>
            <a:endParaRPr altLang="en-US" lang="zh-CN"/>
          </a:p>
        </p:txBody>
      </p:sp>
      <p:sp>
        <p:nvSpPr>
          <p:cNvPr id="10500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加强与上下游企业的合作，共同推动产业链发展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关注政策法规变化，合规经营，防范风险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关注技术创新，加大研发投入，保持竞争优势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关注市场需求，及时调整产品策略，满足客户需求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对政策制定者的建议</a:t>
            </a:r>
            <a:endParaRPr altLang="en-US" lang="zh-CN"/>
          </a:p>
        </p:txBody>
      </p:sp>
      <p:sp>
        <p:nvSpPr>
          <p:cNvPr id="10501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鼓励技术创新，提高计算机技术的研发能力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加强人才培养和引进，为计算机技术的发展提供智力支持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强化国际合作，积极参与国际技术交流和竞争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制定合理的产业政策，促进计算机技术的推广和应用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2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2024-01-05T01:57:50Z</dcterms:created>
  <dcterms:modified xsi:type="dcterms:W3CDTF">2024-01-05T01:57:50Z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a88c59f86e534a6f8d97fa0f0dd0e9d4_21</vt:lpwstr>
  </property>
</Properties>
</file>