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30" r:id="rId1"/>
    <p:sldMasterId id="2147483867" r:id="rId2"/>
  </p:sldMasterIdLst>
  <p:notesMasterIdLst>
    <p:notesMasterId r:id="rId3"/>
  </p:notesMasterIdLst>
  <p:sldIdLst>
    <p:sldId id="339" r:id="rId4"/>
    <p:sldId id="342" r:id="rId5"/>
    <p:sldId id="345" r:id="rId6"/>
    <p:sldId id="348" r:id="rId7"/>
    <p:sldId id="351" r:id="rId8"/>
    <p:sldId id="354" r:id="rId9"/>
    <p:sldId id="357" r:id="rId10"/>
    <p:sldId id="360" r:id="rId11"/>
    <p:sldId id="363" r:id="rId12"/>
    <p:sldId id="366" r:id="rId13"/>
    <p:sldId id="369" r:id="rId14"/>
    <p:sldId id="372" r:id="rId15"/>
    <p:sldId id="375" r:id="rId16"/>
    <p:sldId id="378" r:id="rId17"/>
    <p:sldId id="381" r:id="rId18"/>
    <p:sldId id="384" r:id="rId19"/>
    <p:sldId id="387" r:id="rId20"/>
    <p:sldId id="390" r:id="rId21"/>
    <p:sldId id="393" r:id="rId22"/>
    <p:sldId id="396" r:id="rId23"/>
    <p:sldId id="399" r:id="rId24"/>
    <p:sldId id="402" r:id="rId25"/>
    <p:sldId id="405" r:id="rId26"/>
    <p:sldId id="408" r:id="rId27"/>
    <p:sldId id="411" r:id="rId28"/>
    <p:sldId id="414" r:id="rId29"/>
    <p:sldId id="41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2024年互联网行业市场分析及投资前景预测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互联网行业概述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2024年互联网行业市场分析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投资前景预测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典型企业分析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结论与建议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互联网行业定义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互联网行业是指利用互联网技术和互联网平台进行信息传输、服务提供和产品营销的行业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互联网行业包括但不限于电子商务、在线媒体、社交网络、在线广告等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互联网行业的发展推动了全球经济的数字化转型，成为经济增长的重要引擎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互联网行业具有创新性强、发展迅速、竞争激烈等特点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互联网行业分类</a:t>
            </a:r>
            <a:endParaRPr altLang="en-US" lang="zh-CN"/>
          </a:p>
        </p:txBody>
      </p:sp>
      <p:sp>
        <p:nvSpPr>
          <p:cNvPr id="1049038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互联网媒体：包括社交媒体、在线视频、搜索引擎等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电子商务：包括B2B、B2C、C2C等模式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互联网金融：包括在线支付、P2P网贷、众筹等业务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互联网教育：包括在线课程、教育平台等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互联网医疗：包括在线医疗咨询、远程诊疗等技术和服务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智能科技：包括人工智能、大数据、云计算等技术领域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互联网行业市场规模</a:t>
            </a:r>
            <a:endParaRPr altLang="en-US" lang="zh-CN"/>
          </a:p>
        </p:txBody>
      </p:sp>
      <p:sp>
        <p:nvSpPr>
          <p:cNvPr id="10490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2024年全球互联网行业市场规模将达到30万亿美元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中国互联网行业市场规模持续增长，2024年将突破10万亿元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移动互联网行业市场规模不断扩大，成为互联网行业的主要增长动力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互联网行业市场结构逐渐向云计算、大数据、人工智能等领域倾斜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互联网行业发展趋势</a:t>
            </a:r>
            <a:endParaRPr altLang="en-US" lang="zh-CN"/>
          </a:p>
        </p:txBody>
      </p:sp>
      <p:sp>
        <p:nvSpPr>
          <p:cNvPr id="10491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5G技术的普及将进一步加速互联网行业的发展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人工智能技术将广泛应用于互联网行业，提升用户体验和效率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云计算技术将继续成为互联网行业的重要支撑，推动行业的数字化转型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区块链技术将为互联网行业带来新的变革，实现更加透明、安全的数据交换和管理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2024年互联网行业市场分析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互联网用户规模及结构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用户行为：使用互联网的时间、频率、时长等方面的数据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用户规模：截至2024年底，中国互联网用户数量达到XX亿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用户结构：年龄、性别、地域等方面的分布情况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用户需求：各类互联网应用的使用情况及需求趋势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互联网行业市场格局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互联网行业概述：介绍互联网行业的基本概念、发展历程和现状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互联网行业市场结构：分析互联网行业的市场结构，包括竞争格局、市场份额和行业集中度等方面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互联网行业发展趋势：探讨互联网行业的发展趋势，包括技术进步、商业模式创新和政策环境变化等方面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互联网行业市场机会与挑战：分析互联网行业的市场机会和挑战，为投资者提供参考和建议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互联网行业市场竞争状况</a:t>
            </a:r>
            <a:endParaRPr altLang="en-US" lang="zh-CN"/>
          </a:p>
        </p:txBody>
      </p:sp>
      <p:sp>
        <p:nvSpPr>
          <p:cNvPr id="10493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平台经济、共享经济等新业态崛起，加剧市场竞争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人工智能、大数据等新技术应用，提升企业竞争力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互联网企业数量与规模不断扩大，竞争激烈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跨界竞争成为常态，传统行业与互联网行业相互渗透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互联网行业市场热点分析</a:t>
            </a:r>
            <a:endParaRPr altLang="en-US" lang="zh-CN"/>
          </a:p>
        </p:txBody>
      </p:sp>
      <p:sp>
        <p:nvSpPr>
          <p:cNvPr id="1049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人工智能：随着技术的不断进步，AI在互联网行业的应用越来越广泛，包括自动驾驶、智能客服、智能家居等领域。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区块链技术：区块链技术为互联网行业提供了去中心化、可信任的数据管理方式，在金融、供应链、数字版权等领域有广泛应用前景。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5G技术：5G技术的商用将为互联网行业带来更快的网络速度和更大的数据流量，促进物联网、云计算、边缘计算等技术的发展。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虚拟现实与增强现实：VR/AR技术为用户提供了沉浸式的体验，在游戏、教育、医疗等领域有广泛应用前景。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互联网行业投资机会分析</a:t>
            </a:r>
            <a:endParaRPr altLang="en-US" lang="zh-CN"/>
          </a:p>
        </p:txBody>
      </p:sp>
      <p:sp>
        <p:nvSpPr>
          <p:cNvPr id="104952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人工智能：随着技术的不断进步，人工智能领域将有更多投资机会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云计算：企业数字化转型加速，云计算市场潜力巨大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区块链：在金融、物流等行业有广泛应用前景，值得关注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5G应用：5G技术的普及将带动一系列相关产业的发展，具有投资潜力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互联网行业投资风险分析</a:t>
            </a:r>
            <a:endParaRPr altLang="en-US" lang="zh-CN"/>
          </a:p>
        </p:txBody>
      </p:sp>
      <p:sp>
        <p:nvSpPr>
          <p:cNvPr id="10495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政策风险：互联网行业监管政策的变化可能对投资产生影响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竞争风险：互联网行业竞争激烈，企业需要不断创新以保持竞争优势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技术风险：互联网行业技术更新迅速，投资需要关注技术的成熟度和未来的发展趋势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经营风险：互联网企业经营状况不稳定，投资者需要关注企业的经营状况和盈利能力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互联网行业投资前景预测</a:t>
            </a:r>
            <a:endParaRPr altLang="en-US" lang="zh-CN"/>
          </a:p>
        </p:txBody>
      </p:sp>
      <p:sp>
        <p:nvSpPr>
          <p:cNvPr id="104963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5G技术的广泛应用和物联网的融合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人工智能技术驱动下的新机会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云计算和大数据分析的持续发展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区块链技术在金融、物流等领域的创新应用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互联网行业投资策略建议</a:t>
            </a:r>
            <a:endParaRPr altLang="en-US" lang="zh-CN"/>
          </a:p>
        </p:txBody>
      </p:sp>
      <p:sp>
        <p:nvSpPr>
          <p:cNvPr id="10496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深入研究细分领域，挖掘具有竞争优势和成长潜力的企业。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关注技术创新和商业模式创新的企业，把握行业变革机遇。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关注政策走向和监管环境，规避政策风险和监管压力。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保持风险意识，合理配置资产，避免盲目跟风和过度投机。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典型企业分析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典型企业概况</a:t>
            </a:r>
            <a:endParaRPr altLang="en-US" lang="zh-CN"/>
          </a:p>
        </p:txBody>
      </p:sp>
      <p:sp>
        <p:nvSpPr>
          <p:cNvPr id="104978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阿里巴巴：成立于1999年，是中国最大的电子商务公司之一，业务涵盖电商、云计算、数字媒体等领域。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腾讯：成立于1998年，是中国最大的互联网综合服务提供商之一，业务涵盖社交、广告、游戏等领域。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京东：成立于2004年，是中国最大的自营式电商平台之一，业务涵盖电商、物流、金融等领域。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美团：成立于2010年，是中国最大的本地生活服务平台之一，业务涵盖餐饮、酒店、旅游等领域。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典型企业经营状况分析</a:t>
            </a:r>
            <a:endParaRPr altLang="en-US" lang="zh-CN"/>
          </a:p>
        </p:txBody>
      </p:sp>
      <p:sp>
        <p:nvSpPr>
          <p:cNvPr id="10498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字节跳动：作为一家以短视频起家的互联网企业，字节跳动在2024年继续保持其强劲的发展势头，旗下的抖音、今日头条等产品在全球范围内持续扩大用户规模，公司的营收和利润也实现了大幅增长。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阿里巴巴：作为中国电商行业的领军企业，阿里巴巴在2024年继续保持稳健增长，营收和利润均实现双位数的增长，主要得益于其强大的供应链和物流体系以及不断拓展的新业务。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腾讯：作为全球最大的游戏公司之一，腾讯在2024年继续保持其在游戏领域的领先地位，同时也在云计算、人工智能等领域取得了重大突破。公司的营收和利润也实现了持续增长。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美团：作为中国最大的外卖平台，美团在2024年继续保持其市场领先地位，同时也在到店、酒店、旅游等领域取得了显著进展。公司的营收和利润也实现了稳步增长。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典型企业竞争优势分析</a:t>
            </a:r>
            <a:endParaRPr altLang="en-US" lang="zh-CN"/>
          </a:p>
        </p:txBody>
      </p:sp>
      <p:sp>
        <p:nvSpPr>
          <p:cNvPr id="10499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阿里巴巴：拥有强大的电商生态系统和物流网络，市场份额持续领先。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腾讯：社交媒体和游戏领域的领先者，拥有庞大的用户基数和强大的变现能力。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字节跳动：以短视频和资讯分发为核心，拥有强大的算法和用户粘性。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美团：在本地生活服务领域具有领先优势，为用户提供一站式生活解决方案。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典型企业未来发展策略</a:t>
            </a:r>
            <a:endParaRPr altLang="en-US" lang="zh-CN"/>
          </a:p>
        </p:txBody>
      </p:sp>
      <p:sp>
        <p:nvSpPr>
          <p:cNvPr id="1049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持续创新：加大研发投入，保持技术领先优势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多元化发展：拓展业务领域，降低单一业务风险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国际化战略：开拓国际市场，提升全球竞争力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人才引进与培养：吸引优秀人才，建立完善的人才激励机制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互联网行业市场将继续保持增长趋势，但增速将放缓。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人工智能、大数据、云计算等新兴技术将成为互联网行业发展的主要驱动力。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互联网行业将面临更加严格的监管和审查，合规性将成为企业发展的关键。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投资者需要关注互联网行业的风险和不确定性，并谨慎投资。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对互联网行业的建议</a:t>
            </a:r>
            <a:endParaRPr altLang="en-US" lang="zh-CN"/>
          </a:p>
        </p:txBody>
      </p:sp>
      <p:sp>
        <p:nvSpPr>
          <p:cNvPr id="105013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关注用户需求和体验，持续优化产品和服务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加大技术研发和创新投入，提高核心竞争力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加强数据安全和隐私保护，建立完善的信息安全体系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探索多元化盈利模式，提高盈利能力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谨慎投资，避免盲目跟风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深入研究，了解行业趋势和竞争格局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关注政策法规，遵守监管要求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多元化投资，降低风险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4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24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3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2024-01-06T04:23:33Z</dcterms:created>
  <dcterms:modified xsi:type="dcterms:W3CDTF">2024-01-06T04:23:33Z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1379218113054f40b2bd8e8aab0391bb_21</vt:lpwstr>
  </property>
</Properties>
</file>