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7103745" cy="10234295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tags" Target="tags/tag1.xml" /><Relationship Id="rId4" Type="http://schemas.openxmlformats.org/officeDocument/2006/relationships/slide" Target="slides/slide2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Relationship Id="rId2" Type="http://schemas.openxmlformats.org/officeDocument/2006/relationships/image" Target="../media/image8.emf" /><Relationship Id="rId3" Type="http://schemas.openxmlformats.org/officeDocument/2006/relationships/image" Target="../media/image9.png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Relationship Id="rId2" Type="http://schemas.openxmlformats.org/officeDocument/2006/relationships/image" Target="../media/image10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Relationship Id="rId2" Type="http://schemas.openxmlformats.org/officeDocument/2006/relationships/image" Target="../media/image14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emf" /><Relationship Id="rId2" Type="http://schemas.openxmlformats.org/officeDocument/2006/relationships/image" Target="../media/image17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emf" /><Relationship Id="rId2" Type="http://schemas.openxmlformats.org/officeDocument/2006/relationships/image" Target="../media/image19.emf" /><Relationship Id="rId3" Type="http://schemas.openxmlformats.org/officeDocument/2006/relationships/image" Target="../media/image20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e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e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emf" /><Relationship Id="rId2" Type="http://schemas.openxmlformats.org/officeDocument/2006/relationships/image" Target="../media/image25.emf" /></Relationships>
</file>

<file path=ppt/drawings/_rels/vmlDrawing1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8.emf" /></Relationships>
</file>

<file path=ppt/drawings/_rels/vmlDrawing1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emf" /><Relationship Id="rId2" Type="http://schemas.openxmlformats.org/officeDocument/2006/relationships/image" Target="../media/image30.emf" /><Relationship Id="rId3" Type="http://schemas.openxmlformats.org/officeDocument/2006/relationships/image" Target="../media/image31.emf" /></Relationships>
</file>

<file path=ppt/drawings/_rels/vmlDrawing1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3.emf" /><Relationship Id="rId2" Type="http://schemas.openxmlformats.org/officeDocument/2006/relationships/image" Target="../media/image34.emf" /></Relationships>
</file>

<file path=ppt/drawings/_rels/vmlDrawing1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emf" /></Relationships>
</file>

<file path=ppt/drawings/_rels/vmlDrawing1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6.emf" /></Relationships>
</file>

<file path=ppt/drawings/_rels/vmlDrawing1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7.emf" /><Relationship Id="rId2" Type="http://schemas.openxmlformats.org/officeDocument/2006/relationships/image" Target="../media/image38.emf" /></Relationships>
</file>

<file path=ppt/drawings/_rels/vmlDrawing1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9.emf" /></Relationships>
</file>

<file path=ppt/drawings/_rels/vmlDrawing2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1.emf" /><Relationship Id="rId2" Type="http://schemas.openxmlformats.org/officeDocument/2006/relationships/image" Target="../media/image42.emf" /><Relationship Id="rId3" Type="http://schemas.openxmlformats.org/officeDocument/2006/relationships/image" Target="../media/image43.emf" /><Relationship Id="rId4" Type="http://schemas.openxmlformats.org/officeDocument/2006/relationships/image" Target="../media/image44.emf" /></Relationships>
</file>

<file path=ppt/drawings/_rels/vmlDrawing2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5.emf" /><Relationship Id="rId2" Type="http://schemas.openxmlformats.org/officeDocument/2006/relationships/image" Target="../media/image46.emf" /></Relationships>
</file>

<file path=ppt/drawings/_rels/vmlDrawing2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7.emf" /></Relationships>
</file>

<file path=ppt/drawings/_rels/vmlDrawing2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8.emf" /></Relationships>
</file>

<file path=ppt/drawings/_rels/vmlDrawing2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9.emf" /><Relationship Id="rId2" Type="http://schemas.openxmlformats.org/officeDocument/2006/relationships/image" Target="../media/image50.emf" /></Relationships>
</file>

<file path=ppt/drawings/_rels/vmlDrawing2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1.emf" /><Relationship Id="rId2" Type="http://schemas.openxmlformats.org/officeDocument/2006/relationships/image" Target="../media/image52.emf" /><Relationship Id="rId3" Type="http://schemas.openxmlformats.org/officeDocument/2006/relationships/image" Target="../media/image53.emf" /></Relationships>
</file>

<file path=ppt/drawings/_rels/vmlDrawing2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5.emf" /><Relationship Id="rId2" Type="http://schemas.openxmlformats.org/officeDocument/2006/relationships/image" Target="../media/image56.emf" /><Relationship Id="rId3" Type="http://schemas.openxmlformats.org/officeDocument/2006/relationships/image" Target="../media/image57.emf" /></Relationships>
</file>

<file path=ppt/drawings/_rels/vmlDrawing2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8.emf" /><Relationship Id="rId2" Type="http://schemas.openxmlformats.org/officeDocument/2006/relationships/image" Target="../media/image59.emf" /><Relationship Id="rId3" Type="http://schemas.openxmlformats.org/officeDocument/2006/relationships/image" Target="../media/image60.emf" /></Relationships>
</file>

<file path=ppt/drawings/_rels/vmlDrawing2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1.emf" /><Relationship Id="rId2" Type="http://schemas.openxmlformats.org/officeDocument/2006/relationships/image" Target="../media/image62.emf" /><Relationship Id="rId3" Type="http://schemas.openxmlformats.org/officeDocument/2006/relationships/image" Target="../media/image63.emf" /></Relationships>
</file>

<file path=ppt/drawings/_rels/vmlDrawing2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4.emf" /></Relationships>
</file>

<file path=ppt/drawings/_rels/vmlDrawing3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5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14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fld id="{ED07918D-C954-4724-972A-F4ED0A433347}" type="slidenum">
              <a:rPr lang="zh-CN" altLang="en-US" smtClean="0">
                <a:solidFill>
                  <a:schemeClr val="tx1"/>
                </a:solidFill>
              </a:rPr>
              <a:t>2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819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fld id="{F1EADE5C-242C-4C31-91FF-9C4B83D3A955}" type="slidenum">
              <a:rPr lang="zh-CN" altLang="en-US" smtClean="0">
                <a:solidFill>
                  <a:schemeClr val="tx1"/>
                </a:solidFill>
              </a:rPr>
              <a:t>3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0243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31D78AD0-3D5F-4442-915C-830F9648C36D}" type="slidenum">
              <a:rPr lang="zh-CN" altLang="en-US" sz="1200"/>
              <a:t>4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C7A3412B-E8D4-440E-BC62-C4F8E2BC252E}" type="slidenum">
              <a:rPr lang="zh-CN" altLang="en-US" sz="1200"/>
              <a:t>5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4339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BDB1ADD8-C461-450C-9A05-78EC7E6328F5}" type="slidenum">
              <a:rPr lang="zh-CN" altLang="en-US" sz="1200"/>
              <a:t>6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6387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C0CEAD3C-CAE2-495D-BFE8-25B7A7670BD8}" type="slidenum">
              <a:rPr lang="zh-CN" altLang="en-US" sz="1200"/>
              <a:t>7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843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65013150-A8A2-4C37-AFFE-172C92AF939C}" type="slidenum">
              <a:rPr lang="zh-CN" altLang="en-US" sz="1200"/>
              <a:t>8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0483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22431F04-915D-4C42-81B4-0474C7B46352}" type="slidenum">
              <a:rPr lang="zh-CN" altLang="en-US" sz="1200"/>
              <a:t>9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2531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44FF333A-26F6-4E3F-9B3B-CF8565736A31}" type="slidenum">
              <a:rPr lang="zh-CN" altLang="en-US" sz="1200"/>
              <a:t>10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4579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7B30462D-4162-4A0F-A1A7-A74F4EDC3A0D}" type="slidenum">
              <a:rPr lang="zh-CN" altLang="en-US" sz="1200"/>
              <a:t>11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6627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0D98C867-D847-4715-9512-78579F10392F}" type="slidenum">
              <a:rPr lang="zh-CN" altLang="en-US" sz="1200"/>
              <a:t>12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867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E2B867A7-8334-491A-B037-97757C6CF0EE}" type="slidenum">
              <a:rPr lang="zh-CN" altLang="en-US" sz="1200"/>
              <a:t>13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0723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1C00B6AD-A8A1-465B-B864-DEF3A1C4412D}" type="slidenum">
              <a:rPr lang="zh-CN" altLang="en-US" sz="1200"/>
              <a:t>14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6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2771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A5B4292B-CC24-477D-85CF-C09531B7A1AF}" type="slidenum">
              <a:rPr lang="zh-CN" altLang="en-US" sz="1200"/>
              <a:t>15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5843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E537BEA7-EFED-41BD-BD10-AB735AD40069}" type="slidenum">
              <a:rPr lang="zh-CN" altLang="en-US" sz="1200"/>
              <a:t>17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891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035163FA-9BCA-49DE-8901-BC6EA4E86B8E}" type="slidenum">
              <a:rPr lang="zh-CN" altLang="en-US" sz="1200"/>
              <a:t>19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403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CA22158F-F1FF-44D4-AAD5-89548ECC73B7}" type="slidenum">
              <a:rPr lang="zh-CN" altLang="en-US" sz="1200"/>
              <a:t>23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915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DD444309-CECE-4D9A-A512-9A8A8C16DE84}" type="slidenum">
              <a:rPr lang="zh-CN" altLang="en-US" sz="1200"/>
              <a:t>27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2227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49E8ED0C-C4F6-4825-A90F-96CBE007D540}" type="slidenum">
              <a:rPr lang="zh-CN" altLang="en-US" sz="1200"/>
              <a:t>29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7347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CBD8D867-398A-49B2-8958-20C2BBF5168E}" type="slidenum">
              <a:rPr lang="zh-CN" altLang="en-US" sz="1200"/>
              <a:t>33</a:t>
            </a:fld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9395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7231EC70-9E74-49D2-890E-7FCB0F516564}" type="slidenum">
              <a:rPr lang="zh-CN" altLang="en-US" sz="1200"/>
              <a:t>34</a:t>
            </a:fld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1443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F8B07018-0E5E-4819-B204-4FD1E7AF2473}" type="slidenum">
              <a:rPr lang="zh-CN" altLang="en-US" sz="1200"/>
              <a:t>35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12192337" cy="6858000"/>
          </a:xfrm>
          <a:prstGeom prst="rect">
            <a:avLst/>
          </a:prstGeom>
        </p:spPr>
      </p:pic>
      <p:sp>
        <p:nvSpPr>
          <p:cNvPr id="23" name="标题 22"/>
          <p:cNvSpPr>
            <a:spLocks noGrp="1"/>
          </p:cNvSpPr>
          <p:nvPr>
            <p:ph type="title" hasCustomPrompt="1"/>
          </p:nvPr>
        </p:nvSpPr>
        <p:spPr>
          <a:xfrm>
            <a:off x="1065643" y="2757593"/>
            <a:ext cx="10061050" cy="132588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标题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4356" y="960830"/>
            <a:ext cx="8084441" cy="132588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92563" y="2430860"/>
            <a:ext cx="6380567" cy="822960"/>
          </a:xfrm>
        </p:spPr>
        <p:txBody>
          <a:bodyPr/>
          <a:lstStyle>
            <a:lvl1pPr algn="l"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>
    <p:checker dir="vert"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12192337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23" y="6356352"/>
            <a:ext cx="2743276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712" y="6356352"/>
            <a:ext cx="4114914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838" y="6356352"/>
            <a:ext cx="2743276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907498" y="2667020"/>
            <a:ext cx="6908991" cy="1676400"/>
          </a:xfrm>
        </p:spPr>
        <p:txBody>
          <a:bodyPr/>
          <a:lstStyle>
            <a:lvl1pPr>
              <a:defRPr sz="4405"/>
            </a:lvl1pPr>
          </a:lstStyle>
          <a:p>
            <a:pPr lvl="0"/>
            <a:r>
              <a:rPr lang="zh-CN" altLang="en-US" smtClean="0"/>
              <a:t>谢    谢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16" y="6245225"/>
            <a:ext cx="2844879" cy="476250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itchFamily="34" charset="0"/>
              <a:buNone/>
              <a:defRPr smtClean="0"/>
            </a:lvl1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715" y="6245225"/>
            <a:ext cx="3860907" cy="476250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itchFamily="34" charset="0"/>
              <a:buNone/>
              <a:defRPr smtClean="0"/>
            </a:lvl1pPr>
          </a:lstStyle>
          <a:p>
            <a:endParaRPr lang="zh-CN" altLang="en-US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841" y="6245225"/>
            <a:ext cx="2844879" cy="476250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itchFamily="34" charset="0"/>
              <a:buNone/>
              <a:defRPr smtClean="0"/>
            </a:lvl1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image" Target="../media/image2.png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7">
            <a:lum/>
          </a:blip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4476874" y="1821180"/>
            <a:ext cx="3238590" cy="13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大</a:t>
            </a:r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63661" y="3381376"/>
            <a:ext cx="3065018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>
    <p:checker dir="vert"/>
  </p:transition>
  <p:timing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5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5pPr>
      <a:lvl6pPr marL="38862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 Light"/>
          <a:ea typeface="宋体" pitchFamily="2" charset="-122"/>
        </a:defRPr>
      </a:lvl6pPr>
      <a:lvl7pPr marL="77787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 Light"/>
          <a:ea typeface="宋体" pitchFamily="2" charset="-122"/>
        </a:defRPr>
      </a:lvl7pPr>
      <a:lvl8pPr marL="116649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 Light"/>
          <a:ea typeface="宋体" pitchFamily="2" charset="-122"/>
        </a:defRPr>
      </a:lvl8pPr>
      <a:lvl9pPr marL="155511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 Light"/>
          <a:ea typeface="宋体" pitchFamily="2" charset="-122"/>
        </a:defRPr>
      </a:lvl9pPr>
    </p:titleStyle>
    <p:bodyStyle>
      <a:lvl1pPr algn="ctr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Font typeface="Arial" pitchFamily="34" charset="0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1722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325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325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325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325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6765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325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4.emf" /><Relationship Id="rId5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png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6.emf" /><Relationship Id="rId6" Type="http://schemas.openxmlformats.org/officeDocument/2006/relationships/vmlDrawing" Target="../drawings/vmlDrawing2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3.vml" /><Relationship Id="rId2" Type="http://schemas.openxmlformats.org/officeDocument/2006/relationships/notesSlide" Target="../notesSlides/notesSlide5.xml" /><Relationship Id="rId3" Type="http://schemas.openxmlformats.org/officeDocument/2006/relationships/oleObject" Target="../embeddings/oleObject3.bin" TargetMode="Internal" /><Relationship Id="rId4" Type="http://schemas.openxmlformats.org/officeDocument/2006/relationships/image" Target="../media/image7.emf" /><Relationship Id="rId5" Type="http://schemas.openxmlformats.org/officeDocument/2006/relationships/oleObject" Target="../embeddings/oleObject4.bin" TargetMode="Internal" /><Relationship Id="rId6" Type="http://schemas.openxmlformats.org/officeDocument/2006/relationships/image" Target="../media/image8.emf" /><Relationship Id="rId7" Type="http://schemas.openxmlformats.org/officeDocument/2006/relationships/image" Target="../media/image5.png" /><Relationship Id="rId8" Type="http://schemas.openxmlformats.org/officeDocument/2006/relationships/oleObject" Target="../embeddings/oleObject5.bin" TargetMode="Internal" /><Relationship Id="rId9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.png" /><Relationship Id="rId4" Type="http://schemas.openxmlformats.org/officeDocument/2006/relationships/oleObject" Target="../embeddings/oleObject6.bin" TargetMode="Internal" /><Relationship Id="rId5" Type="http://schemas.openxmlformats.org/officeDocument/2006/relationships/image" Target="../media/image7.emf" /><Relationship Id="rId6" Type="http://schemas.openxmlformats.org/officeDocument/2006/relationships/oleObject" Target="../embeddings/oleObject7.bin" TargetMode="Internal" /><Relationship Id="rId7" Type="http://schemas.openxmlformats.org/officeDocument/2006/relationships/image" Target="../media/image10.emf" /><Relationship Id="rId8" Type="http://schemas.openxmlformats.org/officeDocument/2006/relationships/image" Target="../media/image11.png" /><Relationship Id="rId9" Type="http://schemas.openxmlformats.org/officeDocument/2006/relationships/vmlDrawing" Target="../drawings/vmlDrawing4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5.png" /><Relationship Id="rId4" Type="http://schemas.openxmlformats.org/officeDocument/2006/relationships/oleObject" Target="../embeddings/oleObject8.bin" TargetMode="Internal" /><Relationship Id="rId5" Type="http://schemas.openxmlformats.org/officeDocument/2006/relationships/image" Target="../media/image12.emf" /><Relationship Id="rId6" Type="http://schemas.openxmlformats.org/officeDocument/2006/relationships/vmlDrawing" Target="../drawings/vmlDrawing5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oleObject" Target="../embeddings/oleObject9.bin" TargetMode="Internal" /><Relationship Id="rId4" Type="http://schemas.openxmlformats.org/officeDocument/2006/relationships/image" Target="../media/image13.emf" /><Relationship Id="rId5" Type="http://schemas.openxmlformats.org/officeDocument/2006/relationships/oleObject" Target="../embeddings/oleObject10.bin" TargetMode="Internal" /><Relationship Id="rId6" Type="http://schemas.openxmlformats.org/officeDocument/2006/relationships/image" Target="../media/image14.emf" /><Relationship Id="rId7" Type="http://schemas.openxmlformats.org/officeDocument/2006/relationships/image" Target="../media/image5.png" /><Relationship Id="rId8" Type="http://schemas.openxmlformats.org/officeDocument/2006/relationships/vmlDrawing" Target="../drawings/vmlDrawing6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oleObject" Target="../embeddings/oleObject11.bin" TargetMode="Internal" /><Relationship Id="rId4" Type="http://schemas.openxmlformats.org/officeDocument/2006/relationships/image" Target="../media/image15.emf" /><Relationship Id="rId5" Type="http://schemas.openxmlformats.org/officeDocument/2006/relationships/vmlDrawing" Target="../drawings/vmlDrawing7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oleObject" Target="../embeddings/oleObject12.bin" TargetMode="Internal" /><Relationship Id="rId4" Type="http://schemas.openxmlformats.org/officeDocument/2006/relationships/image" Target="../media/image16.emf" /><Relationship Id="rId5" Type="http://schemas.openxmlformats.org/officeDocument/2006/relationships/oleObject" Target="../embeddings/oleObject13.bin" TargetMode="Internal" /><Relationship Id="rId6" Type="http://schemas.openxmlformats.org/officeDocument/2006/relationships/image" Target="../media/image17.emf" /><Relationship Id="rId7" Type="http://schemas.openxmlformats.org/officeDocument/2006/relationships/vmlDrawing" Target="../drawings/vmlDrawing8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oleObject" Target="../embeddings/oleObject14.bin" TargetMode="Internal" /><Relationship Id="rId4" Type="http://schemas.openxmlformats.org/officeDocument/2006/relationships/image" Target="../media/image18.emf" /><Relationship Id="rId5" Type="http://schemas.openxmlformats.org/officeDocument/2006/relationships/oleObject" Target="../embeddings/oleObject15.bin" TargetMode="Internal" /><Relationship Id="rId6" Type="http://schemas.openxmlformats.org/officeDocument/2006/relationships/image" Target="../media/image19.emf" /><Relationship Id="rId7" Type="http://schemas.openxmlformats.org/officeDocument/2006/relationships/oleObject" Target="../embeddings/oleObject16.bin" TargetMode="Internal" /><Relationship Id="rId8" Type="http://schemas.openxmlformats.org/officeDocument/2006/relationships/image" Target="../media/image20.emf" /><Relationship Id="rId9" Type="http://schemas.openxmlformats.org/officeDocument/2006/relationships/vmlDrawing" Target="../drawings/vmlDrawing9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1.png" /><Relationship Id="rId4" Type="http://schemas.openxmlformats.org/officeDocument/2006/relationships/oleObject" Target="../embeddings/oleObject17.bin" TargetMode="Internal" /><Relationship Id="rId5" Type="http://schemas.openxmlformats.org/officeDocument/2006/relationships/image" Target="../media/image22.emf" /><Relationship Id="rId6" Type="http://schemas.openxmlformats.org/officeDocument/2006/relationships/vmlDrawing" Target="../drawings/vmlDrawing10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oleObject" Target="../embeddings/oleObject18.bin" TargetMode="Internal" /><Relationship Id="rId4" Type="http://schemas.openxmlformats.org/officeDocument/2006/relationships/image" Target="../media/image23.emf" /><Relationship Id="rId5" Type="http://schemas.openxmlformats.org/officeDocument/2006/relationships/vmlDrawing" Target="../drawings/vmlDrawing11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9.bin" TargetMode="Internal" /><Relationship Id="rId3" Type="http://schemas.openxmlformats.org/officeDocument/2006/relationships/image" Target="../media/image24.emf" /><Relationship Id="rId4" Type="http://schemas.openxmlformats.org/officeDocument/2006/relationships/oleObject" Target="../embeddings/oleObject20.bin" TargetMode="Internal" /><Relationship Id="rId5" Type="http://schemas.openxmlformats.org/officeDocument/2006/relationships/image" Target="../media/image25.emf" /><Relationship Id="rId6" Type="http://schemas.openxmlformats.org/officeDocument/2006/relationships/vmlDrawing" Target="../drawings/vmlDrawing12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oleObject" Target="../embeddings/oleObject21.bin" TargetMode="Internal" /><Relationship Id="rId6" Type="http://schemas.openxmlformats.org/officeDocument/2006/relationships/image" Target="../media/image28.emf" /><Relationship Id="rId7" Type="http://schemas.openxmlformats.org/officeDocument/2006/relationships/vmlDrawing" Target="../drawings/vmlDrawing13.v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2.bin" TargetMode="Internal" /><Relationship Id="rId3" Type="http://schemas.openxmlformats.org/officeDocument/2006/relationships/image" Target="../media/image29.emf" /><Relationship Id="rId4" Type="http://schemas.openxmlformats.org/officeDocument/2006/relationships/oleObject" Target="../embeddings/oleObject23.bin" TargetMode="Internal" /><Relationship Id="rId5" Type="http://schemas.openxmlformats.org/officeDocument/2006/relationships/image" Target="../media/image30.emf" /><Relationship Id="rId6" Type="http://schemas.openxmlformats.org/officeDocument/2006/relationships/oleObject" Target="../embeddings/oleObject24.bin" TargetMode="Internal" /><Relationship Id="rId7" Type="http://schemas.openxmlformats.org/officeDocument/2006/relationships/image" Target="../media/image31.emf" /><Relationship Id="rId8" Type="http://schemas.openxmlformats.org/officeDocument/2006/relationships/vmlDrawing" Target="../drawings/vmlDrawing14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32.png" /><Relationship Id="rId4" Type="http://schemas.openxmlformats.org/officeDocument/2006/relationships/oleObject" Target="../embeddings/oleObject25.bin" TargetMode="Internal" /><Relationship Id="rId5" Type="http://schemas.openxmlformats.org/officeDocument/2006/relationships/image" Target="../media/image33.emf" /><Relationship Id="rId6" Type="http://schemas.openxmlformats.org/officeDocument/2006/relationships/oleObject" Target="../embeddings/oleObject26.bin" TargetMode="Internal" /><Relationship Id="rId7" Type="http://schemas.openxmlformats.org/officeDocument/2006/relationships/image" Target="../media/image34.emf" /><Relationship Id="rId8" Type="http://schemas.openxmlformats.org/officeDocument/2006/relationships/vmlDrawing" Target="../drawings/vmlDrawing15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7.bin" TargetMode="Internal" /><Relationship Id="rId3" Type="http://schemas.openxmlformats.org/officeDocument/2006/relationships/image" Target="../media/image35.emf" /><Relationship Id="rId4" Type="http://schemas.openxmlformats.org/officeDocument/2006/relationships/vmlDrawing" Target="../drawings/vmlDrawing16.v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8.bin" TargetMode="Internal" /><Relationship Id="rId3" Type="http://schemas.openxmlformats.org/officeDocument/2006/relationships/image" Target="../media/image36.emf" /><Relationship Id="rId4" Type="http://schemas.openxmlformats.org/officeDocument/2006/relationships/vmlDrawing" Target="../drawings/vmlDrawing17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9.bin" TargetMode="Internal" /><Relationship Id="rId3" Type="http://schemas.openxmlformats.org/officeDocument/2006/relationships/image" Target="../media/image37.emf" /><Relationship Id="rId4" Type="http://schemas.openxmlformats.org/officeDocument/2006/relationships/oleObject" Target="../embeddings/oleObject30.bin" TargetMode="Internal" /><Relationship Id="rId5" Type="http://schemas.openxmlformats.org/officeDocument/2006/relationships/image" Target="../media/image38.emf" /><Relationship Id="rId6" Type="http://schemas.openxmlformats.org/officeDocument/2006/relationships/vmlDrawing" Target="../drawings/vmlDrawing18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oleObject" Target="../embeddings/oleObject31.bin" TargetMode="Internal" /><Relationship Id="rId6" Type="http://schemas.openxmlformats.org/officeDocument/2006/relationships/image" Target="../media/image39.emf" /><Relationship Id="rId7" Type="http://schemas.openxmlformats.org/officeDocument/2006/relationships/vmlDrawing" Target="../drawings/vmlDrawing19.v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44.emf" /><Relationship Id="rId11" Type="http://schemas.openxmlformats.org/officeDocument/2006/relationships/vmlDrawing" Target="../drawings/vmlDrawing20.vml" /><Relationship Id="rId2" Type="http://schemas.openxmlformats.org/officeDocument/2006/relationships/image" Target="../media/image40.png" /><Relationship Id="rId3" Type="http://schemas.openxmlformats.org/officeDocument/2006/relationships/oleObject" Target="../embeddings/oleObject32.bin" TargetMode="Internal" /><Relationship Id="rId4" Type="http://schemas.openxmlformats.org/officeDocument/2006/relationships/image" Target="../media/image41.emf" /><Relationship Id="rId5" Type="http://schemas.openxmlformats.org/officeDocument/2006/relationships/oleObject" Target="../embeddings/oleObject33.bin" TargetMode="Internal" /><Relationship Id="rId6" Type="http://schemas.openxmlformats.org/officeDocument/2006/relationships/image" Target="../media/image42.emf" /><Relationship Id="rId7" Type="http://schemas.openxmlformats.org/officeDocument/2006/relationships/oleObject" Target="../embeddings/oleObject34.bin" TargetMode="Internal" /><Relationship Id="rId8" Type="http://schemas.openxmlformats.org/officeDocument/2006/relationships/image" Target="../media/image43.emf" /><Relationship Id="rId9" Type="http://schemas.openxmlformats.org/officeDocument/2006/relationships/oleObject" Target="../embeddings/oleObject35.bin" TargetMode="Interna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36.bin" TargetMode="Internal" /><Relationship Id="rId3" Type="http://schemas.openxmlformats.org/officeDocument/2006/relationships/image" Target="../media/image45.emf" /><Relationship Id="rId4" Type="http://schemas.openxmlformats.org/officeDocument/2006/relationships/oleObject" Target="../embeddings/oleObject37.bin" TargetMode="Internal" /><Relationship Id="rId5" Type="http://schemas.openxmlformats.org/officeDocument/2006/relationships/image" Target="../media/image46.emf" /><Relationship Id="rId6" Type="http://schemas.openxmlformats.org/officeDocument/2006/relationships/vmlDrawing" Target="../drawings/vmlDrawing21.v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38.bin" TargetMode="Internal" /><Relationship Id="rId3" Type="http://schemas.openxmlformats.org/officeDocument/2006/relationships/image" Target="../media/image47.emf" /><Relationship Id="rId4" Type="http://schemas.openxmlformats.org/officeDocument/2006/relationships/vmlDrawing" Target="../drawings/vmlDrawing22.v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oleObject" Target="../embeddings/oleObject39.bin" TargetMode="Internal" /><Relationship Id="rId6" Type="http://schemas.openxmlformats.org/officeDocument/2006/relationships/image" Target="../media/image48.emf" /><Relationship Id="rId7" Type="http://schemas.openxmlformats.org/officeDocument/2006/relationships/vmlDrawing" Target="../drawings/vmlDrawing23.v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40.bin" TargetMode="Internal" /><Relationship Id="rId3" Type="http://schemas.openxmlformats.org/officeDocument/2006/relationships/image" Target="../media/image49.emf" /><Relationship Id="rId4" Type="http://schemas.openxmlformats.org/officeDocument/2006/relationships/oleObject" Target="../embeddings/oleObject41.bin" TargetMode="Internal" /><Relationship Id="rId5" Type="http://schemas.openxmlformats.org/officeDocument/2006/relationships/image" Target="../media/image50.emf" /><Relationship Id="rId6" Type="http://schemas.openxmlformats.org/officeDocument/2006/relationships/vmlDrawing" Target="../drawings/vmlDrawing24.v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42.bin" TargetMode="Internal" /><Relationship Id="rId3" Type="http://schemas.openxmlformats.org/officeDocument/2006/relationships/image" Target="../media/image51.emf" /><Relationship Id="rId4" Type="http://schemas.openxmlformats.org/officeDocument/2006/relationships/oleObject" Target="../embeddings/oleObject43.bin" TargetMode="Internal" /><Relationship Id="rId5" Type="http://schemas.openxmlformats.org/officeDocument/2006/relationships/image" Target="../media/image52.emf" /><Relationship Id="rId6" Type="http://schemas.openxmlformats.org/officeDocument/2006/relationships/oleObject" Target="../embeddings/oleObject44.bin" TargetMode="Internal" /><Relationship Id="rId7" Type="http://schemas.openxmlformats.org/officeDocument/2006/relationships/image" Target="../media/image53.emf" /><Relationship Id="rId8" Type="http://schemas.openxmlformats.org/officeDocument/2006/relationships/image" Target="../media/image54.png" /><Relationship Id="rId9" Type="http://schemas.openxmlformats.org/officeDocument/2006/relationships/vmlDrawing" Target="../drawings/vmlDrawing25.v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45.bin" TargetMode="Internal" /><Relationship Id="rId3" Type="http://schemas.openxmlformats.org/officeDocument/2006/relationships/image" Target="../media/image55.emf" /><Relationship Id="rId4" Type="http://schemas.openxmlformats.org/officeDocument/2006/relationships/oleObject" Target="../embeddings/oleObject46.bin" TargetMode="Internal" /><Relationship Id="rId5" Type="http://schemas.openxmlformats.org/officeDocument/2006/relationships/image" Target="../media/image56.emf" /><Relationship Id="rId6" Type="http://schemas.openxmlformats.org/officeDocument/2006/relationships/oleObject" Target="../embeddings/oleObject47.bin" TargetMode="Internal" /><Relationship Id="rId7" Type="http://schemas.openxmlformats.org/officeDocument/2006/relationships/image" Target="../media/image57.emf" /><Relationship Id="rId8" Type="http://schemas.openxmlformats.org/officeDocument/2006/relationships/vmlDrawing" Target="../drawings/vmlDrawing26.v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48.bin" TargetMode="Internal" /><Relationship Id="rId3" Type="http://schemas.openxmlformats.org/officeDocument/2006/relationships/image" Target="../media/image58.emf" /><Relationship Id="rId4" Type="http://schemas.openxmlformats.org/officeDocument/2006/relationships/oleObject" Target="../embeddings/oleObject49.bin" TargetMode="Internal" /><Relationship Id="rId5" Type="http://schemas.openxmlformats.org/officeDocument/2006/relationships/image" Target="../media/image59.emf" /><Relationship Id="rId6" Type="http://schemas.openxmlformats.org/officeDocument/2006/relationships/oleObject" Target="../embeddings/oleObject50.bin" TargetMode="Internal" /><Relationship Id="rId7" Type="http://schemas.openxmlformats.org/officeDocument/2006/relationships/image" Target="../media/image60.emf" /><Relationship Id="rId8" Type="http://schemas.openxmlformats.org/officeDocument/2006/relationships/vmlDrawing" Target="../drawings/vmlDrawing27.v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oleObject" Target="../embeddings/oleObject51.bin" TargetMode="Internal" /><Relationship Id="rId4" Type="http://schemas.openxmlformats.org/officeDocument/2006/relationships/image" Target="../media/image61.emf" /><Relationship Id="rId5" Type="http://schemas.openxmlformats.org/officeDocument/2006/relationships/oleObject" Target="../embeddings/oleObject52.bin" TargetMode="Internal" /><Relationship Id="rId6" Type="http://schemas.openxmlformats.org/officeDocument/2006/relationships/image" Target="../media/image62.emf" /><Relationship Id="rId7" Type="http://schemas.openxmlformats.org/officeDocument/2006/relationships/oleObject" Target="../embeddings/oleObject53.bin" TargetMode="Internal" /><Relationship Id="rId8" Type="http://schemas.openxmlformats.org/officeDocument/2006/relationships/image" Target="../media/image63.emf" /><Relationship Id="rId9" Type="http://schemas.openxmlformats.org/officeDocument/2006/relationships/vmlDrawing" Target="../drawings/vmlDrawing28.v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oleObject" Target="../embeddings/oleObject54.bin" TargetMode="Internal" /><Relationship Id="rId4" Type="http://schemas.openxmlformats.org/officeDocument/2006/relationships/image" Target="../media/image64.emf" /><Relationship Id="rId5" Type="http://schemas.openxmlformats.org/officeDocument/2006/relationships/vmlDrawing" Target="../drawings/vmlDrawing29.v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oleObject" Target="../embeddings/oleObject55.bin" TargetMode="Internal" /><Relationship Id="rId4" Type="http://schemas.openxmlformats.org/officeDocument/2006/relationships/image" Target="../media/image65.emf" /><Relationship Id="rId5" Type="http://schemas.openxmlformats.org/officeDocument/2006/relationships/vmlDrawing" Target="../drawings/vmlDrawing30.v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thumbnail_icon_ppt" hidden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300" y="2552700"/>
            <a:ext cx="2311400" cy="175260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复数的概念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169" name="对象 24654"/>
          <p:cNvGraphicFramePr>
            <a:graphicFrameLocks noChangeAspect="1"/>
          </p:cNvGraphicFramePr>
          <p:nvPr/>
        </p:nvGraphicFramePr>
        <p:xfrm>
          <a:off x="463708" y="873983"/>
          <a:ext cx="11266602" cy="5110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63708" y="873983"/>
                        <a:ext cx="11266602" cy="5110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66919" name="直接连接符 2"/>
          <p:cNvCxnSpPr>
            <a:cxnSpLocks noChangeShapeType="1"/>
          </p:cNvCxnSpPr>
          <p:nvPr/>
        </p:nvCxnSpPr>
        <p:spPr bwMode="auto">
          <a:xfrm>
            <a:off x="735840" y="3082956"/>
            <a:ext cx="10561075" cy="0"/>
          </a:xfrm>
          <a:prstGeom prst="line">
            <a:avLst/>
          </a:prstGeom>
          <a:noFill/>
          <a:ln w="28575">
            <a:solidFill>
              <a:srgbClr val="99663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6935" name="组合 166934"/>
          <p:cNvGrpSpPr/>
          <p:nvPr/>
        </p:nvGrpSpPr>
        <p:grpSpPr>
          <a:xfrm>
            <a:off x="812539" y="1300131"/>
            <a:ext cx="1331274" cy="1331877"/>
            <a:chOff x="1023" y="2520"/>
            <a:chExt cx="838" cy="839"/>
          </a:xfrm>
        </p:grpSpPr>
        <p:grpSp>
          <p:nvGrpSpPr>
            <p:cNvPr id="5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20" name="TextBox 77"/>
            <p:cNvSpPr txBox="1">
              <a:spLocks noChangeArrowheads="1"/>
            </p:cNvSpPr>
            <p:nvPr/>
          </p:nvSpPr>
          <p:spPr bwMode="auto">
            <a:xfrm>
              <a:off x="1196" y="2684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</a:t>
              </a:r>
            </a:p>
          </p:txBody>
        </p:sp>
      </p:grpSp>
      <p:grpSp>
        <p:nvGrpSpPr>
          <p:cNvPr id="166936" name="组合 166935"/>
          <p:cNvGrpSpPr/>
          <p:nvPr/>
        </p:nvGrpSpPr>
        <p:grpSpPr>
          <a:xfrm>
            <a:off x="2433176" y="1300131"/>
            <a:ext cx="1330167" cy="1331877"/>
            <a:chOff x="1023" y="2520"/>
            <a:chExt cx="838" cy="839"/>
          </a:xfrm>
        </p:grpSpPr>
        <p:grpSp>
          <p:nvGrpSpPr>
            <p:cNvPr id="2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23" name="TextBox 77"/>
            <p:cNvSpPr txBox="1">
              <a:spLocks noChangeArrowheads="1"/>
            </p:cNvSpPr>
            <p:nvPr/>
          </p:nvSpPr>
          <p:spPr bwMode="auto">
            <a:xfrm>
              <a:off x="1198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主</a:t>
              </a:r>
            </a:p>
          </p:txBody>
        </p:sp>
      </p:grpSp>
      <p:grpSp>
        <p:nvGrpSpPr>
          <p:cNvPr id="166939" name="组合 166938"/>
          <p:cNvGrpSpPr/>
          <p:nvPr/>
        </p:nvGrpSpPr>
        <p:grpSpPr>
          <a:xfrm>
            <a:off x="4017252" y="1300131"/>
            <a:ext cx="1330166" cy="1331877"/>
            <a:chOff x="1023" y="2520"/>
            <a:chExt cx="838" cy="839"/>
          </a:xfrm>
        </p:grpSpPr>
        <p:grpSp>
          <p:nvGrpSpPr>
            <p:cNvPr id="5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26" name="TextBox 77"/>
            <p:cNvSpPr txBox="1">
              <a:spLocks noChangeArrowheads="1"/>
            </p:cNvSpPr>
            <p:nvPr/>
          </p:nvSpPr>
          <p:spPr bwMode="auto">
            <a:xfrm>
              <a:off x="1198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</a:t>
              </a:r>
            </a:p>
          </p:txBody>
        </p:sp>
      </p:grpSp>
      <p:grpSp>
        <p:nvGrpSpPr>
          <p:cNvPr id="166942" name="组合 166941"/>
          <p:cNvGrpSpPr/>
          <p:nvPr/>
        </p:nvGrpSpPr>
        <p:grpSpPr>
          <a:xfrm>
            <a:off x="5637004" y="1346992"/>
            <a:ext cx="1331274" cy="1330770"/>
            <a:chOff x="1023" y="2520"/>
            <a:chExt cx="838" cy="839"/>
          </a:xfrm>
        </p:grpSpPr>
        <p:grpSp>
          <p:nvGrpSpPr>
            <p:cNvPr id="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29" name="TextBox 77"/>
            <p:cNvSpPr txBox="1">
              <a:spLocks noChangeArrowheads="1"/>
            </p:cNvSpPr>
            <p:nvPr/>
          </p:nvSpPr>
          <p:spPr bwMode="auto">
            <a:xfrm>
              <a:off x="1197" y="2655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习</a:t>
              </a:r>
            </a:p>
          </p:txBody>
        </p:sp>
      </p:grpSp>
      <p:grpSp>
        <p:nvGrpSpPr>
          <p:cNvPr id="166945" name="组合 166944"/>
          <p:cNvGrpSpPr/>
          <p:nvPr/>
        </p:nvGrpSpPr>
        <p:grpSpPr>
          <a:xfrm>
            <a:off x="6497960" y="3280475"/>
            <a:ext cx="1329059" cy="1330770"/>
            <a:chOff x="1023" y="2520"/>
            <a:chExt cx="838" cy="839"/>
          </a:xfrm>
        </p:grpSpPr>
        <p:grpSp>
          <p:nvGrpSpPr>
            <p:cNvPr id="11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32" name="TextBox 77"/>
            <p:cNvSpPr txBox="1">
              <a:spLocks noChangeArrowheads="1"/>
            </p:cNvSpPr>
            <p:nvPr/>
          </p:nvSpPr>
          <p:spPr bwMode="auto">
            <a:xfrm>
              <a:off x="1182" y="2680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探</a:t>
              </a:r>
            </a:p>
          </p:txBody>
        </p:sp>
      </p:grpSp>
      <p:grpSp>
        <p:nvGrpSpPr>
          <p:cNvPr id="166948" name="组合 166947"/>
          <p:cNvGrpSpPr/>
          <p:nvPr/>
        </p:nvGrpSpPr>
        <p:grpSpPr>
          <a:xfrm>
            <a:off x="8144588" y="3280475"/>
            <a:ext cx="1330167" cy="1330770"/>
            <a:chOff x="1023" y="2520"/>
            <a:chExt cx="838" cy="839"/>
          </a:xfrm>
        </p:grpSpPr>
        <p:grpSp>
          <p:nvGrpSpPr>
            <p:cNvPr id="14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35" name="TextBox 77"/>
            <p:cNvSpPr txBox="1">
              <a:spLocks noChangeArrowheads="1"/>
            </p:cNvSpPr>
            <p:nvPr/>
          </p:nvSpPr>
          <p:spPr bwMode="auto">
            <a:xfrm>
              <a:off x="1196" y="2679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新</a:t>
              </a:r>
            </a:p>
          </p:txBody>
        </p:sp>
      </p:grpSp>
      <p:grpSp>
        <p:nvGrpSpPr>
          <p:cNvPr id="166951" name="组合 166950"/>
          <p:cNvGrpSpPr/>
          <p:nvPr/>
        </p:nvGrpSpPr>
        <p:grpSpPr>
          <a:xfrm>
            <a:off x="9793781" y="3293913"/>
            <a:ext cx="1329059" cy="1330770"/>
            <a:chOff x="1023" y="2520"/>
            <a:chExt cx="838" cy="839"/>
          </a:xfrm>
        </p:grpSpPr>
        <p:grpSp>
          <p:nvGrpSpPr>
            <p:cNvPr id="17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9238" name="TextBox 77"/>
            <p:cNvSpPr txBox="1">
              <a:spLocks noChangeArrowheads="1"/>
            </p:cNvSpPr>
            <p:nvPr/>
          </p:nvSpPr>
          <p:spPr bwMode="auto">
            <a:xfrm>
              <a:off x="1197" y="2671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知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5" name="图片 609289" descr="答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9356" y="6516524"/>
            <a:ext cx="576181" cy="35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6" name="对象 609312"/>
          <p:cNvGraphicFramePr>
            <a:graphicFrameLocks noChangeAspect="1"/>
          </p:cNvGraphicFramePr>
          <p:nvPr/>
        </p:nvGraphicFramePr>
        <p:xfrm>
          <a:off x="539301" y="1171313"/>
          <a:ext cx="11115417" cy="4517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171313"/>
                        <a:ext cx="11115417" cy="45170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9314" name="矩形 609313"/>
          <p:cNvSpPr>
            <a:spLocks noChangeArrowheads="1"/>
          </p:cNvSpPr>
          <p:nvPr/>
        </p:nvSpPr>
        <p:spPr bwMode="auto">
          <a:xfrm>
            <a:off x="1787413" y="4898785"/>
            <a:ext cx="39751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1905" b="1"/>
              <a:t>N</a:t>
            </a:r>
            <a:r>
              <a:rPr lang="en-US" altLang="zh-CN" sz="1905"/>
              <a:t> </a:t>
            </a:r>
          </a:p>
        </p:txBody>
      </p:sp>
      <p:sp>
        <p:nvSpPr>
          <p:cNvPr id="609315" name="矩形 609314"/>
          <p:cNvSpPr>
            <a:spLocks noChangeArrowheads="1"/>
          </p:cNvSpPr>
          <p:nvPr/>
        </p:nvSpPr>
        <p:spPr bwMode="auto">
          <a:xfrm>
            <a:off x="9266004" y="4947500"/>
            <a:ext cx="36576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1905" b="1"/>
              <a:t>C</a:t>
            </a:r>
            <a:r>
              <a:rPr lang="en-US" altLang="zh-CN" sz="1905"/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9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09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09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5"/>
                  </p:tgtEl>
                </p:cond>
              </p:nextCondLst>
            </p:seq>
          </p:childTnLst>
        </p:cTn>
      </p:par>
    </p:tnLst>
    <p:bldLst>
      <p:bldP spid="609314" grpId="0"/>
      <p:bldP spid="609314" grpId="1"/>
      <p:bldP spid="609315" grpId="2"/>
      <p:bldP spid="609315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3313" name="对象 838664"/>
          <p:cNvGraphicFramePr>
            <a:graphicFrameLocks noChangeAspect="1"/>
          </p:cNvGraphicFramePr>
          <p:nvPr/>
        </p:nvGraphicFramePr>
        <p:xfrm>
          <a:off x="539301" y="507780"/>
          <a:ext cx="11115417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507780"/>
                        <a:ext cx="11115417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" name="对象 838665"/>
          <p:cNvGraphicFramePr>
            <a:graphicFrameLocks noChangeAspect="1"/>
          </p:cNvGraphicFramePr>
          <p:nvPr/>
        </p:nvGraphicFramePr>
        <p:xfrm>
          <a:off x="539301" y="1250264"/>
          <a:ext cx="11115417" cy="5217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250264"/>
                        <a:ext cx="11115417" cy="5217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5" name="图片 838666" descr="答案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9356" y="6516524"/>
            <a:ext cx="576181" cy="35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6" name="对象 838667"/>
          <p:cNvGraphicFramePr>
            <a:graphicFrameLocks noChangeAspect="1"/>
          </p:cNvGraphicFramePr>
          <p:nvPr/>
        </p:nvGraphicFramePr>
        <p:xfrm>
          <a:off x="3668818" y="1844924"/>
          <a:ext cx="5870997" cy="4426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8" progId="Photoshop.Image.12">
                  <p:embed/>
                </p:oleObj>
              </mc:Choice>
              <mc:Fallback>
                <p:oleObj r:id="rId8" progId="Photoshop.Image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668818" y="1844924"/>
                        <a:ext cx="5870997" cy="44263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8669" name="矩形 838668"/>
          <p:cNvSpPr>
            <a:spLocks noChangeArrowheads="1"/>
          </p:cNvSpPr>
          <p:nvPr/>
        </p:nvSpPr>
        <p:spPr bwMode="auto">
          <a:xfrm>
            <a:off x="6850411" y="4322688"/>
            <a:ext cx="7213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115"/>
              <a:t>实数</a:t>
            </a:r>
            <a:endParaRPr lang="en-US" altLang="zh-CN" sz="2115"/>
          </a:p>
        </p:txBody>
      </p:sp>
      <p:sp>
        <p:nvSpPr>
          <p:cNvPr id="838670" name="矩形 838669"/>
          <p:cNvSpPr>
            <a:spLocks noChangeArrowheads="1"/>
          </p:cNvSpPr>
          <p:nvPr/>
        </p:nvSpPr>
        <p:spPr bwMode="auto">
          <a:xfrm>
            <a:off x="4861496" y="5658131"/>
            <a:ext cx="429260" cy="4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  <a:lvl6pPr marL="22847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6pPr>
            <a:lvl7pPr marL="27419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7pPr>
            <a:lvl8pPr marL="31991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8pPr>
            <a:lvl9pPr marL="36563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330"/>
              <a:t>-1</a:t>
            </a:r>
            <a:endParaRPr lang="zh-CN" altLang="en-US" sz="233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3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38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838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5"/>
                  </p:tgtEl>
                </p:cond>
              </p:nextCondLst>
            </p:seq>
          </p:childTnLst>
        </p:cTn>
      </p:par>
    </p:tnLst>
    <p:bldLst>
      <p:bldP spid="838669" grpId="0"/>
      <p:bldP spid="838669" grpId="1"/>
      <p:bldP spid="838670" grpId="2"/>
      <p:bldP spid="838670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1" name="图片 836609" descr="答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9356" y="6516524"/>
            <a:ext cx="576181" cy="35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2" name="对象 836616"/>
          <p:cNvGraphicFramePr>
            <a:graphicFrameLocks noChangeAspect="1"/>
          </p:cNvGraphicFramePr>
          <p:nvPr/>
        </p:nvGraphicFramePr>
        <p:xfrm>
          <a:off x="539301" y="507780"/>
          <a:ext cx="11115417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507780"/>
                        <a:ext cx="11115417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对象 836617"/>
          <p:cNvGraphicFramePr>
            <a:graphicFrameLocks noChangeAspect="1"/>
          </p:cNvGraphicFramePr>
          <p:nvPr/>
        </p:nvGraphicFramePr>
        <p:xfrm>
          <a:off x="537620" y="1199869"/>
          <a:ext cx="11113738" cy="4233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1199869"/>
                        <a:ext cx="11113738" cy="4233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4" name="图片 836618" descr="D:/新坐标/数学B/19-20同步人B数学选修2-2（学科组已检查）/PPT课件/JT3-1-1.t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1697" y="4122769"/>
            <a:ext cx="3158076" cy="215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6620" name="矩形 836619"/>
          <p:cNvSpPr>
            <a:spLocks noChangeArrowheads="1"/>
          </p:cNvSpPr>
          <p:nvPr/>
        </p:nvSpPr>
        <p:spPr bwMode="auto">
          <a:xfrm>
            <a:off x="9265904" y="3165202"/>
            <a:ext cx="55118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zh-CN" sz="1905" i="1"/>
              <a:t>a</a:t>
            </a:r>
            <a:r>
              <a:rPr lang="en-US" altLang="zh-CN" sz="1905"/>
              <a:t>≠0</a:t>
            </a:r>
          </a:p>
        </p:txBody>
      </p:sp>
      <p:sp>
        <p:nvSpPr>
          <p:cNvPr id="836621" name="矩形 836620"/>
          <p:cNvSpPr>
            <a:spLocks noChangeArrowheads="1"/>
          </p:cNvSpPr>
          <p:nvPr/>
        </p:nvSpPr>
        <p:spPr bwMode="auto">
          <a:xfrm>
            <a:off x="6089450" y="1942353"/>
            <a:ext cx="937260" cy="54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  <a:lvl6pPr marL="22847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6pPr>
            <a:lvl7pPr marL="27419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7pPr>
            <a:lvl8pPr marL="31991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8pPr>
            <a:lvl9pPr marL="36563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965" i="1"/>
              <a:t>b</a:t>
            </a:r>
            <a:r>
              <a:rPr lang="zh-CN" altLang="en-US" sz="2965"/>
              <a:t>＝</a:t>
            </a:r>
            <a:r>
              <a:rPr lang="en-US" altLang="zh-CN" sz="2965"/>
              <a:t>0</a:t>
            </a:r>
          </a:p>
        </p:txBody>
      </p:sp>
      <p:sp>
        <p:nvSpPr>
          <p:cNvPr id="836622" name="矩形 836621"/>
          <p:cNvSpPr>
            <a:spLocks noChangeArrowheads="1"/>
          </p:cNvSpPr>
          <p:nvPr/>
        </p:nvSpPr>
        <p:spPr bwMode="auto">
          <a:xfrm>
            <a:off x="6101208" y="2876337"/>
            <a:ext cx="767080" cy="54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  <a:lvl6pPr marL="22847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6pPr>
            <a:lvl7pPr marL="27419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7pPr>
            <a:lvl8pPr marL="31991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8pPr>
            <a:lvl9pPr marL="36563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965" i="1"/>
              <a:t>b</a:t>
            </a:r>
            <a:r>
              <a:rPr lang="en-US" altLang="zh-CN" sz="2965"/>
              <a:t>≠0</a:t>
            </a:r>
          </a:p>
        </p:txBody>
      </p:sp>
      <p:sp>
        <p:nvSpPr>
          <p:cNvPr id="836623" name="矩形 836622"/>
          <p:cNvSpPr>
            <a:spLocks noChangeArrowheads="1"/>
          </p:cNvSpPr>
          <p:nvPr/>
        </p:nvSpPr>
        <p:spPr bwMode="auto">
          <a:xfrm>
            <a:off x="8694861" y="2553811"/>
            <a:ext cx="937260" cy="54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defTabSz="863600"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  <a:lvl6pPr marL="22847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6pPr>
            <a:lvl7pPr marL="27419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7pPr>
            <a:lvl8pPr marL="31991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8pPr>
            <a:lvl9pPr marL="3656330" indent="1905" defTabSz="863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965" i="1"/>
              <a:t>a</a:t>
            </a:r>
            <a:r>
              <a:rPr lang="zh-CN" altLang="en-US" sz="2965"/>
              <a:t>＝</a:t>
            </a:r>
            <a:r>
              <a:rPr lang="en-US" altLang="zh-CN" sz="2965"/>
              <a:t>0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3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3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3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836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836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36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836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1"/>
                  </p:tgtEl>
                </p:cond>
              </p:nextCondLst>
            </p:seq>
          </p:childTnLst>
        </p:cTn>
      </p:par>
    </p:tnLst>
    <p:bldLst>
      <p:bldP spid="836620" grpId="0"/>
      <p:bldP spid="836620" grpId="1"/>
      <p:bldP spid="836621" grpId="2"/>
      <p:bldP spid="836621" grpId="3"/>
      <p:bldP spid="836622" grpId="4"/>
      <p:bldP spid="836622" grpId="5"/>
      <p:bldP spid="836623" grpId="6"/>
      <p:bldP spid="836623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09" name="图片 794636" descr="答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9356" y="6516524"/>
            <a:ext cx="576181" cy="35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0" name="对象 794639"/>
          <p:cNvGraphicFramePr>
            <a:graphicFrameLocks noChangeAspect="1"/>
          </p:cNvGraphicFramePr>
          <p:nvPr/>
        </p:nvGraphicFramePr>
        <p:xfrm>
          <a:off x="539301" y="2332073"/>
          <a:ext cx="11115417" cy="2195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2332073"/>
                        <a:ext cx="11115417" cy="2195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4641" name="矩形 794640"/>
          <p:cNvSpPr>
            <a:spLocks noChangeArrowheads="1"/>
          </p:cNvSpPr>
          <p:nvPr/>
        </p:nvSpPr>
        <p:spPr bwMode="auto">
          <a:xfrm>
            <a:off x="9217289" y="3803537"/>
            <a:ext cx="1439545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1905" i="1"/>
              <a:t>a</a:t>
            </a:r>
            <a:r>
              <a:rPr lang="zh-CN" altLang="en-US" sz="1905"/>
              <a:t>＝</a:t>
            </a:r>
            <a:r>
              <a:rPr lang="en-US" altLang="zh-CN" sz="1905" i="1"/>
              <a:t>c</a:t>
            </a:r>
            <a:r>
              <a:rPr lang="zh-CN" altLang="en-US" sz="1905"/>
              <a:t>且</a:t>
            </a:r>
            <a:r>
              <a:rPr lang="en-US" altLang="zh-CN" sz="1905" i="1"/>
              <a:t>b</a:t>
            </a:r>
            <a:r>
              <a:rPr lang="zh-CN" altLang="en-US" sz="1905"/>
              <a:t>＝</a:t>
            </a:r>
            <a:r>
              <a:rPr lang="en-US" altLang="zh-CN" sz="1905" i="1"/>
              <a:t>d</a:t>
            </a:r>
            <a:r>
              <a:rPr lang="en-US" altLang="zh-CN" sz="1905"/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4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794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09"/>
                  </p:tgtEl>
                </p:cond>
              </p:nextCondLst>
            </p:seq>
          </p:childTnLst>
        </p:cTn>
      </p:par>
    </p:tnLst>
    <p:bldLst>
      <p:bldP spid="794641" grpId="0"/>
      <p:bldP spid="79464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9457" name="对象 969734"/>
          <p:cNvGraphicFramePr>
            <a:graphicFrameLocks noChangeAspect="1"/>
          </p:cNvGraphicFramePr>
          <p:nvPr/>
        </p:nvGraphicFramePr>
        <p:xfrm>
          <a:off x="539301" y="492663"/>
          <a:ext cx="11115417" cy="587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492663"/>
                        <a:ext cx="11115417" cy="58743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9736" name="对象 969735"/>
          <p:cNvGraphicFramePr>
            <a:graphicFrameLocks noChangeAspect="1"/>
          </p:cNvGraphicFramePr>
          <p:nvPr/>
        </p:nvGraphicFramePr>
        <p:xfrm>
          <a:off x="544340" y="5706846"/>
          <a:ext cx="11103658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5706846"/>
                        <a:ext cx="11103658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59" name="图片 969736" descr="答案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9356" y="6516524"/>
            <a:ext cx="576181" cy="35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969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505" name="对象 1027074"/>
          <p:cNvGraphicFramePr>
            <a:graphicFrameLocks noChangeAspect="1"/>
          </p:cNvGraphicFramePr>
          <p:nvPr/>
        </p:nvGraphicFramePr>
        <p:xfrm>
          <a:off x="539301" y="1599669"/>
          <a:ext cx="11115417" cy="3660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599669"/>
                        <a:ext cx="11115417" cy="3660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3553" name="对象 1028097"/>
          <p:cNvGraphicFramePr>
            <a:graphicFrameLocks noChangeAspect="1"/>
          </p:cNvGraphicFramePr>
          <p:nvPr/>
        </p:nvGraphicFramePr>
        <p:xfrm>
          <a:off x="539301" y="1639984"/>
          <a:ext cx="11115417" cy="357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639984"/>
                        <a:ext cx="11115417" cy="3578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099" name="对象 1028098"/>
          <p:cNvGraphicFramePr>
            <a:graphicFrameLocks noChangeAspect="1"/>
          </p:cNvGraphicFramePr>
          <p:nvPr/>
        </p:nvGraphicFramePr>
        <p:xfrm>
          <a:off x="544340" y="4915647"/>
          <a:ext cx="11103658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4915647"/>
                        <a:ext cx="11103658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5601" name="对象 1029121"/>
          <p:cNvGraphicFramePr>
            <a:graphicFrameLocks noChangeAspect="1"/>
          </p:cNvGraphicFramePr>
          <p:nvPr/>
        </p:nvGraphicFramePr>
        <p:xfrm>
          <a:off x="539301" y="1199870"/>
          <a:ext cx="11115417" cy="357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199870"/>
                        <a:ext cx="11115417" cy="3578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23" name="对象 1029122"/>
          <p:cNvGraphicFramePr>
            <a:graphicFrameLocks noChangeAspect="1"/>
          </p:cNvGraphicFramePr>
          <p:nvPr/>
        </p:nvGraphicFramePr>
        <p:xfrm>
          <a:off x="544340" y="2290078"/>
          <a:ext cx="11103658" cy="2845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2290078"/>
                        <a:ext cx="11103658" cy="2845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24" name="对象 1029123"/>
          <p:cNvGraphicFramePr>
            <a:graphicFrameLocks noChangeAspect="1"/>
          </p:cNvGraphicFramePr>
          <p:nvPr/>
        </p:nvGraphicFramePr>
        <p:xfrm>
          <a:off x="549380" y="4766143"/>
          <a:ext cx="11095259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7" progId="Word.Document.8">
                  <p:embed/>
                </p:oleObj>
              </mc:Choice>
              <mc:Fallback>
                <p:oleObj r:id="rId7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4766143"/>
                        <a:ext cx="11095259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54338" name="直接连接符 2"/>
          <p:cNvCxnSpPr>
            <a:cxnSpLocks noChangeShapeType="1"/>
          </p:cNvCxnSpPr>
          <p:nvPr/>
        </p:nvCxnSpPr>
        <p:spPr bwMode="auto">
          <a:xfrm>
            <a:off x="735840" y="3082956"/>
            <a:ext cx="10561075" cy="0"/>
          </a:xfrm>
          <a:prstGeom prst="line">
            <a:avLst/>
          </a:prstGeom>
          <a:noFill/>
          <a:ln w="28575">
            <a:solidFill>
              <a:srgbClr val="99663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4339" name="组合 654338"/>
          <p:cNvGrpSpPr/>
          <p:nvPr/>
        </p:nvGrpSpPr>
        <p:grpSpPr>
          <a:xfrm>
            <a:off x="812539" y="1300131"/>
            <a:ext cx="1331274" cy="1331877"/>
            <a:chOff x="1023" y="2520"/>
            <a:chExt cx="838" cy="839"/>
          </a:xfrm>
        </p:grpSpPr>
        <p:grpSp>
          <p:nvGrpSpPr>
            <p:cNvPr id="5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52" name="TextBox 77"/>
            <p:cNvSpPr txBox="1">
              <a:spLocks noChangeArrowheads="1"/>
            </p:cNvSpPr>
            <p:nvPr/>
          </p:nvSpPr>
          <p:spPr bwMode="auto">
            <a:xfrm>
              <a:off x="1183" y="2684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合</a:t>
              </a:r>
            </a:p>
          </p:txBody>
        </p:sp>
      </p:grpSp>
      <p:grpSp>
        <p:nvGrpSpPr>
          <p:cNvPr id="654342" name="组合 654341"/>
          <p:cNvGrpSpPr/>
          <p:nvPr/>
        </p:nvGrpSpPr>
        <p:grpSpPr>
          <a:xfrm>
            <a:off x="2433176" y="1300131"/>
            <a:ext cx="1330167" cy="1331877"/>
            <a:chOff x="1023" y="2520"/>
            <a:chExt cx="838" cy="839"/>
          </a:xfrm>
        </p:grpSpPr>
        <p:grpSp>
          <p:nvGrpSpPr>
            <p:cNvPr id="2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55" name="TextBox 77"/>
            <p:cNvSpPr txBox="1">
              <a:spLocks noChangeArrowheads="1"/>
            </p:cNvSpPr>
            <p:nvPr/>
          </p:nvSpPr>
          <p:spPr bwMode="auto">
            <a:xfrm>
              <a:off x="1196" y="2688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作</a:t>
              </a:r>
            </a:p>
          </p:txBody>
        </p:sp>
      </p:grpSp>
      <p:grpSp>
        <p:nvGrpSpPr>
          <p:cNvPr id="654345" name="组合 654344"/>
          <p:cNvGrpSpPr/>
          <p:nvPr/>
        </p:nvGrpSpPr>
        <p:grpSpPr>
          <a:xfrm>
            <a:off x="4017252" y="1300131"/>
            <a:ext cx="1330166" cy="1331877"/>
            <a:chOff x="1023" y="2520"/>
            <a:chExt cx="838" cy="839"/>
          </a:xfrm>
        </p:grpSpPr>
        <p:grpSp>
          <p:nvGrpSpPr>
            <p:cNvPr id="5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58" name="TextBox 77"/>
            <p:cNvSpPr txBox="1">
              <a:spLocks noChangeArrowheads="1"/>
            </p:cNvSpPr>
            <p:nvPr/>
          </p:nvSpPr>
          <p:spPr bwMode="auto">
            <a:xfrm>
              <a:off x="1197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探</a:t>
              </a:r>
            </a:p>
          </p:txBody>
        </p:sp>
      </p:grpSp>
      <p:grpSp>
        <p:nvGrpSpPr>
          <p:cNvPr id="654348" name="组合 654347"/>
          <p:cNvGrpSpPr/>
          <p:nvPr/>
        </p:nvGrpSpPr>
        <p:grpSpPr>
          <a:xfrm>
            <a:off x="5637004" y="1346992"/>
            <a:ext cx="1331274" cy="1330770"/>
            <a:chOff x="1023" y="2520"/>
            <a:chExt cx="838" cy="839"/>
          </a:xfrm>
        </p:grpSpPr>
        <p:grpSp>
          <p:nvGrpSpPr>
            <p:cNvPr id="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61" name="TextBox 77"/>
            <p:cNvSpPr txBox="1">
              <a:spLocks noChangeArrowheads="1"/>
            </p:cNvSpPr>
            <p:nvPr/>
          </p:nvSpPr>
          <p:spPr bwMode="auto">
            <a:xfrm>
              <a:off x="1197" y="2655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究</a:t>
              </a:r>
            </a:p>
          </p:txBody>
        </p:sp>
      </p:grpSp>
      <p:grpSp>
        <p:nvGrpSpPr>
          <p:cNvPr id="654351" name="组合 654350"/>
          <p:cNvGrpSpPr/>
          <p:nvPr/>
        </p:nvGrpSpPr>
        <p:grpSpPr>
          <a:xfrm>
            <a:off x="6497960" y="3280475"/>
            <a:ext cx="1329059" cy="1330770"/>
            <a:chOff x="1023" y="2520"/>
            <a:chExt cx="838" cy="839"/>
          </a:xfrm>
        </p:grpSpPr>
        <p:grpSp>
          <p:nvGrpSpPr>
            <p:cNvPr id="11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64" name="TextBox 77"/>
            <p:cNvSpPr txBox="1">
              <a:spLocks noChangeArrowheads="1"/>
            </p:cNvSpPr>
            <p:nvPr/>
          </p:nvSpPr>
          <p:spPr bwMode="auto">
            <a:xfrm>
              <a:off x="1182" y="2680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提</a:t>
              </a:r>
            </a:p>
          </p:txBody>
        </p:sp>
      </p:grpSp>
      <p:grpSp>
        <p:nvGrpSpPr>
          <p:cNvPr id="654354" name="组合 654353"/>
          <p:cNvGrpSpPr/>
          <p:nvPr/>
        </p:nvGrpSpPr>
        <p:grpSpPr>
          <a:xfrm>
            <a:off x="8144588" y="3280475"/>
            <a:ext cx="1330167" cy="1330770"/>
            <a:chOff x="1023" y="2520"/>
            <a:chExt cx="838" cy="839"/>
          </a:xfrm>
        </p:grpSpPr>
        <p:grpSp>
          <p:nvGrpSpPr>
            <p:cNvPr id="14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67" name="TextBox 77"/>
            <p:cNvSpPr txBox="1">
              <a:spLocks noChangeArrowheads="1"/>
            </p:cNvSpPr>
            <p:nvPr/>
          </p:nvSpPr>
          <p:spPr bwMode="auto">
            <a:xfrm>
              <a:off x="1192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素</a:t>
              </a:r>
            </a:p>
          </p:txBody>
        </p:sp>
      </p:grpSp>
      <p:grpSp>
        <p:nvGrpSpPr>
          <p:cNvPr id="654357" name="组合 654356"/>
          <p:cNvGrpSpPr/>
          <p:nvPr/>
        </p:nvGrpSpPr>
        <p:grpSpPr>
          <a:xfrm>
            <a:off x="9793781" y="3293913"/>
            <a:ext cx="1329059" cy="1330770"/>
            <a:chOff x="1023" y="2520"/>
            <a:chExt cx="838" cy="839"/>
          </a:xfrm>
        </p:grpSpPr>
        <p:grpSp>
          <p:nvGrpSpPr>
            <p:cNvPr id="17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27670" name="TextBox 77"/>
            <p:cNvSpPr txBox="1">
              <a:spLocks noChangeArrowheads="1"/>
            </p:cNvSpPr>
            <p:nvPr/>
          </p:nvSpPr>
          <p:spPr bwMode="auto">
            <a:xfrm>
              <a:off x="1197" y="2671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养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7" name="图片 868353" descr="E:/2019新坐标同步/课件 北师数学必修5  教参/类型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436" y="605211"/>
            <a:ext cx="8842611" cy="81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矩形 868354"/>
          <p:cNvSpPr>
            <a:spLocks noChangeArrowheads="1"/>
          </p:cNvSpPr>
          <p:nvPr/>
        </p:nvSpPr>
        <p:spPr bwMode="auto">
          <a:xfrm>
            <a:off x="2659243" y="885678"/>
            <a:ext cx="6289273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190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复数的概念 </a:t>
            </a:r>
            <a:endParaRPr lang="en-US" altLang="zh-CN" sz="190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9699" name="对象 868362"/>
          <p:cNvGraphicFramePr>
            <a:graphicFrameLocks noChangeAspect="1"/>
          </p:cNvGraphicFramePr>
          <p:nvPr/>
        </p:nvGraphicFramePr>
        <p:xfrm>
          <a:off x="539301" y="1695419"/>
          <a:ext cx="11115417" cy="4391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695419"/>
                        <a:ext cx="11115417" cy="4391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1745" name="对象 1030145"/>
          <p:cNvGraphicFramePr>
            <a:graphicFrameLocks noChangeAspect="1"/>
          </p:cNvGraphicFramePr>
          <p:nvPr/>
        </p:nvGraphicFramePr>
        <p:xfrm>
          <a:off x="539301" y="1965871"/>
          <a:ext cx="11115417" cy="2927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965871"/>
                        <a:ext cx="11115417" cy="2927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3793" name="对象 870405"/>
          <p:cNvGraphicFramePr>
            <a:graphicFrameLocks noChangeAspect="1"/>
          </p:cNvGraphicFramePr>
          <p:nvPr/>
        </p:nvGraphicFramePr>
        <p:xfrm>
          <a:off x="537620" y="497702"/>
          <a:ext cx="11113738" cy="5845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497702"/>
                        <a:ext cx="11113738" cy="5845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07" name="对象 870406"/>
          <p:cNvGraphicFramePr>
            <a:graphicFrameLocks noChangeAspect="1"/>
          </p:cNvGraphicFramePr>
          <p:nvPr/>
        </p:nvGraphicFramePr>
        <p:xfrm>
          <a:off x="544340" y="5658131"/>
          <a:ext cx="11103658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5658131"/>
                        <a:ext cx="11103658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7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817" name="图片 997377" descr="E:/2019新坐标同步/课件 北师数学必修5  教参/规律方法1.TIF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840" y="111342"/>
            <a:ext cx="11439624" cy="105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图片 997378" descr="E:/2019新坐标同步/课件 北师数学必修5  教参/规律方法2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60" y="1152834"/>
            <a:ext cx="11441303" cy="500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819" name="对象 997381"/>
          <p:cNvGraphicFramePr>
            <a:graphicFrameLocks noChangeAspect="1"/>
          </p:cNvGraphicFramePr>
          <p:nvPr/>
        </p:nvGraphicFramePr>
        <p:xfrm>
          <a:off x="539301" y="952936"/>
          <a:ext cx="11115417" cy="5123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952936"/>
                        <a:ext cx="11115417" cy="5123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5" name="对象 955399"/>
          <p:cNvGraphicFramePr>
            <a:graphicFrameLocks noChangeAspect="1"/>
          </p:cNvGraphicFramePr>
          <p:nvPr/>
        </p:nvGraphicFramePr>
        <p:xfrm>
          <a:off x="537620" y="406991"/>
          <a:ext cx="11113738" cy="4475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406991"/>
                        <a:ext cx="11113738" cy="4475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5401" name="对象 955400"/>
          <p:cNvGraphicFramePr>
            <a:graphicFrameLocks noChangeAspect="1"/>
          </p:cNvGraphicFramePr>
          <p:nvPr/>
        </p:nvGraphicFramePr>
        <p:xfrm>
          <a:off x="544340" y="4420100"/>
          <a:ext cx="11103658" cy="1903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4420100"/>
                        <a:ext cx="11103658" cy="1903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5402" name="对象 955401"/>
          <p:cNvGraphicFramePr>
            <a:graphicFrameLocks noChangeAspect="1"/>
          </p:cNvGraphicFramePr>
          <p:nvPr/>
        </p:nvGraphicFramePr>
        <p:xfrm>
          <a:off x="549380" y="5757241"/>
          <a:ext cx="11095259" cy="63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5757241"/>
                        <a:ext cx="11095259" cy="6332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889" name="图片 646158" descr="E:/2019新坐标同步/课件 北师数学必修5  教参/类型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2" y="307882"/>
            <a:ext cx="8793897" cy="80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矩形 646149"/>
          <p:cNvSpPr>
            <a:spLocks noChangeArrowheads="1"/>
          </p:cNvSpPr>
          <p:nvPr/>
        </p:nvSpPr>
        <p:spPr bwMode="auto">
          <a:xfrm>
            <a:off x="2529896" y="588348"/>
            <a:ext cx="6932648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190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复数的分类 </a:t>
            </a:r>
            <a:endParaRPr lang="en-US" altLang="zh-CN" sz="190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7891" name="对象 646163"/>
          <p:cNvGraphicFramePr>
            <a:graphicFrameLocks noChangeAspect="1"/>
          </p:cNvGraphicFramePr>
          <p:nvPr/>
        </p:nvGraphicFramePr>
        <p:xfrm>
          <a:off x="537620" y="1151155"/>
          <a:ext cx="11113738" cy="5160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1151155"/>
                        <a:ext cx="11113738" cy="51604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6165" name="对象 646164"/>
          <p:cNvGraphicFramePr>
            <a:graphicFrameLocks noChangeAspect="1"/>
          </p:cNvGraphicFramePr>
          <p:nvPr/>
        </p:nvGraphicFramePr>
        <p:xfrm>
          <a:off x="544340" y="5658131"/>
          <a:ext cx="11103658" cy="633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5658131"/>
                        <a:ext cx="11103658" cy="633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9937" name="对象 828424"/>
          <p:cNvGraphicFramePr>
            <a:graphicFrameLocks noChangeAspect="1"/>
          </p:cNvGraphicFramePr>
          <p:nvPr/>
        </p:nvGraphicFramePr>
        <p:xfrm>
          <a:off x="539301" y="2372389"/>
          <a:ext cx="11115417" cy="211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2372389"/>
                        <a:ext cx="11115417" cy="2114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0961" name="对象 957447"/>
          <p:cNvGraphicFramePr>
            <a:graphicFrameLocks noChangeAspect="1"/>
          </p:cNvGraphicFramePr>
          <p:nvPr/>
        </p:nvGraphicFramePr>
        <p:xfrm>
          <a:off x="537620" y="457386"/>
          <a:ext cx="11113738" cy="5966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457386"/>
                        <a:ext cx="11113738" cy="5966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1985" name="对象 1031169"/>
          <p:cNvGraphicFramePr>
            <a:graphicFrameLocks noChangeAspect="1"/>
          </p:cNvGraphicFramePr>
          <p:nvPr/>
        </p:nvGraphicFramePr>
        <p:xfrm>
          <a:off x="456988" y="1398088"/>
          <a:ext cx="11275001" cy="4139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6988" y="1398088"/>
                        <a:ext cx="11275001" cy="4139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171" name="对象 1031170"/>
          <p:cNvGraphicFramePr>
            <a:graphicFrameLocks noChangeAspect="1"/>
          </p:cNvGraphicFramePr>
          <p:nvPr/>
        </p:nvGraphicFramePr>
        <p:xfrm>
          <a:off x="463708" y="3281175"/>
          <a:ext cx="11266602" cy="1503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63708" y="3281175"/>
                        <a:ext cx="11266602" cy="15034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3009" name="图片 775169" descr="E:/2019新坐标同步/课件 北师数学必修5  教参/规律方法1.TIF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840" y="111342"/>
            <a:ext cx="11439624" cy="105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图片 775170" descr="E:/2019新坐标同步/课件 北师数学必修5  教参/规律方法2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60" y="1152834"/>
            <a:ext cx="11441303" cy="500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011" name="对象 775178"/>
          <p:cNvGraphicFramePr>
            <a:graphicFrameLocks noChangeAspect="1"/>
          </p:cNvGraphicFramePr>
          <p:nvPr/>
        </p:nvGraphicFramePr>
        <p:xfrm>
          <a:off x="539301" y="2332073"/>
          <a:ext cx="11115417" cy="2195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2332073"/>
                        <a:ext cx="11115417" cy="2195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057" name="图片 781315" descr="E:/2019新坐标同步/课件 北师数学必修5  教参/类型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327" y="358276"/>
            <a:ext cx="8842611" cy="81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矩形 781327"/>
          <p:cNvSpPr>
            <a:spLocks noChangeArrowheads="1"/>
          </p:cNvSpPr>
          <p:nvPr/>
        </p:nvSpPr>
        <p:spPr bwMode="auto">
          <a:xfrm>
            <a:off x="2503019" y="638742"/>
            <a:ext cx="6932648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190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复数相等的充要条件 </a:t>
            </a:r>
            <a:endParaRPr lang="en-US" altLang="zh-CN" sz="190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45059" name="对象 781343"/>
          <p:cNvGraphicFramePr>
            <a:graphicFrameLocks noChangeAspect="1"/>
          </p:cNvGraphicFramePr>
          <p:nvPr/>
        </p:nvGraphicFramePr>
        <p:xfrm>
          <a:off x="539301" y="1199870"/>
          <a:ext cx="11115417" cy="5123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199870"/>
                        <a:ext cx="11115417" cy="5123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45" name="对象 781344"/>
          <p:cNvGraphicFramePr>
            <a:graphicFrameLocks noChangeAspect="1"/>
          </p:cNvGraphicFramePr>
          <p:nvPr/>
        </p:nvGraphicFramePr>
        <p:xfrm>
          <a:off x="544340" y="2537013"/>
          <a:ext cx="11103658" cy="3660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2537013"/>
                        <a:ext cx="11103658" cy="3660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46" name="对象 781345"/>
          <p:cNvGraphicFramePr>
            <a:graphicFrameLocks noChangeAspect="1"/>
          </p:cNvGraphicFramePr>
          <p:nvPr/>
        </p:nvGraphicFramePr>
        <p:xfrm>
          <a:off x="549380" y="4023660"/>
          <a:ext cx="11095259" cy="2195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r:id="rId7" progId="Word.Document.8">
                  <p:embed/>
                </p:oleObj>
              </mc:Choice>
              <mc:Fallback>
                <p:oleObj r:id="rId7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4023660"/>
                        <a:ext cx="11095259" cy="21955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47" name="对象 781346"/>
          <p:cNvGraphicFramePr>
            <a:graphicFrameLocks noChangeAspect="1"/>
          </p:cNvGraphicFramePr>
          <p:nvPr/>
        </p:nvGraphicFramePr>
        <p:xfrm>
          <a:off x="554419" y="4816539"/>
          <a:ext cx="11085181" cy="1463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r:id="rId9" progId="Word.Document.8">
                  <p:embed/>
                </p:oleObj>
              </mc:Choice>
              <mc:Fallback>
                <p:oleObj r:id="rId9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54419" y="4816539"/>
                        <a:ext cx="11085181" cy="1463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8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8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6081" name="对象 1032193"/>
          <p:cNvGraphicFramePr>
            <a:graphicFrameLocks noChangeAspect="1"/>
          </p:cNvGraphicFramePr>
          <p:nvPr/>
        </p:nvGraphicFramePr>
        <p:xfrm>
          <a:off x="539301" y="1769331"/>
          <a:ext cx="11115417" cy="3319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769331"/>
                        <a:ext cx="11115417" cy="3319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195" name="对象 1032194"/>
          <p:cNvGraphicFramePr>
            <a:graphicFrameLocks noChangeAspect="1"/>
          </p:cNvGraphicFramePr>
          <p:nvPr/>
        </p:nvGraphicFramePr>
        <p:xfrm>
          <a:off x="544340" y="4766143"/>
          <a:ext cx="11103658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4766143"/>
                        <a:ext cx="11103658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7105" name="对象 1033218"/>
          <p:cNvGraphicFramePr>
            <a:graphicFrameLocks noChangeAspect="1"/>
          </p:cNvGraphicFramePr>
          <p:nvPr/>
        </p:nvGraphicFramePr>
        <p:xfrm>
          <a:off x="537620" y="331399"/>
          <a:ext cx="11113738" cy="616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331399"/>
                        <a:ext cx="11113738" cy="616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8129" name="图片 789505" descr="E:/2019新坐标同步/课件 北师数学必修5  教参/规律方法1.TIF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840" y="257487"/>
            <a:ext cx="11439624" cy="105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图片 789506" descr="E:/2019新坐标同步/课件 北师数学必修5  教参/规律方法2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60" y="1298979"/>
            <a:ext cx="11441303" cy="490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8131" name="对象 789513"/>
          <p:cNvGraphicFramePr>
            <a:graphicFrameLocks noChangeAspect="1"/>
          </p:cNvGraphicFramePr>
          <p:nvPr/>
        </p:nvGraphicFramePr>
        <p:xfrm>
          <a:off x="537620" y="1250263"/>
          <a:ext cx="11113738" cy="5079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1250263"/>
                        <a:ext cx="11113738" cy="5079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0177" name="对象 1034241"/>
          <p:cNvGraphicFramePr>
            <a:graphicFrameLocks noChangeAspect="1"/>
          </p:cNvGraphicFramePr>
          <p:nvPr/>
        </p:nvGraphicFramePr>
        <p:xfrm>
          <a:off x="537620" y="358276"/>
          <a:ext cx="11113738" cy="270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358276"/>
                        <a:ext cx="11113738" cy="270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43" name="对象 1034242"/>
          <p:cNvGraphicFramePr>
            <a:graphicFrameLocks noChangeAspect="1"/>
          </p:cNvGraphicFramePr>
          <p:nvPr/>
        </p:nvGraphicFramePr>
        <p:xfrm>
          <a:off x="648490" y="1878520"/>
          <a:ext cx="11103658" cy="4473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48490" y="1878520"/>
                        <a:ext cx="11103658" cy="4473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56386" name="直接连接符 2"/>
          <p:cNvCxnSpPr>
            <a:cxnSpLocks noChangeShapeType="1"/>
          </p:cNvCxnSpPr>
          <p:nvPr/>
        </p:nvCxnSpPr>
        <p:spPr bwMode="auto">
          <a:xfrm>
            <a:off x="735840" y="3082956"/>
            <a:ext cx="10561075" cy="0"/>
          </a:xfrm>
          <a:prstGeom prst="line">
            <a:avLst/>
          </a:prstGeom>
          <a:noFill/>
          <a:ln w="28575">
            <a:solidFill>
              <a:srgbClr val="99663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6387" name="组合 656386"/>
          <p:cNvGrpSpPr/>
          <p:nvPr/>
        </p:nvGrpSpPr>
        <p:grpSpPr>
          <a:xfrm>
            <a:off x="812539" y="1300131"/>
            <a:ext cx="1331274" cy="1331877"/>
            <a:chOff x="1023" y="2520"/>
            <a:chExt cx="838" cy="839"/>
          </a:xfrm>
        </p:grpSpPr>
        <p:grpSp>
          <p:nvGrpSpPr>
            <p:cNvPr id="5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04" name="TextBox 77"/>
            <p:cNvSpPr txBox="1">
              <a:spLocks noChangeArrowheads="1"/>
            </p:cNvSpPr>
            <p:nvPr/>
          </p:nvSpPr>
          <p:spPr bwMode="auto">
            <a:xfrm>
              <a:off x="1197" y="2684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当</a:t>
              </a:r>
            </a:p>
          </p:txBody>
        </p:sp>
      </p:grpSp>
      <p:grpSp>
        <p:nvGrpSpPr>
          <p:cNvPr id="656390" name="组合 656389"/>
          <p:cNvGrpSpPr/>
          <p:nvPr/>
        </p:nvGrpSpPr>
        <p:grpSpPr>
          <a:xfrm>
            <a:off x="2433176" y="1300131"/>
            <a:ext cx="1330167" cy="1331877"/>
            <a:chOff x="1023" y="2520"/>
            <a:chExt cx="838" cy="839"/>
          </a:xfrm>
        </p:grpSpPr>
        <p:grpSp>
          <p:nvGrpSpPr>
            <p:cNvPr id="2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07" name="TextBox 77"/>
            <p:cNvSpPr txBox="1">
              <a:spLocks noChangeArrowheads="1"/>
            </p:cNvSpPr>
            <p:nvPr/>
          </p:nvSpPr>
          <p:spPr bwMode="auto">
            <a:xfrm>
              <a:off x="1196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堂</a:t>
              </a:r>
            </a:p>
          </p:txBody>
        </p:sp>
      </p:grpSp>
      <p:grpSp>
        <p:nvGrpSpPr>
          <p:cNvPr id="656393" name="组合 656392"/>
          <p:cNvGrpSpPr/>
          <p:nvPr/>
        </p:nvGrpSpPr>
        <p:grpSpPr>
          <a:xfrm>
            <a:off x="4017252" y="1300131"/>
            <a:ext cx="1330166" cy="1331877"/>
            <a:chOff x="1023" y="2520"/>
            <a:chExt cx="838" cy="839"/>
          </a:xfrm>
        </p:grpSpPr>
        <p:grpSp>
          <p:nvGrpSpPr>
            <p:cNvPr id="5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10" name="TextBox 77"/>
            <p:cNvSpPr txBox="1">
              <a:spLocks noChangeArrowheads="1"/>
            </p:cNvSpPr>
            <p:nvPr/>
          </p:nvSpPr>
          <p:spPr bwMode="auto">
            <a:xfrm>
              <a:off x="1196" y="2684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达</a:t>
              </a:r>
            </a:p>
          </p:txBody>
        </p:sp>
      </p:grpSp>
      <p:grpSp>
        <p:nvGrpSpPr>
          <p:cNvPr id="656396" name="组合 656395"/>
          <p:cNvGrpSpPr/>
          <p:nvPr/>
        </p:nvGrpSpPr>
        <p:grpSpPr>
          <a:xfrm>
            <a:off x="5637004" y="1346992"/>
            <a:ext cx="1331274" cy="1330770"/>
            <a:chOff x="1023" y="2520"/>
            <a:chExt cx="838" cy="839"/>
          </a:xfrm>
        </p:grpSpPr>
        <p:grpSp>
          <p:nvGrpSpPr>
            <p:cNvPr id="8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13" name="TextBox 77"/>
            <p:cNvSpPr txBox="1">
              <a:spLocks noChangeArrowheads="1"/>
            </p:cNvSpPr>
            <p:nvPr/>
          </p:nvSpPr>
          <p:spPr bwMode="auto">
            <a:xfrm>
              <a:off x="1197" y="2684"/>
              <a:ext cx="488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标</a:t>
              </a:r>
            </a:p>
          </p:txBody>
        </p:sp>
      </p:grpSp>
      <p:grpSp>
        <p:nvGrpSpPr>
          <p:cNvPr id="656399" name="组合 656398"/>
          <p:cNvGrpSpPr/>
          <p:nvPr/>
        </p:nvGrpSpPr>
        <p:grpSpPr>
          <a:xfrm>
            <a:off x="6497960" y="3280475"/>
            <a:ext cx="1329059" cy="1330770"/>
            <a:chOff x="1023" y="2520"/>
            <a:chExt cx="838" cy="839"/>
          </a:xfrm>
        </p:grpSpPr>
        <p:grpSp>
          <p:nvGrpSpPr>
            <p:cNvPr id="11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16" name="TextBox 77"/>
            <p:cNvSpPr txBox="1">
              <a:spLocks noChangeArrowheads="1"/>
            </p:cNvSpPr>
            <p:nvPr/>
          </p:nvSpPr>
          <p:spPr bwMode="auto">
            <a:xfrm>
              <a:off x="1182" y="2680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固</a:t>
              </a:r>
            </a:p>
          </p:txBody>
        </p:sp>
      </p:grpSp>
      <p:grpSp>
        <p:nvGrpSpPr>
          <p:cNvPr id="656402" name="组合 656401"/>
          <p:cNvGrpSpPr/>
          <p:nvPr/>
        </p:nvGrpSpPr>
        <p:grpSpPr>
          <a:xfrm>
            <a:off x="8144588" y="3280475"/>
            <a:ext cx="1330167" cy="1330770"/>
            <a:chOff x="1023" y="2520"/>
            <a:chExt cx="838" cy="839"/>
          </a:xfrm>
        </p:grpSpPr>
        <p:grpSp>
          <p:nvGrpSpPr>
            <p:cNvPr id="14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19" name="TextBox 77"/>
            <p:cNvSpPr txBox="1">
              <a:spLocks noChangeArrowheads="1"/>
            </p:cNvSpPr>
            <p:nvPr/>
          </p:nvSpPr>
          <p:spPr bwMode="auto">
            <a:xfrm>
              <a:off x="1201" y="2680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双</a:t>
              </a:r>
            </a:p>
          </p:txBody>
        </p:sp>
      </p:grpSp>
      <p:grpSp>
        <p:nvGrpSpPr>
          <p:cNvPr id="656405" name="组合 656404"/>
          <p:cNvGrpSpPr/>
          <p:nvPr/>
        </p:nvGrpSpPr>
        <p:grpSpPr>
          <a:xfrm>
            <a:off x="9793781" y="3293913"/>
            <a:ext cx="1329059" cy="1330770"/>
            <a:chOff x="1023" y="2520"/>
            <a:chExt cx="838" cy="839"/>
          </a:xfrm>
        </p:grpSpPr>
        <p:grpSp>
          <p:nvGrpSpPr>
            <p:cNvPr id="17" name="组合 57"/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905"/>
              </a:p>
            </p:txBody>
          </p:sp>
        </p:grpSp>
        <p:sp>
          <p:nvSpPr>
            <p:cNvPr id="51222" name="TextBox 77"/>
            <p:cNvSpPr txBox="1">
              <a:spLocks noChangeArrowheads="1"/>
            </p:cNvSpPr>
            <p:nvPr/>
          </p:nvSpPr>
          <p:spPr bwMode="auto">
            <a:xfrm>
              <a:off x="1197" y="2672"/>
              <a:ext cx="489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6" tIns="45717" rIns="91436" bIns="45717">
              <a:spAutoFit/>
            </a:bodyPr>
            <a:lstStyle>
              <a:lvl1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1pPr>
              <a:lvl2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2pPr>
              <a:lvl3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3pPr>
              <a:lvl4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4pPr>
              <a:lvl5pPr defTabSz="431800"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2847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7419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1991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656330" indent="1905" defTabSz="431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4655" b="1">
                  <a:solidFill>
                    <a:srgbClr val="66663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基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3249" name="对象 1036289"/>
          <p:cNvGraphicFramePr>
            <a:graphicFrameLocks noChangeAspect="1"/>
          </p:cNvGraphicFramePr>
          <p:nvPr/>
        </p:nvGraphicFramePr>
        <p:xfrm>
          <a:off x="539301" y="556496"/>
          <a:ext cx="11115417" cy="295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556496"/>
                        <a:ext cx="11115417" cy="2951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6291" name="对象 1036290"/>
          <p:cNvGraphicFramePr>
            <a:graphicFrameLocks noChangeAspect="1"/>
          </p:cNvGraphicFramePr>
          <p:nvPr/>
        </p:nvGraphicFramePr>
        <p:xfrm>
          <a:off x="537620" y="3726329"/>
          <a:ext cx="7928785" cy="22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7620" y="3726329"/>
                        <a:ext cx="7928785" cy="225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6292" name="对象 1036291"/>
          <p:cNvGraphicFramePr>
            <a:graphicFrameLocks noChangeAspect="1"/>
          </p:cNvGraphicFramePr>
          <p:nvPr/>
        </p:nvGraphicFramePr>
        <p:xfrm>
          <a:off x="544340" y="5706846"/>
          <a:ext cx="11103658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5706846"/>
                        <a:ext cx="11103658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6293" name="图片 103629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0850" y="3675935"/>
            <a:ext cx="2106504" cy="143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4273" name="对象 1037313"/>
          <p:cNvGraphicFramePr>
            <a:graphicFrameLocks noChangeAspect="1"/>
          </p:cNvGraphicFramePr>
          <p:nvPr/>
        </p:nvGraphicFramePr>
        <p:xfrm>
          <a:off x="539301" y="907580"/>
          <a:ext cx="11115417" cy="5042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907580"/>
                        <a:ext cx="11115417" cy="5042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7315" name="对象 1037314"/>
          <p:cNvGraphicFramePr>
            <a:graphicFrameLocks noChangeAspect="1"/>
          </p:cNvGraphicFramePr>
          <p:nvPr/>
        </p:nvGraphicFramePr>
        <p:xfrm>
          <a:off x="544340" y="3230782"/>
          <a:ext cx="11103658" cy="2845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3230782"/>
                        <a:ext cx="11103658" cy="2845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7316" name="对象 1037315"/>
          <p:cNvGraphicFramePr>
            <a:graphicFrameLocks noChangeAspect="1"/>
          </p:cNvGraphicFramePr>
          <p:nvPr/>
        </p:nvGraphicFramePr>
        <p:xfrm>
          <a:off x="549380" y="5607736"/>
          <a:ext cx="11095259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5607736"/>
                        <a:ext cx="11095259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5297" name="对象 1038337"/>
          <p:cNvGraphicFramePr>
            <a:graphicFrameLocks noChangeAspect="1"/>
          </p:cNvGraphicFramePr>
          <p:nvPr/>
        </p:nvGraphicFramePr>
        <p:xfrm>
          <a:off x="539301" y="1794528"/>
          <a:ext cx="11115417" cy="2195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794528"/>
                        <a:ext cx="11115417" cy="2195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39" name="对象 1038338"/>
          <p:cNvGraphicFramePr>
            <a:graphicFrameLocks noChangeAspect="1"/>
          </p:cNvGraphicFramePr>
          <p:nvPr/>
        </p:nvGraphicFramePr>
        <p:xfrm>
          <a:off x="544340" y="3082956"/>
          <a:ext cx="11103658" cy="1463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r:id="rId4" progId="Word.Document.8">
                  <p:embed/>
                </p:oleObj>
              </mc:Choice>
              <mc:Fallback>
                <p:oleObj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3082956"/>
                        <a:ext cx="11103658" cy="1463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0" name="对象 1038339"/>
          <p:cNvGraphicFramePr>
            <a:graphicFrameLocks noChangeAspect="1"/>
          </p:cNvGraphicFramePr>
          <p:nvPr/>
        </p:nvGraphicFramePr>
        <p:xfrm>
          <a:off x="549380" y="4420099"/>
          <a:ext cx="11095259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r:id="rId6" progId="Word.Document.8">
                  <p:embed/>
                </p:oleObj>
              </mc:Choice>
              <mc:Fallback>
                <p:oleObj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4420099"/>
                        <a:ext cx="11095259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6321" name="对象 1039361"/>
          <p:cNvGraphicFramePr>
            <a:graphicFrameLocks noChangeAspect="1"/>
          </p:cNvGraphicFramePr>
          <p:nvPr/>
        </p:nvGraphicFramePr>
        <p:xfrm>
          <a:off x="539301" y="1273782"/>
          <a:ext cx="11115417" cy="431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1273782"/>
                        <a:ext cx="11115417" cy="431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63" name="对象 1039362"/>
          <p:cNvGraphicFramePr>
            <a:graphicFrameLocks noChangeAspect="1"/>
          </p:cNvGraphicFramePr>
          <p:nvPr/>
        </p:nvGraphicFramePr>
        <p:xfrm>
          <a:off x="544340" y="2834342"/>
          <a:ext cx="11103658" cy="2845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r:id="rId5" progId="Word.Document.8">
                  <p:embed/>
                </p:oleObj>
              </mc:Choice>
              <mc:Fallback>
                <p:oleObj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4340" y="2834342"/>
                        <a:ext cx="11103658" cy="2845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64" name="对象 1039363"/>
          <p:cNvGraphicFramePr>
            <a:graphicFrameLocks noChangeAspect="1"/>
          </p:cNvGraphicFramePr>
          <p:nvPr/>
        </p:nvGraphicFramePr>
        <p:xfrm>
          <a:off x="549380" y="5310407"/>
          <a:ext cx="11095259" cy="73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r:id="rId7" progId="Word.Document.8">
                  <p:embed/>
                </p:oleObj>
              </mc:Choice>
              <mc:Fallback>
                <p:oleObj r:id="rId7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9380" y="5310407"/>
                        <a:ext cx="11095259" cy="73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8369" name="对象 967690"/>
          <p:cNvGraphicFramePr>
            <a:graphicFrameLocks noChangeAspect="1"/>
          </p:cNvGraphicFramePr>
          <p:nvPr/>
        </p:nvGraphicFramePr>
        <p:xfrm>
          <a:off x="539301" y="2698276"/>
          <a:ext cx="11115417" cy="146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2698276"/>
                        <a:ext cx="11115417" cy="1463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0417" name="对象 941066"/>
          <p:cNvGraphicFramePr>
            <a:graphicFrameLocks noChangeAspect="1"/>
          </p:cNvGraphicFramePr>
          <p:nvPr/>
        </p:nvGraphicFramePr>
        <p:xfrm>
          <a:off x="539301" y="501061"/>
          <a:ext cx="11115417" cy="5855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r:id="rId3" progId="Word.Document.8">
                  <p:embed/>
                </p:oleObj>
              </mc:Choice>
              <mc:Fallback>
                <p:oleObj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301" y="501061"/>
                        <a:ext cx="11115417" cy="58558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E94AF36F-BF81-458F-9080-3B23B8C25E6E}" type="slidenum">
              <a:rPr lang="zh-CN" altLang="en-US" sz="1905" smtClean="0"/>
              <a:t>36</a:t>
            </a:fld>
            <a:endParaRPr lang="zh-CN" altLang="en-US" sz="1905"/>
          </a:p>
        </p:txBody>
      </p:sp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mtClean="0"/>
              <a:t>谢    谢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数学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36</Paragraphs>
  <Slides>36</Slides>
  <Notes>22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baseType="lpstr" size="37">
      <vt:lpstr>数学</vt:lpstr>
      <vt:lpstr>Slide 1</vt:lpstr>
      <vt:lpstr>复数的概念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1</cp:revision>
  <dcterms:created xsi:type="dcterms:W3CDTF">2020-07-09T09:31:06Z</dcterms:created>
  <dcterms:modified xsi:type="dcterms:W3CDTF">2021-10-10T00:56:38Z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2052-10.1.0.7698</vt:lpwstr>
  </property>
</Properties>
</file>