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3453" r:id="rId1"/>
    <p:sldMasterId id="2147503490" r:id="rId2"/>
  </p:sldMasterIdLst>
  <p:notesMasterIdLst>
    <p:notesMasterId r:id="rId3"/>
  </p:notesMasterIdLst>
  <p:sldIdLst>
    <p:sldId id="9649" r:id="rId4"/>
    <p:sldId id="9652" r:id="rId5"/>
    <p:sldId id="9655" r:id="rId6"/>
    <p:sldId id="9658" r:id="rId7"/>
    <p:sldId id="9664" r:id="rId9"/>
    <p:sldId id="9667" r:id="rId10"/>
    <p:sldId id="9670" r:id="rId11"/>
    <p:sldId id="9673" r:id="rId12"/>
    <p:sldId id="9676" r:id="rId13"/>
    <p:sldId id="9682" r:id="rId15"/>
    <p:sldId id="9685" r:id="rId16"/>
    <p:sldId id="9688" r:id="rId17"/>
    <p:sldId id="9691" r:id="rId18"/>
    <p:sldId id="9694" r:id="rId19"/>
    <p:sldId id="9697" r:id="rId20"/>
    <p:sldId id="9703" r:id="rId22"/>
    <p:sldId id="9706" r:id="rId23"/>
    <p:sldId id="9709" r:id="rId24"/>
    <p:sldId id="9712" r:id="rId25"/>
    <p:sldId id="9715" r:id="rId26"/>
    <p:sldId id="9718" r:id="rId27"/>
    <p:sldId id="9724" r:id="rId29"/>
    <p:sldId id="9727" r:id="rId30"/>
    <p:sldId id="9730" r:id="rId31"/>
    <p:sldId id="9733" r:id="rId32"/>
    <p:sldId id="9736" r:id="rId33"/>
    <p:sldId id="9739" r:id="rId34"/>
    <p:sldId id="9745" r:id="rId36"/>
    <p:sldId id="9748" r:id="rId37"/>
    <p:sldId id="9751" r:id="rId38"/>
    <p:sldId id="9754" r:id="rId39"/>
    <p:sldId id="9760" r:id="rId41"/>
    <p:sldId id="9763" r:id="rId42"/>
    <p:sldId id="9766" r:id="rId43"/>
    <p:sldId id="9769" r:id="rId44"/>
    <p:sldId id="9772" r:id="rId45"/>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slide" Target="slides/slide29.xml"/><Relationship Id="rId38" Type="http://schemas.openxmlformats.org/officeDocument/2006/relationships/slide" Target="slides/slide30.xml"/><Relationship Id="rId39" Type="http://schemas.openxmlformats.org/officeDocument/2006/relationships/slide" Target="slides/slide31.xml"/><Relationship Id="rId41" Type="http://schemas.openxmlformats.org/officeDocument/2006/relationships/slide" Target="slides/slide32.xml"/><Relationship Id="rId42" Type="http://schemas.openxmlformats.org/officeDocument/2006/relationships/slide" Target="slides/slide33.xml"/><Relationship Id="rId43" Type="http://schemas.openxmlformats.org/officeDocument/2006/relationships/slide" Target="slides/slide34.xml"/><Relationship Id="rId44" Type="http://schemas.openxmlformats.org/officeDocument/2006/relationships/slide" Target="slides/slide35.xml"/><Relationship Id="rId45" Type="http://schemas.openxmlformats.org/officeDocument/2006/relationships/slide" Target="slides/slide36.xml"/><Relationship Id="rId46" Type="http://schemas.openxmlformats.org/officeDocument/2006/relationships/tableStyles" Target="tableStyles.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image" Target="../media/image2.png"/><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tags" Target="../tags/tag15.xml"/><Relationship Id="rId18" Type="http://schemas.openxmlformats.org/officeDocument/2006/relationships/tags" Target="../tags/tag16.xml"/><Relationship Id="rId19" Type="http://schemas.openxmlformats.org/officeDocument/2006/relationships/tags" Target="../tags/tag17.xml"/><Relationship Id="rId20" Type="http://schemas.openxmlformats.org/officeDocument/2006/relationships/tags" Target="../tags/tag18.xml"/><Relationship Id="rId21" Type="http://schemas.openxmlformats.org/officeDocument/2006/relationships/tags" Target="../tags/tag19.xml"/><Relationship Id="rId22" Type="http://schemas.openxmlformats.org/officeDocument/2006/relationships/tags" Target="../tags/tag20.xml"/><Relationship Id="rId23" Type="http://schemas.openxmlformats.org/officeDocument/2006/relationships/tags" Target="../tags/tag21.xml"/><Relationship Id="rId2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7.xml"/><Relationship Id="rId2" Type="http://schemas.openxmlformats.org/officeDocument/2006/relationships/image" Target="../media/image1.png"/><Relationship Id="rId3" Type="http://schemas.openxmlformats.org/officeDocument/2006/relationships/tags" Target="../tags/tag28.xml"/><Relationship Id="rId4" Type="http://schemas.openxmlformats.org/officeDocument/2006/relationships/tags" Target="../tags/tag29.xml"/><Relationship Id="rId5" Type="http://schemas.openxmlformats.org/officeDocument/2006/relationships/image" Target="../media/image3.png"/><Relationship Id="rId6" Type="http://schemas.openxmlformats.org/officeDocument/2006/relationships/tags" Target="../tags/tag30.xml"/><Relationship Id="rId7" Type="http://schemas.openxmlformats.org/officeDocument/2006/relationships/image" Target="../media/image4.png"/><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tags" Target="../tags/tag33.xml"/><Relationship Id="rId11" Type="http://schemas.openxmlformats.org/officeDocument/2006/relationships/tags" Target="../tags/tag34.xml"/><Relationship Id="rId12" Type="http://schemas.openxmlformats.org/officeDocument/2006/relationships/tags" Target="../tags/tag35.xml"/><Relationship Id="rId13"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1.png"/><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image" Target="../media/image5.png"/><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tags" Target="../tags/tag41.xml"/><Relationship Id="rId9" Type="http://schemas.openxmlformats.org/officeDocument/2006/relationships/tags" Target="../tags/tag42.xml"/><Relationship Id="rId10" Type="http://schemas.openxmlformats.org/officeDocument/2006/relationships/tags" Target="../tags/tag43.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tags" Target="../tags/tag45.xml"/><Relationship Id="rId3" Type="http://schemas.openxmlformats.org/officeDocument/2006/relationships/tags" Target="../tags/tag46.xml"/><Relationship Id="rId4" Type="http://schemas.openxmlformats.org/officeDocument/2006/relationships/tags" Target="../tags/tag47.xml"/><Relationship Id="rId5" Type="http://schemas.openxmlformats.org/officeDocument/2006/relationships/tags" Target="../tags/tag48.xml"/><Relationship Id="rId6" Type="http://schemas.openxmlformats.org/officeDocument/2006/relationships/tags" Target="../tags/tag49.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tags" Target="../tags/tag67.xml"/><Relationship Id="rId3" Type="http://schemas.openxmlformats.org/officeDocument/2006/relationships/tags" Target="../tags/tag68.xml"/><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tags" Target="../tags/tag73.xml"/><Relationship Id="rId4" Type="http://schemas.openxmlformats.org/officeDocument/2006/relationships/tags" Target="../tags/tag74.xml"/><Relationship Id="rId5" Type="http://schemas.openxmlformats.org/officeDocument/2006/relationships/tags" Target="../tags/tag7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image" Target="../media/image1.png"/><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image" Target="../media/image2.png"/><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tags" Target="../tags/tag84.xml"/><Relationship Id="rId12" Type="http://schemas.openxmlformats.org/officeDocument/2006/relationships/tags" Target="../tags/tag85.xml"/><Relationship Id="rId13" Type="http://schemas.openxmlformats.org/officeDocument/2006/relationships/tags" Target="../tags/tag86.xml"/><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ags" Target="../tags/tag93.xml"/><Relationship Id="rId21" Type="http://schemas.openxmlformats.org/officeDocument/2006/relationships/tags" Target="../tags/tag94.xml"/><Relationship Id="rId22" Type="http://schemas.openxmlformats.org/officeDocument/2006/relationships/tags" Target="../tags/tag95.xml"/><Relationship Id="rId23" Type="http://schemas.openxmlformats.org/officeDocument/2006/relationships/tags" Target="../tags/tag96.xml"/><Relationship Id="rId2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3" name="图片 21"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672" name="矩形 22"/>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nvGrpSpPr>
          <p:cNvPr id="35" name="组合 24"/>
          <p:cNvGrpSpPr/>
          <p:nvPr userDrawn="1">
            <p:custDataLst>
              <p:tags r:id="rId4"/>
            </p:custDataLst>
          </p:nvPr>
        </p:nvGrpSpPr>
        <p:grpSpPr>
          <a:xfrm>
            <a:off x="568960" y="2239645"/>
            <a:ext cx="2897505" cy="180340"/>
            <a:chOff x="960" y="3138"/>
            <a:chExt cx="4563" cy="284"/>
          </a:xfrm>
          <a:gradFill>
            <a:gsLst>
              <a:gs pos="0">
                <a:schemeClr val="accent1"/>
              </a:gs>
              <a:gs pos="25000">
                <a:schemeClr val="accent2"/>
              </a:gs>
              <a:gs pos="100000">
                <a:schemeClr val="accent2">
                  <a:alpha val="70000"/>
                </a:schemeClr>
              </a:gs>
            </a:gsLst>
            <a:lin ang="0" scaled="0"/>
          </a:gradFill>
        </p:grpSpPr>
        <p:grpSp>
          <p:nvGrpSpPr>
            <p:cNvPr id="37" name="组合 25"/>
            <p:cNvGrpSpPr/>
            <p:nvPr/>
          </p:nvGrpSpPr>
          <p:grpSpPr>
            <a:xfrm>
              <a:off x="960" y="3138"/>
              <a:ext cx="1910" cy="284"/>
              <a:chOff x="930" y="1845"/>
              <a:chExt cx="1709" cy="254"/>
            </a:xfrm>
            <a:grpFill/>
          </p:grpSpPr>
          <p:sp>
            <p:nvSpPr>
              <p:cNvPr id="1048674" name="平行四边形 27"/>
              <p:cNvSpPr/>
              <p:nvPr>
                <p:custDataLst>
                  <p:tags r:id="rId5"/>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6" name="平行四边形 28"/>
              <p:cNvSpPr/>
              <p:nvPr>
                <p:custDataLst>
                  <p:tags r:id="rId6"/>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8" name="平行四边形 29"/>
              <p:cNvSpPr/>
              <p:nvPr>
                <p:custDataLst>
                  <p:tags r:id="rId7"/>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0" name="平行四边形 30"/>
              <p:cNvSpPr/>
              <p:nvPr>
                <p:custDataLst>
                  <p:tags r:id="rId8"/>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2" name="平行四边形 31"/>
              <p:cNvSpPr/>
              <p:nvPr>
                <p:custDataLst>
                  <p:tags r:id="rId9"/>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4" name="平行四边形 32"/>
              <p:cNvSpPr/>
              <p:nvPr>
                <p:custDataLst>
                  <p:tags r:id="rId10"/>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29" name="直接连接符 26"/>
            <p:cNvCxnSpPr>
              <a:cxnSpLocks/>
            </p:cNvCxnSpPr>
            <p:nvPr>
              <p:custDataLst>
                <p:tags r:id="rId11"/>
              </p:custDataLst>
            </p:nvPr>
          </p:nvCxnSpPr>
          <p:spPr>
            <a:xfrm>
              <a:off x="2775" y="3411"/>
              <a:ext cx="2748" cy="0"/>
            </a:xfrm>
            <a:prstGeom prst="line"/>
            <a:grp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grpSp>
      <p:pic>
        <p:nvPicPr>
          <p:cNvPr id="2097155" name="图片 33" descr="资源 1@4x-8"/>
          <p:cNvPicPr>
            <a:picLocks noChangeAspect="1"/>
          </p:cNvPicPr>
          <p:nvPr userDrawn="1">
            <p:custDataLst>
              <p:tags r:id="rId12"/>
            </p:custDataLst>
          </p:nvPr>
        </p:nvPicPr>
        <p:blipFill>
          <a:blip xmlns:r="http://schemas.openxmlformats.org/officeDocument/2006/relationships" r:embed="rId13"/>
          <a:srcRect r="14083"/>
          <a:stretch>
            <a:fillRect/>
          </a:stretch>
        </p:blipFill>
        <p:spPr>
          <a:xfrm>
            <a:off x="6154420" y="1827530"/>
            <a:ext cx="6037580" cy="5030470"/>
          </a:xfrm>
          <a:prstGeom prst="rect"/>
        </p:spPr>
      </p:pic>
      <p:sp>
        <p:nvSpPr>
          <p:cNvPr id="1048686" name="椭圆 34"/>
          <p:cNvSpPr/>
          <p:nvPr userDrawn="1">
            <p:custDataLst>
              <p:tags r:id="rId14"/>
            </p:custDataLst>
          </p:nvPr>
        </p:nvSpPr>
        <p:spPr>
          <a:xfrm>
            <a:off x="559435" y="524573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88" name="等腰三角形 35"/>
          <p:cNvSpPr/>
          <p:nvPr userDrawn="1">
            <p:custDataLst>
              <p:tags r:id="rId15"/>
            </p:custDataLst>
          </p:nvPr>
        </p:nvSpPr>
        <p:spPr>
          <a:xfrm rot="5400000">
            <a:off x="701675" y="540575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1" name="直接连接符 36"/>
          <p:cNvCxnSpPr>
            <a:cxnSpLocks/>
          </p:cNvCxnSpPr>
          <p:nvPr userDrawn="1">
            <p:custDataLst>
              <p:tags r:id="rId16"/>
            </p:custDataLst>
          </p:nvPr>
        </p:nvCxnSpPr>
        <p:spPr>
          <a:xfrm flipH="1" flipV="1">
            <a:off x="1142365" y="566039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690" name="标题 1"/>
          <p:cNvSpPr>
            <a:spLocks noGrp="1"/>
          </p:cNvSpPr>
          <p:nvPr>
            <p:ph type="ctrTitle" hasCustomPrompt="1"/>
            <p:custDataLst>
              <p:tags r:id="rId17"/>
            </p:custDataLst>
          </p:nvPr>
        </p:nvSpPr>
        <p:spPr>
          <a:xfrm>
            <a:off x="533399" y="2488235"/>
            <a:ext cx="6537961" cy="1175939"/>
          </a:xfrm>
        </p:spPr>
        <p:txBody>
          <a:bodyPr anchor="b">
            <a:normAutofit/>
          </a:bodyPr>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692" name="副标题 2"/>
          <p:cNvSpPr>
            <a:spLocks noGrp="1"/>
          </p:cNvSpPr>
          <p:nvPr>
            <p:ph type="subTitle" idx="1"/>
            <p:custDataLst>
              <p:tags r:id="rId18"/>
            </p:custDataLst>
          </p:nvPr>
        </p:nvSpPr>
        <p:spPr>
          <a:xfrm>
            <a:off x="533399" y="3735355"/>
            <a:ext cx="6537961" cy="972000"/>
          </a:xfrm>
        </p:spPr>
        <p:txBody>
          <a:bodyPr>
            <a:normAutofit/>
          </a:bodyPr>
          <a:lstStyle>
            <a:lvl1pPr algn="l" indent="0" marL="0">
              <a:lnSpc>
                <a:spcPct val="100000"/>
              </a:lnSpc>
              <a:buNone/>
              <a:defRPr baseline="0" sz="2000" spc="130">
                <a:gradFill>
                  <a:gsLst>
                    <a:gs pos="0">
                      <a:schemeClr val="accent1"/>
                    </a:gs>
                    <a:gs pos="30000">
                      <a:schemeClr val="accent2">
                        <a:alpha val="95000"/>
                      </a:schemeClr>
                    </a:gs>
                    <a:gs pos="100000">
                      <a:schemeClr val="accent2">
                        <a:alpha val="50000"/>
                      </a:schemeClr>
                    </a:gs>
                  </a:gsLst>
                  <a:lin ang="270000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94" name="日期占位符 3"/>
          <p:cNvSpPr>
            <a:spLocks noGrp="1"/>
          </p:cNvSpPr>
          <p:nvPr>
            <p:ph type="dt" sz="half" idx="10"/>
            <p:custDataLst>
              <p:tags r:id="rId19"/>
            </p:custDataLst>
          </p:nvPr>
        </p:nvSpPr>
        <p:spPr/>
        <p:txBody>
          <a:bodyPr>
            <a:normAutofit/>
          </a:bodyPr>
          <a:p>
            <a:fld id="{5592522B-0F24-4480-B9DD-A9474A6880D6}" type="datetimeFigureOut">
              <a:rPr altLang="en-US" lang="zh-CN" smtClean="0"/>
            </a:fld>
            <a:endParaRPr altLang="en-US" lang="zh-CN"/>
          </a:p>
        </p:txBody>
      </p:sp>
      <p:sp>
        <p:nvSpPr>
          <p:cNvPr id="1048696" name="页脚占位符 4"/>
          <p:cNvSpPr>
            <a:spLocks noGrp="1"/>
          </p:cNvSpPr>
          <p:nvPr>
            <p:ph type="ftr" sz="quarter" idx="11"/>
            <p:custDataLst>
              <p:tags r:id="rId20"/>
            </p:custDataLst>
          </p:nvPr>
        </p:nvSpPr>
        <p:spPr/>
        <p:txBody>
          <a:bodyPr>
            <a:normAutofit/>
          </a:bodyPr>
          <a:p>
            <a:endParaRPr altLang="en-US" dirty="0" lang="zh-CN"/>
          </a:p>
        </p:txBody>
      </p:sp>
      <p:sp>
        <p:nvSpPr>
          <p:cNvPr id="1048698" name="灯片编号占位符 5"/>
          <p:cNvSpPr>
            <a:spLocks noGrp="1"/>
          </p:cNvSpPr>
          <p:nvPr>
            <p:ph type="sldNum" sz="quarter" idx="12"/>
            <p:custDataLst>
              <p:tags r:id="rId21"/>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700" name="文本占位符 9"/>
          <p:cNvSpPr>
            <a:spLocks noGrp="1"/>
          </p:cNvSpPr>
          <p:nvPr>
            <p:ph type="body" sz="quarter" idx="13" hasCustomPrompt="1"/>
            <p:custDataLst>
              <p:tags r:id="rId22"/>
            </p:custDataLst>
          </p:nvPr>
        </p:nvSpPr>
        <p:spPr>
          <a:xfrm>
            <a:off x="533399" y="468000"/>
            <a:ext cx="653796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sp>
        <p:nvSpPr>
          <p:cNvPr id="1048702" name="文本占位符 23"/>
          <p:cNvSpPr>
            <a:spLocks noGrp="1"/>
          </p:cNvSpPr>
          <p:nvPr>
            <p:ph type="body" sz="quarter" idx="17" hasCustomPrompt="1"/>
            <p:custDataLst>
              <p:tags r:id="rId23"/>
            </p:custDataLst>
          </p:nvPr>
        </p:nvSpPr>
        <p:spPr>
          <a:xfrm>
            <a:off x="1190412" y="5106881"/>
            <a:ext cx="5880948"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9" name=""/>
        <p:cNvGrpSpPr/>
        <p:nvPr/>
      </p:nvGrpSpPr>
      <p:grpSpPr>
        <a:xfrm>
          <a:off x="0" y="0"/>
          <a:ext cx="0" cy="0"/>
          <a:chOff x="0" y="0"/>
          <a:chExt cx="0" cy="0"/>
        </a:xfrm>
      </p:grpSpPr>
      <p:sp>
        <p:nvSpPr>
          <p:cNvPr id="1048704"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06"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8"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10" name="页脚占位符 4"/>
          <p:cNvSpPr>
            <a:spLocks noGrp="1"/>
          </p:cNvSpPr>
          <p:nvPr>
            <p:ph type="ftr" sz="quarter" idx="11"/>
            <p:custDataLst>
              <p:tags r:id="rId4"/>
            </p:custDataLst>
          </p:nvPr>
        </p:nvSpPr>
        <p:spPr/>
        <p:txBody>
          <a:bodyPr/>
          <a:p>
            <a:endParaRPr altLang="en-US" lang="zh-CN"/>
          </a:p>
        </p:txBody>
      </p:sp>
      <p:sp>
        <p:nvSpPr>
          <p:cNvPr id="1048712"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41" name=""/>
        <p:cNvGrpSpPr/>
        <p:nvPr/>
      </p:nvGrpSpPr>
      <p:grpSpPr>
        <a:xfrm>
          <a:off x="0" y="0"/>
          <a:ext cx="0" cy="0"/>
          <a:chOff x="0" y="0"/>
          <a:chExt cx="0" cy="0"/>
        </a:xfrm>
      </p:grpSpPr>
      <p:pic>
        <p:nvPicPr>
          <p:cNvPr id="2097157" name="图片 13"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714" name="矩形 14"/>
          <p:cNvSpPr/>
          <p:nvPr userDrawn="1">
            <p:custDataLst>
              <p:tags r:id="rId3"/>
            </p:custDataLst>
          </p:nvPr>
        </p:nvSpPr>
        <p:spPr>
          <a:xfrm>
            <a:off x="1028065" y="0"/>
            <a:ext cx="2239645"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9" name="图片 15" descr="资源 2@4x-8"/>
          <p:cNvPicPr>
            <a:picLocks noChangeAspect="1"/>
          </p:cNvPicPr>
          <p:nvPr userDrawn="1">
            <p:custDataLst>
              <p:tags r:id="rId4"/>
            </p:custDataLst>
          </p:nvPr>
        </p:nvPicPr>
        <p:blipFill>
          <a:blip xmlns:r="http://schemas.openxmlformats.org/officeDocument/2006/relationships" r:embed="rId5"/>
          <a:stretch>
            <a:fillRect/>
          </a:stretch>
        </p:blipFill>
        <p:spPr>
          <a:xfrm>
            <a:off x="356870" y="2493645"/>
            <a:ext cx="4040505" cy="4050030"/>
          </a:xfrm>
          <a:prstGeom prst="rect"/>
        </p:spPr>
      </p:pic>
      <p:pic>
        <p:nvPicPr>
          <p:cNvPr id="2097161" name="图片 16" descr="资源 1@4x-8"/>
          <p:cNvPicPr>
            <a:picLocks noChangeAspect="1"/>
          </p:cNvPicPr>
          <p:nvPr userDrawn="1">
            <p:custDataLst>
              <p:tags r:id="rId6"/>
            </p:custDataLst>
          </p:nvPr>
        </p:nvPicPr>
        <p:blipFill>
          <a:blip xmlns:r="http://schemas.openxmlformats.org/officeDocument/2006/relationships" r:embed="rId7"/>
          <a:srcRect l="10601"/>
          <a:stretch>
            <a:fillRect/>
          </a:stretch>
        </p:blipFill>
        <p:spPr>
          <a:xfrm>
            <a:off x="0" y="1977390"/>
            <a:ext cx="5253355" cy="4658360"/>
          </a:xfrm>
          <a:prstGeom prst="rect"/>
        </p:spPr>
      </p:pic>
      <p:sp>
        <p:nvSpPr>
          <p:cNvPr id="1048716" name="标题 1"/>
          <p:cNvSpPr>
            <a:spLocks noGrp="1"/>
          </p:cNvSpPr>
          <p:nvPr>
            <p:ph type="title" hasCustomPrompt="1"/>
            <p:custDataLst>
              <p:tags r:id="rId8"/>
            </p:custDataLst>
          </p:nvPr>
        </p:nvSpPr>
        <p:spPr>
          <a:xfrm>
            <a:off x="2516269" y="227425"/>
            <a:ext cx="2564871" cy="1308480"/>
          </a:xfrm>
        </p:spPr>
        <p:txBody>
          <a:bodyPr anchor="b">
            <a:normAutofit/>
          </a:bodyPr>
          <a:lstStyle>
            <a:lvl1pPr algn="r">
              <a:defRPr sz="5400">
                <a:ln>
                  <a:gradFill>
                    <a:gsLst>
                      <a:gs pos="0">
                        <a:schemeClr val="accent2"/>
                      </a:gs>
                      <a:gs pos="100000">
                        <a:schemeClr val="accent2">
                          <a:alpha val="50000"/>
                        </a:schemeClr>
                      </a:gs>
                    </a:gsLst>
                    <a:lin ang="5400000" scaled="1"/>
                  </a:gradFill>
                </a:ln>
              </a:defRPr>
            </a:lvl1pPr>
          </a:lstStyle>
          <a:p>
            <a:r>
              <a:rPr altLang="en-US" dirty="0" lang="zh-CN"/>
              <a:t>标题</a:t>
            </a:r>
            <a:endParaRPr altLang="en-US" dirty="0" lang="zh-CN"/>
          </a:p>
        </p:txBody>
      </p:sp>
      <p:sp>
        <p:nvSpPr>
          <p:cNvPr id="1048718" name="文本占位符 2"/>
          <p:cNvSpPr>
            <a:spLocks noGrp="1"/>
          </p:cNvSpPr>
          <p:nvPr>
            <p:ph type="body" idx="1" hasCustomPrompt="1"/>
            <p:custDataLst>
              <p:tags r:id="rId9"/>
            </p:custDataLst>
          </p:nvPr>
        </p:nvSpPr>
        <p:spPr>
          <a:xfrm>
            <a:off x="5081140" y="1012446"/>
            <a:ext cx="2880000" cy="504000"/>
          </a:xfrm>
        </p:spPr>
        <p:txBody>
          <a:bodyPr anchor="t"/>
          <a:lstStyle>
            <a:lvl1pPr indent="0" marL="0">
              <a:buNone/>
              <a:defRPr b="0" sz="2400">
                <a:ln>
                  <a:gradFill>
                    <a:gsLst>
                      <a:gs pos="0">
                        <a:schemeClr val="accent1"/>
                      </a:gs>
                      <a:gs pos="52000">
                        <a:schemeClr val="accent2"/>
                      </a:gs>
                      <a:gs pos="100000">
                        <a:schemeClr val="accent2">
                          <a:alpha val="0"/>
                        </a:schemeClr>
                      </a:gs>
                    </a:gsLst>
                    <a:lin ang="5400000" scaled="1"/>
                  </a:gradFill>
                </a:ln>
                <a:no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sp>
        <p:nvSpPr>
          <p:cNvPr id="1048720" name="日期占位符 6"/>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22" name="页脚占位符 7"/>
          <p:cNvSpPr>
            <a:spLocks noGrp="1"/>
          </p:cNvSpPr>
          <p:nvPr>
            <p:ph type="ftr" sz="quarter" idx="11"/>
            <p:custDataLst>
              <p:tags r:id="rId11"/>
            </p:custDataLst>
          </p:nvPr>
        </p:nvSpPr>
        <p:spPr/>
        <p:txBody>
          <a:bodyPr/>
          <a:p>
            <a:endParaRPr altLang="en-US" lang="zh-CN"/>
          </a:p>
        </p:txBody>
      </p:sp>
      <p:sp>
        <p:nvSpPr>
          <p:cNvPr id="1048724" name="灯片编号占位符 8"/>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43" name=""/>
        <p:cNvGrpSpPr/>
        <p:nvPr/>
      </p:nvGrpSpPr>
      <p:grpSpPr>
        <a:xfrm>
          <a:off x="0" y="0"/>
          <a:ext cx="0" cy="0"/>
          <a:chOff x="0" y="0"/>
          <a:chExt cx="0" cy="0"/>
        </a:xfrm>
      </p:grpSpPr>
      <p:pic>
        <p:nvPicPr>
          <p:cNvPr id="2097163" name="图片 2"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222" r="222"/>
          <a:stretch>
            <a:fillRect/>
          </a:stretch>
        </p:blipFill>
        <p:spPr>
          <a:xfrm>
            <a:off x="10160" y="0"/>
            <a:ext cx="12181840" cy="6858000"/>
          </a:xfrm>
          <a:prstGeom prst="rect"/>
        </p:spPr>
      </p:pic>
      <p:sp>
        <p:nvSpPr>
          <p:cNvPr id="1048726" name="矩形 6"/>
          <p:cNvSpPr/>
          <p:nvPr userDrawn="1">
            <p:custDataLst>
              <p:tags r:id="rId3"/>
            </p:custDataLst>
          </p:nvPr>
        </p:nvSpPr>
        <p:spPr>
          <a:xfrm>
            <a:off x="9525" y="3152140"/>
            <a:ext cx="12182475" cy="1419860"/>
          </a:xfrm>
          <a:prstGeom prst="rect"/>
          <a:gradFill>
            <a:gsLst>
              <a:gs pos="0">
                <a:schemeClr val="accent1"/>
              </a:gs>
              <a:gs pos="55000">
                <a:schemeClr val="accent2">
                  <a:alpha val="95000"/>
                </a:schemeClr>
              </a:gs>
              <a:gs pos="100000">
                <a:schemeClr val="accent2">
                  <a:alpha val="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pic>
        <p:nvPicPr>
          <p:cNvPr id="2097165" name="图片 9" descr="E:\【自产】\10.PPT\2023\精品模板\7.19\4x\资源 2@4x-8.png资源 2@4x-8"/>
          <p:cNvPicPr>
            <a:picLocks noChangeAspect="1"/>
          </p:cNvPicPr>
          <p:nvPr userDrawn="1">
            <p:custDataLst>
              <p:tags r:id="rId4"/>
            </p:custDataLst>
          </p:nvPr>
        </p:nvPicPr>
        <p:blipFill>
          <a:blip xmlns:r="http://schemas.openxmlformats.org/officeDocument/2006/relationships" r:embed="rId5"/>
          <a:srcRect l="2592" r="2592"/>
          <a:stretch>
            <a:fillRect/>
          </a:stretch>
        </p:blipFill>
        <p:spPr>
          <a:xfrm>
            <a:off x="6796405" y="1160780"/>
            <a:ext cx="4401820" cy="5532755"/>
          </a:xfrm>
          <a:prstGeom prst="rect"/>
        </p:spPr>
      </p:pic>
      <p:sp>
        <p:nvSpPr>
          <p:cNvPr id="1048728" name="标题 1"/>
          <p:cNvSpPr>
            <a:spLocks noGrp="1"/>
          </p:cNvSpPr>
          <p:nvPr>
            <p:ph type="title" hasCustomPrompt="1"/>
            <p:custDataLst>
              <p:tags r:id="rId6"/>
            </p:custDataLst>
          </p:nvPr>
        </p:nvSpPr>
        <p:spPr>
          <a:xfrm>
            <a:off x="996465" y="3446585"/>
            <a:ext cx="6135856" cy="1152000"/>
          </a:xfrm>
        </p:spPr>
        <p:txBody>
          <a:bodyPr anchor="t"/>
          <a:lstStyle>
            <a:lvl1pPr algn="l">
              <a:defRPr sz="5400"/>
            </a:lvl1pPr>
          </a:lstStyle>
          <a:p>
            <a:r>
              <a:rPr altLang="en-US" dirty="0" lang="zh-CN"/>
              <a:t>单击编辑母版标题</a:t>
            </a:r>
            <a:endParaRPr altLang="en-US" dirty="0" lang="zh-CN"/>
          </a:p>
        </p:txBody>
      </p:sp>
      <p:sp>
        <p:nvSpPr>
          <p:cNvPr id="1048730" name="日期占位符 3"/>
          <p:cNvSpPr>
            <a:spLocks noGrp="1"/>
          </p:cNvSpPr>
          <p:nvPr>
            <p:ph type="dt" sz="half" idx="10"/>
            <p:custDataLst>
              <p:tags r:id="rId7"/>
            </p:custDataLst>
          </p:nvPr>
        </p:nvSpPr>
        <p:spPr/>
        <p:txBody>
          <a:bodyPr/>
          <a:p>
            <a:fld id="{5592522B-0F24-4480-B9DD-A9474A6880D6}" type="datetimeFigureOut">
              <a:rPr altLang="en-US" lang="zh-CN" smtClean="0"/>
            </a:fld>
            <a:endParaRPr altLang="en-US" lang="zh-CN"/>
          </a:p>
        </p:txBody>
      </p:sp>
      <p:sp>
        <p:nvSpPr>
          <p:cNvPr id="1048732" name="页脚占位符 4"/>
          <p:cNvSpPr>
            <a:spLocks noGrp="1"/>
          </p:cNvSpPr>
          <p:nvPr>
            <p:ph type="ftr" sz="quarter" idx="11"/>
            <p:custDataLst>
              <p:tags r:id="rId8"/>
            </p:custDataLst>
          </p:nvPr>
        </p:nvSpPr>
        <p:spPr/>
        <p:txBody>
          <a:bodyPr/>
          <a:p>
            <a:endParaRPr altLang="en-US" lang="zh-CN"/>
          </a:p>
        </p:txBody>
      </p:sp>
      <p:sp>
        <p:nvSpPr>
          <p:cNvPr id="1048734" name="灯片编号占位符 5"/>
          <p:cNvSpPr>
            <a:spLocks noGrp="1"/>
          </p:cNvSpPr>
          <p:nvPr>
            <p:ph type="sldNum" sz="quarter" idx="12"/>
            <p:custDataLst>
              <p:tags r:id="rId9"/>
            </p:custDataLst>
          </p:nvPr>
        </p:nvSpPr>
        <p:spPr/>
        <p:txBody>
          <a:bodyPr/>
          <a:p>
            <a:fld id="{BE5F26B5-172A-4DC2-B0B7-181CFC56B87C}" type="slidenum">
              <a:rPr altLang="en-US" lang="zh-CN" smtClean="0"/>
            </a:fld>
            <a:endParaRPr altLang="en-US" lang="zh-CN"/>
          </a:p>
        </p:txBody>
      </p:sp>
      <p:sp>
        <p:nvSpPr>
          <p:cNvPr id="1048736" name="文本占位符 7"/>
          <p:cNvSpPr>
            <a:spLocks noGrp="1"/>
          </p:cNvSpPr>
          <p:nvPr>
            <p:ph type="body" sz="quarter" idx="13" hasCustomPrompt="1"/>
            <p:custDataLst>
              <p:tags r:id="rId10"/>
            </p:custDataLst>
          </p:nvPr>
        </p:nvSpPr>
        <p:spPr>
          <a:xfrm>
            <a:off x="996465" y="1954175"/>
            <a:ext cx="6135856" cy="1224000"/>
          </a:xfrm>
        </p:spPr>
        <p:txBody>
          <a:bodyPr anchor="ctr">
            <a:normAutofit/>
          </a:bodyPr>
          <a:lstStyle>
            <a:lvl1pPr algn="l" indent="0" marL="0">
              <a:buNone/>
              <a:defRPr b="1" sz="6000" i="1">
                <a:gradFill>
                  <a:gsLst>
                    <a:gs pos="0">
                      <a:schemeClr val="accent1"/>
                    </a:gs>
                    <a:gs pos="49000">
                      <a:schemeClr val="accent2">
                        <a:alpha val="95000"/>
                      </a:schemeClr>
                    </a:gs>
                    <a:gs pos="100000">
                      <a:schemeClr val="accent2">
                        <a:alpha val="0"/>
                      </a:schemeClr>
                    </a:gs>
                  </a:gsLst>
                  <a:lin ang="5400000" scaled="0"/>
                </a:gra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5" name=""/>
        <p:cNvGrpSpPr/>
        <p:nvPr/>
      </p:nvGrpSpPr>
      <p:grpSpPr>
        <a:xfrm>
          <a:off x="0" y="0"/>
          <a:ext cx="0" cy="0"/>
          <a:chOff x="0" y="0"/>
          <a:chExt cx="0" cy="0"/>
        </a:xfrm>
      </p:grpSpPr>
      <p:sp>
        <p:nvSpPr>
          <p:cNvPr id="1048738"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0"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6" name="页脚占位符 5"/>
          <p:cNvSpPr>
            <a:spLocks noGrp="1"/>
          </p:cNvSpPr>
          <p:nvPr>
            <p:ph type="ftr" sz="quarter" idx="11"/>
            <p:custDataLst>
              <p:tags r:id="rId5"/>
            </p:custDataLst>
          </p:nvPr>
        </p:nvSpPr>
        <p:spPr/>
        <p:txBody>
          <a:bodyPr/>
          <a:p>
            <a:endParaRPr altLang="en-US" lang="zh-CN"/>
          </a:p>
        </p:txBody>
      </p:sp>
      <p:sp>
        <p:nvSpPr>
          <p:cNvPr id="104874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7" name=""/>
        <p:cNvGrpSpPr/>
        <p:nvPr/>
      </p:nvGrpSpPr>
      <p:grpSpPr>
        <a:xfrm>
          <a:off x="0" y="0"/>
          <a:ext cx="0" cy="0"/>
          <a:chOff x="0" y="0"/>
          <a:chExt cx="0" cy="0"/>
        </a:xfrm>
      </p:grpSpPr>
      <p:sp>
        <p:nvSpPr>
          <p:cNvPr id="104875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4"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8"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2" name="页脚占位符 7"/>
          <p:cNvSpPr>
            <a:spLocks noGrp="1"/>
          </p:cNvSpPr>
          <p:nvPr>
            <p:ph type="ftr" sz="quarter" idx="11"/>
            <p:custDataLst>
              <p:tags r:id="rId7"/>
            </p:custDataLst>
          </p:nvPr>
        </p:nvSpPr>
        <p:spPr/>
        <p:txBody>
          <a:bodyPr/>
          <a:p>
            <a:endParaRPr altLang="en-US" lang="zh-CN"/>
          </a:p>
        </p:txBody>
      </p:sp>
      <p:sp>
        <p:nvSpPr>
          <p:cNvPr id="104876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9" name=""/>
        <p:cNvGrpSpPr/>
        <p:nvPr/>
      </p:nvGrpSpPr>
      <p:grpSpPr>
        <a:xfrm>
          <a:off x="0" y="0"/>
          <a:ext cx="0" cy="0"/>
          <a:chOff x="0" y="0"/>
          <a:chExt cx="0" cy="0"/>
        </a:xfrm>
      </p:grpSpPr>
      <p:sp>
        <p:nvSpPr>
          <p:cNvPr id="104876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6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0" name="页脚占位符 3"/>
          <p:cNvSpPr>
            <a:spLocks noGrp="1"/>
          </p:cNvSpPr>
          <p:nvPr>
            <p:ph type="ftr" sz="quarter" idx="11"/>
            <p:custDataLst>
              <p:tags r:id="rId3"/>
            </p:custDataLst>
          </p:nvPr>
        </p:nvSpPr>
        <p:spPr/>
        <p:txBody>
          <a:bodyPr/>
          <a:p>
            <a:endParaRPr altLang="en-US" lang="zh-CN"/>
          </a:p>
        </p:txBody>
      </p:sp>
      <p:sp>
        <p:nvSpPr>
          <p:cNvPr id="104877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51" name=""/>
        <p:cNvGrpSpPr/>
        <p:nvPr/>
      </p:nvGrpSpPr>
      <p:grpSpPr>
        <a:xfrm>
          <a:off x="0" y="0"/>
          <a:ext cx="0" cy="0"/>
          <a:chOff x="0" y="0"/>
          <a:chExt cx="0" cy="0"/>
        </a:xfrm>
      </p:grpSpPr>
      <p:sp>
        <p:nvSpPr>
          <p:cNvPr id="104877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6" name="页脚占位符 2"/>
          <p:cNvSpPr>
            <a:spLocks noGrp="1"/>
          </p:cNvSpPr>
          <p:nvPr>
            <p:ph type="ftr" sz="quarter" idx="11"/>
            <p:custDataLst>
              <p:tags r:id="rId2"/>
            </p:custDataLst>
          </p:nvPr>
        </p:nvSpPr>
        <p:spPr/>
        <p:txBody>
          <a:bodyPr/>
          <a:p>
            <a:endParaRPr altLang="en-US" lang="zh-CN"/>
          </a:p>
        </p:txBody>
      </p:sp>
      <p:sp>
        <p:nvSpPr>
          <p:cNvPr id="104877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
        <p:nvSpPr>
          <p:cNvPr id="1048780" name="矩形 4"/>
          <p:cNvSpPr/>
          <p:nvPr userDrawn="1">
            <p:custDataLst>
              <p:tags r:id="rId4"/>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userDrawn="1">
  <p:cSld name="仅内容">
    <p:spTree>
      <p:nvGrpSpPr>
        <p:cNvPr id="53" name=""/>
        <p:cNvGrpSpPr/>
        <p:nvPr/>
      </p:nvGrpSpPr>
      <p:grpSpPr>
        <a:xfrm>
          <a:off x="0" y="0"/>
          <a:ext cx="0" cy="0"/>
          <a:chOff x="0" y="0"/>
          <a:chExt cx="0" cy="0"/>
        </a:xfrm>
      </p:grpSpPr>
      <p:sp>
        <p:nvSpPr>
          <p:cNvPr id="1048782" name="矩形 1"/>
          <p:cNvSpPr/>
          <p:nvPr userDrawn="1">
            <p:custDataLst>
              <p:tags r:id="rId1"/>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784" name="内容占位符 2"/>
          <p:cNvSpPr>
            <a:spLocks noGrp="1"/>
          </p:cNvSpPr>
          <p:nvPr>
            <p:ph idx="1"/>
            <p:custDataLst>
              <p:tags r:id="rId2"/>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88" name="页脚占位符 4"/>
          <p:cNvSpPr>
            <a:spLocks noGrp="1"/>
          </p:cNvSpPr>
          <p:nvPr>
            <p:ph type="ftr" sz="quarter" idx="11"/>
            <p:custDataLst>
              <p:tags r:id="rId4"/>
            </p:custDataLst>
          </p:nvPr>
        </p:nvSpPr>
        <p:spPr/>
        <p:txBody>
          <a:bodyPr/>
          <a:p>
            <a:endParaRPr altLang="en-US" lang="zh-CN"/>
          </a:p>
        </p:txBody>
      </p:sp>
      <p:sp>
        <p:nvSpPr>
          <p:cNvPr id="104879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5" name=""/>
        <p:cNvGrpSpPr/>
        <p:nvPr/>
      </p:nvGrpSpPr>
      <p:grpSpPr>
        <a:xfrm>
          <a:off x="0" y="0"/>
          <a:ext cx="0" cy="0"/>
          <a:chOff x="0" y="0"/>
          <a:chExt cx="0" cy="0"/>
        </a:xfrm>
      </p:grpSpPr>
      <p:sp>
        <p:nvSpPr>
          <p:cNvPr id="1048792" name="标题 1"/>
          <p:cNvSpPr>
            <a:spLocks noGrp="1"/>
          </p:cNvSpPr>
          <p:nvPr>
            <p:ph type="title"/>
            <p:custDataLst>
              <p:tags r:id="rId1"/>
            </p:custDataLst>
          </p:nvPr>
        </p:nvSpPr>
        <p:spPr>
          <a:xfrm>
            <a:off x="838200" y="136525"/>
            <a:ext cx="10515600" cy="864000"/>
          </a:xfrm>
        </p:spPr>
        <p:txBody>
          <a:bodyPr/>
          <a:p>
            <a:r>
              <a:rPr altLang="en-US" dirty="0" lang="zh-CN"/>
              <a:t>单击此处编辑母版标题样式</a:t>
            </a:r>
            <a:endParaRPr altLang="en-US" dirty="0" lang="zh-CN"/>
          </a:p>
        </p:txBody>
      </p:sp>
      <p:sp>
        <p:nvSpPr>
          <p:cNvPr id="1048794" name="文本占位符 2"/>
          <p:cNvSpPr>
            <a:spLocks noGrp="1"/>
          </p:cNvSpPr>
          <p:nvPr>
            <p:ph type="body" idx="1" hasCustomPrompt="1"/>
            <p:custDataLst>
              <p:tags r:id="rId2"/>
            </p:custDataLst>
          </p:nvPr>
        </p:nvSpPr>
        <p:spPr>
          <a:xfrm>
            <a:off x="836612" y="1072525"/>
            <a:ext cx="10514012" cy="576000"/>
          </a:xfrm>
        </p:spPr>
        <p:txBody>
          <a:bodyPr anchor="t">
            <a:normAutofit/>
          </a:bodyPr>
          <a:lstStyle>
            <a:lvl1pPr indent="0" marL="0">
              <a:buNone/>
              <a:defRPr b="0" sz="18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8" name="页脚占位符 7"/>
          <p:cNvSpPr>
            <a:spLocks noGrp="1"/>
          </p:cNvSpPr>
          <p:nvPr>
            <p:ph type="ftr" sz="quarter" idx="11"/>
            <p:custDataLst>
              <p:tags r:id="rId4"/>
            </p:custDataLst>
          </p:nvPr>
        </p:nvSpPr>
        <p:spPr/>
        <p:txBody>
          <a:bodyPr/>
          <a:p>
            <a:endParaRPr altLang="en-US" lang="zh-CN"/>
          </a:p>
        </p:txBody>
      </p:sp>
      <p:sp>
        <p:nvSpPr>
          <p:cNvPr id="104880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7" name=""/>
        <p:cNvGrpSpPr/>
        <p:nvPr/>
      </p:nvGrpSpPr>
      <p:grpSpPr>
        <a:xfrm>
          <a:off x="0" y="0"/>
          <a:ext cx="0" cy="0"/>
          <a:chOff x="0" y="0"/>
          <a:chExt cx="0" cy="0"/>
        </a:xfrm>
      </p:grpSpPr>
      <p:pic>
        <p:nvPicPr>
          <p:cNvPr id="2097167" name="图片 6"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802" name="矩形 9"/>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69" name="图片 11" descr="资源 1@4x-8"/>
          <p:cNvPicPr>
            <a:picLocks noChangeAspect="1"/>
          </p:cNvPicPr>
          <p:nvPr userDrawn="1">
            <p:custDataLst>
              <p:tags r:id="rId4"/>
            </p:custDataLst>
          </p:nvPr>
        </p:nvPicPr>
        <p:blipFill>
          <a:blip xmlns:r="http://schemas.openxmlformats.org/officeDocument/2006/relationships" r:embed="rId5"/>
          <a:srcRect r="14083"/>
          <a:stretch>
            <a:fillRect/>
          </a:stretch>
        </p:blipFill>
        <p:spPr>
          <a:xfrm>
            <a:off x="6154420" y="1827530"/>
            <a:ext cx="6037580" cy="5030470"/>
          </a:xfrm>
          <a:prstGeom prst="rect"/>
        </p:spPr>
      </p:pic>
      <p:sp>
        <p:nvSpPr>
          <p:cNvPr id="1048804" name="椭圆 13"/>
          <p:cNvSpPr/>
          <p:nvPr userDrawn="1">
            <p:custDataLst>
              <p:tags r:id="rId6"/>
            </p:custDataLst>
          </p:nvPr>
        </p:nvSpPr>
        <p:spPr>
          <a:xfrm>
            <a:off x="559435" y="504761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06" name="等腰三角形 14"/>
          <p:cNvSpPr/>
          <p:nvPr userDrawn="1">
            <p:custDataLst>
              <p:tags r:id="rId7"/>
            </p:custDataLst>
          </p:nvPr>
        </p:nvSpPr>
        <p:spPr>
          <a:xfrm rot="5400000">
            <a:off x="701675" y="520763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3" name="直接连接符 15"/>
          <p:cNvCxnSpPr>
            <a:cxnSpLocks/>
          </p:cNvCxnSpPr>
          <p:nvPr userDrawn="1">
            <p:custDataLst>
              <p:tags r:id="rId8"/>
            </p:custDataLst>
          </p:nvPr>
        </p:nvCxnSpPr>
        <p:spPr>
          <a:xfrm flipH="1" flipV="1">
            <a:off x="1142365" y="546227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808" name="标题 1"/>
          <p:cNvSpPr>
            <a:spLocks noGrp="1"/>
          </p:cNvSpPr>
          <p:nvPr userDrawn="1">
            <p:ph type="ctrTitle" hasCustomPrompt="1"/>
            <p:custDataLst>
              <p:tags r:id="rId9"/>
            </p:custDataLst>
          </p:nvPr>
        </p:nvSpPr>
        <p:spPr>
          <a:xfrm>
            <a:off x="556847" y="1878506"/>
            <a:ext cx="6544993" cy="1800000"/>
          </a:xfrm>
        </p:spPr>
        <p:txBody>
          <a:bodyPr anchor="b"/>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810" name="副标题 2"/>
          <p:cNvSpPr>
            <a:spLocks noGrp="1"/>
          </p:cNvSpPr>
          <p:nvPr userDrawn="1">
            <p:ph type="subTitle" idx="1"/>
            <p:custDataLst>
              <p:tags r:id="rId10"/>
            </p:custDataLst>
          </p:nvPr>
        </p:nvSpPr>
        <p:spPr>
          <a:xfrm>
            <a:off x="556847" y="3822506"/>
            <a:ext cx="6544993" cy="972000"/>
          </a:xfrm>
        </p:spPr>
        <p:txBody>
          <a:bodyPr lIns="72000">
            <a:normAutofit/>
          </a:bodyPr>
          <a:lstStyle>
            <a:lvl1pPr algn="l" indent="0" marL="0">
              <a:lnSpc>
                <a:spcPct val="100000"/>
              </a:lnSpc>
              <a:buNone/>
              <a:defRPr sz="1800">
                <a:gradFill>
                  <a:gsLst>
                    <a:gs pos="0">
                      <a:schemeClr val="accent1"/>
                    </a:gs>
                    <a:gs pos="70000">
                      <a:schemeClr val="accent2">
                        <a:alpha val="70000"/>
                      </a:schemeClr>
                    </a:gs>
                    <a:gs pos="100000">
                      <a:schemeClr val="accent2">
                        <a:alpha val="15000"/>
                      </a:schemeClr>
                    </a:gs>
                  </a:gsLst>
                  <a:lin ang="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812" name="日期占位符 3"/>
          <p:cNvSpPr>
            <a:spLocks noGrp="1"/>
          </p:cNvSpPr>
          <p:nvPr userDrawn="1">
            <p:ph type="dt" sz="half" idx="10"/>
            <p:custDataLst>
              <p:tags r:id="rId11"/>
            </p:custDataLst>
          </p:nvPr>
        </p:nvSpPr>
        <p:spPr/>
        <p:txBody>
          <a:bodyPr/>
          <a:p>
            <a:fld id="{5592522B-0F24-4480-B9DD-A9474A6880D6}" type="datetimeFigureOut">
              <a:rPr altLang="en-US" lang="zh-CN" smtClean="0"/>
            </a:fld>
            <a:endParaRPr altLang="en-US" lang="zh-CN"/>
          </a:p>
        </p:txBody>
      </p:sp>
      <p:sp>
        <p:nvSpPr>
          <p:cNvPr id="1048814" name="页脚占位符 4"/>
          <p:cNvSpPr>
            <a:spLocks noGrp="1"/>
          </p:cNvSpPr>
          <p:nvPr userDrawn="1">
            <p:ph type="ftr" sz="quarter" idx="11"/>
            <p:custDataLst>
              <p:tags r:id="rId12"/>
            </p:custDataLst>
          </p:nvPr>
        </p:nvSpPr>
        <p:spPr/>
        <p:txBody>
          <a:bodyPr/>
          <a:p>
            <a:endParaRPr altLang="en-US" lang="zh-CN"/>
          </a:p>
        </p:txBody>
      </p:sp>
      <p:sp>
        <p:nvSpPr>
          <p:cNvPr id="1048816" name="灯片编号占位符 5"/>
          <p:cNvSpPr>
            <a:spLocks noGrp="1"/>
          </p:cNvSpPr>
          <p:nvPr userDrawn="1">
            <p:ph type="sldNum" sz="quarter" idx="12"/>
            <p:custDataLst>
              <p:tags r:id="rId13"/>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18" name="文本占位符 23"/>
          <p:cNvSpPr>
            <a:spLocks noGrp="1"/>
          </p:cNvSpPr>
          <p:nvPr userDrawn="1">
            <p:ph type="body" sz="quarter" idx="17" hasCustomPrompt="1"/>
            <p:custDataLst>
              <p:tags r:id="rId14"/>
            </p:custDataLst>
          </p:nvPr>
        </p:nvSpPr>
        <p:spPr>
          <a:xfrm>
            <a:off x="1207998" y="4931031"/>
            <a:ext cx="5893842"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
        <p:nvSpPr>
          <p:cNvPr id="1048820" name="文本占位符 9"/>
          <p:cNvSpPr>
            <a:spLocks noGrp="1"/>
          </p:cNvSpPr>
          <p:nvPr userDrawn="1">
            <p:ph type="body" sz="quarter" idx="13" hasCustomPrompt="1"/>
            <p:custDataLst>
              <p:tags r:id="rId15"/>
            </p:custDataLst>
          </p:nvPr>
        </p:nvSpPr>
        <p:spPr>
          <a:xfrm>
            <a:off x="533399" y="468000"/>
            <a:ext cx="656844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grpSp>
        <p:nvGrpSpPr>
          <p:cNvPr id="59" name="组合 17"/>
          <p:cNvGrpSpPr/>
          <p:nvPr userDrawn="1">
            <p:custDataLst>
              <p:tags r:id="rId16"/>
            </p:custDataLst>
          </p:nvPr>
        </p:nvGrpSpPr>
        <p:grpSpPr>
          <a:xfrm>
            <a:off x="568960" y="2239645"/>
            <a:ext cx="1212850" cy="180340"/>
            <a:chOff x="930" y="1845"/>
            <a:chExt cx="1709" cy="254"/>
          </a:xfrm>
          <a:gradFill>
            <a:gsLst>
              <a:gs pos="0">
                <a:schemeClr val="accent1"/>
              </a:gs>
              <a:gs pos="25000">
                <a:schemeClr val="accent2"/>
              </a:gs>
              <a:gs pos="100000">
                <a:schemeClr val="accent2">
                  <a:alpha val="70000"/>
                </a:schemeClr>
              </a:gs>
            </a:gsLst>
            <a:lin ang="0" scaled="0"/>
          </a:gradFill>
        </p:grpSpPr>
        <p:sp>
          <p:nvSpPr>
            <p:cNvPr id="1048822" name="平行四边形 19"/>
            <p:cNvSpPr/>
            <p:nvPr>
              <p:custDataLst>
                <p:tags r:id="rId17"/>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4" name="平行四边形 20"/>
            <p:cNvSpPr/>
            <p:nvPr>
              <p:custDataLst>
                <p:tags r:id="rId18"/>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6" name="平行四边形 21"/>
            <p:cNvSpPr/>
            <p:nvPr>
              <p:custDataLst>
                <p:tags r:id="rId19"/>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8" name="平行四边形 22"/>
            <p:cNvSpPr/>
            <p:nvPr>
              <p:custDataLst>
                <p:tags r:id="rId20"/>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30" name="平行四边形 23"/>
            <p:cNvSpPr/>
            <p:nvPr>
              <p:custDataLst>
                <p:tags r:id="rId21"/>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微软雅黑" panose="020B0503020204020204" charset="-122"/>
              </a:endParaRPr>
            </a:p>
          </p:txBody>
        </p:sp>
        <p:sp>
          <p:nvSpPr>
            <p:cNvPr id="1048832" name="平行四边形 24"/>
            <p:cNvSpPr/>
            <p:nvPr>
              <p:custDataLst>
                <p:tags r:id="rId22"/>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35" name="直接连接符 18"/>
          <p:cNvCxnSpPr>
            <a:cxnSpLocks/>
          </p:cNvCxnSpPr>
          <p:nvPr userDrawn="1">
            <p:custDataLst>
              <p:tags r:id="rId23"/>
            </p:custDataLst>
          </p:nvPr>
        </p:nvCxnSpPr>
        <p:spPr>
          <a:xfrm>
            <a:off x="1721485" y="2413000"/>
            <a:ext cx="1744980" cy="0"/>
          </a:xfrm>
          <a:prstGeom prst="line"/>
          <a:gradFill>
            <a:gsLst>
              <a:gs pos="0">
                <a:schemeClr val="accent1"/>
              </a:gs>
              <a:gs pos="25000">
                <a:schemeClr val="accent2"/>
              </a:gs>
              <a:gs pos="100000">
                <a:schemeClr val="accent2">
                  <a:alpha val="70000"/>
                </a:schemeClr>
              </a:gs>
            </a:gsLst>
            <a:lin ang="0" scaled="0"/>
          </a:grad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tags" Target="../tags/tag98.xml"/><Relationship Id="rId14" Type="http://schemas.openxmlformats.org/officeDocument/2006/relationships/tags" Target="../tags/tag99.xml"/><Relationship Id="rId15" Type="http://schemas.openxmlformats.org/officeDocument/2006/relationships/tags" Target="../tags/tag100.xml"/><Relationship Id="rId16" Type="http://schemas.openxmlformats.org/officeDocument/2006/relationships/tags" Target="../tags/tag101.xml"/><Relationship Id="rId17" Type="http://schemas.openxmlformats.org/officeDocument/2006/relationships/tags" Target="../tags/tag102.xml"/><Relationship Id="rId18" Type="http://schemas.openxmlformats.org/officeDocument/2006/relationships/tags" Target="../tags/tag103.xml"/><Relationship Id="rId19" Type="http://schemas.openxmlformats.org/officeDocument/2006/relationships/tags" Target="../tags/tag104.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3454" r:id="rId1"/>
    <p:sldLayoutId id="2147503455" r:id="rId2"/>
    <p:sldLayoutId id="2147503456" r:id="rId3"/>
    <p:sldLayoutId id="2147503457" r:id="rId4"/>
    <p:sldLayoutId id="2147503458" r:id="rId5"/>
    <p:sldLayoutId id="2147503459" r:id="rId6"/>
    <p:sldLayoutId id="2147503460" r:id="rId7"/>
    <p:sldLayoutId id="2147503461" r:id="rId8"/>
    <p:sldLayoutId id="2147503462" r:id="rId9"/>
    <p:sldLayoutId id="2147503463" r:id="rId10"/>
    <p:sldLayoutId id="2147503464"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6" name="矩形 7"/>
          <p:cNvSpPr/>
          <p:nvPr userDrawn="1">
            <p:custDataLst>
              <p:tags r:id="rId12"/>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658" name="矩形 9"/>
          <p:cNvSpPr/>
          <p:nvPr userDrawn="1">
            <p:custDataLst>
              <p:tags r:id="rId13"/>
            </p:custDataLst>
          </p:nvPr>
        </p:nvSpPr>
        <p:spPr>
          <a:xfrm rot="16200000">
            <a:off x="2379345" y="-1689735"/>
            <a:ext cx="150495" cy="490728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0" name="标题占位符 1"/>
          <p:cNvSpPr>
            <a:spLocks noGrp="1"/>
          </p:cNvSpPr>
          <p:nvPr>
            <p:ph type="title"/>
            <p:custDataLst>
              <p:tags r:id="rId14"/>
            </p:custDataLst>
          </p:nvPr>
        </p:nvSpPr>
        <p:spPr>
          <a:xfrm>
            <a:off x="551935" y="136525"/>
            <a:ext cx="1108813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2" name="文本占位符 2"/>
          <p:cNvSpPr>
            <a:spLocks noGrp="1"/>
          </p:cNvSpPr>
          <p:nvPr>
            <p:ph type="body" idx="1"/>
            <p:custDataLst>
              <p:tags r:id="rId15"/>
            </p:custDataLst>
          </p:nvPr>
        </p:nvSpPr>
        <p:spPr>
          <a:xfrm>
            <a:off x="551935" y="1364400"/>
            <a:ext cx="1108813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6"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8"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70" name="KSO_TEMPLATE" hidden="1"/>
          <p:cNvSpPr/>
          <p:nvPr userDrawn="1">
            <p:custDataLst>
              <p:tags r:id="rId19"/>
            </p:custDataLst>
          </p:nvPr>
        </p:nvSpPr>
        <p:spPr>
          <a:xfrm>
            <a:off x="0" y="0"/>
            <a:ext cx="0" cy="0"/>
          </a:xfrm>
          <a:prstGeom prst="rect"/>
          <a:gradFill>
            <a:gsLst>
              <a:gs pos="0">
                <a:schemeClr val="accent2">
                  <a:alpha val="80000"/>
                </a:schemeClr>
              </a:gs>
              <a:gs pos="48000">
                <a:schemeClr val="accent2">
                  <a:alpha val="70000"/>
                </a:schemeClr>
              </a:gs>
              <a:gs pos="100000">
                <a:schemeClr val="accent1"/>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503491" r:id="rId1"/>
    <p:sldLayoutId id="2147503492" r:id="rId2"/>
    <p:sldLayoutId id="2147503493" r:id="rId3"/>
    <p:sldLayoutId id="2147503494" r:id="rId4"/>
    <p:sldLayoutId id="2147503495" r:id="rId5"/>
    <p:sldLayoutId id="2147503496" r:id="rId6"/>
    <p:sldLayoutId id="2147503497" r:id="rId7"/>
    <p:sldLayoutId id="2147503498" r:id="rId8"/>
    <p:sldLayoutId id="2147503499" r:id="rId9"/>
    <p:sldLayoutId id="2147503500" r:id="rId10"/>
    <p:sldLayoutId id="2147503501"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0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tags" Target="../tags/tag113.xml"/><Relationship Id="rId5" Type="http://schemas.openxmlformats.org/officeDocument/2006/relationships/tags" Target="../tags/tag114.xml"/><Relationship Id="rId6" Type="http://schemas.openxmlformats.org/officeDocument/2006/relationships/tags" Target="../tags/tag115.xml"/><Relationship Id="rId7" Type="http://schemas.openxmlformats.org/officeDocument/2006/relationships/tags" Target="../tags/tag116.xml"/><Relationship Id="rId8" Type="http://schemas.openxmlformats.org/officeDocument/2006/relationships/tags" Target="../tags/tag117.xml"/><Relationship Id="rId9" Type="http://schemas.openxmlformats.org/officeDocument/2006/relationships/tags" Target="../tags/tag118.xml"/><Relationship Id="rId10" Type="http://schemas.openxmlformats.org/officeDocument/2006/relationships/tags" Target="../tags/tag119.xml"/><Relationship Id="rId11" Type="http://schemas.openxmlformats.org/officeDocument/2006/relationships/tags" Target="../tags/tag120.xml"/><Relationship Id="rId12" Type="http://schemas.openxmlformats.org/officeDocument/2006/relationships/tags" Target="../tags/tag121.xml"/><Relationship Id="rId13" Type="http://schemas.openxmlformats.org/officeDocument/2006/relationships/tags" Target="../tags/tag122.xml"/><Relationship Id="rId14" Type="http://schemas.openxmlformats.org/officeDocument/2006/relationships/tags" Target="../tags/tag123.xml"/><Relationship Id="rId15" Type="http://schemas.openxmlformats.org/officeDocument/2006/relationships/tags" Target="../tags/tag124.xml"/><Relationship Id="rId16" Type="http://schemas.openxmlformats.org/officeDocument/2006/relationships/tags" Target="../tags/tag125.xml"/><Relationship Id="rId17" Type="http://schemas.openxmlformats.org/officeDocument/2006/relationships/tags" Target="../tags/tag126.xml"/><Relationship Id="rId18" Type="http://schemas.openxmlformats.org/officeDocument/2006/relationships/tags" Target="../tags/tag127.xml"/><Relationship Id="rId19" Type="http://schemas.openxmlformats.org/officeDocument/2006/relationships/tags" Target="../tags/tag128.xml"/><Relationship Id="rId20" Type="http://schemas.openxmlformats.org/officeDocument/2006/relationships/tags" Target="../tags/tag129.xml"/><Relationship Id="rId21" Type="http://schemas.openxmlformats.org/officeDocument/2006/relationships/tags" Target="../tags/tag130.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tags" Target="../tags/tag141.xml"/><Relationship Id="rId6" Type="http://schemas.openxmlformats.org/officeDocument/2006/relationships/tags" Target="../tags/tag142.xml"/><Relationship Id="rId7" Type="http://schemas.openxmlformats.org/officeDocument/2006/relationships/tags" Target="../tags/tag143.xml"/><Relationship Id="rId8" Type="http://schemas.openxmlformats.org/officeDocument/2006/relationships/tags" Target="../tags/tag144.xml"/><Relationship Id="rId9" Type="http://schemas.openxmlformats.org/officeDocument/2006/relationships/tags" Target="../tags/tag145.xml"/><Relationship Id="rId10" Type="http://schemas.openxmlformats.org/officeDocument/2006/relationships/tags" Target="../tags/tag146.xml"/><Relationship Id="rId11" Type="http://schemas.openxmlformats.org/officeDocument/2006/relationships/tags" Target="../tags/tag147.xml"/><Relationship Id="rId12" Type="http://schemas.openxmlformats.org/officeDocument/2006/relationships/tags" Target="../tags/tag148.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9.xml"/><Relationship Id="rId2" Type="http://schemas.openxmlformats.org/officeDocument/2006/relationships/tags" Target="../tags/tag150.xml"/><Relationship Id="rId3" Type="http://schemas.openxmlformats.org/officeDocument/2006/relationships/tags" Target="../tags/tag151.xml"/><Relationship Id="rId4" Type="http://schemas.openxmlformats.org/officeDocument/2006/relationships/tags" Target="../tags/tag152.xml"/><Relationship Id="rId5" Type="http://schemas.openxmlformats.org/officeDocument/2006/relationships/tags" Target="../tags/tag153.xml"/><Relationship Id="rId6" Type="http://schemas.openxmlformats.org/officeDocument/2006/relationships/tags" Target="../tags/tag154.xml"/><Relationship Id="rId7" Type="http://schemas.openxmlformats.org/officeDocument/2006/relationships/tags" Target="../tags/tag155.xml"/><Relationship Id="rId8" Type="http://schemas.openxmlformats.org/officeDocument/2006/relationships/tags" Target="../tags/tag156.xml"/><Relationship Id="rId9" Type="http://schemas.openxmlformats.org/officeDocument/2006/relationships/tags" Target="../tags/tag157.xml"/><Relationship Id="rId10" Type="http://schemas.openxmlformats.org/officeDocument/2006/relationships/tags" Target="../tags/tag158.xml"/><Relationship Id="rId11" Type="http://schemas.openxmlformats.org/officeDocument/2006/relationships/tags" Target="../tags/tag159.xml"/><Relationship Id="rId12" Type="http://schemas.openxmlformats.org/officeDocument/2006/relationships/tags" Target="../tags/tag160.xml"/><Relationship Id="rId13" Type="http://schemas.openxmlformats.org/officeDocument/2006/relationships/tags" Target="../tags/tag161.xml"/><Relationship Id="rId14" Type="http://schemas.openxmlformats.org/officeDocument/2006/relationships/tags" Target="../tags/tag162.xml"/><Relationship Id="rId15" Type="http://schemas.openxmlformats.org/officeDocument/2006/relationships/tags" Target="../tags/tag163.xml"/><Relationship Id="rId16" Type="http://schemas.openxmlformats.org/officeDocument/2006/relationships/tags" Target="../tags/tag164.xml"/><Relationship Id="rId1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5.xml"/><Relationship Id="rId2" Type="http://schemas.openxmlformats.org/officeDocument/2006/relationships/tags" Target="../tags/tag166.xml"/><Relationship Id="rId3" Type="http://schemas.openxmlformats.org/officeDocument/2006/relationships/tags" Target="../tags/tag167.xml"/><Relationship Id="rId4" Type="http://schemas.openxmlformats.org/officeDocument/2006/relationships/tags" Target="../tags/tag168.xml"/><Relationship Id="rId5"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69.xml"/><Relationship Id="rId2" Type="http://schemas.openxmlformats.org/officeDocument/2006/relationships/tags" Target="../tags/tag170.xml"/><Relationship Id="rId3" Type="http://schemas.openxmlformats.org/officeDocument/2006/relationships/tags" Target="../tags/tag171.xml"/><Relationship Id="rId4" Type="http://schemas.openxmlformats.org/officeDocument/2006/relationships/tags" Target="../tags/tag172.xml"/><Relationship Id="rId5"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73.xml"/><Relationship Id="rId2" Type="http://schemas.openxmlformats.org/officeDocument/2006/relationships/tags" Target="../tags/tag174.xml"/><Relationship Id="rId3" Type="http://schemas.openxmlformats.org/officeDocument/2006/relationships/tags" Target="../tags/tag175.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76.xml"/><Relationship Id="rId2" Type="http://schemas.openxmlformats.org/officeDocument/2006/relationships/tags" Target="../tags/tag177.xml"/><Relationship Id="rId3" Type="http://schemas.openxmlformats.org/officeDocument/2006/relationships/tags" Target="../tags/tag178.xml"/><Relationship Id="rId4" Type="http://schemas.openxmlformats.org/officeDocument/2006/relationships/tags" Target="../tags/tag179.xml"/><Relationship Id="rId5" Type="http://schemas.openxmlformats.org/officeDocument/2006/relationships/tags" Target="../tags/tag180.xml"/><Relationship Id="rId6" Type="http://schemas.openxmlformats.org/officeDocument/2006/relationships/tags" Target="../tags/tag181.xml"/><Relationship Id="rId7" Type="http://schemas.openxmlformats.org/officeDocument/2006/relationships/tags" Target="../tags/tag182.xml"/><Relationship Id="rId8" Type="http://schemas.openxmlformats.org/officeDocument/2006/relationships/tags" Target="../tags/tag183.xml"/><Relationship Id="rId9" Type="http://schemas.openxmlformats.org/officeDocument/2006/relationships/tags" Target="../tags/tag184.xml"/><Relationship Id="rId10" Type="http://schemas.openxmlformats.org/officeDocument/2006/relationships/tags" Target="../tags/tag185.xml"/><Relationship Id="rId11" Type="http://schemas.openxmlformats.org/officeDocument/2006/relationships/tags" Target="../tags/tag186.xml"/><Relationship Id="rId12" Type="http://schemas.openxmlformats.org/officeDocument/2006/relationships/tags" Target="../tags/tag187.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88.xml"/><Relationship Id="rId2" Type="http://schemas.openxmlformats.org/officeDocument/2006/relationships/tags" Target="../tags/tag189.xml"/><Relationship Id="rId3" Type="http://schemas.openxmlformats.org/officeDocument/2006/relationships/tags" Target="../tags/tag190.xml"/><Relationship Id="rId4" Type="http://schemas.openxmlformats.org/officeDocument/2006/relationships/tags" Target="../tags/tag191.xml"/><Relationship Id="rId5" Type="http://schemas.openxmlformats.org/officeDocument/2006/relationships/tags" Target="../tags/tag192.xml"/><Relationship Id="rId6" Type="http://schemas.openxmlformats.org/officeDocument/2006/relationships/tags" Target="../tags/tag193.xml"/><Relationship Id="rId7" Type="http://schemas.openxmlformats.org/officeDocument/2006/relationships/tags" Target="../tags/tag194.xml"/><Relationship Id="rId8" Type="http://schemas.openxmlformats.org/officeDocument/2006/relationships/tags" Target="../tags/tag195.xml"/><Relationship Id="rId9" Type="http://schemas.openxmlformats.org/officeDocument/2006/relationships/tags" Target="../tags/tag196.xml"/><Relationship Id="rId10" Type="http://schemas.openxmlformats.org/officeDocument/2006/relationships/tags" Target="../tags/tag197.xml"/><Relationship Id="rId11" Type="http://schemas.openxmlformats.org/officeDocument/2006/relationships/tags" Target="../tags/tag198.xml"/><Relationship Id="rId12" Type="http://schemas.openxmlformats.org/officeDocument/2006/relationships/tags" Target="../tags/tag199.xml"/><Relationship Id="rId13" Type="http://schemas.openxmlformats.org/officeDocument/2006/relationships/tags" Target="../tags/tag200.xml"/><Relationship Id="rId14" Type="http://schemas.openxmlformats.org/officeDocument/2006/relationships/tags" Target="../tags/tag201.xml"/><Relationship Id="rId15" Type="http://schemas.openxmlformats.org/officeDocument/2006/relationships/tags" Target="../tags/tag202.xml"/><Relationship Id="rId16" Type="http://schemas.openxmlformats.org/officeDocument/2006/relationships/tags" Target="../tags/tag203.xml"/><Relationship Id="rId17" Type="http://schemas.openxmlformats.org/officeDocument/2006/relationships/tags" Target="../tags/tag204.xml"/><Relationship Id="rId18" Type="http://schemas.openxmlformats.org/officeDocument/2006/relationships/tags" Target="../tags/tag205.xml"/><Relationship Id="rId19" Type="http://schemas.openxmlformats.org/officeDocument/2006/relationships/tags" Target="../tags/tag206.xml"/><Relationship Id="rId20" Type="http://schemas.openxmlformats.org/officeDocument/2006/relationships/tags" Target="../tags/tag207.xml"/><Relationship Id="rId2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8.xml"/><Relationship Id="rId2" Type="http://schemas.openxmlformats.org/officeDocument/2006/relationships/tags" Target="../tags/tag209.xml"/><Relationship Id="rId3" Type="http://schemas.openxmlformats.org/officeDocument/2006/relationships/tags" Target="../tags/tag210.xml"/><Relationship Id="rId4" Type="http://schemas.openxmlformats.org/officeDocument/2006/relationships/tags" Target="../tags/tag211.xml"/><Relationship Id="rId5" Type="http://schemas.openxmlformats.org/officeDocument/2006/relationships/tags" Target="../tags/tag212.xml"/><Relationship Id="rId6" Type="http://schemas.openxmlformats.org/officeDocument/2006/relationships/tags" Target="../tags/tag213.xml"/><Relationship Id="rId7" Type="http://schemas.openxmlformats.org/officeDocument/2006/relationships/tags" Target="../tags/tag214.xml"/><Relationship Id="rId8" Type="http://schemas.openxmlformats.org/officeDocument/2006/relationships/tags" Target="../tags/tag215.xml"/><Relationship Id="rId9" Type="http://schemas.openxmlformats.org/officeDocument/2006/relationships/tags" Target="../tags/tag216.xml"/><Relationship Id="rId10" Type="http://schemas.openxmlformats.org/officeDocument/2006/relationships/tags" Target="../tags/tag217.xml"/><Relationship Id="rId11" Type="http://schemas.openxmlformats.org/officeDocument/2006/relationships/tags" Target="../tags/tag218.xml"/><Relationship Id="rId12" Type="http://schemas.openxmlformats.org/officeDocument/2006/relationships/tags" Target="../tags/tag219.xml"/><Relationship Id="rId13" Type="http://schemas.openxmlformats.org/officeDocument/2006/relationships/tags" Target="../tags/tag220.xml"/><Relationship Id="rId14" Type="http://schemas.openxmlformats.org/officeDocument/2006/relationships/tags" Target="../tags/tag221.xml"/><Relationship Id="rId15" Type="http://schemas.openxmlformats.org/officeDocument/2006/relationships/tags" Target="../tags/tag222.xml"/><Relationship Id="rId16" Type="http://schemas.openxmlformats.org/officeDocument/2006/relationships/tags" Target="../tags/tag223.xml"/><Relationship Id="rId17"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24.xml"/><Relationship Id="rId2" Type="http://schemas.openxmlformats.org/officeDocument/2006/relationships/tags" Target="../tags/tag225.xml"/><Relationship Id="rId3" Type="http://schemas.openxmlformats.org/officeDocument/2006/relationships/tags" Target="../tags/tag226.xml"/><Relationship Id="rId4" Type="http://schemas.openxmlformats.org/officeDocument/2006/relationships/tags" Target="../tags/tag227.xml"/><Relationship Id="rId5" Type="http://schemas.openxmlformats.org/officeDocument/2006/relationships/tags" Target="../tags/tag228.xml"/><Relationship Id="rId6" Type="http://schemas.openxmlformats.org/officeDocument/2006/relationships/tags" Target="../tags/tag229.xml"/><Relationship Id="rId7" Type="http://schemas.openxmlformats.org/officeDocument/2006/relationships/tags" Target="../tags/tag230.xml"/><Relationship Id="rId8" Type="http://schemas.openxmlformats.org/officeDocument/2006/relationships/tags" Target="../tags/tag231.xml"/><Relationship Id="rId9" Type="http://schemas.openxmlformats.org/officeDocument/2006/relationships/tags" Target="../tags/tag232.xml"/><Relationship Id="rId10" Type="http://schemas.openxmlformats.org/officeDocument/2006/relationships/tags" Target="../tags/tag233.xml"/><Relationship Id="rId11" Type="http://schemas.openxmlformats.org/officeDocument/2006/relationships/tags" Target="../tags/tag234.xml"/><Relationship Id="rId12" Type="http://schemas.openxmlformats.org/officeDocument/2006/relationships/tags" Target="../tags/tag235.xml"/><Relationship Id="rId13" Type="http://schemas.openxmlformats.org/officeDocument/2006/relationships/tags" Target="../tags/tag236.xml"/><Relationship Id="rId14" Type="http://schemas.openxmlformats.org/officeDocument/2006/relationships/tags" Target="../tags/tag237.xml"/><Relationship Id="rId15" Type="http://schemas.openxmlformats.org/officeDocument/2006/relationships/tags" Target="../tags/tag238.xml"/><Relationship Id="rId16" Type="http://schemas.openxmlformats.org/officeDocument/2006/relationships/tags" Target="../tags/tag239.xml"/><Relationship Id="rId17" Type="http://schemas.openxmlformats.org/officeDocument/2006/relationships/tags" Target="../tags/tag240.xml"/><Relationship Id="rId18" Type="http://schemas.openxmlformats.org/officeDocument/2006/relationships/tags" Target="../tags/tag241.xml"/><Relationship Id="rId19" Type="http://schemas.openxmlformats.org/officeDocument/2006/relationships/tags" Target="../tags/tag242.xml"/><Relationship Id="rId20" Type="http://schemas.openxmlformats.org/officeDocument/2006/relationships/tags" Target="../tags/tag243.xml"/><Relationship Id="rId21" Type="http://schemas.openxmlformats.org/officeDocument/2006/relationships/tags" Target="../tags/tag244.xml"/><Relationship Id="rId22" Type="http://schemas.openxmlformats.org/officeDocument/2006/relationships/tags" Target="../tags/tag245.xml"/><Relationship Id="rId23" Type="http://schemas.openxmlformats.org/officeDocument/2006/relationships/tags" Target="../tags/tag246.xml"/><Relationship Id="rId24" Type="http://schemas.openxmlformats.org/officeDocument/2006/relationships/tags" Target="../tags/tag247.xml"/><Relationship Id="rId25" Type="http://schemas.openxmlformats.org/officeDocument/2006/relationships/tags" Target="../tags/tag248.xml"/><Relationship Id="rId26" Type="http://schemas.openxmlformats.org/officeDocument/2006/relationships/tags" Target="../tags/tag249.xml"/><Relationship Id="rId27" Type="http://schemas.openxmlformats.org/officeDocument/2006/relationships/tags" Target="../tags/tag250.xml"/><Relationship Id="rId28" Type="http://schemas.openxmlformats.org/officeDocument/2006/relationships/tags" Target="../tags/tag251.xml"/><Relationship Id="rId29" Type="http://schemas.openxmlformats.org/officeDocument/2006/relationships/tags" Target="../tags/tag252.xml"/><Relationship Id="rId30"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53.xml"/><Relationship Id="rId2" Type="http://schemas.openxmlformats.org/officeDocument/2006/relationships/tags" Target="../tags/tag254.xml"/><Relationship Id="rId3" Type="http://schemas.openxmlformats.org/officeDocument/2006/relationships/tags" Target="../tags/tag255.xml"/><Relationship Id="rId4" Type="http://schemas.openxmlformats.org/officeDocument/2006/relationships/tags" Target="../tags/tag256.xml"/><Relationship Id="rId5" Type="http://schemas.openxmlformats.org/officeDocument/2006/relationships/tags" Target="../tags/tag257.xml"/><Relationship Id="rId6" Type="http://schemas.openxmlformats.org/officeDocument/2006/relationships/tags" Target="../tags/tag258.xml"/><Relationship Id="rId7" Type="http://schemas.openxmlformats.org/officeDocument/2006/relationships/tags" Target="../tags/tag259.xml"/><Relationship Id="rId8" Type="http://schemas.openxmlformats.org/officeDocument/2006/relationships/tags" Target="../tags/tag260.xml"/><Relationship Id="rId9" Type="http://schemas.openxmlformats.org/officeDocument/2006/relationships/tags" Target="../tags/tag261.xml"/><Relationship Id="rId10" Type="http://schemas.openxmlformats.org/officeDocument/2006/relationships/tags" Target="../tags/tag262.xml"/><Relationship Id="rId11" Type="http://schemas.openxmlformats.org/officeDocument/2006/relationships/tags" Target="../tags/tag263.xml"/><Relationship Id="rId12" Type="http://schemas.openxmlformats.org/officeDocument/2006/relationships/tags" Target="../tags/tag264.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65.xml"/><Relationship Id="rId2" Type="http://schemas.openxmlformats.org/officeDocument/2006/relationships/tags" Target="../tags/tag266.xml"/><Relationship Id="rId3" Type="http://schemas.openxmlformats.org/officeDocument/2006/relationships/tags" Target="../tags/tag267.xml"/><Relationship Id="rId4"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68.xml"/><Relationship Id="rId2" Type="http://schemas.openxmlformats.org/officeDocument/2006/relationships/tags" Target="../tags/tag269.xml"/><Relationship Id="rId3" Type="http://schemas.openxmlformats.org/officeDocument/2006/relationships/tags" Target="../tags/tag270.xml"/><Relationship Id="rId4" Type="http://schemas.openxmlformats.org/officeDocument/2006/relationships/tags" Target="../tags/tag271.xml"/><Relationship Id="rId5" Type="http://schemas.openxmlformats.org/officeDocument/2006/relationships/tags" Target="../tags/tag272.xml"/><Relationship Id="rId6" Type="http://schemas.openxmlformats.org/officeDocument/2006/relationships/tags" Target="../tags/tag273.xml"/><Relationship Id="rId7" Type="http://schemas.openxmlformats.org/officeDocument/2006/relationships/tags" Target="../tags/tag274.xml"/><Relationship Id="rId8" Type="http://schemas.openxmlformats.org/officeDocument/2006/relationships/tags" Target="../tags/tag275.xml"/><Relationship Id="rId9" Type="http://schemas.openxmlformats.org/officeDocument/2006/relationships/tags" Target="../tags/tag276.xml"/><Relationship Id="rId10" Type="http://schemas.openxmlformats.org/officeDocument/2006/relationships/tags" Target="../tags/tag277.xml"/><Relationship Id="rId11" Type="http://schemas.openxmlformats.org/officeDocument/2006/relationships/tags" Target="../tags/tag278.xml"/><Relationship Id="rId12" Type="http://schemas.openxmlformats.org/officeDocument/2006/relationships/tags" Target="../tags/tag279.xml"/><Relationship Id="rId13" Type="http://schemas.openxmlformats.org/officeDocument/2006/relationships/tags" Target="../tags/tag280.xml"/><Relationship Id="rId14" Type="http://schemas.openxmlformats.org/officeDocument/2006/relationships/tags" Target="../tags/tag281.xml"/><Relationship Id="rId15" Type="http://schemas.openxmlformats.org/officeDocument/2006/relationships/tags" Target="../tags/tag282.xml"/><Relationship Id="rId16" Type="http://schemas.openxmlformats.org/officeDocument/2006/relationships/tags" Target="../tags/tag283.xml"/><Relationship Id="rId17" Type="http://schemas.openxmlformats.org/officeDocument/2006/relationships/tags" Target="../tags/tag284.xml"/><Relationship Id="rId18" Type="http://schemas.openxmlformats.org/officeDocument/2006/relationships/tags" Target="../tags/tag285.xml"/><Relationship Id="rId19"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86.xml"/><Relationship Id="rId2" Type="http://schemas.openxmlformats.org/officeDocument/2006/relationships/tags" Target="../tags/tag287.xml"/><Relationship Id="rId3" Type="http://schemas.openxmlformats.org/officeDocument/2006/relationships/tags" Target="../tags/tag288.xml"/><Relationship Id="rId4" Type="http://schemas.openxmlformats.org/officeDocument/2006/relationships/tags" Target="../tags/tag289.xml"/><Relationship Id="rId5" Type="http://schemas.openxmlformats.org/officeDocument/2006/relationships/tags" Target="../tags/tag290.xml"/><Relationship Id="rId6" Type="http://schemas.openxmlformats.org/officeDocument/2006/relationships/tags" Target="../tags/tag291.xml"/><Relationship Id="rId7" Type="http://schemas.openxmlformats.org/officeDocument/2006/relationships/tags" Target="../tags/tag292.xml"/><Relationship Id="rId8" Type="http://schemas.openxmlformats.org/officeDocument/2006/relationships/tags" Target="../tags/tag293.xml"/><Relationship Id="rId9" Type="http://schemas.openxmlformats.org/officeDocument/2006/relationships/tags" Target="../tags/tag294.xml"/><Relationship Id="rId10" Type="http://schemas.openxmlformats.org/officeDocument/2006/relationships/tags" Target="../tags/tag295.xml"/><Relationship Id="rId11" Type="http://schemas.openxmlformats.org/officeDocument/2006/relationships/tags" Target="../tags/tag296.xml"/><Relationship Id="rId12" Type="http://schemas.openxmlformats.org/officeDocument/2006/relationships/tags" Target="../tags/tag297.xml"/><Relationship Id="rId13" Type="http://schemas.openxmlformats.org/officeDocument/2006/relationships/tags" Target="../tags/tag298.xml"/><Relationship Id="rId14" Type="http://schemas.openxmlformats.org/officeDocument/2006/relationships/tags" Target="../tags/tag299.xml"/><Relationship Id="rId15" Type="http://schemas.openxmlformats.org/officeDocument/2006/relationships/tags" Target="../tags/tag300.xml"/><Relationship Id="rId16" Type="http://schemas.openxmlformats.org/officeDocument/2006/relationships/tags" Target="../tags/tag301.xml"/><Relationship Id="rId17" Type="http://schemas.openxmlformats.org/officeDocument/2006/relationships/tags" Target="../tags/tag302.xml"/><Relationship Id="rId18" Type="http://schemas.openxmlformats.org/officeDocument/2006/relationships/tags" Target="../tags/tag303.xml"/><Relationship Id="rId19" Type="http://schemas.openxmlformats.org/officeDocument/2006/relationships/tags" Target="../tags/tag304.xml"/><Relationship Id="rId20" Type="http://schemas.openxmlformats.org/officeDocument/2006/relationships/tags" Target="../tags/tag305.xml"/><Relationship Id="rId2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306.xml"/><Relationship Id="rId2" Type="http://schemas.openxmlformats.org/officeDocument/2006/relationships/tags" Target="../tags/tag307.xml"/><Relationship Id="rId3" Type="http://schemas.openxmlformats.org/officeDocument/2006/relationships/tags" Target="../tags/tag308.xml"/><Relationship Id="rId4" Type="http://schemas.openxmlformats.org/officeDocument/2006/relationships/tags" Target="../tags/tag309.xml"/><Relationship Id="rId5" Type="http://schemas.openxmlformats.org/officeDocument/2006/relationships/tags" Target="../tags/tag310.xml"/><Relationship Id="rId6" Type="http://schemas.openxmlformats.org/officeDocument/2006/relationships/tags" Target="../tags/tag311.xml"/><Relationship Id="rId7" Type="http://schemas.openxmlformats.org/officeDocument/2006/relationships/tags" Target="../tags/tag312.xml"/><Relationship Id="rId8" Type="http://schemas.openxmlformats.org/officeDocument/2006/relationships/tags" Target="../tags/tag313.xml"/><Relationship Id="rId9" Type="http://schemas.openxmlformats.org/officeDocument/2006/relationships/tags" Target="../tags/tag314.xml"/><Relationship Id="rId10" Type="http://schemas.openxmlformats.org/officeDocument/2006/relationships/tags" Target="../tags/tag315.xml"/><Relationship Id="rId11" Type="http://schemas.openxmlformats.org/officeDocument/2006/relationships/tags" Target="../tags/tag316.xml"/><Relationship Id="rId12" Type="http://schemas.openxmlformats.org/officeDocument/2006/relationships/tags" Target="../tags/tag317.xml"/><Relationship Id="rId13" Type="http://schemas.openxmlformats.org/officeDocument/2006/relationships/tags" Target="../tags/tag318.xml"/><Relationship Id="rId14" Type="http://schemas.openxmlformats.org/officeDocument/2006/relationships/tags" Target="../tags/tag319.xml"/><Relationship Id="rId15" Type="http://schemas.openxmlformats.org/officeDocument/2006/relationships/tags" Target="../tags/tag320.xml"/><Relationship Id="rId16" Type="http://schemas.openxmlformats.org/officeDocument/2006/relationships/tags" Target="../tags/tag321.xml"/><Relationship Id="rId17" Type="http://schemas.openxmlformats.org/officeDocument/2006/relationships/tags" Target="../tags/tag322.xml"/><Relationship Id="rId18" Type="http://schemas.openxmlformats.org/officeDocument/2006/relationships/tags" Target="../tags/tag323.xml"/><Relationship Id="rId19"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24.xml"/><Relationship Id="rId2" Type="http://schemas.openxmlformats.org/officeDocument/2006/relationships/tags" Target="../tags/tag325.xml"/><Relationship Id="rId3" Type="http://schemas.openxmlformats.org/officeDocument/2006/relationships/tags" Target="../tags/tag326.xml"/><Relationship Id="rId4" Type="http://schemas.openxmlformats.org/officeDocument/2006/relationships/tags" Target="../tags/tag327.xml"/><Relationship Id="rId5" Type="http://schemas.openxmlformats.org/officeDocument/2006/relationships/tags" Target="../tags/tag328.xml"/><Relationship Id="rId6" Type="http://schemas.openxmlformats.org/officeDocument/2006/relationships/tags" Target="../tags/tag329.xml"/><Relationship Id="rId7" Type="http://schemas.openxmlformats.org/officeDocument/2006/relationships/tags" Target="../tags/tag330.xml"/><Relationship Id="rId8" Type="http://schemas.openxmlformats.org/officeDocument/2006/relationships/tags" Target="../tags/tag331.xml"/><Relationship Id="rId9" Type="http://schemas.openxmlformats.org/officeDocument/2006/relationships/tags" Target="../tags/tag332.xml"/><Relationship Id="rId10" Type="http://schemas.openxmlformats.org/officeDocument/2006/relationships/tags" Target="../tags/tag333.xml"/><Relationship Id="rId11" Type="http://schemas.openxmlformats.org/officeDocument/2006/relationships/tags" Target="../tags/tag334.xml"/><Relationship Id="rId12" Type="http://schemas.openxmlformats.org/officeDocument/2006/relationships/tags" Target="../tags/tag335.xml"/><Relationship Id="rId13" Type="http://schemas.openxmlformats.org/officeDocument/2006/relationships/tags" Target="../tags/tag336.xml"/><Relationship Id="rId14" Type="http://schemas.openxmlformats.org/officeDocument/2006/relationships/tags" Target="../tags/tag337.xml"/><Relationship Id="rId15" Type="http://schemas.openxmlformats.org/officeDocument/2006/relationships/tags" Target="../tags/tag338.xml"/><Relationship Id="rId16" Type="http://schemas.openxmlformats.org/officeDocument/2006/relationships/tags" Target="../tags/tag339.xml"/><Relationship Id="rId17" Type="http://schemas.openxmlformats.org/officeDocument/2006/relationships/tags" Target="../tags/tag340.xml"/><Relationship Id="rId18" Type="http://schemas.openxmlformats.org/officeDocument/2006/relationships/tags" Target="../tags/tag341.xml"/><Relationship Id="rId19" Type="http://schemas.openxmlformats.org/officeDocument/2006/relationships/tags" Target="../tags/tag342.xml"/><Relationship Id="rId20" Type="http://schemas.openxmlformats.org/officeDocument/2006/relationships/tags" Target="../tags/tag343.xml"/><Relationship Id="rId2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44.xml"/><Relationship Id="rId2" Type="http://schemas.openxmlformats.org/officeDocument/2006/relationships/tags" Target="../tags/tag345.xml"/><Relationship Id="rId3" Type="http://schemas.openxmlformats.org/officeDocument/2006/relationships/tags" Target="../tags/tag346.xml"/><Relationship Id="rId4" Type="http://schemas.openxmlformats.org/officeDocument/2006/relationships/tags" Target="../tags/tag347.xml"/><Relationship Id="rId5"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48.xml"/><Relationship Id="rId2" Type="http://schemas.openxmlformats.org/officeDocument/2006/relationships/tags" Target="../tags/tag349.xml"/><Relationship Id="rId3" Type="http://schemas.openxmlformats.org/officeDocument/2006/relationships/tags" Target="../tags/tag350.xml"/><Relationship Id="rId4"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351.xml"/><Relationship Id="rId2" Type="http://schemas.openxmlformats.org/officeDocument/2006/relationships/tags" Target="../tags/tag352.xml"/><Relationship Id="rId3" Type="http://schemas.openxmlformats.org/officeDocument/2006/relationships/tags" Target="../tags/tag353.xml"/><Relationship Id="rId4" Type="http://schemas.openxmlformats.org/officeDocument/2006/relationships/tags" Target="../tags/tag354.xml"/><Relationship Id="rId5" Type="http://schemas.openxmlformats.org/officeDocument/2006/relationships/tags" Target="../tags/tag355.xml"/><Relationship Id="rId6" Type="http://schemas.openxmlformats.org/officeDocument/2006/relationships/tags" Target="../tags/tag356.xml"/><Relationship Id="rId7" Type="http://schemas.openxmlformats.org/officeDocument/2006/relationships/tags" Target="../tags/tag357.xml"/><Relationship Id="rId8" Type="http://schemas.openxmlformats.org/officeDocument/2006/relationships/tags" Target="../tags/tag358.xml"/><Relationship Id="rId9"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59.xml"/><Relationship Id="rId2" Type="http://schemas.openxmlformats.org/officeDocument/2006/relationships/tags" Target="../tags/tag360.xml"/><Relationship Id="rId3" Type="http://schemas.openxmlformats.org/officeDocument/2006/relationships/tags" Target="../tags/tag361.xml"/><Relationship Id="rId4" Type="http://schemas.openxmlformats.org/officeDocument/2006/relationships/tags" Target="../tags/tag362.xml"/><Relationship Id="rId5" Type="http://schemas.openxmlformats.org/officeDocument/2006/relationships/tags" Target="../tags/tag363.xml"/><Relationship Id="rId6" Type="http://schemas.openxmlformats.org/officeDocument/2006/relationships/tags" Target="../tags/tag364.xml"/><Relationship Id="rId7" Type="http://schemas.openxmlformats.org/officeDocument/2006/relationships/tags" Target="../tags/tag365.xml"/><Relationship Id="rId8" Type="http://schemas.openxmlformats.org/officeDocument/2006/relationships/tags" Target="../tags/tag366.xml"/><Relationship Id="rId9" Type="http://schemas.openxmlformats.org/officeDocument/2006/relationships/tags" Target="../tags/tag367.xml"/><Relationship Id="rId10" Type="http://schemas.openxmlformats.org/officeDocument/2006/relationships/tags" Target="../tags/tag368.xml"/><Relationship Id="rId11" Type="http://schemas.openxmlformats.org/officeDocument/2006/relationships/tags" Target="../tags/tag369.xml"/><Relationship Id="rId12" Type="http://schemas.openxmlformats.org/officeDocument/2006/relationships/tags" Target="../tags/tag370.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71.xml"/><Relationship Id="rId2" Type="http://schemas.openxmlformats.org/officeDocument/2006/relationships/tags" Target="../tags/tag372.xml"/><Relationship Id="rId3" Type="http://schemas.openxmlformats.org/officeDocument/2006/relationships/tags" Target="../tags/tag373.xml"/><Relationship Id="rId4" Type="http://schemas.openxmlformats.org/officeDocument/2006/relationships/tags" Target="../tags/tag374.xml"/><Relationship Id="rId5" Type="http://schemas.openxmlformats.org/officeDocument/2006/relationships/tags" Target="../tags/tag375.xml"/><Relationship Id="rId6" Type="http://schemas.openxmlformats.org/officeDocument/2006/relationships/tags" Target="../tags/tag376.xml"/><Relationship Id="rId7" Type="http://schemas.openxmlformats.org/officeDocument/2006/relationships/tags" Target="../tags/tag377.xml"/><Relationship Id="rId8" Type="http://schemas.openxmlformats.org/officeDocument/2006/relationships/tags" Target="../tags/tag378.xml"/><Relationship Id="rId9" Type="http://schemas.openxmlformats.org/officeDocument/2006/relationships/tags" Target="../tags/tag379.xml"/><Relationship Id="rId10" Type="http://schemas.openxmlformats.org/officeDocument/2006/relationships/tags" Target="../tags/tag380.xml"/><Relationship Id="rId11" Type="http://schemas.openxmlformats.org/officeDocument/2006/relationships/tags" Target="../tags/tag381.xml"/><Relationship Id="rId12" Type="http://schemas.openxmlformats.org/officeDocument/2006/relationships/tags" Target="../tags/tag382.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83.xml"/><Relationship Id="rId2" Type="http://schemas.openxmlformats.org/officeDocument/2006/relationships/tags" Target="../tags/tag384.xml"/><Relationship Id="rId3" Type="http://schemas.openxmlformats.org/officeDocument/2006/relationships/tags" Target="../tags/tag385.xml"/><Relationship Id="rId4" Type="http://schemas.openxmlformats.org/officeDocument/2006/relationships/tags" Target="../tags/tag386.xml"/><Relationship Id="rId5" Type="http://schemas.openxmlformats.org/officeDocument/2006/relationships/tags" Target="../tags/tag387.xml"/><Relationship Id="rId6" Type="http://schemas.openxmlformats.org/officeDocument/2006/relationships/tags" Target="../tags/tag388.xml"/><Relationship Id="rId7" Type="http://schemas.openxmlformats.org/officeDocument/2006/relationships/tags" Target="../tags/tag389.xml"/><Relationship Id="rId8" Type="http://schemas.openxmlformats.org/officeDocument/2006/relationships/tags" Target="../tags/tag390.xml"/><Relationship Id="rId9" Type="http://schemas.openxmlformats.org/officeDocument/2006/relationships/tags" Target="../tags/tag391.xml"/><Relationship Id="rId10" Type="http://schemas.openxmlformats.org/officeDocument/2006/relationships/tags" Target="../tags/tag392.xml"/><Relationship Id="rId11" Type="http://schemas.openxmlformats.org/officeDocument/2006/relationships/tags" Target="../tags/tag393.xml"/><Relationship Id="rId12" Type="http://schemas.openxmlformats.org/officeDocument/2006/relationships/tags" Target="../tags/tag394.xml"/><Relationship Id="rId13" Type="http://schemas.openxmlformats.org/officeDocument/2006/relationships/tags" Target="../tags/tag395.xml"/><Relationship Id="rId14" Type="http://schemas.openxmlformats.org/officeDocument/2006/relationships/tags" Target="../tags/tag396.xml"/><Relationship Id="rId15" Type="http://schemas.openxmlformats.org/officeDocument/2006/relationships/tags" Target="../tags/tag397.xml"/><Relationship Id="rId16" Type="http://schemas.openxmlformats.org/officeDocument/2006/relationships/tags" Target="../tags/tag398.xml"/><Relationship Id="rId17" Type="http://schemas.openxmlformats.org/officeDocument/2006/relationships/tags" Target="../tags/tag399.xml"/><Relationship Id="rId18" Type="http://schemas.openxmlformats.org/officeDocument/2006/relationships/tags" Target="../tags/tag400.xml"/><Relationship Id="rId19" Type="http://schemas.openxmlformats.org/officeDocument/2006/relationships/tags" Target="../tags/tag401.xml"/><Relationship Id="rId20" Type="http://schemas.openxmlformats.org/officeDocument/2006/relationships/tags" Target="../tags/tag402.xml"/><Relationship Id="rId21" Type="http://schemas.openxmlformats.org/officeDocument/2006/relationships/tags" Target="../tags/tag403.xml"/><Relationship Id="rId22" Type="http://schemas.openxmlformats.org/officeDocument/2006/relationships/tags" Target="../tags/tag404.xml"/><Relationship Id="rId23" Type="http://schemas.openxmlformats.org/officeDocument/2006/relationships/tags" Target="../tags/tag405.xml"/><Relationship Id="rId24" Type="http://schemas.openxmlformats.org/officeDocument/2006/relationships/tags" Target="../tags/tag406.xml"/><Relationship Id="rId25" Type="http://schemas.openxmlformats.org/officeDocument/2006/relationships/tags" Target="../tags/tag407.xml"/><Relationship Id="rId26" Type="http://schemas.openxmlformats.org/officeDocument/2006/relationships/tags" Target="../tags/tag408.xml"/><Relationship Id="rId27" Type="http://schemas.openxmlformats.org/officeDocument/2006/relationships/tags" Target="../tags/tag409.xml"/><Relationship Id="rId28" Type="http://schemas.openxmlformats.org/officeDocument/2006/relationships/tags" Target="../tags/tag410.xml"/><Relationship Id="rId29" Type="http://schemas.openxmlformats.org/officeDocument/2006/relationships/tags" Target="../tags/tag411.xml"/><Relationship Id="rId30"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412.xml"/><Relationship Id="rId2" Type="http://schemas.openxmlformats.org/officeDocument/2006/relationships/tags" Target="../tags/tag413.xml"/><Relationship Id="rId3" Type="http://schemas.openxmlformats.org/officeDocument/2006/relationships/tags" Target="../tags/tag414.xml"/><Relationship Id="rId4" Type="http://schemas.openxmlformats.org/officeDocument/2006/relationships/tags" Target="../tags/tag415.xml"/><Relationship Id="rId5" Type="http://schemas.openxmlformats.org/officeDocument/2006/relationships/tags" Target="../tags/tag416.xml"/><Relationship Id="rId6" Type="http://schemas.openxmlformats.org/officeDocument/2006/relationships/tags" Target="../tags/tag417.xml"/><Relationship Id="rId7" Type="http://schemas.openxmlformats.org/officeDocument/2006/relationships/tags" Target="../tags/tag418.xml"/><Relationship Id="rId8" Type="http://schemas.openxmlformats.org/officeDocument/2006/relationships/tags" Target="../tags/tag419.xml"/><Relationship Id="rId9" Type="http://schemas.openxmlformats.org/officeDocument/2006/relationships/tags" Target="../tags/tag420.xml"/><Relationship Id="rId10" Type="http://schemas.openxmlformats.org/officeDocument/2006/relationships/tags" Target="../tags/tag421.xml"/><Relationship Id="rId11" Type="http://schemas.openxmlformats.org/officeDocument/2006/relationships/tags" Target="../tags/tag422.xml"/><Relationship Id="rId12" Type="http://schemas.openxmlformats.org/officeDocument/2006/relationships/tags" Target="../tags/tag423.xml"/><Relationship Id="rId13" Type="http://schemas.openxmlformats.org/officeDocument/2006/relationships/tags" Target="../tags/tag424.xml"/><Relationship Id="rId14" Type="http://schemas.openxmlformats.org/officeDocument/2006/relationships/tags" Target="../tags/tag425.xml"/><Relationship Id="rId15" Type="http://schemas.openxmlformats.org/officeDocument/2006/relationships/tags" Target="../tags/tag426.xml"/><Relationship Id="rId16" Type="http://schemas.openxmlformats.org/officeDocument/2006/relationships/tags" Target="../tags/tag427.xml"/><Relationship Id="rId17" Type="http://schemas.openxmlformats.org/officeDocument/2006/relationships/tags" Target="../tags/tag428.xml"/><Relationship Id="rId18" Type="http://schemas.openxmlformats.org/officeDocument/2006/relationships/tags" Target="../tags/tag429.xml"/><Relationship Id="rId19"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430.xml"/><Relationship Id="rId2" Type="http://schemas.openxmlformats.org/officeDocument/2006/relationships/tags" Target="../tags/tag431.xml"/><Relationship Id="rId3" Type="http://schemas.openxmlformats.org/officeDocument/2006/relationships/tags" Target="../tags/tag432.xml"/><Relationship Id="rId4"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tags" Target="../tags/tag433.xml"/><Relationship Id="rId2" Type="http://schemas.openxmlformats.org/officeDocument/2006/relationships/tags" Target="../tags/tag434.xml"/><Relationship Id="rId3" Type="http://schemas.openxmlformats.org/officeDocument/2006/relationships/tags" Target="../tags/tag435.xml"/><Relationship Id="rId4" Type="http://schemas.openxmlformats.org/officeDocument/2006/relationships/tags" Target="../tags/tag436.xml"/><Relationship Id="rId5" Type="http://schemas.openxmlformats.org/officeDocument/2006/relationships/tags" Target="../tags/tag437.xml"/><Relationship Id="rId6" Type="http://schemas.openxmlformats.org/officeDocument/2006/relationships/tags" Target="../tags/tag438.xml"/><Relationship Id="rId7" Type="http://schemas.openxmlformats.org/officeDocument/2006/relationships/tags" Target="../tags/tag439.xml"/><Relationship Id="rId8" Type="http://schemas.openxmlformats.org/officeDocument/2006/relationships/tags" Target="../tags/tag440.xml"/><Relationship Id="rId9" Type="http://schemas.openxmlformats.org/officeDocument/2006/relationships/tags" Target="../tags/tag441.xml"/><Relationship Id="rId10" Type="http://schemas.openxmlformats.org/officeDocument/2006/relationships/tags" Target="../tags/tag442.xml"/><Relationship Id="rId11" Type="http://schemas.openxmlformats.org/officeDocument/2006/relationships/tags" Target="../tags/tag443.xml"/><Relationship Id="rId12" Type="http://schemas.openxmlformats.org/officeDocument/2006/relationships/tags" Target="../tags/tag444.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445.xml"/><Relationship Id="rId2" Type="http://schemas.openxmlformats.org/officeDocument/2006/relationships/tags" Target="../tags/tag446.xml"/><Relationship Id="rId3" Type="http://schemas.openxmlformats.org/officeDocument/2006/relationships/tags" Target="../tags/tag447.xml"/><Relationship Id="rId4" Type="http://schemas.openxmlformats.org/officeDocument/2006/relationships/tags" Target="../tags/tag448.xml"/><Relationship Id="rId5" Type="http://schemas.openxmlformats.org/officeDocument/2006/relationships/tags" Target="../tags/tag449.xml"/><Relationship Id="rId6" Type="http://schemas.openxmlformats.org/officeDocument/2006/relationships/tags" Target="../tags/tag450.xml"/><Relationship Id="rId7" Type="http://schemas.openxmlformats.org/officeDocument/2006/relationships/tags" Target="../tags/tag451.xml"/><Relationship Id="rId8" Type="http://schemas.openxmlformats.org/officeDocument/2006/relationships/tags" Target="../tags/tag452.xml"/><Relationship Id="rId9" Type="http://schemas.openxmlformats.org/officeDocument/2006/relationships/tags" Target="../tags/tag453.xml"/><Relationship Id="rId10" Type="http://schemas.openxmlformats.org/officeDocument/2006/relationships/tags" Target="../tags/tag454.xml"/><Relationship Id="rId11" Type="http://schemas.openxmlformats.org/officeDocument/2006/relationships/tags" Target="../tags/tag455.xml"/><Relationship Id="rId12" Type="http://schemas.openxmlformats.org/officeDocument/2006/relationships/tags" Target="../tags/tag456.xml"/><Relationship Id="rId13"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457.xml"/><Relationship Id="rId2" Type="http://schemas.openxmlformats.org/officeDocument/2006/relationships/tags" Target="../tags/tag458.xml"/><Relationship Id="rId3" Type="http://schemas.openxmlformats.org/officeDocument/2006/relationships/tags" Target="../tags/tag459.xml"/><Relationship Id="rId4" Type="http://schemas.openxmlformats.org/officeDocument/2006/relationships/tags" Target="../tags/tag460.xml"/><Relationship Id="rId5" Type="http://schemas.openxmlformats.org/officeDocument/2006/relationships/tags" Target="../tags/tag461.xml"/><Relationship Id="rId6" Type="http://schemas.openxmlformats.org/officeDocument/2006/relationships/tags" Target="../tags/tag462.xml"/><Relationship Id="rId7" Type="http://schemas.openxmlformats.org/officeDocument/2006/relationships/tags" Target="../tags/tag463.xml"/><Relationship Id="rId8" Type="http://schemas.openxmlformats.org/officeDocument/2006/relationships/tags" Target="../tags/tag464.xml"/><Relationship Id="rId9" Type="http://schemas.openxmlformats.org/officeDocument/2006/relationships/tags" Target="../tags/tag465.xml"/><Relationship Id="rId10" Type="http://schemas.openxmlformats.org/officeDocument/2006/relationships/tags" Target="../tags/tag466.xml"/><Relationship Id="rId11" Type="http://schemas.openxmlformats.org/officeDocument/2006/relationships/tags" Target="../tags/tag467.xml"/><Relationship Id="rId12" Type="http://schemas.openxmlformats.org/officeDocument/2006/relationships/tags" Target="../tags/tag468.xml"/><Relationship Id="rId13"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469.xml"/><Relationship Id="rId2" Type="http://schemas.openxmlformats.org/officeDocument/2006/relationships/tags" Target="../tags/tag470.xml"/><Relationship Id="rId3" Type="http://schemas.openxmlformats.org/officeDocument/2006/relationships/tags" Target="../tags/tag471.xml"/><Relationship Id="rId4"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1" Type="http://schemas.openxmlformats.org/officeDocument/2006/relationships/tags" Target="../tags/tag472.xml"/><Relationship Id="rId2" Type="http://schemas.openxmlformats.org/officeDocument/2006/relationships/tags" Target="../tags/tag473.xml"/><Relationship Id="rId3" Type="http://schemas.openxmlformats.org/officeDocument/2006/relationships/tags" Target="../tags/tag474.xml"/><Relationship Id="rId4" Type="http://schemas.openxmlformats.org/officeDocument/2006/relationships/tags" Target="../tags/tag475.xml"/><Relationship Id="rId5" Type="http://schemas.openxmlformats.org/officeDocument/2006/relationships/tags" Target="../tags/tag476.xml"/><Relationship Id="rId6" Type="http://schemas.openxmlformats.org/officeDocument/2006/relationships/tags" Target="../tags/tag477.xml"/><Relationship Id="rId7" Type="http://schemas.openxmlformats.org/officeDocument/2006/relationships/tags" Target="../tags/tag478.xml"/><Relationship Id="rId8" Type="http://schemas.openxmlformats.org/officeDocument/2006/relationships/tags" Target="../tags/tag479.xml"/><Relationship Id="rId9" Type="http://schemas.openxmlformats.org/officeDocument/2006/relationships/tags" Target="../tags/tag480.xml"/><Relationship Id="rId10" Type="http://schemas.openxmlformats.org/officeDocument/2006/relationships/tags" Target="../tags/tag481.xml"/><Relationship Id="rId11" Type="http://schemas.openxmlformats.org/officeDocument/2006/relationships/tags" Target="../tags/tag482.xml"/><Relationship Id="rId12" Type="http://schemas.openxmlformats.org/officeDocument/2006/relationships/tags" Target="../tags/tag483.xml"/><Relationship Id="rId13"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tags" Target="../tags/tag484.xml"/><Relationship Id="rId2" Type="http://schemas.openxmlformats.org/officeDocument/2006/relationships/tags" Target="../tags/tag485.xml"/><Relationship Id="rId3" Type="http://schemas.openxmlformats.org/officeDocument/2006/relationships/tags" Target="../tags/tag486.xml"/><Relationship Id="rId4" Type="http://schemas.openxmlformats.org/officeDocument/2006/relationships/tags" Target="../tags/tag487.xml"/><Relationship Id="rId5" Type="http://schemas.openxmlformats.org/officeDocument/2006/relationships/tags" Target="../tags/tag488.xml"/><Relationship Id="rId6" Type="http://schemas.openxmlformats.org/officeDocument/2006/relationships/tags" Target="../tags/tag489.xml"/><Relationship Id="rId7" Type="http://schemas.openxmlformats.org/officeDocument/2006/relationships/tags" Target="../tags/tag490.xml"/><Relationship Id="rId8" Type="http://schemas.openxmlformats.org/officeDocument/2006/relationships/tags" Target="../tags/tag491.xml"/><Relationship Id="rId9" Type="http://schemas.openxmlformats.org/officeDocument/2006/relationships/tags" Target="../tags/tag492.xml"/><Relationship Id="rId10" Type="http://schemas.openxmlformats.org/officeDocument/2006/relationships/tags" Target="../tags/tag493.xml"/><Relationship Id="rId11" Type="http://schemas.openxmlformats.org/officeDocument/2006/relationships/tags" Target="../tags/tag494.xml"/><Relationship Id="rId12" Type="http://schemas.openxmlformats.org/officeDocument/2006/relationships/tags" Target="../tags/tag495.xml"/><Relationship Id="rId13"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tags" Target="../tags/tag496.xml"/><Relationship Id="rId2" Type="http://schemas.openxmlformats.org/officeDocument/2006/relationships/tags" Target="../tags/tag497.xml"/><Relationship Id="rId3" Type="http://schemas.openxmlformats.org/officeDocument/2006/relationships/tags" Target="../tags/tag498.xml"/><Relationship Id="rId4" Type="http://schemas.openxmlformats.org/officeDocument/2006/relationships/tags" Target="../tags/tag499.xml"/><Relationship Id="rId5" Type="http://schemas.openxmlformats.org/officeDocument/2006/relationships/tags" Target="../tags/tag500.xml"/><Relationship Id="rId6" Type="http://schemas.openxmlformats.org/officeDocument/2006/relationships/tags" Target="../tags/tag501.xml"/><Relationship Id="rId7" Type="http://schemas.openxmlformats.org/officeDocument/2006/relationships/tags" Target="../tags/tag502.xml"/><Relationship Id="rId8" Type="http://schemas.openxmlformats.org/officeDocument/2006/relationships/tags" Target="../tags/tag503.xml"/><Relationship Id="rId9"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tags" Target="../tags/tag504.xml"/><Relationship Id="rId2" Type="http://schemas.openxmlformats.org/officeDocument/2006/relationships/tags" Target="../tags/tag505.xml"/><Relationship Id="rId3" Type="http://schemas.openxmlformats.org/officeDocument/2006/relationships/tags" Target="../tags/tag506.xml"/><Relationship Id="rId4" Type="http://schemas.openxmlformats.org/officeDocument/2006/relationships/tags" Target="../tags/tag507.xml"/><Relationship Id="rId5" Type="http://schemas.openxmlformats.org/officeDocument/2006/relationships/tags" Target="../tags/tag508.xml"/><Relationship Id="rId6" Type="http://schemas.openxmlformats.org/officeDocument/2006/relationships/tags" Target="../tags/tag509.xml"/><Relationship Id="rId7"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tags" Target="../tags/tag510.xml"/><Relationship Id="rId2" Type="http://schemas.openxmlformats.org/officeDocument/2006/relationships/tags" Target="../tags/tag511.xml"/><Relationship Id="rId3" Type="http://schemas.openxmlformats.org/officeDocument/2006/relationships/tags" Target="../tags/tag512.xml"/><Relationship Id="rId4" Type="http://schemas.openxmlformats.org/officeDocument/2006/relationships/tags" Target="../tags/tag513.xml"/><Relationship Id="rId5" Type="http://schemas.openxmlformats.org/officeDocument/2006/relationships/tags" Target="../tags/tag514.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33399" y="1864175"/>
            <a:ext cx="10515600" cy="1800000"/>
          </a:xfrm>
        </p:spPr>
        <p:txBody>
          <a:bodyPr/>
          <a:p>
            <a:r>
              <a:rPr altLang="en-US" dirty="0" lang="zh-CN">
                <a:solidFill>
                  <a:schemeClr val="lt1">
                    <a:lumMod val="100000"/>
                  </a:schemeClr>
                </a:solidFill>
              </a:rPr>
              <a:t>推动数字化供应链优化</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a:xfrm>
            <a:off x="533399" y="3735355"/>
            <a:ext cx="10515600" cy="972000"/>
          </a:xfrm>
        </p:spPr>
        <p:txBody>
          <a:bodyPr/>
          <a:p>
            <a:r>
              <a:rPr altLang="zh-CN" dirty="0" lang="en-US" err="1"/>
              <a:t>xxx,a</a:t>
            </a:r>
            <a:r>
              <a:rPr altLang="zh-CN" dirty="0" lang="en-US"/>
              <a:t> click to unlimited </a:t>
            </a:r>
            <a:r>
              <a:rPr altLang="zh-CN" dirty="0" lang="en-US" err="1"/>
              <a:t>possibilites</a:t>
            </a:r>
            <a:endParaRPr altLang="zh-CN" dirty="0" lang="en-US"/>
          </a:p>
        </p:txBody>
      </p:sp>
      <p:sp>
        <p:nvSpPr>
          <p:cNvPr id="1048652" name="公司名"/>
          <p:cNvSpPr>
            <a:spLocks noGrp="1"/>
          </p:cNvSpPr>
          <p:nvPr>
            <p:ph type="body" sz="quarter" idx="13"/>
            <p:custDataLst>
              <p:tags r:id="rId3"/>
            </p:custDataLst>
          </p:nvPr>
        </p:nvSpPr>
        <p:spPr>
          <a:xfrm>
            <a:off x="533399" y="468000"/>
            <a:ext cx="2743199" cy="504000"/>
          </a:xfrm>
        </p:spPr>
        <p:txBody>
          <a:bodyPr/>
          <a:p>
            <a:r>
              <a:rPr altLang="zh-CN" dirty="0" lang="en-US"/>
              <a:t>YOUR LOGO</a:t>
            </a:r>
            <a:endParaRPr altLang="en-US" dirty="0" lang="zh-CN"/>
          </a:p>
        </p:txBody>
      </p:sp>
      <p:sp>
        <p:nvSpPr>
          <p:cNvPr id="1048654" name="署名"/>
          <p:cNvSpPr>
            <a:spLocks noGrp="1"/>
          </p:cNvSpPr>
          <p:nvPr>
            <p:ph type="body" sz="quarter" idx="17"/>
            <p:custDataLst>
              <p:tags r:id="rId4"/>
            </p:custDataLst>
          </p:nvPr>
        </p:nvSpPr>
        <p:spPr>
          <a:xfrm>
            <a:off x="1190413" y="5106881"/>
            <a:ext cx="2743200" cy="504000"/>
          </a:xfrm>
        </p:spPr>
        <p:txBody>
          <a:bodyPr>
            <a:normAutofit/>
          </a:bodyPr>
          <a:p>
            <a:r>
              <a:rPr altLang="en-US" lang="zh-CN">
                <a:solidFill>
                  <a:schemeClr val="lt1">
                    <a:lumMod val="100000"/>
                  </a:schemeClr>
                </a:solidFill>
              </a:rPr>
              <a:t>汇报人：</a:t>
            </a:r>
            <a:r>
              <a:rPr altLang="zh-CN" lang="en-US">
                <a:solidFill>
                  <a:schemeClr val="lt1">
                    <a:lumMod val="100000"/>
                  </a:schemeClr>
                </a:solidFill>
              </a:rPr>
              <a:t>xxx</a:t>
            </a:r>
            <a:endParaRPr altLang="en-US" dirty="0" lang="zh-CN">
              <a:solidFill>
                <a:schemeClr val="lt1">
                  <a:lumMod val="100000"/>
                </a:schemeClr>
              </a:solidFill>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866" name="标题"/>
          <p:cNvSpPr>
            <a:spLocks noGrp="1"/>
          </p:cNvSpPr>
          <p:nvPr>
            <p:ph type="title"/>
            <p:custDataLst>
              <p:tags r:id="rId1"/>
            </p:custDataLst>
          </p:nvPr>
        </p:nvSpPr>
        <p:spPr>
          <a:xfrm>
            <a:off x="3480487" y="227425"/>
            <a:ext cx="1600653" cy="1308480"/>
          </a:xfrm>
        </p:spPr>
        <p:txBody>
          <a:bodyPr/>
          <a:p>
            <a:r>
              <a:rPr altLang="en-US" dirty="0" lang="zh-CN">
                <a:solidFill>
                  <a:schemeClr val="lt1">
                    <a:lumMod val="100000"/>
                  </a:schemeClr>
                </a:solidFill>
              </a:rPr>
              <a:t>目录</a:t>
            </a:r>
            <a:endParaRPr altLang="en-US" dirty="0" lang="zh-CN">
              <a:solidFill>
                <a:schemeClr val="lt1">
                  <a:lumMod val="100000"/>
                </a:schemeClr>
              </a:solidFill>
            </a:endParaRPr>
          </a:p>
        </p:txBody>
      </p:sp>
      <p:sp>
        <p:nvSpPr>
          <p:cNvPr id="1048868" name="副标题"/>
          <p:cNvSpPr>
            <a:spLocks noGrp="1"/>
          </p:cNvSpPr>
          <p:nvPr>
            <p:ph type="body" idx="1"/>
            <p:custDataLst>
              <p:tags r:id="rId2"/>
            </p:custDataLst>
          </p:nvPr>
        </p:nvSpPr>
        <p:spPr>
          <a:xfrm>
            <a:off x="5081140" y="1012446"/>
            <a:ext cx="2880000" cy="504000"/>
          </a:xfrm>
        </p:spPr>
        <p:txBody>
          <a:bodyPr/>
          <a:p>
            <a:r>
              <a:rPr altLang="zh-CN" dirty="0" lang="en-US"/>
              <a:t>CONTENTS</a:t>
            </a:r>
            <a:endParaRPr altLang="en-US" dirty="0" lang="zh-CN"/>
          </a:p>
        </p:txBody>
      </p:sp>
      <p:sp>
        <p:nvSpPr>
          <p:cNvPr id="1048870" name="序号"/>
          <p:cNvSpPr txBox="1"/>
          <p:nvPr>
            <p:custDataLst>
              <p:tags r:id="rId3"/>
            </p:custDataLst>
          </p:nvPr>
        </p:nvSpPr>
        <p:spPr>
          <a:xfrm>
            <a:off x="5201920" y="1583055"/>
            <a:ext cx="1433633" cy="739157"/>
          </a:xfrm>
          <a:prstGeom prst="rect"/>
          <a:noFill/>
        </p:spPr>
        <p:txBody>
          <a:bodyPr anchor="b" anchorCtr="0" bIns="0" lIns="0" rIns="0" rtlCol="0" tIns="0" wrap="square">
            <a:normAutofit/>
          </a:bodyPr>
          <a:p>
            <a:pPr algn="l">
              <a:lnSpc>
                <a:spcPct val="100000"/>
              </a:lnSpc>
            </a:pPr>
            <a:r>
              <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01</a:t>
            </a:r>
            <a:endPar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2" name="项标题"/>
          <p:cNvSpPr txBox="1"/>
          <p:nvPr>
            <p:custDataLst>
              <p:tags r:id="rId4"/>
            </p:custDataLst>
          </p:nvPr>
        </p:nvSpPr>
        <p:spPr>
          <a:xfrm>
            <a:off x="5137342" y="1976296"/>
            <a:ext cx="3837311" cy="368187"/>
          </a:xfrm>
          <a:prstGeom prst="rect"/>
          <a:noFill/>
        </p:spPr>
        <p:txBody>
          <a:bodyPr anchor="b" bIns="0" lIns="0" rIns="0" rtlCol="0" tIns="0" wrap="square">
            <a:normAutofit/>
          </a:bodyPr>
          <a:p>
            <a:pPr>
              <a:lnSpc>
                <a:spcPct val="100000"/>
              </a:lnSpc>
            </a:pPr>
            <a:r>
              <a:rPr altLang="en-US" b="1" dirty="0" sz="1700" kern="0" lang="zh-CN" spc="100">
                <a:solidFill>
                  <a:schemeClr val="lt1">
                    <a:lumMod val="100000"/>
                  </a:schemeClr>
                </a:solidFill>
                <a:effectLst/>
                <a:latin typeface="+中文标题" charset="0"/>
                <a:ea typeface="+mj-ea"/>
              </a:rPr>
              <a:t>单击输入目录标题</a:t>
            </a:r>
            <a:endParaRPr altLang="en-US" b="1" dirty="0" sz="1700" kern="0" lang="zh-CN" spc="100">
              <a:solidFill>
                <a:schemeClr val="lt1">
                  <a:lumMod val="100000"/>
                </a:schemeClr>
              </a:solidFill>
              <a:effectLst/>
              <a:latin typeface="+中文标题" charset="0"/>
              <a:ea typeface="+mj-ea"/>
            </a:endParaRPr>
          </a:p>
        </p:txBody>
      </p:sp>
      <p:cxnSp>
        <p:nvCxnSpPr>
          <p:cNvPr id="3145741" name="直接箭头连接符 7"/>
          <p:cNvCxnSpPr>
            <a:cxnSpLocks/>
          </p:cNvCxnSpPr>
          <p:nvPr>
            <p:custDataLst>
              <p:tags r:id="rId5"/>
            </p:custDataLst>
          </p:nvPr>
        </p:nvCxnSpPr>
        <p:spPr>
          <a:xfrm>
            <a:off x="5171212" y="2399665"/>
            <a:ext cx="3652748"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4" name="序号"/>
          <p:cNvSpPr txBox="1"/>
          <p:nvPr>
            <p:custDataLst>
              <p:tags r:id="rId6"/>
            </p:custDataLst>
          </p:nvPr>
        </p:nvSpPr>
        <p:spPr>
          <a:xfrm>
            <a:off x="5761355" y="2339340"/>
            <a:ext cx="1433670"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02</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6" name="项标题"/>
          <p:cNvSpPr txBox="1"/>
          <p:nvPr>
            <p:custDataLst>
              <p:tags r:id="rId7"/>
            </p:custDataLst>
          </p:nvPr>
        </p:nvSpPr>
        <p:spPr>
          <a:xfrm>
            <a:off x="5688425" y="2766094"/>
            <a:ext cx="3837411" cy="368311"/>
          </a:xfrm>
          <a:prstGeom prst="rect"/>
          <a:noFill/>
        </p:spPr>
        <p:txBody>
          <a:bodyPr anchor="b" bIns="0" lIns="0" rIns="0" rtlCol="0" tIns="0" wrap="square">
            <a:normAutofit/>
          </a:bodyPr>
          <a:p>
            <a:pPr>
              <a:lnSpc>
                <a:spcPct val="100000"/>
              </a:lnSpc>
            </a:pPr>
            <a:r>
              <a:rPr altLang="en-US" b="1" dirty="0" sz="1700" kern="0" lang="zh-CN" spc="100">
                <a:solidFill>
                  <a:schemeClr val="lt1">
                    <a:lumMod val="100000"/>
                  </a:schemeClr>
                </a:solidFill>
                <a:effectLst/>
                <a:latin typeface="+中文标题" charset="0"/>
                <a:ea typeface="+mj-ea"/>
              </a:rPr>
              <a:t>数字化供应链优化的重要性</a:t>
            </a:r>
            <a:endParaRPr altLang="en-US" b="1" dirty="0" sz="1700" kern="0" lang="zh-CN" spc="100">
              <a:solidFill>
                <a:schemeClr val="lt1">
                  <a:lumMod val="100000"/>
                </a:schemeClr>
              </a:solidFill>
              <a:effectLst/>
              <a:latin typeface="+中文标题" charset="0"/>
              <a:ea typeface="+mj-ea"/>
            </a:endParaRPr>
          </a:p>
        </p:txBody>
      </p:sp>
      <p:cxnSp>
        <p:nvCxnSpPr>
          <p:cNvPr id="3145743" name="直接箭头连接符 11"/>
          <p:cNvCxnSpPr>
            <a:cxnSpLocks/>
          </p:cNvCxnSpPr>
          <p:nvPr>
            <p:custDataLst>
              <p:tags r:id="rId8"/>
            </p:custDataLst>
          </p:nvPr>
        </p:nvCxnSpPr>
        <p:spPr>
          <a:xfrm>
            <a:off x="5722296" y="3189605"/>
            <a:ext cx="3652844"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8" name="序号"/>
          <p:cNvSpPr txBox="1"/>
          <p:nvPr>
            <p:custDataLst>
              <p:tags r:id="rId9"/>
            </p:custDataLst>
          </p:nvPr>
        </p:nvSpPr>
        <p:spPr>
          <a:xfrm>
            <a:off x="6282690" y="3122930"/>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03</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0" name="项标题"/>
          <p:cNvSpPr txBox="1"/>
          <p:nvPr>
            <p:custDataLst>
              <p:tags r:id="rId10"/>
            </p:custDataLst>
          </p:nvPr>
        </p:nvSpPr>
        <p:spPr>
          <a:xfrm>
            <a:off x="6201410" y="3549684"/>
            <a:ext cx="3836851" cy="368311"/>
          </a:xfrm>
          <a:prstGeom prst="rect"/>
          <a:noFill/>
        </p:spPr>
        <p:txBody>
          <a:bodyPr anchor="b" bIns="0" lIns="0" rIns="0" rtlCol="0" tIns="0" wrap="square">
            <a:normAutofit/>
          </a:bodyPr>
          <a:p>
            <a:pPr>
              <a:lnSpc>
                <a:spcPct val="100000"/>
              </a:lnSpc>
            </a:pPr>
            <a:r>
              <a:rPr altLang="en-US" b="1" dirty="0" sz="1700" kern="0" lang="zh-CN" spc="100">
                <a:solidFill>
                  <a:schemeClr val="lt1">
                    <a:lumMod val="100000"/>
                  </a:schemeClr>
                </a:solidFill>
                <a:effectLst/>
                <a:latin typeface="+中文标题" charset="0"/>
                <a:ea typeface="+mj-ea"/>
              </a:rPr>
              <a:t>数字化供应链优化的关键要素</a:t>
            </a:r>
            <a:endParaRPr altLang="en-US" b="1" dirty="0" sz="1700" kern="0" lang="zh-CN" spc="100">
              <a:solidFill>
                <a:schemeClr val="lt1">
                  <a:lumMod val="100000"/>
                </a:schemeClr>
              </a:solidFill>
              <a:effectLst/>
              <a:latin typeface="+中文标题" charset="0"/>
              <a:ea typeface="+mj-ea"/>
            </a:endParaRPr>
          </a:p>
        </p:txBody>
      </p:sp>
      <p:cxnSp>
        <p:nvCxnSpPr>
          <p:cNvPr id="3145745" name="直接箭头连接符 17"/>
          <p:cNvCxnSpPr>
            <a:cxnSpLocks/>
          </p:cNvCxnSpPr>
          <p:nvPr>
            <p:custDataLst>
              <p:tags r:id="rId11"/>
            </p:custDataLst>
          </p:nvPr>
        </p:nvCxnSpPr>
        <p:spPr>
          <a:xfrm>
            <a:off x="6235275" y="3973195"/>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2" name="序号"/>
          <p:cNvSpPr txBox="1"/>
          <p:nvPr>
            <p:custDataLst>
              <p:tags r:id="rId12"/>
            </p:custDataLst>
          </p:nvPr>
        </p:nvSpPr>
        <p:spPr>
          <a:xfrm>
            <a:off x="6812915" y="3907155"/>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04</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4" name="项标题"/>
          <p:cNvSpPr txBox="1"/>
          <p:nvPr>
            <p:custDataLst>
              <p:tags r:id="rId13"/>
            </p:custDataLst>
          </p:nvPr>
        </p:nvSpPr>
        <p:spPr>
          <a:xfrm>
            <a:off x="6731635" y="4333909"/>
            <a:ext cx="3836851" cy="368311"/>
          </a:xfrm>
          <a:prstGeom prst="rect"/>
          <a:noFill/>
        </p:spPr>
        <p:txBody>
          <a:bodyPr anchor="b" bIns="0" lIns="0" rIns="0" rtlCol="0" tIns="0" wrap="square">
            <a:normAutofit/>
          </a:bodyPr>
          <a:p>
            <a:pPr>
              <a:lnSpc>
                <a:spcPct val="100000"/>
              </a:lnSpc>
            </a:pPr>
            <a:r>
              <a:rPr altLang="en-US" b="1" dirty="0" sz="1700" kern="0" lang="zh-CN" spc="100">
                <a:solidFill>
                  <a:schemeClr val="lt1">
                    <a:lumMod val="100000"/>
                  </a:schemeClr>
                </a:solidFill>
                <a:effectLst/>
                <a:latin typeface="+中文标题" charset="0"/>
                <a:ea typeface="+mj-ea"/>
              </a:rPr>
              <a:t>数字化供应链优化的实施步骤</a:t>
            </a:r>
            <a:endParaRPr altLang="en-US" b="1" dirty="0" sz="1700" kern="0" lang="zh-CN" spc="100">
              <a:solidFill>
                <a:schemeClr val="lt1">
                  <a:lumMod val="100000"/>
                </a:schemeClr>
              </a:solidFill>
              <a:effectLst/>
              <a:latin typeface="+中文标题" charset="0"/>
              <a:ea typeface="+mj-ea"/>
            </a:endParaRPr>
          </a:p>
        </p:txBody>
      </p:sp>
      <p:cxnSp>
        <p:nvCxnSpPr>
          <p:cNvPr id="3145747" name="直接箭头连接符 23"/>
          <p:cNvCxnSpPr>
            <a:cxnSpLocks/>
          </p:cNvCxnSpPr>
          <p:nvPr>
            <p:custDataLst>
              <p:tags r:id="rId14"/>
            </p:custDataLst>
          </p:nvPr>
        </p:nvCxnSpPr>
        <p:spPr>
          <a:xfrm>
            <a:off x="6765500" y="4757420"/>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6" name="序号"/>
          <p:cNvSpPr txBox="1"/>
          <p:nvPr>
            <p:custDataLst>
              <p:tags r:id="rId15"/>
            </p:custDataLst>
          </p:nvPr>
        </p:nvSpPr>
        <p:spPr>
          <a:xfrm>
            <a:off x="7390765" y="4743450"/>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05</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8" name="项标题"/>
          <p:cNvSpPr txBox="1"/>
          <p:nvPr>
            <p:custDataLst>
              <p:tags r:id="rId16"/>
            </p:custDataLst>
          </p:nvPr>
        </p:nvSpPr>
        <p:spPr>
          <a:xfrm>
            <a:off x="7309485" y="5170204"/>
            <a:ext cx="3836851" cy="368311"/>
          </a:xfrm>
          <a:prstGeom prst="rect"/>
          <a:noFill/>
        </p:spPr>
        <p:txBody>
          <a:bodyPr anchor="b" bIns="0" lIns="0" rIns="0" rtlCol="0" tIns="0" wrap="square">
            <a:normAutofit fontScale="60000"/>
          </a:bodyPr>
          <a:p>
            <a:pPr>
              <a:lnSpc>
                <a:spcPct val="100000"/>
              </a:lnSpc>
            </a:pPr>
            <a:r>
              <a:rPr altLang="en-US" b="1" dirty="0" sz="2800" kern="0" lang="zh-CN" spc="100">
                <a:solidFill>
                  <a:schemeClr val="lt1">
                    <a:lumMod val="100000"/>
                  </a:schemeClr>
                </a:solidFill>
                <a:effectLst/>
                <a:latin typeface="+中文标题" charset="0"/>
                <a:ea typeface="+mj-ea"/>
              </a:rPr>
              <a:t>数字化供应链优化的挑战与应对策略</a:t>
            </a:r>
            <a:endParaRPr altLang="en-US" b="1" dirty="0" sz="2800" kern="0" lang="zh-CN" spc="100">
              <a:solidFill>
                <a:schemeClr val="lt1">
                  <a:lumMod val="100000"/>
                </a:schemeClr>
              </a:solidFill>
              <a:effectLst/>
              <a:latin typeface="+中文标题" charset="0"/>
              <a:ea typeface="+mj-ea"/>
            </a:endParaRPr>
          </a:p>
        </p:txBody>
      </p:sp>
      <p:cxnSp>
        <p:nvCxnSpPr>
          <p:cNvPr id="3145749" name="直接箭头连接符 38"/>
          <p:cNvCxnSpPr>
            <a:cxnSpLocks/>
          </p:cNvCxnSpPr>
          <p:nvPr>
            <p:custDataLst>
              <p:tags r:id="rId17"/>
            </p:custDataLst>
          </p:nvPr>
        </p:nvCxnSpPr>
        <p:spPr>
          <a:xfrm>
            <a:off x="7343350" y="5593715"/>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90" name="序号"/>
          <p:cNvSpPr txBox="1"/>
          <p:nvPr>
            <p:custDataLst>
              <p:tags r:id="rId18"/>
            </p:custDataLst>
          </p:nvPr>
        </p:nvSpPr>
        <p:spPr>
          <a:xfrm>
            <a:off x="7920990" y="5527675"/>
            <a:ext cx="1433461" cy="739405"/>
          </a:xfrm>
          <a:prstGeom prst="rect"/>
          <a:noFill/>
        </p:spPr>
        <p:txBody>
          <a:bodyPr anchor="b" anchorCtr="0" bIns="0" lIns="0" rIns="0" rtlCol="0" tIns="0" wrap="square">
            <a:normAutofit/>
          </a:bodyPr>
          <a:p>
            <a:pPr algn="l">
              <a:lnSpc>
                <a:spcPct val="100000"/>
              </a:lnSpc>
            </a:pPr>
            <a:r>
              <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06</a:t>
            </a:r>
            <a:endPar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92" name="项标题"/>
          <p:cNvSpPr txBox="1"/>
          <p:nvPr>
            <p:custDataLst>
              <p:tags r:id="rId19"/>
            </p:custDataLst>
          </p:nvPr>
        </p:nvSpPr>
        <p:spPr>
          <a:xfrm>
            <a:off x="7839710" y="5954429"/>
            <a:ext cx="3836851" cy="368311"/>
          </a:xfrm>
          <a:prstGeom prst="rect"/>
          <a:noFill/>
        </p:spPr>
        <p:txBody>
          <a:bodyPr anchor="b" bIns="0" lIns="0" rIns="0" rtlCol="0" tIns="0" wrap="square">
            <a:normAutofit fontScale="67143"/>
          </a:bodyPr>
          <a:p>
            <a:pPr>
              <a:lnSpc>
                <a:spcPct val="100000"/>
              </a:lnSpc>
            </a:pPr>
            <a:r>
              <a:rPr altLang="en-US" b="1" dirty="0" sz="2800" kern="0" lang="zh-CN" spc="100">
                <a:solidFill>
                  <a:schemeClr val="lt1">
                    <a:lumMod val="100000"/>
                  </a:schemeClr>
                </a:solidFill>
                <a:effectLst/>
                <a:latin typeface="+中文标题" charset="0"/>
                <a:ea typeface="+mj-ea"/>
              </a:rPr>
              <a:t>数字化供应链优化的成功案例分析</a:t>
            </a:r>
            <a:endParaRPr altLang="en-US" b="1" dirty="0" sz="2800" kern="0" lang="zh-CN" spc="100">
              <a:solidFill>
                <a:schemeClr val="lt1">
                  <a:lumMod val="100000"/>
                </a:schemeClr>
              </a:solidFill>
              <a:effectLst/>
              <a:latin typeface="+中文标题" charset="0"/>
              <a:ea typeface="+mj-ea"/>
            </a:endParaRPr>
          </a:p>
        </p:txBody>
      </p:sp>
      <p:cxnSp>
        <p:nvCxnSpPr>
          <p:cNvPr id="3145751" name="直接箭头连接符 42"/>
          <p:cNvCxnSpPr>
            <a:cxnSpLocks/>
          </p:cNvCxnSpPr>
          <p:nvPr>
            <p:custDataLst>
              <p:tags r:id="rId20"/>
            </p:custDataLst>
          </p:nvPr>
        </p:nvCxnSpPr>
        <p:spPr>
          <a:xfrm>
            <a:off x="7873575" y="6377940"/>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934"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添加章节标题</a:t>
            </a:r>
            <a:endParaRPr altLang="en-US" dirty="0" lang="zh-CN">
              <a:solidFill>
                <a:schemeClr val="lt1">
                  <a:lumMod val="100000"/>
                </a:schemeClr>
              </a:solidFill>
            </a:endParaRPr>
          </a:p>
        </p:txBody>
      </p:sp>
      <p:sp>
        <p:nvSpPr>
          <p:cNvPr id="1048936" name="节编号"/>
          <p:cNvSpPr>
            <a:spLocks noGrp="1"/>
          </p:cNvSpPr>
          <p:nvPr>
            <p:ph type="body" sz="quarter" idx="13"/>
            <p:custDataLst>
              <p:tags r:id="rId2"/>
            </p:custDataLst>
          </p:nvPr>
        </p:nvSpPr>
        <p:spPr>
          <a:xfrm>
            <a:off x="996464" y="1954175"/>
            <a:ext cx="8428889" cy="1224000"/>
          </a:xfrm>
        </p:spPr>
        <p:txBody>
          <a:bodyPr/>
          <a:p>
            <a:r>
              <a:rPr altLang="zh-CN" dirty="0" lang="en-US"/>
              <a:t>PART 01</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8978"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数字化供应链优化的重要性</a:t>
            </a:r>
            <a:endParaRPr altLang="en-US" dirty="0" lang="zh-CN">
              <a:solidFill>
                <a:schemeClr val="lt1">
                  <a:lumMod val="100000"/>
                </a:schemeClr>
              </a:solidFill>
            </a:endParaRPr>
          </a:p>
        </p:txBody>
      </p:sp>
      <p:sp>
        <p:nvSpPr>
          <p:cNvPr id="1048980" name="节编号"/>
          <p:cNvSpPr>
            <a:spLocks noGrp="1"/>
          </p:cNvSpPr>
          <p:nvPr>
            <p:ph type="body" sz="quarter" idx="13"/>
            <p:custDataLst>
              <p:tags r:id="rId2"/>
            </p:custDataLst>
          </p:nvPr>
        </p:nvSpPr>
        <p:spPr>
          <a:xfrm>
            <a:off x="996464" y="1954175"/>
            <a:ext cx="8428889" cy="1224000"/>
          </a:xfrm>
        </p:spPr>
        <p:txBody>
          <a:bodyPr/>
          <a:p>
            <a:r>
              <a:rPr altLang="zh-CN" dirty="0" lang="en-US"/>
              <a:t>PART 02</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054" name="标题 1"/>
          <p:cNvSpPr>
            <a:spLocks noGrp="1"/>
          </p:cNvSpPr>
          <p:nvPr>
            <p:ph type="title"/>
          </p:nvPr>
        </p:nvSpPr>
        <p:spPr/>
        <p:txBody>
          <a:bodyPr/>
          <a:p>
            <a:r>
              <a:rPr altLang="en-US" lang="zh-CN"/>
              <a:t>提升供应链效率</a:t>
            </a:r>
            <a:endParaRPr altLang="en-US" lang="zh-CN"/>
          </a:p>
        </p:txBody>
      </p:sp>
      <p:sp>
        <p:nvSpPr>
          <p:cNvPr id="1049056" name="圆角矩形 26"/>
          <p:cNvSpPr/>
          <p:nvPr>
            <p:custDataLst>
              <p:tags r:id="rId1"/>
            </p:custDataLst>
          </p:nvPr>
        </p:nvSpPr>
        <p:spPr>
          <a:xfrm>
            <a:off x="551935"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58" name="圆角矩形 28"/>
          <p:cNvSpPr/>
          <p:nvPr>
            <p:custDataLst>
              <p:tags r:id="rId2"/>
            </p:custDataLst>
          </p:nvPr>
        </p:nvSpPr>
        <p:spPr>
          <a:xfrm>
            <a:off x="5545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060" name="文本框 31"/>
          <p:cNvSpPr txBox="1"/>
          <p:nvPr>
            <p:custDataLst>
              <p:tags r:id="rId3"/>
            </p:custDataLst>
          </p:nvPr>
        </p:nvSpPr>
        <p:spPr>
          <a:xfrm>
            <a:off x="708594" y="2174232"/>
            <a:ext cx="2307652" cy="3442095"/>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降低成本：数字化供应链优化可以减少人力、物力等成本，提高运营效率。</a:t>
            </a:r>
            <a:endParaRPr altLang="en-US" dirty="0" sz="2000" lang="zh-CN" spc="200">
              <a:solidFill>
                <a:schemeClr val="tx1">
                  <a:lumMod val="85000"/>
                  <a:lumOff val="15000"/>
                </a:schemeClr>
              </a:solidFill>
              <a:latin typeface="+mn-ea"/>
              <a:sym typeface="+mn-ea"/>
            </a:endParaRPr>
          </a:p>
        </p:txBody>
      </p:sp>
      <p:sp>
        <p:nvSpPr>
          <p:cNvPr id="1049062" name="圆角矩形 29"/>
          <p:cNvSpPr/>
          <p:nvPr>
            <p:custDataLst>
              <p:tags r:id="rId4"/>
            </p:custDataLst>
          </p:nvPr>
        </p:nvSpPr>
        <p:spPr>
          <a:xfrm>
            <a:off x="3374368"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64" name="圆角矩形 32"/>
          <p:cNvSpPr/>
          <p:nvPr>
            <p:custDataLst>
              <p:tags r:id="rId5"/>
            </p:custDataLst>
          </p:nvPr>
        </p:nvSpPr>
        <p:spPr>
          <a:xfrm>
            <a:off x="3376936"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066" name="文本框 34"/>
          <p:cNvSpPr txBox="1"/>
          <p:nvPr>
            <p:custDataLst>
              <p:tags r:id="rId6"/>
            </p:custDataLst>
          </p:nvPr>
        </p:nvSpPr>
        <p:spPr>
          <a:xfrm>
            <a:off x="3533595"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提升响应速度：数字化供应链优化可以快速响应市场需求，提高客户满意度。</a:t>
            </a:r>
            <a:endParaRPr altLang="en-US" dirty="0" sz="2000" lang="zh-CN" spc="200">
              <a:solidFill>
                <a:schemeClr val="tx1">
                  <a:lumMod val="85000"/>
                  <a:lumOff val="15000"/>
                </a:schemeClr>
              </a:solidFill>
              <a:latin typeface="+mn-ea"/>
              <a:sym typeface="+mn-ea"/>
            </a:endParaRPr>
          </a:p>
        </p:txBody>
      </p:sp>
      <p:sp>
        <p:nvSpPr>
          <p:cNvPr id="1049068" name="圆角矩形 3"/>
          <p:cNvSpPr/>
          <p:nvPr>
            <p:custDataLst>
              <p:tags r:id="rId7"/>
            </p:custDataLst>
          </p:nvPr>
        </p:nvSpPr>
        <p:spPr>
          <a:xfrm>
            <a:off x="6196801"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70" name="圆角矩形 4"/>
          <p:cNvSpPr/>
          <p:nvPr>
            <p:custDataLst>
              <p:tags r:id="rId8"/>
            </p:custDataLst>
          </p:nvPr>
        </p:nvSpPr>
        <p:spPr>
          <a:xfrm>
            <a:off x="6199369"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072" name="文本框 5"/>
          <p:cNvSpPr txBox="1"/>
          <p:nvPr>
            <p:custDataLst>
              <p:tags r:id="rId9"/>
            </p:custDataLst>
          </p:nvPr>
        </p:nvSpPr>
        <p:spPr>
          <a:xfrm>
            <a:off x="6355387"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增强透明度：数字化供应链优化可以实时监控供应链状态，提高透明度和可追溯性。</a:t>
            </a:r>
            <a:endParaRPr altLang="en-US" dirty="0" sz="2000" lang="zh-CN" spc="200">
              <a:solidFill>
                <a:schemeClr val="tx1">
                  <a:lumMod val="85000"/>
                  <a:lumOff val="15000"/>
                </a:schemeClr>
              </a:solidFill>
              <a:latin typeface="+mn-ea"/>
              <a:sym typeface="+mn-ea"/>
            </a:endParaRPr>
          </a:p>
        </p:txBody>
      </p:sp>
      <p:sp>
        <p:nvSpPr>
          <p:cNvPr id="1049074" name="圆角矩形 8"/>
          <p:cNvSpPr/>
          <p:nvPr>
            <p:custDataLst>
              <p:tags r:id="rId10"/>
            </p:custDataLst>
          </p:nvPr>
        </p:nvSpPr>
        <p:spPr>
          <a:xfrm>
            <a:off x="9019234"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76" name="圆角矩形 9"/>
          <p:cNvSpPr/>
          <p:nvPr>
            <p:custDataLst>
              <p:tags r:id="rId11"/>
            </p:custDataLst>
          </p:nvPr>
        </p:nvSpPr>
        <p:spPr>
          <a:xfrm>
            <a:off x="90218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078" name="文本框 10"/>
          <p:cNvSpPr txBox="1"/>
          <p:nvPr>
            <p:custDataLst>
              <p:tags r:id="rId12"/>
            </p:custDataLst>
          </p:nvPr>
        </p:nvSpPr>
        <p:spPr>
          <a:xfrm>
            <a:off x="9177820"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促进创新：数字化供应链优化可以促进企业创新，提高竞争力。</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116" name="标题 1"/>
          <p:cNvSpPr>
            <a:spLocks noGrp="1"/>
          </p:cNvSpPr>
          <p:nvPr>
            <p:ph type="title"/>
          </p:nvPr>
        </p:nvSpPr>
        <p:spPr/>
        <p:txBody>
          <a:bodyPr/>
          <a:p>
            <a:r>
              <a:rPr altLang="en-US" lang="zh-CN"/>
              <a:t>降低成本和风险</a:t>
            </a:r>
            <a:endParaRPr altLang="en-US" lang="zh-CN"/>
          </a:p>
        </p:txBody>
      </p:sp>
      <p:sp>
        <p:nvSpPr>
          <p:cNvPr id="104911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4"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降低库存风险：通过实时监控和预警系统，及时发现和解决问题</a:t>
            </a:r>
            <a:endParaRPr altLang="zh-CN" dirty="0" lang="en-US">
              <a:solidFill>
                <a:schemeClr val="dk1">
                  <a:lumMod val="80000"/>
                  <a:lumOff val="20000"/>
                </a:schemeClr>
              </a:solidFill>
              <a:latin typeface="+mn-ea"/>
              <a:sym typeface="+mn-ea"/>
            </a:endParaRPr>
          </a:p>
        </p:txBody>
      </p:sp>
      <p:sp>
        <p:nvSpPr>
          <p:cNvPr id="104912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2"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降低库存成本：通过实时数据分析和预测，减少库存积压和浪费</a:t>
            </a:r>
            <a:endParaRPr altLang="en-US" dirty="0" lang="zh-CN">
              <a:solidFill>
                <a:schemeClr val="dk1">
                  <a:lumMod val="80000"/>
                  <a:lumOff val="20000"/>
                </a:schemeClr>
              </a:solidFill>
              <a:latin typeface="+mn-ea"/>
              <a:sym typeface="+mn-ea"/>
            </a:endParaRPr>
          </a:p>
        </p:txBody>
      </p:sp>
      <p:sp>
        <p:nvSpPr>
          <p:cNvPr id="104913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0"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降低运输成本：优化运输路线和方式，提高运输效率</a:t>
            </a:r>
            <a:endParaRPr altLang="en-US" dirty="0" lang="zh-CN">
              <a:solidFill>
                <a:schemeClr val="dk1">
                  <a:lumMod val="80000"/>
                  <a:lumOff val="20000"/>
                </a:schemeClr>
              </a:solidFill>
              <a:latin typeface="+mn-ea"/>
              <a:sym typeface="+mn-ea"/>
            </a:endParaRPr>
          </a:p>
        </p:txBody>
      </p:sp>
      <p:sp>
        <p:nvSpPr>
          <p:cNvPr id="104914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降低合作风险：通过数字化平台，提高供应链各方的协同效率和信任度</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186" name="标题 1"/>
          <p:cNvSpPr>
            <a:spLocks noGrp="1"/>
          </p:cNvSpPr>
          <p:nvPr>
            <p:ph type="title"/>
          </p:nvPr>
        </p:nvSpPr>
        <p:spPr/>
        <p:txBody>
          <a:bodyPr/>
          <a:p>
            <a:r>
              <a:rPr altLang="en-US" lang="zh-CN"/>
              <a:t>增强供应链的透明度和可预测性</a:t>
            </a:r>
            <a:endParaRPr altLang="en-US" lang="zh-CN"/>
          </a:p>
        </p:txBody>
      </p:sp>
      <p:sp>
        <p:nvSpPr>
          <p:cNvPr id="104918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数字化供应链优化可以提高供应链的透明度</a:t>
            </a:r>
            <a:endParaRPr altLang="en-US" dirty="0" sz="1200" lang="zh-CN" spc="150">
              <a:solidFill>
                <a:schemeClr val="tx1">
                  <a:lumMod val="65000"/>
                  <a:lumOff val="35000"/>
                </a:schemeClr>
              </a:solidFill>
              <a:latin typeface="+mn-ea"/>
              <a:sym typeface="+mn-ea"/>
            </a:endParaRPr>
          </a:p>
        </p:txBody>
      </p:sp>
      <p:sp>
        <p:nvSpPr>
          <p:cNvPr id="104919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数字化供应链优化可以增强供应链的可预测性</a:t>
            </a:r>
            <a:endParaRPr altLang="en-US" dirty="0" sz="1200" lang="zh-CN" spc="150">
              <a:solidFill>
                <a:schemeClr val="tx1">
                  <a:lumMod val="65000"/>
                  <a:lumOff val="35000"/>
                </a:schemeClr>
              </a:solidFill>
              <a:latin typeface="+mn-ea"/>
              <a:sym typeface="+mn-ea"/>
            </a:endParaRPr>
          </a:p>
        </p:txBody>
      </p:sp>
      <p:sp>
        <p:nvSpPr>
          <p:cNvPr id="104919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数字化供应链优化有助于降低风险和不确定性</a:t>
            </a:r>
            <a:endParaRPr altLang="en-US" dirty="0" sz="1200" lang="zh-CN" spc="150">
              <a:solidFill>
                <a:schemeClr val="tx1">
                  <a:lumMod val="65000"/>
                  <a:lumOff val="35000"/>
                </a:schemeClr>
              </a:solidFill>
              <a:latin typeface="+mn-ea"/>
              <a:sym typeface="+mn-ea"/>
            </a:endParaRPr>
          </a:p>
        </p:txBody>
      </p:sp>
      <p:sp>
        <p:nvSpPr>
          <p:cNvPr id="104919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数字化供应链优化有助于提高客户满意度和忠诚度</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9232" name="标题 1"/>
          <p:cNvSpPr>
            <a:spLocks noGrp="1"/>
          </p:cNvSpPr>
          <p:nvPr>
            <p:ph type="title"/>
          </p:nvPr>
        </p:nvSpPr>
        <p:spPr/>
        <p:txBody>
          <a:bodyPr/>
          <a:p>
            <a:r>
              <a:rPr altLang="en-US" lang="zh-CN"/>
              <a:t>适应不断变化的市场需求</a:t>
            </a:r>
            <a:endParaRPr altLang="en-US" lang="zh-CN"/>
          </a:p>
        </p:txBody>
      </p:sp>
      <p:sp>
        <p:nvSpPr>
          <p:cNvPr id="104923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数字化供应链优化能够快速响应市场需求</a:t>
            </a:r>
            <a:endParaRPr altLang="en-US" dirty="0" sz="1200" lang="zh-CN" spc="150">
              <a:solidFill>
                <a:schemeClr val="tx1">
                  <a:lumMod val="65000"/>
                  <a:lumOff val="35000"/>
                </a:schemeClr>
              </a:solidFill>
              <a:latin typeface="+mn-ea"/>
              <a:sym typeface="+mn-ea"/>
            </a:endParaRPr>
          </a:p>
        </p:txBody>
      </p:sp>
      <p:sp>
        <p:nvSpPr>
          <p:cNvPr id="104923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实现个性化定制，满足消费者多样化需求</a:t>
            </a:r>
            <a:endParaRPr altLang="en-US" dirty="0" sz="1200" lang="zh-CN" spc="150">
              <a:solidFill>
                <a:schemeClr val="tx1">
                  <a:lumMod val="65000"/>
                  <a:lumOff val="35000"/>
                </a:schemeClr>
              </a:solidFill>
              <a:latin typeface="+mn-ea"/>
              <a:sym typeface="+mn-ea"/>
            </a:endParaRPr>
          </a:p>
        </p:txBody>
      </p:sp>
      <p:sp>
        <p:nvSpPr>
          <p:cNvPr id="104923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提高供应链的透明度和可预测性</a:t>
            </a:r>
            <a:endParaRPr altLang="en-US" dirty="0" sz="1200" lang="zh-CN" spc="150">
              <a:solidFill>
                <a:schemeClr val="tx1">
                  <a:lumMod val="65000"/>
                  <a:lumOff val="35000"/>
                </a:schemeClr>
              </a:solidFill>
              <a:latin typeface="+mn-ea"/>
              <a:sym typeface="+mn-ea"/>
            </a:endParaRPr>
          </a:p>
        </p:txBody>
      </p:sp>
      <p:sp>
        <p:nvSpPr>
          <p:cNvPr id="104924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降低库存成本，提高运营效率</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31" name=""/>
        <p:cNvGrpSpPr/>
        <p:nvPr/>
      </p:nvGrpSpPr>
      <p:grpSpPr>
        <a:xfrm>
          <a:off x="0" y="0"/>
          <a:ext cx="0" cy="0"/>
          <a:chOff x="0" y="0"/>
          <a:chExt cx="0" cy="0"/>
        </a:xfrm>
      </p:grpSpPr>
      <p:sp>
        <p:nvSpPr>
          <p:cNvPr id="1049278" name="标题"/>
          <p:cNvSpPr>
            <a:spLocks noGrp="1"/>
          </p:cNvSpPr>
          <p:nvPr>
            <p:ph type="title"/>
            <p:custDataLst>
              <p:tags r:id="rId1"/>
            </p:custDataLst>
          </p:nvPr>
        </p:nvSpPr>
        <p:spPr>
          <a:xfrm>
            <a:off x="996464" y="3446585"/>
            <a:ext cx="8428889" cy="1152000"/>
          </a:xfrm>
        </p:spPr>
        <p:txBody>
          <a:bodyPr>
            <a:normAutofit fontScale="93704"/>
          </a:bodyPr>
          <a:p>
            <a:r>
              <a:rPr altLang="en-US" dirty="0" lang="zh-CN">
                <a:solidFill>
                  <a:schemeClr val="lt1">
                    <a:lumMod val="100000"/>
                  </a:schemeClr>
                </a:solidFill>
              </a:rPr>
              <a:t>数字化供应链优化的关键要素</a:t>
            </a:r>
            <a:endParaRPr altLang="en-US" dirty="0" lang="zh-CN">
              <a:solidFill>
                <a:schemeClr val="lt1">
                  <a:lumMod val="100000"/>
                </a:schemeClr>
              </a:solidFill>
            </a:endParaRPr>
          </a:p>
        </p:txBody>
      </p:sp>
      <p:sp>
        <p:nvSpPr>
          <p:cNvPr id="1049280" name="节编号"/>
          <p:cNvSpPr>
            <a:spLocks noGrp="1"/>
          </p:cNvSpPr>
          <p:nvPr>
            <p:ph type="body" sz="quarter" idx="13"/>
            <p:custDataLst>
              <p:tags r:id="rId2"/>
            </p:custDataLst>
          </p:nvPr>
        </p:nvSpPr>
        <p:spPr>
          <a:xfrm>
            <a:off x="996464" y="1954175"/>
            <a:ext cx="8428889" cy="1224000"/>
          </a:xfrm>
        </p:spPr>
        <p:txBody>
          <a:bodyPr/>
          <a:p>
            <a:r>
              <a:rPr altLang="zh-CN" dirty="0" lang="en-US"/>
              <a:t>PART 03</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9354" name="标题 1"/>
          <p:cNvSpPr>
            <a:spLocks noGrp="1"/>
          </p:cNvSpPr>
          <p:nvPr>
            <p:ph type="title"/>
          </p:nvPr>
        </p:nvSpPr>
        <p:spPr/>
        <p:txBody>
          <a:bodyPr/>
          <a:p>
            <a:r>
              <a:rPr altLang="en-US" lang="zh-CN"/>
              <a:t>数据分析与预测</a:t>
            </a:r>
            <a:endParaRPr altLang="en-US" lang="zh-CN"/>
          </a:p>
        </p:txBody>
      </p:sp>
      <p:sp>
        <p:nvSpPr>
          <p:cNvPr id="1049356"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数据分析：对供应链中的各种数据进行分析，包括订单、库存、运输等，以了解供应链的运行状况。</a:t>
            </a:r>
            <a:endParaRPr altLang="en-US" dirty="0" sz="1200" lang="zh-CN" spc="150">
              <a:solidFill>
                <a:schemeClr val="tx1">
                  <a:lumMod val="85000"/>
                  <a:lumOff val="15000"/>
                </a:schemeClr>
              </a:solidFill>
              <a:latin typeface="+mn-ea"/>
              <a:sym typeface="+mn-ea"/>
            </a:endParaRPr>
          </a:p>
        </p:txBody>
      </p:sp>
      <p:sp>
        <p:nvSpPr>
          <p:cNvPr id="1049358"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60"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62"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预测：基于历史数据和实时数据，对未来的供应链状况进行预测，以便及时调整策略，降低成本并提高效率。</a:t>
            </a:r>
            <a:endParaRPr altLang="en-US" dirty="0" sz="1200" lang="zh-CN" spc="150">
              <a:solidFill>
                <a:schemeClr val="tx1">
                  <a:lumMod val="85000"/>
                  <a:lumOff val="15000"/>
                </a:schemeClr>
              </a:solidFill>
              <a:latin typeface="+mn-ea"/>
              <a:sym typeface="+mn-ea"/>
            </a:endParaRPr>
          </a:p>
        </p:txBody>
      </p:sp>
      <p:sp>
        <p:nvSpPr>
          <p:cNvPr id="1049364"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66"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68"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优化决策：通过数据分析与预测，可以更好地制定供应链优化策略，包括采购、库存管理、运输管理等。</a:t>
            </a:r>
            <a:endParaRPr altLang="en-US" dirty="0" sz="1200" lang="zh-CN" spc="150">
              <a:solidFill>
                <a:schemeClr val="tx1">
                  <a:lumMod val="85000"/>
                  <a:lumOff val="15000"/>
                </a:schemeClr>
              </a:solidFill>
              <a:latin typeface="+mn-ea"/>
              <a:sym typeface="+mn-ea"/>
            </a:endParaRPr>
          </a:p>
        </p:txBody>
      </p:sp>
      <p:sp>
        <p:nvSpPr>
          <p:cNvPr id="1049370"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72"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74"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持续改进：通过不断的数据分析和预测，可以持续改进供应链优化方案，提高供应链的效率和竞争力。</a:t>
            </a:r>
            <a:endParaRPr altLang="en-US" dirty="0" sz="1200" lang="zh-CN" spc="150">
              <a:solidFill>
                <a:schemeClr val="tx1">
                  <a:lumMod val="85000"/>
                  <a:lumOff val="15000"/>
                </a:schemeClr>
              </a:solidFill>
              <a:latin typeface="+mn-ea"/>
              <a:sym typeface="+mn-ea"/>
            </a:endParaRPr>
          </a:p>
        </p:txBody>
      </p:sp>
      <p:sp>
        <p:nvSpPr>
          <p:cNvPr id="1049376"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78"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9416" name="标题 1"/>
          <p:cNvSpPr>
            <a:spLocks noGrp="1"/>
          </p:cNvSpPr>
          <p:nvPr>
            <p:ph type="title"/>
          </p:nvPr>
        </p:nvSpPr>
        <p:spPr/>
        <p:txBody>
          <a:bodyPr/>
          <a:p>
            <a:r>
              <a:rPr altLang="en-US" lang="zh-CN"/>
              <a:t>智能决策支持</a:t>
            </a:r>
            <a:endParaRPr altLang="en-US" lang="zh-CN"/>
          </a:p>
        </p:txBody>
      </p:sp>
      <p:sp>
        <p:nvSpPr>
          <p:cNvPr id="1049418" name="五边形 16"/>
          <p:cNvSpPr/>
          <p:nvPr>
            <p:custDataLst>
              <p:tags r:id="rId1"/>
            </p:custDataLst>
          </p:nvPr>
        </p:nvSpPr>
        <p:spPr>
          <a:xfrm rot="16200000" flipH="1">
            <a:off x="7143144" y="1492417"/>
            <a:ext cx="864895" cy="251665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0" name="五边形 17"/>
          <p:cNvSpPr/>
          <p:nvPr>
            <p:custDataLst>
              <p:tags r:id="rId2"/>
            </p:custDataLst>
          </p:nvPr>
        </p:nvSpPr>
        <p:spPr>
          <a:xfrm rot="16200000" flipH="1">
            <a:off x="7164521"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2" name="任意多边形 18"/>
          <p:cNvSpPr/>
          <p:nvPr>
            <p:custDataLst>
              <p:tags r:id="rId3"/>
            </p:custDataLst>
          </p:nvPr>
        </p:nvSpPr>
        <p:spPr>
          <a:xfrm>
            <a:off x="6446128"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4" name="任意多边形 19"/>
          <p:cNvSpPr/>
          <p:nvPr>
            <p:custDataLst>
              <p:tags r:id="rId4"/>
            </p:custDataLst>
          </p:nvPr>
        </p:nvSpPr>
        <p:spPr>
          <a:xfrm flipV="1">
            <a:off x="6317219" y="1668615"/>
            <a:ext cx="2516658"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6" name="五边形 2"/>
          <p:cNvSpPr/>
          <p:nvPr>
            <p:custDataLst>
              <p:tags r:id="rId5"/>
            </p:custDataLst>
          </p:nvPr>
        </p:nvSpPr>
        <p:spPr>
          <a:xfrm rot="16200000" flipH="1">
            <a:off x="1377213" y="1493065"/>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8" name="五边形 3"/>
          <p:cNvSpPr/>
          <p:nvPr>
            <p:custDataLst>
              <p:tags r:id="rId6"/>
            </p:custDataLst>
          </p:nvPr>
        </p:nvSpPr>
        <p:spPr>
          <a:xfrm rot="16200000" flipH="1">
            <a:off x="1399885"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0" name="任意多边形 4"/>
          <p:cNvSpPr/>
          <p:nvPr>
            <p:custDataLst>
              <p:tags r:id="rId7"/>
            </p:custDataLst>
          </p:nvPr>
        </p:nvSpPr>
        <p:spPr>
          <a:xfrm>
            <a:off x="681492"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2" name="任意多边形 5"/>
          <p:cNvSpPr/>
          <p:nvPr>
            <p:custDataLst>
              <p:tags r:id="rId8"/>
            </p:custDataLst>
          </p:nvPr>
        </p:nvSpPr>
        <p:spPr>
          <a:xfrm flipV="1">
            <a:off x="551935" y="1668615"/>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681492"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利用大数据和人工智能技术对供应链数据进行挖掘和分析</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4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46128"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通过实时监测和预警系统，及时发现和解决潜在问题</a:t>
            </a:r>
            <a:endParaRPr dirty="0" sz="2000" err="1">
              <a:solidFill>
                <a:schemeClr val="tx1">
                  <a:lumMod val="75000"/>
                  <a:lumOff val="25000"/>
                </a:schemeClr>
              </a:solidFill>
              <a:latin typeface="+mn-ea"/>
              <a:ea typeface="+mn-ea"/>
              <a:cs typeface="+mn-ea"/>
              <a:sym typeface="+mn-lt"/>
            </a:endParaRPr>
          </a:p>
        </p:txBody>
      </p:sp>
      <p:sp>
        <p:nvSpPr>
          <p:cNvPr id="1049438" name="五边形 9"/>
          <p:cNvSpPr/>
          <p:nvPr>
            <p:custDataLst>
              <p:tags r:id="rId11"/>
            </p:custDataLst>
          </p:nvPr>
        </p:nvSpPr>
        <p:spPr>
          <a:xfrm rot="16200000" flipH="1">
            <a:off x="4334350" y="1506021"/>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0" name="五边形 10"/>
          <p:cNvSpPr/>
          <p:nvPr>
            <p:custDataLst>
              <p:tags r:id="rId12"/>
            </p:custDataLst>
          </p:nvPr>
        </p:nvSpPr>
        <p:spPr>
          <a:xfrm rot="16200000" flipH="1">
            <a:off x="4356374" y="4308985"/>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2" name="任意多边形 11"/>
          <p:cNvSpPr/>
          <p:nvPr>
            <p:custDataLst>
              <p:tags r:id="rId13"/>
            </p:custDataLst>
          </p:nvPr>
        </p:nvSpPr>
        <p:spPr>
          <a:xfrm>
            <a:off x="3637981" y="2327412"/>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444" name="任意多边形 12"/>
          <p:cNvSpPr/>
          <p:nvPr>
            <p:custDataLst>
              <p:tags r:id="rId14"/>
            </p:custDataLst>
          </p:nvPr>
        </p:nvSpPr>
        <p:spPr>
          <a:xfrm flipV="1">
            <a:off x="3509072" y="1682218"/>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6" name="五边形 23"/>
          <p:cNvSpPr/>
          <p:nvPr>
            <p:custDataLst>
              <p:tags r:id="rId15"/>
            </p:custDataLst>
          </p:nvPr>
        </p:nvSpPr>
        <p:spPr>
          <a:xfrm rot="16200000" flipH="1">
            <a:off x="9950643" y="1531284"/>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8" name="五边形 24"/>
          <p:cNvSpPr/>
          <p:nvPr>
            <p:custDataLst>
              <p:tags r:id="rId16"/>
            </p:custDataLst>
          </p:nvPr>
        </p:nvSpPr>
        <p:spPr>
          <a:xfrm rot="16200000" flipH="1">
            <a:off x="9972667" y="4332953"/>
            <a:ext cx="822202" cy="2259766"/>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0" name="任意多边形 25"/>
          <p:cNvSpPr/>
          <p:nvPr>
            <p:custDataLst>
              <p:tags r:id="rId17"/>
            </p:custDataLst>
          </p:nvPr>
        </p:nvSpPr>
        <p:spPr>
          <a:xfrm>
            <a:off x="9253626" y="2352675"/>
            <a:ext cx="2259766"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2" name="任意多边形 26"/>
          <p:cNvSpPr/>
          <p:nvPr>
            <p:custDataLst>
              <p:tags r:id="rId18"/>
            </p:custDataLst>
          </p:nvPr>
        </p:nvSpPr>
        <p:spPr>
          <a:xfrm flipV="1">
            <a:off x="9125365" y="1707482"/>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54274" y="3069773"/>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实现供应链各环节的协同和信息共享，提高整体运营效率</a:t>
            </a:r>
            <a:endParaRPr dirty="0" sz="2000" err="1">
              <a:solidFill>
                <a:schemeClr val="tx1">
                  <a:lumMod val="75000"/>
                  <a:lumOff val="25000"/>
                </a:schemeClr>
              </a:solidFill>
              <a:latin typeface="+mn-ea"/>
              <a:ea typeface="+mn-ea"/>
              <a:cs typeface="+mn-ea"/>
              <a:sym typeface="+mn-lt"/>
            </a:endParaRPr>
          </a:p>
        </p:txBody>
      </p:sp>
      <p:sp>
        <p:nvSpPr>
          <p:cNvPr id="10494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37981" y="3044509"/>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建立供应链预测模型，提高预测准确性和决策效率</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63" name=""/>
        <p:cNvGrpSpPr/>
        <p:nvPr/>
      </p:nvGrpSpPr>
      <p:grpSpPr>
        <a:xfrm>
          <a:off x="0" y="0"/>
          <a:ext cx="0" cy="0"/>
          <a:chOff x="0" y="0"/>
          <a:chExt cx="0" cy="0"/>
        </a:xfrm>
      </p:grpSpPr>
      <p:sp>
        <p:nvSpPr>
          <p:cNvPr id="1049494" name="标题 1"/>
          <p:cNvSpPr>
            <a:spLocks noGrp="1"/>
          </p:cNvSpPr>
          <p:nvPr>
            <p:ph type="title"/>
          </p:nvPr>
        </p:nvSpPr>
        <p:spPr/>
        <p:txBody>
          <a:bodyPr/>
          <a:p>
            <a:r>
              <a:rPr altLang="en-US" lang="zh-CN"/>
              <a:t>自动化与机器人技术</a:t>
            </a:r>
            <a:endParaRPr altLang="en-US" lang="zh-CN"/>
          </a:p>
        </p:txBody>
      </p:sp>
      <p:sp>
        <p:nvSpPr>
          <p:cNvPr id="104949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2"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集成技术：将自动化与机器人技术集成到供应链中</a:t>
            </a:r>
            <a:endParaRPr altLang="zh-CN" dirty="0" lang="en-US">
              <a:solidFill>
                <a:schemeClr val="dk1">
                  <a:lumMod val="80000"/>
                  <a:lumOff val="20000"/>
                </a:schemeClr>
              </a:solidFill>
              <a:latin typeface="+mn-ea"/>
              <a:sym typeface="+mn-ea"/>
            </a:endParaRPr>
          </a:p>
        </p:txBody>
      </p:sp>
      <p:sp>
        <p:nvSpPr>
          <p:cNvPr id="104950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自动化技术：提高生产效率，降低人力成本</a:t>
            </a:r>
            <a:endParaRPr altLang="en-US" dirty="0" lang="zh-CN">
              <a:solidFill>
                <a:schemeClr val="dk1">
                  <a:lumMod val="80000"/>
                  <a:lumOff val="20000"/>
                </a:schemeClr>
              </a:solidFill>
              <a:latin typeface="+mn-ea"/>
              <a:sym typeface="+mn-ea"/>
            </a:endParaRPr>
          </a:p>
        </p:txBody>
      </p:sp>
      <p:sp>
        <p:nvSpPr>
          <p:cNvPr id="104951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机器人技术：实现复杂、危险任务的自动化</a:t>
            </a:r>
            <a:endParaRPr altLang="en-US" dirty="0" lang="zh-CN">
              <a:solidFill>
                <a:schemeClr val="dk1">
                  <a:lumMod val="80000"/>
                  <a:lumOff val="20000"/>
                </a:schemeClr>
              </a:solidFill>
              <a:latin typeface="+mn-ea"/>
              <a:sym typeface="+mn-ea"/>
            </a:endParaRPr>
          </a:p>
        </p:txBody>
      </p:sp>
      <p:sp>
        <p:nvSpPr>
          <p:cNvPr id="104952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人工智能技术：支持自动化与机器人技术的智能化决策</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71" name=""/>
        <p:cNvGrpSpPr/>
        <p:nvPr/>
      </p:nvGrpSpPr>
      <p:grpSpPr>
        <a:xfrm>
          <a:off x="0" y="0"/>
          <a:ext cx="0" cy="0"/>
          <a:chOff x="0" y="0"/>
          <a:chExt cx="0" cy="0"/>
        </a:xfrm>
      </p:grpSpPr>
      <p:sp>
        <p:nvSpPr>
          <p:cNvPr id="1049564" name="标题 1"/>
          <p:cNvSpPr>
            <a:spLocks noGrp="1"/>
          </p:cNvSpPr>
          <p:nvPr>
            <p:ph type="title"/>
          </p:nvPr>
        </p:nvSpPr>
        <p:spPr/>
        <p:txBody>
          <a:bodyPr/>
          <a:p>
            <a:r>
              <a:rPr altLang="en-US" lang="zh-CN"/>
              <a:t>区块链技术的应用</a:t>
            </a:r>
            <a:endParaRPr altLang="en-US" lang="zh-CN"/>
          </a:p>
        </p:txBody>
      </p:sp>
      <p:sp>
        <p:nvSpPr>
          <p:cNvPr id="1049566" name="椭圆 262"/>
          <p:cNvSpPr/>
          <p:nvPr>
            <p:custDataLst>
              <p:tags r:id="rId1"/>
            </p:custDataLst>
          </p:nvPr>
        </p:nvSpPr>
        <p:spPr>
          <a:xfrm>
            <a:off x="2377275" y="4026006"/>
            <a:ext cx="7436936" cy="194567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68" name="椭圆 263"/>
          <p:cNvSpPr/>
          <p:nvPr>
            <p:custDataLst>
              <p:tags r:id="rId2"/>
            </p:custDataLst>
          </p:nvPr>
        </p:nvSpPr>
        <p:spPr>
          <a:xfrm>
            <a:off x="3238745" y="4107264"/>
            <a:ext cx="5638572" cy="1670875"/>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70" name="椭圆 264"/>
          <p:cNvSpPr/>
          <p:nvPr>
            <p:custDataLst>
              <p:tags r:id="rId3"/>
            </p:custDataLst>
          </p:nvPr>
        </p:nvSpPr>
        <p:spPr>
          <a:xfrm>
            <a:off x="4045383" y="4346415"/>
            <a:ext cx="4024387" cy="1192544"/>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72" name="椭圆 265"/>
          <p:cNvSpPr/>
          <p:nvPr>
            <p:custDataLst>
              <p:tags r:id="rId4"/>
            </p:custDataLst>
          </p:nvPr>
        </p:nvSpPr>
        <p:spPr>
          <a:xfrm>
            <a:off x="4727160" y="4548570"/>
            <a:ext cx="2660579" cy="78840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74" name="椭圆 266"/>
          <p:cNvSpPr/>
          <p:nvPr>
            <p:custDataLst>
              <p:tags r:id="rId5"/>
            </p:custDataLst>
          </p:nvPr>
        </p:nvSpPr>
        <p:spPr>
          <a:xfrm>
            <a:off x="5426114" y="4755349"/>
            <a:ext cx="1530378" cy="453497"/>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3" name="直接连接符 267"/>
          <p:cNvCxnSpPr>
            <a:cxnSpLocks/>
          </p:cNvCxnSpPr>
          <p:nvPr>
            <p:custDataLst>
              <p:tags r:id="rId6"/>
            </p:custDataLst>
          </p:nvPr>
        </p:nvCxnSpPr>
        <p:spPr>
          <a:xfrm>
            <a:off x="2837739" y="4680036"/>
            <a:ext cx="0" cy="8566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76" name="椭圆 268"/>
          <p:cNvSpPr/>
          <p:nvPr>
            <p:custDataLst>
              <p:tags r:id="rId7"/>
            </p:custDataLst>
          </p:nvPr>
        </p:nvSpPr>
        <p:spPr>
          <a:xfrm flipV="1">
            <a:off x="2745250" y="4491755"/>
            <a:ext cx="176772" cy="1767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78" name="椭圆 269"/>
          <p:cNvSpPr/>
          <p:nvPr>
            <p:custDataLst>
              <p:tags r:id="rId8"/>
            </p:custDataLst>
          </p:nvPr>
        </p:nvSpPr>
        <p:spPr>
          <a:xfrm flipV="1">
            <a:off x="2787530" y="4534696"/>
            <a:ext cx="91591" cy="91587"/>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80" name="椭圆 270"/>
          <p:cNvSpPr/>
          <p:nvPr>
            <p:custDataLst>
              <p:tags r:id="rId9"/>
            </p:custDataLst>
          </p:nvPr>
        </p:nvSpPr>
        <p:spPr>
          <a:xfrm flipV="1">
            <a:off x="7808371" y="3668601"/>
            <a:ext cx="106415" cy="106411"/>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5" name="直接连接符 271"/>
          <p:cNvCxnSpPr>
            <a:cxnSpLocks/>
          </p:cNvCxnSpPr>
          <p:nvPr>
            <p:custDataLst>
              <p:tags r:id="rId10"/>
            </p:custDataLst>
          </p:nvPr>
        </p:nvCxnSpPr>
        <p:spPr>
          <a:xfrm>
            <a:off x="7861883" y="3784873"/>
            <a:ext cx="0" cy="194567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82" name="椭圆 272"/>
          <p:cNvSpPr/>
          <p:nvPr>
            <p:custDataLst>
              <p:tags r:id="rId11"/>
            </p:custDataLst>
          </p:nvPr>
        </p:nvSpPr>
        <p:spPr>
          <a:xfrm flipV="1">
            <a:off x="3990550" y="3541759"/>
            <a:ext cx="391831" cy="39181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7" name="直接连接符 273"/>
          <p:cNvCxnSpPr>
            <a:cxnSpLocks/>
          </p:cNvCxnSpPr>
          <p:nvPr>
            <p:custDataLst>
              <p:tags r:id="rId12"/>
            </p:custDataLst>
          </p:nvPr>
        </p:nvCxnSpPr>
        <p:spPr>
          <a:xfrm>
            <a:off x="4185438" y="3965888"/>
            <a:ext cx="0" cy="10280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59" name="直接连接符 274"/>
          <p:cNvCxnSpPr>
            <a:cxnSpLocks/>
          </p:cNvCxnSpPr>
          <p:nvPr>
            <p:custDataLst>
              <p:tags r:id="rId13"/>
            </p:custDataLst>
          </p:nvPr>
        </p:nvCxnSpPr>
        <p:spPr>
          <a:xfrm>
            <a:off x="7145092" y="3650103"/>
            <a:ext cx="0" cy="8566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84" name="椭圆 275"/>
          <p:cNvSpPr/>
          <p:nvPr>
            <p:custDataLst>
              <p:tags r:id="rId14"/>
            </p:custDataLst>
          </p:nvPr>
        </p:nvSpPr>
        <p:spPr>
          <a:xfrm flipV="1">
            <a:off x="7052602" y="3461822"/>
            <a:ext cx="176772" cy="1767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86" name="椭圆 276"/>
          <p:cNvSpPr/>
          <p:nvPr>
            <p:custDataLst>
              <p:tags r:id="rId15"/>
            </p:custDataLst>
          </p:nvPr>
        </p:nvSpPr>
        <p:spPr>
          <a:xfrm flipV="1">
            <a:off x="7094883" y="3504763"/>
            <a:ext cx="91591" cy="91587"/>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88" name="椭圆 277"/>
          <p:cNvSpPr/>
          <p:nvPr>
            <p:custDataLst>
              <p:tags r:id="rId16"/>
            </p:custDataLst>
          </p:nvPr>
        </p:nvSpPr>
        <p:spPr>
          <a:xfrm flipV="1">
            <a:off x="3736205" y="4331881"/>
            <a:ext cx="106415" cy="106411"/>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1" name="直接连接符 278"/>
          <p:cNvCxnSpPr>
            <a:cxnSpLocks/>
          </p:cNvCxnSpPr>
          <p:nvPr>
            <p:custDataLst>
              <p:tags r:id="rId17"/>
            </p:custDataLst>
          </p:nvPr>
        </p:nvCxnSpPr>
        <p:spPr>
          <a:xfrm>
            <a:off x="3789717" y="4448153"/>
            <a:ext cx="0" cy="112503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90" name="椭圆 279"/>
          <p:cNvSpPr/>
          <p:nvPr>
            <p:custDataLst>
              <p:tags r:id="rId18"/>
            </p:custDataLst>
          </p:nvPr>
        </p:nvSpPr>
        <p:spPr>
          <a:xfrm flipV="1">
            <a:off x="8558855" y="4570371"/>
            <a:ext cx="266903" cy="26689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3" name="直接连接符 280"/>
          <p:cNvCxnSpPr>
            <a:cxnSpLocks/>
          </p:cNvCxnSpPr>
          <p:nvPr>
            <p:custDataLst>
              <p:tags r:id="rId19"/>
            </p:custDataLst>
          </p:nvPr>
        </p:nvCxnSpPr>
        <p:spPr>
          <a:xfrm>
            <a:off x="8690982" y="4866336"/>
            <a:ext cx="0" cy="41737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92" name="椭圆 281"/>
          <p:cNvSpPr/>
          <p:nvPr>
            <p:custDataLst>
              <p:tags r:id="rId20"/>
            </p:custDataLst>
          </p:nvPr>
        </p:nvSpPr>
        <p:spPr>
          <a:xfrm flipV="1">
            <a:off x="4939885" y="4885494"/>
            <a:ext cx="330608" cy="33059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5" name="直接连接符 282"/>
          <p:cNvCxnSpPr>
            <a:cxnSpLocks/>
          </p:cNvCxnSpPr>
          <p:nvPr>
            <p:custDataLst>
              <p:tags r:id="rId21"/>
            </p:custDataLst>
          </p:nvPr>
        </p:nvCxnSpPr>
        <p:spPr>
          <a:xfrm>
            <a:off x="5102402" y="5268664"/>
            <a:ext cx="0" cy="73033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94" name="图形 15"/>
          <p:cNvSpPr/>
          <p:nvPr>
            <p:custDataLst>
              <p:tags r:id="rId22"/>
            </p:custDataLst>
          </p:nvPr>
        </p:nvSpPr>
        <p:spPr>
          <a:xfrm>
            <a:off x="5007931" y="4956183"/>
            <a:ext cx="189042" cy="184202"/>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96" name="图形 19"/>
          <p:cNvSpPr/>
          <p:nvPr>
            <p:custDataLst>
              <p:tags r:id="rId23"/>
            </p:custDataLst>
          </p:nvPr>
        </p:nvSpPr>
        <p:spPr>
          <a:xfrm>
            <a:off x="8627561" y="4645023"/>
            <a:ext cx="129466" cy="11658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98" name="图形 27"/>
          <p:cNvSpPr/>
          <p:nvPr>
            <p:custDataLst>
              <p:tags r:id="rId24"/>
            </p:custDataLst>
          </p:nvPr>
        </p:nvSpPr>
        <p:spPr>
          <a:xfrm>
            <a:off x="4094931" y="3667280"/>
            <a:ext cx="183085" cy="14081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00" name="任意多边形: 形状 286"/>
          <p:cNvSpPr/>
          <p:nvPr>
            <p:custDataLst>
              <p:tags r:id="rId25"/>
            </p:custDataLst>
          </p:nvPr>
        </p:nvSpPr>
        <p:spPr>
          <a:xfrm>
            <a:off x="5416865" y="3615750"/>
            <a:ext cx="1357717" cy="135772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02" name="正文"/>
          <p:cNvSpPr txBox="1"/>
          <p:nvPr>
            <p:custDataLst>
              <p:tags r:id="rId26"/>
            </p:custDataLst>
          </p:nvPr>
        </p:nvSpPr>
        <p:spPr>
          <a:xfrm>
            <a:off x="551935" y="3689081"/>
            <a:ext cx="2181496" cy="81764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区块链技术定义</a:t>
            </a:r>
            <a:endParaRPr altLang="en-US" dirty="0" sz="1200" lang="zh-CN" spc="150">
              <a:solidFill>
                <a:schemeClr val="tx1">
                  <a:lumMod val="65000"/>
                  <a:lumOff val="35000"/>
                </a:schemeClr>
              </a:solidFill>
              <a:latin typeface="+mn-ea"/>
              <a:sym typeface="+mn-ea"/>
            </a:endParaRPr>
          </a:p>
        </p:txBody>
      </p:sp>
      <p:sp>
        <p:nvSpPr>
          <p:cNvPr id="1049604" name="正文"/>
          <p:cNvSpPr txBox="1"/>
          <p:nvPr>
            <p:custDataLst>
              <p:tags r:id="rId27"/>
            </p:custDataLst>
          </p:nvPr>
        </p:nvSpPr>
        <p:spPr>
          <a:xfrm>
            <a:off x="9458642" y="3689081"/>
            <a:ext cx="2181496" cy="81764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区块链技术未来发展趋势</a:t>
            </a:r>
            <a:endParaRPr altLang="en-US" dirty="0" sz="1200" lang="zh-CN" spc="150">
              <a:solidFill>
                <a:schemeClr val="tx1">
                  <a:lumMod val="65000"/>
                  <a:lumOff val="35000"/>
                </a:schemeClr>
              </a:solidFill>
              <a:latin typeface="+mn-ea"/>
              <a:sym typeface="+mn-ea"/>
            </a:endParaRPr>
          </a:p>
        </p:txBody>
      </p:sp>
      <p:sp>
        <p:nvSpPr>
          <p:cNvPr id="1049606" name="正文"/>
          <p:cNvSpPr txBox="1"/>
          <p:nvPr>
            <p:custDataLst>
              <p:tags r:id="rId28"/>
            </p:custDataLst>
          </p:nvPr>
        </p:nvSpPr>
        <p:spPr>
          <a:xfrm>
            <a:off x="7077046" y="1542672"/>
            <a:ext cx="2181496" cy="81764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区块链技术对数字化供应链优化的影响</a:t>
            </a:r>
            <a:endParaRPr altLang="en-US" dirty="0" sz="1200" lang="zh-CN" spc="150">
              <a:solidFill>
                <a:schemeClr val="tx1">
                  <a:lumMod val="65000"/>
                  <a:lumOff val="35000"/>
                </a:schemeClr>
              </a:solidFill>
              <a:latin typeface="+mn-ea"/>
              <a:sym typeface="+mn-ea"/>
            </a:endParaRPr>
          </a:p>
        </p:txBody>
      </p:sp>
      <p:sp>
        <p:nvSpPr>
          <p:cNvPr id="1049608" name="正文"/>
          <p:cNvSpPr txBox="1"/>
          <p:nvPr>
            <p:custDataLst>
              <p:tags r:id="rId29"/>
            </p:custDataLst>
          </p:nvPr>
        </p:nvSpPr>
        <p:spPr>
          <a:xfrm>
            <a:off x="2933531" y="1542672"/>
            <a:ext cx="2181496" cy="81764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区块链技术在数字化供应链中的应用</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9" name=""/>
        <p:cNvGrpSpPr/>
        <p:nvPr/>
      </p:nvGrpSpPr>
      <p:grpSpPr>
        <a:xfrm>
          <a:off x="0" y="0"/>
          <a:ext cx="0" cy="0"/>
          <a:chOff x="0" y="0"/>
          <a:chExt cx="0" cy="0"/>
        </a:xfrm>
      </p:grpSpPr>
      <p:sp>
        <p:nvSpPr>
          <p:cNvPr id="1049646" name="标题 1"/>
          <p:cNvSpPr>
            <a:spLocks noGrp="1"/>
          </p:cNvSpPr>
          <p:nvPr>
            <p:ph type="title"/>
          </p:nvPr>
        </p:nvSpPr>
        <p:spPr/>
        <p:txBody>
          <a:bodyPr/>
          <a:p>
            <a:r>
              <a:rPr altLang="en-US" lang="zh-CN"/>
              <a:t>物联网与传感器技术</a:t>
            </a:r>
            <a:endParaRPr altLang="en-US" lang="zh-CN"/>
          </a:p>
        </p:txBody>
      </p:sp>
      <p:sp>
        <p:nvSpPr>
          <p:cNvPr id="1049648"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50"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物联网技术定义及作用</a:t>
            </a:r>
            <a:endParaRPr altLang="en-US" dirty="0" sz="2000" lang="zh-CN" spc="150">
              <a:solidFill>
                <a:schemeClr val="tx1">
                  <a:lumMod val="75000"/>
                  <a:lumOff val="25000"/>
                </a:schemeClr>
              </a:solidFill>
              <a:latin typeface="+mn-ea"/>
              <a:sym typeface="+mn-ea"/>
            </a:endParaRPr>
          </a:p>
        </p:txBody>
      </p:sp>
      <p:sp>
        <p:nvSpPr>
          <p:cNvPr id="1049652"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54"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56"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传感器技术分类及应用</a:t>
            </a:r>
            <a:endParaRPr altLang="en-US" dirty="0" sz="2000" lang="zh-CN" spc="150">
              <a:solidFill>
                <a:schemeClr val="tx1">
                  <a:lumMod val="75000"/>
                  <a:lumOff val="25000"/>
                </a:schemeClr>
              </a:solidFill>
              <a:latin typeface="+mn-ea"/>
              <a:sym typeface="+mn-ea"/>
            </a:endParaRPr>
          </a:p>
        </p:txBody>
      </p:sp>
      <p:sp>
        <p:nvSpPr>
          <p:cNvPr id="1049658"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60"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62"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物联网与传感器技术在数字化供应链中的结合</a:t>
            </a:r>
            <a:endParaRPr altLang="en-US" dirty="0" sz="2000" lang="zh-CN" spc="150">
              <a:solidFill>
                <a:schemeClr val="tx1">
                  <a:lumMod val="75000"/>
                  <a:lumOff val="25000"/>
                </a:schemeClr>
              </a:solidFill>
              <a:latin typeface="+mn-ea"/>
              <a:sym typeface="+mn-ea"/>
            </a:endParaRPr>
          </a:p>
        </p:txBody>
      </p:sp>
      <p:sp>
        <p:nvSpPr>
          <p:cNvPr id="1049664" name="矩形 44"/>
          <p:cNvSpPr/>
          <p:nvPr>
            <p:custDataLst>
              <p:tags r:id="rId9"/>
            </p:custDataLst>
          </p:nvPr>
        </p:nvSpPr>
        <p:spPr>
          <a:xfrm>
            <a:off x="6481974"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66"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68"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物联网与传感器技术在数字化供应链优化中的优势</a:t>
            </a:r>
            <a:endParaRPr altLang="en-US" dirty="0" sz="2000" lang="zh-CN" spc="150">
              <a:solidFill>
                <a:schemeClr val="tx1">
                  <a:lumMod val="75000"/>
                  <a:lumOff val="25000"/>
                </a:schemeClr>
              </a:solidFill>
              <a:latin typeface="+mn-ea"/>
              <a:sym typeface="+mn-ea"/>
            </a:endParaRPr>
          </a:p>
        </p:txBody>
      </p:sp>
      <p:sp>
        <p:nvSpPr>
          <p:cNvPr id="1049670"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9708" name="标题"/>
          <p:cNvSpPr>
            <a:spLocks noGrp="1"/>
          </p:cNvSpPr>
          <p:nvPr>
            <p:ph type="title"/>
            <p:custDataLst>
              <p:tags r:id="rId1"/>
            </p:custDataLst>
          </p:nvPr>
        </p:nvSpPr>
        <p:spPr>
          <a:xfrm>
            <a:off x="996464" y="3446585"/>
            <a:ext cx="8428889" cy="1152000"/>
          </a:xfrm>
        </p:spPr>
        <p:txBody>
          <a:bodyPr>
            <a:normAutofit fontScale="93704"/>
          </a:bodyPr>
          <a:p>
            <a:r>
              <a:rPr altLang="en-US" dirty="0" lang="zh-CN">
                <a:solidFill>
                  <a:schemeClr val="lt1">
                    <a:lumMod val="100000"/>
                  </a:schemeClr>
                </a:solidFill>
              </a:rPr>
              <a:t>数字化供应链优化的实施步骤</a:t>
            </a:r>
            <a:endParaRPr altLang="en-US" dirty="0" lang="zh-CN">
              <a:solidFill>
                <a:schemeClr val="lt1">
                  <a:lumMod val="100000"/>
                </a:schemeClr>
              </a:solidFill>
            </a:endParaRPr>
          </a:p>
        </p:txBody>
      </p:sp>
      <p:sp>
        <p:nvSpPr>
          <p:cNvPr id="1049710" name="节编号"/>
          <p:cNvSpPr>
            <a:spLocks noGrp="1"/>
          </p:cNvSpPr>
          <p:nvPr>
            <p:ph type="body" sz="quarter" idx="13"/>
            <p:custDataLst>
              <p:tags r:id="rId2"/>
            </p:custDataLst>
          </p:nvPr>
        </p:nvSpPr>
        <p:spPr>
          <a:xfrm>
            <a:off x="996464" y="1954175"/>
            <a:ext cx="8428889" cy="1224000"/>
          </a:xfrm>
        </p:spPr>
        <p:txBody>
          <a:bodyPr/>
          <a:p>
            <a:r>
              <a:rPr altLang="zh-CN" dirty="0" lang="en-US"/>
              <a:t>PART 04</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9784" name="标题 1"/>
          <p:cNvSpPr>
            <a:spLocks noGrp="1"/>
          </p:cNvSpPr>
          <p:nvPr>
            <p:ph type="title"/>
          </p:nvPr>
        </p:nvSpPr>
        <p:spPr/>
        <p:txBody>
          <a:bodyPr/>
          <a:p>
            <a:r>
              <a:rPr altLang="en-US" lang="zh-CN"/>
              <a:t>制定数字化转型战略</a:t>
            </a:r>
            <a:endParaRPr altLang="en-US" lang="zh-CN"/>
          </a:p>
        </p:txBody>
      </p:sp>
      <p:sp>
        <p:nvSpPr>
          <p:cNvPr id="1049786" name="圆角矩形 3"/>
          <p:cNvSpPr/>
          <p:nvPr>
            <p:custDataLst>
              <p:tags r:id="rId1"/>
            </p:custDataLst>
          </p:nvPr>
        </p:nvSpPr>
        <p:spPr>
          <a:xfrm rot="16200000">
            <a:off x="2676650" y="1083018"/>
            <a:ext cx="1134733" cy="5383102"/>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88" name="圆角矩形 4"/>
          <p:cNvSpPr/>
          <p:nvPr>
            <p:custDataLst>
              <p:tags r:id="rId2"/>
            </p:custDataLst>
          </p:nvPr>
        </p:nvSpPr>
        <p:spPr>
          <a:xfrm rot="16200000">
            <a:off x="2676650" y="-336716"/>
            <a:ext cx="1134733" cy="53827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90" name="圆角矩形 11"/>
          <p:cNvSpPr/>
          <p:nvPr>
            <p:custDataLst>
              <p:tags r:id="rId3"/>
            </p:custDataLst>
          </p:nvPr>
        </p:nvSpPr>
        <p:spPr>
          <a:xfrm rot="16200000">
            <a:off x="8380997" y="-339974"/>
            <a:ext cx="1134733" cy="5383102"/>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92" name="圆角矩形 10"/>
          <p:cNvSpPr/>
          <p:nvPr>
            <p:custDataLst>
              <p:tags r:id="rId4"/>
            </p:custDataLst>
          </p:nvPr>
        </p:nvSpPr>
        <p:spPr>
          <a:xfrm rot="16200000">
            <a:off x="2676650" y="2498843"/>
            <a:ext cx="1134733" cy="53827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94" name="圆角矩形 31"/>
          <p:cNvSpPr/>
          <p:nvPr>
            <p:custDataLst>
              <p:tags r:id="rId5"/>
            </p:custDataLst>
          </p:nvPr>
        </p:nvSpPr>
        <p:spPr>
          <a:xfrm rot="16200000">
            <a:off x="8380997" y="1078457"/>
            <a:ext cx="1134733" cy="5383102"/>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96" name="圆角矩形 34"/>
          <p:cNvSpPr/>
          <p:nvPr>
            <p:custDataLst>
              <p:tags r:id="rId6"/>
            </p:custDataLst>
          </p:nvPr>
        </p:nvSpPr>
        <p:spPr>
          <a:xfrm rot="16200000">
            <a:off x="8380997" y="2496888"/>
            <a:ext cx="1134733" cy="538310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98" name="文本框 5"/>
          <p:cNvSpPr txBox="1"/>
          <p:nvPr>
            <p:custDataLst>
              <p:tags r:id="rId7"/>
            </p:custDataLst>
          </p:nvPr>
        </p:nvSpPr>
        <p:spPr>
          <a:xfrm>
            <a:off x="6453051" y="4622254"/>
            <a:ext cx="5156690" cy="1133799"/>
          </a:xfrm>
          <a:prstGeom prst="rect"/>
        </p:spPr>
        <p:txBody>
          <a:bodyPr anchor="ctr" anchorCtr="0" bIns="46800" lIns="90000" rIns="90000" rtlCol="0" tIns="46800" vert="horz" wrap="square">
            <a:normAutofit fontScale="95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持续优化和改进：在数字化转型过程中，不断优化和改进数字化供应链的运作流程和管理模式，提高供应链的效率和竞争力。</a:t>
            </a:r>
            <a:endParaRPr altLang="en-US" dirty="0" sz="2000" lang="zh-CN">
              <a:latin typeface="+mn-ea"/>
              <a:ea typeface="+mn-ea"/>
            </a:endParaRPr>
          </a:p>
        </p:txBody>
      </p:sp>
      <p:sp>
        <p:nvSpPr>
          <p:cNvPr id="1049800" name="文本框 6"/>
          <p:cNvSpPr txBox="1"/>
          <p:nvPr>
            <p:custDataLst>
              <p:tags r:id="rId8"/>
            </p:custDataLst>
          </p:nvPr>
        </p:nvSpPr>
        <p:spPr>
          <a:xfrm>
            <a:off x="6453051" y="3203823"/>
            <a:ext cx="5156690" cy="1133799"/>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1800" lang="zh-CN">
                <a:latin typeface="+mn-ea"/>
                <a:ea typeface="+mn-ea"/>
              </a:rPr>
              <a:t>实施数字化转型计划：按照数字化转型计划，逐步推进数字化转型工作，包括技术选型、系统集成、人员培训等。</a:t>
            </a:r>
            <a:endParaRPr altLang="en-US" dirty="0" sz="1800" lang="zh-CN">
              <a:latin typeface="+mn-ea"/>
              <a:ea typeface="+mn-ea"/>
            </a:endParaRPr>
          </a:p>
        </p:txBody>
      </p:sp>
      <p:sp>
        <p:nvSpPr>
          <p:cNvPr id="1049802" name="文本框 13"/>
          <p:cNvSpPr txBox="1"/>
          <p:nvPr>
            <p:custDataLst>
              <p:tags r:id="rId9"/>
            </p:custDataLst>
          </p:nvPr>
        </p:nvSpPr>
        <p:spPr>
          <a:xfrm>
            <a:off x="748704" y="4622906"/>
            <a:ext cx="5156690" cy="113473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1800" lang="zh-CN">
                <a:latin typeface="+mn-ea"/>
                <a:ea typeface="+mn-ea"/>
              </a:rPr>
              <a:t>确定数字化转型重点：根据现有供应链情况，确定数字化转型的重点领域和关键环节，如采购、生产、物流等。</a:t>
            </a:r>
            <a:endParaRPr altLang="en-US" dirty="0" sz="1800" lang="zh-CN">
              <a:latin typeface="+mn-ea"/>
              <a:ea typeface="+mn-ea"/>
            </a:endParaRPr>
          </a:p>
        </p:txBody>
      </p:sp>
      <p:sp>
        <p:nvSpPr>
          <p:cNvPr id="1049804" name="文本框 14"/>
          <p:cNvSpPr txBox="1"/>
          <p:nvPr>
            <p:custDataLst>
              <p:tags r:id="rId10"/>
            </p:custDataLst>
          </p:nvPr>
        </p:nvSpPr>
        <p:spPr>
          <a:xfrm>
            <a:off x="6453051" y="1785392"/>
            <a:ext cx="5156690" cy="1133799"/>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1800" lang="zh-CN">
                <a:latin typeface="+mn-ea"/>
                <a:ea typeface="+mn-ea"/>
              </a:rPr>
              <a:t>制定数字化转型计划：根据数字化转型目标和重点，制定数字化转型计划，包括时间表、资源投入、人员配置等。</a:t>
            </a:r>
            <a:endParaRPr altLang="en-US" dirty="0" sz="1800" lang="zh-CN">
              <a:latin typeface="+mn-ea"/>
              <a:ea typeface="+mn-ea"/>
            </a:endParaRPr>
          </a:p>
        </p:txBody>
      </p:sp>
      <p:sp>
        <p:nvSpPr>
          <p:cNvPr id="1049806" name="文本框 15"/>
          <p:cNvSpPr txBox="1"/>
          <p:nvPr>
            <p:custDataLst>
              <p:tags r:id="rId11"/>
            </p:custDataLst>
          </p:nvPr>
        </p:nvSpPr>
        <p:spPr>
          <a:xfrm>
            <a:off x="748704" y="1787347"/>
            <a:ext cx="5156690" cy="113473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1800" lang="zh-CN">
                <a:latin typeface="+mn-ea"/>
                <a:ea typeface="+mn-ea"/>
              </a:rPr>
              <a:t>明确数字化转型目标：制定数字化转型战略，明确数字化转型的目标和愿景，为数字化供应链优化提供方向。</a:t>
            </a:r>
            <a:endParaRPr altLang="en-US" dirty="0" sz="1800" lang="zh-CN">
              <a:latin typeface="+mn-ea"/>
              <a:ea typeface="+mn-ea"/>
            </a:endParaRPr>
          </a:p>
        </p:txBody>
      </p:sp>
      <p:sp>
        <p:nvSpPr>
          <p:cNvPr id="1049808" name="文本框 16"/>
          <p:cNvSpPr txBox="1"/>
          <p:nvPr>
            <p:custDataLst>
              <p:tags r:id="rId12"/>
            </p:custDataLst>
          </p:nvPr>
        </p:nvSpPr>
        <p:spPr>
          <a:xfrm>
            <a:off x="748704" y="3208384"/>
            <a:ext cx="5156690" cy="1133799"/>
          </a:xfrm>
          <a:prstGeom prst="rect"/>
        </p:spPr>
        <p:txBody>
          <a:bodyPr anchor="ctr" anchorCtr="0" bIns="46800" lIns="90000" rIns="90000" rtlCol="0" tIns="46800" vert="horz" wrap="square">
            <a:normAutofit fontScale="95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分析现有供应链情况：对现有供应链进行全面分析，了解供应链的运作流程、存在的问题以及瓶颈，为数字化转型提供依据。</a:t>
            </a:r>
            <a:endParaRPr altLang="en-US" dirty="0" sz="2000" lang="zh-CN">
              <a:latin typeface="+mn-ea"/>
              <a:ea typeface="+mn-ea"/>
            </a:endParaRPr>
          </a:p>
        </p:txBody>
      </p:sp>
      <p:sp>
        <p:nvSpPr>
          <p:cNvPr id="1049810" name="圆角矩形 7"/>
          <p:cNvSpPr/>
          <p:nvPr>
            <p:custDataLst>
              <p:tags r:id="rId13"/>
            </p:custDataLst>
          </p:nvPr>
        </p:nvSpPr>
        <p:spPr>
          <a:xfrm rot="16200000">
            <a:off x="45027" y="3714641"/>
            <a:ext cx="1132865" cy="11858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12" name="圆角矩形 8"/>
          <p:cNvSpPr/>
          <p:nvPr>
            <p:custDataLst>
              <p:tags r:id="rId14"/>
            </p:custDataLst>
          </p:nvPr>
        </p:nvSpPr>
        <p:spPr>
          <a:xfrm rot="16200000">
            <a:off x="45027" y="2294906"/>
            <a:ext cx="1132865" cy="11858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14" name="圆角矩形 12"/>
          <p:cNvSpPr/>
          <p:nvPr>
            <p:custDataLst>
              <p:tags r:id="rId15"/>
            </p:custDataLst>
          </p:nvPr>
        </p:nvSpPr>
        <p:spPr>
          <a:xfrm rot="16200000">
            <a:off x="5749374" y="2292300"/>
            <a:ext cx="1132865" cy="11858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16" name="圆角矩形 27"/>
          <p:cNvSpPr/>
          <p:nvPr>
            <p:custDataLst>
              <p:tags r:id="rId16"/>
            </p:custDataLst>
          </p:nvPr>
        </p:nvSpPr>
        <p:spPr>
          <a:xfrm rot="16200000">
            <a:off x="45027" y="5129814"/>
            <a:ext cx="1132865" cy="11858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18" name="圆角矩形 32"/>
          <p:cNvSpPr/>
          <p:nvPr>
            <p:custDataLst>
              <p:tags r:id="rId17"/>
            </p:custDataLst>
          </p:nvPr>
        </p:nvSpPr>
        <p:spPr>
          <a:xfrm rot="16200000">
            <a:off x="5749374" y="3710731"/>
            <a:ext cx="1132865" cy="11858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20" name="圆角矩形 35"/>
          <p:cNvSpPr/>
          <p:nvPr>
            <p:custDataLst>
              <p:tags r:id="rId18"/>
            </p:custDataLst>
          </p:nvPr>
        </p:nvSpPr>
        <p:spPr>
          <a:xfrm rot="16200000">
            <a:off x="5749374" y="5129162"/>
            <a:ext cx="1132865" cy="11858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49858" name="标题 1"/>
          <p:cNvSpPr>
            <a:spLocks noGrp="1"/>
          </p:cNvSpPr>
          <p:nvPr>
            <p:ph type="title"/>
          </p:nvPr>
        </p:nvSpPr>
        <p:spPr/>
        <p:txBody>
          <a:bodyPr/>
          <a:p>
            <a:r>
              <a:rPr altLang="en-US" lang="zh-CN"/>
              <a:t>建立数字化供应链管理团队</a:t>
            </a:r>
            <a:endParaRPr altLang="en-US" lang="zh-CN"/>
          </a:p>
        </p:txBody>
      </p:sp>
      <p:sp>
        <p:nvSpPr>
          <p:cNvPr id="1049860" name="五边形 16"/>
          <p:cNvSpPr/>
          <p:nvPr>
            <p:custDataLst>
              <p:tags r:id="rId1"/>
            </p:custDataLst>
          </p:nvPr>
        </p:nvSpPr>
        <p:spPr>
          <a:xfrm rot="16200000" flipH="1">
            <a:off x="7143144" y="1492417"/>
            <a:ext cx="864895" cy="251665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2" name="五边形 17"/>
          <p:cNvSpPr/>
          <p:nvPr>
            <p:custDataLst>
              <p:tags r:id="rId2"/>
            </p:custDataLst>
          </p:nvPr>
        </p:nvSpPr>
        <p:spPr>
          <a:xfrm rot="16200000" flipH="1">
            <a:off x="7164521"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4" name="任意多边形 18"/>
          <p:cNvSpPr/>
          <p:nvPr>
            <p:custDataLst>
              <p:tags r:id="rId3"/>
            </p:custDataLst>
          </p:nvPr>
        </p:nvSpPr>
        <p:spPr>
          <a:xfrm>
            <a:off x="6446128"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6" name="任意多边形 19"/>
          <p:cNvSpPr/>
          <p:nvPr>
            <p:custDataLst>
              <p:tags r:id="rId4"/>
            </p:custDataLst>
          </p:nvPr>
        </p:nvSpPr>
        <p:spPr>
          <a:xfrm flipV="1">
            <a:off x="6317219" y="1668615"/>
            <a:ext cx="2516658"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8" name="五边形 2"/>
          <p:cNvSpPr/>
          <p:nvPr>
            <p:custDataLst>
              <p:tags r:id="rId5"/>
            </p:custDataLst>
          </p:nvPr>
        </p:nvSpPr>
        <p:spPr>
          <a:xfrm rot="16200000" flipH="1">
            <a:off x="1377213" y="1493065"/>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0" name="五边形 3"/>
          <p:cNvSpPr/>
          <p:nvPr>
            <p:custDataLst>
              <p:tags r:id="rId6"/>
            </p:custDataLst>
          </p:nvPr>
        </p:nvSpPr>
        <p:spPr>
          <a:xfrm rot="16200000" flipH="1">
            <a:off x="1399885"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2" name="任意多边形 4"/>
          <p:cNvSpPr/>
          <p:nvPr>
            <p:custDataLst>
              <p:tags r:id="rId7"/>
            </p:custDataLst>
          </p:nvPr>
        </p:nvSpPr>
        <p:spPr>
          <a:xfrm>
            <a:off x="681492"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4" name="任意多边形 5"/>
          <p:cNvSpPr/>
          <p:nvPr>
            <p:custDataLst>
              <p:tags r:id="rId8"/>
            </p:custDataLst>
          </p:nvPr>
        </p:nvSpPr>
        <p:spPr>
          <a:xfrm flipV="1">
            <a:off x="551935" y="1668615"/>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681492"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组建专业团队：具备数字化技术、供应链管理、数据分析等专业技能</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87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46128"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培训与提升：定期组织培训，提高团队成员的专业素养和技能水平</a:t>
            </a:r>
            <a:endParaRPr dirty="0" sz="2000" err="1">
              <a:solidFill>
                <a:schemeClr val="tx1">
                  <a:lumMod val="75000"/>
                  <a:lumOff val="25000"/>
                </a:schemeClr>
              </a:solidFill>
              <a:latin typeface="+mn-ea"/>
              <a:ea typeface="+mn-ea"/>
              <a:cs typeface="+mn-ea"/>
              <a:sym typeface="+mn-lt"/>
            </a:endParaRPr>
          </a:p>
        </p:txBody>
      </p:sp>
      <p:sp>
        <p:nvSpPr>
          <p:cNvPr id="1049880" name="五边形 9"/>
          <p:cNvSpPr/>
          <p:nvPr>
            <p:custDataLst>
              <p:tags r:id="rId11"/>
            </p:custDataLst>
          </p:nvPr>
        </p:nvSpPr>
        <p:spPr>
          <a:xfrm rot="16200000" flipH="1">
            <a:off x="4334350" y="1506021"/>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82" name="五边形 10"/>
          <p:cNvSpPr/>
          <p:nvPr>
            <p:custDataLst>
              <p:tags r:id="rId12"/>
            </p:custDataLst>
          </p:nvPr>
        </p:nvSpPr>
        <p:spPr>
          <a:xfrm rot="16200000" flipH="1">
            <a:off x="4356374" y="4308985"/>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84" name="任意多边形 11"/>
          <p:cNvSpPr/>
          <p:nvPr>
            <p:custDataLst>
              <p:tags r:id="rId13"/>
            </p:custDataLst>
          </p:nvPr>
        </p:nvSpPr>
        <p:spPr>
          <a:xfrm>
            <a:off x="3637981" y="2327412"/>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886" name="任意多边形 12"/>
          <p:cNvSpPr/>
          <p:nvPr>
            <p:custDataLst>
              <p:tags r:id="rId14"/>
            </p:custDataLst>
          </p:nvPr>
        </p:nvSpPr>
        <p:spPr>
          <a:xfrm flipV="1">
            <a:off x="3509072" y="1682218"/>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88" name="五边形 23"/>
          <p:cNvSpPr/>
          <p:nvPr>
            <p:custDataLst>
              <p:tags r:id="rId15"/>
            </p:custDataLst>
          </p:nvPr>
        </p:nvSpPr>
        <p:spPr>
          <a:xfrm rot="16200000" flipH="1">
            <a:off x="9950643" y="1531284"/>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90" name="五边形 24"/>
          <p:cNvSpPr/>
          <p:nvPr>
            <p:custDataLst>
              <p:tags r:id="rId16"/>
            </p:custDataLst>
          </p:nvPr>
        </p:nvSpPr>
        <p:spPr>
          <a:xfrm rot="16200000" flipH="1">
            <a:off x="9972667" y="4332953"/>
            <a:ext cx="822202" cy="2259766"/>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92" name="任意多边形 25"/>
          <p:cNvSpPr/>
          <p:nvPr>
            <p:custDataLst>
              <p:tags r:id="rId17"/>
            </p:custDataLst>
          </p:nvPr>
        </p:nvSpPr>
        <p:spPr>
          <a:xfrm>
            <a:off x="9253626" y="2352675"/>
            <a:ext cx="2259766"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94" name="任意多边形 26"/>
          <p:cNvSpPr/>
          <p:nvPr>
            <p:custDataLst>
              <p:tags r:id="rId18"/>
            </p:custDataLst>
          </p:nvPr>
        </p:nvSpPr>
        <p:spPr>
          <a:xfrm flipV="1">
            <a:off x="9125365" y="1707482"/>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9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54274" y="3069773"/>
            <a:ext cx="2258294" cy="2034689"/>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跨部门协作：加强与其他部门的沟通与协作，确保数字化供应链优化工作的顺利推进</a:t>
            </a:r>
            <a:endParaRPr dirty="0" sz="2000" err="1">
              <a:solidFill>
                <a:schemeClr val="tx1">
                  <a:lumMod val="75000"/>
                  <a:lumOff val="25000"/>
                </a:schemeClr>
              </a:solidFill>
              <a:latin typeface="+mn-ea"/>
              <a:ea typeface="+mn-ea"/>
              <a:cs typeface="+mn-ea"/>
              <a:sym typeface="+mn-lt"/>
            </a:endParaRPr>
          </a:p>
        </p:txBody>
      </p:sp>
      <p:sp>
        <p:nvSpPr>
          <p:cNvPr id="10498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37981" y="3044509"/>
            <a:ext cx="2258294" cy="2034689"/>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明确职责与目标：制定数字化供应链优化目标，明确团队成员职责，确保高效协作</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49936" name="标题 1"/>
          <p:cNvSpPr>
            <a:spLocks noGrp="1"/>
          </p:cNvSpPr>
          <p:nvPr>
            <p:ph type="title"/>
          </p:nvPr>
        </p:nvSpPr>
        <p:spPr/>
        <p:txBody>
          <a:bodyPr/>
          <a:p>
            <a:r>
              <a:rPr altLang="en-US" lang="zh-CN"/>
              <a:t>选择合适的数字化技术解决方案</a:t>
            </a:r>
            <a:endParaRPr altLang="en-US" lang="zh-CN"/>
          </a:p>
        </p:txBody>
      </p:sp>
      <p:sp>
        <p:nvSpPr>
          <p:cNvPr id="1049938" name="矩形 5"/>
          <p:cNvSpPr/>
          <p:nvPr>
            <p:custDataLst>
              <p:tags r:id="rId1"/>
            </p:custDataLst>
          </p:nvPr>
        </p:nvSpPr>
        <p:spPr>
          <a:xfrm>
            <a:off x="860247" y="1369601"/>
            <a:ext cx="3249455" cy="2230108"/>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40" name="矩形 10"/>
          <p:cNvSpPr/>
          <p:nvPr>
            <p:custDataLst>
              <p:tags r:id="rId2"/>
            </p:custDataLst>
          </p:nvPr>
        </p:nvSpPr>
        <p:spPr>
          <a:xfrm>
            <a:off x="1211291" y="1364400"/>
            <a:ext cx="526566" cy="273034"/>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42" name="TextBox 2"/>
          <p:cNvSpPr txBox="1"/>
          <p:nvPr>
            <p:custDataLst>
              <p:tags r:id="rId3"/>
            </p:custDataLst>
          </p:nvPr>
        </p:nvSpPr>
        <p:spPr>
          <a:xfrm>
            <a:off x="1013667" y="2131496"/>
            <a:ext cx="2915364" cy="1307548"/>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rPr>
              <a:t>明确数字化目标：明确供应链优化的目标，如提高效率、降低成本、提升客户满意度等。</a:t>
            </a:r>
            <a:endPar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944" name="矩形 6"/>
          <p:cNvSpPr/>
          <p:nvPr>
            <p:custDataLst>
              <p:tags r:id="rId4"/>
            </p:custDataLst>
          </p:nvPr>
        </p:nvSpPr>
        <p:spPr>
          <a:xfrm>
            <a:off x="4472098" y="1369601"/>
            <a:ext cx="3249455" cy="2230108"/>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46" name="矩形 11"/>
          <p:cNvSpPr/>
          <p:nvPr>
            <p:custDataLst>
              <p:tags r:id="rId5"/>
            </p:custDataLst>
          </p:nvPr>
        </p:nvSpPr>
        <p:spPr>
          <a:xfrm>
            <a:off x="4842644" y="1364400"/>
            <a:ext cx="526566" cy="273034"/>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48" name="TextBox 2"/>
          <p:cNvSpPr txBox="1"/>
          <p:nvPr>
            <p:custDataLst>
              <p:tags r:id="rId6"/>
            </p:custDataLst>
          </p:nvPr>
        </p:nvSpPr>
        <p:spPr>
          <a:xfrm>
            <a:off x="4625517" y="2131496"/>
            <a:ext cx="2915364" cy="1307548"/>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rPr>
              <a:t>分析现有供应链流程：对现有供应链流程进行详细分析，找出存在的问题和瓶颈。</a:t>
            </a:r>
            <a:endPar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950" name="矩形 7"/>
          <p:cNvSpPr/>
          <p:nvPr>
            <p:custDataLst>
              <p:tags r:id="rId7"/>
            </p:custDataLst>
          </p:nvPr>
        </p:nvSpPr>
        <p:spPr>
          <a:xfrm>
            <a:off x="8083298" y="1369601"/>
            <a:ext cx="3249455" cy="2230108"/>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52" name="矩形 12"/>
          <p:cNvSpPr/>
          <p:nvPr>
            <p:custDataLst>
              <p:tags r:id="rId8"/>
            </p:custDataLst>
          </p:nvPr>
        </p:nvSpPr>
        <p:spPr>
          <a:xfrm>
            <a:off x="8473346" y="1364400"/>
            <a:ext cx="526566" cy="273034"/>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54" name="TextBox 2"/>
          <p:cNvSpPr txBox="1"/>
          <p:nvPr>
            <p:custDataLst>
              <p:tags r:id="rId9"/>
            </p:custDataLst>
          </p:nvPr>
        </p:nvSpPr>
        <p:spPr>
          <a:xfrm>
            <a:off x="8236717" y="2131496"/>
            <a:ext cx="2915364" cy="1307548"/>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rPr>
              <a:t>选择合适的数字化技术：根据需求选择合适的数字化技术，如人工智能、大数据、物联网等。</a:t>
            </a:r>
            <a:endPar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956" name="矩形 33"/>
          <p:cNvSpPr/>
          <p:nvPr>
            <p:custDataLst>
              <p:tags r:id="rId10"/>
            </p:custDataLst>
          </p:nvPr>
        </p:nvSpPr>
        <p:spPr>
          <a:xfrm>
            <a:off x="859597" y="3947822"/>
            <a:ext cx="3249455" cy="2230108"/>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58" name="矩形 37"/>
          <p:cNvSpPr/>
          <p:nvPr>
            <p:custDataLst>
              <p:tags r:id="rId11"/>
            </p:custDataLst>
          </p:nvPr>
        </p:nvSpPr>
        <p:spPr>
          <a:xfrm>
            <a:off x="1210641" y="3942621"/>
            <a:ext cx="526566" cy="273034"/>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60" name="TextBox 2"/>
          <p:cNvSpPr txBox="1"/>
          <p:nvPr>
            <p:custDataLst>
              <p:tags r:id="rId12"/>
            </p:custDataLst>
          </p:nvPr>
        </p:nvSpPr>
        <p:spPr>
          <a:xfrm>
            <a:off x="1013016" y="4709717"/>
            <a:ext cx="2915364" cy="1307548"/>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rPr>
              <a:t>制定实施计划：制定详细的实施计划，包括时间表、预算、人员分工等。</a:t>
            </a:r>
            <a:endPar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962" name="矩形 34"/>
          <p:cNvSpPr/>
          <p:nvPr>
            <p:custDataLst>
              <p:tags r:id="rId13"/>
            </p:custDataLst>
          </p:nvPr>
        </p:nvSpPr>
        <p:spPr>
          <a:xfrm>
            <a:off x="4471448" y="3947822"/>
            <a:ext cx="3249455" cy="2230108"/>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64" name="矩形 38"/>
          <p:cNvSpPr/>
          <p:nvPr>
            <p:custDataLst>
              <p:tags r:id="rId14"/>
            </p:custDataLst>
          </p:nvPr>
        </p:nvSpPr>
        <p:spPr>
          <a:xfrm>
            <a:off x="4841994" y="3942621"/>
            <a:ext cx="526566" cy="273034"/>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66" name="TextBox 2"/>
          <p:cNvSpPr txBox="1"/>
          <p:nvPr>
            <p:custDataLst>
              <p:tags r:id="rId15"/>
            </p:custDataLst>
          </p:nvPr>
        </p:nvSpPr>
        <p:spPr>
          <a:xfrm>
            <a:off x="4624867" y="4709717"/>
            <a:ext cx="2915364" cy="1307548"/>
          </a:xfrm>
          <a:prstGeom prst="rect"/>
          <a:noFill/>
        </p:spPr>
        <p:txBody>
          <a:bodyPr rtlCol="0" wrap="square">
            <a:normAutofit fontScale="7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实施数字化技术解决方案：按照实施计划逐步实施数字化技术解决方案，确保实施过程顺利进行。</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968" name="矩形 35"/>
          <p:cNvSpPr/>
          <p:nvPr>
            <p:custDataLst>
              <p:tags r:id="rId16"/>
            </p:custDataLst>
          </p:nvPr>
        </p:nvSpPr>
        <p:spPr>
          <a:xfrm>
            <a:off x="8082648" y="3947822"/>
            <a:ext cx="3249455" cy="2230108"/>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70" name="矩形 39"/>
          <p:cNvSpPr/>
          <p:nvPr>
            <p:custDataLst>
              <p:tags r:id="rId17"/>
            </p:custDataLst>
          </p:nvPr>
        </p:nvSpPr>
        <p:spPr>
          <a:xfrm>
            <a:off x="8472696" y="3942621"/>
            <a:ext cx="526566" cy="273034"/>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72" name="TextBox 2"/>
          <p:cNvSpPr txBox="1"/>
          <p:nvPr>
            <p:custDataLst>
              <p:tags r:id="rId18"/>
            </p:custDataLst>
          </p:nvPr>
        </p:nvSpPr>
        <p:spPr>
          <a:xfrm>
            <a:off x="8236067" y="4709717"/>
            <a:ext cx="2915364" cy="1307548"/>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rPr>
              <a:t>持续优化和改进：在实施过程中不断优化和改进数字化技术解决方案，提高供应链效率和质量。</a:t>
            </a:r>
            <a:endPar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7" name=""/>
        <p:cNvGrpSpPr/>
        <p:nvPr/>
      </p:nvGrpSpPr>
      <p:grpSpPr>
        <a:xfrm>
          <a:off x="0" y="0"/>
          <a:ext cx="0" cy="0"/>
          <a:chOff x="0" y="0"/>
          <a:chExt cx="0" cy="0"/>
        </a:xfrm>
      </p:grpSpPr>
      <p:sp>
        <p:nvSpPr>
          <p:cNvPr id="1050010" name="标题 1"/>
          <p:cNvSpPr>
            <a:spLocks noGrp="1"/>
          </p:cNvSpPr>
          <p:nvPr>
            <p:ph type="title"/>
          </p:nvPr>
        </p:nvSpPr>
        <p:spPr/>
        <p:txBody>
          <a:bodyPr/>
          <a:p>
            <a:r>
              <a:rPr altLang="en-US" lang="zh-CN"/>
              <a:t>实施数字化技术解决方案</a:t>
            </a:r>
            <a:endParaRPr altLang="en-US" lang="zh-CN"/>
          </a:p>
        </p:txBody>
      </p:sp>
      <p:sp>
        <p:nvSpPr>
          <p:cNvPr id="1050012" name="对角圆角矩形 15"/>
          <p:cNvSpPr/>
          <p:nvPr>
            <p:custDataLst>
              <p:tags r:id="rId1"/>
            </p:custDataLst>
          </p:nvPr>
        </p:nvSpPr>
        <p:spPr>
          <a:xfrm>
            <a:off x="1372017" y="3481849"/>
            <a:ext cx="9448713" cy="70795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14" name="对角圆角矩形 16"/>
          <p:cNvSpPr/>
          <p:nvPr>
            <p:custDataLst>
              <p:tags r:id="rId2"/>
            </p:custDataLst>
          </p:nvPr>
        </p:nvSpPr>
        <p:spPr>
          <a:xfrm>
            <a:off x="1372017" y="3352838"/>
            <a:ext cx="511207" cy="48780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16" name="直角三角形 17"/>
          <p:cNvSpPr/>
          <p:nvPr>
            <p:custDataLst>
              <p:tags r:id="rId3"/>
            </p:custDataLst>
          </p:nvPr>
        </p:nvSpPr>
        <p:spPr>
          <a:xfrm>
            <a:off x="1883568" y="3353479"/>
            <a:ext cx="77021" cy="128369"/>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18" name="文本框 27"/>
          <p:cNvSpPr txBox="1"/>
          <p:nvPr>
            <p:custDataLst>
              <p:tags r:id="rId4"/>
            </p:custDataLst>
          </p:nvPr>
        </p:nvSpPr>
        <p:spPr>
          <a:xfrm>
            <a:off x="1916944" y="3491476"/>
            <a:ext cx="8656571" cy="695761"/>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制定数字化技术解决方案实施计划</a:t>
            </a:r>
            <a:endParaRPr altLang="zh-CN" dirty="0" lang="en-US">
              <a:solidFill>
                <a:schemeClr val="dk1">
                  <a:lumMod val="80000"/>
                  <a:lumOff val="20000"/>
                </a:schemeClr>
              </a:solidFill>
              <a:latin typeface="+mn-ea"/>
              <a:sym typeface="+mn-ea"/>
            </a:endParaRPr>
          </a:p>
        </p:txBody>
      </p:sp>
      <p:sp>
        <p:nvSpPr>
          <p:cNvPr id="1050020" name="对角圆角矩形 52"/>
          <p:cNvSpPr/>
          <p:nvPr>
            <p:custDataLst>
              <p:tags r:id="rId5"/>
            </p:custDataLst>
          </p:nvPr>
        </p:nvSpPr>
        <p:spPr>
          <a:xfrm>
            <a:off x="1372017" y="1493411"/>
            <a:ext cx="9448713" cy="70795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22" name="对角圆角矩形 53"/>
          <p:cNvSpPr/>
          <p:nvPr>
            <p:custDataLst>
              <p:tags r:id="rId6"/>
            </p:custDataLst>
          </p:nvPr>
        </p:nvSpPr>
        <p:spPr>
          <a:xfrm>
            <a:off x="1372017" y="1364400"/>
            <a:ext cx="511207" cy="48780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24" name="直角三角形 54"/>
          <p:cNvSpPr/>
          <p:nvPr>
            <p:custDataLst>
              <p:tags r:id="rId7"/>
            </p:custDataLst>
          </p:nvPr>
        </p:nvSpPr>
        <p:spPr>
          <a:xfrm>
            <a:off x="1883568" y="1365042"/>
            <a:ext cx="77021" cy="128369"/>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26" name="文本框 56"/>
          <p:cNvSpPr txBox="1"/>
          <p:nvPr>
            <p:custDataLst>
              <p:tags r:id="rId8"/>
            </p:custDataLst>
          </p:nvPr>
        </p:nvSpPr>
        <p:spPr>
          <a:xfrm>
            <a:off x="1916944" y="1496620"/>
            <a:ext cx="8656571" cy="695761"/>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确定数字化技术解决方案的目标和范围</a:t>
            </a:r>
            <a:endParaRPr altLang="en-US" dirty="0" lang="zh-CN">
              <a:solidFill>
                <a:schemeClr val="dk1">
                  <a:lumMod val="80000"/>
                  <a:lumOff val="20000"/>
                </a:schemeClr>
              </a:solidFill>
              <a:latin typeface="+mn-ea"/>
              <a:sym typeface="+mn-ea"/>
            </a:endParaRPr>
          </a:p>
        </p:txBody>
      </p:sp>
      <p:sp>
        <p:nvSpPr>
          <p:cNvPr id="1050028" name="对角圆角矩形 5"/>
          <p:cNvSpPr/>
          <p:nvPr>
            <p:custDataLst>
              <p:tags r:id="rId9"/>
            </p:custDataLst>
          </p:nvPr>
        </p:nvSpPr>
        <p:spPr>
          <a:xfrm>
            <a:off x="1372017" y="2487630"/>
            <a:ext cx="9448713" cy="70795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30" name="对角圆角矩形 6"/>
          <p:cNvSpPr/>
          <p:nvPr>
            <p:custDataLst>
              <p:tags r:id="rId10"/>
            </p:custDataLst>
          </p:nvPr>
        </p:nvSpPr>
        <p:spPr>
          <a:xfrm>
            <a:off x="1372017" y="2358619"/>
            <a:ext cx="511207" cy="48780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32" name="直角三角形 7"/>
          <p:cNvSpPr/>
          <p:nvPr>
            <p:custDataLst>
              <p:tags r:id="rId11"/>
            </p:custDataLst>
          </p:nvPr>
        </p:nvSpPr>
        <p:spPr>
          <a:xfrm>
            <a:off x="1883568" y="2359261"/>
            <a:ext cx="77021" cy="128369"/>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34" name="文本框 8"/>
          <p:cNvSpPr txBox="1"/>
          <p:nvPr>
            <p:custDataLst>
              <p:tags r:id="rId12"/>
            </p:custDataLst>
          </p:nvPr>
        </p:nvSpPr>
        <p:spPr>
          <a:xfrm>
            <a:off x="1916944" y="2497257"/>
            <a:ext cx="8656571" cy="695761"/>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选择合适的数字化技术解决方案供应商</a:t>
            </a:r>
            <a:endParaRPr altLang="en-US" dirty="0" lang="zh-CN">
              <a:solidFill>
                <a:schemeClr val="dk1">
                  <a:lumMod val="80000"/>
                  <a:lumOff val="20000"/>
                </a:schemeClr>
              </a:solidFill>
              <a:latin typeface="+mn-ea"/>
              <a:sym typeface="+mn-ea"/>
            </a:endParaRPr>
          </a:p>
        </p:txBody>
      </p:sp>
      <p:sp>
        <p:nvSpPr>
          <p:cNvPr id="1050036" name="对角圆角矩形 9"/>
          <p:cNvSpPr/>
          <p:nvPr>
            <p:custDataLst>
              <p:tags r:id="rId13"/>
            </p:custDataLst>
          </p:nvPr>
        </p:nvSpPr>
        <p:spPr>
          <a:xfrm>
            <a:off x="1372017" y="4476067"/>
            <a:ext cx="9448713" cy="70795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38" name="对角圆角矩形 10"/>
          <p:cNvSpPr/>
          <p:nvPr>
            <p:custDataLst>
              <p:tags r:id="rId14"/>
            </p:custDataLst>
          </p:nvPr>
        </p:nvSpPr>
        <p:spPr>
          <a:xfrm>
            <a:off x="1372017" y="4347056"/>
            <a:ext cx="511207" cy="48780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0" name="直角三角形 11"/>
          <p:cNvSpPr/>
          <p:nvPr>
            <p:custDataLst>
              <p:tags r:id="rId15"/>
            </p:custDataLst>
          </p:nvPr>
        </p:nvSpPr>
        <p:spPr>
          <a:xfrm>
            <a:off x="1883568" y="4347698"/>
            <a:ext cx="77021" cy="128369"/>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2" name="文本框 12"/>
          <p:cNvSpPr txBox="1"/>
          <p:nvPr>
            <p:custDataLst>
              <p:tags r:id="rId16"/>
            </p:custDataLst>
          </p:nvPr>
        </p:nvSpPr>
        <p:spPr>
          <a:xfrm>
            <a:off x="1916944" y="4485695"/>
            <a:ext cx="8656571" cy="695761"/>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培训员工并确保他们能够熟练使用新的数字化技术解决方案</a:t>
            </a:r>
            <a:endParaRPr altLang="zh-CN" dirty="0" lang="en-US">
              <a:solidFill>
                <a:schemeClr val="dk1">
                  <a:lumMod val="80000"/>
                  <a:lumOff val="20000"/>
                </a:schemeClr>
              </a:solidFill>
              <a:latin typeface="+mn-ea"/>
              <a:sym typeface="+mn-ea"/>
            </a:endParaRPr>
          </a:p>
        </p:txBody>
      </p:sp>
      <p:sp>
        <p:nvSpPr>
          <p:cNvPr id="1050044" name="对角圆角矩形 14"/>
          <p:cNvSpPr/>
          <p:nvPr>
            <p:custDataLst>
              <p:tags r:id="rId17"/>
            </p:custDataLst>
          </p:nvPr>
        </p:nvSpPr>
        <p:spPr>
          <a:xfrm>
            <a:off x="1372017" y="5470286"/>
            <a:ext cx="9448713" cy="70795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6" name="对角圆角矩形 18"/>
          <p:cNvSpPr/>
          <p:nvPr>
            <p:custDataLst>
              <p:tags r:id="rId18"/>
            </p:custDataLst>
          </p:nvPr>
        </p:nvSpPr>
        <p:spPr>
          <a:xfrm>
            <a:off x="1372017" y="5341275"/>
            <a:ext cx="511207" cy="487803"/>
          </a:xfrm>
          <a:prstGeom prst="round2DiagRect">
            <a:avLst>
              <a:gd name="adj1" fmla="val 26654"/>
              <a:gd name="adj2" fmla="val 0"/>
            </a:avLst>
          </a:prstGeom>
          <a:solidFill>
            <a:schemeClr val="accent5"/>
          </a:solidFill>
          <a:ln>
            <a:noFill/>
          </a:ln>
          <a:effectLst>
            <a:outerShdw algn="tl" blurRad="165100" dir="2700000" dist="25400" rotWithShape="0" sx="102000" sy="102000">
              <a:schemeClr val="accent5">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8" name="直角三角形 19"/>
          <p:cNvSpPr/>
          <p:nvPr>
            <p:custDataLst>
              <p:tags r:id="rId19"/>
            </p:custDataLst>
          </p:nvPr>
        </p:nvSpPr>
        <p:spPr>
          <a:xfrm>
            <a:off x="1883568" y="5341917"/>
            <a:ext cx="77021" cy="128369"/>
          </a:xfrm>
          <a:prstGeom prst="rtTriangle"/>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0" name="文本框 20"/>
          <p:cNvSpPr txBox="1"/>
          <p:nvPr>
            <p:custDataLst>
              <p:tags r:id="rId20"/>
            </p:custDataLst>
          </p:nvPr>
        </p:nvSpPr>
        <p:spPr>
          <a:xfrm>
            <a:off x="1916944" y="5479914"/>
            <a:ext cx="8656571" cy="695761"/>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监控和评估数字化技术解决方案的实施效果，并根据需要进行调整和优化</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5" name=""/>
        <p:cNvGrpSpPr/>
        <p:nvPr/>
      </p:nvGrpSpPr>
      <p:grpSpPr>
        <a:xfrm>
          <a:off x="0" y="0"/>
          <a:ext cx="0" cy="0"/>
          <a:chOff x="0" y="0"/>
          <a:chExt cx="0" cy="0"/>
        </a:xfrm>
      </p:grpSpPr>
      <p:sp>
        <p:nvSpPr>
          <p:cNvPr id="1050088" name="标题 1"/>
          <p:cNvSpPr>
            <a:spLocks noGrp="1"/>
          </p:cNvSpPr>
          <p:nvPr>
            <p:ph type="title"/>
          </p:nvPr>
        </p:nvSpPr>
        <p:spPr/>
        <p:txBody>
          <a:bodyPr/>
          <a:p>
            <a:r>
              <a:rPr altLang="en-US" lang="zh-CN"/>
              <a:t>持续优化和改进数字化供应链</a:t>
            </a:r>
            <a:endParaRPr altLang="en-US" lang="zh-CN"/>
          </a:p>
        </p:txBody>
      </p:sp>
      <p:sp>
        <p:nvSpPr>
          <p:cNvPr id="1050090"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建立数字化供应链管理平台</a:t>
            </a:r>
            <a:endParaRPr altLang="en-US" dirty="0" sz="1200" lang="zh-CN" spc="150">
              <a:solidFill>
                <a:schemeClr val="tx1">
                  <a:lumMod val="65000"/>
                  <a:lumOff val="35000"/>
                </a:schemeClr>
              </a:solidFill>
              <a:latin typeface="+mn-ea"/>
              <a:sym typeface="+mn-ea"/>
            </a:endParaRPr>
          </a:p>
        </p:txBody>
      </p:sp>
      <p:sp>
        <p:nvSpPr>
          <p:cNvPr id="1050092"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实现供应链各环节的数字化连接</a:t>
            </a:r>
            <a:endParaRPr altLang="en-US" dirty="0" sz="1200" lang="zh-CN" spc="150">
              <a:solidFill>
                <a:schemeClr val="tx1">
                  <a:lumMod val="65000"/>
                  <a:lumOff val="35000"/>
                </a:schemeClr>
              </a:solidFill>
              <a:latin typeface="+mn-ea"/>
              <a:sym typeface="+mn-ea"/>
            </a:endParaRPr>
          </a:p>
        </p:txBody>
      </p:sp>
      <p:sp>
        <p:nvSpPr>
          <p:cNvPr id="1050094"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运用大数据和人工智能技术进行数据分析与预测</a:t>
            </a:r>
            <a:endParaRPr altLang="en-US" dirty="0" sz="1200" lang="zh-CN" spc="150">
              <a:solidFill>
                <a:schemeClr val="tx1">
                  <a:lumMod val="65000"/>
                  <a:lumOff val="35000"/>
                </a:schemeClr>
              </a:solidFill>
              <a:latin typeface="+mn-ea"/>
              <a:sym typeface="+mn-ea"/>
            </a:endParaRPr>
          </a:p>
        </p:txBody>
      </p:sp>
      <p:sp>
        <p:nvSpPr>
          <p:cNvPr id="1050096"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不断调整和优化供应链策略，提高效率和降低成本</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3" name=""/>
        <p:cNvGrpSpPr/>
        <p:nvPr/>
      </p:nvGrpSpPr>
      <p:grpSpPr>
        <a:xfrm>
          <a:off x="0" y="0"/>
          <a:ext cx="0" cy="0"/>
          <a:chOff x="0" y="0"/>
          <a:chExt cx="0" cy="0"/>
        </a:xfrm>
      </p:grpSpPr>
      <p:sp>
        <p:nvSpPr>
          <p:cNvPr id="1050134"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数字化供应链优化的挑战与应对策略</a:t>
            </a:r>
            <a:endParaRPr altLang="en-US" dirty="0" lang="zh-CN">
              <a:solidFill>
                <a:schemeClr val="lt1">
                  <a:lumMod val="100000"/>
                </a:schemeClr>
              </a:solidFill>
            </a:endParaRPr>
          </a:p>
        </p:txBody>
      </p:sp>
      <p:sp>
        <p:nvSpPr>
          <p:cNvPr id="1050136" name="节编号"/>
          <p:cNvSpPr>
            <a:spLocks noGrp="1"/>
          </p:cNvSpPr>
          <p:nvPr>
            <p:ph type="body" sz="quarter" idx="13"/>
            <p:custDataLst>
              <p:tags r:id="rId2"/>
            </p:custDataLst>
          </p:nvPr>
        </p:nvSpPr>
        <p:spPr>
          <a:xfrm>
            <a:off x="996464" y="1954175"/>
            <a:ext cx="8428889" cy="1224000"/>
          </a:xfrm>
        </p:spPr>
        <p:txBody>
          <a:bodyPr/>
          <a:p>
            <a:r>
              <a:rPr altLang="zh-CN" dirty="0" lang="en-US"/>
              <a:t>PART 05</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9" name=""/>
        <p:cNvGrpSpPr/>
        <p:nvPr/>
      </p:nvGrpSpPr>
      <p:grpSpPr>
        <a:xfrm>
          <a:off x="0" y="0"/>
          <a:ext cx="0" cy="0"/>
          <a:chOff x="0" y="0"/>
          <a:chExt cx="0" cy="0"/>
        </a:xfrm>
      </p:grpSpPr>
      <p:sp>
        <p:nvSpPr>
          <p:cNvPr id="1050210" name="标题 1"/>
          <p:cNvSpPr>
            <a:spLocks noGrp="1"/>
          </p:cNvSpPr>
          <p:nvPr>
            <p:ph type="title"/>
          </p:nvPr>
        </p:nvSpPr>
        <p:spPr/>
        <p:txBody>
          <a:bodyPr/>
          <a:p>
            <a:r>
              <a:rPr altLang="en-US" lang="zh-CN"/>
              <a:t>技术难题与解决方案</a:t>
            </a:r>
            <a:endParaRPr altLang="en-US" lang="zh-CN"/>
          </a:p>
        </p:txBody>
      </p:sp>
      <p:sp>
        <p:nvSpPr>
          <p:cNvPr id="1050212" name="五边形 30"/>
          <p:cNvSpPr/>
          <p:nvPr>
            <p:custDataLst>
              <p:tags r:id="rId1"/>
            </p:custDataLst>
          </p:nvPr>
        </p:nvSpPr>
        <p:spPr>
          <a:xfrm>
            <a:off x="551935" y="3187953"/>
            <a:ext cx="2938840" cy="1194600"/>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14" name="燕尾形 36"/>
          <p:cNvSpPr/>
          <p:nvPr>
            <p:custDataLst>
              <p:tags r:id="rId2"/>
            </p:custDataLst>
          </p:nvPr>
        </p:nvSpPr>
        <p:spPr>
          <a:xfrm>
            <a:off x="3192348" y="3187953"/>
            <a:ext cx="2938840" cy="1194600"/>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16" name="燕尾形 37"/>
          <p:cNvSpPr/>
          <p:nvPr>
            <p:custDataLst>
              <p:tags r:id="rId3"/>
            </p:custDataLst>
          </p:nvPr>
        </p:nvSpPr>
        <p:spPr>
          <a:xfrm>
            <a:off x="8473173" y="3187953"/>
            <a:ext cx="2938840" cy="1194600"/>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18" name="燕尾形 38"/>
          <p:cNvSpPr/>
          <p:nvPr>
            <p:custDataLst>
              <p:tags r:id="rId4"/>
            </p:custDataLst>
          </p:nvPr>
        </p:nvSpPr>
        <p:spPr>
          <a:xfrm>
            <a:off x="5832761" y="3187953"/>
            <a:ext cx="2938840" cy="1194600"/>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20" name="文本框 3"/>
          <p:cNvSpPr txBox="1"/>
          <p:nvPr>
            <p:custDataLst>
              <p:tags r:id="rId5"/>
            </p:custDataLst>
          </p:nvPr>
        </p:nvSpPr>
        <p:spPr>
          <a:xfrm>
            <a:off x="313088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解决方案：采用加密技术、数据脱敏等措施确保数据安全</a:t>
            </a:r>
            <a:endParaRPr altLang="en-US" sz="1400" lang="zh-CN" spc="150">
              <a:solidFill>
                <a:schemeClr val="tx1"/>
              </a:solidFill>
              <a:effectLst/>
              <a:latin typeface="+mn-ea"/>
              <a:sym typeface="+mn-ea"/>
            </a:endParaRPr>
          </a:p>
        </p:txBody>
      </p:sp>
      <p:sp>
        <p:nvSpPr>
          <p:cNvPr id="1050222" name="文本框 6"/>
          <p:cNvSpPr txBox="1"/>
          <p:nvPr>
            <p:custDataLst>
              <p:tags r:id="rId6"/>
            </p:custDataLst>
          </p:nvPr>
        </p:nvSpPr>
        <p:spPr>
          <a:xfrm>
            <a:off x="551935"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技术难题：数据安全与隐私保护</a:t>
            </a:r>
            <a:endParaRPr altLang="en-US" dirty="0" sz="1400" lang="zh-CN" spc="150">
              <a:solidFill>
                <a:schemeClr val="tx1"/>
              </a:solidFill>
              <a:effectLst/>
              <a:latin typeface="+mn-ea"/>
              <a:sym typeface="+mn-ea"/>
            </a:endParaRPr>
          </a:p>
        </p:txBody>
      </p:sp>
      <p:sp>
        <p:nvSpPr>
          <p:cNvPr id="1050224" name="文本框 7"/>
          <p:cNvSpPr txBox="1"/>
          <p:nvPr>
            <p:custDataLst>
              <p:tags r:id="rId7"/>
            </p:custDataLst>
          </p:nvPr>
        </p:nvSpPr>
        <p:spPr>
          <a:xfrm>
            <a:off x="5830979"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技术难题：供应链协同与沟通</a:t>
            </a:r>
            <a:endParaRPr altLang="en-US" sz="1400" lang="zh-CN" spc="150">
              <a:solidFill>
                <a:schemeClr val="tx1"/>
              </a:solidFill>
              <a:effectLst/>
              <a:latin typeface="+mn-ea"/>
              <a:sym typeface="+mn-ea"/>
            </a:endParaRPr>
          </a:p>
        </p:txBody>
      </p:sp>
      <p:sp>
        <p:nvSpPr>
          <p:cNvPr id="1050226" name="文本框 8"/>
          <p:cNvSpPr txBox="1"/>
          <p:nvPr>
            <p:custDataLst>
              <p:tags r:id="rId8"/>
            </p:custDataLst>
          </p:nvPr>
        </p:nvSpPr>
        <p:spPr>
          <a:xfrm>
            <a:off x="847050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解决方案：利用区块链技术实现供应链协同与沟通，提高效率与透明度</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7" name=""/>
        <p:cNvGrpSpPr/>
        <p:nvPr/>
      </p:nvGrpSpPr>
      <p:grpSpPr>
        <a:xfrm>
          <a:off x="0" y="0"/>
          <a:ext cx="0" cy="0"/>
          <a:chOff x="0" y="0"/>
          <a:chExt cx="0" cy="0"/>
        </a:xfrm>
      </p:grpSpPr>
      <p:sp>
        <p:nvSpPr>
          <p:cNvPr id="1050264" name="标题 1"/>
          <p:cNvSpPr>
            <a:spLocks noGrp="1"/>
          </p:cNvSpPr>
          <p:nvPr>
            <p:ph type="title"/>
          </p:nvPr>
        </p:nvSpPr>
        <p:spPr/>
        <p:txBody>
          <a:bodyPr/>
          <a:p>
            <a:r>
              <a:rPr altLang="en-US" lang="zh-CN"/>
              <a:t>数据安全与隐私保护问题</a:t>
            </a:r>
            <a:endParaRPr altLang="en-US" lang="zh-CN"/>
          </a:p>
        </p:txBody>
      </p:sp>
      <p:sp>
        <p:nvSpPr>
          <p:cNvPr id="1050266"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68"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数据安全挑战：保障供应链数据的安全性和完整性</a:t>
            </a:r>
            <a:endParaRPr altLang="en-US" dirty="0" sz="2000" lang="zh-CN" spc="150">
              <a:solidFill>
                <a:schemeClr val="tx1">
                  <a:lumMod val="75000"/>
                  <a:lumOff val="25000"/>
                </a:schemeClr>
              </a:solidFill>
              <a:latin typeface="+mn-ea"/>
              <a:sym typeface="+mn-ea"/>
            </a:endParaRPr>
          </a:p>
        </p:txBody>
      </p:sp>
      <p:sp>
        <p:nvSpPr>
          <p:cNvPr id="1050270"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72"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74"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隐私保护挑战：保护供应链中的个人隐私和敏感信息</a:t>
            </a:r>
            <a:endParaRPr altLang="en-US" dirty="0" sz="2000" lang="zh-CN" spc="150">
              <a:solidFill>
                <a:schemeClr val="tx1">
                  <a:lumMod val="75000"/>
                  <a:lumOff val="25000"/>
                </a:schemeClr>
              </a:solidFill>
              <a:latin typeface="+mn-ea"/>
              <a:sym typeface="+mn-ea"/>
            </a:endParaRPr>
          </a:p>
        </p:txBody>
      </p:sp>
      <p:sp>
        <p:nvSpPr>
          <p:cNvPr id="1050276"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78"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80"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应对策略：建立完善的数据安全和隐私保护机制</a:t>
            </a:r>
            <a:endParaRPr altLang="en-US" dirty="0" sz="2000" lang="zh-CN" spc="150">
              <a:solidFill>
                <a:schemeClr val="tx1">
                  <a:lumMod val="75000"/>
                  <a:lumOff val="25000"/>
                </a:schemeClr>
              </a:solidFill>
              <a:latin typeface="+mn-ea"/>
              <a:sym typeface="+mn-ea"/>
            </a:endParaRPr>
          </a:p>
        </p:txBody>
      </p:sp>
      <p:sp>
        <p:nvSpPr>
          <p:cNvPr id="1050282" name="矩形 44"/>
          <p:cNvSpPr/>
          <p:nvPr>
            <p:custDataLst>
              <p:tags r:id="rId9"/>
            </p:custDataLst>
          </p:nvPr>
        </p:nvSpPr>
        <p:spPr>
          <a:xfrm>
            <a:off x="6481974"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84"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86"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具体措施：采用加密技术、访问控制等手段加强数据安全保护</a:t>
            </a:r>
            <a:endParaRPr altLang="en-US" dirty="0" sz="2000" lang="zh-CN" spc="150">
              <a:solidFill>
                <a:schemeClr val="tx1">
                  <a:lumMod val="75000"/>
                  <a:lumOff val="25000"/>
                </a:schemeClr>
              </a:solidFill>
              <a:latin typeface="+mn-ea"/>
              <a:sym typeface="+mn-ea"/>
            </a:endParaRPr>
          </a:p>
        </p:txBody>
      </p:sp>
      <p:sp>
        <p:nvSpPr>
          <p:cNvPr id="1050288"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5" name=""/>
        <p:cNvGrpSpPr/>
        <p:nvPr/>
      </p:nvGrpSpPr>
      <p:grpSpPr>
        <a:xfrm>
          <a:off x="0" y="0"/>
          <a:ext cx="0" cy="0"/>
          <a:chOff x="0" y="0"/>
          <a:chExt cx="0" cy="0"/>
        </a:xfrm>
      </p:grpSpPr>
      <p:sp>
        <p:nvSpPr>
          <p:cNvPr id="1050326" name="标题 1"/>
          <p:cNvSpPr>
            <a:spLocks noGrp="1"/>
          </p:cNvSpPr>
          <p:nvPr>
            <p:ph type="title"/>
          </p:nvPr>
        </p:nvSpPr>
        <p:spPr/>
        <p:txBody>
          <a:bodyPr/>
          <a:p>
            <a:r>
              <a:rPr altLang="en-US" lang="zh-CN"/>
              <a:t>人员培训与技能提升需求</a:t>
            </a:r>
            <a:endParaRPr altLang="en-US" lang="zh-CN"/>
          </a:p>
        </p:txBody>
      </p:sp>
      <p:sp>
        <p:nvSpPr>
          <p:cNvPr id="1050328"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30"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数字化供应链优化需要具备相关技能和知识</a:t>
            </a:r>
            <a:endParaRPr altLang="en-US" dirty="0" sz="2000" lang="zh-CN" spc="150">
              <a:solidFill>
                <a:schemeClr val="tx1">
                  <a:lumMod val="75000"/>
                  <a:lumOff val="25000"/>
                </a:schemeClr>
              </a:solidFill>
              <a:latin typeface="+mn-ea"/>
              <a:sym typeface="+mn-ea"/>
            </a:endParaRPr>
          </a:p>
        </p:txBody>
      </p:sp>
      <p:sp>
        <p:nvSpPr>
          <p:cNvPr id="1050332"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334"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36"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人员培训需求：提高员工数字化技能和供应链管理知识</a:t>
            </a:r>
            <a:endParaRPr altLang="en-US" dirty="0" sz="2000" lang="zh-CN" spc="150">
              <a:solidFill>
                <a:schemeClr val="tx1">
                  <a:lumMod val="75000"/>
                  <a:lumOff val="25000"/>
                </a:schemeClr>
              </a:solidFill>
              <a:latin typeface="+mn-ea"/>
              <a:sym typeface="+mn-ea"/>
            </a:endParaRPr>
          </a:p>
        </p:txBody>
      </p:sp>
      <p:sp>
        <p:nvSpPr>
          <p:cNvPr id="1050338"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340"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42"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技能提升需求：通过培训和实践，提高员工在数字化供应链优化方面的能力</a:t>
            </a:r>
            <a:endParaRPr altLang="en-US" dirty="0" sz="2000" lang="zh-CN" spc="150">
              <a:solidFill>
                <a:schemeClr val="tx1">
                  <a:lumMod val="75000"/>
                  <a:lumOff val="25000"/>
                </a:schemeClr>
              </a:solidFill>
              <a:latin typeface="+mn-ea"/>
              <a:sym typeface="+mn-ea"/>
            </a:endParaRPr>
          </a:p>
        </p:txBody>
      </p:sp>
      <p:sp>
        <p:nvSpPr>
          <p:cNvPr id="1050344" name="矩形 44"/>
          <p:cNvSpPr/>
          <p:nvPr>
            <p:custDataLst>
              <p:tags r:id="rId9"/>
            </p:custDataLst>
          </p:nvPr>
        </p:nvSpPr>
        <p:spPr>
          <a:xfrm>
            <a:off x="6481974"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346"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48"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建立激励机制，鼓励员工持续学习和成长</a:t>
            </a:r>
            <a:endParaRPr altLang="en-US" dirty="0" sz="2000" lang="zh-CN" spc="150">
              <a:solidFill>
                <a:schemeClr val="tx1">
                  <a:lumMod val="75000"/>
                  <a:lumOff val="25000"/>
                </a:schemeClr>
              </a:solidFill>
              <a:latin typeface="+mn-ea"/>
              <a:sym typeface="+mn-ea"/>
            </a:endParaRPr>
          </a:p>
        </p:txBody>
      </p:sp>
      <p:sp>
        <p:nvSpPr>
          <p:cNvPr id="1050350"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3" name=""/>
        <p:cNvGrpSpPr/>
        <p:nvPr/>
      </p:nvGrpSpPr>
      <p:grpSpPr>
        <a:xfrm>
          <a:off x="0" y="0"/>
          <a:ext cx="0" cy="0"/>
          <a:chOff x="0" y="0"/>
          <a:chExt cx="0" cy="0"/>
        </a:xfrm>
      </p:grpSpPr>
      <p:sp>
        <p:nvSpPr>
          <p:cNvPr id="1050388" name="标题 1"/>
          <p:cNvSpPr>
            <a:spLocks noGrp="1"/>
          </p:cNvSpPr>
          <p:nvPr>
            <p:ph type="title"/>
          </p:nvPr>
        </p:nvSpPr>
        <p:spPr/>
        <p:txBody>
          <a:bodyPr/>
          <a:p>
            <a:r>
              <a:rPr altLang="en-US" lang="zh-CN"/>
              <a:t>合作伙伴的协同与配合问题</a:t>
            </a:r>
            <a:endParaRPr altLang="en-US" lang="zh-CN"/>
          </a:p>
        </p:txBody>
      </p:sp>
      <p:sp>
        <p:nvSpPr>
          <p:cNvPr id="1050390" name="椭圆 262"/>
          <p:cNvSpPr/>
          <p:nvPr>
            <p:custDataLst>
              <p:tags r:id="rId1"/>
            </p:custDataLst>
          </p:nvPr>
        </p:nvSpPr>
        <p:spPr>
          <a:xfrm>
            <a:off x="2377275" y="4026006"/>
            <a:ext cx="7436936" cy="194567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392" name="椭圆 263"/>
          <p:cNvSpPr/>
          <p:nvPr>
            <p:custDataLst>
              <p:tags r:id="rId2"/>
            </p:custDataLst>
          </p:nvPr>
        </p:nvSpPr>
        <p:spPr>
          <a:xfrm>
            <a:off x="3238745" y="4107264"/>
            <a:ext cx="5638572" cy="1670875"/>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394" name="椭圆 264"/>
          <p:cNvSpPr/>
          <p:nvPr>
            <p:custDataLst>
              <p:tags r:id="rId3"/>
            </p:custDataLst>
          </p:nvPr>
        </p:nvSpPr>
        <p:spPr>
          <a:xfrm>
            <a:off x="4045383" y="4346415"/>
            <a:ext cx="4024387" cy="1192544"/>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396" name="椭圆 265"/>
          <p:cNvSpPr/>
          <p:nvPr>
            <p:custDataLst>
              <p:tags r:id="rId4"/>
            </p:custDataLst>
          </p:nvPr>
        </p:nvSpPr>
        <p:spPr>
          <a:xfrm>
            <a:off x="4727160" y="4548570"/>
            <a:ext cx="2660579" cy="78840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398" name="椭圆 266"/>
          <p:cNvSpPr/>
          <p:nvPr>
            <p:custDataLst>
              <p:tags r:id="rId5"/>
            </p:custDataLst>
          </p:nvPr>
        </p:nvSpPr>
        <p:spPr>
          <a:xfrm>
            <a:off x="5426114" y="4755349"/>
            <a:ext cx="1530378" cy="453497"/>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7" name="直接连接符 267"/>
          <p:cNvCxnSpPr>
            <a:cxnSpLocks/>
          </p:cNvCxnSpPr>
          <p:nvPr>
            <p:custDataLst>
              <p:tags r:id="rId6"/>
            </p:custDataLst>
          </p:nvPr>
        </p:nvCxnSpPr>
        <p:spPr>
          <a:xfrm>
            <a:off x="2837739" y="4680036"/>
            <a:ext cx="0" cy="8566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00" name="椭圆 268"/>
          <p:cNvSpPr/>
          <p:nvPr>
            <p:custDataLst>
              <p:tags r:id="rId7"/>
            </p:custDataLst>
          </p:nvPr>
        </p:nvSpPr>
        <p:spPr>
          <a:xfrm flipV="1">
            <a:off x="2745250" y="4491755"/>
            <a:ext cx="176772" cy="1767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02" name="椭圆 269"/>
          <p:cNvSpPr/>
          <p:nvPr>
            <p:custDataLst>
              <p:tags r:id="rId8"/>
            </p:custDataLst>
          </p:nvPr>
        </p:nvSpPr>
        <p:spPr>
          <a:xfrm flipV="1">
            <a:off x="2787530" y="4534696"/>
            <a:ext cx="91591" cy="91587"/>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04" name="椭圆 270"/>
          <p:cNvSpPr/>
          <p:nvPr>
            <p:custDataLst>
              <p:tags r:id="rId9"/>
            </p:custDataLst>
          </p:nvPr>
        </p:nvSpPr>
        <p:spPr>
          <a:xfrm flipV="1">
            <a:off x="7808371" y="3668601"/>
            <a:ext cx="106415" cy="106411"/>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9" name="直接连接符 271"/>
          <p:cNvCxnSpPr>
            <a:cxnSpLocks/>
          </p:cNvCxnSpPr>
          <p:nvPr>
            <p:custDataLst>
              <p:tags r:id="rId10"/>
            </p:custDataLst>
          </p:nvPr>
        </p:nvCxnSpPr>
        <p:spPr>
          <a:xfrm>
            <a:off x="7861883" y="3784873"/>
            <a:ext cx="0" cy="194567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06" name="椭圆 272"/>
          <p:cNvSpPr/>
          <p:nvPr>
            <p:custDataLst>
              <p:tags r:id="rId11"/>
            </p:custDataLst>
          </p:nvPr>
        </p:nvSpPr>
        <p:spPr>
          <a:xfrm flipV="1">
            <a:off x="3990550" y="3541759"/>
            <a:ext cx="391831" cy="39181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1" name="直接连接符 273"/>
          <p:cNvCxnSpPr>
            <a:cxnSpLocks/>
          </p:cNvCxnSpPr>
          <p:nvPr>
            <p:custDataLst>
              <p:tags r:id="rId12"/>
            </p:custDataLst>
          </p:nvPr>
        </p:nvCxnSpPr>
        <p:spPr>
          <a:xfrm>
            <a:off x="4185438" y="3965888"/>
            <a:ext cx="0" cy="10280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73" name="直接连接符 274"/>
          <p:cNvCxnSpPr>
            <a:cxnSpLocks/>
          </p:cNvCxnSpPr>
          <p:nvPr>
            <p:custDataLst>
              <p:tags r:id="rId13"/>
            </p:custDataLst>
          </p:nvPr>
        </p:nvCxnSpPr>
        <p:spPr>
          <a:xfrm>
            <a:off x="7145092" y="3650103"/>
            <a:ext cx="0" cy="8566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08" name="椭圆 275"/>
          <p:cNvSpPr/>
          <p:nvPr>
            <p:custDataLst>
              <p:tags r:id="rId14"/>
            </p:custDataLst>
          </p:nvPr>
        </p:nvSpPr>
        <p:spPr>
          <a:xfrm flipV="1">
            <a:off x="7052602" y="3461822"/>
            <a:ext cx="176772" cy="1767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10" name="椭圆 276"/>
          <p:cNvSpPr/>
          <p:nvPr>
            <p:custDataLst>
              <p:tags r:id="rId15"/>
            </p:custDataLst>
          </p:nvPr>
        </p:nvSpPr>
        <p:spPr>
          <a:xfrm flipV="1">
            <a:off x="7094883" y="3504763"/>
            <a:ext cx="91591" cy="91587"/>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12" name="椭圆 277"/>
          <p:cNvSpPr/>
          <p:nvPr>
            <p:custDataLst>
              <p:tags r:id="rId16"/>
            </p:custDataLst>
          </p:nvPr>
        </p:nvSpPr>
        <p:spPr>
          <a:xfrm flipV="1">
            <a:off x="3736205" y="4331881"/>
            <a:ext cx="106415" cy="106411"/>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5" name="直接连接符 278"/>
          <p:cNvCxnSpPr>
            <a:cxnSpLocks/>
          </p:cNvCxnSpPr>
          <p:nvPr>
            <p:custDataLst>
              <p:tags r:id="rId17"/>
            </p:custDataLst>
          </p:nvPr>
        </p:nvCxnSpPr>
        <p:spPr>
          <a:xfrm>
            <a:off x="3789717" y="4448153"/>
            <a:ext cx="0" cy="112503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14" name="椭圆 279"/>
          <p:cNvSpPr/>
          <p:nvPr>
            <p:custDataLst>
              <p:tags r:id="rId18"/>
            </p:custDataLst>
          </p:nvPr>
        </p:nvSpPr>
        <p:spPr>
          <a:xfrm flipV="1">
            <a:off x="8558855" y="4570371"/>
            <a:ext cx="266903" cy="26689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7" name="直接连接符 280"/>
          <p:cNvCxnSpPr>
            <a:cxnSpLocks/>
          </p:cNvCxnSpPr>
          <p:nvPr>
            <p:custDataLst>
              <p:tags r:id="rId19"/>
            </p:custDataLst>
          </p:nvPr>
        </p:nvCxnSpPr>
        <p:spPr>
          <a:xfrm>
            <a:off x="8690982" y="4866336"/>
            <a:ext cx="0" cy="41737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16" name="椭圆 281"/>
          <p:cNvSpPr/>
          <p:nvPr>
            <p:custDataLst>
              <p:tags r:id="rId20"/>
            </p:custDataLst>
          </p:nvPr>
        </p:nvSpPr>
        <p:spPr>
          <a:xfrm flipV="1">
            <a:off x="4939885" y="4885494"/>
            <a:ext cx="330608" cy="33059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9" name="直接连接符 282"/>
          <p:cNvCxnSpPr>
            <a:cxnSpLocks/>
          </p:cNvCxnSpPr>
          <p:nvPr>
            <p:custDataLst>
              <p:tags r:id="rId21"/>
            </p:custDataLst>
          </p:nvPr>
        </p:nvCxnSpPr>
        <p:spPr>
          <a:xfrm>
            <a:off x="5102402" y="5268664"/>
            <a:ext cx="0" cy="73033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18" name="图形 15"/>
          <p:cNvSpPr/>
          <p:nvPr>
            <p:custDataLst>
              <p:tags r:id="rId22"/>
            </p:custDataLst>
          </p:nvPr>
        </p:nvSpPr>
        <p:spPr>
          <a:xfrm>
            <a:off x="5007931" y="4956183"/>
            <a:ext cx="189042" cy="184202"/>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20" name="图形 19"/>
          <p:cNvSpPr/>
          <p:nvPr>
            <p:custDataLst>
              <p:tags r:id="rId23"/>
            </p:custDataLst>
          </p:nvPr>
        </p:nvSpPr>
        <p:spPr>
          <a:xfrm>
            <a:off x="8627561" y="4645023"/>
            <a:ext cx="129466" cy="11658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22" name="图形 27"/>
          <p:cNvSpPr/>
          <p:nvPr>
            <p:custDataLst>
              <p:tags r:id="rId24"/>
            </p:custDataLst>
          </p:nvPr>
        </p:nvSpPr>
        <p:spPr>
          <a:xfrm>
            <a:off x="4094931" y="3667280"/>
            <a:ext cx="183085" cy="14081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24" name="任意多边形: 形状 286"/>
          <p:cNvSpPr/>
          <p:nvPr>
            <p:custDataLst>
              <p:tags r:id="rId25"/>
            </p:custDataLst>
          </p:nvPr>
        </p:nvSpPr>
        <p:spPr>
          <a:xfrm>
            <a:off x="5416865" y="3615750"/>
            <a:ext cx="1357717" cy="135772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26" name="正文"/>
          <p:cNvSpPr txBox="1"/>
          <p:nvPr>
            <p:custDataLst>
              <p:tags r:id="rId26"/>
            </p:custDataLst>
          </p:nvPr>
        </p:nvSpPr>
        <p:spPr>
          <a:xfrm>
            <a:off x="551935" y="3689081"/>
            <a:ext cx="2181496" cy="81764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合作伙伴之间的信息共享与沟通不畅</a:t>
            </a:r>
            <a:endParaRPr altLang="en-US" dirty="0" sz="1200" lang="zh-CN" spc="150">
              <a:solidFill>
                <a:schemeClr val="tx1">
                  <a:lumMod val="65000"/>
                  <a:lumOff val="35000"/>
                </a:schemeClr>
              </a:solidFill>
              <a:latin typeface="+mn-ea"/>
              <a:sym typeface="+mn-ea"/>
            </a:endParaRPr>
          </a:p>
        </p:txBody>
      </p:sp>
      <p:sp>
        <p:nvSpPr>
          <p:cNvPr id="1050428" name="正文"/>
          <p:cNvSpPr txBox="1"/>
          <p:nvPr>
            <p:custDataLst>
              <p:tags r:id="rId27"/>
            </p:custDataLst>
          </p:nvPr>
        </p:nvSpPr>
        <p:spPr>
          <a:xfrm>
            <a:off x="9458642" y="3689081"/>
            <a:ext cx="2181496" cy="81764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合作伙伴之间的利益分配不均</a:t>
            </a:r>
            <a:endParaRPr altLang="en-US" dirty="0" sz="1200" lang="zh-CN" spc="150">
              <a:solidFill>
                <a:schemeClr val="tx1">
                  <a:lumMod val="65000"/>
                  <a:lumOff val="35000"/>
                </a:schemeClr>
              </a:solidFill>
              <a:latin typeface="+mn-ea"/>
              <a:sym typeface="+mn-ea"/>
            </a:endParaRPr>
          </a:p>
        </p:txBody>
      </p:sp>
      <p:sp>
        <p:nvSpPr>
          <p:cNvPr id="1050430" name="正文"/>
          <p:cNvSpPr txBox="1"/>
          <p:nvPr>
            <p:custDataLst>
              <p:tags r:id="rId28"/>
            </p:custDataLst>
          </p:nvPr>
        </p:nvSpPr>
        <p:spPr>
          <a:xfrm>
            <a:off x="7077046" y="1542672"/>
            <a:ext cx="2181496" cy="81764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合作伙伴之间的信任与合作机制不完善</a:t>
            </a:r>
            <a:endParaRPr altLang="en-US" dirty="0" sz="1200" lang="zh-CN" spc="150">
              <a:solidFill>
                <a:schemeClr val="tx1">
                  <a:lumMod val="65000"/>
                  <a:lumOff val="35000"/>
                </a:schemeClr>
              </a:solidFill>
              <a:latin typeface="+mn-ea"/>
              <a:sym typeface="+mn-ea"/>
            </a:endParaRPr>
          </a:p>
        </p:txBody>
      </p:sp>
      <p:sp>
        <p:nvSpPr>
          <p:cNvPr id="1050432" name="正文"/>
          <p:cNvSpPr txBox="1"/>
          <p:nvPr>
            <p:custDataLst>
              <p:tags r:id="rId29"/>
            </p:custDataLst>
          </p:nvPr>
        </p:nvSpPr>
        <p:spPr>
          <a:xfrm>
            <a:off x="2933531" y="1542672"/>
            <a:ext cx="2181496" cy="81764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合作伙伴之间的目标不一致</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91" name=""/>
        <p:cNvGrpSpPr/>
        <p:nvPr/>
      </p:nvGrpSpPr>
      <p:grpSpPr>
        <a:xfrm>
          <a:off x="0" y="0"/>
          <a:ext cx="0" cy="0"/>
          <a:chOff x="0" y="0"/>
          <a:chExt cx="0" cy="0"/>
        </a:xfrm>
      </p:grpSpPr>
      <p:sp>
        <p:nvSpPr>
          <p:cNvPr id="1050470" name="标题 1"/>
          <p:cNvSpPr>
            <a:spLocks noGrp="1"/>
          </p:cNvSpPr>
          <p:nvPr>
            <p:ph type="title"/>
          </p:nvPr>
        </p:nvSpPr>
        <p:spPr/>
        <p:txBody>
          <a:bodyPr/>
          <a:p>
            <a:r>
              <a:rPr altLang="en-US" lang="zh-CN"/>
              <a:t>应对策略和建议</a:t>
            </a:r>
            <a:endParaRPr altLang="en-US" lang="zh-CN"/>
          </a:p>
        </p:txBody>
      </p:sp>
      <p:sp>
        <p:nvSpPr>
          <p:cNvPr id="1050472" name="圆角矩形 26"/>
          <p:cNvSpPr/>
          <p:nvPr>
            <p:custDataLst>
              <p:tags r:id="rId1"/>
            </p:custDataLst>
          </p:nvPr>
        </p:nvSpPr>
        <p:spPr>
          <a:xfrm>
            <a:off x="551935" y="1912476"/>
            <a:ext cx="1678937" cy="371639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74" name="圆角矩形 28"/>
          <p:cNvSpPr/>
          <p:nvPr>
            <p:custDataLst>
              <p:tags r:id="rId2"/>
            </p:custDataLst>
          </p:nvPr>
        </p:nvSpPr>
        <p:spPr>
          <a:xfrm>
            <a:off x="553884" y="1912476"/>
            <a:ext cx="1675394" cy="1974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476" name="文本框 31"/>
          <p:cNvSpPr txBox="1"/>
          <p:nvPr>
            <p:custDataLst>
              <p:tags r:id="rId3"/>
            </p:custDataLst>
          </p:nvPr>
        </p:nvSpPr>
        <p:spPr>
          <a:xfrm>
            <a:off x="657171" y="2303539"/>
            <a:ext cx="1469409" cy="329350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建立数字化供应链战略：明确数字化供应链优化的目标、路径和资源投入</a:t>
            </a:r>
            <a:endParaRPr altLang="en-US" dirty="0" sz="2000" lang="zh-CN" spc="200">
              <a:solidFill>
                <a:schemeClr val="tx1">
                  <a:lumMod val="85000"/>
                  <a:lumOff val="15000"/>
                </a:schemeClr>
              </a:solidFill>
              <a:latin typeface="+mn-ea"/>
              <a:sym typeface="+mn-ea"/>
            </a:endParaRPr>
          </a:p>
        </p:txBody>
      </p:sp>
      <p:sp>
        <p:nvSpPr>
          <p:cNvPr id="1050478" name="圆角矩形 29"/>
          <p:cNvSpPr/>
          <p:nvPr>
            <p:custDataLst>
              <p:tags r:id="rId4"/>
            </p:custDataLst>
          </p:nvPr>
        </p:nvSpPr>
        <p:spPr>
          <a:xfrm>
            <a:off x="2433845" y="1912476"/>
            <a:ext cx="1678937" cy="371639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80" name="圆角矩形 32"/>
          <p:cNvSpPr/>
          <p:nvPr>
            <p:custDataLst>
              <p:tags r:id="rId5"/>
            </p:custDataLst>
          </p:nvPr>
        </p:nvSpPr>
        <p:spPr>
          <a:xfrm>
            <a:off x="2435793" y="1912476"/>
            <a:ext cx="1675394" cy="1974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482" name="文本框 34"/>
          <p:cNvSpPr txBox="1"/>
          <p:nvPr>
            <p:custDataLst>
              <p:tags r:id="rId6"/>
            </p:custDataLst>
          </p:nvPr>
        </p:nvSpPr>
        <p:spPr>
          <a:xfrm>
            <a:off x="2539081" y="2303539"/>
            <a:ext cx="1469409" cy="329480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提升供应链可视性：通过数字化手段实时监控供应链状态，提高决策效率</a:t>
            </a:r>
            <a:endParaRPr altLang="en-US" dirty="0" sz="2000" lang="zh-CN" spc="200">
              <a:solidFill>
                <a:schemeClr val="tx1">
                  <a:lumMod val="85000"/>
                  <a:lumOff val="15000"/>
                </a:schemeClr>
              </a:solidFill>
              <a:latin typeface="+mn-ea"/>
              <a:sym typeface="+mn-ea"/>
            </a:endParaRPr>
          </a:p>
        </p:txBody>
      </p:sp>
      <p:sp>
        <p:nvSpPr>
          <p:cNvPr id="1050484" name="圆角矩形 3"/>
          <p:cNvSpPr/>
          <p:nvPr>
            <p:custDataLst>
              <p:tags r:id="rId7"/>
            </p:custDataLst>
          </p:nvPr>
        </p:nvSpPr>
        <p:spPr>
          <a:xfrm>
            <a:off x="4315754" y="1912476"/>
            <a:ext cx="1678937" cy="371639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86" name="圆角矩形 4"/>
          <p:cNvSpPr/>
          <p:nvPr>
            <p:custDataLst>
              <p:tags r:id="rId8"/>
            </p:custDataLst>
          </p:nvPr>
        </p:nvSpPr>
        <p:spPr>
          <a:xfrm>
            <a:off x="4317703" y="1912476"/>
            <a:ext cx="1675394" cy="1974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488" name="文本框 5"/>
          <p:cNvSpPr txBox="1"/>
          <p:nvPr>
            <p:custDataLst>
              <p:tags r:id="rId9"/>
            </p:custDataLst>
          </p:nvPr>
        </p:nvSpPr>
        <p:spPr>
          <a:xfrm>
            <a:off x="4420990" y="2303539"/>
            <a:ext cx="1469409" cy="329480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强化供应链协同：促进供应链各环节之间的信息共享和协同工作</a:t>
            </a:r>
            <a:endParaRPr altLang="en-US" dirty="0" sz="2000" lang="zh-CN" spc="200">
              <a:solidFill>
                <a:schemeClr val="tx1">
                  <a:lumMod val="85000"/>
                  <a:lumOff val="15000"/>
                </a:schemeClr>
              </a:solidFill>
              <a:latin typeface="+mn-ea"/>
              <a:sym typeface="+mn-ea"/>
            </a:endParaRPr>
          </a:p>
        </p:txBody>
      </p:sp>
      <p:sp>
        <p:nvSpPr>
          <p:cNvPr id="1050490" name="圆角矩形 8"/>
          <p:cNvSpPr/>
          <p:nvPr>
            <p:custDataLst>
              <p:tags r:id="rId10"/>
            </p:custDataLst>
          </p:nvPr>
        </p:nvSpPr>
        <p:spPr>
          <a:xfrm>
            <a:off x="6197663" y="1912476"/>
            <a:ext cx="1678937" cy="371639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92" name="圆角矩形 9"/>
          <p:cNvSpPr/>
          <p:nvPr>
            <p:custDataLst>
              <p:tags r:id="rId11"/>
            </p:custDataLst>
          </p:nvPr>
        </p:nvSpPr>
        <p:spPr>
          <a:xfrm>
            <a:off x="6199612" y="1912476"/>
            <a:ext cx="1675394" cy="1974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494" name="文本框 10"/>
          <p:cNvSpPr txBox="1"/>
          <p:nvPr>
            <p:custDataLst>
              <p:tags r:id="rId12"/>
            </p:custDataLst>
          </p:nvPr>
        </p:nvSpPr>
        <p:spPr>
          <a:xfrm>
            <a:off x="6302900" y="2303539"/>
            <a:ext cx="1469409" cy="3294803"/>
          </a:xfrm>
          <a:prstGeom prst="rect"/>
          <a:noFill/>
        </p:spPr>
        <p:txBody>
          <a:bodyPr anchor="t" anchorCtr="0" rtlCol="0" wrap="square">
            <a:normAutofit lnSpcReduction="2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引入先进技术：利用大数据、人工智能等先进技术提升数字化供应链优化水平</a:t>
            </a:r>
            <a:endParaRPr altLang="en-US" dirty="0" sz="2000" lang="zh-CN" spc="200">
              <a:solidFill>
                <a:schemeClr val="tx1">
                  <a:lumMod val="85000"/>
                  <a:lumOff val="15000"/>
                </a:schemeClr>
              </a:solidFill>
              <a:latin typeface="+mn-ea"/>
              <a:sym typeface="+mn-ea"/>
            </a:endParaRPr>
          </a:p>
        </p:txBody>
      </p:sp>
      <p:sp>
        <p:nvSpPr>
          <p:cNvPr id="1050496" name="圆角矩形 6"/>
          <p:cNvSpPr/>
          <p:nvPr>
            <p:custDataLst>
              <p:tags r:id="rId13"/>
            </p:custDataLst>
          </p:nvPr>
        </p:nvSpPr>
        <p:spPr>
          <a:xfrm>
            <a:off x="8079573" y="1913776"/>
            <a:ext cx="1678937" cy="371639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98" name="圆角矩形 7"/>
          <p:cNvSpPr/>
          <p:nvPr>
            <p:custDataLst>
              <p:tags r:id="rId14"/>
            </p:custDataLst>
          </p:nvPr>
        </p:nvSpPr>
        <p:spPr>
          <a:xfrm>
            <a:off x="8081522" y="1913776"/>
            <a:ext cx="1675394" cy="1974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500" name="文本框 11"/>
          <p:cNvSpPr txBox="1"/>
          <p:nvPr>
            <p:custDataLst>
              <p:tags r:id="rId15"/>
            </p:custDataLst>
          </p:nvPr>
        </p:nvSpPr>
        <p:spPr>
          <a:xfrm>
            <a:off x="8184809" y="2304839"/>
            <a:ext cx="1469409" cy="3294803"/>
          </a:xfrm>
          <a:prstGeom prst="rect"/>
          <a:noFill/>
        </p:spPr>
        <p:txBody>
          <a:bodyPr anchor="t" anchorCtr="0" rtlCol="0" wrap="square">
            <a:normAutofit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建立应急预案：针对可能出现的风险和挑战制定应急预案，确保供应链稳定运行</a:t>
            </a:r>
            <a:endParaRPr altLang="en-US" dirty="0" sz="2000" lang="zh-CN" spc="200">
              <a:solidFill>
                <a:schemeClr val="tx1">
                  <a:lumMod val="85000"/>
                  <a:lumOff val="15000"/>
                </a:schemeClr>
              </a:solidFill>
              <a:latin typeface="+mn-ea"/>
              <a:sym typeface="+mn-ea"/>
            </a:endParaRPr>
          </a:p>
        </p:txBody>
      </p:sp>
      <p:sp>
        <p:nvSpPr>
          <p:cNvPr id="1050502" name="圆角矩形 16"/>
          <p:cNvSpPr/>
          <p:nvPr>
            <p:custDataLst>
              <p:tags r:id="rId16"/>
            </p:custDataLst>
          </p:nvPr>
        </p:nvSpPr>
        <p:spPr>
          <a:xfrm>
            <a:off x="9961482" y="1913776"/>
            <a:ext cx="1678937" cy="371639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504" name="圆角矩形 17"/>
          <p:cNvSpPr/>
          <p:nvPr>
            <p:custDataLst>
              <p:tags r:id="rId17"/>
            </p:custDataLst>
          </p:nvPr>
        </p:nvSpPr>
        <p:spPr>
          <a:xfrm>
            <a:off x="9963431" y="1913776"/>
            <a:ext cx="1675394" cy="1974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506" name="文本框 18"/>
          <p:cNvSpPr txBox="1"/>
          <p:nvPr>
            <p:custDataLst>
              <p:tags r:id="rId18"/>
            </p:custDataLst>
          </p:nvPr>
        </p:nvSpPr>
        <p:spPr>
          <a:xfrm>
            <a:off x="10066719" y="2304839"/>
            <a:ext cx="1469409" cy="3294803"/>
          </a:xfrm>
          <a:prstGeom prst="rect"/>
          <a:noFill/>
        </p:spPr>
        <p:txBody>
          <a:bodyPr anchor="t" anchorCtr="0" rtlCol="0" wrap="square">
            <a:normAutofit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持续改进和学习：不断学习和改进数字化供应链优化方法，提升企业竞争力</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9" name=""/>
        <p:cNvGrpSpPr/>
        <p:nvPr/>
      </p:nvGrpSpPr>
      <p:grpSpPr>
        <a:xfrm>
          <a:off x="0" y="0"/>
          <a:ext cx="0" cy="0"/>
          <a:chOff x="0" y="0"/>
          <a:chExt cx="0" cy="0"/>
        </a:xfrm>
      </p:grpSpPr>
      <p:sp>
        <p:nvSpPr>
          <p:cNvPr id="1050544"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数字化供应链优化的成功案例分析</a:t>
            </a:r>
            <a:endParaRPr altLang="en-US" dirty="0" lang="zh-CN">
              <a:solidFill>
                <a:schemeClr val="lt1">
                  <a:lumMod val="100000"/>
                </a:schemeClr>
              </a:solidFill>
            </a:endParaRPr>
          </a:p>
        </p:txBody>
      </p:sp>
      <p:sp>
        <p:nvSpPr>
          <p:cNvPr id="1050546" name="节编号"/>
          <p:cNvSpPr>
            <a:spLocks noGrp="1"/>
          </p:cNvSpPr>
          <p:nvPr>
            <p:ph type="body" sz="quarter" idx="13"/>
            <p:custDataLst>
              <p:tags r:id="rId2"/>
            </p:custDataLst>
          </p:nvPr>
        </p:nvSpPr>
        <p:spPr>
          <a:xfrm>
            <a:off x="996464" y="1954175"/>
            <a:ext cx="8428889" cy="1224000"/>
          </a:xfrm>
        </p:spPr>
        <p:txBody>
          <a:bodyPr/>
          <a:p>
            <a:r>
              <a:rPr altLang="zh-CN" dirty="0" lang="en-US"/>
              <a:t>PART 06</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15" name=""/>
        <p:cNvGrpSpPr/>
        <p:nvPr/>
      </p:nvGrpSpPr>
      <p:grpSpPr>
        <a:xfrm>
          <a:off x="0" y="0"/>
          <a:ext cx="0" cy="0"/>
          <a:chOff x="0" y="0"/>
          <a:chExt cx="0" cy="0"/>
        </a:xfrm>
      </p:grpSpPr>
      <p:sp>
        <p:nvSpPr>
          <p:cNvPr id="1050620" name="标题 1"/>
          <p:cNvSpPr>
            <a:spLocks noGrp="1"/>
          </p:cNvSpPr>
          <p:nvPr>
            <p:ph type="title"/>
          </p:nvPr>
        </p:nvSpPr>
        <p:spPr/>
        <p:txBody>
          <a:bodyPr/>
          <a:p>
            <a:r>
              <a:rPr altLang="en-US" lang="zh-CN"/>
              <a:t>行业领先企业的数字化供应链优化实践</a:t>
            </a:r>
            <a:endParaRPr altLang="en-US" lang="zh-CN"/>
          </a:p>
        </p:txBody>
      </p:sp>
      <p:sp>
        <p:nvSpPr>
          <p:cNvPr id="1050622"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624"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26"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案例一：亚马逊的数字化供应链优化</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628"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630"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32"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案例二：阿里巴巴的数字化供应链优化</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634"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636"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案例三：京东的数字化供应链优化</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638"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40"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642"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44"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案例四：顺丰快递的数字化供应链优化</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23" name=""/>
        <p:cNvGrpSpPr/>
        <p:nvPr/>
      </p:nvGrpSpPr>
      <p:grpSpPr>
        <a:xfrm>
          <a:off x="0" y="0"/>
          <a:ext cx="0" cy="0"/>
          <a:chOff x="0" y="0"/>
          <a:chExt cx="0" cy="0"/>
        </a:xfrm>
      </p:grpSpPr>
      <p:sp>
        <p:nvSpPr>
          <p:cNvPr id="1050682" name="标题 1"/>
          <p:cNvSpPr>
            <a:spLocks noGrp="1"/>
          </p:cNvSpPr>
          <p:nvPr>
            <p:ph type="title"/>
          </p:nvPr>
        </p:nvSpPr>
        <p:spPr/>
        <p:txBody>
          <a:bodyPr/>
          <a:p>
            <a:r>
              <a:rPr altLang="en-US" lang="zh-CN"/>
              <a:t>成功案例的共性与特点分析</a:t>
            </a:r>
            <a:endParaRPr altLang="en-US" lang="zh-CN"/>
          </a:p>
        </p:txBody>
      </p:sp>
      <p:sp>
        <p:nvSpPr>
          <p:cNvPr id="1050684"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86"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共性：数字化供应链优化是关键</a:t>
            </a:r>
            <a:endParaRPr altLang="en-US" dirty="0" sz="2000" lang="zh-CN" spc="150">
              <a:solidFill>
                <a:schemeClr val="tx1">
                  <a:lumMod val="75000"/>
                  <a:lumOff val="25000"/>
                </a:schemeClr>
              </a:solidFill>
              <a:latin typeface="+mn-ea"/>
              <a:sym typeface="+mn-ea"/>
            </a:endParaRPr>
          </a:p>
        </p:txBody>
      </p:sp>
      <p:sp>
        <p:nvSpPr>
          <p:cNvPr id="1050688"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690"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92"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特点：成功案例具有创新性和可复制性</a:t>
            </a:r>
            <a:endParaRPr altLang="en-US" dirty="0" sz="2000" lang="zh-CN" spc="150">
              <a:solidFill>
                <a:schemeClr val="tx1">
                  <a:lumMod val="75000"/>
                  <a:lumOff val="25000"/>
                </a:schemeClr>
              </a:solidFill>
              <a:latin typeface="+mn-ea"/>
              <a:sym typeface="+mn-ea"/>
            </a:endParaRPr>
          </a:p>
        </p:txBody>
      </p:sp>
      <p:sp>
        <p:nvSpPr>
          <p:cNvPr id="1050694"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696"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98"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成功案例的启示：数字化供应链优化是未来趋势</a:t>
            </a:r>
            <a:endParaRPr altLang="en-US" dirty="0" sz="2000" lang="zh-CN" spc="150">
              <a:solidFill>
                <a:schemeClr val="tx1">
                  <a:lumMod val="75000"/>
                  <a:lumOff val="25000"/>
                </a:schemeClr>
              </a:solidFill>
              <a:latin typeface="+mn-ea"/>
              <a:sym typeface="+mn-ea"/>
            </a:endParaRPr>
          </a:p>
        </p:txBody>
      </p:sp>
      <p:sp>
        <p:nvSpPr>
          <p:cNvPr id="1050700" name="矩形 44"/>
          <p:cNvSpPr/>
          <p:nvPr>
            <p:custDataLst>
              <p:tags r:id="rId9"/>
            </p:custDataLst>
          </p:nvPr>
        </p:nvSpPr>
        <p:spPr>
          <a:xfrm>
            <a:off x="6481974"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702"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704"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总结：数字化供应链优化是企业发展的必经之路</a:t>
            </a:r>
            <a:endParaRPr altLang="en-US" dirty="0" sz="2000" lang="zh-CN" spc="150">
              <a:solidFill>
                <a:schemeClr val="tx1">
                  <a:lumMod val="75000"/>
                  <a:lumOff val="25000"/>
                </a:schemeClr>
              </a:solidFill>
              <a:latin typeface="+mn-ea"/>
              <a:sym typeface="+mn-ea"/>
            </a:endParaRPr>
          </a:p>
        </p:txBody>
      </p:sp>
      <p:sp>
        <p:nvSpPr>
          <p:cNvPr id="1050706"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331" name=""/>
        <p:cNvGrpSpPr/>
        <p:nvPr/>
      </p:nvGrpSpPr>
      <p:grpSpPr>
        <a:xfrm>
          <a:off x="0" y="0"/>
          <a:ext cx="0" cy="0"/>
          <a:chOff x="0" y="0"/>
          <a:chExt cx="0" cy="0"/>
        </a:xfrm>
      </p:grpSpPr>
      <p:sp>
        <p:nvSpPr>
          <p:cNvPr id="1050744" name="标题 1"/>
          <p:cNvSpPr>
            <a:spLocks noGrp="1"/>
          </p:cNvSpPr>
          <p:nvPr>
            <p:ph type="title"/>
          </p:nvPr>
        </p:nvSpPr>
        <p:spPr/>
        <p:txBody>
          <a:bodyPr/>
          <a:p>
            <a:r>
              <a:rPr altLang="en-US" lang="zh-CN"/>
              <a:t>对其他企业的借鉴意义和启示</a:t>
            </a:r>
            <a:endParaRPr altLang="en-US" lang="zh-CN"/>
          </a:p>
        </p:txBody>
      </p:sp>
      <p:sp>
        <p:nvSpPr>
          <p:cNvPr id="1050746" name="圆角矩形 3"/>
          <p:cNvSpPr/>
          <p:nvPr>
            <p:custDataLst>
              <p:tags r:id="rId1"/>
            </p:custDataLst>
          </p:nvPr>
        </p:nvSpPr>
        <p:spPr>
          <a:xfrm rot="16200000">
            <a:off x="5606883" y="-3689814"/>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748" name="圆角矩形 4"/>
          <p:cNvSpPr/>
          <p:nvPr>
            <p:custDataLst>
              <p:tags r:id="rId2"/>
            </p:custDataLst>
          </p:nvPr>
        </p:nvSpPr>
        <p:spPr>
          <a:xfrm rot="16200000">
            <a:off x="137659" y="177940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750" name="圆角矩形 5"/>
          <p:cNvSpPr/>
          <p:nvPr>
            <p:custDataLst>
              <p:tags r:id="rId3"/>
            </p:custDataLst>
          </p:nvPr>
        </p:nvSpPr>
        <p:spPr>
          <a:xfrm rot="16200000">
            <a:off x="5608171" y="-2402901"/>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752" name="圆角矩形 6"/>
          <p:cNvSpPr/>
          <p:nvPr>
            <p:custDataLst>
              <p:tags r:id="rId4"/>
            </p:custDataLst>
          </p:nvPr>
        </p:nvSpPr>
        <p:spPr>
          <a:xfrm rot="16200000">
            <a:off x="138948" y="3066967"/>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754" name="圆角矩形 9"/>
          <p:cNvSpPr/>
          <p:nvPr>
            <p:custDataLst>
              <p:tags r:id="rId5"/>
            </p:custDataLst>
          </p:nvPr>
        </p:nvSpPr>
        <p:spPr>
          <a:xfrm rot="16200000">
            <a:off x="5606883" y="-1140475"/>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756" name="圆角矩形 10"/>
          <p:cNvSpPr/>
          <p:nvPr>
            <p:custDataLst>
              <p:tags r:id="rId6"/>
            </p:custDataLst>
          </p:nvPr>
        </p:nvSpPr>
        <p:spPr>
          <a:xfrm rot="16200000">
            <a:off x="137659" y="432874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758" name="圆角矩形 11"/>
          <p:cNvSpPr/>
          <p:nvPr>
            <p:custDataLst>
              <p:tags r:id="rId7"/>
            </p:custDataLst>
          </p:nvPr>
        </p:nvSpPr>
        <p:spPr>
          <a:xfrm rot="16200000">
            <a:off x="5608171" y="145795"/>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760" name="圆角矩形 12"/>
          <p:cNvSpPr/>
          <p:nvPr>
            <p:custDataLst>
              <p:tags r:id="rId8"/>
            </p:custDataLst>
          </p:nvPr>
        </p:nvSpPr>
        <p:spPr>
          <a:xfrm rot="16200000">
            <a:off x="138948" y="5615663"/>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762" name="文本框 7"/>
          <p:cNvSpPr txBox="1"/>
          <p:nvPr>
            <p:custDataLst>
              <p:tags r:id="rId9"/>
            </p:custDataLst>
          </p:nvPr>
        </p:nvSpPr>
        <p:spPr>
          <a:xfrm>
            <a:off x="1017942" y="391374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数字化供应链优化可以提升企业客户满意度和忠诚度</a:t>
            </a:r>
            <a:endParaRPr altLang="en-US" dirty="0" sz="2400" lang="zh-CN">
              <a:latin typeface="+mn-ea"/>
              <a:ea typeface="+mn-ea"/>
            </a:endParaRPr>
          </a:p>
        </p:txBody>
      </p:sp>
      <p:sp>
        <p:nvSpPr>
          <p:cNvPr id="1050764" name="文本框 8"/>
          <p:cNvSpPr txBox="1"/>
          <p:nvPr>
            <p:custDataLst>
              <p:tags r:id="rId10"/>
            </p:custDataLst>
          </p:nvPr>
        </p:nvSpPr>
        <p:spPr>
          <a:xfrm>
            <a:off x="1017942" y="5201298"/>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数字化供应链优化可以促进企业创新和转型升级</a:t>
            </a:r>
            <a:endParaRPr altLang="en-US" dirty="0" sz="2400" lang="zh-CN">
              <a:latin typeface="+mn-ea"/>
              <a:ea typeface="+mn-ea"/>
            </a:endParaRPr>
          </a:p>
        </p:txBody>
      </p:sp>
      <p:sp>
        <p:nvSpPr>
          <p:cNvPr id="1050766" name="文本框 13"/>
          <p:cNvSpPr txBox="1"/>
          <p:nvPr>
            <p:custDataLst>
              <p:tags r:id="rId11"/>
            </p:custDataLst>
          </p:nvPr>
        </p:nvSpPr>
        <p:spPr>
          <a:xfrm>
            <a:off x="1017942" y="136440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数字化供应链优化可以提高企业效率和竞争力</a:t>
            </a:r>
            <a:endParaRPr altLang="en-US" dirty="0" sz="2400" lang="zh-CN">
              <a:latin typeface="+mn-ea"/>
              <a:ea typeface="+mn-ea"/>
            </a:endParaRPr>
          </a:p>
        </p:txBody>
      </p:sp>
      <p:sp>
        <p:nvSpPr>
          <p:cNvPr id="1050768" name="文本框 14"/>
          <p:cNvSpPr txBox="1"/>
          <p:nvPr>
            <p:custDataLst>
              <p:tags r:id="rId12"/>
            </p:custDataLst>
          </p:nvPr>
        </p:nvSpPr>
        <p:spPr>
          <a:xfrm>
            <a:off x="1017942" y="2653247"/>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数字化供应链优化可以降低企业成本和风险</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339" name=""/>
        <p:cNvGrpSpPr/>
        <p:nvPr/>
      </p:nvGrpSpPr>
      <p:grpSpPr>
        <a:xfrm>
          <a:off x="0" y="0"/>
          <a:ext cx="0" cy="0"/>
          <a:chOff x="0" y="0"/>
          <a:chExt cx="0" cy="0"/>
        </a:xfrm>
      </p:grpSpPr>
      <p:sp>
        <p:nvSpPr>
          <p:cNvPr id="1050806"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未来数字化供应链优化的发展趋势预测</a:t>
            </a:r>
            <a:endParaRPr altLang="en-US" dirty="0" lang="zh-CN">
              <a:solidFill>
                <a:schemeClr val="lt1">
                  <a:lumMod val="100000"/>
                </a:schemeClr>
              </a:solidFill>
            </a:endParaRPr>
          </a:p>
        </p:txBody>
      </p:sp>
      <p:sp>
        <p:nvSpPr>
          <p:cNvPr id="1050808" name="节编号"/>
          <p:cNvSpPr>
            <a:spLocks noGrp="1"/>
          </p:cNvSpPr>
          <p:nvPr>
            <p:ph type="body" sz="quarter" idx="13"/>
            <p:custDataLst>
              <p:tags r:id="rId2"/>
            </p:custDataLst>
          </p:nvPr>
        </p:nvSpPr>
        <p:spPr>
          <a:xfrm>
            <a:off x="996464" y="1954175"/>
            <a:ext cx="8428889" cy="1224000"/>
          </a:xfrm>
        </p:spPr>
        <p:txBody>
          <a:bodyPr/>
          <a:p>
            <a:r>
              <a:rPr altLang="zh-CN" dirty="0" lang="en-US"/>
              <a:t>PART 07</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355" name=""/>
        <p:cNvGrpSpPr/>
        <p:nvPr/>
      </p:nvGrpSpPr>
      <p:grpSpPr>
        <a:xfrm>
          <a:off x="0" y="0"/>
          <a:ext cx="0" cy="0"/>
          <a:chOff x="0" y="0"/>
          <a:chExt cx="0" cy="0"/>
        </a:xfrm>
      </p:grpSpPr>
      <p:sp>
        <p:nvSpPr>
          <p:cNvPr id="1050882" name="标题 1"/>
          <p:cNvSpPr>
            <a:spLocks noGrp="1"/>
          </p:cNvSpPr>
          <p:nvPr>
            <p:ph type="title"/>
          </p:nvPr>
        </p:nvSpPr>
        <p:spPr/>
        <p:txBody>
          <a:bodyPr/>
          <a:p>
            <a:r>
              <a:rPr altLang="en-US" lang="zh-CN"/>
              <a:t>技术创新推动供应链优化发展</a:t>
            </a:r>
            <a:endParaRPr altLang="en-US" lang="zh-CN"/>
          </a:p>
        </p:txBody>
      </p:sp>
      <p:sp>
        <p:nvSpPr>
          <p:cNvPr id="1050884" name="圆角矩形 3"/>
          <p:cNvSpPr/>
          <p:nvPr>
            <p:custDataLst>
              <p:tags r:id="rId1"/>
            </p:custDataLst>
          </p:nvPr>
        </p:nvSpPr>
        <p:spPr>
          <a:xfrm rot="16200000">
            <a:off x="5606883" y="-3689814"/>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886" name="圆角矩形 4"/>
          <p:cNvSpPr/>
          <p:nvPr>
            <p:custDataLst>
              <p:tags r:id="rId2"/>
            </p:custDataLst>
          </p:nvPr>
        </p:nvSpPr>
        <p:spPr>
          <a:xfrm rot="16200000">
            <a:off x="137659" y="177940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888" name="圆角矩形 5"/>
          <p:cNvSpPr/>
          <p:nvPr>
            <p:custDataLst>
              <p:tags r:id="rId3"/>
            </p:custDataLst>
          </p:nvPr>
        </p:nvSpPr>
        <p:spPr>
          <a:xfrm rot="16200000">
            <a:off x="5608171" y="-2402901"/>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890" name="圆角矩形 6"/>
          <p:cNvSpPr/>
          <p:nvPr>
            <p:custDataLst>
              <p:tags r:id="rId4"/>
            </p:custDataLst>
          </p:nvPr>
        </p:nvSpPr>
        <p:spPr>
          <a:xfrm rot="16200000">
            <a:off x="138948" y="3066967"/>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892" name="圆角矩形 9"/>
          <p:cNvSpPr/>
          <p:nvPr>
            <p:custDataLst>
              <p:tags r:id="rId5"/>
            </p:custDataLst>
          </p:nvPr>
        </p:nvSpPr>
        <p:spPr>
          <a:xfrm rot="16200000">
            <a:off x="5606883" y="-1140475"/>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894" name="圆角矩形 10"/>
          <p:cNvSpPr/>
          <p:nvPr>
            <p:custDataLst>
              <p:tags r:id="rId6"/>
            </p:custDataLst>
          </p:nvPr>
        </p:nvSpPr>
        <p:spPr>
          <a:xfrm rot="16200000">
            <a:off x="137659" y="432874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896" name="圆角矩形 11"/>
          <p:cNvSpPr/>
          <p:nvPr>
            <p:custDataLst>
              <p:tags r:id="rId7"/>
            </p:custDataLst>
          </p:nvPr>
        </p:nvSpPr>
        <p:spPr>
          <a:xfrm rot="16200000">
            <a:off x="5608171" y="145795"/>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898" name="圆角矩形 12"/>
          <p:cNvSpPr/>
          <p:nvPr>
            <p:custDataLst>
              <p:tags r:id="rId8"/>
            </p:custDataLst>
          </p:nvPr>
        </p:nvSpPr>
        <p:spPr>
          <a:xfrm rot="16200000">
            <a:off x="138948" y="5615663"/>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900" name="文本框 7"/>
          <p:cNvSpPr txBox="1"/>
          <p:nvPr>
            <p:custDataLst>
              <p:tags r:id="rId9"/>
            </p:custDataLst>
          </p:nvPr>
        </p:nvSpPr>
        <p:spPr>
          <a:xfrm>
            <a:off x="1017942" y="391374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物联网技术将实现供应链的实时监控和协同，提高响应速度和灵活性。</a:t>
            </a:r>
            <a:endParaRPr altLang="en-US" dirty="0" sz="2400" lang="zh-CN">
              <a:latin typeface="+mn-ea"/>
              <a:ea typeface="+mn-ea"/>
            </a:endParaRPr>
          </a:p>
        </p:txBody>
      </p:sp>
      <p:sp>
        <p:nvSpPr>
          <p:cNvPr id="1050902" name="文本框 8"/>
          <p:cNvSpPr txBox="1"/>
          <p:nvPr>
            <p:custDataLst>
              <p:tags r:id="rId10"/>
            </p:custDataLst>
          </p:nvPr>
        </p:nvSpPr>
        <p:spPr>
          <a:xfrm>
            <a:off x="1017942" y="5201298"/>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未来数字化供应链优化将更加注重可持续发展和绿色环保，推动全球供应链的可持续发展。</a:t>
            </a:r>
            <a:endParaRPr altLang="en-US" dirty="0" sz="2400" lang="zh-CN">
              <a:latin typeface="+mn-ea"/>
              <a:ea typeface="+mn-ea"/>
            </a:endParaRPr>
          </a:p>
        </p:txBody>
      </p:sp>
      <p:sp>
        <p:nvSpPr>
          <p:cNvPr id="1050904" name="文本框 13"/>
          <p:cNvSpPr txBox="1"/>
          <p:nvPr>
            <p:custDataLst>
              <p:tags r:id="rId11"/>
            </p:custDataLst>
          </p:nvPr>
        </p:nvSpPr>
        <p:spPr>
          <a:xfrm>
            <a:off x="1017942" y="136440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人工智能、大数据等技术的广泛应用将提高供应链的智能化水平，实现更精准的需求预测和库存管理。</a:t>
            </a:r>
            <a:endParaRPr altLang="en-US" dirty="0" sz="2400" lang="zh-CN">
              <a:latin typeface="+mn-ea"/>
              <a:ea typeface="+mn-ea"/>
            </a:endParaRPr>
          </a:p>
        </p:txBody>
      </p:sp>
      <p:sp>
        <p:nvSpPr>
          <p:cNvPr id="1050906" name="文本框 14"/>
          <p:cNvSpPr txBox="1"/>
          <p:nvPr>
            <p:custDataLst>
              <p:tags r:id="rId12"/>
            </p:custDataLst>
          </p:nvPr>
        </p:nvSpPr>
        <p:spPr>
          <a:xfrm>
            <a:off x="1017942" y="2653247"/>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区块链技术将促进供应链的透明度和可追溯性，降低信任风险和交易成本。</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63" name=""/>
        <p:cNvGrpSpPr/>
        <p:nvPr/>
      </p:nvGrpSpPr>
      <p:grpSpPr>
        <a:xfrm>
          <a:off x="0" y="0"/>
          <a:ext cx="0" cy="0"/>
          <a:chOff x="0" y="0"/>
          <a:chExt cx="0" cy="0"/>
        </a:xfrm>
      </p:grpSpPr>
      <p:sp>
        <p:nvSpPr>
          <p:cNvPr id="1050944" name="标题 1"/>
          <p:cNvSpPr>
            <a:spLocks noGrp="1"/>
          </p:cNvSpPr>
          <p:nvPr>
            <p:ph type="title"/>
          </p:nvPr>
        </p:nvSpPr>
        <p:spPr/>
        <p:txBody>
          <a:bodyPr/>
          <a:p>
            <a:r>
              <a:rPr altLang="en-US" lang="zh-CN"/>
              <a:t>人工智能在供应链优化中的应用前景</a:t>
            </a:r>
            <a:endParaRPr altLang="en-US" lang="zh-CN"/>
          </a:p>
        </p:txBody>
      </p:sp>
      <p:sp>
        <p:nvSpPr>
          <p:cNvPr id="1050946" name="矩形 5"/>
          <p:cNvSpPr/>
          <p:nvPr>
            <p:custDataLst>
              <p:tags r:id="rId1"/>
            </p:custDataLst>
          </p:nvPr>
        </p:nvSpPr>
        <p:spPr>
          <a:xfrm>
            <a:off x="551935"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948" name="矩形 10"/>
          <p:cNvSpPr/>
          <p:nvPr>
            <p:custDataLst>
              <p:tags r:id="rId2"/>
            </p:custDataLst>
          </p:nvPr>
        </p:nvSpPr>
        <p:spPr>
          <a:xfrm>
            <a:off x="910386"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950" name="TextBox 2"/>
          <p:cNvSpPr txBox="1"/>
          <p:nvPr>
            <p:custDataLst>
              <p:tags r:id="rId3"/>
            </p:custDataLst>
          </p:nvPr>
        </p:nvSpPr>
        <p:spPr>
          <a:xfrm>
            <a:off x="708596"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人工智能技术对供应链优化的影响</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952" name="矩形 6"/>
          <p:cNvSpPr/>
          <p:nvPr>
            <p:custDataLst>
              <p:tags r:id="rId4"/>
            </p:custDataLst>
          </p:nvPr>
        </p:nvSpPr>
        <p:spPr>
          <a:xfrm>
            <a:off x="3380862"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954" name="矩形 11"/>
          <p:cNvSpPr/>
          <p:nvPr>
            <p:custDataLst>
              <p:tags r:id="rId5"/>
            </p:custDataLst>
          </p:nvPr>
        </p:nvSpPr>
        <p:spPr>
          <a:xfrm>
            <a:off x="3758654"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956" name="TextBox 2"/>
          <p:cNvSpPr txBox="1"/>
          <p:nvPr>
            <p:custDataLst>
              <p:tags r:id="rId6"/>
            </p:custDataLst>
          </p:nvPr>
        </p:nvSpPr>
        <p:spPr>
          <a:xfrm>
            <a:off x="3536878"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人工智能在供应链预测、计划和执行中的应用</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958" name="矩形 33"/>
          <p:cNvSpPr/>
          <p:nvPr>
            <p:custDataLst>
              <p:tags r:id="rId7"/>
            </p:custDataLst>
          </p:nvPr>
        </p:nvSpPr>
        <p:spPr>
          <a:xfrm>
            <a:off x="6205276"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960" name="矩形 37"/>
          <p:cNvSpPr/>
          <p:nvPr>
            <p:custDataLst>
              <p:tags r:id="rId8"/>
            </p:custDataLst>
          </p:nvPr>
        </p:nvSpPr>
        <p:spPr>
          <a:xfrm>
            <a:off x="6563727"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962" name="TextBox 2"/>
          <p:cNvSpPr txBox="1"/>
          <p:nvPr>
            <p:custDataLst>
              <p:tags r:id="rId9"/>
            </p:custDataLst>
          </p:nvPr>
        </p:nvSpPr>
        <p:spPr>
          <a:xfrm>
            <a:off x="6361937"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人工智能在供应链风险管理中的应用</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964" name="矩形 34"/>
          <p:cNvSpPr/>
          <p:nvPr>
            <p:custDataLst>
              <p:tags r:id="rId10"/>
            </p:custDataLst>
          </p:nvPr>
        </p:nvSpPr>
        <p:spPr>
          <a:xfrm>
            <a:off x="9023888"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966" name="矩形 38"/>
          <p:cNvSpPr/>
          <p:nvPr>
            <p:custDataLst>
              <p:tags r:id="rId11"/>
            </p:custDataLst>
          </p:nvPr>
        </p:nvSpPr>
        <p:spPr>
          <a:xfrm>
            <a:off x="9401680"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968" name="TextBox 2"/>
          <p:cNvSpPr txBox="1"/>
          <p:nvPr>
            <p:custDataLst>
              <p:tags r:id="rId12"/>
            </p:custDataLst>
          </p:nvPr>
        </p:nvSpPr>
        <p:spPr>
          <a:xfrm>
            <a:off x="9180549"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未来数字化供应链优化的发展趋势预测</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371" name=""/>
        <p:cNvGrpSpPr/>
        <p:nvPr/>
      </p:nvGrpSpPr>
      <p:grpSpPr>
        <a:xfrm>
          <a:off x="0" y="0"/>
          <a:ext cx="0" cy="0"/>
          <a:chOff x="0" y="0"/>
          <a:chExt cx="0" cy="0"/>
        </a:xfrm>
      </p:grpSpPr>
      <p:sp>
        <p:nvSpPr>
          <p:cNvPr id="1051006" name="标题 1"/>
          <p:cNvSpPr>
            <a:spLocks noGrp="1"/>
          </p:cNvSpPr>
          <p:nvPr>
            <p:ph type="title"/>
          </p:nvPr>
        </p:nvSpPr>
        <p:spPr/>
        <p:txBody>
          <a:bodyPr/>
          <a:p>
            <a:r>
              <a:rPr altLang="en-US" lang="zh-CN"/>
              <a:t>区块链技术对供应链优化的影响和作用</a:t>
            </a:r>
            <a:endParaRPr altLang="en-US" lang="zh-CN"/>
          </a:p>
        </p:txBody>
      </p:sp>
      <p:sp>
        <p:nvSpPr>
          <p:cNvPr id="1051008" name="五边形 30"/>
          <p:cNvSpPr/>
          <p:nvPr>
            <p:custDataLst>
              <p:tags r:id="rId1"/>
            </p:custDataLst>
          </p:nvPr>
        </p:nvSpPr>
        <p:spPr>
          <a:xfrm>
            <a:off x="551935" y="3187953"/>
            <a:ext cx="2938840" cy="1194600"/>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010" name="燕尾形 36"/>
          <p:cNvSpPr/>
          <p:nvPr>
            <p:custDataLst>
              <p:tags r:id="rId2"/>
            </p:custDataLst>
          </p:nvPr>
        </p:nvSpPr>
        <p:spPr>
          <a:xfrm>
            <a:off x="3192348" y="3187953"/>
            <a:ext cx="2938840" cy="1194600"/>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012" name="燕尾形 37"/>
          <p:cNvSpPr/>
          <p:nvPr>
            <p:custDataLst>
              <p:tags r:id="rId3"/>
            </p:custDataLst>
          </p:nvPr>
        </p:nvSpPr>
        <p:spPr>
          <a:xfrm>
            <a:off x="8473173" y="3187953"/>
            <a:ext cx="2938840" cy="1194600"/>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014" name="燕尾形 38"/>
          <p:cNvSpPr/>
          <p:nvPr>
            <p:custDataLst>
              <p:tags r:id="rId4"/>
            </p:custDataLst>
          </p:nvPr>
        </p:nvSpPr>
        <p:spPr>
          <a:xfrm>
            <a:off x="5832761" y="3187953"/>
            <a:ext cx="2938840" cy="1194600"/>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016" name="文本框 3"/>
          <p:cNvSpPr txBox="1"/>
          <p:nvPr>
            <p:custDataLst>
              <p:tags r:id="rId5"/>
            </p:custDataLst>
          </p:nvPr>
        </p:nvSpPr>
        <p:spPr>
          <a:xfrm>
            <a:off x="313088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区块链技术能够实现供应链的自动化和智能化，提高效率和降低成本。</a:t>
            </a:r>
            <a:endParaRPr altLang="en-US" sz="1400" lang="zh-CN" spc="150">
              <a:solidFill>
                <a:schemeClr val="tx1"/>
              </a:solidFill>
              <a:effectLst/>
              <a:latin typeface="+mn-ea"/>
              <a:sym typeface="+mn-ea"/>
            </a:endParaRPr>
          </a:p>
        </p:txBody>
      </p:sp>
      <p:sp>
        <p:nvSpPr>
          <p:cNvPr id="1051018" name="文本框 6"/>
          <p:cNvSpPr txBox="1"/>
          <p:nvPr>
            <p:custDataLst>
              <p:tags r:id="rId6"/>
            </p:custDataLst>
          </p:nvPr>
        </p:nvSpPr>
        <p:spPr>
          <a:xfrm>
            <a:off x="551935"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区块链技术能够提高供应链的透明度和可追溯性，减少欺诈和假冒伪劣产品的风险。</a:t>
            </a:r>
            <a:endParaRPr altLang="en-US" dirty="0" sz="1400" lang="zh-CN" spc="150">
              <a:solidFill>
                <a:schemeClr val="tx1"/>
              </a:solidFill>
              <a:effectLst/>
              <a:latin typeface="+mn-ea"/>
              <a:sym typeface="+mn-ea"/>
            </a:endParaRPr>
          </a:p>
        </p:txBody>
      </p:sp>
      <p:sp>
        <p:nvSpPr>
          <p:cNvPr id="1051020" name="文本框 7"/>
          <p:cNvSpPr txBox="1"/>
          <p:nvPr>
            <p:custDataLst>
              <p:tags r:id="rId7"/>
            </p:custDataLst>
          </p:nvPr>
        </p:nvSpPr>
        <p:spPr>
          <a:xfrm>
            <a:off x="5830979"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区块链技术能够加强供应链的协作和沟通，促进多方之间的合作和信任。</a:t>
            </a:r>
            <a:endParaRPr altLang="en-US" sz="1400" lang="zh-CN" spc="150">
              <a:solidFill>
                <a:schemeClr val="tx1"/>
              </a:solidFill>
              <a:effectLst/>
              <a:latin typeface="+mn-ea"/>
              <a:sym typeface="+mn-ea"/>
            </a:endParaRPr>
          </a:p>
        </p:txBody>
      </p:sp>
      <p:sp>
        <p:nvSpPr>
          <p:cNvPr id="1051022" name="文本框 8"/>
          <p:cNvSpPr txBox="1"/>
          <p:nvPr>
            <p:custDataLst>
              <p:tags r:id="rId8"/>
            </p:custDataLst>
          </p:nvPr>
        </p:nvSpPr>
        <p:spPr>
          <a:xfrm>
            <a:off x="847050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区块链技术能够为供应链提供更加安全和可靠的数据存储和传输方式，保护企业和消费者的隐私和安全。</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379" name=""/>
        <p:cNvGrpSpPr/>
        <p:nvPr/>
      </p:nvGrpSpPr>
      <p:grpSpPr>
        <a:xfrm>
          <a:off x="0" y="0"/>
          <a:ext cx="0" cy="0"/>
          <a:chOff x="0" y="0"/>
          <a:chExt cx="0" cy="0"/>
        </a:xfrm>
      </p:grpSpPr>
      <p:sp>
        <p:nvSpPr>
          <p:cNvPr id="1051060" name="标题 1"/>
          <p:cNvSpPr>
            <a:spLocks noGrp="1"/>
          </p:cNvSpPr>
          <p:nvPr>
            <p:ph type="title"/>
          </p:nvPr>
        </p:nvSpPr>
        <p:spPr/>
        <p:txBody>
          <a:bodyPr/>
          <a:p>
            <a:r>
              <a:rPr altLang="en-US" lang="zh-CN"/>
              <a:t>未来数字化供应链优化的挑战与机遇</a:t>
            </a:r>
            <a:endParaRPr altLang="en-US" lang="zh-CN"/>
          </a:p>
        </p:txBody>
      </p:sp>
      <p:sp>
        <p:nvSpPr>
          <p:cNvPr id="1051062" name="正文"/>
          <p:cNvSpPr txBox="1"/>
          <p:nvPr>
            <p:custDataLst>
              <p:tags r:id="rId1"/>
            </p:custDataLst>
          </p:nvPr>
        </p:nvSpPr>
        <p:spPr>
          <a:xfrm>
            <a:off x="2915204" y="2424540"/>
            <a:ext cx="6631336" cy="1347967"/>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挑战：技术更新迅速，需要不断跟进和创新；数据安全和隐私保护问题日益突出；供应链中的不确定性和风险难以预测。</a:t>
            </a:r>
            <a:endParaRPr altLang="en-US" dirty="0" sz="1400" lang="zh-CN" spc="150">
              <a:solidFill>
                <a:schemeClr val="tx1">
                  <a:lumMod val="65000"/>
                  <a:lumOff val="35000"/>
                </a:schemeClr>
              </a:solidFill>
              <a:latin typeface="+mn-ea"/>
              <a:sym typeface="+mn-ea"/>
            </a:endParaRPr>
          </a:p>
        </p:txBody>
      </p:sp>
      <p:sp>
        <p:nvSpPr>
          <p:cNvPr id="1051064" name="平行四边形 12"/>
          <p:cNvSpPr/>
          <p:nvPr>
            <p:custDataLst>
              <p:tags r:id="rId2"/>
            </p:custDataLst>
          </p:nvPr>
        </p:nvSpPr>
        <p:spPr>
          <a:xfrm>
            <a:off x="2646214" y="2083969"/>
            <a:ext cx="3542841" cy="191383"/>
          </a:xfrm>
          <a:prstGeom prst="parallelogram">
            <a:avLst>
              <a:gd name="adj" fmla="val 38188"/>
            </a:avLst>
          </a:prstGeom>
          <a:gradFill>
            <a:gsLst>
              <a:gs pos="23000">
                <a:schemeClr val="accent1">
                  <a:alpha val="0"/>
                </a:schemeClr>
              </a:gs>
              <a:gs pos="100000">
                <a:schemeClr val="accent1">
                  <a:alpha val="48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endParaRPr>
          </a:p>
        </p:txBody>
      </p:sp>
      <p:sp>
        <p:nvSpPr>
          <p:cNvPr id="1051066" name="标题"/>
          <p:cNvSpPr txBox="1"/>
          <p:nvPr>
            <p:custDataLst>
              <p:tags r:id="rId3"/>
            </p:custDataLst>
          </p:nvPr>
        </p:nvSpPr>
        <p:spPr>
          <a:xfrm>
            <a:off x="2915204" y="1364400"/>
            <a:ext cx="6631336" cy="910952"/>
          </a:xfrm>
          <a:prstGeom prst="rect"/>
          <a:noFill/>
        </p:spPr>
        <p:txBody>
          <a:bodyPr anchor="b" bIns="0" lIns="0" rIns="0" rtlCol="0" tIns="0" wrap="square">
            <a:normAutofit/>
          </a:bodyPr>
          <a:p>
            <a:r>
              <a:rPr altLang="en-US" b="1" dirty="0" sz="2800" lang="zh-CN" spc="300">
                <a:solidFill>
                  <a:schemeClr val="tx1">
                    <a:lumMod val="85000"/>
                    <a:lumOff val="15000"/>
                  </a:schemeClr>
                </a:solidFill>
                <a:latin typeface="+mj-ea"/>
                <a:ea typeface="+mj-ea"/>
              </a:rPr>
              <a:t>单击此处添加标题</a:t>
            </a:r>
            <a:endParaRPr altLang="en-US" b="1" dirty="0" sz="2800" lang="zh-CN" spc="300">
              <a:solidFill>
                <a:schemeClr val="tx1">
                  <a:lumMod val="85000"/>
                  <a:lumOff val="15000"/>
                </a:schemeClr>
              </a:solidFill>
              <a:latin typeface="+mj-ea"/>
              <a:ea typeface="+mj-ea"/>
            </a:endParaRPr>
          </a:p>
        </p:txBody>
      </p:sp>
      <p:sp>
        <p:nvSpPr>
          <p:cNvPr id="1051068" name="平行四边形 5"/>
          <p:cNvSpPr/>
          <p:nvPr>
            <p:custDataLst>
              <p:tags r:id="rId4"/>
            </p:custDataLst>
          </p:nvPr>
        </p:nvSpPr>
        <p:spPr>
          <a:xfrm>
            <a:off x="2646214" y="4492829"/>
            <a:ext cx="3542841" cy="191383"/>
          </a:xfrm>
          <a:prstGeom prst="parallelogram">
            <a:avLst>
              <a:gd name="adj" fmla="val 38188"/>
            </a:avLst>
          </a:prstGeom>
          <a:gradFill>
            <a:gsLst>
              <a:gs pos="23000">
                <a:schemeClr val="accent1">
                  <a:alpha val="0"/>
                </a:schemeClr>
              </a:gs>
              <a:gs pos="100000">
                <a:schemeClr val="accent1">
                  <a:alpha val="48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endParaRPr>
          </a:p>
        </p:txBody>
      </p:sp>
      <p:sp>
        <p:nvSpPr>
          <p:cNvPr id="1051070" name="标题"/>
          <p:cNvSpPr txBox="1"/>
          <p:nvPr>
            <p:custDataLst>
              <p:tags r:id="rId5"/>
            </p:custDataLst>
          </p:nvPr>
        </p:nvSpPr>
        <p:spPr>
          <a:xfrm>
            <a:off x="2915204" y="3773260"/>
            <a:ext cx="6631336" cy="910952"/>
          </a:xfrm>
          <a:prstGeom prst="rect"/>
          <a:noFill/>
        </p:spPr>
        <p:txBody>
          <a:bodyPr anchor="b" bIns="0" lIns="0" rIns="0" rtlCol="0" tIns="0" wrap="square">
            <a:normAutofit/>
          </a:bodyPr>
          <a:p>
            <a:r>
              <a:rPr altLang="en-US" b="1" dirty="0" sz="2800" lang="zh-CN" spc="300">
                <a:solidFill>
                  <a:schemeClr val="tx1">
                    <a:lumMod val="85000"/>
                    <a:lumOff val="15000"/>
                  </a:schemeClr>
                </a:solidFill>
                <a:latin typeface="+mj-ea"/>
                <a:ea typeface="+mj-ea"/>
              </a:rPr>
              <a:t>单击此处添加标题</a:t>
            </a:r>
            <a:endParaRPr altLang="en-US" b="1" dirty="0" sz="2800" lang="zh-CN" spc="300">
              <a:solidFill>
                <a:schemeClr val="tx1">
                  <a:lumMod val="85000"/>
                  <a:lumOff val="15000"/>
                </a:schemeClr>
              </a:solidFill>
              <a:latin typeface="+mj-ea"/>
              <a:ea typeface="+mj-ea"/>
            </a:endParaRPr>
          </a:p>
        </p:txBody>
      </p:sp>
      <p:sp>
        <p:nvSpPr>
          <p:cNvPr id="1051072" name="正文"/>
          <p:cNvSpPr txBox="1"/>
          <p:nvPr>
            <p:custDataLst>
              <p:tags r:id="rId6"/>
            </p:custDataLst>
          </p:nvPr>
        </p:nvSpPr>
        <p:spPr>
          <a:xfrm>
            <a:off x="2915204" y="4830386"/>
            <a:ext cx="6631336" cy="1347967"/>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机遇：数字化技术可以提高供应链的透明度和可追溯性，降低成本和风险；通过大数据分析和人工智能技术，可以实现更加精准的预测和决策；数字化供应链可以促进企业与供应商、客户等各方的协同合作，提高整体效率和竞争力。</a:t>
            </a:r>
            <a:endParaRPr altLang="en-US" dirty="0" sz="14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387" name=""/>
        <p:cNvGrpSpPr/>
        <p:nvPr/>
      </p:nvGrpSpPr>
      <p:grpSpPr>
        <a:xfrm>
          <a:off x="0" y="0"/>
          <a:ext cx="0" cy="0"/>
          <a:chOff x="0" y="0"/>
          <a:chExt cx="0" cy="0"/>
        </a:xfrm>
      </p:grpSpPr>
      <p:sp>
        <p:nvSpPr>
          <p:cNvPr id="1051110" name="标题"/>
          <p:cNvSpPr>
            <a:spLocks noGrp="1"/>
          </p:cNvSpPr>
          <p:nvPr>
            <p:ph type="ctrTitle"/>
            <p:custDataLst>
              <p:tags r:id="rId1"/>
            </p:custDataLst>
          </p:nvPr>
        </p:nvSpPr>
        <p:spPr>
          <a:xfrm>
            <a:off x="556847" y="1878506"/>
            <a:ext cx="10515000" cy="1800000"/>
          </a:xfrm>
        </p:spPr>
        <p:txBody>
          <a:bodyPr/>
          <a:p>
            <a:r>
              <a:rPr altLang="zh-CN" dirty="0" lang="en-US">
                <a:solidFill>
                  <a:schemeClr val="lt1">
                    <a:lumMod val="100000"/>
                  </a:schemeClr>
                </a:solidFill>
              </a:rPr>
              <a:t>THANK YOU</a:t>
            </a:r>
            <a:endParaRPr altLang="en-US" dirty="0" lang="zh-CN">
              <a:solidFill>
                <a:schemeClr val="lt1">
                  <a:lumMod val="100000"/>
                </a:schemeClr>
              </a:solidFill>
            </a:endParaRPr>
          </a:p>
        </p:txBody>
      </p:sp>
      <p:sp>
        <p:nvSpPr>
          <p:cNvPr id="1051112" name="副标题"/>
          <p:cNvSpPr>
            <a:spLocks noGrp="1"/>
          </p:cNvSpPr>
          <p:nvPr>
            <p:ph type="subTitle" idx="1"/>
            <p:custDataLst>
              <p:tags r:id="rId2"/>
            </p:custDataLst>
          </p:nvPr>
        </p:nvSpPr>
        <p:spPr>
          <a:xfrm>
            <a:off x="556847" y="3822506"/>
            <a:ext cx="10515000" cy="972000"/>
          </a:xfrm>
        </p:spPr>
        <p:txBody>
          <a:bodyPr/>
          <a:p>
            <a:r>
              <a:rPr altLang="zh-CN" dirty="0" lang="en-US" err="1"/>
              <a:t>xxx,a</a:t>
            </a:r>
            <a:r>
              <a:rPr altLang="zh-CN" dirty="0" lang="en-US"/>
              <a:t> click to unlimited possibilities</a:t>
            </a:r>
            <a:endParaRPr altLang="zh-CN" dirty="0" lang="en-US"/>
          </a:p>
        </p:txBody>
      </p:sp>
      <p:sp>
        <p:nvSpPr>
          <p:cNvPr id="1051114" name="年号"/>
          <p:cNvSpPr>
            <a:spLocks noGrp="1"/>
          </p:cNvSpPr>
          <p:nvPr>
            <p:ph type="body" sz="quarter" idx="17"/>
            <p:custDataLst>
              <p:tags r:id="rId3"/>
            </p:custDataLst>
          </p:nvPr>
        </p:nvSpPr>
        <p:spPr>
          <a:xfrm>
            <a:off x="1207998" y="4931031"/>
            <a:ext cx="2743200" cy="504000"/>
          </a:xfrm>
        </p:spPr>
        <p:txBody>
          <a:bodyPr/>
          <a:p>
            <a:r>
              <a:rPr altLang="en-US" lang="zh-CN">
                <a:solidFill>
                  <a:schemeClr val="lt1">
                    <a:lumMod val="100000"/>
                  </a:schemeClr>
                </a:solidFill>
              </a:rPr>
              <a:t>汇报人：</a:t>
            </a:r>
            <a:r>
              <a:rPr altLang="zh-CN" lang="en-US">
                <a:solidFill>
                  <a:schemeClr val="lt1">
                    <a:lumMod val="100000"/>
                  </a:schemeClr>
                </a:solidFill>
              </a:rPr>
              <a:t>xxx</a:t>
            </a:r>
            <a:endParaRPr altLang="en-US" dirty="0" lang="zh-CN">
              <a:solidFill>
                <a:schemeClr val="lt1">
                  <a:lumMod val="100000"/>
                </a:schemeClr>
              </a:solidFill>
            </a:endParaRPr>
          </a:p>
        </p:txBody>
      </p:sp>
      <p:sp>
        <p:nvSpPr>
          <p:cNvPr id="1051116" name="公司名"/>
          <p:cNvSpPr>
            <a:spLocks noGrp="1"/>
          </p:cNvSpPr>
          <p:nvPr>
            <p:ph type="body" sz="quarter" idx="13"/>
            <p:custDataLst>
              <p:tags r:id="rId4"/>
            </p:custDataLst>
          </p:nvPr>
        </p:nvSpPr>
        <p:spPr>
          <a:xfrm>
            <a:off x="533399" y="468000"/>
            <a:ext cx="2743199" cy="504000"/>
          </a:xfrm>
        </p:spPr>
        <p:txBody>
          <a:bodyPr/>
          <a:p>
            <a:r>
              <a:rPr altLang="zh-CN" dirty="0" lang="en-US"/>
              <a:t>YOUR LOGO</a:t>
            </a:r>
            <a:endParaRPr altLang="en-US" dirty="0"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BEAUTIFY_FLAG" val="#wm#"/>
  <p:tag name="KSO_WM_UNIT_TYPE" val="i"/>
  <p:tag name="KSO_WM_UNIT_INDEX" val="3"/>
</p:tagLst>
</file>

<file path=ppt/tags/tag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1.0"/>
  <p:tag name="KSO_WM_UNIT_TYPE" val="i"/>
  <p:tag name="KSO_WM_UNIT_INDEX" val="8"/>
</p:tagLst>
</file>

<file path=ppt/tags/tag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1.0"/>
  <p:tag name="KSO_WM_UNIT_TYPE" val="i"/>
  <p:tag name="KSO_WM_UNIT_INDEX" val="9"/>
</p:tagLst>
</file>

<file path=ppt/tags/tag10.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i*10"/>
  <p:tag name="KSO_WM_UNIT_LAYERLEVEL" val="1"/>
  <p:tag name="KSO_WM_TAG_VERSION" val="1.0"/>
  <p:tag name="KSO_WM_UNIT_TYPE" val="i"/>
  <p:tag name="KSO_WM_UNIT_INDEX"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
  <p:tag name="KSO_WM_UNIT_LAYERLEVEL" val="1"/>
  <p:tag name="KSO_WM_TAG_VERSION" val="1.0"/>
  <p:tag name="KSO_WM_UNIT_TYPE" val="i"/>
  <p:tag name="KSO_WM_UNIT_INDEX" val="11"/>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
  <p:tag name="KSO_WM_UNIT_LAYERLEVEL" val="1"/>
  <p:tag name="KSO_WM_TAG_VERSION" val="1.0"/>
  <p:tag name="KSO_WM_UNIT_TYPE" val="i"/>
  <p:tag name="KSO_WM_UNIT_INDEX" val="12"/>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
  <p:tag name="KSO_WM_UNIT_LAYERLEVEL" val="1"/>
  <p:tag name="KSO_WM_TAG_VERSION" val="1.0"/>
  <p:tag name="KSO_WM_UNIT_TYPE" val="i"/>
  <p:tag name="KSO_WM_UNIT_INDEX" val="13"/>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4"/>
  <p:tag name="KSO_WM_UNIT_LAYERLEVEL" val="1"/>
  <p:tag name="KSO_WM_TAG_VERSION" val="1.0"/>
  <p:tag name="KSO_WM_UNIT_TYPE" val="i"/>
  <p:tag name="KSO_WM_UNIT_INDEX" val="14"/>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2"/>
  <p:tag name="KSO_WM_UNIT_SUBTYPE" val="g"/>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50"/>
  <p:tag name="KSO_WM_UNIT_TYPE" val="f"/>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2"/>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3"/>
  <p:tag name="KSO_WM_UNIT_SUBTYPE" val="g"/>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4"/>
  <p:tag name="KSO_WM_UNIT_ID" val="_11*i*14"/>
  <p:tag name="KSO_WM_UNIT_LAYERLEVEL" val="1"/>
  <p:tag name="KSO_WM_TAG_VERSION" val="1.0"/>
  <p:tag name="KSO_WM_BEAUTIFY_FLAG" val="#wm#"/>
</p:tagLst>
</file>

<file path=ppt/tags/tag9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91.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9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9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9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9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96.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62"/>
  <p:tag name="KSO_WM_UNIT_TYPE" val="a"/>
  <p:tag name="KSO_WM_UNIT_INDEX" val="1"/>
  <p:tag name="KSO_WM_TEMPLATE_CATEGORY" val="custom"/>
  <p:tag name="KSO_WM_TEMPLATE_INDEX" val="2023099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60"/>
  <p:tag name="KSO_WM_UNIT_TYPE" val="f"/>
  <p:tag name="KSO_WM_UNIT_INDEX" val="1"/>
  <p:tag name="KSO_WM_TEMPLATE_CATEGORY" val="custom"/>
  <p:tag name="KSO_WM_TEMPLATE_INDEX" val="2023099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0"/>
  <p:tag name="KSO_WM_TEMPLATE_THUMBS_INDEX" val="1、9"/>
</p:tagLst>
</file>

<file path=ppt/tags/tag105.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0_1*a*1"/>
  <p:tag name="KSO_WM_TEMPLATE_CATEGORY" val="custom"/>
  <p:tag name="KSO_WM_TEMPLATE_INDEX" val="20230990"/>
  <p:tag name="KSO_WM_UNIT_LAYERLEVEL" val="1"/>
  <p:tag name="KSO_WM_TAG_VERSION" val="1.0"/>
  <p:tag name="KSO_WM_BEAUTIFY_FLAG" val="#wm#"/>
  <p:tag name="KSO_WM_UNIT_PRESET_TEXT" val="单击此处添加标题"/>
</p:tagLst>
</file>

<file path=ppt/tags/tag106.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0_1*b*1"/>
  <p:tag name="KSO_WM_TEMPLATE_CATEGORY" val="custom"/>
  <p:tag name="KSO_WM_TEMPLATE_INDEX" val="20230990"/>
  <p:tag name="KSO_WM_UNIT_LAYERLEVEL" val="1"/>
  <p:tag name="KSO_WM_TAG_VERSION" val="1.0"/>
  <p:tag name="KSO_WM_BEAUTIFY_FLAG" val="#wm#"/>
  <p:tag name="KSO_WM_UNIT_PRESET_TEXT" val="WPS,a click to unlimited possibilites"/>
</p:tagLst>
</file>

<file path=ppt/tags/tag107.xml><?xml version="1.0" encoding="utf-8"?>
<p:tagLst xmlns:p="http://schemas.openxmlformats.org/presentationml/2006/main">
  <p:tag name="KSO_WM_UNIT_NOCLEAR" val="0"/>
  <p:tag name="KSO_WM_UNIT_VALUE" val="36"/>
  <p:tag name="KSO_WM_UNIT_HIGHLIGHT" val="0"/>
  <p:tag name="KSO_WM_UNIT_COMPATIBLE" val="0"/>
  <p:tag name="KSO_WM_UNIT_DIAGRAM_ISNUMVISUAL" val="0"/>
  <p:tag name="KSO_WM_UNIT_DIAGRAM_ISREFERUNIT" val="0"/>
  <p:tag name="KSO_WM_UNIT_TYPE" val="f"/>
  <p:tag name="KSO_WM_UNIT_INDEX" val="1"/>
  <p:tag name="KSO_WM_UNIT_ID" val="custom20230990_1*f*1"/>
  <p:tag name="KSO_WM_TEMPLATE_CATEGORY" val="custom"/>
  <p:tag name="KSO_WM_TEMPLATE_INDEX" val="20230990"/>
  <p:tag name="KSO_WM_UNIT_LAYERLEVEL" val="1"/>
  <p:tag name="KSO_WM_TAG_VERSION" val="1.0"/>
  <p:tag name="KSO_WM_BEAUTIFY_FLAG" val="#wm#"/>
  <p:tag name="KSO_WM_UNIT_SUBTYPE" val="g"/>
  <p:tag name="KSO_WM_UNIT_PRESET_TEXT" val="YOUR LOGO"/>
</p:tagLst>
</file>

<file path=ppt/tags/tag108.xml><?xml version="1.0" encoding="utf-8"?>
<p:tagLst xmlns:p="http://schemas.openxmlformats.org/presentationml/2006/main">
  <p:tag name="KSO_WM_UNIT_SUBTYPE" val="b"/>
  <p:tag name="KSO_WM_UNIT_NOCLEAR" val="0"/>
  <p:tag name="KSO_WM_UNIT_VALUE" val="10"/>
  <p:tag name="KSO_WM_UNIT_HIGHLIGHT" val="0"/>
  <p:tag name="KSO_WM_UNIT_COMPATIBLE" val="0"/>
  <p:tag name="KSO_WM_UNIT_DIAGRAM_ISNUMVISUAL" val="0"/>
  <p:tag name="KSO_WM_UNIT_DIAGRAM_ISREFERUNIT" val="0"/>
  <p:tag name="KSO_WM_UNIT_TYPE" val="f"/>
  <p:tag name="KSO_WM_UNIT_INDEX" val="2"/>
  <p:tag name="KSO_WM_UNIT_ID" val="custom20230990_1*f*2"/>
  <p:tag name="KSO_WM_TEMPLATE_CATEGORY" val="custom"/>
  <p:tag name="KSO_WM_TEMPLATE_INDEX" val="20230990"/>
  <p:tag name="KSO_WM_UNIT_LAYERLEVEL" val="1"/>
  <p:tag name="KSO_WM_TAG_VERSION" val="1.0"/>
  <p:tag name="KSO_WM_BEAUTIFY_FLAG" val="#wm#"/>
  <p:tag name="KSO_WM_UNIT_PRESET_TEXT" val="汇报人：WPS"/>
</p:tagLst>
</file>

<file path=ppt/tags/tag109.xml><?xml version="1.0" encoding="utf-8"?>
<p:tagLst xmlns:p="http://schemas.openxmlformats.org/presentationml/2006/main">
  <p:tag name="KSO_WM_SLIDE_ID" val="custom2023099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0"/>
  <p:tag name="KSO_WM_SLIDE_LAYOUT" val="a_b_f"/>
  <p:tag name="KSO_WM_SLIDE_LAYOUT_CNT" val="1_1_2"/>
  <p:tag name="KSO_WM_SLIDE_TYPE" val="title"/>
  <p:tag name="KSO_WM_SLIDE_SUBTYPE" val="pureTxt"/>
  <p:tag name="KSO_WM_TEMPLATE_THUMBS_INDEX" val="1、9"/>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6*a*1"/>
  <p:tag name="KSO_WM_TEMPLATE_CATEGORY" val="custom"/>
  <p:tag name="KSO_WM_TEMPLATE_INDEX" val="20230990"/>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6*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90_6*l_h_i*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90_6*l_h_a*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1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90_6*l_h_i*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90_6*l_h_a*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2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90_6*l_h_i*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90_6*l_h_a*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3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90_6*l_h_i*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90_6*l_h_a*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4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90_6*l_h_i*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90_6*l_h_a*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5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90_6*l_h_i*1_6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6"/>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90_6*l_h_a*1_6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6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SLIDE_ID" val="custom20230990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90"/>
  <p:tag name="KSO_WM_SLIDE_LAYOUT" val="a_b_l"/>
  <p:tag name="KSO_WM_SLIDE_LAYOUT_CNT" val="1_1_1"/>
  <p:tag name="KSO_WM_SLIDE_TYPE" val="contents"/>
  <p:tag name="KSO_WM_SLIDE_SUBTYPE" val="diag"/>
  <p:tag name="KSO_WM_DIAGRAM_GROUP_CODE" val="l1-1"/>
  <p:tag name="KSO_WM_SLIDE_DIAGTYPE" val="l"/>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133.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136.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7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175.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6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267.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5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6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6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f*1_6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6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f*1_5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5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6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6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5_1"/>
  <p:tag name="KSO_WM_TEMPLATE_CATEGORY" val="diagram"/>
  <p:tag name="KSO_WM_TEMPLATE_INDEX" val="20231351"/>
  <p:tag name="KSO_WM_UNIT_LAYERLEVEL" val="1_1_1"/>
  <p:tag name="KSO_WM_TAG_VERSION" val="3.0"/>
  <p:tag name="KSO_WM_DIAGRAM_GROUP_CODE" val="l1-1"/>
  <p:tag name="KSO_WM_UNIT_TYPE" val="l_h_i"/>
  <p:tag name="KSO_WM_UNIT_INDEX" val="1_5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5_2"/>
  <p:tag name="KSO_WM_TEMPLATE_CATEGORY" val="diagram"/>
  <p:tag name="KSO_WM_TEMPLATE_INDEX" val="20231351"/>
  <p:tag name="KSO_WM_UNIT_LAYERLEVEL" val="1_1_1"/>
  <p:tag name="KSO_WM_TAG_VERSION" val="3.0"/>
  <p:tag name="KSO_WM_DIAGRAM_GROUP_CODE" val="l1-1"/>
  <p:tag name="KSO_WM_UNIT_TYPE" val="l_h_i"/>
  <p:tag name="KSO_WM_UNIT_INDEX" val="1_5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f*1_5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5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6_1"/>
  <p:tag name="KSO_WM_TEMPLATE_CATEGORY" val="diagram"/>
  <p:tag name="KSO_WM_TEMPLATE_INDEX" val="20231351"/>
  <p:tag name="KSO_WM_UNIT_LAYERLEVEL" val="1_1_1"/>
  <p:tag name="KSO_WM_TAG_VERSION" val="3.0"/>
  <p:tag name="KSO_WM_DIAGRAM_GROUP_CODE" val="l1-1"/>
  <p:tag name="KSO_WM_UNIT_TYPE" val="l_h_i"/>
  <p:tag name="KSO_WM_UNIT_INDEX" val="1_6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6_2"/>
  <p:tag name="KSO_WM_TEMPLATE_CATEGORY" val="diagram"/>
  <p:tag name="KSO_WM_TEMPLATE_INDEX" val="20231351"/>
  <p:tag name="KSO_WM_UNIT_LAYERLEVEL" val="1_1_1"/>
  <p:tag name="KSO_WM_TAG_VERSION" val="3.0"/>
  <p:tag name="KSO_WM_DIAGRAM_GROUP_CODE" val="l1-1"/>
  <p:tag name="KSO_WM_UNIT_TYPE" val="l_h_i"/>
  <p:tag name="KSO_WM_UNIT_INDEX" val="1_6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f*1_6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6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4*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4*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4*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4*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4*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4*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4*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4*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4*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4*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4*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4*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4*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4*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4*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4*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301_4*l_h_i*1_5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01_4*l_h_i*1_5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9,&quot;transparency&quot;:0},&quot;type&quot;:1},&quot;glow&quot;:{&quot;colorType&quot;:0},&quot;line&quot;:{&quot;type&quot;:0},&quot;shadow&quot;:{&quot;brightness&quot;:0,&quot;colorType&quot;:1,&quot;foreColorIndex&quot;:9,&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01_4*l_h_i*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01_4*l_h_f*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4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350.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5*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5*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5*l_h_f*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5*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5*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5*l_h_f*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5*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5*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5*l_h_f*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5*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5*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5*l_h_f*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09_5*l_h_i*1_5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09_5*l_h_i*1_5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09_5*l_h_f*1_5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309_5*l_h_i*1_6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309_5*l_h_i*1_6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31309_5*l_h_f*1_6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43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6"/>
</p:tagLst>
</file>

<file path=ppt/tags/tag432.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4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47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7"/>
</p:tagLst>
</file>

<file path=ppt/tags/tag471.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4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9_2*l_h_f*1_1_1"/>
  <p:tag name="KSO_WM_TEMPLATE_CATEGORY" val="diagram"/>
  <p:tag name="KSO_WM_TEMPLATE_INDEX" val="2023168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81.5269291338583,&quot;width&quot;:458.5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9_2*l_h_i*1_1_1"/>
  <p:tag name="KSO_WM_TEMPLATE_CATEGORY" val="diagram"/>
  <p:tag name="KSO_WM_TEMPLATE_INDEX" val="2023168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1"/>
  <p:tag name="KSO_WM_DIAGRAM_VIRTUALLY_FRAME" val="{&quot;height&quot;:381.5269291338583,&quot;width&quot;:458.5750393700788}"/>
  <p:tag name="KSO_WM_DIAGRAM_COLOR_MATCH_VALUE" val="{&quot;shape&quot;:{&quot;fill&quot;:{&quot;gradient&quot;:[{&quot;brightness&quot;:0,&quot;colorType&quot;:1,&quot;foreColorIndex&quot;:5,&quot;pos&quot;:1,&quot;transparency&quot;:0.5199999809265137},{&quot;brightness&quot;:0,&quot;colorType&quot;:1,&quot;foreColorIndex&quot;:5,&quot;pos&quot;:0.23000000417232513,&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9_2*l_h_a*1_1_1"/>
  <p:tag name="KSO_WM_TEMPLATE_CATEGORY" val="diagram"/>
  <p:tag name="KSO_WM_TEMPLATE_INDEX" val="20231689"/>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1.5269291338583,&quot;width&quot;:458.5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9_2*l_h_i*1_2_1"/>
  <p:tag name="KSO_WM_TEMPLATE_CATEGORY" val="diagram"/>
  <p:tag name="KSO_WM_TEMPLATE_INDEX" val="2023168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1"/>
  <p:tag name="KSO_WM_DIAGRAM_VIRTUALLY_FRAME" val="{&quot;height&quot;:381.5269291338583,&quot;width&quot;:458.5750393700788}"/>
  <p:tag name="KSO_WM_DIAGRAM_COLOR_MATCH_VALUE" val="{&quot;shape&quot;:{&quot;fill&quot;:{&quot;gradient&quot;:[{&quot;brightness&quot;:0,&quot;colorType&quot;:1,&quot;foreColorIndex&quot;:5,&quot;pos&quot;:1,&quot;transparency&quot;:0.5199999809265137},{&quot;brightness&quot;:0,&quot;colorType&quot;:1,&quot;foreColorIndex&quot;:5,&quot;pos&quot;:0.23000000417232513,&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9_2*l_h_a*1_2_1"/>
  <p:tag name="KSO_WM_TEMPLATE_CATEGORY" val="diagram"/>
  <p:tag name="KSO_WM_TEMPLATE_INDEX" val="20231689"/>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1.5269291338583,&quot;width&quot;:458.5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9_2*l_h_f*1_2_1"/>
  <p:tag name="KSO_WM_TEMPLATE_CATEGORY" val="diagram"/>
  <p:tag name="KSO_WM_TEMPLATE_INDEX" val="2023168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81.5269291338583,&quot;width&quot;:458.5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5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WPS,a click to unlimited possibilities"/>
</p:tagLst>
</file>

<file path=ppt/tags/tag5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1"/>
  <p:tag name="KSO_WM_TEMPLATE_CATEGORY" val="custom"/>
  <p:tag name="KSO_WM_TEMPLATE_INDEX" val="20230990"/>
  <p:tag name="KSO_WM_UNIT_LAYERLEVEL" val="1"/>
  <p:tag name="KSO_WM_TAG_VERSION" val="1.0"/>
  <p:tag name="KSO_WM_BEAUTIFY_FLAG" val="#wm#"/>
  <p:tag name="KSO_WM_UNIT_SUBTYPE" val="b"/>
  <p:tag name="KSO_WM_UNIT_NOCLEAR" val="0"/>
  <p:tag name="KSO_WM_UNIT_VALUE" val="10"/>
  <p:tag name="KSO_WM_UNIT_TYPE" val="f"/>
  <p:tag name="KSO_WM_UNIT_INDEX" val="1"/>
  <p:tag name="KSO_WM_UNIT_PRESET_TEXT" val="汇报人：WPS"/>
</p:tagLst>
</file>

<file path=ppt/tags/tag5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2"/>
  <p:tag name="KSO_WM_TEMPLATE_CATEGORY" val="custom"/>
  <p:tag name="KSO_WM_TEMPLATE_INDEX" val="20230990"/>
  <p:tag name="KSO_WM_UNIT_LAYERLEVEL" val="1"/>
  <p:tag name="KSO_WM_TAG_VERSION" val="1.0"/>
  <p:tag name="KSO_WM_BEAUTIFY_FLAG" val="#wm#"/>
  <p:tag name="KSO_WM_UNIT_NOCLEAR" val="0"/>
  <p:tag name="KSO_WM_UNIT_VALUE" val="36"/>
  <p:tag name="KSO_WM_UNIT_TYPE" val="f"/>
  <p:tag name="KSO_WM_UNIT_INDEX" val="2"/>
  <p:tag name="KSO_WM_UNIT_SUBTYPE" val="g"/>
  <p:tag name="KSO_WM_UNIT_PRESET_TEXT" val="YOUR LOGO"/>
</p:tagLst>
</file>

<file path=ppt/tags/tag514.xml><?xml version="1.0" encoding="utf-8"?>
<p:tagLst xmlns:p="http://schemas.openxmlformats.org/presentationml/2006/main">
  <p:tag name="KSO_WM_SLIDE_ID" val="custom2023099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0"/>
  <p:tag name="KSO_WM_SLIDE_TYPE" val="endPage"/>
  <p:tag name="KSO_WM_SLIDE_SUBTYPE" val="pureTxt"/>
  <p:tag name="KSO_WM_SLIDE_LAYOUT" val="a_b_f"/>
  <p:tag name="KSO_WM_SLIDE_LAYOUT_CNT" val="1_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32">
      <a:dk1>
        <a:srgbClr val="000000"/>
      </a:dk1>
      <a:lt1>
        <a:srgbClr val="FFFFFF"/>
      </a:lt1>
      <a:dk2>
        <a:srgbClr val="003248"/>
      </a:dk2>
      <a:lt2>
        <a:srgbClr val="E8F7FE"/>
      </a:lt2>
      <a:accent1>
        <a:srgbClr val="FF3B3B"/>
      </a:accent1>
      <a:accent2>
        <a:srgbClr val="FF542D"/>
      </a:accent2>
      <a:accent3>
        <a:srgbClr val="FF7429"/>
      </a:accent3>
      <a:accent4>
        <a:srgbClr val="FE8F00"/>
      </a:accent4>
      <a:accent5>
        <a:srgbClr val="FFB005"/>
      </a:accent5>
      <a:accent6>
        <a:srgbClr val="FFC00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2">
                <a:alpha val="80000"/>
              </a:schemeClr>
            </a:gs>
            <a:gs pos="48000">
              <a:schemeClr val="accent2">
                <a:alpha val="70000"/>
              </a:schemeClr>
            </a:gs>
            <a:gs pos="100000">
              <a:schemeClr val="accent1"/>
            </a:gs>
          </a:gsLst>
          <a:lin ang="10800000" scaled="1"/>
        </a:gra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DLT-A0</dc:creator>
  <dcterms:created xsi:type="dcterms:W3CDTF">2023-12-20T00:16:10Z</dcterms:created>
  <dcterms:modified xsi:type="dcterms:W3CDTF">2023-12-20T00:16:10Z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e91d864b941246039b3480e9d8d78417_21</vt:lpwstr>
  </property>
</Properties>
</file>