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38" r:id="rId1"/>
    <p:sldMasterId id="2147485075" r:id="rId2"/>
  </p:sldMasterIdLst>
  <p:notesMasterIdLst>
    <p:notesMasterId r:id="rId3"/>
  </p:notesMasterIdLst>
  <p:sldIdLst>
    <p:sldId id="876" r:id="rId4"/>
    <p:sldId id="880" r:id="rId5"/>
    <p:sldId id="883" r:id="rId6"/>
    <p:sldId id="886" r:id="rId7"/>
    <p:sldId id="889" r:id="rId8"/>
    <p:sldId id="892" r:id="rId9"/>
    <p:sldId id="895" r:id="rId10"/>
    <p:sldId id="898" r:id="rId11"/>
    <p:sldId id="901" r:id="rId12"/>
    <p:sldId id="904" r:id="rId13"/>
    <p:sldId id="907" r:id="rId14"/>
    <p:sldId id="910" r:id="rId15"/>
    <p:sldId id="913" r:id="rId16"/>
    <p:sldId id="916" r:id="rId17"/>
    <p:sldId id="919" r:id="rId18"/>
    <p:sldId id="922" r:id="rId19"/>
    <p:sldId id="925" r:id="rId20"/>
    <p:sldId id="928" r:id="rId21"/>
    <p:sldId id="931" r:id="rId22"/>
    <p:sldId id="934" r:id="rId23"/>
    <p:sldId id="937" r:id="rId24"/>
    <p:sldId id="940" r:id="rId25"/>
    <p:sldId id="943" r:id="rId26"/>
    <p:sldId id="946" r:id="rId27"/>
    <p:sldId id="949" r:id="rId28"/>
    <p:sldId id="952" r:id="rId29"/>
    <p:sldId id="955" r:id="rId30"/>
    <p:sldId id="958" r:id="rId31"/>
    <p:sldId id="961" r:id="rId32"/>
    <p:sldId id="964" r:id="rId33"/>
    <p:sldId id="967" r:id="rId34"/>
    <p:sldId id="97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39" r:id="rId1"/>
    <p:sldLayoutId id="2147485040" r:id="rId2"/>
    <p:sldLayoutId id="2147485041" r:id="rId3"/>
    <p:sldLayoutId id="2147485042" r:id="rId4"/>
    <p:sldLayoutId id="2147485043" r:id="rId5"/>
    <p:sldLayoutId id="2147485044" r:id="rId6"/>
    <p:sldLayoutId id="2147485045" r:id="rId7"/>
    <p:sldLayoutId id="2147485046" r:id="rId8"/>
    <p:sldLayoutId id="2147485047" r:id="rId9"/>
    <p:sldLayoutId id="2147485048" r:id="rId10"/>
    <p:sldLayoutId id="21474850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76" r:id="rId1"/>
    <p:sldLayoutId id="2147485077" r:id="rId2"/>
    <p:sldLayoutId id="2147485078" r:id="rId3"/>
    <p:sldLayoutId id="2147485079" r:id="rId4"/>
    <p:sldLayoutId id="2147485080" r:id="rId5"/>
    <p:sldLayoutId id="2147485081" r:id="rId6"/>
    <p:sldLayoutId id="2147485082" r:id="rId7"/>
    <p:sldLayoutId id="2147485083" r:id="rId8"/>
    <p:sldLayoutId id="2147485084" r:id="rId9"/>
    <p:sldLayoutId id="2147485085" r:id="rId10"/>
    <p:sldLayoutId id="214748508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tags" Target="../tags/tag473.xml"/><Relationship Id="rId6" Type="http://schemas.openxmlformats.org/officeDocument/2006/relationships/tags" Target="../tags/tag474.xml"/><Relationship Id="rId7" Type="http://schemas.openxmlformats.org/officeDocument/2006/relationships/tags" Target="../tags/tag475.xml"/><Relationship Id="rId8" Type="http://schemas.openxmlformats.org/officeDocument/2006/relationships/tags" Target="../tags/tag476.xml"/><Relationship Id="rId9" Type="http://schemas.openxmlformats.org/officeDocument/2006/relationships/tags" Target="../tags/tag477.xml"/><Relationship Id="rId10" Type="http://schemas.openxmlformats.org/officeDocument/2006/relationships/tags" Target="../tags/tag478.xml"/><Relationship Id="rId11" Type="http://schemas.openxmlformats.org/officeDocument/2006/relationships/tags" Target="../tags/tag479.xml"/><Relationship Id="rId12" Type="http://schemas.openxmlformats.org/officeDocument/2006/relationships/tags" Target="../tags/tag480.xml"/><Relationship Id="rId13" Type="http://schemas.openxmlformats.org/officeDocument/2006/relationships/tags" Target="../tags/tag481.xml"/><Relationship Id="rId14" Type="http://schemas.openxmlformats.org/officeDocument/2006/relationships/tags" Target="../tags/tag482.xml"/><Relationship Id="rId15" Type="http://schemas.openxmlformats.org/officeDocument/2006/relationships/tags" Target="../tags/tag483.xml"/><Relationship Id="rId16" Type="http://schemas.openxmlformats.org/officeDocument/2006/relationships/tags" Target="../tags/tag48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tags" Target="../tags/tag491.xml"/><Relationship Id="rId5" Type="http://schemas.openxmlformats.org/officeDocument/2006/relationships/tags" Target="../tags/tag492.xml"/><Relationship Id="rId6" Type="http://schemas.openxmlformats.org/officeDocument/2006/relationships/tags" Target="../tags/tag493.xml"/><Relationship Id="rId7" Type="http://schemas.openxmlformats.org/officeDocument/2006/relationships/tags" Target="../tags/tag494.xml"/><Relationship Id="rId8" Type="http://schemas.openxmlformats.org/officeDocument/2006/relationships/tags" Target="../tags/tag495.xml"/><Relationship Id="rId9" Type="http://schemas.openxmlformats.org/officeDocument/2006/relationships/tags" Target="../tags/tag496.xml"/><Relationship Id="rId10" Type="http://schemas.openxmlformats.org/officeDocument/2006/relationships/tags" Target="../tags/tag497.xml"/><Relationship Id="rId11" Type="http://schemas.openxmlformats.org/officeDocument/2006/relationships/tags" Target="../tags/tag498.xml"/><Relationship Id="rId12" Type="http://schemas.openxmlformats.org/officeDocument/2006/relationships/tags" Target="../tags/tag49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0.xml"/><Relationship Id="rId2" Type="http://schemas.openxmlformats.org/officeDocument/2006/relationships/tags" Target="../tags/tag501.xml"/><Relationship Id="rId3" Type="http://schemas.openxmlformats.org/officeDocument/2006/relationships/tags" Target="../tags/tag502.xml"/><Relationship Id="rId4" Type="http://schemas.openxmlformats.org/officeDocument/2006/relationships/tags" Target="../tags/tag50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tags" Target="../tags/tag507.xml"/><Relationship Id="rId5" Type="http://schemas.openxmlformats.org/officeDocument/2006/relationships/tags" Target="../tags/tag508.xml"/><Relationship Id="rId6" Type="http://schemas.openxmlformats.org/officeDocument/2006/relationships/tags" Target="../tags/tag509.xml"/><Relationship Id="rId7" Type="http://schemas.openxmlformats.org/officeDocument/2006/relationships/tags" Target="../tags/tag510.xml"/><Relationship Id="rId8" Type="http://schemas.openxmlformats.org/officeDocument/2006/relationships/tags" Target="../tags/tag511.xml"/><Relationship Id="rId9" Type="http://schemas.openxmlformats.org/officeDocument/2006/relationships/tags" Target="../tags/tag512.xml"/><Relationship Id="rId10" Type="http://schemas.openxmlformats.org/officeDocument/2006/relationships/tags" Target="../tags/tag513.xml"/><Relationship Id="rId11" Type="http://schemas.openxmlformats.org/officeDocument/2006/relationships/tags" Target="../tags/tag514.xml"/><Relationship Id="rId12" Type="http://schemas.openxmlformats.org/officeDocument/2006/relationships/tags" Target="../tags/tag515.xml"/><Relationship Id="rId13" Type="http://schemas.openxmlformats.org/officeDocument/2006/relationships/tags" Target="../tags/tag516.xml"/><Relationship Id="rId14" Type="http://schemas.openxmlformats.org/officeDocument/2006/relationships/tags" Target="../tags/tag517.xml"/><Relationship Id="rId15" Type="http://schemas.openxmlformats.org/officeDocument/2006/relationships/tags" Target="../tags/tag518.xml"/><Relationship Id="rId16" Type="http://schemas.openxmlformats.org/officeDocument/2006/relationships/tags" Target="../tags/tag51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20.xml"/><Relationship Id="rId2" Type="http://schemas.openxmlformats.org/officeDocument/2006/relationships/tags" Target="../tags/tag521.xml"/><Relationship Id="rId3" Type="http://schemas.openxmlformats.org/officeDocument/2006/relationships/tags" Target="../tags/tag522.xml"/><Relationship Id="rId4" Type="http://schemas.openxmlformats.org/officeDocument/2006/relationships/tags" Target="../tags/tag523.xml"/><Relationship Id="rId5" Type="http://schemas.openxmlformats.org/officeDocument/2006/relationships/tags" Target="../tags/tag524.xml"/><Relationship Id="rId6" Type="http://schemas.openxmlformats.org/officeDocument/2006/relationships/tags" Target="../tags/tag525.xml"/><Relationship Id="rId7" Type="http://schemas.openxmlformats.org/officeDocument/2006/relationships/tags" Target="../tags/tag526.xml"/><Relationship Id="rId8" Type="http://schemas.openxmlformats.org/officeDocument/2006/relationships/tags" Target="../tags/tag527.xml"/><Relationship Id="rId9" Type="http://schemas.openxmlformats.org/officeDocument/2006/relationships/tags" Target="../tags/tag528.xml"/><Relationship Id="rId10" Type="http://schemas.openxmlformats.org/officeDocument/2006/relationships/tags" Target="../tags/tag529.xml"/><Relationship Id="rId11" Type="http://schemas.openxmlformats.org/officeDocument/2006/relationships/tags" Target="../tags/tag530.xml"/><Relationship Id="rId12" Type="http://schemas.openxmlformats.org/officeDocument/2006/relationships/tags" Target="../tags/tag53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2.xml"/><Relationship Id="rId2" Type="http://schemas.openxmlformats.org/officeDocument/2006/relationships/tags" Target="../tags/tag533.xml"/><Relationship Id="rId3" Type="http://schemas.openxmlformats.org/officeDocument/2006/relationships/tags" Target="../tags/tag53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7.xml"/><Relationship Id="rId2" Type="http://schemas.openxmlformats.org/officeDocument/2006/relationships/tags" Target="../tags/tag548.xml"/><Relationship Id="rId3" Type="http://schemas.openxmlformats.org/officeDocument/2006/relationships/tags" Target="../tags/tag549.xml"/><Relationship Id="rId4" Type="http://schemas.openxmlformats.org/officeDocument/2006/relationships/tags" Target="../tags/tag55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Relationship Id="rId9" Type="http://schemas.openxmlformats.org/officeDocument/2006/relationships/tags" Target="../tags/tag559.xml"/><Relationship Id="rId10" Type="http://schemas.openxmlformats.org/officeDocument/2006/relationships/tags" Target="../tags/tag560.xml"/><Relationship Id="rId11" Type="http://schemas.openxmlformats.org/officeDocument/2006/relationships/tags" Target="../tags/tag561.xml"/><Relationship Id="rId12" Type="http://schemas.openxmlformats.org/officeDocument/2006/relationships/tags" Target="../tags/tag562.xml"/><Relationship Id="rId13" Type="http://schemas.openxmlformats.org/officeDocument/2006/relationships/tags" Target="../tags/tag563.xml"/><Relationship Id="rId14" Type="http://schemas.openxmlformats.org/officeDocument/2006/relationships/tags" Target="../tags/tag564.xml"/><Relationship Id="rId15" Type="http://schemas.openxmlformats.org/officeDocument/2006/relationships/tags" Target="../tags/tag565.xml"/><Relationship Id="rId16" Type="http://schemas.openxmlformats.org/officeDocument/2006/relationships/tags" Target="../tags/tag56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7.xml"/><Relationship Id="rId2" Type="http://schemas.openxmlformats.org/officeDocument/2006/relationships/tags" Target="../tags/tag568.xml"/><Relationship Id="rId3" Type="http://schemas.openxmlformats.org/officeDocument/2006/relationships/tags" Target="../tags/tag569.xml"/><Relationship Id="rId4" Type="http://schemas.openxmlformats.org/officeDocument/2006/relationships/tags" Target="../tags/tag570.xml"/><Relationship Id="rId5" Type="http://schemas.openxmlformats.org/officeDocument/2006/relationships/tags" Target="../tags/tag571.xml"/><Relationship Id="rId6" Type="http://schemas.openxmlformats.org/officeDocument/2006/relationships/tags" Target="../tags/tag572.xml"/><Relationship Id="rId7" Type="http://schemas.openxmlformats.org/officeDocument/2006/relationships/tags" Target="../tags/tag573.xml"/><Relationship Id="rId8" Type="http://schemas.openxmlformats.org/officeDocument/2006/relationships/tags" Target="../tags/tag574.xml"/><Relationship Id="rId9" Type="http://schemas.openxmlformats.org/officeDocument/2006/relationships/tags" Target="../tags/tag575.xml"/><Relationship Id="rId10" Type="http://schemas.openxmlformats.org/officeDocument/2006/relationships/tags" Target="../tags/tag576.xml"/><Relationship Id="rId11" Type="http://schemas.openxmlformats.org/officeDocument/2006/relationships/tags" Target="../tags/tag577.xml"/><Relationship Id="rId12" Type="http://schemas.openxmlformats.org/officeDocument/2006/relationships/tags" Target="../tags/tag5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9.xml"/><Relationship Id="rId2" Type="http://schemas.openxmlformats.org/officeDocument/2006/relationships/tags" Target="../tags/tag580.xml"/><Relationship Id="rId3" Type="http://schemas.openxmlformats.org/officeDocument/2006/relationships/tags" Target="../tags/tag5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82.xml"/><Relationship Id="rId2" Type="http://schemas.openxmlformats.org/officeDocument/2006/relationships/tags" Target="../tags/tag583.xml"/><Relationship Id="rId3" Type="http://schemas.openxmlformats.org/officeDocument/2006/relationships/tags" Target="../tags/tag584.xml"/><Relationship Id="rId4" Type="http://schemas.openxmlformats.org/officeDocument/2006/relationships/tags" Target="../tags/tag585.xml"/><Relationship Id="rId5" Type="http://schemas.openxmlformats.org/officeDocument/2006/relationships/tags" Target="../tags/tag586.xml"/><Relationship Id="rId6" Type="http://schemas.openxmlformats.org/officeDocument/2006/relationships/tags" Target="../tags/tag587.xml"/><Relationship Id="rId7" Type="http://schemas.openxmlformats.org/officeDocument/2006/relationships/tags" Target="../tags/tag588.xml"/><Relationship Id="rId8" Type="http://schemas.openxmlformats.org/officeDocument/2006/relationships/tags" Target="../tags/tag58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90.xml"/><Relationship Id="rId2" Type="http://schemas.openxmlformats.org/officeDocument/2006/relationships/tags" Target="../tags/tag591.xml"/><Relationship Id="rId3" Type="http://schemas.openxmlformats.org/officeDocument/2006/relationships/tags" Target="../tags/tag592.xml"/><Relationship Id="rId4" Type="http://schemas.openxmlformats.org/officeDocument/2006/relationships/tags" Target="../tags/tag593.xml"/><Relationship Id="rId5" Type="http://schemas.openxmlformats.org/officeDocument/2006/relationships/tags" Target="../tags/tag594.xml"/><Relationship Id="rId6" Type="http://schemas.openxmlformats.org/officeDocument/2006/relationships/tags" Target="../tags/tag595.xml"/><Relationship Id="rId7" Type="http://schemas.openxmlformats.org/officeDocument/2006/relationships/tags" Target="../tags/tag596.xml"/><Relationship Id="rId8" Type="http://schemas.openxmlformats.org/officeDocument/2006/relationships/tags" Target="../tags/tag597.xml"/><Relationship Id="rId9" Type="http://schemas.openxmlformats.org/officeDocument/2006/relationships/tags" Target="../tags/tag598.xml"/><Relationship Id="rId10" Type="http://schemas.openxmlformats.org/officeDocument/2006/relationships/tags" Target="../tags/tag599.xml"/><Relationship Id="rId11" Type="http://schemas.openxmlformats.org/officeDocument/2006/relationships/tags" Target="../tags/tag600.xml"/><Relationship Id="rId12" Type="http://schemas.openxmlformats.org/officeDocument/2006/relationships/tags" Target="../tags/tag601.xml"/><Relationship Id="rId13" Type="http://schemas.openxmlformats.org/officeDocument/2006/relationships/tags" Target="../tags/tag602.xml"/><Relationship Id="rId14" Type="http://schemas.openxmlformats.org/officeDocument/2006/relationships/tags" Target="../tags/tag603.xml"/><Relationship Id="rId15" Type="http://schemas.openxmlformats.org/officeDocument/2006/relationships/tags" Target="../tags/tag604.xml"/><Relationship Id="rId16" Type="http://schemas.openxmlformats.org/officeDocument/2006/relationships/tags" Target="../tags/tag605.xml"/><Relationship Id="rId17" Type="http://schemas.openxmlformats.org/officeDocument/2006/relationships/tags" Target="../tags/tag606.xml"/><Relationship Id="rId18" Type="http://schemas.openxmlformats.org/officeDocument/2006/relationships/tags" Target="../tags/tag607.xml"/><Relationship Id="rId19" Type="http://schemas.openxmlformats.org/officeDocument/2006/relationships/tags" Target="../tags/tag608.xml"/><Relationship Id="rId20" Type="http://schemas.openxmlformats.org/officeDocument/2006/relationships/tags" Target="../tags/tag60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10.xml"/><Relationship Id="rId2" Type="http://schemas.openxmlformats.org/officeDocument/2006/relationships/tags" Target="../tags/tag611.xml"/><Relationship Id="rId3" Type="http://schemas.openxmlformats.org/officeDocument/2006/relationships/tags" Target="../tags/tag612.xml"/><Relationship Id="rId4" Type="http://schemas.openxmlformats.org/officeDocument/2006/relationships/tags" Target="../tags/tag613.xml"/><Relationship Id="rId5" Type="http://schemas.openxmlformats.org/officeDocument/2006/relationships/tags" Target="../tags/tag614.xml"/><Relationship Id="rId6" Type="http://schemas.openxmlformats.org/officeDocument/2006/relationships/tags" Target="../tags/tag615.xml"/><Relationship Id="rId7" Type="http://schemas.openxmlformats.org/officeDocument/2006/relationships/tags" Target="../tags/tag616.xml"/><Relationship Id="rId8" Type="http://schemas.openxmlformats.org/officeDocument/2006/relationships/tags" Target="../tags/tag617.xml"/><Relationship Id="rId9" Type="http://schemas.openxmlformats.org/officeDocument/2006/relationships/tags" Target="../tags/tag618.xml"/><Relationship Id="rId10" Type="http://schemas.openxmlformats.org/officeDocument/2006/relationships/tags" Target="../tags/tag619.xml"/><Relationship Id="rId11" Type="http://schemas.openxmlformats.org/officeDocument/2006/relationships/tags" Target="../tags/tag620.xml"/><Relationship Id="rId12" Type="http://schemas.openxmlformats.org/officeDocument/2006/relationships/tags" Target="../tags/tag621.xml"/><Relationship Id="rId13" Type="http://schemas.openxmlformats.org/officeDocument/2006/relationships/tags" Target="../tags/tag622.xml"/><Relationship Id="rId14" Type="http://schemas.openxmlformats.org/officeDocument/2006/relationships/tags" Target="../tags/tag623.xml"/><Relationship Id="rId15" Type="http://schemas.openxmlformats.org/officeDocument/2006/relationships/tags" Target="../tags/tag624.xml"/><Relationship Id="rId16" Type="http://schemas.openxmlformats.org/officeDocument/2006/relationships/tags" Target="../tags/tag625.xml"/><Relationship Id="rId17" Type="http://schemas.openxmlformats.org/officeDocument/2006/relationships/tags" Target="../tags/tag626.xml"/><Relationship Id="rId18" Type="http://schemas.openxmlformats.org/officeDocument/2006/relationships/tags" Target="../tags/tag627.xml"/><Relationship Id="rId19" Type="http://schemas.openxmlformats.org/officeDocument/2006/relationships/tags" Target="../tags/tag628.xml"/><Relationship Id="rId20" Type="http://schemas.openxmlformats.org/officeDocument/2006/relationships/tags" Target="../tags/tag629.xml"/><Relationship Id="rId21" Type="http://schemas.openxmlformats.org/officeDocument/2006/relationships/tags" Target="../tags/tag630.xml"/><Relationship Id="rId22" Type="http://schemas.openxmlformats.org/officeDocument/2006/relationships/tags" Target="../tags/tag631.xml"/><Relationship Id="rId23" Type="http://schemas.openxmlformats.org/officeDocument/2006/relationships/tags" Target="../tags/tag632.xml"/><Relationship Id="rId24" Type="http://schemas.openxmlformats.org/officeDocument/2006/relationships/tags" Target="../tags/tag633.xml"/><Relationship Id="rId25" Type="http://schemas.openxmlformats.org/officeDocument/2006/relationships/tags" Target="../tags/tag634.xml"/><Relationship Id="rId26" Type="http://schemas.openxmlformats.org/officeDocument/2006/relationships/tags" Target="../tags/tag635.xml"/><Relationship Id="rId27" Type="http://schemas.openxmlformats.org/officeDocument/2006/relationships/tags" Target="../tags/tag636.xml"/><Relationship Id="rId28" Type="http://schemas.openxmlformats.org/officeDocument/2006/relationships/tags" Target="../tags/tag637.xml"/><Relationship Id="rId29" Type="http://schemas.openxmlformats.org/officeDocument/2006/relationships/tags" Target="../tags/tag63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9.xml"/><Relationship Id="rId2" Type="http://schemas.openxmlformats.org/officeDocument/2006/relationships/tags" Target="../tags/tag640.xml"/><Relationship Id="rId3" Type="http://schemas.openxmlformats.org/officeDocument/2006/relationships/tags" Target="../tags/tag641.xml"/><Relationship Id="rId4" Type="http://schemas.openxmlformats.org/officeDocument/2006/relationships/tags" Target="../tags/tag64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43.xml"/><Relationship Id="rId2" Type="http://schemas.openxmlformats.org/officeDocument/2006/relationships/tags" Target="../tags/tag644.xml"/><Relationship Id="rId3" Type="http://schemas.openxmlformats.org/officeDocument/2006/relationships/tags" Target="../tags/tag64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46.xml"/><Relationship Id="rId2" Type="http://schemas.openxmlformats.org/officeDocument/2006/relationships/tags" Target="../tags/tag647.xml"/><Relationship Id="rId3" Type="http://schemas.openxmlformats.org/officeDocument/2006/relationships/tags" Target="../tags/tag648.xml"/><Relationship Id="rId4" Type="http://schemas.openxmlformats.org/officeDocument/2006/relationships/tags" Target="../tags/tag649.xml"/><Relationship Id="rId5" Type="http://schemas.openxmlformats.org/officeDocument/2006/relationships/tags" Target="../tags/tag650.xml"/><Relationship Id="rId6" Type="http://schemas.openxmlformats.org/officeDocument/2006/relationships/tags" Target="../tags/tag651.xml"/><Relationship Id="rId7" Type="http://schemas.openxmlformats.org/officeDocument/2006/relationships/tags" Target="../tags/tag652.xml"/><Relationship Id="rId8" Type="http://schemas.openxmlformats.org/officeDocument/2006/relationships/tags" Target="../tags/tag653.xml"/><Relationship Id="rId9" Type="http://schemas.openxmlformats.org/officeDocument/2006/relationships/tags" Target="../tags/tag654.xml"/><Relationship Id="rId10" Type="http://schemas.openxmlformats.org/officeDocument/2006/relationships/tags" Target="../tags/tag655.xml"/><Relationship Id="rId11" Type="http://schemas.openxmlformats.org/officeDocument/2006/relationships/tags" Target="../tags/tag656.xml"/><Relationship Id="rId12" Type="http://schemas.openxmlformats.org/officeDocument/2006/relationships/tags" Target="../tags/tag657.xml"/><Relationship Id="rId13" Type="http://schemas.openxmlformats.org/officeDocument/2006/relationships/tags" Target="../tags/tag658.xml"/><Relationship Id="rId14" Type="http://schemas.openxmlformats.org/officeDocument/2006/relationships/tags" Target="../tags/tag659.xml"/><Relationship Id="rId15" Type="http://schemas.openxmlformats.org/officeDocument/2006/relationships/tags" Target="../tags/tag660.xml"/><Relationship Id="rId16" Type="http://schemas.openxmlformats.org/officeDocument/2006/relationships/tags" Target="../tags/tag66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62.xml"/><Relationship Id="rId2" Type="http://schemas.openxmlformats.org/officeDocument/2006/relationships/tags" Target="../tags/tag663.xml"/><Relationship Id="rId3" Type="http://schemas.openxmlformats.org/officeDocument/2006/relationships/tags" Target="../tags/tag664.xml"/><Relationship Id="rId4" Type="http://schemas.openxmlformats.org/officeDocument/2006/relationships/tags" Target="../tags/tag665.xml"/><Relationship Id="rId5" Type="http://schemas.openxmlformats.org/officeDocument/2006/relationships/tags" Target="../tags/tag666.xml"/><Relationship Id="rId6" Type="http://schemas.openxmlformats.org/officeDocument/2006/relationships/tags" Target="../tags/tag667.xml"/><Relationship Id="rId7" Type="http://schemas.openxmlformats.org/officeDocument/2006/relationships/tags" Target="../tags/tag668.xml"/><Relationship Id="rId8" Type="http://schemas.openxmlformats.org/officeDocument/2006/relationships/tags" Target="../tags/tag669.xml"/><Relationship Id="rId9" Type="http://schemas.openxmlformats.org/officeDocument/2006/relationships/tags" Target="../tags/tag670.xml"/><Relationship Id="rId10" Type="http://schemas.openxmlformats.org/officeDocument/2006/relationships/tags" Target="../tags/tag671.xml"/><Relationship Id="rId11" Type="http://schemas.openxmlformats.org/officeDocument/2006/relationships/tags" Target="../tags/tag672.xml"/><Relationship Id="rId12" Type="http://schemas.openxmlformats.org/officeDocument/2006/relationships/tags" Target="../tags/tag673.xml"/><Relationship Id="rId13" Type="http://schemas.openxmlformats.org/officeDocument/2006/relationships/tags" Target="../tags/tag674.xml"/><Relationship Id="rId14" Type="http://schemas.openxmlformats.org/officeDocument/2006/relationships/tags" Target="../tags/tag675.xml"/><Relationship Id="rId15" Type="http://schemas.openxmlformats.org/officeDocument/2006/relationships/tags" Target="../tags/tag676.xml"/><Relationship Id="rId16" Type="http://schemas.openxmlformats.org/officeDocument/2006/relationships/tags" Target="../tags/tag677.xml"/><Relationship Id="rId17" Type="http://schemas.openxmlformats.org/officeDocument/2006/relationships/tags" Target="../tags/tag678.xml"/><Relationship Id="rId18" Type="http://schemas.openxmlformats.org/officeDocument/2006/relationships/tags" Target="../tags/tag679.xml"/><Relationship Id="rId19" Type="http://schemas.openxmlformats.org/officeDocument/2006/relationships/tags" Target="../tags/tag680.xml"/><Relationship Id="rId20" Type="http://schemas.openxmlformats.org/officeDocument/2006/relationships/tags" Target="../tags/tag681.xml"/><Relationship Id="rId21" Type="http://schemas.openxmlformats.org/officeDocument/2006/relationships/tags" Target="../tags/tag682.xml"/><Relationship Id="rId22" Type="http://schemas.openxmlformats.org/officeDocument/2006/relationships/tags" Target="../tags/tag683.xml"/><Relationship Id="rId23" Type="http://schemas.openxmlformats.org/officeDocument/2006/relationships/tags" Target="../tags/tag684.xml"/><Relationship Id="rId24" Type="http://schemas.openxmlformats.org/officeDocument/2006/relationships/tags" Target="../tags/tag685.xml"/><Relationship Id="rId25" Type="http://schemas.openxmlformats.org/officeDocument/2006/relationships/tags" Target="../tags/tag686.xml"/><Relationship Id="rId26" Type="http://schemas.openxmlformats.org/officeDocument/2006/relationships/tags" Target="../tags/tag687.xml"/><Relationship Id="rId27" Type="http://schemas.openxmlformats.org/officeDocument/2006/relationships/tags" Target="../tags/tag688.xml"/><Relationship Id="rId28" Type="http://schemas.openxmlformats.org/officeDocument/2006/relationships/tags" Target="../tags/tag689.xml"/><Relationship Id="rId29" Type="http://schemas.openxmlformats.org/officeDocument/2006/relationships/tags" Target="../tags/tag690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91.xml"/><Relationship Id="rId2" Type="http://schemas.openxmlformats.org/officeDocument/2006/relationships/tags" Target="../tags/tag692.xml"/><Relationship Id="rId3" Type="http://schemas.openxmlformats.org/officeDocument/2006/relationships/tags" Target="../tags/tag693.xml"/><Relationship Id="rId4" Type="http://schemas.openxmlformats.org/officeDocument/2006/relationships/tags" Target="../tags/tag694.xml"/><Relationship Id="rId5" Type="http://schemas.openxmlformats.org/officeDocument/2006/relationships/tags" Target="../tags/tag695.xml"/><Relationship Id="rId6" Type="http://schemas.openxmlformats.org/officeDocument/2006/relationships/tags" Target="../tags/tag696.xml"/><Relationship Id="rId7" Type="http://schemas.openxmlformats.org/officeDocument/2006/relationships/tags" Target="../tags/tag697.xml"/><Relationship Id="rId8" Type="http://schemas.openxmlformats.org/officeDocument/2006/relationships/tags" Target="../tags/tag698.xml"/><Relationship Id="rId9" Type="http://schemas.openxmlformats.org/officeDocument/2006/relationships/tags" Target="../tags/tag699.xml"/><Relationship Id="rId10" Type="http://schemas.openxmlformats.org/officeDocument/2006/relationships/tags" Target="../tags/tag700.xml"/><Relationship Id="rId11" Type="http://schemas.openxmlformats.org/officeDocument/2006/relationships/tags" Target="../tags/tag701.xml"/><Relationship Id="rId12" Type="http://schemas.openxmlformats.org/officeDocument/2006/relationships/tags" Target="../tags/tag702.xml"/><Relationship Id="rId13" Type="http://schemas.openxmlformats.org/officeDocument/2006/relationships/tags" Target="../tags/tag703.xml"/><Relationship Id="rId14" Type="http://schemas.openxmlformats.org/officeDocument/2006/relationships/tags" Target="../tags/tag704.xml"/><Relationship Id="rId15" Type="http://schemas.openxmlformats.org/officeDocument/2006/relationships/tags" Target="../tags/tag705.xml"/><Relationship Id="rId16" Type="http://schemas.openxmlformats.org/officeDocument/2006/relationships/tags" Target="../tags/tag70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07.xml"/><Relationship Id="rId2" Type="http://schemas.openxmlformats.org/officeDocument/2006/relationships/tags" Target="../tags/tag708.xml"/><Relationship Id="rId3" Type="http://schemas.openxmlformats.org/officeDocument/2006/relationships/tags" Target="../tags/tag709.xml"/><Relationship Id="rId4" Type="http://schemas.openxmlformats.org/officeDocument/2006/relationships/tags" Target="../tags/tag710.xml"/><Relationship Id="rId5" Type="http://schemas.openxmlformats.org/officeDocument/2006/relationships/tags" Target="../tags/tag711.xml"/><Relationship Id="rId6" Type="http://schemas.openxmlformats.org/officeDocument/2006/relationships/tags" Target="../tags/tag712.xml"/><Relationship Id="rId7" Type="http://schemas.openxmlformats.org/officeDocument/2006/relationships/tags" Target="../tags/tag713.xml"/><Relationship Id="rId8" Type="http://schemas.openxmlformats.org/officeDocument/2006/relationships/tags" Target="../tags/tag714.xml"/><Relationship Id="rId9" Type="http://schemas.openxmlformats.org/officeDocument/2006/relationships/tags" Target="../tags/tag715.xml"/><Relationship Id="rId10" Type="http://schemas.openxmlformats.org/officeDocument/2006/relationships/tags" Target="../tags/tag716.xml"/><Relationship Id="rId11" Type="http://schemas.openxmlformats.org/officeDocument/2006/relationships/tags" Target="../tags/tag717.xml"/><Relationship Id="rId12" Type="http://schemas.openxmlformats.org/officeDocument/2006/relationships/tags" Target="../tags/tag71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19.xml"/><Relationship Id="rId2" Type="http://schemas.openxmlformats.org/officeDocument/2006/relationships/tags" Target="../tags/tag720.xml"/><Relationship Id="rId3" Type="http://schemas.openxmlformats.org/officeDocument/2006/relationships/tags" Target="../tags/tag72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22.xml"/><Relationship Id="rId2" Type="http://schemas.openxmlformats.org/officeDocument/2006/relationships/tags" Target="../tags/tag723.xml"/><Relationship Id="rId3" Type="http://schemas.openxmlformats.org/officeDocument/2006/relationships/tags" Target="../tags/tag724.xml"/><Relationship Id="rId4" Type="http://schemas.openxmlformats.org/officeDocument/2006/relationships/tags" Target="../tags/tag725.xml"/><Relationship Id="rId5" Type="http://schemas.openxmlformats.org/officeDocument/2006/relationships/tags" Target="../tags/tag726.xml"/><Relationship Id="rId6" Type="http://schemas.openxmlformats.org/officeDocument/2006/relationships/tags" Target="../tags/tag727.xml"/><Relationship Id="rId7" Type="http://schemas.openxmlformats.org/officeDocument/2006/relationships/tags" Target="../tags/tag728.xml"/><Relationship Id="rId8" Type="http://schemas.openxmlformats.org/officeDocument/2006/relationships/tags" Target="../tags/tag729.xml"/><Relationship Id="rId9" Type="http://schemas.openxmlformats.org/officeDocument/2006/relationships/tags" Target="../tags/tag730.xml"/><Relationship Id="rId10" Type="http://schemas.openxmlformats.org/officeDocument/2006/relationships/tags" Target="../tags/tag731.xml"/><Relationship Id="rId11" Type="http://schemas.openxmlformats.org/officeDocument/2006/relationships/tags" Target="../tags/tag732.xml"/><Relationship Id="rId12" Type="http://schemas.openxmlformats.org/officeDocument/2006/relationships/tags" Target="../tags/tag73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tags" Target="../tags/tag754.xml"/><Relationship Id="rId14" Type="http://schemas.openxmlformats.org/officeDocument/2006/relationships/tags" Target="../tags/tag755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56.xml"/><Relationship Id="rId2" Type="http://schemas.openxmlformats.org/officeDocument/2006/relationships/tags" Target="../tags/tag757.xml"/><Relationship Id="rId3" Type="http://schemas.openxmlformats.org/officeDocument/2006/relationships/tags" Target="../tags/tag758.xml"/><Relationship Id="rId4" Type="http://schemas.openxmlformats.org/officeDocument/2006/relationships/tags" Target="../tags/tag75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教育培训行业2024年人才培养新方案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教育培训行业的发展趋势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2024年人才培养新方案的特点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教育培训机构如何应对人才培养新方案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新方案实施可能面临的挑战与对策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案例分析：成功实施新方案的典型机构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总结与展望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教育培训行业的发展趋势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数字化转型加速</a:t>
            </a:r>
            <a:endParaRPr altLang="en-US" lang="zh-CN"/>
          </a:p>
        </p:txBody>
      </p:sp>
      <p:sp>
        <p:nvSpPr>
          <p:cNvPr id="10505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内容：教育培训行业正加速数字化转型，利用人工智能、大数据等技术提升教学质量和效率。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内容：数字化转型有助于降低成本、扩大受众群体，提升教育资源分配的公平性和有效性。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内容：随着在线教育的普及，数字化转型成为教育培训行业发展的必然趋势，为个性化教育提供更多可能性。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内容：教育培训机构应积极拥抱数字化转型，加强与科技企业的合作，共同推动行业的创新与发展。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</a:t>
            </a:r>
            <a:endParaRPr altLang="en-US" lang="zh-CN"/>
          </a:p>
        </p:txBody>
      </p:sp>
      <p:sp>
        <p:nvSpPr>
          <p:cNvPr id="10506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线上教育提供便捷的学习资源，线下教育提供面对面的互动和个性化指导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随着技术的发展，教育培训行业正逐步实现线上线下融合，提高学习效果和学习体验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未来，教育培训行业将更加注重线上线下的融合，以满足不同学习需求和场景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线上线下融合有助于提高教育培训行业的整体水平，促进教育公平和社会发展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个性化教育需求增长</a:t>
            </a:r>
            <a:endParaRPr altLang="en-US" lang="zh-CN"/>
          </a:p>
        </p:txBody>
      </p:sp>
      <p:sp>
        <p:nvSpPr>
          <p:cNvPr id="10507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个性化教育模式兴起：为了满足用户的个性化需求，越来越多的教育机构开始尝试个性化教育模式，注重学生的个性发展。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用户需求多样化：随着社会的发展，人们对教育的需求越来越多样化，要求教育机构提供个性化的教育服务。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技术手段助力个性化教育：借助大数据、人工智能等技术手段，教育机构可以更好地了解学生的学习情况，为每个学生提供定制化的学习方案。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个性化教育市场潜力巨大：随着个性化教育需求的增长，个性化教育市场的潜力也在不断释放，未来将会有更多的教育机构加入这一市场。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技能培训成为重点</a:t>
            </a:r>
            <a:endParaRPr altLang="en-US" lang="zh-CN"/>
          </a:p>
        </p:txBody>
      </p:sp>
      <p:sp>
        <p:nvSpPr>
          <p:cNvPr id="10507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个性化培训和定制化课程受到青睐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数字化技能的需求增加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强调实践操作和动手能力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技能培训与行业需求紧密结合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2024年人才培养新方案的特点</a:t>
            </a:r>
            <a:endParaRPr altLang="en-US" dirty="0" lang="zh-CN"/>
          </a:p>
        </p:txBody>
      </p:sp>
      <p:sp>
        <p:nvSpPr>
          <p:cNvPr id="1050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以市场需求为导向</a:t>
            </a:r>
            <a:endParaRPr altLang="en-US" lang="zh-CN"/>
          </a:p>
        </p:txBody>
      </p:sp>
      <p:sp>
        <p:nvSpPr>
          <p:cNvPr id="10516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引入行业标准和认证体系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建立与企业的合作机制，实现产教融合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针对行业需求制定人才培养方案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强调实践能力和职业技能的培养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跨学科融合</a:t>
            </a:r>
            <a:endParaRPr altLang="en-US" lang="zh-CN"/>
          </a:p>
        </p:txBody>
      </p:sp>
      <p:sp>
        <p:nvSpPr>
          <p:cNvPr id="10516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特点：打破传统学科界限，实现多学科交叉融合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优势：拓宽知识面，培养复合型人才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实施方式：开设跨学科课程，鼓励学生自主学习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案例：某高校开设的跨学科课程，实现多领域知识融合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注重实践与创新能力培养</a:t>
            </a:r>
            <a:endParaRPr altLang="en-US" lang="zh-CN"/>
          </a:p>
        </p:txBody>
      </p:sp>
      <p:sp>
        <p:nvSpPr>
          <p:cNvPr id="10517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校企合作：与企业合作开展实践教学，共同培养人才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强调实践操作：鼓励学生参与实际项目，提高动手能力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创新思维培养：注重启发学生思考，培养创新意识和能力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课程设置：增加实践课程比例，优化课程结构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职业素养与人文精神并重</a:t>
            </a:r>
            <a:endParaRPr altLang="en-US" lang="zh-CN"/>
          </a:p>
        </p:txBody>
      </p:sp>
      <p:sp>
        <p:nvSpPr>
          <p:cNvPr id="10517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强调职业素养：培养专业知识和技能，提升职业竞争力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注重人文精神：关注个人成长和人性发展，培养社会责任感和价值观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跨学科融合：整合不同领域的知识和技能，培养复合型人才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实践与理论相结合：注重实践操作和理论知识的结合，提高解决问题的能力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教育培训机构如何应对人才培养新方案</a:t>
            </a:r>
            <a:endParaRPr altLang="en-US" dirty="0" lang="zh-CN"/>
          </a:p>
        </p:txBody>
      </p:sp>
      <p:sp>
        <p:nvSpPr>
          <p:cNvPr id="1051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调整课程设置</a:t>
            </a:r>
            <a:endParaRPr altLang="en-US" lang="zh-CN"/>
          </a:p>
        </p:txBody>
      </p:sp>
      <p:sp>
        <p:nvSpPr>
          <p:cNvPr id="10526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根据市场需求调整课程内容和结构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引入新的教学方法和技术，提高教学质量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加强实践教学和校企合作，提高学生的实际操作能力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定期评估课程设置效果，及时调整和优化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加强师资队伍建设</a:t>
            </a:r>
            <a:endParaRPr altLang="en-US" lang="zh-CN"/>
          </a:p>
        </p:txBody>
      </p:sp>
      <p:sp>
        <p:nvSpPr>
          <p:cNvPr id="10526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招聘优秀教师：提高招聘标准和流程，确保教师具备专业知识和教学能力。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培训和发展：提供持续的教师培训和发展机会，提升教师的教学水平和专业素养。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建立激励机制：通过合理的薪酬体系和奖励机制，激发教师的工作积极性和创造力。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师资共享与合作：与其他机构或企业共享师资资源，开展合作项目，提升教师资源利用效率。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创新教学模式与方法</a:t>
            </a:r>
            <a:endParaRPr altLang="en-US" lang="zh-CN"/>
          </a:p>
        </p:txBody>
      </p:sp>
      <p:sp>
        <p:nvSpPr>
          <p:cNvPr id="10527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实施项目式学习，培养学生实际操作能力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利用在线教育平台，开展线上教学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引入游戏化元素，提高学生学习兴趣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结合人工智能技术，实现个性化教学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建立多元化评价体系</a:t>
            </a:r>
            <a:endParaRPr altLang="en-US" lang="zh-CN"/>
          </a:p>
        </p:txBody>
      </p:sp>
      <p:sp>
        <p:nvSpPr>
          <p:cNvPr id="10528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评价内容：除了考试成绩，还应包括学生的综合素质、创新能力、实践能力和团队协作能力等方面。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评价方式：采用多种评价方式，如自我评价、同学互评、教师评价等，确保评价的客观性和全面性。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评价标准：制定明确的评价标准，确保评价的公正性和可操作性。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评价反馈：及时向学生和家长反馈评价结果，帮助学生了解自己的优点和不足，为下一步的学习和发展提供指导。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新方案实施可能面临的挑战与对策</a:t>
            </a:r>
            <a:endParaRPr altLang="en-US" dirty="0" lang="zh-CN"/>
          </a:p>
        </p:txBody>
      </p:sp>
      <p:sp>
        <p:nvSpPr>
          <p:cNvPr id="1052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资源整合与共享</a:t>
            </a:r>
            <a:endParaRPr altLang="en-US" lang="zh-CN"/>
          </a:p>
        </p:txBody>
      </p:sp>
      <p:sp>
        <p:nvSpPr>
          <p:cNvPr id="10536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对策：建立资源共享平台，实现资源整合与优化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挑战：资源分散，难以统一管理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挑战：资源质量参差不齐，难以保证教学效果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对策：制定资源评价标准，筛选优质教学资源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教师角色转变与能力提升</a:t>
            </a:r>
            <a:endParaRPr altLang="en-US" lang="zh-CN"/>
          </a:p>
        </p:txBody>
      </p:sp>
      <p:sp>
        <p:nvSpPr>
          <p:cNvPr id="10537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教师将由知识传授者转变为能力培养者，需要更新教育观念和教学方法。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教师需要不断学习和进修，以提升自身的教学水平和专业能力。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学校和教育机构需要为教师提供更多的培训和学习机会，促进教师的专业发展。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教师需要具备更高的专业素养和实践能力，以应对新方案中的挑战和需求。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学生个性化需求满足与引导</a:t>
            </a:r>
            <a:endParaRPr altLang="en-US" lang="zh-CN"/>
          </a:p>
        </p:txBody>
      </p:sp>
      <p:sp>
        <p:nvSpPr>
          <p:cNvPr id="10537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8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8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8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8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8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8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8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挑战：学生个性化需求多样化，难以满足所有人的需求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对策：加强师生沟通，定期开展学生心理辅导和职业规划指导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挑战：如何引导学生树立正确的价值观和学习观念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对策：建立学生个性化需求数据库，针对不同需求制定不同的教学方案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政策支持与行业规范发展</a:t>
            </a:r>
            <a:endParaRPr altLang="en-US" lang="zh-CN"/>
          </a:p>
        </p:txBody>
      </p:sp>
      <p:sp>
        <p:nvSpPr>
          <p:cNvPr id="10538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政策支持：政府出台相关政策，鼓励教育培训行业人才培养新方案的实施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行业规范发展：教育培训行业应制定行业规范，确保新方案实施的质量和效果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市场竞争：教育培训市场竞争激烈，新方案实施需应对市场竞争的挑战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人才需求变化：教育培训行业应关注人才需求的变化，及时调整新方案以满足市场需求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案例分析：成功实施新方案的典型机构</a:t>
            </a:r>
            <a:endParaRPr altLang="en-US" dirty="0" lang="zh-CN"/>
          </a:p>
        </p:txBody>
      </p:sp>
      <p:sp>
        <p:nvSpPr>
          <p:cNvPr id="1053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创新型培训机构案例</a:t>
            </a:r>
            <a:endParaRPr altLang="en-US" lang="zh-CN"/>
          </a:p>
        </p:txBody>
      </p:sp>
      <p:sp>
        <p:nvSpPr>
          <p:cNvPr id="10546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创新点：采用实时互动教学、个性化学习路径规划、智能题库等技术手段，提高教学质量和学习效果。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案例名称：某在线教育平台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案例简介：该机构利用互联网技术，提供线上教育培训服务，通过创新的教学方式和课程内容，实现了快速扩张和学生满意度提升。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实施效果：在短短几年内成为行业内的佼佼者，吸引了大量学生和教师资源，实现了经济效益和社会效益的双丰收。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传统培训机构转型案例</a:t>
            </a:r>
            <a:endParaRPr altLang="en-US" lang="zh-CN"/>
          </a:p>
        </p:txBody>
      </p:sp>
      <p:sp>
        <p:nvSpPr>
          <p:cNvPr id="10547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案例名称：某外语培训机构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转型成果：提高客户满意度，增加市场份额，提升品牌影响力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转型措施：引入在线教育模式，提供定制化课程，加强师资队伍建设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转型背景：市场竞争加剧，传统培训模式难以满足客户需求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行业内外合作培养人才案例</a:t>
            </a:r>
            <a:endParaRPr altLang="en-US" lang="zh-CN"/>
          </a:p>
        </p:txBody>
      </p:sp>
      <p:sp>
        <p:nvSpPr>
          <p:cNvPr id="1054842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4844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4846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848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案例名称：某培训机构与高校合作，共同开展教育培训项目，实现资源共享和优势互补。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850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4852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4854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856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案例简介：某培训机构与当地一所高校达成合作协议，共同开展教育培训项目。双方发挥各自的优势，共同制定人才培养方案，并为学生提供实践机会和就业指导。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858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4860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486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864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实施效果：通过合作培养，学生的综合素质得到提高，就业率也得到了显著提升。同时，培训机构和高校也实现了资源共享和优势互补，提高了教育质量。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866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4868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4870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4872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案例分析：该案例的成功实施得益于行业内外合作，通过资源共享和优势互补，提高了人才培养的质量和效率。这种合作模式可以为其他机构提供借鉴和参考，推动整个教育培训行业的发展。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社会力量参与人才培养案例</a:t>
            </a:r>
            <a:endParaRPr altLang="en-US" lang="zh-CN"/>
          </a:p>
        </p:txBody>
      </p:sp>
      <p:sp>
        <p:nvSpPr>
          <p:cNvPr id="10549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案例名称：某培训机构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案例简介：该机构通过与高校合作，开展线上+线下培训课程，提供专业化的培训服务，成功培养了一批优秀人才。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实施方案：该机构采用“线上+线下”的培训模式，结合实际需求，制定个性化的培训计划，并邀请业内专家授课，提高培训质量。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实施效果：该机构的培训服务得到了广泛认可，培训效果显著，为行业输送了大量优秀人才。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49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总结新方案实施的经验与教训</a:t>
            </a:r>
            <a:endParaRPr altLang="en-US" lang="zh-CN"/>
          </a:p>
        </p:txBody>
      </p:sp>
      <p:sp>
        <p:nvSpPr>
          <p:cNvPr id="10557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经验：根据市场需求调整课程设置，提高教学质量和效果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教训：加强师资队伍建设，提高教师素质和教学水平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改进措施：完善人才培养体系，加强校企合作和产教融合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未来发展方向：探索数字化、智能化、个性化的人才培养模式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分析未来教育培训行业的发展趋势</a:t>
            </a:r>
            <a:endParaRPr altLang="en-US" lang="zh-CN"/>
          </a:p>
        </p:txBody>
      </p:sp>
      <p:sp>
        <p:nvSpPr>
          <p:cNvPr id="10558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8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个性化教育：随着人们对教育需求的多样化，个性化教育将逐渐成为主流，满足不同学生的个性化需求。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数字化转型：随着科技的发展，教育培训行业将加速数字化转型，提供更加便捷的学习体验。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跨界融合：教育培训行业将与更多领域进行跨界融合，如文化、艺术、科技等，提供更加丰富的学习内容。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社区化学习：随着社交媒体的发展，社区化学习将逐渐成为一种新的学习方式，让学习者在互动中共同成长。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对教育培训机构提出建议与展望</a:t>
            </a:r>
            <a:endParaRPr altLang="en-US" lang="zh-CN"/>
          </a:p>
        </p:txBody>
      </p:sp>
      <p:sp>
        <p:nvSpPr>
          <p:cNvPr id="10558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注重学生个性化发展，提供定制化服务。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8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创新教学方式，利用科技手段提升教学效果。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加强师资队伍建设，提高教学质量。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8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优化课程设置，以满足市场和学生的需求。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93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93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8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3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8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4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72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59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2024-01-06T12:23:49Z</dcterms:created>
  <dcterms:modified xsi:type="dcterms:W3CDTF">2024-01-06T12:23:49Z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5b76e49d863a47d49ce38bed11228f0a_21</vt:lpwstr>
  </property>
</Properties>
</file>