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39" r:id="rId1"/>
    <p:sldMasterId id="2147484476" r:id="rId2"/>
  </p:sldMasterIdLst>
  <p:notesMasterIdLst>
    <p:notesMasterId r:id="rId3"/>
  </p:notesMasterIdLst>
  <p:sldIdLst>
    <p:sldId id="607" r:id="rId4"/>
    <p:sldId id="610" r:id="rId5"/>
    <p:sldId id="613" r:id="rId6"/>
    <p:sldId id="616" r:id="rId7"/>
    <p:sldId id="619" r:id="rId8"/>
    <p:sldId id="622" r:id="rId9"/>
    <p:sldId id="625" r:id="rId10"/>
    <p:sldId id="628" r:id="rId11"/>
    <p:sldId id="631" r:id="rId12"/>
    <p:sldId id="634" r:id="rId13"/>
    <p:sldId id="637" r:id="rId14"/>
    <p:sldId id="640" r:id="rId15"/>
    <p:sldId id="643" r:id="rId16"/>
    <p:sldId id="646" r:id="rId17"/>
    <p:sldId id="649" r:id="rId18"/>
    <p:sldId id="652" r:id="rId19"/>
    <p:sldId id="655" r:id="rId20"/>
    <p:sldId id="658" r:id="rId21"/>
    <p:sldId id="661" r:id="rId22"/>
    <p:sldId id="664" r:id="rId23"/>
    <p:sldId id="667" r:id="rId24"/>
    <p:sldId id="670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40" r:id="rId1"/>
    <p:sldLayoutId id="2147484441" r:id="rId2"/>
    <p:sldLayoutId id="2147484442" r:id="rId3"/>
    <p:sldLayoutId id="2147484443" r:id="rId4"/>
    <p:sldLayoutId id="2147484444" r:id="rId5"/>
    <p:sldLayoutId id="2147484445" r:id="rId6"/>
    <p:sldLayoutId id="2147484446" r:id="rId7"/>
    <p:sldLayoutId id="2147484447" r:id="rId8"/>
    <p:sldLayoutId id="2147484448" r:id="rId9"/>
    <p:sldLayoutId id="2147484449" r:id="rId10"/>
    <p:sldLayoutId id="214748445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2024年人工智能行业应用方案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521325" y="1750060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544185" y="2178050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effectLst/>
                <a:latin typeface="+中文标题" charset="0"/>
                <a:ea typeface="+mj-ea"/>
              </a:rPr>
              <a:t>人工智能行业概述</a:t>
            </a:r>
            <a:endParaRPr altLang="en-US" b="1" dirty="0" sz="20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90540" y="2753995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384925" y="278574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396355" y="325945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 fontScale="7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人工智能技术在各行业的应用方案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2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442710" y="383540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7063105" y="385889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7063105" y="433260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effectLst/>
                <a:latin typeface="+中文标题" charset="0"/>
                <a:ea typeface="+mj-ea"/>
              </a:rPr>
              <a:t>人工智能技术应用案例分析</a:t>
            </a:r>
            <a:endParaRPr altLang="en-US" b="1" dirty="0" sz="20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25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7109460" y="490855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726045" y="493204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726045" y="540575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 fontScale="7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人工智能技术应用方案总结与展望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772400" y="598170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人工智能技术的发展历程</a:t>
            </a:r>
            <a:endParaRPr altLang="en-US" lang="zh-CN"/>
          </a:p>
        </p:txBody>
      </p:sp>
      <p:sp>
        <p:nvSpPr>
          <p:cNvPr id="1048972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起步发展期：20世纪50年代-80年代初，人工智能概念开始兴起，专家系统、机器学习等技术取得突破性进展。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反思发展期：20世纪80年代-90年代中期，人工智能技术遭遇瓶颈期，很多应用无法得到实际应用。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应用发展期：20世纪90年代中期-21世纪初，随着计算机技术、网络技术等的快速发展，人工智能技术开始在各个领域得到广泛应用。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高速发展期：21世纪至今，深度学习、强化学习等技术取得重大突破，人工智能技术在语音识别、自然语言处理、计算机视觉等领域取得显著成果。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人工智能技术的应用领域</a:t>
            </a:r>
            <a:endParaRPr altLang="en-US" lang="zh-CN"/>
          </a:p>
        </p:txBody>
      </p:sp>
      <p:sp>
        <p:nvSpPr>
          <p:cNvPr id="1049018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金融科技：人工智能在风险评估、投资决策等领域的应用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医疗健康：人工智能在医疗诊断、药物研发等领域的应用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智能制造：人工智能在工业自动化、智能制造等领域的应用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智能交通：人工智能在智能驾驶、交通规划等领域的应用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人工智能技术的未来发展趋势</a:t>
            </a:r>
            <a:endParaRPr altLang="en-US" lang="zh-CN"/>
          </a:p>
        </p:txBody>
      </p:sp>
      <p:sp>
        <p:nvSpPr>
          <p:cNvPr id="10490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计算机视觉技术的深入应用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深度学习算法的持续优化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自然语言处理技术的广泛应用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人工智能与物联网的融合发展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人工智能技术在各行业的应用方案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金融行业应用方案</a:t>
            </a:r>
            <a:endParaRPr altLang="en-US" lang="zh-CN"/>
          </a:p>
        </p:txBody>
      </p:sp>
      <p:sp>
        <p:nvSpPr>
          <p:cNvPr id="1049186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8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90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智能风控：利用人工智能技术对金融机构的风险进行全面监控和管理，提高风险识别和预防能力。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4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6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智能投顾：利用人工智能技术为客户提供个性化的投资建议和资产配置方案，提高客户投资收益和满意度。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0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2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智能客服：利用人工智能技术提供高效、便捷的客户服务，提高客户满意度和忠诚度。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6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8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智能支付：利用人工智能技术优化支付流程，提高支付效率和安全性，降低支付成本。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医疗行业应用方案</a:t>
            </a:r>
            <a:endParaRPr altLang="en-US" lang="zh-CN"/>
          </a:p>
        </p:txBody>
      </p:sp>
      <p:sp>
        <p:nvSpPr>
          <p:cNvPr id="10492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智能诊断：利用人工智能技术辅助医生进行疾病诊断，提高诊断准确率。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医学影像分析：利用人工智能技术对医学影像进行自动分析和识别，帮助医生快速准确地诊断病情。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药物研发：利用人工智能技术加速药物研发过程，降低研发成本，提高研发效率。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机器人手术：利用人工智能技术实现机器人手术，提高手术精度和安全性，减少手术创伤和并发症。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教育行业应用方案</a:t>
            </a:r>
            <a:endParaRPr altLang="en-US" lang="zh-CN"/>
          </a:p>
        </p:txBody>
      </p:sp>
      <p:sp>
        <p:nvSpPr>
          <p:cNvPr id="10493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虚拟教师：利用人工智能技术实现虚拟教师，为学生提供24小时在线答疑和学习辅导。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个性化教育：利用人工智能技术为每个学生制定个性化学习计划，提高教育质量。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智能评估：通过人工智能技术对学生的学习成果进行智能评估，提高评估的准确性和效率。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智能教育资源：利用人工智能技术整合教育资源，为学生和教育工作者提供更加丰富和便捷的教育资源。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智能制造行业应用方案</a:t>
            </a:r>
            <a:endParaRPr altLang="en-US" lang="zh-CN"/>
          </a:p>
        </p:txBody>
      </p:sp>
      <p:sp>
        <p:nvSpPr>
          <p:cNvPr id="1049380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4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2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智能维护：利用人工智能技术对设备进行预测性维护，通过对设备运行数据的分析，提前发现潜在故障并进行预警，提高设备运行稳定性和可靠性。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智能监控：利用人工智能技术对生产现场进行实时监控，实现异常检测、安全预警等功能，提高生产安全性和可靠性。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400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自动化生产：利用机器人和自动化设备，实现生产线上的物料搬运、加工、检测等环节的自动化，提高生产效率和产品质量。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402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智能仓储：通过人工智能技术对仓库进行智能化管理，实现库存优化、货物快速定位、智能调度等功能，提高仓储物流效率。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智慧城市应用方案</a:t>
            </a:r>
            <a:endParaRPr altLang="en-US" lang="zh-CN"/>
          </a:p>
        </p:txBody>
      </p:sp>
      <p:sp>
        <p:nvSpPr>
          <p:cNvPr id="10494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智能环保：通过AI技术监测环境质量，为城市环境治理提供科学依据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智能交通：通过AI技术实现交通信号灯智能控制，缓解交通拥堵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智能安防：利用AI监控系统，实时监测城市安全状况，提高治安水平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智能政务：利用AI技术简化政务流程，提高政府服务效率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人工智能技术应用案例分析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人工智能技术在金融风控领域的应用案例</a:t>
            </a:r>
            <a:endParaRPr altLang="en-US" lang="zh-CN"/>
          </a:p>
        </p:txBody>
      </p:sp>
      <p:sp>
        <p:nvSpPr>
          <p:cNvPr id="10495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案例名称：智能反欺诈系统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案例简介：利用人工智能技术，通过大数据分析、机器学习等技术手段，实现对金融交易的实时监控和智能识别，有效预防和打击金融欺诈行为。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技术应用：自然语言处理、深度学习、大数据分析等技术。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案例效果：提高金融机构的风险防控能力，降低金融欺诈的发生率，保障金融交易的安全。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人工智能技术在医疗影像诊断领域的应用案例</a:t>
            </a:r>
            <a:endParaRPr altLang="en-US" lang="zh-CN"/>
          </a:p>
        </p:txBody>
      </p:sp>
      <p:sp>
        <p:nvSpPr>
          <p:cNvPr id="104961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51935" y="1773622"/>
            <a:ext cx="2173176" cy="184316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2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51935" y="2869403"/>
            <a:ext cx="2173176" cy="184790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2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1935" y="2871971"/>
            <a:ext cx="2173176" cy="74479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1935" y="3970321"/>
            <a:ext cx="2173176" cy="184790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2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51935" y="5070596"/>
            <a:ext cx="2173176" cy="747231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1935" y="3972888"/>
            <a:ext cx="2173176" cy="74479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0" name="正文"/>
          <p:cNvSpPr txBox="1"/>
          <p:nvPr>
            <p:custDataLst>
              <p:tags r:id="rId7"/>
            </p:custDataLst>
          </p:nvPr>
        </p:nvSpPr>
        <p:spPr>
          <a:xfrm>
            <a:off x="2804482" y="1684393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案例名称：AI辅助肺结节检测系统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8"/>
            </p:custDataLst>
          </p:nvPr>
        </p:nvSpPr>
        <p:spPr>
          <a:xfrm>
            <a:off x="2804482" y="2793013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案例简介：该系统利用深度学习技术，对CT图像进行自动分析，辅助医生快速准确地检测肺结节，提高诊断效率和准确性。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9"/>
            </p:custDataLst>
          </p:nvPr>
        </p:nvSpPr>
        <p:spPr>
          <a:xfrm>
            <a:off x="2804482" y="3901634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技术原理：通过训练深度学习模型，让系统具备识别和分类肺结节的能力。通过对大量标注过的CT图像进行学习，系统逐渐优化算法，提高检测准确率。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10"/>
            </p:custDataLst>
          </p:nvPr>
        </p:nvSpPr>
        <p:spPr>
          <a:xfrm>
            <a:off x="2804482" y="5010254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应用效果：该系统已在多家医院得到应用，并与医生共同诊断了大量病例。与医生单独诊断相比，该系统提高了肺结节的检出率，降低了漏诊率，为早期肺癌的发现和治疗提供了有力支持。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51935" y="1750512"/>
            <a:ext cx="2173176" cy="747231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人工智能技术在智能教育领域的应用案例</a:t>
            </a:r>
            <a:endParaRPr altLang="en-US" lang="zh-CN"/>
          </a:p>
        </p:txBody>
      </p:sp>
      <p:sp>
        <p:nvSpPr>
          <p:cNvPr id="10496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智能教育平台：为学生提供个性化学习方案，提高学习效率。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智能评估系统：对学生学习成果进行实时评估，为教师提供反馈。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智能教育机器人：为学生提供陪伴式学习体验，激发学习兴趣。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智能语音识别：辅助教师进行课堂教学，提升教学质量。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人工智能技术在智能制造领域的应用案例</a:t>
            </a:r>
            <a:endParaRPr altLang="en-US" lang="zh-CN"/>
          </a:p>
        </p:txBody>
      </p:sp>
      <p:sp>
        <p:nvSpPr>
          <p:cNvPr id="10497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技术应用：机器学习、深度学习、自然语言处理等技术用于数据分析和预测，实现智能化决策。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案例名称：智能工厂管理系统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案例简介：通过人工智能技术实现生产流程自动化、智能化，提高生产效率和产品质量。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案例效果：提高生产效率30%以上，降低能耗20%以上，减少人工成本50%以上。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人工智能技术在智慧城市领域的应用案例</a:t>
            </a:r>
            <a:endParaRPr altLang="en-US" lang="zh-CN"/>
          </a:p>
        </p:txBody>
      </p:sp>
      <p:sp>
        <p:nvSpPr>
          <p:cNvPr id="10498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智能交通系统：通过AI技术实现交通信号灯的智能控制，提高道路通行效率，减少交通拥堵。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智能安防监控：利用AI技术对城市监控视频进行分析，实现实时监控、异常检测和预警，提高城市安全防范能力。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智能环保监测：通过AI技术对城市环境进行实时监测，及时发现污染源，为环保部门提供数据支持。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智能公共服务：通过AI技术为市民提供便捷的公共服务，如智能停车、智能照明等，提高市民生活品质。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人工智能技术应用方案总结与展望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人工智能技术应用方案总结</a:t>
            </a:r>
            <a:endParaRPr altLang="en-US" lang="zh-CN"/>
          </a:p>
        </p:txBody>
      </p:sp>
      <p:sp>
        <p:nvSpPr>
          <p:cNvPr id="1049932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6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4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人工智能技术应用方案优势：分析了该方案的优势，包括灵活性、可扩展性、高效性等，并举例说明了其在不同场景下的应用价值。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0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人工智能技术应用方案未来展望：展望了人工智能技术在未来的发展趋势和应用前景，包括技术升级、应用领域拓展等方面。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2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人工智能技术应用方案概述：介绍了2024年人工智能行业应用方案的核心内容，包括技术、应用场景和实施方案等。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4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人工智能技术应用方案实施效果：详细介绍了该方案在各领域的应用效果，包括提高生产效率、降低成本、优化业务流程等。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人工智能技术应用方案展望</a:t>
            </a:r>
            <a:endParaRPr altLang="en-US" lang="zh-CN"/>
          </a:p>
        </p:txBody>
      </p:sp>
      <p:sp>
        <p:nvSpPr>
          <p:cNvPr id="1049994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8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6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智能机器人技术：在工业自动化、家庭服务等领域实现智能化升级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2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智能语音技术：在智能客服、智能家居等领域发挥重要作用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4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深度学习技术：在语音识别、自然语言处理等领域取得突破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6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计算机视觉技术：在安防监控、医疗诊断等领域得到广泛应用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5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058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6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4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4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4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4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4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4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4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4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4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4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099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5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2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30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32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2024-01-05T13:55:23Z</dcterms:created>
  <dcterms:modified xsi:type="dcterms:W3CDTF">2024-01-05T13:55:23Z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5e3f12daa185418c8c0a6d63891e78de_21</vt:lpwstr>
  </property>
</Properties>
</file>