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890" r:id="rId1"/>
    <p:sldMasterId id="2147496927" r:id="rId2"/>
  </p:sldMasterIdLst>
  <p:notesMasterIdLst>
    <p:notesMasterId r:id="rId3"/>
  </p:notesMasterIdLst>
  <p:sldIdLst>
    <p:sldId id="6428" r:id="rId4"/>
    <p:sldId id="6433" r:id="rId5"/>
    <p:sldId id="6437" r:id="rId6"/>
    <p:sldId id="6440" r:id="rId7"/>
    <p:sldId id="6443" r:id="rId8"/>
    <p:sldId id="6446" r:id="rId9"/>
    <p:sldId id="6449" r:id="rId10"/>
    <p:sldId id="6452" r:id="rId11"/>
    <p:sldId id="6455" r:id="rId12"/>
    <p:sldId id="6458" r:id="rId13"/>
    <p:sldId id="6461" r:id="rId14"/>
    <p:sldId id="6464" r:id="rId15"/>
    <p:sldId id="6467" r:id="rId16"/>
    <p:sldId id="6470" r:id="rId17"/>
    <p:sldId id="6473" r:id="rId18"/>
    <p:sldId id="6476" r:id="rId19"/>
    <p:sldId id="6479" r:id="rId20"/>
    <p:sldId id="6482" r:id="rId21"/>
    <p:sldId id="6485" r:id="rId22"/>
    <p:sldId id="6488" r:id="rId23"/>
    <p:sldId id="6491" r:id="rId24"/>
    <p:sldId id="6494" r:id="rId25"/>
    <p:sldId id="6497" r:id="rId26"/>
    <p:sldId id="6500" r:id="rId27"/>
    <p:sldId id="6503" r:id="rId28"/>
    <p:sldId id="6506" r:id="rId29"/>
    <p:sldId id="6509" r:id="rId30"/>
    <p:sldId id="6512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891" r:id="rId1"/>
    <p:sldLayoutId id="2147496892" r:id="rId2"/>
    <p:sldLayoutId id="2147496893" r:id="rId3"/>
    <p:sldLayoutId id="2147496894" r:id="rId4"/>
    <p:sldLayoutId id="2147496895" r:id="rId5"/>
    <p:sldLayoutId id="2147496896" r:id="rId6"/>
    <p:sldLayoutId id="2147496897" r:id="rId7"/>
    <p:sldLayoutId id="2147496898" r:id="rId8"/>
    <p:sldLayoutId id="2147496899" r:id="rId9"/>
    <p:sldLayoutId id="2147496900" r:id="rId10"/>
    <p:sldLayoutId id="214749690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928" r:id="rId1"/>
    <p:sldLayoutId id="2147496929" r:id="rId2"/>
    <p:sldLayoutId id="2147496930" r:id="rId3"/>
    <p:sldLayoutId id="2147496931" r:id="rId4"/>
    <p:sldLayoutId id="2147496932" r:id="rId5"/>
    <p:sldLayoutId id="2147496933" r:id="rId6"/>
    <p:sldLayoutId id="2147496934" r:id="rId7"/>
    <p:sldLayoutId id="2147496935" r:id="rId8"/>
    <p:sldLayoutId id="2147496936" r:id="rId9"/>
    <p:sldLayoutId id="2147496937" r:id="rId10"/>
    <p:sldLayoutId id="2147496938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slideLayout" Target="../slideLayouts/slideLayout14.xml"/><Relationship Id="rId2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4.xml"/><Relationship Id="rId2" Type="http://schemas.openxmlformats.org/officeDocument/2006/relationships/tags" Target="../tags/tag725.xml"/><Relationship Id="rId3" Type="http://schemas.openxmlformats.org/officeDocument/2006/relationships/tags" Target="../tags/tag72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27.xml"/><Relationship Id="rId2" Type="http://schemas.openxmlformats.org/officeDocument/2006/relationships/tags" Target="../tags/tag728.xml"/><Relationship Id="rId3" Type="http://schemas.openxmlformats.org/officeDocument/2006/relationships/tags" Target="../tags/tag729.xml"/><Relationship Id="rId4" Type="http://schemas.openxmlformats.org/officeDocument/2006/relationships/tags" Target="../tags/tag730.xml"/><Relationship Id="rId5" Type="http://schemas.openxmlformats.org/officeDocument/2006/relationships/tags" Target="../tags/tag731.xml"/><Relationship Id="rId6" Type="http://schemas.openxmlformats.org/officeDocument/2006/relationships/tags" Target="../tags/tag732.xml"/><Relationship Id="rId7" Type="http://schemas.openxmlformats.org/officeDocument/2006/relationships/tags" Target="../tags/tag733.xml"/><Relationship Id="rId8" Type="http://schemas.openxmlformats.org/officeDocument/2006/relationships/tags" Target="../tags/tag734.xml"/><Relationship Id="rId9" Type="http://schemas.openxmlformats.org/officeDocument/2006/relationships/tags" Target="../tags/tag735.xml"/><Relationship Id="rId10" Type="http://schemas.openxmlformats.org/officeDocument/2006/relationships/tags" Target="../tags/tag736.xml"/><Relationship Id="rId11" Type="http://schemas.openxmlformats.org/officeDocument/2006/relationships/tags" Target="../tags/tag737.xml"/><Relationship Id="rId12" Type="http://schemas.openxmlformats.org/officeDocument/2006/relationships/tags" Target="../tags/tag738.xml"/><Relationship Id="rId13" Type="http://schemas.openxmlformats.org/officeDocument/2006/relationships/tags" Target="../tags/tag739.xml"/><Relationship Id="rId14" Type="http://schemas.openxmlformats.org/officeDocument/2006/relationships/tags" Target="../tags/tag740.xml"/><Relationship Id="rId15" Type="http://schemas.openxmlformats.org/officeDocument/2006/relationships/tags" Target="../tags/tag741.xml"/><Relationship Id="rId16" Type="http://schemas.openxmlformats.org/officeDocument/2006/relationships/tags" Target="../tags/tag742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43.xml"/><Relationship Id="rId2" Type="http://schemas.openxmlformats.org/officeDocument/2006/relationships/tags" Target="../tags/tag744.xml"/><Relationship Id="rId3" Type="http://schemas.openxmlformats.org/officeDocument/2006/relationships/tags" Target="../tags/tag745.xml"/><Relationship Id="rId4" Type="http://schemas.openxmlformats.org/officeDocument/2006/relationships/tags" Target="../tags/tag746.xml"/><Relationship Id="rId5" Type="http://schemas.openxmlformats.org/officeDocument/2006/relationships/tags" Target="../tags/tag747.xml"/><Relationship Id="rId6" Type="http://schemas.openxmlformats.org/officeDocument/2006/relationships/tags" Target="../tags/tag748.xml"/><Relationship Id="rId7" Type="http://schemas.openxmlformats.org/officeDocument/2006/relationships/tags" Target="../tags/tag749.xml"/><Relationship Id="rId8" Type="http://schemas.openxmlformats.org/officeDocument/2006/relationships/tags" Target="../tags/tag750.xml"/><Relationship Id="rId9" Type="http://schemas.openxmlformats.org/officeDocument/2006/relationships/tags" Target="../tags/tag751.xml"/><Relationship Id="rId10" Type="http://schemas.openxmlformats.org/officeDocument/2006/relationships/tags" Target="../tags/tag752.xml"/><Relationship Id="rId11" Type="http://schemas.openxmlformats.org/officeDocument/2006/relationships/tags" Target="../tags/tag753.xml"/><Relationship Id="rId12" Type="http://schemas.openxmlformats.org/officeDocument/2006/relationships/tags" Target="../tags/tag75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55.xml"/><Relationship Id="rId2" Type="http://schemas.openxmlformats.org/officeDocument/2006/relationships/tags" Target="../tags/tag756.xml"/><Relationship Id="rId3" Type="http://schemas.openxmlformats.org/officeDocument/2006/relationships/tags" Target="../tags/tag757.xml"/><Relationship Id="rId4" Type="http://schemas.openxmlformats.org/officeDocument/2006/relationships/tags" Target="../tags/tag758.xml"/><Relationship Id="rId5" Type="http://schemas.openxmlformats.org/officeDocument/2006/relationships/tags" Target="../tags/tag759.xml"/><Relationship Id="rId6" Type="http://schemas.openxmlformats.org/officeDocument/2006/relationships/tags" Target="../tags/tag760.xml"/><Relationship Id="rId7" Type="http://schemas.openxmlformats.org/officeDocument/2006/relationships/tags" Target="../tags/tag761.xml"/><Relationship Id="rId8" Type="http://schemas.openxmlformats.org/officeDocument/2006/relationships/tags" Target="../tags/tag762.xml"/><Relationship Id="rId9" Type="http://schemas.openxmlformats.org/officeDocument/2006/relationships/tags" Target="../tags/tag763.xml"/><Relationship Id="rId10" Type="http://schemas.openxmlformats.org/officeDocument/2006/relationships/tags" Target="../tags/tag764.xml"/><Relationship Id="rId11" Type="http://schemas.openxmlformats.org/officeDocument/2006/relationships/tags" Target="../tags/tag765.xml"/><Relationship Id="rId12" Type="http://schemas.openxmlformats.org/officeDocument/2006/relationships/tags" Target="../tags/tag76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67.xml"/><Relationship Id="rId2" Type="http://schemas.openxmlformats.org/officeDocument/2006/relationships/tags" Target="../tags/tag768.xml"/><Relationship Id="rId3" Type="http://schemas.openxmlformats.org/officeDocument/2006/relationships/tags" Target="../tags/tag769.xml"/><Relationship Id="rId4" Type="http://schemas.openxmlformats.org/officeDocument/2006/relationships/tags" Target="../tags/tag770.xml"/><Relationship Id="rId5" Type="http://schemas.openxmlformats.org/officeDocument/2006/relationships/tags" Target="../tags/tag771.xml"/><Relationship Id="rId6" Type="http://schemas.openxmlformats.org/officeDocument/2006/relationships/tags" Target="../tags/tag772.xml"/><Relationship Id="rId7" Type="http://schemas.openxmlformats.org/officeDocument/2006/relationships/tags" Target="../tags/tag773.xml"/><Relationship Id="rId8" Type="http://schemas.openxmlformats.org/officeDocument/2006/relationships/tags" Target="../tags/tag774.xml"/><Relationship Id="rId9" Type="http://schemas.openxmlformats.org/officeDocument/2006/relationships/tags" Target="../tags/tag775.xml"/><Relationship Id="rId10" Type="http://schemas.openxmlformats.org/officeDocument/2006/relationships/tags" Target="../tags/tag776.xml"/><Relationship Id="rId11" Type="http://schemas.openxmlformats.org/officeDocument/2006/relationships/tags" Target="../tags/tag777.xml"/><Relationship Id="rId12" Type="http://schemas.openxmlformats.org/officeDocument/2006/relationships/tags" Target="../tags/tag778.xml"/><Relationship Id="rId13" Type="http://schemas.openxmlformats.org/officeDocument/2006/relationships/tags" Target="../tags/tag779.xml"/><Relationship Id="rId14" Type="http://schemas.openxmlformats.org/officeDocument/2006/relationships/tags" Target="../tags/tag780.xml"/><Relationship Id="rId15" Type="http://schemas.openxmlformats.org/officeDocument/2006/relationships/tags" Target="../tags/tag781.xml"/><Relationship Id="rId16" Type="http://schemas.openxmlformats.org/officeDocument/2006/relationships/tags" Target="../tags/tag782.xml"/><Relationship Id="rId17" Type="http://schemas.openxmlformats.org/officeDocument/2006/relationships/tags" Target="../tags/tag783.xml"/><Relationship Id="rId18" Type="http://schemas.openxmlformats.org/officeDocument/2006/relationships/tags" Target="../tags/tag784.xml"/><Relationship Id="rId19" Type="http://schemas.openxmlformats.org/officeDocument/2006/relationships/tags" Target="../tags/tag785.xml"/><Relationship Id="rId20" Type="http://schemas.openxmlformats.org/officeDocument/2006/relationships/tags" Target="../tags/tag786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87.xml"/><Relationship Id="rId2" Type="http://schemas.openxmlformats.org/officeDocument/2006/relationships/tags" Target="../tags/tag788.xml"/><Relationship Id="rId3" Type="http://schemas.openxmlformats.org/officeDocument/2006/relationships/tags" Target="../tags/tag78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90.xml"/><Relationship Id="rId2" Type="http://schemas.openxmlformats.org/officeDocument/2006/relationships/tags" Target="../tags/tag791.xml"/><Relationship Id="rId3" Type="http://schemas.openxmlformats.org/officeDocument/2006/relationships/tags" Target="../tags/tag792.xml"/><Relationship Id="rId4" Type="http://schemas.openxmlformats.org/officeDocument/2006/relationships/tags" Target="../tags/tag793.xml"/><Relationship Id="rId5" Type="http://schemas.openxmlformats.org/officeDocument/2006/relationships/tags" Target="../tags/tag794.xml"/><Relationship Id="rId6" Type="http://schemas.openxmlformats.org/officeDocument/2006/relationships/tags" Target="../tags/tag795.xml"/><Relationship Id="rId7" Type="http://schemas.openxmlformats.org/officeDocument/2006/relationships/tags" Target="../tags/tag796.xml"/><Relationship Id="rId8" Type="http://schemas.openxmlformats.org/officeDocument/2006/relationships/tags" Target="../tags/tag797.xml"/><Relationship Id="rId9" Type="http://schemas.openxmlformats.org/officeDocument/2006/relationships/tags" Target="../tags/tag798.xml"/><Relationship Id="rId10" Type="http://schemas.openxmlformats.org/officeDocument/2006/relationships/tags" Target="../tags/tag799.xml"/><Relationship Id="rId11" Type="http://schemas.openxmlformats.org/officeDocument/2006/relationships/tags" Target="../tags/tag800.xml"/><Relationship Id="rId12" Type="http://schemas.openxmlformats.org/officeDocument/2006/relationships/tags" Target="../tags/tag80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802.xml"/><Relationship Id="rId2" Type="http://schemas.openxmlformats.org/officeDocument/2006/relationships/tags" Target="../tags/tag803.xml"/><Relationship Id="rId3" Type="http://schemas.openxmlformats.org/officeDocument/2006/relationships/tags" Target="../tags/tag804.xml"/><Relationship Id="rId4" Type="http://schemas.openxmlformats.org/officeDocument/2006/relationships/tags" Target="../tags/tag805.xml"/><Relationship Id="rId5" Type="http://schemas.openxmlformats.org/officeDocument/2006/relationships/tags" Target="../tags/tag806.xml"/><Relationship Id="rId6" Type="http://schemas.openxmlformats.org/officeDocument/2006/relationships/tags" Target="../tags/tag807.xml"/><Relationship Id="rId7" Type="http://schemas.openxmlformats.org/officeDocument/2006/relationships/tags" Target="../tags/tag808.xml"/><Relationship Id="rId8" Type="http://schemas.openxmlformats.org/officeDocument/2006/relationships/tags" Target="../tags/tag809.xml"/><Relationship Id="rId9" Type="http://schemas.openxmlformats.org/officeDocument/2006/relationships/tags" Target="../tags/tag810.xml"/><Relationship Id="rId10" Type="http://schemas.openxmlformats.org/officeDocument/2006/relationships/tags" Target="../tags/tag811.xml"/><Relationship Id="rId11" Type="http://schemas.openxmlformats.org/officeDocument/2006/relationships/tags" Target="../tags/tag812.xml"/><Relationship Id="rId12" Type="http://schemas.openxmlformats.org/officeDocument/2006/relationships/tags" Target="../tags/tag81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14.xml"/><Relationship Id="rId2" Type="http://schemas.openxmlformats.org/officeDocument/2006/relationships/tags" Target="../tags/tag815.xml"/><Relationship Id="rId3" Type="http://schemas.openxmlformats.org/officeDocument/2006/relationships/tags" Target="../tags/tag816.xml"/><Relationship Id="rId4" Type="http://schemas.openxmlformats.org/officeDocument/2006/relationships/tags" Target="../tags/tag817.xml"/><Relationship Id="rId5" Type="http://schemas.openxmlformats.org/officeDocument/2006/relationships/tags" Target="../tags/tag818.xml"/><Relationship Id="rId6" Type="http://schemas.openxmlformats.org/officeDocument/2006/relationships/tags" Target="../tags/tag819.xml"/><Relationship Id="rId7" Type="http://schemas.openxmlformats.org/officeDocument/2006/relationships/tags" Target="../tags/tag820.xml"/><Relationship Id="rId8" Type="http://schemas.openxmlformats.org/officeDocument/2006/relationships/tags" Target="../tags/tag821.xml"/><Relationship Id="rId9" Type="http://schemas.openxmlformats.org/officeDocument/2006/relationships/tags" Target="../tags/tag822.xml"/><Relationship Id="rId10" Type="http://schemas.openxmlformats.org/officeDocument/2006/relationships/tags" Target="../tags/tag823.xml"/><Relationship Id="rId11" Type="http://schemas.openxmlformats.org/officeDocument/2006/relationships/tags" Target="../tags/tag824.xml"/><Relationship Id="rId12" Type="http://schemas.openxmlformats.org/officeDocument/2006/relationships/tags" Target="../tags/tag82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26.xml"/><Relationship Id="rId2" Type="http://schemas.openxmlformats.org/officeDocument/2006/relationships/tags" Target="../tags/tag827.xml"/><Relationship Id="rId3" Type="http://schemas.openxmlformats.org/officeDocument/2006/relationships/tags" Target="../tags/tag828.xml"/><Relationship Id="rId4" Type="http://schemas.openxmlformats.org/officeDocument/2006/relationships/tags" Target="../tags/tag829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30.xml"/><Relationship Id="rId2" Type="http://schemas.openxmlformats.org/officeDocument/2006/relationships/tags" Target="../tags/tag831.xml"/><Relationship Id="rId3" Type="http://schemas.openxmlformats.org/officeDocument/2006/relationships/tags" Target="../tags/tag832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33.xml"/><Relationship Id="rId2" Type="http://schemas.openxmlformats.org/officeDocument/2006/relationships/tags" Target="../tags/tag834.xml"/><Relationship Id="rId3" Type="http://schemas.openxmlformats.org/officeDocument/2006/relationships/tags" Target="../tags/tag835.xml"/><Relationship Id="rId4" Type="http://schemas.openxmlformats.org/officeDocument/2006/relationships/tags" Target="../tags/tag836.xml"/><Relationship Id="rId5" Type="http://schemas.openxmlformats.org/officeDocument/2006/relationships/tags" Target="../tags/tag837.xml"/><Relationship Id="rId6" Type="http://schemas.openxmlformats.org/officeDocument/2006/relationships/tags" Target="../tags/tag838.xml"/><Relationship Id="rId7" Type="http://schemas.openxmlformats.org/officeDocument/2006/relationships/tags" Target="../tags/tag839.xml"/><Relationship Id="rId8" Type="http://schemas.openxmlformats.org/officeDocument/2006/relationships/tags" Target="../tags/tag840.xml"/><Relationship Id="rId9" Type="http://schemas.openxmlformats.org/officeDocument/2006/relationships/tags" Target="../tags/tag841.xml"/><Relationship Id="rId10" Type="http://schemas.openxmlformats.org/officeDocument/2006/relationships/tags" Target="../tags/tag842.xml"/><Relationship Id="rId11" Type="http://schemas.openxmlformats.org/officeDocument/2006/relationships/tags" Target="../tags/tag843.xml"/><Relationship Id="rId12" Type="http://schemas.openxmlformats.org/officeDocument/2006/relationships/tags" Target="../tags/tag84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45.xml"/><Relationship Id="rId2" Type="http://schemas.openxmlformats.org/officeDocument/2006/relationships/tags" Target="../tags/tag846.xml"/><Relationship Id="rId3" Type="http://schemas.openxmlformats.org/officeDocument/2006/relationships/tags" Target="../tags/tag847.xml"/><Relationship Id="rId4" Type="http://schemas.openxmlformats.org/officeDocument/2006/relationships/tags" Target="../tags/tag848.xml"/><Relationship Id="rId5" Type="http://schemas.openxmlformats.org/officeDocument/2006/relationships/tags" Target="../tags/tag849.xml"/><Relationship Id="rId6" Type="http://schemas.openxmlformats.org/officeDocument/2006/relationships/tags" Target="../tags/tag850.xml"/><Relationship Id="rId7" Type="http://schemas.openxmlformats.org/officeDocument/2006/relationships/tags" Target="../tags/tag851.xml"/><Relationship Id="rId8" Type="http://schemas.openxmlformats.org/officeDocument/2006/relationships/tags" Target="../tags/tag852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53.xml"/><Relationship Id="rId2" Type="http://schemas.openxmlformats.org/officeDocument/2006/relationships/tags" Target="../tags/tag854.xml"/><Relationship Id="rId3" Type="http://schemas.openxmlformats.org/officeDocument/2006/relationships/tags" Target="../tags/tag855.xml"/><Relationship Id="rId4" Type="http://schemas.openxmlformats.org/officeDocument/2006/relationships/tags" Target="../tags/tag856.xml"/><Relationship Id="rId5" Type="http://schemas.openxmlformats.org/officeDocument/2006/relationships/tags" Target="../tags/tag857.xml"/><Relationship Id="rId6" Type="http://schemas.openxmlformats.org/officeDocument/2006/relationships/tags" Target="../tags/tag858.xml"/><Relationship Id="rId7" Type="http://schemas.openxmlformats.org/officeDocument/2006/relationships/tags" Target="../tags/tag859.xml"/><Relationship Id="rId8" Type="http://schemas.openxmlformats.org/officeDocument/2006/relationships/tags" Target="../tags/tag860.xml"/><Relationship Id="rId9" Type="http://schemas.openxmlformats.org/officeDocument/2006/relationships/tags" Target="../tags/tag861.xml"/><Relationship Id="rId10" Type="http://schemas.openxmlformats.org/officeDocument/2006/relationships/tags" Target="../tags/tag862.xml"/><Relationship Id="rId11" Type="http://schemas.openxmlformats.org/officeDocument/2006/relationships/tags" Target="../tags/tag863.xml"/><Relationship Id="rId12" Type="http://schemas.openxmlformats.org/officeDocument/2006/relationships/tags" Target="../tags/tag864.xml"/><Relationship Id="rId13" Type="http://schemas.openxmlformats.org/officeDocument/2006/relationships/tags" Target="../tags/tag865.xml"/><Relationship Id="rId14" Type="http://schemas.openxmlformats.org/officeDocument/2006/relationships/tags" Target="../tags/tag866.xml"/><Relationship Id="rId15" Type="http://schemas.openxmlformats.org/officeDocument/2006/relationships/tags" Target="../tags/tag867.xml"/><Relationship Id="rId16" Type="http://schemas.openxmlformats.org/officeDocument/2006/relationships/tags" Target="../tags/tag868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69.xml"/><Relationship Id="rId2" Type="http://schemas.openxmlformats.org/officeDocument/2006/relationships/tags" Target="../tags/tag870.xml"/><Relationship Id="rId3" Type="http://schemas.openxmlformats.org/officeDocument/2006/relationships/tags" Target="../tags/tag871.xml"/><Relationship Id="rId4" Type="http://schemas.openxmlformats.org/officeDocument/2006/relationships/tags" Target="../tags/tag872.xml"/><Relationship Id="rId5" Type="http://schemas.openxmlformats.org/officeDocument/2006/relationships/tags" Target="../tags/tag873.xml"/><Relationship Id="rId6" Type="http://schemas.openxmlformats.org/officeDocument/2006/relationships/tags" Target="../tags/tag874.xml"/><Relationship Id="rId7" Type="http://schemas.openxmlformats.org/officeDocument/2006/relationships/tags" Target="../tags/tag875.xml"/><Relationship Id="rId8" Type="http://schemas.openxmlformats.org/officeDocument/2006/relationships/tags" Target="../tags/tag876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77.xml"/><Relationship Id="rId2" Type="http://schemas.openxmlformats.org/officeDocument/2006/relationships/tags" Target="../tags/tag878.xml"/><Relationship Id="rId3" Type="http://schemas.openxmlformats.org/officeDocument/2006/relationships/tags" Target="../tags/tag879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80.xml"/><Relationship Id="rId2" Type="http://schemas.openxmlformats.org/officeDocument/2006/relationships/tags" Target="../tags/tag881.xml"/><Relationship Id="rId3" Type="http://schemas.openxmlformats.org/officeDocument/2006/relationships/tags" Target="../tags/tag882.xml"/><Relationship Id="rId4" Type="http://schemas.openxmlformats.org/officeDocument/2006/relationships/tags" Target="../tags/tag883.xml"/><Relationship Id="rId5" Type="http://schemas.openxmlformats.org/officeDocument/2006/relationships/tags" Target="../tags/tag884.xml"/><Relationship Id="rId6" Type="http://schemas.openxmlformats.org/officeDocument/2006/relationships/tags" Target="../tags/tag885.xml"/><Relationship Id="rId7" Type="http://schemas.openxmlformats.org/officeDocument/2006/relationships/tags" Target="../tags/tag886.xml"/><Relationship Id="rId8" Type="http://schemas.openxmlformats.org/officeDocument/2006/relationships/tags" Target="../tags/tag887.xml"/><Relationship Id="rId9" Type="http://schemas.openxmlformats.org/officeDocument/2006/relationships/tags" Target="../tags/tag888.xml"/><Relationship Id="rId10" Type="http://schemas.openxmlformats.org/officeDocument/2006/relationships/tags" Target="../tags/tag889.xml"/><Relationship Id="rId11" Type="http://schemas.openxmlformats.org/officeDocument/2006/relationships/tags" Target="../tags/tag890.xml"/><Relationship Id="rId12" Type="http://schemas.openxmlformats.org/officeDocument/2006/relationships/tags" Target="../tags/tag89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92.xml"/><Relationship Id="rId2" Type="http://schemas.openxmlformats.org/officeDocument/2006/relationships/tags" Target="../tags/tag893.xml"/><Relationship Id="rId3" Type="http://schemas.openxmlformats.org/officeDocument/2006/relationships/tags" Target="../tags/tag894.xml"/><Relationship Id="rId4" Type="http://schemas.openxmlformats.org/officeDocument/2006/relationships/tags" Target="../tags/tag895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896.xml"/><Relationship Id="rId2" Type="http://schemas.openxmlformats.org/officeDocument/2006/relationships/tags" Target="../tags/tag897.xml"/><Relationship Id="rId3" Type="http://schemas.openxmlformats.org/officeDocument/2006/relationships/tags" Target="../tags/tag898.xml"/><Relationship Id="rId4" Type="http://schemas.openxmlformats.org/officeDocument/2006/relationships/tags" Target="../tags/tag899.xml"/><Relationship Id="rId5" Type="http://schemas.openxmlformats.org/officeDocument/2006/relationships/tags" Target="../tags/tag900.xml"/><Relationship Id="rId6" Type="http://schemas.openxmlformats.org/officeDocument/2006/relationships/tags" Target="../tags/tag901.xml"/><Relationship Id="rId7" Type="http://schemas.openxmlformats.org/officeDocument/2006/relationships/tags" Target="../tags/tag902.xml"/><Relationship Id="rId8" Type="http://schemas.openxmlformats.org/officeDocument/2006/relationships/tags" Target="../tags/tag903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04.xml"/><Relationship Id="rId2" Type="http://schemas.openxmlformats.org/officeDocument/2006/relationships/tags" Target="../tags/tag905.xml"/><Relationship Id="rId3" Type="http://schemas.openxmlformats.org/officeDocument/2006/relationships/tags" Target="../tags/tag906.xml"/><Relationship Id="rId4" Type="http://schemas.openxmlformats.org/officeDocument/2006/relationships/tags" Target="../tags/tag907.xml"/><Relationship Id="rId5" Type="http://schemas.openxmlformats.org/officeDocument/2006/relationships/tags" Target="../tags/tag908.xml"/><Relationship Id="rId6" Type="http://schemas.openxmlformats.org/officeDocument/2006/relationships/tags" Target="../tags/tag909.xml"/><Relationship Id="rId7" Type="http://schemas.openxmlformats.org/officeDocument/2006/relationships/tags" Target="../tags/tag910.xml"/><Relationship Id="rId8" Type="http://schemas.openxmlformats.org/officeDocument/2006/relationships/tags" Target="../tags/tag911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12.xml"/><Relationship Id="rId2" Type="http://schemas.openxmlformats.org/officeDocument/2006/relationships/tags" Target="../tags/tag913.xml"/><Relationship Id="rId3" Type="http://schemas.openxmlformats.org/officeDocument/2006/relationships/tags" Target="../tags/tag914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15.xml"/><Relationship Id="rId2" Type="http://schemas.openxmlformats.org/officeDocument/2006/relationships/tags" Target="../tags/tag916.xml"/><Relationship Id="rId3" Type="http://schemas.openxmlformats.org/officeDocument/2006/relationships/tags" Target="../tags/tag917.xml"/><Relationship Id="rId4" Type="http://schemas.openxmlformats.org/officeDocument/2006/relationships/tags" Target="../tags/tag918.xml"/><Relationship Id="rId5" Type="http://schemas.openxmlformats.org/officeDocument/2006/relationships/tags" Target="../tags/tag919.xml"/><Relationship Id="rId6" Type="http://schemas.openxmlformats.org/officeDocument/2006/relationships/tags" Target="../tags/tag920.xml"/><Relationship Id="rId7" Type="http://schemas.openxmlformats.org/officeDocument/2006/relationships/tags" Target="../tags/tag921.xml"/><Relationship Id="rId8" Type="http://schemas.openxmlformats.org/officeDocument/2006/relationships/tags" Target="../tags/tag922.xml"/><Relationship Id="rId9" Type="http://schemas.openxmlformats.org/officeDocument/2006/relationships/tags" Target="../tags/tag923.xml"/><Relationship Id="rId10" Type="http://schemas.openxmlformats.org/officeDocument/2006/relationships/tags" Target="../tags/tag924.xml"/><Relationship Id="rId11" Type="http://schemas.openxmlformats.org/officeDocument/2006/relationships/tags" Target="../tags/tag925.xml"/><Relationship Id="rId12" Type="http://schemas.openxmlformats.org/officeDocument/2006/relationships/tags" Target="../tags/tag926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27.xml"/><Relationship Id="rId2" Type="http://schemas.openxmlformats.org/officeDocument/2006/relationships/tags" Target="../tags/tag928.xml"/><Relationship Id="rId3" Type="http://schemas.openxmlformats.org/officeDocument/2006/relationships/tags" Target="../tags/tag929.xml"/><Relationship Id="rId4" Type="http://schemas.openxmlformats.org/officeDocument/2006/relationships/tags" Target="../tags/tag930.xml"/><Relationship Id="rId5" Type="http://schemas.openxmlformats.org/officeDocument/2006/relationships/tags" Target="../tags/tag931.xml"/><Relationship Id="rId6" Type="http://schemas.openxmlformats.org/officeDocument/2006/relationships/tags" Target="../tags/tag932.xml"/><Relationship Id="rId7" Type="http://schemas.openxmlformats.org/officeDocument/2006/relationships/tags" Target="../tags/tag933.xml"/><Relationship Id="rId8" Type="http://schemas.openxmlformats.org/officeDocument/2006/relationships/tags" Target="../tags/tag934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35.xml"/><Relationship Id="rId2" Type="http://schemas.openxmlformats.org/officeDocument/2006/relationships/tags" Target="../tags/tag936.xml"/><Relationship Id="rId3" Type="http://schemas.openxmlformats.org/officeDocument/2006/relationships/tags" Target="../tags/tag937.xml"/><Relationship Id="rId4" Type="http://schemas.openxmlformats.org/officeDocument/2006/relationships/tags" Target="../tags/tag938.xml"/><Relationship Id="rId5" Type="http://schemas.openxmlformats.org/officeDocument/2006/relationships/tags" Target="../tags/tag939.xml"/><Relationship Id="rId6" Type="http://schemas.openxmlformats.org/officeDocument/2006/relationships/tags" Target="../tags/tag940.xml"/><Relationship Id="rId7" Type="http://schemas.openxmlformats.org/officeDocument/2006/relationships/tags" Target="../tags/tag941.xml"/><Relationship Id="rId8" Type="http://schemas.openxmlformats.org/officeDocument/2006/relationships/tags" Target="../tags/tag942.xml"/><Relationship Id="rId9" Type="http://schemas.openxmlformats.org/officeDocument/2006/relationships/tags" Target="../tags/tag943.xml"/><Relationship Id="rId10" Type="http://schemas.openxmlformats.org/officeDocument/2006/relationships/tags" Target="../tags/tag944.xml"/><Relationship Id="rId11" Type="http://schemas.openxmlformats.org/officeDocument/2006/relationships/tags" Target="../tags/tag945.xml"/><Relationship Id="rId12" Type="http://schemas.openxmlformats.org/officeDocument/2006/relationships/tags" Target="../tags/tag946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47.xml"/><Relationship Id="rId2" Type="http://schemas.openxmlformats.org/officeDocument/2006/relationships/tags" Target="../tags/tag948.xml"/><Relationship Id="rId3" Type="http://schemas.openxmlformats.org/officeDocument/2006/relationships/tags" Target="../tags/tag949.xml"/><Relationship Id="rId4" Type="http://schemas.openxmlformats.org/officeDocument/2006/relationships/tags" Target="../tags/tag950.xml"/><Relationship Id="rId5" Type="http://schemas.openxmlformats.org/officeDocument/2006/relationships/tags" Target="../tags/tag951.xml"/><Relationship Id="rId6" Type="http://schemas.openxmlformats.org/officeDocument/2006/relationships/tags" Target="../tags/tag952.xml"/><Relationship Id="rId7" Type="http://schemas.openxmlformats.org/officeDocument/2006/relationships/tags" Target="../tags/tag953.xml"/><Relationship Id="rId8" Type="http://schemas.openxmlformats.org/officeDocument/2006/relationships/tags" Target="../tags/tag954.xml"/><Relationship Id="rId9" Type="http://schemas.openxmlformats.org/officeDocument/2006/relationships/tags" Target="../tags/tag955.xml"/><Relationship Id="rId10" Type="http://schemas.openxmlformats.org/officeDocument/2006/relationships/tags" Target="../tags/tag956.xml"/><Relationship Id="rId11" Type="http://schemas.openxmlformats.org/officeDocument/2006/relationships/tags" Target="../tags/tag957.xml"/><Relationship Id="rId12" Type="http://schemas.openxmlformats.org/officeDocument/2006/relationships/tags" Target="../tags/tag958.xml"/><Relationship Id="rId13" Type="http://schemas.openxmlformats.org/officeDocument/2006/relationships/tags" Target="../tags/tag959.xml"/><Relationship Id="rId14" Type="http://schemas.openxmlformats.org/officeDocument/2006/relationships/tags" Target="../tags/tag960.xml"/><Relationship Id="rId15" Type="http://schemas.openxmlformats.org/officeDocument/2006/relationships/tags" Target="../tags/tag961.xml"/><Relationship Id="rId16" Type="http://schemas.openxmlformats.org/officeDocument/2006/relationships/tags" Target="../tags/tag962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963.xml"/><Relationship Id="rId2" Type="http://schemas.openxmlformats.org/officeDocument/2006/relationships/tags" Target="../tags/tag964.xml"/><Relationship Id="rId3" Type="http://schemas.openxmlformats.org/officeDocument/2006/relationships/tags" Target="../tags/tag96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2024年国际投资与贸易合作的新机会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14540" y="79375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全球贸易环境的变化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2175" y="58293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64885" y="67564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884545" y="822552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36180" y="190055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投资的新领域和热点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17"/>
          <p:cNvSpPr/>
          <p:nvPr>
            <p:custDataLst>
              <p:tags r:id="rId8"/>
            </p:custDataLst>
          </p:nvPr>
        </p:nvSpPr>
        <p:spPr>
          <a:xfrm>
            <a:off x="6393815" y="168973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8"/>
          <p:cNvSpPr/>
          <p:nvPr>
            <p:custDataLst>
              <p:tags r:id="rId9"/>
            </p:custDataLst>
          </p:nvPr>
        </p:nvSpPr>
        <p:spPr>
          <a:xfrm>
            <a:off x="6486525" y="178244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09042" y="1896110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711440" y="300736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国际合作的模式和趋势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31"/>
          <p:cNvSpPr/>
          <p:nvPr>
            <p:custDataLst>
              <p:tags r:id="rId12"/>
            </p:custDataLst>
          </p:nvPr>
        </p:nvSpPr>
        <p:spPr>
          <a:xfrm>
            <a:off x="6569075" y="279654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34"/>
          <p:cNvSpPr/>
          <p:nvPr>
            <p:custDataLst>
              <p:tags r:id="rId13"/>
            </p:custDataLst>
          </p:nvPr>
        </p:nvSpPr>
        <p:spPr>
          <a:xfrm>
            <a:off x="6661785" y="288925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484302" y="3010535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1910" y="411416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投资的风险和挑战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19545" y="390334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2255" y="399605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434772" y="4115117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349490" y="522097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应对变化的策略和建议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207125" y="50101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299835" y="51028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131560" y="5219699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全球贸易环境的变化</a:t>
            </a:r>
            <a:endParaRPr altLang="en-US" lang="zh-CN"/>
          </a:p>
        </p:txBody>
      </p:sp>
      <p:sp>
        <p:nvSpPr>
          <p:cNvPr id="10505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全球经济复苏带来的新机遇</a:t>
            </a:r>
            <a:endParaRPr altLang="en-US" lang="zh-CN"/>
          </a:p>
        </p:txBody>
      </p:sp>
      <p:sp>
        <p:nvSpPr>
          <p:cNvPr id="105100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0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0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1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技术创新将为贸易和投资提供更多可能性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1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1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1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全球经济复苏将促进投资与贸易增长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2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2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2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2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新兴市场和发展中经济体将迎来更多机会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2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3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3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3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区域经济一体化和自由贸易协定将进一步加强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技术创新对贸易的影响</a:t>
            </a:r>
            <a:endParaRPr altLang="en-US" lang="zh-CN"/>
          </a:p>
        </p:txBody>
      </p:sp>
      <p:sp>
        <p:nvSpPr>
          <p:cNvPr id="105132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32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132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自动化和人工智能技术提高了生产效率，降低了成本，促进了全球贸易的发展。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2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33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33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区块链技术改善了供应链管理，提高了贸易的可追溯性和透明度，增强了贸易的安全性。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3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33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33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5G和物联网技术加速了贸易信息的流通，提高了贸易的效率和便利性。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4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34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34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数字货币和金融科技降低了跨境交易的成本和时间，为全球贸易提供了新的支付方式。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3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区域经济一体化的趋势</a:t>
            </a:r>
            <a:endParaRPr altLang="en-US" lang="zh-CN"/>
          </a:p>
        </p:txBody>
      </p:sp>
      <p:sp>
        <p:nvSpPr>
          <p:cNvPr id="105163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63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3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欧盟的扩大和深化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63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64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4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亚太地区的自由贸易协定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64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64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非洲大陆自由贸易区的建立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64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5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65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5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拉丁美洲的区域经济一体化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4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跨国企业在新环境中的战略调整</a:t>
            </a:r>
            <a:endParaRPr altLang="en-US" lang="zh-CN"/>
          </a:p>
        </p:txBody>
      </p:sp>
      <p:sp>
        <p:nvSpPr>
          <p:cNvPr id="10519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9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94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94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9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9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95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95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9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适应全球贸易环境的变化，调整产品定位和市场策略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9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优化供应链管理，降低生产成本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9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9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96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96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9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9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97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97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9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加强与国际合作伙伴的沟通和协作，共同应对挑战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9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加强技术创新和研发，提高核心竞争力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26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投资的新领域和热点</a:t>
            </a:r>
            <a:endParaRPr altLang="en-US" lang="zh-CN"/>
          </a:p>
        </p:txBody>
      </p:sp>
      <p:sp>
        <p:nvSpPr>
          <p:cNvPr id="105226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2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绿色能源的投资机会</a:t>
            </a:r>
            <a:endParaRPr altLang="en-US" lang="zh-CN"/>
          </a:p>
        </p:txBody>
      </p:sp>
      <p:sp>
        <p:nvSpPr>
          <p:cNvPr id="105272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简介：随着环保意识的提高和技术的进步，绿色能源成为投资的新领域和热点。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3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3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3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投资机会：太阳能、风能、水能等可再生能源的开发和利用。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3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3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4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发展趋势：随着全球气候变化和环境问题日益严重，绿色能源的需求将持续增长。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4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4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4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政策支持：各国政府对绿色能源的支持力度不断加大，为投资者提供了更多的机会和保障。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4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5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3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数字经济的投资潜力</a:t>
            </a:r>
            <a:endParaRPr altLang="en-US" lang="zh-CN"/>
          </a:p>
        </p:txBody>
      </p:sp>
      <p:sp>
        <p:nvSpPr>
          <p:cNvPr id="105303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04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04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简介：随着数字技术的快速发展，数字经济已经成为全球投资与贸易合作的新领域和热点。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4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04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04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投资潜力：数字经济的投资潜力巨大，涵盖了云计算、大数据、人工智能、物联网等多个领域。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5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05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05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增长动力：数字经济的增长动力主要来自于技术创新、消费升级和产业转型。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5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05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06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未来趋势：未来，数字经济将继续保持快速增长，成为推动全球投资与贸易合作的重要力量。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4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基础设施建设的投资热点</a:t>
            </a:r>
            <a:endParaRPr altLang="en-US" lang="zh-CN"/>
          </a:p>
        </p:txBody>
      </p:sp>
      <p:sp>
        <p:nvSpPr>
          <p:cNvPr id="105334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35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335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5G网络建设：推动数字化转型，提高信息传输速度和容量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5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35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35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新能源项目：促进可持续发展，降低碳排放，提高能源安全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6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36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36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交通基础设施：提高物流效率，降低运输成本，促进区域经济发展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6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36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37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人工智能和大数据中心：推动技术创新，提高生产效率，促进产业升级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5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新兴市场的投资吸引力</a:t>
            </a:r>
            <a:endParaRPr altLang="en-US" lang="zh-CN"/>
          </a:p>
        </p:txBody>
      </p:sp>
      <p:sp>
        <p:nvSpPr>
          <p:cNvPr id="105365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简介：新兴市场国家经济增长迅速，具有较大的投资潜力。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6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投资机会：在新兴市场国家，可以发现许多具有潜力的投资项目和领域，如科技、新能源、医疗等。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6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政策支持：新兴市场国家政府为了吸引外资，通常会提供税收优惠、土地租赁等政策支持。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6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风险与挑战：虽然新兴市场国家具有较大的投资潜力，但也存在一定的风险和挑战，如政治稳定性、法律法规等。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9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国际合作的模式和趋势</a:t>
            </a:r>
            <a:endParaRPr altLang="en-US" lang="zh-CN"/>
          </a:p>
        </p:txBody>
      </p:sp>
      <p:sp>
        <p:nvSpPr>
          <p:cNvPr id="10539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4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跨国企业合作的新模式</a:t>
            </a:r>
            <a:endParaRPr altLang="en-US" lang="zh-CN"/>
          </a:p>
        </p:txBody>
      </p:sp>
      <p:sp>
        <p:nvSpPr>
          <p:cNvPr id="105441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441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441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数字化合作：利用互联网和大数据技术，实现跨国企业间的信息共享和业务协同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1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442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442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供应链整合：跨国企业通过整合全球供应链资源，实现更高效的生产和物流运作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2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442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442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联合研发：跨国企业共同投入资源进行技术研发，加速创新并降低研发成本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3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443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443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共享经济：跨国企业共享平台、技术和品牌资源，实现互利共赢的商业模式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政府间合作项目的推进</a:t>
            </a:r>
            <a:endParaRPr altLang="en-US" lang="zh-CN"/>
          </a:p>
        </p:txBody>
      </p:sp>
      <p:sp>
        <p:nvSpPr>
          <p:cNvPr id="105472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72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72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72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73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政府间合作项目的发展历程和现状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73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政府间合作项目的定义和类型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73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政府间合作项目的优势和挑战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73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政府间合作项目的未来趋势和展望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国际组织在贸易合作中的作用</a:t>
            </a:r>
            <a:endParaRPr altLang="en-US" lang="zh-CN"/>
          </a:p>
        </p:txBody>
      </p:sp>
      <p:sp>
        <p:nvSpPr>
          <p:cNvPr id="105502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02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02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03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解决争端：国际组织通过调解和仲裁等方式解决贸易争端，维护多边贸易体制的稳定和权威性。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3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03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03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03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提供平台：国际组织为各国开展贸易合作提供交流平台，促进信息共享和经验交流。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4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04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04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04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制定规则：国际组织制定国际贸易规则，促进公平竞争和可持续发展，为贸易合作提供法律保障。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4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05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05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05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促进合作：国际组织鼓励和支持跨国企业开展贸易合作，推动技术创新和市场拓展，促进全球经济的繁荣和发展。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34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全球供应链的优化和调整</a:t>
            </a:r>
            <a:endParaRPr altLang="en-US" lang="zh-CN"/>
          </a:p>
        </p:txBody>
      </p:sp>
      <p:sp>
        <p:nvSpPr>
          <p:cNvPr id="105534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34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34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34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35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数字化技术的应用：通过大数据、人工智能等技术提升供应链的透明度和效率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35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全球供应链的调整：企业将根据市场需求和地缘政治风险重新评估和调整供应链布局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35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可持续性和环保要求：企业将更加注重环保和可持续发展，推动绿色供应链的建立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35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多元化供应商策略：企业将采取多元化供应商策略，降低单一供应商的风险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6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投资的风险和挑战</a:t>
            </a:r>
            <a:endParaRPr altLang="en-US" lang="zh-CN"/>
          </a:p>
        </p:txBody>
      </p:sp>
      <p:sp>
        <p:nvSpPr>
          <p:cNvPr id="10556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1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全球经济不确定性的影响</a:t>
            </a:r>
            <a:endParaRPr altLang="en-US" lang="zh-CN"/>
          </a:p>
        </p:txBody>
      </p:sp>
      <p:sp>
        <p:nvSpPr>
          <p:cNvPr id="105610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0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10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1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11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1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11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1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12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技术变革加速，对传统产业和商业模式带来挑战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12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地缘政治风险加大，影响国际投资和贸易合作的安全性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12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贸易保护主义抬头，导致全球贸易环境的不稳定性增加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12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金融市场波动，影响投资收益和资本流动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4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贸易保护主义的挑战</a:t>
            </a:r>
            <a:endParaRPr altLang="en-US" lang="zh-CN"/>
          </a:p>
        </p:txBody>
      </p:sp>
      <p:sp>
        <p:nvSpPr>
          <p:cNvPr id="105641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定义：贸易保护主义是一种政策，通过限制进口以保护本国产业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1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原因：国内产业受到威胁、经济不景气、政治因素等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1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影响：对国际贸易造成阻碍，导致全球贸易量下降、企业利润受损等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2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应对策略：加强国际合作、推动自由贸易、提高自身竞争力等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0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跨国投资的风险管理</a:t>
            </a:r>
            <a:endParaRPr altLang="en-US" lang="zh-CN"/>
          </a:p>
        </p:txBody>
      </p:sp>
      <p:sp>
        <p:nvSpPr>
          <p:cNvPr id="105670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71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71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71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71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经济风险：汇率波动、通货膨胀等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71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政治风险：包括政策变动、政局不稳等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72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法律风险：法律法规差异、知识产权保护等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72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文化风险：文化差异、社会习俗等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00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国际合作的障碍和难题</a:t>
            </a:r>
            <a:endParaRPr altLang="en-US" lang="zh-CN"/>
          </a:p>
        </p:txBody>
      </p:sp>
      <p:sp>
        <p:nvSpPr>
          <p:cNvPr id="105701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01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01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01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01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经济风险：国际经济形势的变化、汇率波动、贸易壁垒和贸易战等可能导致投资收益不稳定或亏损。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02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政治风险：不同国家的政治稳定性、政策连续性和国际关系等因素可能影响投资安全和回报。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02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法律风险：不同国家的法律法规、监管政策和税制等可能存在差异，投资者需要了解并遵守当地的法律法规。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02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文化风险：不同国家和地区的文化差异、语言障碍和价值观等可能导致沟通障碍和文化冲突，影响国际合作的顺利进行。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3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应对变化的策略和建议</a:t>
            </a:r>
            <a:endParaRPr altLang="en-US" lang="zh-CN"/>
          </a:p>
        </p:txBody>
      </p:sp>
      <p:sp>
        <p:nvSpPr>
          <p:cNvPr id="10573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7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企业如何抓住新机会</a:t>
            </a:r>
            <a:endParaRPr altLang="en-US" lang="zh-CN"/>
          </a:p>
        </p:txBody>
      </p:sp>
      <p:sp>
        <p:nvSpPr>
          <p:cNvPr id="105777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7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777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7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78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8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778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8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78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提高企业核心竞争力，增强自身实力以应对挑战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79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灵活运用各种贸易手段和金融工具，降低经营风险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79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关注国际投资与贸易政策变化，及时调整企业战略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79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加强与国际合作伙伴的沟通和合作，共同开拓市场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08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政府层面的政策建议</a:t>
            </a:r>
            <a:endParaRPr altLang="en-US" lang="zh-CN"/>
          </a:p>
        </p:txBody>
      </p:sp>
      <p:sp>
        <p:nvSpPr>
          <p:cNvPr id="105808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08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08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08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09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加强与各国政府的沟通与协调，共同推动国际投资与贸易合作的健康发展。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09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建立完善的法律法规体系，为国际投资与贸易合作提供法律保障。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09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加大对国际投资与贸易合作的政策支持力度，提高企业的国际竞争力。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09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建立国际投资与贸易合作的风险预警机制，及时应对各种风险和挑战。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38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国际组织的作用和责任</a:t>
            </a:r>
            <a:endParaRPr altLang="en-US" lang="zh-CN"/>
          </a:p>
        </p:txBody>
      </p:sp>
      <p:sp>
        <p:nvSpPr>
          <p:cNvPr id="1058384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386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388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促进国际投资与贸易合作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8390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392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394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制定国际规则和标准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8396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398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400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解决贸易争端和纠纷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8402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404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406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提供政策建议和指导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69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个人投资者如何应对变化</a:t>
            </a:r>
            <a:endParaRPr altLang="en-US" lang="zh-CN"/>
          </a:p>
        </p:txBody>
      </p:sp>
      <p:sp>
        <p:nvSpPr>
          <p:cNvPr id="105869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69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69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70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增强自身投资知识，提高投资技能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70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70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70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70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关注国际投资环境的变化，及时调整投资策略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71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71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71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71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多元化投资组合，降低风险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71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72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72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72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寻求专业投资机构的帮助与指导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010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9012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5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5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1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5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2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5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3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5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4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5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5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SLIDE_ID" val="custom2023089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2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8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8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31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832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7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7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13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914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6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65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2024-01-03T14:50:19Z</dcterms:created>
  <dcterms:modified xsi:type="dcterms:W3CDTF">2024-01-03T14:50:19Z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6676a42bfed04ce98344d17aefff6334_21</vt:lpwstr>
  </property>
</Properties>
</file>