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  <p:sldId id="404" r:id="rId9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3322E97-5A96-9944-DEA0-C3D492B21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3010466"/>
            <a:ext cx="10076033" cy="83706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642F082-F6D6-4139-58AE-7E6EE7458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258473"/>
            <a:ext cx="11083636" cy="234105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7C755D-1C31-75C9-0492-A2495F812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35" y="3813043"/>
            <a:ext cx="240026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23B081E-6FC7-6745-A8B6-133DDFA96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139" y="3820547"/>
            <a:ext cx="2880320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EEFA758-CB95-1FD1-68CD-1CC3AEFA8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030911"/>
            <a:ext cx="11083636" cy="279617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FA40BE9-A9C6-2702-E733-527719B4A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819" y="3567627"/>
            <a:ext cx="480053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C4B6B5D-ADAF-00E6-F8FE-F366CAD5C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320" y="3722713"/>
            <a:ext cx="384043" cy="33582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0C75DB5-AA00-696D-B166-23B699338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203" y="3577507"/>
            <a:ext cx="454011" cy="52207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F9BEA92-8BB4-3225-F89F-407FF29EB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815" y="3567627"/>
            <a:ext cx="454011" cy="5220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19D1D68-6EDB-E61A-6612-A7DACD96E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3316" y="3567627"/>
            <a:ext cx="454011" cy="52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6403A24-AC26-2214-BE08-6760D2FA4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48309"/>
            <a:ext cx="11083636" cy="296137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8591E5C-D46F-D147-4D64-B71DD24FA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76" y="3466869"/>
            <a:ext cx="6780763" cy="178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7B68E8A-A40E-3C66-8AF7-64C1A5857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08825"/>
            <a:ext cx="11083636" cy="304034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673DB73-B6B5-75BD-7FE9-01CDA495A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81" y="3525011"/>
            <a:ext cx="6048672" cy="18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9121B6-1D82-B7B2-20C6-15F0E4D40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055953"/>
            <a:ext cx="11083636" cy="274609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10E73EB-4989-11B0-0772-F1ADC8878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2756925"/>
            <a:ext cx="5952661" cy="20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82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6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1_Office 主题​​</vt:lpstr>
      <vt:lpstr>Slide 1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