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14" r:id="rId1"/>
    <p:sldMasterId id="2147484151" r:id="rId2"/>
  </p:sldMasterIdLst>
  <p:notesMasterIdLst>
    <p:notesMasterId r:id="rId3"/>
  </p:notesMasterIdLst>
  <p:sldIdLst>
    <p:sldId id="486" r:id="rId4"/>
    <p:sldId id="490" r:id="rId5"/>
    <p:sldId id="493" r:id="rId6"/>
    <p:sldId id="496" r:id="rId7"/>
    <p:sldId id="502" r:id="rId9"/>
    <p:sldId id="505" r:id="rId10"/>
    <p:sldId id="508" r:id="rId11"/>
    <p:sldId id="511" r:id="rId12"/>
    <p:sldId id="517" r:id="rId14"/>
    <p:sldId id="520" r:id="rId15"/>
    <p:sldId id="523" r:id="rId16"/>
    <p:sldId id="526" r:id="rId17"/>
    <p:sldId id="532" r:id="rId19"/>
    <p:sldId id="535" r:id="rId20"/>
    <p:sldId id="538" r:id="rId21"/>
    <p:sldId id="541" r:id="rId22"/>
    <p:sldId id="547" r:id="rId24"/>
    <p:sldId id="550" r:id="rId25"/>
    <p:sldId id="553" r:id="rId26"/>
    <p:sldId id="556" r:id="rId27"/>
    <p:sldId id="562" r:id="rId29"/>
    <p:sldId id="565" r:id="rId30"/>
    <p:sldId id="568" r:id="rId31"/>
    <p:sldId id="571" r:id="rId32"/>
    <p:sldId id="577" r:id="rId34"/>
    <p:sldId id="580" r:id="rId35"/>
    <p:sldId id="583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15" r:id="rId1"/>
    <p:sldLayoutId id="2147484116" r:id="rId2"/>
    <p:sldLayoutId id="2147484117" r:id="rId3"/>
    <p:sldLayoutId id="2147484118" r:id="rId4"/>
    <p:sldLayoutId id="2147484119" r:id="rId5"/>
    <p:sldLayoutId id="2147484120" r:id="rId6"/>
    <p:sldLayoutId id="2147484121" r:id="rId7"/>
    <p:sldLayoutId id="2147484122" r:id="rId8"/>
    <p:sldLayoutId id="2147484123" r:id="rId9"/>
    <p:sldLayoutId id="2147484124" r:id="rId10"/>
    <p:sldLayoutId id="21474841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tags" Target="../tags/tag289.xml"/><Relationship Id="rId22" Type="http://schemas.openxmlformats.org/officeDocument/2006/relationships/tags" Target="../tags/tag290.xml"/><Relationship Id="rId23" Type="http://schemas.openxmlformats.org/officeDocument/2006/relationships/tags" Target="../tags/tag291.xml"/><Relationship Id="rId24" Type="http://schemas.openxmlformats.org/officeDocument/2006/relationships/tags" Target="../tags/tag292.xml"/><Relationship Id="rId25" Type="http://schemas.openxmlformats.org/officeDocument/2006/relationships/tags" Target="../tags/tag293.xml"/><Relationship Id="rId26" Type="http://schemas.openxmlformats.org/officeDocument/2006/relationships/tags" Target="../tags/tag294.xml"/><Relationship Id="rId27" Type="http://schemas.openxmlformats.org/officeDocument/2006/relationships/tags" Target="../tags/tag295.xml"/><Relationship Id="rId28" Type="http://schemas.openxmlformats.org/officeDocument/2006/relationships/tags" Target="../tags/tag296.xml"/><Relationship Id="rId29" Type="http://schemas.openxmlformats.org/officeDocument/2006/relationships/tags" Target="../tags/tag297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企业管理的员工进步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员工管理的重要性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员工培训与发展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员工激励与留任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员工沟通与参与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员工关怀与企业文化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员工管理的重要性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员工是企业最重要的资源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员工成长是企业发展的关键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员工是企业的核心资产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员工管理直接影响企业绩效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有效管理员工是企业成功的关键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员工管理对于企业发展的影响</a:t>
            </a:r>
            <a:endParaRPr altLang="en-US" lang="zh-CN"/>
          </a:p>
        </p:txBody>
      </p:sp>
      <p:sp>
        <p:nvSpPr>
          <p:cNvPr id="10489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员工管理能够增强企业的竞争力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员工管理是企业稳定发展的关键因素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员工管理能够提高企业的生产效率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员工管理能够促进企业的可持续发展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员工管理对于员工个人成长的影响</a:t>
            </a:r>
            <a:endParaRPr altLang="en-US" lang="zh-CN"/>
          </a:p>
        </p:txBody>
      </p:sp>
      <p:sp>
        <p:nvSpPr>
          <p:cNvPr id="10490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提升员工技能和能力：通过培训和职业规划，员工能够不断提升自己的技能和能力，增强个人竞争力。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增强员工归属感和忠诚度：良好的员工管理能够让员工感受到企业的关怀和重视，增强员工的归属感和忠诚度。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促进员工个人发展：通过合理的晋升机制和职业规划，员工能够看到自己的未来发展前景，从而更加努力地工作。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提高员工工作效率：良好的员工管理能够让员工更加明确自己的工作职责和任务，提高工作效率和质量。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员工培训与发展</a:t>
            </a:r>
            <a:endParaRPr altLang="en-US" lang="zh-CN"/>
          </a:p>
        </p:txBody>
      </p:sp>
      <p:sp>
        <p:nvSpPr>
          <p:cNvPr id="104909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提供多元化的培训课程</a:t>
            </a:r>
            <a:endParaRPr altLang="en-US" lang="zh-CN"/>
          </a:p>
        </p:txBody>
      </p:sp>
      <p:sp>
        <p:nvSpPr>
          <p:cNvPr id="10491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结合实际工作场景的案例分析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针对不同岗位和职能的培训课程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线上和线下的培训方式相结合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鼓励员工自我学习和成长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建立完善的晋升机制</a:t>
            </a:r>
            <a:endParaRPr altLang="en-US" lang="zh-CN"/>
          </a:p>
        </p:txBody>
      </p:sp>
      <p:sp>
        <p:nvSpPr>
          <p:cNvPr id="10491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提供培训机会：为员工提供培训机会，提高员工的专业技能和综合素质，为晋升做好准备。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激励员工：通过激励措施，如晋升加薪、奖金、荣誉等，激发员工的工作积极性和晋升动力。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明确晋升通道：为员工提供明确的晋升通道，包括管理通道、技术通道、市场通道等，让员工明确自己的职业发展方向。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制定晋升标准：制定明确的晋升标准，包括工作绩效、能力、市场参考等，确保晋升的公正性和客观性。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鼓励员工自我发展</a:t>
            </a:r>
            <a:endParaRPr altLang="en-US" lang="zh-CN"/>
          </a:p>
        </p:txBody>
      </p:sp>
      <p:sp>
        <p:nvSpPr>
          <p:cNvPr id="10492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提供培训机会：提供多样化的培训和发展机会，帮助员工提升技能和知识水平。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建立信任：给予员工充分的信任和支持，鼓励他们勇于尝试和挑战自我。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激发内在动力：鼓励员工自我激励和自我驱动，激发他们的内在动力和创造力。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奖励与认可：对员工的进步和成就给予及时的奖励和认可，增强他们的自信心和归属感。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员工激励与留任</a:t>
            </a:r>
            <a:endParaRPr altLang="en-US" lang="zh-CN"/>
          </a:p>
        </p:txBody>
      </p:sp>
      <p:sp>
        <p:nvSpPr>
          <p:cNvPr id="104930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493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奖励与惩罚：建立奖励和惩罚制度，对表现优秀的员工给予适当的奖励，对表现不佳的员工进行适当的惩罚。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了解员工需求：通过调查和沟通，了解员工的需求和期望，为制定激励机制提供依据。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设定明确目标：设定具体、可衡量、可达成、相关性强和时限明确的目标，激发员工的积极性和动力。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提供培训和发展机会：为员工提供培训和发展机会，帮助员工提升技能和知识水平，增强员工的归属感和忠诚度。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关注员工福利</a:t>
            </a:r>
            <a:endParaRPr altLang="en-US" lang="zh-CN"/>
          </a:p>
        </p:txBody>
      </p:sp>
      <p:sp>
        <p:nvSpPr>
          <p:cNvPr id="10494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提供良好的工作环境和设施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制定合理的薪酬和福利制度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给予员工培训和发展机会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关注员工身心健康，提供必要的关怀和支持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提高员工满意度和忠诚度</a:t>
            </a:r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员工激励：通过奖励、晋升等方式激发员工的工作积极性和创造力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员工关怀：关注员工的工作和生活，提供必要的支持和帮助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员工培训：通过培训和发展计划提高员工的技能和能力，增强员工的职业竞争力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企业文化：营造积极向上、和谐健康的企业文化，增强员工的归属感和忠诚度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员工沟通与参与</a:t>
            </a:r>
            <a:endParaRPr altLang="en-US" lang="zh-CN"/>
          </a:p>
        </p:txBody>
      </p:sp>
      <p:sp>
        <p:nvSpPr>
          <p:cNvPr id="104952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建立有效的沟通渠道</a:t>
            </a:r>
            <a:endParaRPr altLang="en-US" lang="zh-CN"/>
          </a:p>
        </p:txBody>
      </p:sp>
      <p:sp>
        <p:nvSpPr>
          <p:cNvPr id="10495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建立多渠道沟通：利用电子邮件、内部网站、社交媒体等多种渠道，确保员工随时随地都能与公司保持联系。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明确沟通目标：确保员工了解公司的战略目标和业务计划，以便更好地参与其中。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鼓励员工提出建议和意见：通过设立专门的建议箱或在线平台，鼓励员工提出自己的想法和建议，提高员工的参与度和归属感。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定期组织员工会议：定期组织员工会议，让员工了解公司的最新动态和业务进展，同时也能为员工提供交流和学习的机会。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鼓励员工参与决策</a:t>
            </a:r>
            <a:endParaRPr altLang="en-US" lang="zh-CN"/>
          </a:p>
        </p:txBody>
      </p:sp>
      <p:sp>
        <p:nvSpPr>
          <p:cNvPr id="10496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建立信任：让员工感受到被信任和尊重，增强归属感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倾听反馈：积极倾听员工的意见和建议，及时调整决策方向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激励措施：通过奖励机制激励员工积极参与决策，提高工作积极性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明确目标：清晰明确的沟通目标，让员工了解公司的战略方向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提高员工的归属感和责任感</a:t>
            </a:r>
            <a:endParaRPr altLang="en-US" lang="zh-CN"/>
          </a:p>
        </p:txBody>
      </p:sp>
      <p:sp>
        <p:nvSpPr>
          <p:cNvPr id="10496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建立良好的沟通机制：鼓励员工表达意见和建议，及时反馈和解决问题，增强员工参与感和归属感。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制定明确的责任分工：明确员工的工作职责和任务，建立工作目标和计划，激发员工的责任感和使命感。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营造积极的工作氛围：鼓励团队合作和互助，建立良好的工作关系，提高员工的工作满意度和归属感。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关注员工成长和发展：提供培训和发展机会，鼓励员工学习和进步，增强员工的个人成就感和归属感。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员工关怀与企业文化</a:t>
            </a:r>
            <a:endParaRPr altLang="en-US" lang="zh-CN"/>
          </a:p>
        </p:txBody>
      </p:sp>
      <p:sp>
        <p:nvSpPr>
          <p:cNvPr id="10497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关注员工身心健康</a:t>
            </a:r>
            <a:endParaRPr altLang="en-US" lang="zh-CN"/>
          </a:p>
        </p:txBody>
      </p:sp>
      <p:sp>
        <p:nvSpPr>
          <p:cNvPr id="10497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定期组织员工体检，关注员工身体健康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设立员工心理健康热线，提供心理咨询服务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鼓励员工参加体育锻炼，提高身体素质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关注员工家庭生活，提供家庭支持与帮助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营造积极的企业文化</a:t>
            </a:r>
            <a:endParaRPr altLang="en-US" lang="zh-CN"/>
          </a:p>
        </p:txBody>
      </p:sp>
      <p:sp>
        <p:nvSpPr>
          <p:cNvPr id="10498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建立明确的企业愿景和使命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鼓励员工参与企业决策和管理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倡导积极向上的工作氛围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培养员工的企业归属感和忠诚度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提高员工的凝聚力和向心力</a:t>
            </a:r>
            <a:endParaRPr altLang="en-US" lang="zh-CN"/>
          </a:p>
        </p:txBody>
      </p:sp>
      <p:sp>
        <p:nvSpPr>
          <p:cNvPr id="10499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建立良好的员工关怀机制：关注员工的工作和生活，提供必要的支持和帮助，增强员工的归属感和忠诚度。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塑造积极的企业文化：倡导积极向上、团结协作的企业文化，鼓励员工发挥个人才能，同时注重团队协作，形成共同的目标和价值观。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制定明确的激励机制：通过合理的薪酬、晋升和奖励制度，激发员工的工作热情和创造力，提高员工的工作满意度和绩效。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开展团队建设活动：组织各种形式的团队建设活动，增强员工之间的交流和合作，提高团队的凝聚力和向心力。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98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总结员工管理的重要性和措施</a:t>
            </a:r>
            <a:endParaRPr altLang="en-US" lang="zh-CN"/>
          </a:p>
        </p:txBody>
      </p:sp>
      <p:sp>
        <p:nvSpPr>
          <p:cNvPr id="10500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员工管理对企业发展的重要性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员工管理对企业文化的塑造作用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未来员工管理的挑战和应对策略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员工管理的主要措施和实施效果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展望未来员工管理的趋势和挑战</a:t>
            </a:r>
            <a:endParaRPr altLang="en-US" lang="zh-CN"/>
          </a:p>
        </p:txBody>
      </p:sp>
      <p:sp>
        <p:nvSpPr>
          <p:cNvPr id="10501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趋势：数字化、智能化、人性化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挑战：如何应对变革、保持员工满意度和留住人才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未来展望：关注员工成长、激发创新精神和提高工作效率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应对策略：制定合理的人力资源政策、加强培训和激励机制以及建立良好的企业文化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7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2023-12-20T13:33:47Z</dcterms:created>
  <dcterms:modified xsi:type="dcterms:W3CDTF">2023-12-20T13:33:47Z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3850509b27ef47cf9ea5629114491817_21</vt:lpwstr>
  </property>
</Properties>
</file>