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641" r:id="rId1"/>
    <p:sldMasterId id="2147491678" r:id="rId2"/>
  </p:sldMasterIdLst>
  <p:notesMasterIdLst>
    <p:notesMasterId r:id="rId3"/>
  </p:notesMasterIdLst>
  <p:sldIdLst>
    <p:sldId id="3981" r:id="rId4"/>
    <p:sldId id="3986" r:id="rId5"/>
    <p:sldId id="3990" r:id="rId6"/>
    <p:sldId id="3993" r:id="rId7"/>
    <p:sldId id="3996" r:id="rId8"/>
    <p:sldId id="3999" r:id="rId9"/>
    <p:sldId id="4002" r:id="rId10"/>
    <p:sldId id="4005" r:id="rId11"/>
    <p:sldId id="4008" r:id="rId12"/>
    <p:sldId id="4011" r:id="rId13"/>
    <p:sldId id="4014" r:id="rId14"/>
    <p:sldId id="4017" r:id="rId15"/>
    <p:sldId id="4020" r:id="rId16"/>
    <p:sldId id="4023" r:id="rId17"/>
    <p:sldId id="4026" r:id="rId18"/>
    <p:sldId id="4029" r:id="rId19"/>
    <p:sldId id="4032" r:id="rId20"/>
    <p:sldId id="4035" r:id="rId21"/>
    <p:sldId id="4038" r:id="rId22"/>
    <p:sldId id="4041" r:id="rId23"/>
    <p:sldId id="4044" r:id="rId24"/>
    <p:sldId id="4047" r:id="rId25"/>
    <p:sldId id="4050" r:id="rId26"/>
    <p:sldId id="4053" r:id="rId2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tableStyles" Target="tableStyle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642" r:id="rId1"/>
    <p:sldLayoutId id="2147491643" r:id="rId2"/>
    <p:sldLayoutId id="2147491644" r:id="rId3"/>
    <p:sldLayoutId id="2147491645" r:id="rId4"/>
    <p:sldLayoutId id="2147491646" r:id="rId5"/>
    <p:sldLayoutId id="2147491647" r:id="rId6"/>
    <p:sldLayoutId id="2147491648" r:id="rId7"/>
    <p:sldLayoutId id="2147491649" r:id="rId8"/>
    <p:sldLayoutId id="2147491650" r:id="rId9"/>
    <p:sldLayoutId id="2147491651" r:id="rId10"/>
    <p:sldLayoutId id="214749165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679" r:id="rId1"/>
    <p:sldLayoutId id="2147491680" r:id="rId2"/>
    <p:sldLayoutId id="2147491681" r:id="rId3"/>
    <p:sldLayoutId id="2147491682" r:id="rId4"/>
    <p:sldLayoutId id="2147491683" r:id="rId5"/>
    <p:sldLayoutId id="2147491684" r:id="rId6"/>
    <p:sldLayoutId id="2147491685" r:id="rId7"/>
    <p:sldLayoutId id="2147491686" r:id="rId8"/>
    <p:sldLayoutId id="2147491687" r:id="rId9"/>
    <p:sldLayoutId id="2147491688" r:id="rId10"/>
    <p:sldLayoutId id="2147491689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slideLayout" Target="../slideLayouts/slideLayout14.xml"/><Relationship Id="rId2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4.xml"/><Relationship Id="rId2" Type="http://schemas.openxmlformats.org/officeDocument/2006/relationships/tags" Target="../tags/tag725.xml"/><Relationship Id="rId3" Type="http://schemas.openxmlformats.org/officeDocument/2006/relationships/tags" Target="../tags/tag72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27.xml"/><Relationship Id="rId2" Type="http://schemas.openxmlformats.org/officeDocument/2006/relationships/tags" Target="../tags/tag728.xml"/><Relationship Id="rId3" Type="http://schemas.openxmlformats.org/officeDocument/2006/relationships/tags" Target="../tags/tag729.xml"/><Relationship Id="rId4" Type="http://schemas.openxmlformats.org/officeDocument/2006/relationships/tags" Target="../tags/tag730.xml"/><Relationship Id="rId5" Type="http://schemas.openxmlformats.org/officeDocument/2006/relationships/tags" Target="../tags/tag731.xml"/><Relationship Id="rId6" Type="http://schemas.openxmlformats.org/officeDocument/2006/relationships/tags" Target="../tags/tag732.xml"/><Relationship Id="rId7" Type="http://schemas.openxmlformats.org/officeDocument/2006/relationships/tags" Target="../tags/tag733.xml"/><Relationship Id="rId8" Type="http://schemas.openxmlformats.org/officeDocument/2006/relationships/tags" Target="../tags/tag734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5.xml"/><Relationship Id="rId2" Type="http://schemas.openxmlformats.org/officeDocument/2006/relationships/tags" Target="../tags/tag736.xml"/><Relationship Id="rId3" Type="http://schemas.openxmlformats.org/officeDocument/2006/relationships/tags" Target="../tags/tag737.xml"/><Relationship Id="rId4" Type="http://schemas.openxmlformats.org/officeDocument/2006/relationships/tags" Target="../tags/tag738.xml"/><Relationship Id="rId5" Type="http://schemas.openxmlformats.org/officeDocument/2006/relationships/tags" Target="../tags/tag739.xml"/><Relationship Id="rId6" Type="http://schemas.openxmlformats.org/officeDocument/2006/relationships/tags" Target="../tags/tag740.xml"/><Relationship Id="rId7" Type="http://schemas.openxmlformats.org/officeDocument/2006/relationships/tags" Target="../tags/tag741.xml"/><Relationship Id="rId8" Type="http://schemas.openxmlformats.org/officeDocument/2006/relationships/tags" Target="../tags/tag742.xml"/><Relationship Id="rId9" Type="http://schemas.openxmlformats.org/officeDocument/2006/relationships/tags" Target="../tags/tag743.xml"/><Relationship Id="rId10" Type="http://schemas.openxmlformats.org/officeDocument/2006/relationships/tags" Target="../tags/tag744.xml"/><Relationship Id="rId11" Type="http://schemas.openxmlformats.org/officeDocument/2006/relationships/tags" Target="../tags/tag745.xml"/><Relationship Id="rId12" Type="http://schemas.openxmlformats.org/officeDocument/2006/relationships/tags" Target="../tags/tag746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47.xml"/><Relationship Id="rId2" Type="http://schemas.openxmlformats.org/officeDocument/2006/relationships/tags" Target="../tags/tag748.xml"/><Relationship Id="rId3" Type="http://schemas.openxmlformats.org/officeDocument/2006/relationships/tags" Target="../tags/tag749.xml"/><Relationship Id="rId4" Type="http://schemas.openxmlformats.org/officeDocument/2006/relationships/tags" Target="../tags/tag750.xml"/><Relationship Id="rId5" Type="http://schemas.openxmlformats.org/officeDocument/2006/relationships/tags" Target="../tags/tag751.xml"/><Relationship Id="rId6" Type="http://schemas.openxmlformats.org/officeDocument/2006/relationships/tags" Target="../tags/tag752.xml"/><Relationship Id="rId7" Type="http://schemas.openxmlformats.org/officeDocument/2006/relationships/tags" Target="../tags/tag753.xml"/><Relationship Id="rId8" Type="http://schemas.openxmlformats.org/officeDocument/2006/relationships/tags" Target="../tags/tag754.xml"/><Relationship Id="rId9" Type="http://schemas.openxmlformats.org/officeDocument/2006/relationships/tags" Target="../tags/tag755.xml"/><Relationship Id="rId10" Type="http://schemas.openxmlformats.org/officeDocument/2006/relationships/tags" Target="../tags/tag756.xml"/><Relationship Id="rId11" Type="http://schemas.openxmlformats.org/officeDocument/2006/relationships/tags" Target="../tags/tag757.xml"/><Relationship Id="rId12" Type="http://schemas.openxmlformats.org/officeDocument/2006/relationships/tags" Target="../tags/tag758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59.xml"/><Relationship Id="rId2" Type="http://schemas.openxmlformats.org/officeDocument/2006/relationships/tags" Target="../tags/tag760.xml"/><Relationship Id="rId3" Type="http://schemas.openxmlformats.org/officeDocument/2006/relationships/tags" Target="../tags/tag761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62.xml"/><Relationship Id="rId2" Type="http://schemas.openxmlformats.org/officeDocument/2006/relationships/tags" Target="../tags/tag763.xml"/><Relationship Id="rId3" Type="http://schemas.openxmlformats.org/officeDocument/2006/relationships/tags" Target="../tags/tag764.xml"/><Relationship Id="rId4" Type="http://schemas.openxmlformats.org/officeDocument/2006/relationships/tags" Target="../tags/tag765.xml"/><Relationship Id="rId5" Type="http://schemas.openxmlformats.org/officeDocument/2006/relationships/tags" Target="../tags/tag766.xml"/><Relationship Id="rId6" Type="http://schemas.openxmlformats.org/officeDocument/2006/relationships/tags" Target="../tags/tag767.xml"/><Relationship Id="rId7" Type="http://schemas.openxmlformats.org/officeDocument/2006/relationships/tags" Target="../tags/tag768.xml"/><Relationship Id="rId8" Type="http://schemas.openxmlformats.org/officeDocument/2006/relationships/tags" Target="../tags/tag769.xml"/><Relationship Id="rId9" Type="http://schemas.openxmlformats.org/officeDocument/2006/relationships/tags" Target="../tags/tag770.xml"/><Relationship Id="rId10" Type="http://schemas.openxmlformats.org/officeDocument/2006/relationships/tags" Target="../tags/tag771.xml"/><Relationship Id="rId11" Type="http://schemas.openxmlformats.org/officeDocument/2006/relationships/tags" Target="../tags/tag772.xml"/><Relationship Id="rId12" Type="http://schemas.openxmlformats.org/officeDocument/2006/relationships/tags" Target="../tags/tag773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74.xml"/><Relationship Id="rId2" Type="http://schemas.openxmlformats.org/officeDocument/2006/relationships/tags" Target="../tags/tag775.xml"/><Relationship Id="rId3" Type="http://schemas.openxmlformats.org/officeDocument/2006/relationships/tags" Target="../tags/tag776.xml"/><Relationship Id="rId4" Type="http://schemas.openxmlformats.org/officeDocument/2006/relationships/tags" Target="../tags/tag777.xml"/><Relationship Id="rId5" Type="http://schemas.openxmlformats.org/officeDocument/2006/relationships/tags" Target="../tags/tag778.xml"/><Relationship Id="rId6" Type="http://schemas.openxmlformats.org/officeDocument/2006/relationships/tags" Target="../tags/tag779.xml"/><Relationship Id="rId7" Type="http://schemas.openxmlformats.org/officeDocument/2006/relationships/tags" Target="../tags/tag780.xml"/><Relationship Id="rId8" Type="http://schemas.openxmlformats.org/officeDocument/2006/relationships/tags" Target="../tags/tag781.xml"/><Relationship Id="rId9" Type="http://schemas.openxmlformats.org/officeDocument/2006/relationships/tags" Target="../tags/tag782.xml"/><Relationship Id="rId10" Type="http://schemas.openxmlformats.org/officeDocument/2006/relationships/tags" Target="../tags/tag783.xml"/><Relationship Id="rId11" Type="http://schemas.openxmlformats.org/officeDocument/2006/relationships/tags" Target="../tags/tag784.xml"/><Relationship Id="rId12" Type="http://schemas.openxmlformats.org/officeDocument/2006/relationships/tags" Target="../tags/tag78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86.xml"/><Relationship Id="rId2" Type="http://schemas.openxmlformats.org/officeDocument/2006/relationships/tags" Target="../tags/tag787.xml"/><Relationship Id="rId3" Type="http://schemas.openxmlformats.org/officeDocument/2006/relationships/tags" Target="../tags/tag788.xml"/><Relationship Id="rId4" Type="http://schemas.openxmlformats.org/officeDocument/2006/relationships/tags" Target="../tags/tag789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790.xml"/><Relationship Id="rId2" Type="http://schemas.openxmlformats.org/officeDocument/2006/relationships/tags" Target="../tags/tag791.xml"/><Relationship Id="rId3" Type="http://schemas.openxmlformats.org/officeDocument/2006/relationships/tags" Target="../tags/tag792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793.xml"/><Relationship Id="rId2" Type="http://schemas.openxmlformats.org/officeDocument/2006/relationships/tags" Target="../tags/tag794.xml"/><Relationship Id="rId3" Type="http://schemas.openxmlformats.org/officeDocument/2006/relationships/tags" Target="../tags/tag795.xml"/><Relationship Id="rId4" Type="http://schemas.openxmlformats.org/officeDocument/2006/relationships/tags" Target="../tags/tag796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797.xml"/><Relationship Id="rId2" Type="http://schemas.openxmlformats.org/officeDocument/2006/relationships/tags" Target="../tags/tag798.xml"/><Relationship Id="rId3" Type="http://schemas.openxmlformats.org/officeDocument/2006/relationships/tags" Target="../tags/tag799.xml"/><Relationship Id="rId4" Type="http://schemas.openxmlformats.org/officeDocument/2006/relationships/tags" Target="../tags/tag800.xml"/><Relationship Id="rId5" Type="http://schemas.openxmlformats.org/officeDocument/2006/relationships/tags" Target="../tags/tag801.xml"/><Relationship Id="rId6" Type="http://schemas.openxmlformats.org/officeDocument/2006/relationships/tags" Target="../tags/tag802.xml"/><Relationship Id="rId7" Type="http://schemas.openxmlformats.org/officeDocument/2006/relationships/tags" Target="../tags/tag803.xml"/><Relationship Id="rId8" Type="http://schemas.openxmlformats.org/officeDocument/2006/relationships/tags" Target="../tags/tag804.xml"/><Relationship Id="rId9" Type="http://schemas.openxmlformats.org/officeDocument/2006/relationships/tags" Target="../tags/tag805.xml"/><Relationship Id="rId10" Type="http://schemas.openxmlformats.org/officeDocument/2006/relationships/tags" Target="../tags/tag806.xml"/><Relationship Id="rId11" Type="http://schemas.openxmlformats.org/officeDocument/2006/relationships/tags" Target="../tags/tag807.xml"/><Relationship Id="rId12" Type="http://schemas.openxmlformats.org/officeDocument/2006/relationships/tags" Target="../tags/tag808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09.xml"/><Relationship Id="rId2" Type="http://schemas.openxmlformats.org/officeDocument/2006/relationships/tags" Target="../tags/tag810.xml"/><Relationship Id="rId3" Type="http://schemas.openxmlformats.org/officeDocument/2006/relationships/tags" Target="../tags/tag811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12.xml"/><Relationship Id="rId2" Type="http://schemas.openxmlformats.org/officeDocument/2006/relationships/tags" Target="../tags/tag813.xml"/><Relationship Id="rId3" Type="http://schemas.openxmlformats.org/officeDocument/2006/relationships/tags" Target="../tags/tag814.xml"/><Relationship Id="rId4" Type="http://schemas.openxmlformats.org/officeDocument/2006/relationships/tags" Target="../tags/tag815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16.xml"/><Relationship Id="rId2" Type="http://schemas.openxmlformats.org/officeDocument/2006/relationships/tags" Target="../tags/tag817.xml"/><Relationship Id="rId3" Type="http://schemas.openxmlformats.org/officeDocument/2006/relationships/tags" Target="../tags/tag818.xml"/><Relationship Id="rId4" Type="http://schemas.openxmlformats.org/officeDocument/2006/relationships/tags" Target="../tags/tag819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20.xml"/><Relationship Id="rId2" Type="http://schemas.openxmlformats.org/officeDocument/2006/relationships/tags" Target="../tags/tag821.xml"/><Relationship Id="rId3" Type="http://schemas.openxmlformats.org/officeDocument/2006/relationships/tags" Target="../tags/tag822.xml"/><Relationship Id="rId4" Type="http://schemas.openxmlformats.org/officeDocument/2006/relationships/tags" Target="../tags/tag823.xml"/><Relationship Id="rId5" Type="http://schemas.openxmlformats.org/officeDocument/2006/relationships/tags" Target="../tags/tag824.xml"/><Relationship Id="rId6" Type="http://schemas.openxmlformats.org/officeDocument/2006/relationships/tags" Target="../tags/tag825.xml"/><Relationship Id="rId7" Type="http://schemas.openxmlformats.org/officeDocument/2006/relationships/tags" Target="../tags/tag826.xml"/><Relationship Id="rId8" Type="http://schemas.openxmlformats.org/officeDocument/2006/relationships/tags" Target="../tags/tag827.xml"/><Relationship Id="rId9" Type="http://schemas.openxmlformats.org/officeDocument/2006/relationships/tags" Target="../tags/tag828.xml"/><Relationship Id="rId10" Type="http://schemas.openxmlformats.org/officeDocument/2006/relationships/tags" Target="../tags/tag829.xml"/><Relationship Id="rId11" Type="http://schemas.openxmlformats.org/officeDocument/2006/relationships/tags" Target="../tags/tag830.xml"/><Relationship Id="rId12" Type="http://schemas.openxmlformats.org/officeDocument/2006/relationships/tags" Target="../tags/tag831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32.xml"/><Relationship Id="rId2" Type="http://schemas.openxmlformats.org/officeDocument/2006/relationships/tags" Target="../tags/tag833.xml"/><Relationship Id="rId3" Type="http://schemas.openxmlformats.org/officeDocument/2006/relationships/tags" Target="../tags/tag834.xml"/><Relationship Id="rId4" Type="http://schemas.openxmlformats.org/officeDocument/2006/relationships/tags" Target="../tags/tag835.xml"/><Relationship Id="rId5" Type="http://schemas.openxmlformats.org/officeDocument/2006/relationships/tags" Target="../tags/tag836.xml"/><Relationship Id="rId6" Type="http://schemas.openxmlformats.org/officeDocument/2006/relationships/tags" Target="../tags/tag837.xml"/><Relationship Id="rId7" Type="http://schemas.openxmlformats.org/officeDocument/2006/relationships/tags" Target="../tags/tag838.xml"/><Relationship Id="rId8" Type="http://schemas.openxmlformats.org/officeDocument/2006/relationships/tags" Target="../tags/tag839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840.xml"/><Relationship Id="rId2" Type="http://schemas.openxmlformats.org/officeDocument/2006/relationships/tags" Target="../tags/tag841.xml"/><Relationship Id="rId3" Type="http://schemas.openxmlformats.org/officeDocument/2006/relationships/tags" Target="../tags/tag842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843.xml"/><Relationship Id="rId2" Type="http://schemas.openxmlformats.org/officeDocument/2006/relationships/tags" Target="../tags/tag844.xml"/><Relationship Id="rId3" Type="http://schemas.openxmlformats.org/officeDocument/2006/relationships/tags" Target="../tags/tag845.xml"/><Relationship Id="rId4" Type="http://schemas.openxmlformats.org/officeDocument/2006/relationships/tags" Target="../tags/tag846.xml"/><Relationship Id="rId5" Type="http://schemas.openxmlformats.org/officeDocument/2006/relationships/tags" Target="../tags/tag847.xml"/><Relationship Id="rId6" Type="http://schemas.openxmlformats.org/officeDocument/2006/relationships/tags" Target="../tags/tag848.xml"/><Relationship Id="rId7" Type="http://schemas.openxmlformats.org/officeDocument/2006/relationships/tags" Target="../tags/tag849.xml"/><Relationship Id="rId8" Type="http://schemas.openxmlformats.org/officeDocument/2006/relationships/tags" Target="../tags/tag850.xml"/><Relationship Id="rId9" Type="http://schemas.openxmlformats.org/officeDocument/2006/relationships/tags" Target="../tags/tag851.xml"/><Relationship Id="rId10" Type="http://schemas.openxmlformats.org/officeDocument/2006/relationships/tags" Target="../tags/tag852.xml"/><Relationship Id="rId11" Type="http://schemas.openxmlformats.org/officeDocument/2006/relationships/tags" Target="../tags/tag853.xml"/><Relationship Id="rId12" Type="http://schemas.openxmlformats.org/officeDocument/2006/relationships/tags" Target="../tags/tag854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855.xml"/><Relationship Id="rId2" Type="http://schemas.openxmlformats.org/officeDocument/2006/relationships/tags" Target="../tags/tag856.xml"/><Relationship Id="rId3" Type="http://schemas.openxmlformats.org/officeDocument/2006/relationships/tags" Target="../tags/tag857.xml"/><Relationship Id="rId4" Type="http://schemas.openxmlformats.org/officeDocument/2006/relationships/tags" Target="../tags/tag858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859.xml"/><Relationship Id="rId2" Type="http://schemas.openxmlformats.org/officeDocument/2006/relationships/tags" Target="../tags/tag860.xml"/><Relationship Id="rId3" Type="http://schemas.openxmlformats.org/officeDocument/2006/relationships/tags" Target="../tags/tag861.xml"/><Relationship Id="rId4" Type="http://schemas.openxmlformats.org/officeDocument/2006/relationships/tags" Target="../tags/tag862.xml"/><Relationship Id="rId5" Type="http://schemas.openxmlformats.org/officeDocument/2006/relationships/tags" Target="../tags/tag863.xml"/><Relationship Id="rId6" Type="http://schemas.openxmlformats.org/officeDocument/2006/relationships/tags" Target="../tags/tag864.xml"/><Relationship Id="rId7" Type="http://schemas.openxmlformats.org/officeDocument/2006/relationships/tags" Target="../tags/tag865.xml"/><Relationship Id="rId8" Type="http://schemas.openxmlformats.org/officeDocument/2006/relationships/tags" Target="../tags/tag866.xml"/><Relationship Id="rId9" Type="http://schemas.openxmlformats.org/officeDocument/2006/relationships/tags" Target="../tags/tag867.xml"/><Relationship Id="rId10" Type="http://schemas.openxmlformats.org/officeDocument/2006/relationships/tags" Target="../tags/tag868.xml"/><Relationship Id="rId11" Type="http://schemas.openxmlformats.org/officeDocument/2006/relationships/tags" Target="../tags/tag869.xml"/><Relationship Id="rId12" Type="http://schemas.openxmlformats.org/officeDocument/2006/relationships/tags" Target="../tags/tag870.xml"/><Relationship Id="rId13" Type="http://schemas.openxmlformats.org/officeDocument/2006/relationships/tags" Target="../tags/tag871.xml"/><Relationship Id="rId14" Type="http://schemas.openxmlformats.org/officeDocument/2006/relationships/tags" Target="../tags/tag872.xml"/><Relationship Id="rId15" Type="http://schemas.openxmlformats.org/officeDocument/2006/relationships/tags" Target="../tags/tag873.xml"/><Relationship Id="rId16" Type="http://schemas.openxmlformats.org/officeDocument/2006/relationships/tags" Target="../tags/tag874.xml"/><Relationship Id="rId17" Type="http://schemas.openxmlformats.org/officeDocument/2006/relationships/tags" Target="../tags/tag875.xml"/><Relationship Id="rId18" Type="http://schemas.openxmlformats.org/officeDocument/2006/relationships/tags" Target="../tags/tag876.xml"/><Relationship Id="rId19" Type="http://schemas.openxmlformats.org/officeDocument/2006/relationships/tags" Target="../tags/tag877.xml"/><Relationship Id="rId20" Type="http://schemas.openxmlformats.org/officeDocument/2006/relationships/tags" Target="../tags/tag878.xml"/><Relationship Id="rId21" Type="http://schemas.openxmlformats.org/officeDocument/2006/relationships/tags" Target="../tags/tag879.xml"/><Relationship Id="rId22" Type="http://schemas.openxmlformats.org/officeDocument/2006/relationships/tags" Target="../tags/tag880.xml"/><Relationship Id="rId23" Type="http://schemas.openxmlformats.org/officeDocument/2006/relationships/tags" Target="../tags/tag881.xml"/><Relationship Id="rId24" Type="http://schemas.openxmlformats.org/officeDocument/2006/relationships/tags" Target="../tags/tag882.xml"/><Relationship Id="rId25" Type="http://schemas.openxmlformats.org/officeDocument/2006/relationships/tags" Target="../tags/tag883.xml"/><Relationship Id="rId26" Type="http://schemas.openxmlformats.org/officeDocument/2006/relationships/tags" Target="../tags/tag884.xml"/><Relationship Id="rId27" Type="http://schemas.openxmlformats.org/officeDocument/2006/relationships/tags" Target="../tags/tag885.xml"/><Relationship Id="rId28" Type="http://schemas.openxmlformats.org/officeDocument/2006/relationships/tags" Target="../tags/tag886.xml"/><Relationship Id="rId29" Type="http://schemas.openxmlformats.org/officeDocument/2006/relationships/tags" Target="../tags/tag887.xml"/><Relationship Id="rId30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888.xml"/><Relationship Id="rId2" Type="http://schemas.openxmlformats.org/officeDocument/2006/relationships/tags" Target="../tags/tag889.xml"/><Relationship Id="rId3" Type="http://schemas.openxmlformats.org/officeDocument/2006/relationships/tags" Target="../tags/tag89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塑料制品行业市场分析及投资前景预测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14540" y="79375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塑料制品行业概述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2175" y="58293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64885" y="67564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884545" y="822552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36180" y="190055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塑料制品市场需求分析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17"/>
          <p:cNvSpPr/>
          <p:nvPr>
            <p:custDataLst>
              <p:tags r:id="rId8"/>
            </p:custDataLst>
          </p:nvPr>
        </p:nvSpPr>
        <p:spPr>
          <a:xfrm>
            <a:off x="6393815" y="168973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8"/>
          <p:cNvSpPr/>
          <p:nvPr>
            <p:custDataLst>
              <p:tags r:id="rId9"/>
            </p:custDataLst>
          </p:nvPr>
        </p:nvSpPr>
        <p:spPr>
          <a:xfrm>
            <a:off x="6486525" y="178244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09042" y="1896110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711440" y="300736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塑料制品行业竞争格局分析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31"/>
          <p:cNvSpPr/>
          <p:nvPr>
            <p:custDataLst>
              <p:tags r:id="rId12"/>
            </p:custDataLst>
          </p:nvPr>
        </p:nvSpPr>
        <p:spPr>
          <a:xfrm>
            <a:off x="6569075" y="279654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34"/>
          <p:cNvSpPr/>
          <p:nvPr>
            <p:custDataLst>
              <p:tags r:id="rId13"/>
            </p:custDataLst>
          </p:nvPr>
        </p:nvSpPr>
        <p:spPr>
          <a:xfrm>
            <a:off x="6661785" y="288925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484302" y="3010535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1910" y="411416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塑料制品行业投资风险分析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19545" y="390334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2255" y="399605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434772" y="4115117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349490" y="522097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塑料制品行业投资机会与前景预测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207125" y="50101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299835" y="51028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131560" y="5219699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塑料制品行业概述</a:t>
            </a:r>
            <a:endParaRPr altLang="en-US" lang="zh-CN"/>
          </a:p>
        </p:txBody>
      </p:sp>
      <p:sp>
        <p:nvSpPr>
          <p:cNvPr id="10505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0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行业定义与分类</a:t>
            </a:r>
            <a:endParaRPr altLang="en-US" lang="zh-CN"/>
          </a:p>
        </p:txBody>
      </p:sp>
      <p:sp>
        <p:nvSpPr>
          <p:cNvPr id="1051004" name="对角圆角矩形 52"/>
          <p:cNvSpPr/>
          <p:nvPr>
            <p:custDataLst>
              <p:tags r:id="rId1"/>
            </p:custDataLst>
          </p:nvPr>
        </p:nvSpPr>
        <p:spPr>
          <a:xfrm>
            <a:off x="608400" y="2685832"/>
            <a:ext cx="10969199" cy="92348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06" name="对角圆角矩形 53"/>
          <p:cNvSpPr/>
          <p:nvPr>
            <p:custDataLst>
              <p:tags r:id="rId2"/>
            </p:custDataLst>
          </p:nvPr>
        </p:nvSpPr>
        <p:spPr>
          <a:xfrm>
            <a:off x="608400" y="2517437"/>
            <a:ext cx="679399" cy="636309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08" name="直角三角形 54"/>
          <p:cNvSpPr/>
          <p:nvPr>
            <p:custDataLst>
              <p:tags r:id="rId3"/>
            </p:custDataLst>
          </p:nvPr>
        </p:nvSpPr>
        <p:spPr>
          <a:xfrm>
            <a:off x="1287700" y="2518072"/>
            <a:ext cx="100470" cy="167450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10" name="文本框 56"/>
          <p:cNvSpPr txBox="1"/>
          <p:nvPr>
            <p:custDataLst>
              <p:tags r:id="rId4"/>
            </p:custDataLst>
          </p:nvPr>
        </p:nvSpPr>
        <p:spPr>
          <a:xfrm>
            <a:off x="1331546" y="2730949"/>
            <a:ext cx="9899642" cy="82507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2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行业定义：塑料制品行业是指以合成树脂为主要原料，通过成型工艺制成各种塑料制品的行业。</a:t>
            </a:r>
            <a:endParaRPr altLang="en-US" dirty="0" sz="12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2" name="对角圆角矩形 5"/>
          <p:cNvSpPr/>
          <p:nvPr>
            <p:custDataLst>
              <p:tags r:id="rId5"/>
            </p:custDataLst>
          </p:nvPr>
        </p:nvSpPr>
        <p:spPr>
          <a:xfrm>
            <a:off x="608400" y="4299884"/>
            <a:ext cx="10969199" cy="92348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14" name="对角圆角矩形 6"/>
          <p:cNvSpPr/>
          <p:nvPr>
            <p:custDataLst>
              <p:tags r:id="rId6"/>
            </p:custDataLst>
          </p:nvPr>
        </p:nvSpPr>
        <p:spPr>
          <a:xfrm>
            <a:off x="608400" y="4131489"/>
            <a:ext cx="679399" cy="636309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16" name="直角三角形 7"/>
          <p:cNvSpPr/>
          <p:nvPr>
            <p:custDataLst>
              <p:tags r:id="rId7"/>
            </p:custDataLst>
          </p:nvPr>
        </p:nvSpPr>
        <p:spPr>
          <a:xfrm>
            <a:off x="1287700" y="4132760"/>
            <a:ext cx="100470" cy="167450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18" name="文本框 8"/>
          <p:cNvSpPr txBox="1"/>
          <p:nvPr>
            <p:custDataLst>
              <p:tags r:id="rId8"/>
            </p:custDataLst>
          </p:nvPr>
        </p:nvSpPr>
        <p:spPr>
          <a:xfrm>
            <a:off x="1331546" y="4353898"/>
            <a:ext cx="9899642" cy="825072"/>
          </a:xfrm>
          <a:prstGeom prst="rect"/>
          <a:noFill/>
        </p:spPr>
        <p:txBody>
          <a:bodyPr anchor="ctr" anchorCtr="0" bIns="107950" rtlCol="0" tIns="0" wrap="square">
            <a:normAutofit fontScale="50000"/>
          </a:bodyPr>
          <a:p>
            <a:pPr>
              <a:lnSpc>
                <a:spcPct val="150000"/>
              </a:lnSpc>
            </a:pPr>
            <a:r>
              <a:rPr altLang="en-US" dirty="0" sz="2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分类：塑料制品行业可以根据产品类型、用途、生产工艺等进行分类。常见的分类方式包括按产品类型分类和按用途分类。按产品类型分类可分为塑料薄膜、塑料管材、塑料板材、塑料型材等；按用途分类可分为日用塑料制品、医用塑料制品、农业塑料制品、汽车用塑料制品等。</a:t>
            </a:r>
            <a:endParaRPr altLang="en-US" dirty="0" sz="2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0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行业市场规模</a:t>
            </a:r>
            <a:endParaRPr altLang="en-US" lang="zh-CN"/>
          </a:p>
        </p:txBody>
      </p:sp>
      <p:sp>
        <p:nvSpPr>
          <p:cNvPr id="105130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0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31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1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31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1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31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2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32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塑料制品行业市场规模受经济环境影响较大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32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未来几年塑料制品行业市场规模有望继续扩大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32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全球塑料制品市场规模持续增长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32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中国塑料制品市场规模位居世界前列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1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5161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1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62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2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62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2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62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3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63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循环经济和再生资源利用的兴起，为塑料制品行业提供可持续发展的动力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63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智能化、自动化生产技术的应用，提高生产效率和产品质量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63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环保要求日益严格，推动行业向绿色化、低碳化方向发展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63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新材料、新技术的不断涌现，为行业带来新的发展机遇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92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塑料制品市场需求分析</a:t>
            </a:r>
            <a:endParaRPr altLang="en-US" lang="zh-CN"/>
          </a:p>
        </p:txBody>
      </p:sp>
      <p:sp>
        <p:nvSpPr>
          <p:cNvPr id="105192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8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需求特点及变化趋势</a:t>
            </a:r>
            <a:endParaRPr altLang="en-US" lang="zh-CN"/>
          </a:p>
        </p:txBody>
      </p:sp>
      <p:sp>
        <p:nvSpPr>
          <p:cNvPr id="105238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8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需求量持续增长：随着经济发展和人口增长，塑料制品市场需求不断扩大。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9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9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9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多样化需求：塑料制品应用领域广泛，从包装、家电、汽车到医疗器械等，市场需求呈现多样化趋势。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9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9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40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环保意识增强：消费者对环保和可持续发展越来越重视，对环保型塑料制品的需求增加。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0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40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40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技术创新推动需求：新技术、新材料的出现不断推动塑料制品行业的发展，满足市场对高性能、高附加值塑料制品的需求。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0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9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需求影响因素分析</a:t>
            </a:r>
            <a:endParaRPr altLang="en-US" lang="zh-CN"/>
          </a:p>
        </p:txBody>
      </p:sp>
      <p:sp>
        <p:nvSpPr>
          <p:cNvPr id="105269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9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70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0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70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0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70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1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71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政策法规：环保政策对塑料制品需求的影响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71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技术创新：新型塑料制品的出现和应用拓展市场需求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71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经济发展水平：经济增长带动塑料制品需求增长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71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人口数量和消费水平：消费升级推动塑料制品需求增长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00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需求结构及需求量预测</a:t>
            </a:r>
            <a:endParaRPr altLang="en-US" lang="zh-CN"/>
          </a:p>
        </p:txBody>
      </p:sp>
      <p:sp>
        <p:nvSpPr>
          <p:cNvPr id="105300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需求结构：分析不同领域对塑料制品的需求占比，如包装、建筑、汽车等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0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需求量预测：基于历史数据和市场趋势，预测未来几年塑料制品的需求量及增长速度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1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影响因素：分析影响塑料制品市场需求的主要因素，如经济发展、技术进步、环保政策等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1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地区差异：分析不同地区对塑料制品需求的差异及原因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29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塑料制品行业竞争格局分析</a:t>
            </a:r>
            <a:endParaRPr altLang="en-US" lang="zh-CN"/>
          </a:p>
        </p:txBody>
      </p:sp>
      <p:sp>
        <p:nvSpPr>
          <p:cNvPr id="105330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58" name="标题 1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100000"/>
          </a:bodyPr>
          <a:p>
            <a:r>
              <a:rPr altLang="en-US" lang="zh-CN"/>
              <a:t>竞争格局现状</a:t>
            </a:r>
            <a:endParaRPr altLang="en-US" lang="zh-C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4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竞争者分析</a:t>
            </a:r>
            <a:endParaRPr altLang="en-US" lang="zh-CN"/>
          </a:p>
        </p:txBody>
      </p:sp>
      <p:sp>
        <p:nvSpPr>
          <p:cNvPr id="105404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现有竞争者：分析行业内主要竞争对手的市场份额、产品特点、竞争优势等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4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潜在进入者：分析可能进入该行业的潜在对手，以及进入该行业的门槛和难度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4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替代品威胁：分析可能替代塑料制品的其他材料或产品，以及这些替代品的优劣势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4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供应商议价能力：分析原材料供应商的市场地位、供应能力、价格等因素，以及塑料制品企业与供应商的议价能力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33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竞争策略分析</a:t>
            </a:r>
            <a:endParaRPr altLang="en-US" lang="zh-CN"/>
          </a:p>
        </p:txBody>
      </p:sp>
      <p:sp>
        <p:nvSpPr>
          <p:cNvPr id="105433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3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34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4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34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4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34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5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35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集中化策略：针对特定市场或产品进行专业化生产和经营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35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合作共赢策略：通过与其他企业合作来共同开拓市场和分享资源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35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低成本策略：通过降低生产成本来提高竞争力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35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差异化策略：通过产品创新和品牌建设来提高竞争力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64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塑料制品行业投资风险分析</a:t>
            </a:r>
            <a:endParaRPr altLang="en-US" lang="zh-CN"/>
          </a:p>
        </p:txBody>
      </p:sp>
      <p:sp>
        <p:nvSpPr>
          <p:cNvPr id="105464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10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政策风险</a:t>
            </a:r>
            <a:endParaRPr altLang="en-US" lang="zh-CN"/>
          </a:p>
        </p:txBody>
      </p:sp>
      <p:sp>
        <p:nvSpPr>
          <p:cNvPr id="105510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政策变化对塑料制品行业的影响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10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环保政策对塑料制品行业的限制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11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进出口政策对塑料制品行业的影响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11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政策风险应对策略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39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技术风险</a:t>
            </a:r>
            <a:endParaRPr altLang="en-US" lang="zh-CN"/>
          </a:p>
        </p:txBody>
      </p:sp>
      <p:sp>
        <p:nvSpPr>
          <p:cNvPr id="105540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技术更新换代：塑料制品行业技术更新迅速，企业需不断投入研发成本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0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生产设备落后：生产设备落后可能导致产品质量不稳定，影响企业竞争力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0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环保要求提高：随着环保意识的增强，对塑料制品的环保要求也越来越高，企业需不断改进生产工艺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0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知识产权保护：塑料制品行业涉及多项专利技术，需加强知识产权保护，防止侵权行为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69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市场风险</a:t>
            </a:r>
            <a:endParaRPr altLang="en-US" lang="zh-CN"/>
          </a:p>
        </p:txBody>
      </p:sp>
      <p:sp>
        <p:nvSpPr>
          <p:cNvPr id="105569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69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569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0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70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0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570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0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71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政策风险：政府对环保要求的提高，对高污染行业限制政策趋严，对塑料制品行业产生影响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571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技术创新风险：塑料制品行业技术更新换代快，企业需不断投入研发，以应对市场变化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571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原材料价格波动：塑料制品的主要原材料是石油，价格受国际市场影响，波动较大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571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市场竞争激烈：行业内企业数量众多，竞争激烈，价格战、质量战频发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00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经营风险</a:t>
            </a:r>
            <a:endParaRPr altLang="en-US" lang="zh-CN"/>
          </a:p>
        </p:txBody>
      </p:sp>
      <p:sp>
        <p:nvSpPr>
          <p:cNvPr id="105600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00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00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01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01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市场竞争激烈：行业内企业数量众多，价格战、质量战等竞争激烈，影响企业盈利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01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原材料价格波动：塑料制品的主要原材料是石油，价格波动大，影响成本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01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环保法规趋严：随着环保意识的提高，各国政府对塑料制品行业的环保法规越来越严格，增加了企业的环保成本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01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技术更新迅速：塑料制品行业技术更新换代快，企业需要不断投入研发，保持技术领先地位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30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塑料制品行业投资机会与前景预测</a:t>
            </a:r>
            <a:endParaRPr altLang="en-US" lang="zh-CN"/>
          </a:p>
        </p:txBody>
      </p:sp>
      <p:sp>
        <p:nvSpPr>
          <p:cNvPr id="10563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76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投资机会分析</a:t>
            </a:r>
            <a:endParaRPr altLang="en-US" lang="zh-CN"/>
          </a:p>
        </p:txBody>
      </p:sp>
      <p:sp>
        <p:nvSpPr>
          <p:cNvPr id="105676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676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7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塑料制品行业市场现状及发展趋势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677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677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7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投资机会与风险分析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677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678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未来市场前景预测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678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8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678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8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投资建议与策略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07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投资前景预测</a:t>
            </a:r>
            <a:endParaRPr altLang="en-US" lang="zh-CN"/>
          </a:p>
        </p:txBody>
      </p:sp>
      <p:sp>
        <p:nvSpPr>
          <p:cNvPr id="105707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市场需求持续增长：随着人们对塑料制品的需求不断增加，行业市场前景广阔。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7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技术创新推动发展：新技术的应用将为塑料制品行业带来更多机会和竞争优势。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8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环保要求提升：环保标准的提高将加速塑料制品行业的绿色转型，促进可持续发展。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8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产业链整合优化：通过产业链整合，实现资源优化配置，提高生产效率，降低成本。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36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投资策略建议</a:t>
            </a:r>
            <a:endParaRPr altLang="en-US" lang="zh-CN"/>
          </a:p>
        </p:txBody>
      </p:sp>
      <p:sp>
        <p:nvSpPr>
          <p:cNvPr id="105737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37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37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37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37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738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38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38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738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738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39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39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739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739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739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740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740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740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740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关注政策动向，把握行业发展趋势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40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合理规划投资规模和风险控制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41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注重技术创新，提高产品附加值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41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深入调研，选择具有潜力的细分领域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698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7700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5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5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1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5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2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5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3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5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4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5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5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SLIDE_ID" val="custom2023089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5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26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1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1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1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1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1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1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1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1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60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61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91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792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10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11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41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842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88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890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2024-01-03T12:58:13Z</dcterms:created>
  <dcterms:modified xsi:type="dcterms:W3CDTF">2024-01-03T12:58:13Z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5648c578c5fd491188f2d00c465cd798_21</vt:lpwstr>
  </property>
</Properties>
</file>