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108" r:id="rId1"/>
    <p:sldMasterId id="2147485145" r:id="rId2"/>
  </p:sldMasterIdLst>
  <p:notesMasterIdLst>
    <p:notesMasterId r:id="rId3"/>
  </p:notesMasterIdLst>
  <p:sldIdLst>
    <p:sldId id="912" r:id="rId4"/>
    <p:sldId id="917" r:id="rId5"/>
    <p:sldId id="922" r:id="rId6"/>
    <p:sldId id="927" r:id="rId7"/>
    <p:sldId id="934" r:id="rId9"/>
    <p:sldId id="937" r:id="rId10"/>
    <p:sldId id="940" r:id="rId11"/>
    <p:sldId id="943" r:id="rId12"/>
    <p:sldId id="947" r:id="rId13"/>
    <p:sldId id="954" r:id="rId15"/>
    <p:sldId id="957" r:id="rId16"/>
    <p:sldId id="960" r:id="rId17"/>
    <p:sldId id="963" r:id="rId18"/>
    <p:sldId id="967" r:id="rId19"/>
    <p:sldId id="974" r:id="rId21"/>
    <p:sldId id="977" r:id="rId22"/>
    <p:sldId id="980" r:id="rId23"/>
    <p:sldId id="984" r:id="rId2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tableStyles" Target="tableStyle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109" r:id="rId1"/>
    <p:sldLayoutId id="2147485110" r:id="rId2"/>
    <p:sldLayoutId id="2147485111" r:id="rId3"/>
    <p:sldLayoutId id="2147485112" r:id="rId4"/>
    <p:sldLayoutId id="2147485113" r:id="rId5"/>
    <p:sldLayoutId id="2147485114" r:id="rId6"/>
    <p:sldLayoutId id="2147485115" r:id="rId7"/>
    <p:sldLayoutId id="2147485116" r:id="rId8"/>
    <p:sldLayoutId id="2147485117" r:id="rId9"/>
    <p:sldLayoutId id="2147485118" r:id="rId10"/>
    <p:sldLayoutId id="21474851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146" r:id="rId1"/>
    <p:sldLayoutId id="2147485147" r:id="rId2"/>
    <p:sldLayoutId id="2147485148" r:id="rId3"/>
    <p:sldLayoutId id="2147485149" r:id="rId4"/>
    <p:sldLayoutId id="2147485150" r:id="rId5"/>
    <p:sldLayoutId id="2147485151" r:id="rId6"/>
    <p:sldLayoutId id="2147485152" r:id="rId7"/>
    <p:sldLayoutId id="2147485153" r:id="rId8"/>
    <p:sldLayoutId id="2147485154" r:id="rId9"/>
    <p:sldLayoutId id="2147485155" r:id="rId10"/>
    <p:sldLayoutId id="214748515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tags" Target="../tags/tag207.xml"/><Relationship Id="rId18" Type="http://schemas.openxmlformats.org/officeDocument/2006/relationships/tags" Target="../tags/tag208.xml"/><Relationship Id="rId19" Type="http://schemas.openxmlformats.org/officeDocument/2006/relationships/tags" Target="../tags/tag209.xml"/><Relationship Id="rId20" Type="http://schemas.openxmlformats.org/officeDocument/2006/relationships/tags" Target="../tags/tag210.xml"/><Relationship Id="rId21" Type="http://schemas.openxmlformats.org/officeDocument/2006/relationships/tags" Target="../tags/tag211.xml"/><Relationship Id="rId22" Type="http://schemas.openxmlformats.org/officeDocument/2006/relationships/tags" Target="../tags/tag212.xml"/><Relationship Id="rId23" Type="http://schemas.openxmlformats.org/officeDocument/2006/relationships/tags" Target="../tags/tag213.xml"/><Relationship Id="rId24" Type="http://schemas.openxmlformats.org/officeDocument/2006/relationships/tags" Target="../tags/tag214.xml"/><Relationship Id="rId25" Type="http://schemas.openxmlformats.org/officeDocument/2006/relationships/tags" Target="../tags/tag215.xml"/><Relationship Id="rId26" Type="http://schemas.openxmlformats.org/officeDocument/2006/relationships/tags" Target="../tags/tag216.xml"/><Relationship Id="rId27" Type="http://schemas.openxmlformats.org/officeDocument/2006/relationships/tags" Target="../tags/tag217.xml"/><Relationship Id="rId28" Type="http://schemas.openxmlformats.org/officeDocument/2006/relationships/tags" Target="../tags/tag218.xml"/><Relationship Id="rId29" Type="http://schemas.openxmlformats.org/officeDocument/2006/relationships/tags" Target="../tags/tag219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2024年机房建设行业工作总结与展望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913681" y="224725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4243952" y="334505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91063" y="444284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72155" y="120840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996055" y="1268095"/>
            <a:ext cx="725932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4175125" y="230949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980305" y="2369185"/>
            <a:ext cx="6275705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5083175" y="341820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878195" y="3482975"/>
            <a:ext cx="537718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6121400" y="451421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6939280" y="4573905"/>
            <a:ext cx="431673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888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2024年机房建设行业概况</a:t>
            </a:r>
            <a:endParaRPr altLang="en-US" lang="zh-CN"/>
          </a:p>
        </p:txBody>
      </p:sp>
      <p:sp>
        <p:nvSpPr>
          <p:cNvPr id="104895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行业挑战：技术挑战、市场挑战、政策挑战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行业规模：市场规模、增长速度、竞争状况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行业趋势：技术趋势、市场趋势、政策趋势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行业机遇：技术机遇、市场机遇、政策机遇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工作成果与亮点</a:t>
            </a:r>
            <a:endParaRPr altLang="en-US" lang="zh-CN"/>
          </a:p>
        </p:txBody>
      </p:sp>
      <p:sp>
        <p:nvSpPr>
          <p:cNvPr id="104901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取得了哪些突破和进展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完成了哪些重要项目和任务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获得了哪些荣誉和奖励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对行业和社会产生了哪些影响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遇到的问题与解决方案</a:t>
            </a:r>
            <a:endParaRPr altLang="en-US" lang="zh-CN"/>
          </a:p>
        </p:txBody>
      </p:sp>
      <p:sp>
        <p:nvSpPr>
          <p:cNvPr id="104906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人员管理和培训方面遇到的问题和解决方案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机房建设过程中遇到的技术难题和解决方案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设备采购和安装过程中遇到的问题和解决方法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未来机房建设行业可能面临的问题和应对策略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行业发展趋势分析</a:t>
            </a:r>
            <a:endParaRPr altLang="en-US" lang="zh-CN"/>
          </a:p>
        </p:txBody>
      </p:sp>
      <p:sp>
        <p:nvSpPr>
          <p:cNvPr id="104913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行业规模不断扩大，机房建设需求持续增长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云计算、大数据、人工智能等新技术在机房建设中的应用日益广泛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4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绿色环保、节能减排成为机房建设的重要趋势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5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行业标准化、规范化水平不断提升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展望</a:t>
            </a:r>
            <a:endParaRPr altLang="en-US" lang="zh-CN"/>
          </a:p>
        </p:txBody>
      </p:sp>
      <p:sp>
        <p:nvSpPr>
          <p:cNvPr id="104919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未来机房建设行业发展趋势预测</a:t>
            </a:r>
            <a:endParaRPr altLang="en-US" lang="zh-CN"/>
          </a:p>
        </p:txBody>
      </p:sp>
      <p:sp>
        <p:nvSpPr>
          <p:cNvPr id="104925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绿色环保和节能减排将成为机房建设的重要考虑因素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网络安全和数据保护将成为机房建设的核心问题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云计算技术的普及和应用将推动机房建设行业的发展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人工智能和大数据技术的融合将为机房建设带来新的机遇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行业面临的挑战与机遇</a:t>
            </a:r>
            <a:endParaRPr altLang="en-US" lang="zh-CN"/>
          </a:p>
        </p:txBody>
      </p:sp>
      <p:sp>
        <p:nvSpPr>
          <p:cNvPr id="1049312" name="矩形: 圆角 4"/>
          <p:cNvSpPr/>
          <p:nvPr>
            <p:custDataLst>
              <p:tags r:id="rId1"/>
            </p:custDataLst>
          </p:nvPr>
        </p:nvSpPr>
        <p:spPr>
          <a:xfrm>
            <a:off x="608330" y="3341370"/>
            <a:ext cx="5102860" cy="998855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14" name="正文"/>
          <p:cNvSpPr txBox="1"/>
          <p:nvPr>
            <p:custDataLst>
              <p:tags r:id="rId2"/>
            </p:custDataLst>
          </p:nvPr>
        </p:nvSpPr>
        <p:spPr>
          <a:xfrm>
            <a:off x="1134110" y="3475990"/>
            <a:ext cx="4208780" cy="671195"/>
          </a:xfrm>
          <a:prstGeom prst="rect"/>
          <a:noFill/>
        </p:spPr>
        <p:txBody>
          <a:bodyPr anchor="t" anchorCtr="0" bIns="0" lIns="0" rIns="0" rtlCol="0" tIns="0" wrap="square">
            <a:normAutofit fontScale="900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000" lang="zh-CN" spc="150">
                <a:solidFill>
                  <a:schemeClr val="tx1"/>
                </a:solidFill>
                <a:latin typeface="+mn-ea"/>
              </a:rPr>
              <a:t>挑战：技术更新换代快，需要不断跟进和创新；市场竞争激烈，需要提高产品质量和服务水平；安全问题日益突出，需要加强网络安全和数据保护。</a:t>
            </a:r>
            <a:endParaRPr altLang="en-US" dirty="0" sz="10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16" name="矩形: 圆角 4"/>
          <p:cNvSpPr/>
          <p:nvPr>
            <p:custDataLst>
              <p:tags r:id="rId3"/>
            </p:custDataLst>
          </p:nvPr>
        </p:nvSpPr>
        <p:spPr>
          <a:xfrm>
            <a:off x="6474460" y="3341370"/>
            <a:ext cx="5102860" cy="999490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4"/>
            </p:custDataLst>
          </p:nvPr>
        </p:nvSpPr>
        <p:spPr>
          <a:xfrm>
            <a:off x="6921500" y="3475990"/>
            <a:ext cx="4208780" cy="671195"/>
          </a:xfrm>
          <a:prstGeom prst="rect"/>
          <a:noFill/>
        </p:spPr>
        <p:txBody>
          <a:bodyPr anchor="t" anchorCtr="0" bIns="0" lIns="0" rIns="0" rtlCol="0" tIns="0" wrap="square">
            <a:normAutofit fontScale="90000"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000" lang="zh-CN" spc="150">
                <a:solidFill>
                  <a:schemeClr val="tx1"/>
                </a:solidFill>
                <a:latin typeface="+mn-ea"/>
              </a:rPr>
              <a:t>机遇：随着数字化转型的加速推进，机房建设行业将迎来更多的发展机遇；政府对信息产业的支持力度不断加大，为行业发展提供了有力保障；新兴技术的不断涌现，为行业创新发展提供了新的动力。</a:t>
            </a:r>
            <a:endParaRPr altLang="en-US" dirty="0" sz="10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未来工作重点与方向</a:t>
            </a:r>
            <a:endParaRPr altLang="en-US" lang="zh-CN"/>
          </a:p>
        </p:txBody>
      </p:sp>
      <p:sp>
        <p:nvSpPr>
          <p:cNvPr id="1049354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6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5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提升机房建设技术水平：加强技术创新和研发，提高机房建设的技术含量和水平。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2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推动绿色环保建设：注重节能减排和环保，采用绿色建筑材料和节能技术，降低机房能耗和排放。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8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加强智能化管理：引入先进的智能化技术和系统，提高机房管理的效率和安全性。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4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拓展应用领域：积极探索新的应用领域和市场，推动机房建设行业的发展和进步。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推动行业发展的建议与措施</a:t>
            </a:r>
            <a:endParaRPr altLang="en-US" lang="zh-CN"/>
          </a:p>
        </p:txBody>
      </p:sp>
      <p:sp>
        <p:nvSpPr>
          <p:cNvPr id="104941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加强技术创新，提高机房建设的技术水平和效率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加强人才培养和引进，提高行业从业人员的素质和能力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建立完善的行业标准和规范，提高行业整体水平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推广绿色环保理念，降低机房建设对环境的影响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总结</a:t>
            </a:r>
            <a:endParaRPr altLang="en-US" lang="zh-CN"/>
          </a:p>
        </p:txBody>
      </p:sp>
      <p:sp>
        <p:nvSpPr>
          <p:cNvPr id="104949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对2024年机房建设行业工作的回顾与总结</a:t>
            </a:r>
            <a:endParaRPr altLang="en-US" lang="zh-CN"/>
          </a:p>
        </p:txBody>
      </p:sp>
      <p:sp>
        <p:nvSpPr>
          <p:cNvPr id="104955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2024年机房建设行业的发展概况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行业中的主要问题和挑战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行业中的创新和变革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行业中的成功案例和经验教训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对未来发展的展望与期待</a:t>
            </a:r>
            <a:endParaRPr altLang="en-US" lang="zh-CN"/>
          </a:p>
        </p:txBody>
      </p:sp>
      <p:sp>
        <p:nvSpPr>
          <p:cNvPr id="1049612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行业趋势：机房建设行业的发展趋势和未来发展方向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技术创新：新技术在机房建设中的应用和推广，提高机房建设质量和效率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绿色环保：机房建设的绿色环保理念和实践，降低能耗和减少环境污染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智能化管理：机房建设的智能化管理趋势，提高管理效率和安全性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对行业发展的建议与期望</a:t>
            </a:r>
            <a:endParaRPr altLang="en-US" lang="zh-CN"/>
          </a:p>
        </p:txBody>
      </p:sp>
      <p:sp>
        <p:nvSpPr>
          <p:cNvPr id="104965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加强人才培养，提高行业整体素质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加强技术创新，提高机房建设水平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推动绿色环保，降低能耗和排放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促进跨界合作，拓展业务领域和市场空间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4972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4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4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4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4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4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4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4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4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4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4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4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4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4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SLIDE_ID" val="custom20230231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2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25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257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2023-12-17T16:37:13Z</dcterms:created>
  <dcterms:modified xsi:type="dcterms:W3CDTF">2023-12-17T16:37:13Z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ed5d002fd38b477698a445544f9eb5ae_21</vt:lpwstr>
  </property>
</Properties>
</file>