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87" r:id="rId1"/>
    <p:sldMasterId id="2147487924" r:id="rId2"/>
  </p:sldMasterIdLst>
  <p:notesMasterIdLst>
    <p:notesMasterId r:id="rId3"/>
  </p:notesMasterIdLst>
  <p:sldIdLst>
    <p:sldId id="2225" r:id="rId4"/>
    <p:sldId id="2229" r:id="rId5"/>
    <p:sldId id="2232" r:id="rId6"/>
    <p:sldId id="2235" r:id="rId7"/>
    <p:sldId id="2238" r:id="rId8"/>
    <p:sldId id="2241" r:id="rId9"/>
    <p:sldId id="2244" r:id="rId10"/>
    <p:sldId id="2247" r:id="rId11"/>
    <p:sldId id="2250" r:id="rId12"/>
    <p:sldId id="2253" r:id="rId13"/>
    <p:sldId id="2256" r:id="rId14"/>
    <p:sldId id="2259" r:id="rId15"/>
    <p:sldId id="2262" r:id="rId16"/>
    <p:sldId id="2265" r:id="rId17"/>
    <p:sldId id="2268" r:id="rId18"/>
    <p:sldId id="2271" r:id="rId19"/>
    <p:sldId id="2274" r:id="rId20"/>
    <p:sldId id="2277" r:id="rId21"/>
    <p:sldId id="2280" r:id="rId22"/>
    <p:sldId id="2283" r:id="rId23"/>
    <p:sldId id="2286" r:id="rId24"/>
    <p:sldId id="2289" r:id="rId25"/>
    <p:sldId id="2292" r:id="rId26"/>
    <p:sldId id="2295" r:id="rId27"/>
    <p:sldId id="2298" r:id="rId28"/>
    <p:sldId id="2301" r:id="rId29"/>
    <p:sldId id="2304" r:id="rId30"/>
    <p:sldId id="23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88" r:id="rId1"/>
    <p:sldLayoutId id="2147487889" r:id="rId2"/>
    <p:sldLayoutId id="2147487890" r:id="rId3"/>
    <p:sldLayoutId id="2147487891" r:id="rId4"/>
    <p:sldLayoutId id="2147487892" r:id="rId5"/>
    <p:sldLayoutId id="2147487893" r:id="rId6"/>
    <p:sldLayoutId id="2147487894" r:id="rId7"/>
    <p:sldLayoutId id="2147487895" r:id="rId8"/>
    <p:sldLayoutId id="2147487896" r:id="rId9"/>
    <p:sldLayoutId id="2147487897" r:id="rId10"/>
    <p:sldLayoutId id="21474878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25" r:id="rId1"/>
    <p:sldLayoutId id="2147487926" r:id="rId2"/>
    <p:sldLayoutId id="2147487927" r:id="rId3"/>
    <p:sldLayoutId id="2147487928" r:id="rId4"/>
    <p:sldLayoutId id="2147487929" r:id="rId5"/>
    <p:sldLayoutId id="2147487930" r:id="rId6"/>
    <p:sldLayoutId id="2147487931" r:id="rId7"/>
    <p:sldLayoutId id="2147487932" r:id="rId8"/>
    <p:sldLayoutId id="2147487933" r:id="rId9"/>
    <p:sldLayoutId id="2147487934" r:id="rId10"/>
    <p:sldLayoutId id="214748793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tags" Target="../tags/tag478.xml"/><Relationship Id="rId6" Type="http://schemas.openxmlformats.org/officeDocument/2006/relationships/tags" Target="../tags/tag479.xml"/><Relationship Id="rId7" Type="http://schemas.openxmlformats.org/officeDocument/2006/relationships/tags" Target="../tags/tag480.xml"/><Relationship Id="rId8" Type="http://schemas.openxmlformats.org/officeDocument/2006/relationships/tags" Target="../tags/tag48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Relationship Id="rId13" Type="http://schemas.openxmlformats.org/officeDocument/2006/relationships/tags" Target="../tags/tag494.xml"/><Relationship Id="rId14" Type="http://schemas.openxmlformats.org/officeDocument/2006/relationships/tags" Target="../tags/tag495.xml"/><Relationship Id="rId15" Type="http://schemas.openxmlformats.org/officeDocument/2006/relationships/tags" Target="../tags/tag496.xml"/><Relationship Id="rId16" Type="http://schemas.openxmlformats.org/officeDocument/2006/relationships/tags" Target="../tags/tag49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98.xml"/><Relationship Id="rId2" Type="http://schemas.openxmlformats.org/officeDocument/2006/relationships/tags" Target="../tags/tag499.xml"/><Relationship Id="rId3" Type="http://schemas.openxmlformats.org/officeDocument/2006/relationships/tags" Target="../tags/tag500.xml"/><Relationship Id="rId4" Type="http://schemas.openxmlformats.org/officeDocument/2006/relationships/tags" Target="../tags/tag501.xml"/><Relationship Id="rId5" Type="http://schemas.openxmlformats.org/officeDocument/2006/relationships/tags" Target="../tags/tag502.xml"/><Relationship Id="rId6" Type="http://schemas.openxmlformats.org/officeDocument/2006/relationships/tags" Target="../tags/tag503.xml"/><Relationship Id="rId7" Type="http://schemas.openxmlformats.org/officeDocument/2006/relationships/tags" Target="../tags/tag504.xml"/><Relationship Id="rId8" Type="http://schemas.openxmlformats.org/officeDocument/2006/relationships/tags" Target="../tags/tag505.xml"/><Relationship Id="rId9" Type="http://schemas.openxmlformats.org/officeDocument/2006/relationships/tags" Target="../tags/tag506.xml"/><Relationship Id="rId10" Type="http://schemas.openxmlformats.org/officeDocument/2006/relationships/tags" Target="../tags/tag507.xml"/><Relationship Id="rId11" Type="http://schemas.openxmlformats.org/officeDocument/2006/relationships/tags" Target="../tags/tag508.xml"/><Relationship Id="rId12" Type="http://schemas.openxmlformats.org/officeDocument/2006/relationships/tags" Target="../tags/tag509.xml"/><Relationship Id="rId13" Type="http://schemas.openxmlformats.org/officeDocument/2006/relationships/tags" Target="../tags/tag510.xml"/><Relationship Id="rId14" Type="http://schemas.openxmlformats.org/officeDocument/2006/relationships/tags" Target="../tags/tag511.xml"/><Relationship Id="rId15" Type="http://schemas.openxmlformats.org/officeDocument/2006/relationships/tags" Target="../tags/tag512.xml"/><Relationship Id="rId16" Type="http://schemas.openxmlformats.org/officeDocument/2006/relationships/tags" Target="../tags/tag513.xml"/><Relationship Id="rId17" Type="http://schemas.openxmlformats.org/officeDocument/2006/relationships/tags" Target="../tags/tag514.xml"/><Relationship Id="rId18" Type="http://schemas.openxmlformats.org/officeDocument/2006/relationships/tags" Target="../tags/tag515.xml"/><Relationship Id="rId19" Type="http://schemas.openxmlformats.org/officeDocument/2006/relationships/tags" Target="../tags/tag516.xml"/><Relationship Id="rId20" Type="http://schemas.openxmlformats.org/officeDocument/2006/relationships/tags" Target="../tags/tag51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21.xml"/><Relationship Id="rId2" Type="http://schemas.openxmlformats.org/officeDocument/2006/relationships/tags" Target="../tags/tag522.xml"/><Relationship Id="rId3" Type="http://schemas.openxmlformats.org/officeDocument/2006/relationships/tags" Target="../tags/tag523.xml"/><Relationship Id="rId4" Type="http://schemas.openxmlformats.org/officeDocument/2006/relationships/tags" Target="../tags/tag524.xml"/><Relationship Id="rId5" Type="http://schemas.openxmlformats.org/officeDocument/2006/relationships/tags" Target="../tags/tag525.xml"/><Relationship Id="rId6" Type="http://schemas.openxmlformats.org/officeDocument/2006/relationships/tags" Target="../tags/tag526.xml"/><Relationship Id="rId7" Type="http://schemas.openxmlformats.org/officeDocument/2006/relationships/tags" Target="../tags/tag527.xml"/><Relationship Id="rId8" Type="http://schemas.openxmlformats.org/officeDocument/2006/relationships/tags" Target="../tags/tag528.xml"/><Relationship Id="rId9" Type="http://schemas.openxmlformats.org/officeDocument/2006/relationships/tags" Target="../tags/tag529.xml"/><Relationship Id="rId10" Type="http://schemas.openxmlformats.org/officeDocument/2006/relationships/tags" Target="../tags/tag530.xml"/><Relationship Id="rId11" Type="http://schemas.openxmlformats.org/officeDocument/2006/relationships/tags" Target="../tags/tag531.xml"/><Relationship Id="rId12" Type="http://schemas.openxmlformats.org/officeDocument/2006/relationships/tags" Target="../tags/tag5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tags" Target="../tags/tag549.xml"/><Relationship Id="rId6" Type="http://schemas.openxmlformats.org/officeDocument/2006/relationships/tags" Target="../tags/tag550.xml"/><Relationship Id="rId7" Type="http://schemas.openxmlformats.org/officeDocument/2006/relationships/tags" Target="../tags/tag551.xml"/><Relationship Id="rId8" Type="http://schemas.openxmlformats.org/officeDocument/2006/relationships/tags" Target="../tags/tag552.xml"/><Relationship Id="rId9" Type="http://schemas.openxmlformats.org/officeDocument/2006/relationships/tags" Target="../tags/tag553.xml"/><Relationship Id="rId10" Type="http://schemas.openxmlformats.org/officeDocument/2006/relationships/tags" Target="../tags/tag554.xml"/><Relationship Id="rId11" Type="http://schemas.openxmlformats.org/officeDocument/2006/relationships/tags" Target="../tags/tag555.xml"/><Relationship Id="rId12" Type="http://schemas.openxmlformats.org/officeDocument/2006/relationships/tags" Target="../tags/tag5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57.xml"/><Relationship Id="rId2" Type="http://schemas.openxmlformats.org/officeDocument/2006/relationships/tags" Target="../tags/tag558.xml"/><Relationship Id="rId3" Type="http://schemas.openxmlformats.org/officeDocument/2006/relationships/tags" Target="../tags/tag559.xml"/><Relationship Id="rId4" Type="http://schemas.openxmlformats.org/officeDocument/2006/relationships/tags" Target="../tags/tag560.xml"/><Relationship Id="rId5" Type="http://schemas.openxmlformats.org/officeDocument/2006/relationships/tags" Target="../tags/tag561.xml"/><Relationship Id="rId6" Type="http://schemas.openxmlformats.org/officeDocument/2006/relationships/tags" Target="../tags/tag562.xml"/><Relationship Id="rId7" Type="http://schemas.openxmlformats.org/officeDocument/2006/relationships/tags" Target="../tags/tag563.xml"/><Relationship Id="rId8" Type="http://schemas.openxmlformats.org/officeDocument/2006/relationships/tags" Target="../tags/tag564.xml"/><Relationship Id="rId9" Type="http://schemas.openxmlformats.org/officeDocument/2006/relationships/tags" Target="../tags/tag565.xml"/><Relationship Id="rId10" Type="http://schemas.openxmlformats.org/officeDocument/2006/relationships/tags" Target="../tags/tag566.xml"/><Relationship Id="rId11" Type="http://schemas.openxmlformats.org/officeDocument/2006/relationships/tags" Target="../tags/tag567.xml"/><Relationship Id="rId12" Type="http://schemas.openxmlformats.org/officeDocument/2006/relationships/tags" Target="../tags/tag5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9.xml"/><Relationship Id="rId2" Type="http://schemas.openxmlformats.org/officeDocument/2006/relationships/tags" Target="../tags/tag570.xml"/><Relationship Id="rId3" Type="http://schemas.openxmlformats.org/officeDocument/2006/relationships/tags" Target="../tags/tag57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tags" Target="../tags/tag575.xml"/><Relationship Id="rId5" Type="http://schemas.openxmlformats.org/officeDocument/2006/relationships/tags" Target="../tags/tag576.xml"/><Relationship Id="rId6" Type="http://schemas.openxmlformats.org/officeDocument/2006/relationships/tags" Target="../tags/tag577.xml"/><Relationship Id="rId7" Type="http://schemas.openxmlformats.org/officeDocument/2006/relationships/tags" Target="../tags/tag578.xml"/><Relationship Id="rId8" Type="http://schemas.openxmlformats.org/officeDocument/2006/relationships/tags" Target="../tags/tag579.xml"/><Relationship Id="rId9" Type="http://schemas.openxmlformats.org/officeDocument/2006/relationships/tags" Target="../tags/tag580.xml"/><Relationship Id="rId10" Type="http://schemas.openxmlformats.org/officeDocument/2006/relationships/tags" Target="../tags/tag581.xml"/><Relationship Id="rId11" Type="http://schemas.openxmlformats.org/officeDocument/2006/relationships/tags" Target="../tags/tag582.xml"/><Relationship Id="rId12" Type="http://schemas.openxmlformats.org/officeDocument/2006/relationships/tags" Target="../tags/tag583.xml"/><Relationship Id="rId13" Type="http://schemas.openxmlformats.org/officeDocument/2006/relationships/tags" Target="../tags/tag584.xml"/><Relationship Id="rId14" Type="http://schemas.openxmlformats.org/officeDocument/2006/relationships/tags" Target="../tags/tag585.xml"/><Relationship Id="rId15" Type="http://schemas.openxmlformats.org/officeDocument/2006/relationships/tags" Target="../tags/tag586.xml"/><Relationship Id="rId16" Type="http://schemas.openxmlformats.org/officeDocument/2006/relationships/tags" Target="../tags/tag58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tags" Target="../tags/tag59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92.xml"/><Relationship Id="rId2" Type="http://schemas.openxmlformats.org/officeDocument/2006/relationships/tags" Target="../tags/tag593.xml"/><Relationship Id="rId3" Type="http://schemas.openxmlformats.org/officeDocument/2006/relationships/tags" Target="../tags/tag594.xml"/><Relationship Id="rId4" Type="http://schemas.openxmlformats.org/officeDocument/2006/relationships/tags" Target="../tags/tag595.xml"/><Relationship Id="rId5" Type="http://schemas.openxmlformats.org/officeDocument/2006/relationships/tags" Target="../tags/tag596.xml"/><Relationship Id="rId6" Type="http://schemas.openxmlformats.org/officeDocument/2006/relationships/tags" Target="../tags/tag597.xml"/><Relationship Id="rId7" Type="http://schemas.openxmlformats.org/officeDocument/2006/relationships/tags" Target="../tags/tag598.xml"/><Relationship Id="rId8" Type="http://schemas.openxmlformats.org/officeDocument/2006/relationships/tags" Target="../tags/tag599.xml"/><Relationship Id="rId9" Type="http://schemas.openxmlformats.org/officeDocument/2006/relationships/tags" Target="../tags/tag600.xml"/><Relationship Id="rId10" Type="http://schemas.openxmlformats.org/officeDocument/2006/relationships/tags" Target="../tags/tag601.xml"/><Relationship Id="rId11" Type="http://schemas.openxmlformats.org/officeDocument/2006/relationships/tags" Target="../tags/tag602.xml"/><Relationship Id="rId12" Type="http://schemas.openxmlformats.org/officeDocument/2006/relationships/tags" Target="../tags/tag6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04.xml"/><Relationship Id="rId2" Type="http://schemas.openxmlformats.org/officeDocument/2006/relationships/tags" Target="../tags/tag605.xml"/><Relationship Id="rId3" Type="http://schemas.openxmlformats.org/officeDocument/2006/relationships/tags" Target="../tags/tag606.xml"/><Relationship Id="rId4" Type="http://schemas.openxmlformats.org/officeDocument/2006/relationships/tags" Target="../tags/tag607.xml"/><Relationship Id="rId5" Type="http://schemas.openxmlformats.org/officeDocument/2006/relationships/tags" Target="../tags/tag608.xml"/><Relationship Id="rId6" Type="http://schemas.openxmlformats.org/officeDocument/2006/relationships/tags" Target="../tags/tag609.xml"/><Relationship Id="rId7" Type="http://schemas.openxmlformats.org/officeDocument/2006/relationships/tags" Target="../tags/tag610.xml"/><Relationship Id="rId8" Type="http://schemas.openxmlformats.org/officeDocument/2006/relationships/tags" Target="../tags/tag61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12.xml"/><Relationship Id="rId2" Type="http://schemas.openxmlformats.org/officeDocument/2006/relationships/tags" Target="../tags/tag613.xml"/><Relationship Id="rId3" Type="http://schemas.openxmlformats.org/officeDocument/2006/relationships/tags" Target="../tags/tag61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15.xml"/><Relationship Id="rId2" Type="http://schemas.openxmlformats.org/officeDocument/2006/relationships/tags" Target="../tags/tag616.xml"/><Relationship Id="rId3" Type="http://schemas.openxmlformats.org/officeDocument/2006/relationships/tags" Target="../tags/tag617.xml"/><Relationship Id="rId4" Type="http://schemas.openxmlformats.org/officeDocument/2006/relationships/tags" Target="../tags/tag618.xml"/><Relationship Id="rId5" Type="http://schemas.openxmlformats.org/officeDocument/2006/relationships/tags" Target="../tags/tag619.xml"/><Relationship Id="rId6" Type="http://schemas.openxmlformats.org/officeDocument/2006/relationships/tags" Target="../tags/tag620.xml"/><Relationship Id="rId7" Type="http://schemas.openxmlformats.org/officeDocument/2006/relationships/tags" Target="../tags/tag621.xml"/><Relationship Id="rId8" Type="http://schemas.openxmlformats.org/officeDocument/2006/relationships/tags" Target="../tags/tag62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23.xml"/><Relationship Id="rId2" Type="http://schemas.openxmlformats.org/officeDocument/2006/relationships/tags" Target="../tags/tag624.xml"/><Relationship Id="rId3" Type="http://schemas.openxmlformats.org/officeDocument/2006/relationships/tags" Target="../tags/tag625.xml"/><Relationship Id="rId4" Type="http://schemas.openxmlformats.org/officeDocument/2006/relationships/tags" Target="../tags/tag626.xml"/><Relationship Id="rId5" Type="http://schemas.openxmlformats.org/officeDocument/2006/relationships/tags" Target="../tags/tag627.xml"/><Relationship Id="rId6" Type="http://schemas.openxmlformats.org/officeDocument/2006/relationships/tags" Target="../tags/tag628.xml"/><Relationship Id="rId7" Type="http://schemas.openxmlformats.org/officeDocument/2006/relationships/tags" Target="../tags/tag629.xml"/><Relationship Id="rId8" Type="http://schemas.openxmlformats.org/officeDocument/2006/relationships/tags" Target="../tags/tag63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31.xml"/><Relationship Id="rId2" Type="http://schemas.openxmlformats.org/officeDocument/2006/relationships/tags" Target="../tags/tag632.xml"/><Relationship Id="rId3" Type="http://schemas.openxmlformats.org/officeDocument/2006/relationships/tags" Target="../tags/tag633.xml"/><Relationship Id="rId4" Type="http://schemas.openxmlformats.org/officeDocument/2006/relationships/tags" Target="../tags/tag634.xml"/><Relationship Id="rId5" Type="http://schemas.openxmlformats.org/officeDocument/2006/relationships/tags" Target="../tags/tag635.xml"/><Relationship Id="rId6" Type="http://schemas.openxmlformats.org/officeDocument/2006/relationships/tags" Target="../tags/tag636.xml"/><Relationship Id="rId7" Type="http://schemas.openxmlformats.org/officeDocument/2006/relationships/tags" Target="../tags/tag637.xml"/><Relationship Id="rId8" Type="http://schemas.openxmlformats.org/officeDocument/2006/relationships/tags" Target="../tags/tag638.xml"/><Relationship Id="rId9" Type="http://schemas.openxmlformats.org/officeDocument/2006/relationships/tags" Target="../tags/tag639.xml"/><Relationship Id="rId10" Type="http://schemas.openxmlformats.org/officeDocument/2006/relationships/tags" Target="../tags/tag640.xml"/><Relationship Id="rId11" Type="http://schemas.openxmlformats.org/officeDocument/2006/relationships/tags" Target="../tags/tag641.xml"/><Relationship Id="rId12" Type="http://schemas.openxmlformats.org/officeDocument/2006/relationships/tags" Target="../tags/tag64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43.xml"/><Relationship Id="rId2" Type="http://schemas.openxmlformats.org/officeDocument/2006/relationships/tags" Target="../tags/tag644.xml"/><Relationship Id="rId3" Type="http://schemas.openxmlformats.org/officeDocument/2006/relationships/tags" Target="../tags/tag645.xml"/><Relationship Id="rId4" Type="http://schemas.openxmlformats.org/officeDocument/2006/relationships/tags" Target="../tags/tag646.xml"/><Relationship Id="rId5" Type="http://schemas.openxmlformats.org/officeDocument/2006/relationships/tags" Target="../tags/tag647.xml"/><Relationship Id="rId6" Type="http://schemas.openxmlformats.org/officeDocument/2006/relationships/tags" Target="../tags/tag648.xml"/><Relationship Id="rId7" Type="http://schemas.openxmlformats.org/officeDocument/2006/relationships/tags" Target="../tags/tag649.xml"/><Relationship Id="rId8" Type="http://schemas.openxmlformats.org/officeDocument/2006/relationships/tags" Target="../tags/tag650.xml"/><Relationship Id="rId9" Type="http://schemas.openxmlformats.org/officeDocument/2006/relationships/tags" Target="../tags/tag651.xml"/><Relationship Id="rId10" Type="http://schemas.openxmlformats.org/officeDocument/2006/relationships/tags" Target="../tags/tag652.xml"/><Relationship Id="rId11" Type="http://schemas.openxmlformats.org/officeDocument/2006/relationships/tags" Target="../tags/tag653.xml"/><Relationship Id="rId12" Type="http://schemas.openxmlformats.org/officeDocument/2006/relationships/tags" Target="../tags/tag654.xml"/><Relationship Id="rId13" Type="http://schemas.openxmlformats.org/officeDocument/2006/relationships/tags" Target="../tags/tag655.xml"/><Relationship Id="rId14" Type="http://schemas.openxmlformats.org/officeDocument/2006/relationships/tags" Target="../tags/tag656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57.xml"/><Relationship Id="rId2" Type="http://schemas.openxmlformats.org/officeDocument/2006/relationships/tags" Target="../tags/tag658.xml"/><Relationship Id="rId3" Type="http://schemas.openxmlformats.org/officeDocument/2006/relationships/tags" Target="../tags/tag659.xml"/><Relationship Id="rId4" Type="http://schemas.openxmlformats.org/officeDocument/2006/relationships/tags" Target="../tags/tag66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智能家庭助理服务推动家政服务创新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智能家庭助理服务的兴起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智能家庭助理服务的功能与优势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智能家庭助理服务在家政行业的实践案例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智能家庭助理服务面临的挑战与对策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智能家庭助理服务的发展前景与展望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智能家庭助理服务的兴起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技术发展背景</a:t>
            </a:r>
            <a:endParaRPr altLang="en-US" lang="zh-CN"/>
          </a:p>
        </p:txBody>
      </p:sp>
      <p:sp>
        <p:nvSpPr>
          <p:cNvPr id="10505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互联网技术的普及和提升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大数据和人工智能技术的突破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物联网技术的发展和应用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云计算技术的成熟和普及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市场需求驱动</a:t>
            </a:r>
            <a:endParaRPr altLang="en-US" lang="zh-CN"/>
          </a:p>
        </p:txBody>
      </p:sp>
      <p:sp>
        <p:nvSpPr>
          <p:cNvPr id="10506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传统家政服务模式局限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家庭服务需求增长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技术进步推动智能家庭助理服务发展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消费者对高效便捷家政服务的需求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服务模式创新</a:t>
            </a:r>
            <a:endParaRPr altLang="en-US" lang="zh-CN"/>
          </a:p>
        </p:txBody>
      </p:sp>
      <p:sp>
        <p:nvSpPr>
          <p:cNvPr id="10506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传统家政服务模式的局限性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智能家庭助理服务的兴起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服务模式创新的必要性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服务模式创新的具体措施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行业变革趋势</a:t>
            </a:r>
            <a:endParaRPr altLang="en-US" lang="zh-CN"/>
          </a:p>
        </p:txBody>
      </p:sp>
      <p:sp>
        <p:nvSpPr>
          <p:cNvPr id="10507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人工智能技术的快速发展，为智能家庭助理服务的兴起提供了技术基础。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随着人们对家庭生活的品质要求的提高，智能家庭助理服务逐渐成为家庭生活的必备品。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传统家政服务模式已经无法满足现代家庭的需求，智能家庭助理服务的兴起成为必然趋势。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未来，智能家庭助理服务将与家政服务深度融合，推动家政服务行业实现全面创新。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智能家庭助理服务的功能与优势</a:t>
            </a:r>
            <a:endParaRPr altLang="en-US" dirty="0" lang="zh-CN"/>
          </a:p>
        </p:txBody>
      </p:sp>
      <p:sp>
        <p:nvSpPr>
          <p:cNvPr id="1050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自动化家务处理</a:t>
            </a:r>
            <a:endParaRPr altLang="en-US" lang="zh-CN"/>
          </a:p>
        </p:txBody>
      </p:sp>
      <p:sp>
        <p:nvSpPr>
          <p:cNvPr id="1051578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自动化家务处理功能：智能家庭助理服务能够自动完成家务任务，如扫地、拖地、洗碗等，提高家庭清洁效率。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80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自动化家务处理优势：智能家庭助理服务能够减轻家庭成员的家务负担，释放时间用于其他活动，提高生活品质。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高效的时间管理</a:t>
            </a:r>
            <a:endParaRPr altLang="en-US" lang="zh-CN"/>
          </a:p>
        </p:txBody>
      </p:sp>
      <p:sp>
        <p:nvSpPr>
          <p:cNvPr id="1051620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定时提醒功能：智能家庭助理能够根据用户的需求设置定时提醒，帮助用户合理安排时间。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24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26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定制化服务：智能家庭助理可以根据用户的需求提供定制化的服务，如定制化的日程安排、定制化的提醒等，帮助用户更好地管理时间。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语音助手功能：通过语音指令，智能家庭助理可以快速完成各种任务，节省用户的时间和精力。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32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34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智能家居控制：智能家庭助理可以与智能家居设备连接，实现远程控制，让用户更加便捷地管理家庭事务。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个性化服务定制</a:t>
            </a:r>
            <a:endParaRPr altLang="en-US" lang="zh-CN"/>
          </a:p>
        </p:txBody>
      </p:sp>
      <p:sp>
        <p:nvSpPr>
          <p:cNvPr id="10516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通过智能家庭助理服务，用户可以更加方便地管理自己的家庭事务，提高生活品质。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用户可以根据自己的需求定制个性化的服务，如定制家务、定制健康管理等。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智能家庭助理服务能够根据用户的需求和习惯，提供更加精准和个性化的服务。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智能家庭助理服务能够根据用户的需求和反馈，不断优化和改进服务，提高用户满意度。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提升服务质量与效率</a:t>
            </a:r>
            <a:endParaRPr altLang="en-US" lang="zh-CN"/>
          </a:p>
        </p:txBody>
      </p:sp>
      <p:sp>
        <p:nvSpPr>
          <p:cNvPr id="10517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智能家庭助理服务能够提供24小时全天候服务，提高响应速度和服务时间。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智能家庭助理服务能够通过大数据分析和机器学习技术，不断优化服务流程和提高服务质量。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智能家庭助理服务能够通过智能家居控制技术，实现家庭设备的互联互通，提高生活便利性和服务效率。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智能家庭助理服务能够通过智能语音识别和自然语言处理技术，提供更加人性化的服务体验。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智能家庭助理服务在家政行业的实践案例</a:t>
            </a:r>
            <a:endParaRPr altLang="en-US" dirty="0" lang="zh-CN"/>
          </a:p>
        </p:txBody>
      </p:sp>
      <p:sp>
        <p:nvSpPr>
          <p:cNvPr id="1051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智能家庭助理服务的实际应用</a:t>
            </a:r>
            <a:endParaRPr altLang="en-US" lang="zh-CN"/>
          </a:p>
        </p:txBody>
      </p:sp>
      <p:sp>
        <p:nvSpPr>
          <p:cNvPr id="10526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智能家庭助理服务在家庭保洁中的应用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智能家庭助理服务在家庭照料中的应用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智能家庭助理服务在家庭安全监控中的应用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智能家庭助理服务在家庭健康管理中的应用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用户反馈与评价</a:t>
            </a:r>
            <a:endParaRPr altLang="en-US" lang="zh-CN"/>
          </a:p>
        </p:txBody>
      </p:sp>
      <p:sp>
        <p:nvSpPr>
          <p:cNvPr id="10526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用户满意度高，认为智能家庭助理服务提高了生活便利性。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用户对智能家庭助理服务的响应速度和准确性表示满意。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用户认为智能家庭助理服务有助于提高家政服务的质量和效率。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用户对智能家庭助理服务的隐私保护措施表示信任和满意。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服务优化的方向与措施</a:t>
            </a:r>
            <a:endParaRPr altLang="en-US" lang="zh-CN"/>
          </a:p>
        </p:txBody>
      </p:sp>
      <p:sp>
        <p:nvSpPr>
          <p:cNvPr id="1052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提升服务质量：通过智能家庭助理服务，提供更加高效、便捷的家政服务，满足客户需求。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优化服务流程：通过智能家庭助理服务，实现服务流程的自动化和智能化，提高服务效率。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提升服务人员素质：通过智能家庭助理服务，提供更加专业的培训和指导，提高服务人员的专业素质和服务水平。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创新服务模式：通过智能家庭助理服务，探索新的服务模式和商业模式，推动家政服务的创新发展。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行业内的成功经验与启示</a:t>
            </a:r>
            <a:endParaRPr altLang="en-US" lang="zh-CN"/>
          </a:p>
        </p:txBody>
      </p:sp>
      <p:sp>
        <p:nvSpPr>
          <p:cNvPr id="10527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8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智能家庭助理服务对家政行业的创新推动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8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行业内的成功经验与启示：如何借鉴和推广智能家庭助理服务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8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智能家庭助理服务在家政行业的应用场景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8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成功案例：某家政公司的智能家庭助理服务实践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智能家庭助理服务面临的挑战与对策</a:t>
            </a:r>
            <a:endParaRPr altLang="en-US" dirty="0" lang="zh-CN"/>
          </a:p>
        </p:txBody>
      </p:sp>
      <p:sp>
        <p:nvSpPr>
          <p:cNvPr id="1052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536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技术难题：语音识别准确率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技术难题：数据安全与隐私保护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解决方案：采用加密技术，加强数据安全防护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解决方案：优化算法，提高语音识别准确率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法规与政策环境</a:t>
            </a:r>
            <a:endParaRPr altLang="en-US" lang="zh-CN"/>
          </a:p>
        </p:txBody>
      </p:sp>
      <p:sp>
        <p:nvSpPr>
          <p:cNvPr id="10537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法规限制：智能家庭助理服务需要遵守相关法律法规，如隐私保护、数据安全等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政策支持：政府出台相关政策，鼓励智能家庭助理服务的发展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监管缺失：目前对智能家庭助理服务的监管还存在一些空白和不足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应对策略：企业应加强自律，积极配合政府监管，同时呼吁政府出台更加完善的法规和政策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37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智能家庭助理服务市场的主要竞争对手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竞争对手的优势与劣势分析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智能家庭助理服务市场的发展趋势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应对市场竞争的策略与措施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服务安全与隐私保护</a:t>
            </a:r>
            <a:endParaRPr altLang="en-US" lang="zh-CN"/>
          </a:p>
        </p:txBody>
      </p:sp>
      <p:sp>
        <p:nvSpPr>
          <p:cNvPr id="10538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对策：加强数据加密和访问控制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挑战：数据安全和隐私泄露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挑战：员工培训和管理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对策：定期培训和考核员工，确保服务质量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智能家庭助理服务的发展前景与展望</a:t>
            </a:r>
            <a:endParaRPr altLang="en-US" dirty="0" lang="zh-CN"/>
          </a:p>
        </p:txBody>
      </p:sp>
      <p:sp>
        <p:nvSpPr>
          <p:cNvPr id="1053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46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随着人们对智能家居需求的增加，智能家庭助理服务将更加普及和个性化。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人工智能技术的不断进步将推动智能家庭助理服务的进一步发展。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未来智能家庭助理服务将与家庭安全、健康管理等领域进行深度融合，提供更加全面的服务体验。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智能家庭助理服务将逐渐成为家庭生活的必备品，为人们带来更加便捷、高效、智能的生活方式。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46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大数据分析：通过对用户行为数据的分析，优化服务体验，满足个性化需求。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人工智能技术：提高智能家庭助理服务的智能化水平，实现更高效、更便捷的服务。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物联网技术：实现家庭设备间的互联互通，提高家庭生活的便利性。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语音识别技术：提升智能家庭助理的语音交互能力，提供更自然、更人性化的服务。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市场拓展策略</a:t>
            </a:r>
            <a:endParaRPr altLang="en-US" lang="zh-CN"/>
          </a:p>
        </p:txBody>
      </p:sp>
      <p:sp>
        <p:nvSpPr>
          <p:cNvPr id="105475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75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75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合作与联盟：与家政服务企业、智能家居品牌等建立合作关系，共同推广智能家庭助理服务。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75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76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创新技术研发：持续投入研发资源，提升智能家庭助理服务的智能化水平，满足用户不断升级的需求。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76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76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优化用户体验：关注用户反馈，及时改进服务，提升用户满意度和忠诚度。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77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77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拓展应用场景：将智能家庭助理服务应用到更多场景中，如家庭医疗、教育等，提高服务覆盖面和市场份额。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社会价值与影响</a:t>
            </a:r>
            <a:endParaRPr altLang="en-US" lang="zh-CN"/>
          </a:p>
        </p:txBody>
      </p:sp>
      <p:sp>
        <p:nvSpPr>
          <p:cNvPr id="10548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带动相关产业发展和创新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8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促进家庭和谐与社区发展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提升用户生活品质和幸福感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8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提高家政服务效率和质量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487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48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7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2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7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1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60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2024-01-06T11:00:16Z</dcterms:created>
  <dcterms:modified xsi:type="dcterms:W3CDTF">2024-01-06T11:00:16Z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4336885ef34d4d27995b600750f5148a_21</vt:lpwstr>
  </property>
</Properties>
</file>