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944" r:id="rId1"/>
    <p:sldMasterId id="2147485981" r:id="rId2"/>
  </p:sldMasterIdLst>
  <p:notesMasterIdLst>
    <p:notesMasterId r:id="rId3"/>
  </p:notesMasterIdLst>
  <p:sldIdLst>
    <p:sldId id="1290" r:id="rId4"/>
    <p:sldId id="1293" r:id="rId5"/>
    <p:sldId id="1296" r:id="rId6"/>
    <p:sldId id="1299" r:id="rId7"/>
    <p:sldId id="1302" r:id="rId8"/>
    <p:sldId id="1305" r:id="rId9"/>
    <p:sldId id="1308" r:id="rId10"/>
    <p:sldId id="1311" r:id="rId11"/>
    <p:sldId id="1314" r:id="rId12"/>
    <p:sldId id="1317" r:id="rId13"/>
    <p:sldId id="1320" r:id="rId14"/>
    <p:sldId id="1323" r:id="rId15"/>
    <p:sldId id="1326" r:id="rId16"/>
    <p:sldId id="1329" r:id="rId17"/>
    <p:sldId id="1332" r:id="rId18"/>
    <p:sldId id="1335" r:id="rId19"/>
    <p:sldId id="1338" r:id="rId20"/>
    <p:sldId id="1341" r:id="rId21"/>
    <p:sldId id="1344" r:id="rId22"/>
    <p:sldId id="1347" r:id="rId23"/>
    <p:sldId id="1350" r:id="rId24"/>
    <p:sldId id="1353" r:id="rId25"/>
    <p:sldId id="1356" r:id="rId26"/>
    <p:sldId id="1359" r:id="rId27"/>
    <p:sldId id="1362" r:id="rId28"/>
    <p:sldId id="1365" r:id="rId29"/>
    <p:sldId id="1368" r:id="rId30"/>
    <p:sldId id="137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45" r:id="rId1"/>
    <p:sldLayoutId id="2147485946" r:id="rId2"/>
    <p:sldLayoutId id="2147485947" r:id="rId3"/>
    <p:sldLayoutId id="2147485948" r:id="rId4"/>
    <p:sldLayoutId id="2147485949" r:id="rId5"/>
    <p:sldLayoutId id="2147485950" r:id="rId6"/>
    <p:sldLayoutId id="2147485951" r:id="rId7"/>
    <p:sldLayoutId id="2147485952" r:id="rId8"/>
    <p:sldLayoutId id="2147485953" r:id="rId9"/>
    <p:sldLayoutId id="2147485954" r:id="rId10"/>
    <p:sldLayoutId id="214748595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82" r:id="rId1"/>
    <p:sldLayoutId id="2147485983" r:id="rId2"/>
    <p:sldLayoutId id="2147485984" r:id="rId3"/>
    <p:sldLayoutId id="2147485985" r:id="rId4"/>
    <p:sldLayoutId id="2147485986" r:id="rId5"/>
    <p:sldLayoutId id="2147485987" r:id="rId6"/>
    <p:sldLayoutId id="2147485988" r:id="rId7"/>
    <p:sldLayoutId id="2147485989" r:id="rId8"/>
    <p:sldLayoutId id="2147485990" r:id="rId9"/>
    <p:sldLayoutId id="2147485991" r:id="rId10"/>
    <p:sldLayoutId id="214748599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2024年小学语文教育的创新与发展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小学语文教育的发展历程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2024年小学语文教育的创新点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小学语文教育的发展前景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小学语文教育的挑战与对策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小学语文教育的实践案例分析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小学语文教育的发展历程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传统语文教育的特点</a:t>
            </a:r>
            <a:endParaRPr altLang="en-US" lang="zh-CN"/>
          </a:p>
        </p:txBody>
      </p:sp>
      <p:sp>
        <p:nvSpPr>
          <p:cNvPr id="10488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教材内容相对固定，缺乏创新和变化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重视知识传授，强调基础知识的掌握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教学方法以讲授为主，教师主导课堂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评价方式单一，以考试成绩为主要标准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当前语文教育的改革趋势</a:t>
            </a:r>
            <a:endParaRPr altLang="en-US" lang="zh-CN"/>
          </a:p>
        </p:txBody>
      </p:sp>
      <p:sp>
        <p:nvSpPr>
          <p:cNvPr id="10489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重视阅读：鼓励学生广泛阅读，培养阅读兴趣和习惯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强化写作：提高学生的写作能力，注重写作实践和指导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口语交际：加强口语训练，提高学生的口语表达和交流能力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综合性学习：通过跨学科学习和实践活动，培养学生的综合素质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小学语文教育的发展瓶颈</a:t>
            </a:r>
            <a:endParaRPr altLang="en-US" lang="zh-CN"/>
          </a:p>
        </p:txBody>
      </p:sp>
      <p:sp>
        <p:nvSpPr>
          <p:cNvPr id="10490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传统教育观念的束缚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缺乏创新和改革动力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教育资源分配不均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教师素质参差不齐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未来语文教育的发展方向</a:t>
            </a:r>
            <a:endParaRPr altLang="en-US" lang="zh-CN"/>
          </a:p>
        </p:txBody>
      </p:sp>
      <p:sp>
        <p:nvSpPr>
          <p:cNvPr id="10490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数字化教育：利用信息技术手段，提高语文教育的互动性和趣味性。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个性化教育：根据学生的个性特点和学习需求，制定个性化的教学方案。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跨学科教育：将语文教育与艺术、科技等学科相结合，拓展学生的综合素质。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自主学习：培养学生的自主学习能力，鼓励学生自主探究和思考。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3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2024年小学语文教育的创新点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创新教学方式</a:t>
            </a:r>
            <a:endParaRPr altLang="en-US" lang="zh-CN"/>
          </a:p>
        </p:txBody>
      </p:sp>
      <p:sp>
        <p:nvSpPr>
          <p:cNvPr id="10491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利用信息技术手段，如AI、VR等技术辅助教学，提高学生的学习兴趣和参与度。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引入项目式学习，让学生在实践中学习，培养其创新能力和实践能力。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开展翻转课堂，让学生在课前预习，课堂上通过讨论、互动等方式深化学习效果。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跨学科整合，将语文与其他学科知识相结合，拓宽学生的知识面和视野。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创新教材内容</a:t>
            </a:r>
            <a:endParaRPr altLang="en-US" lang="zh-CN"/>
          </a:p>
        </p:txBody>
      </p:sp>
      <p:sp>
        <p:nvSpPr>
          <p:cNvPr id="10492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引入AR技术，增强现实感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结合传统文化，丰富教材内容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注重跨学科整合，拓宽知识面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引入互动游戏，提高学习兴趣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创新评价方式</a:t>
            </a:r>
            <a:endParaRPr altLang="en-US" lang="zh-CN"/>
          </a:p>
        </p:txBody>
      </p:sp>
      <p:sp>
        <p:nvSpPr>
          <p:cNvPr id="10492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引入过程性评价，关注学生学习过程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结合多种评价方式，如自我评价、同伴评价和教师评价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利用信息技术手段，实现自动化评价和数据分析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注重评价的激励作用，激发学生学习的积极性和主动性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创新教师培训模式</a:t>
            </a:r>
            <a:endParaRPr altLang="en-US" lang="zh-CN"/>
          </a:p>
        </p:txBody>
      </p:sp>
      <p:sp>
        <p:nvSpPr>
          <p:cNvPr id="104934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利用在线平台进行远程培训，打破地域限制，提高教师参与度。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引入工作坊式培训，通过实际操作提高教师的教学实践能力。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开展主题式培训，针对教师在教学中遇到的问题进行深入探讨和解决。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建立教师互助学习社群，鼓励教师分享经验和资源，促进共同成长。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0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小学语文教育的发展前景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语文教育与其他学科的融合</a:t>
            </a:r>
            <a:endParaRPr altLang="en-US" lang="zh-CN"/>
          </a:p>
        </p:txBody>
      </p:sp>
      <p:sp>
        <p:nvSpPr>
          <p:cNvPr id="104944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语文与数学、科学等学科的交叉融合，提高学生的综合素质。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语文教育与艺术、体育等学科的结合，培养学生的创造力和想象力。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语文教育与信息技术、新媒体的整合，创新教学方式和手段。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语文教育与生活实践的结合，增强学生的实际应用能力。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语文教育在科技发展中的应用</a:t>
            </a:r>
            <a:endParaRPr altLang="en-US" lang="zh-CN"/>
          </a:p>
        </p:txBody>
      </p:sp>
      <p:sp>
        <p:nvSpPr>
          <p:cNvPr id="104951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人工智能在语文教育中的应用：个性化教学、智能评估等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虚拟现实技术在语文教育中的应用：沉浸式学习、远程教育等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互联网+语文教育：在线课程、教学资源共享等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移动设备在语文教育中的应用：移动学习、自主学习等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语文教育在国际化进程中的作用</a:t>
            </a:r>
            <a:endParaRPr altLang="en-US" lang="zh-CN"/>
          </a:p>
        </p:txBody>
      </p:sp>
      <p:sp>
        <p:nvSpPr>
          <p:cNvPr id="10495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提升语言应用水平：国际化进程中，语言应用水平尤为重要。小学语文教育应注重培养学生的语言应用能力，包括听说读写等方面的技能。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培养跨文化交流能力：小学语文教育应注重培养学生对不同文化的理解和尊重，提高跨文化交流能力，以适应国际化发展的需求。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传承和弘扬中华文化：在国际化进程中，小学语文教育应承担起传承和弘扬中华文化的责任，帮助学生了解和掌握母语文化，增强文化自信心。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培养创新思维能力：小学语文教育应注重培养学生的创新思维能力，鼓励学生独立思考、勇于探索，以适应不断变化的国际化环境。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语文教育在提升学生综合素质方面的贡献</a:t>
            </a:r>
            <a:endParaRPr altLang="en-US" lang="zh-CN"/>
          </a:p>
        </p:txBody>
      </p:sp>
      <p:sp>
        <p:nvSpPr>
          <p:cNvPr id="10496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语文教育能够培养学生的审美能力和艺术鉴赏能力，提高学生的综合素质。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语文教育能够培养学生的阅读理解能力，提高学生的思维能力和语言表达能力。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语文教育能够传承中华优秀传统文化，增强学生的文化自信和民族自豪感。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语文教育能够帮助学生树立正确的价值观和人生观，促进学生全面发展和健康成长。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8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小学语文教育的挑战与对策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应对教育资源不均衡的挑战</a:t>
            </a:r>
            <a:endParaRPr altLang="en-US" lang="zh-CN"/>
          </a:p>
        </p:txBody>
      </p:sp>
      <p:sp>
        <p:nvSpPr>
          <p:cNvPr id="10497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推广现代教育技术，促进教育信息化和数字化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优化教育资源配置，提高教育资源利用效率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加强教师队伍建设，提高教师素质和教学水平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鼓励社会力量参与教育，扩大优质教育资源覆盖面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提高教师队伍素质的对策</a:t>
            </a:r>
            <a:endParaRPr altLang="en-US" lang="zh-CN"/>
          </a:p>
        </p:txBody>
      </p:sp>
      <p:sp>
        <p:nvSpPr>
          <p:cNvPr id="10497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加强教师培训，提高教师的教育教学能力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鼓励教师开展教育教学研究，提升教师的学术水平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加强师德师风建设，提高教师的职业素养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建立完善的教师评价体系，激励教师不断进步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应对家庭教育缺失的挑战</a:t>
            </a:r>
            <a:endParaRPr altLang="en-US" lang="zh-CN"/>
          </a:p>
        </p:txBody>
      </p:sp>
      <p:sp>
        <p:nvSpPr>
          <p:cNvPr id="10498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家庭教育缺失的原因：工作繁忙、离异家庭等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小学语文教育应对策略：加强家校沟通、开展家庭教育指导等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具体措施：定期组织家长会、建立家长群等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效果评估：提高学生的学习成绩和综合素质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应对社会环境变化的挑战</a:t>
            </a:r>
            <a:endParaRPr altLang="en-US" lang="zh-CN"/>
          </a:p>
        </p:txBody>
      </p:sp>
      <p:sp>
        <p:nvSpPr>
          <p:cNvPr id="104994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应对挑战的对策：加强信息技术与语文教育的融合、注重培养学生的跨文化交流能力、加强教师培训和提高教师素质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小学语文教育的发展趋势：个性化教育、混合式教育、协作式学习等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信息化时代对小学语文教育的影响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多元化文化背景对小学语文教育的要求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0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小学语文教育的实践案例分析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成功的教育改革案例介绍</a:t>
            </a:r>
            <a:endParaRPr altLang="en-US" lang="zh-CN"/>
          </a:p>
        </p:txBody>
      </p:sp>
      <p:sp>
        <p:nvSpPr>
          <p:cNvPr id="105004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案例名称：小学语文“快乐课堂”教学模式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实施学校：北京市海淀区某小学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实施时间：2023年9月至2024年6月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实施效果：提高了学生的学习兴趣和语文成绩，减轻了教师负担，提高了教学质量。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教育创新实践的反思与总结</a:t>
            </a:r>
            <a:endParaRPr altLang="en-US" lang="zh-CN"/>
          </a:p>
        </p:txBody>
      </p:sp>
      <p:sp>
        <p:nvSpPr>
          <p:cNvPr id="10501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实践案例中遇到的问题和解决方案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小学语文教育实践案例的背景、目的和意义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实践案例的具体实施过程和效果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对实践案例的反思和总结，以及对未来教育创新的启示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教育改革成功的原因分析</a:t>
            </a:r>
            <a:endParaRPr altLang="en-US" lang="zh-CN"/>
          </a:p>
        </p:txBody>
      </p:sp>
      <p:sp>
        <p:nvSpPr>
          <p:cNvPr id="105017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8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政策支持：政府出台相关政策，鼓励和支持小学语文教育的创新与发展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教育理念更新：教育工作者不断更新教育理念，注重培养学生的综合素质和创新能力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教学方法改革：采用多样化的教学方法，如情境教学、合作学习等，激发学生的学习兴趣和主动性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教育资源优化：充分利用信息技术手段，优化教育资源配置，提高教育质量和效率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对未来教育改革的启示</a:t>
            </a:r>
            <a:endParaRPr altLang="en-US" lang="zh-CN"/>
          </a:p>
        </p:txBody>
      </p:sp>
      <p:sp>
        <p:nvSpPr>
          <p:cNvPr id="10502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拓展教学内容：结合时代特点，融入传统文化、科技创新等内容，培养学生的综合素质。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创新教学方法：注重启发式、互动式、情境式教学，提高学生的主动性和参与度。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强化实践教学：通过开展语文实践活动，增强学生的实践能力和创新思维。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提升教师素质：加强教师培训和交流，提高教师的专业素养和教育理念。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9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4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7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2024-01-03T14:55:55Z</dcterms:created>
  <dcterms:modified xsi:type="dcterms:W3CDTF">2024-01-03T14:55:55Z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06f1c8e215604b8680b1a9b72a01ae59_21</vt:lpwstr>
  </property>
</Properties>
</file>