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995" r:id="rId1"/>
    <p:sldMasterId id="2147494032" r:id="rId2"/>
  </p:sldMasterIdLst>
  <p:notesMasterIdLst>
    <p:notesMasterId r:id="rId3"/>
  </p:notesMasterIdLst>
  <p:sldIdLst>
    <p:sldId id="4980" r:id="rId4"/>
    <p:sldId id="4985" r:id="rId5"/>
    <p:sldId id="4989" r:id="rId6"/>
    <p:sldId id="4992" r:id="rId7"/>
    <p:sldId id="4995" r:id="rId8"/>
    <p:sldId id="4998" r:id="rId9"/>
    <p:sldId id="5001" r:id="rId10"/>
    <p:sldId id="5004" r:id="rId11"/>
    <p:sldId id="5007" r:id="rId12"/>
    <p:sldId id="5010" r:id="rId13"/>
    <p:sldId id="5013" r:id="rId14"/>
    <p:sldId id="5016" r:id="rId15"/>
    <p:sldId id="5019" r:id="rId16"/>
    <p:sldId id="5022" r:id="rId17"/>
    <p:sldId id="5025" r:id="rId18"/>
    <p:sldId id="5028" r:id="rId19"/>
    <p:sldId id="5031" r:id="rId20"/>
    <p:sldId id="5034" r:id="rId21"/>
    <p:sldId id="5037" r:id="rId22"/>
    <p:sldId id="5040" r:id="rId23"/>
    <p:sldId id="5043" r:id="rId24"/>
    <p:sldId id="5046" r:id="rId25"/>
    <p:sldId id="5049" r:id="rId26"/>
    <p:sldId id="5052" r:id="rId27"/>
    <p:sldId id="5055" r:id="rId28"/>
    <p:sldId id="5058" r:id="rId29"/>
    <p:sldId id="5061" r:id="rId30"/>
    <p:sldId id="5064" r:id="rId31"/>
    <p:sldId id="5067" r:id="rId32"/>
    <p:sldId id="5070" r:id="rId33"/>
    <p:sldId id="5073" r:id="rId34"/>
    <p:sldId id="5076" r:id="rId35"/>
    <p:sldId id="5079"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4" name="幻灯片图像占位符 1"/>
          <p:cNvSpPr>
            <a:spLocks noChangeAspect="1" noRot="1" noGrp="1"/>
          </p:cNvSpPr>
          <p:nvPr>
            <p:ph type="sldImg"/>
          </p:nvPr>
        </p:nvSpPr>
        <p:spPr/>
      </p:sp>
      <p:sp>
        <p:nvSpPr>
          <p:cNvPr id="1048656" name="备注占位符 2"/>
          <p:cNvSpPr>
            <a:spLocks noGrp="1"/>
          </p:cNvSpPr>
          <p:nvPr>
            <p:ph type="body" idx="1"/>
          </p:nvPr>
        </p:nvSpPr>
        <p:spPr/>
        <p:txBody>
          <a:bodyPr/>
          <a:p>
            <a:endParaRPr altLang="en-US" dirty="0" lang="zh-CN"/>
          </a:p>
        </p:txBody>
      </p:sp>
      <p:sp>
        <p:nvSpPr>
          <p:cNvPr id="104865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2.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tags" Target="../tags/tag28.xml"/><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5.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tags" Target="../tags/tag59.xml"/><Relationship Id="rId7" Type="http://schemas.openxmlformats.org/officeDocument/2006/relationships/tags" Target="../tags/tag60.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Ref idx="1001">
        <a:schemeClr val="bg1"/>
      </p:bgRef>
    </p:bg>
    <p:spTree>
      <p:nvGrpSpPr>
        <p:cNvPr id="33" name=""/>
        <p:cNvGrpSpPr/>
        <p:nvPr/>
      </p:nvGrpSpPr>
      <p:grpSpPr>
        <a:xfrm>
          <a:off x="0" y="0"/>
          <a:ext cx="0" cy="0"/>
          <a:chOff x="0" y="0"/>
          <a:chExt cx="0" cy="0"/>
        </a:xfrm>
      </p:grpSpPr>
      <p:pic>
        <p:nvPicPr>
          <p:cNvPr id="2097155" name="@png2x_bg_封面" descr="C:/Users/kingsoft/AppData/Local/Temp/fig2wpp/@png2x_bg_封面.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66" name="标题 1"/>
          <p:cNvSpPr>
            <a:spLocks noGrp="1"/>
          </p:cNvSpPr>
          <p:nvPr>
            <p:ph type="ctrTitle"/>
            <p:custDataLst>
              <p:tags r:id="rId3"/>
            </p:custDataLst>
          </p:nvPr>
        </p:nvSpPr>
        <p:spPr>
          <a:xfrm>
            <a:off x="1014984" y="808653"/>
            <a:ext cx="10158984" cy="1806531"/>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68" name="副标题 2"/>
          <p:cNvSpPr>
            <a:spLocks noGrp="1"/>
          </p:cNvSpPr>
          <p:nvPr>
            <p:ph type="subTitle" idx="1" hasCustomPrompt="1"/>
            <p:custDataLst>
              <p:tags r:id="rId4"/>
            </p:custDataLst>
          </p:nvPr>
        </p:nvSpPr>
        <p:spPr>
          <a:xfrm>
            <a:off x="1014920" y="2739957"/>
            <a:ext cx="10158984" cy="598297"/>
          </a:xfrm>
          <a:noFill/>
        </p:spPr>
        <p:txBody>
          <a:bodyPr anchor="t" wrap="square">
            <a:normAutofit/>
          </a:bodyPr>
          <a:lstStyle>
            <a:lvl1pPr algn="ctr" indent="0" marL="0">
              <a:lnSpc>
                <a:spcPct val="100000"/>
              </a:lnSpc>
              <a:buNone/>
              <a:defRPr b="0" sz="2000">
                <a:solidFill>
                  <a:schemeClr val="lt1">
                    <a:lumMod val="100000"/>
                  </a:schemeClr>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单击此处编辑副标题样式</a:t>
            </a:r>
            <a:endParaRPr altLang="en-US" dirty="0" lang="zh-CN"/>
          </a:p>
        </p:txBody>
      </p:sp>
      <p:sp>
        <p:nvSpPr>
          <p:cNvPr id="1048670"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72" name="页脚占位符 4"/>
          <p:cNvSpPr>
            <a:spLocks noGrp="1"/>
          </p:cNvSpPr>
          <p:nvPr>
            <p:ph type="ftr" sz="quarter" idx="11"/>
            <p:custDataLst>
              <p:tags r:id="rId6"/>
            </p:custDataLst>
          </p:nvPr>
        </p:nvSpPr>
        <p:spPr/>
        <p:txBody>
          <a:bodyPr>
            <a:normAutofit/>
          </a:bodyPr>
          <a:p>
            <a:endParaRPr altLang="en-US" dirty="0" lang="zh-CN"/>
          </a:p>
        </p:txBody>
      </p:sp>
      <p:sp>
        <p:nvSpPr>
          <p:cNvPr id="1048674" name="灯片编号占位符 5"/>
          <p:cNvSpPr>
            <a:spLocks noGrp="1"/>
          </p:cNvSpPr>
          <p:nvPr>
            <p:ph type="sldNum" sz="quarter" idx="12"/>
            <p:custDataLst>
              <p:tags r:id="rId7"/>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76" name="文本占位符 23"/>
          <p:cNvSpPr>
            <a:spLocks noGrp="1"/>
          </p:cNvSpPr>
          <p:nvPr>
            <p:ph type="body" sz="quarter" idx="17" hasCustomPrompt="1"/>
            <p:custDataLst>
              <p:tags r:id="rId8"/>
            </p:custDataLst>
          </p:nvPr>
        </p:nvSpPr>
        <p:spPr>
          <a:xfrm>
            <a:off x="1014920" y="3644517"/>
            <a:ext cx="10158984" cy="1450413"/>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overrideClrMapping accent1="accent1" accent2="accent2" accent3="accent3" accent4="accent4" accent5="accent5" accent6="accent6" bg1="dk1" bg2="dk2" tx1="lt1" tx2="lt2"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2x_bg_正文" descr="C:/Users/kingsoft/AppData/Local/Temp/fig2wpp/@png2x_bg_正文.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78" name="标题 1"/>
          <p:cNvSpPr>
            <a:spLocks noGrp="1"/>
          </p:cNvSpPr>
          <p:nvPr>
            <p:ph type="title"/>
            <p:custDataLst>
              <p:tags r:id="rId3"/>
            </p:custDataLst>
          </p:nvPr>
        </p:nvSpPr>
        <p:spPr/>
        <p:txBody>
          <a:bodyPr wrap="square">
            <a:normAutofit/>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80" name="内容占位符 2"/>
          <p:cNvSpPr>
            <a:spLocks noGrp="1"/>
          </p:cNvSpPr>
          <p:nvPr>
            <p:ph idx="1"/>
            <p:custDataLst>
              <p:tags r:id="rId4"/>
            </p:custDataLst>
          </p:nvPr>
        </p:nvSpPr>
        <p:spPr/>
        <p:txBody>
          <a:bodyPr wrap="square">
            <a:normAutofit/>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2"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84" name="页脚占位符 4"/>
          <p:cNvSpPr>
            <a:spLocks noGrp="1"/>
          </p:cNvSpPr>
          <p:nvPr>
            <p:ph type="ftr" sz="quarter" idx="11"/>
            <p:custDataLst>
              <p:tags r:id="rId6"/>
            </p:custDataLst>
          </p:nvPr>
        </p:nvSpPr>
        <p:spPr/>
        <p:txBody>
          <a:bodyPr/>
          <a:p>
            <a:endParaRPr altLang="en-US" lang="zh-CN"/>
          </a:p>
        </p:txBody>
      </p:sp>
      <p:sp>
        <p:nvSpPr>
          <p:cNvPr id="1048686" name="灯片编号占位符 5"/>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png2x_bg_目录" descr="C:/Users/kingsoft/AppData/Local/Temp/fig2wpp/@png2x_bg_目录.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88" name="标题 1"/>
          <p:cNvSpPr>
            <a:spLocks noGrp="1"/>
          </p:cNvSpPr>
          <p:nvPr>
            <p:ph type="title" hasCustomPrompt="1"/>
            <p:custDataLst>
              <p:tags r:id="rId3"/>
            </p:custDataLst>
          </p:nvPr>
        </p:nvSpPr>
        <p:spPr>
          <a:xfrm>
            <a:off x="1271016" y="1271016"/>
            <a:ext cx="6345936" cy="630936"/>
          </a:xfrm>
          <a:noFill/>
        </p:spPr>
        <p:txBody>
          <a:bodyPr anchor="t" wrap="square">
            <a:normAutofit/>
          </a:bodyPr>
          <a:lstStyle>
            <a:lvl1pPr algn="l">
              <a:defRPr b="1" sz="4400">
                <a:solidFill>
                  <a:schemeClr val="lt1">
                    <a:lumMod val="100000"/>
                  </a:schemeClr>
                </a:solidFill>
                <a:latin typeface="+mj-ea"/>
                <a:ea typeface="+mj-ea"/>
              </a:defRPr>
            </a:lvl1pPr>
          </a:lstStyle>
          <a:p>
            <a:r>
              <a:rPr altLang="en-US" dirty="0" lang="zh-CN"/>
              <a:t>标题</a:t>
            </a:r>
            <a:endParaRPr altLang="en-US" dirty="0" lang="zh-CN"/>
          </a:p>
        </p:txBody>
      </p:sp>
      <p:sp>
        <p:nvSpPr>
          <p:cNvPr id="1048690" name="日期占位符 6"/>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692" name="页脚占位符 7"/>
          <p:cNvSpPr>
            <a:spLocks noGrp="1"/>
          </p:cNvSpPr>
          <p:nvPr>
            <p:ph type="ftr" sz="quarter" idx="11"/>
            <p:custDataLst>
              <p:tags r:id="rId5"/>
            </p:custDataLst>
          </p:nvPr>
        </p:nvSpPr>
        <p:spPr/>
        <p:txBody>
          <a:bodyPr>
            <a:normAutofit/>
          </a:bodyPr>
          <a:p>
            <a:endParaRPr altLang="en-US" lang="zh-CN"/>
          </a:p>
        </p:txBody>
      </p:sp>
      <p:sp>
        <p:nvSpPr>
          <p:cNvPr id="1048694" name="灯片编号占位符 8"/>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png2x_bg_章节" descr="C:/Users/kingsoft/AppData/Local/Temp/fig2wpp/@png2x_bg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96" name="标题 1"/>
          <p:cNvSpPr>
            <a:spLocks noGrp="1"/>
          </p:cNvSpPr>
          <p:nvPr>
            <p:ph type="title"/>
            <p:custDataLst>
              <p:tags r:id="rId3"/>
            </p:custDataLst>
          </p:nvPr>
        </p:nvSpPr>
        <p:spPr>
          <a:xfrm>
            <a:off x="1891004" y="2542032"/>
            <a:ext cx="9282964" cy="2490278"/>
          </a:xfrm>
          <a:noFill/>
        </p:spPr>
        <p:txBody>
          <a:bodyPr anchor="t" wrap="square">
            <a:normAutofit/>
          </a:bodyPr>
          <a:lstStyle>
            <a:lvl1pPr algn="r">
              <a:defRPr b="0" sz="39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5"/>
            </p:custDataLst>
          </p:nvPr>
        </p:nvSpPr>
        <p:spPr/>
        <p:txBody>
          <a:bodyPr/>
          <a:p>
            <a:endParaRPr altLang="en-US" lang="zh-CN"/>
          </a:p>
        </p:txBody>
      </p:sp>
      <p:sp>
        <p:nvSpPr>
          <p:cNvPr id="1048702" name="灯片编号占位符 5"/>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
        <p:nvSpPr>
          <p:cNvPr id="1048704" name="文本占位符 7"/>
          <p:cNvSpPr>
            <a:spLocks noGrp="1"/>
          </p:cNvSpPr>
          <p:nvPr>
            <p:ph type="body" sz="quarter" idx="13" hasCustomPrompt="1"/>
            <p:custDataLst>
              <p:tags r:id="rId7"/>
            </p:custDataLst>
          </p:nvPr>
        </p:nvSpPr>
        <p:spPr>
          <a:xfrm>
            <a:off x="1891004" y="373224"/>
            <a:ext cx="9282964" cy="1912776"/>
          </a:xfrm>
          <a:noFill/>
        </p:spPr>
        <p:txBody>
          <a:bodyPr anchor="b" wrap="square">
            <a:normAutofit/>
          </a:bodyPr>
          <a:lstStyle>
            <a:lvl1pPr algn="r" indent="0" marL="0">
              <a:buNone/>
              <a:defRPr b="1" sz="9400">
                <a:solidFill>
                  <a:schemeClr val="accent1"/>
                </a:solidFill>
                <a:latin typeface="+mn-lt"/>
                <a:ea typeface="MiSans Bold" panose="00000800000000000000" charset="-122"/>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08" name="内容占位符 2"/>
          <p:cNvSpPr>
            <a:spLocks noGrp="1"/>
          </p:cNvSpPr>
          <p:nvPr>
            <p:ph sz="half" idx="1"/>
            <p:custDataLst>
              <p:tags r:id="rId2"/>
            </p:custDataLst>
          </p:nvPr>
        </p:nvSpPr>
        <p:spPr>
          <a:xfrm>
            <a:off x="1014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内容占位符 3"/>
          <p:cNvSpPr>
            <a:spLocks noGrp="1"/>
          </p:cNvSpPr>
          <p:nvPr>
            <p:ph sz="half" idx="2"/>
            <p:custDataLst>
              <p:tags r:id="rId3"/>
            </p:custDataLst>
          </p:nvPr>
        </p:nvSpPr>
        <p:spPr>
          <a:xfrm>
            <a:off x="6348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14" name="页脚占位符 5"/>
          <p:cNvSpPr>
            <a:spLocks noGrp="1"/>
          </p:cNvSpPr>
          <p:nvPr>
            <p:ph type="ftr" sz="quarter" idx="11"/>
            <p:custDataLst>
              <p:tags r:id="rId5"/>
            </p:custDataLst>
          </p:nvPr>
        </p:nvSpPr>
        <p:spPr/>
        <p:txBody>
          <a:bodyPr/>
          <a:p>
            <a:endParaRPr altLang="en-US" lang="zh-CN"/>
          </a:p>
        </p:txBody>
      </p:sp>
      <p:sp>
        <p:nvSpPr>
          <p:cNvPr id="104871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8"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0" name="文本占位符 2"/>
          <p:cNvSpPr>
            <a:spLocks noGrp="1"/>
          </p:cNvSpPr>
          <p:nvPr>
            <p:ph type="body" idx="1"/>
            <p:custDataLst>
              <p:tags r:id="rId2"/>
            </p:custDataLst>
          </p:nvPr>
        </p:nvSpPr>
        <p:spPr>
          <a:xfrm>
            <a:off x="1020319" y="1672573"/>
            <a:ext cx="4796726"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3"/>
          <p:cNvSpPr>
            <a:spLocks noGrp="1"/>
          </p:cNvSpPr>
          <p:nvPr>
            <p:ph sz="half" idx="2"/>
            <p:custDataLst>
              <p:tags r:id="rId3"/>
            </p:custDataLst>
          </p:nvPr>
        </p:nvSpPr>
        <p:spPr>
          <a:xfrm>
            <a:off x="1020319" y="2358099"/>
            <a:ext cx="4796726"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文本占位符 4"/>
          <p:cNvSpPr>
            <a:spLocks noGrp="1"/>
          </p:cNvSpPr>
          <p:nvPr>
            <p:ph type="body" sz="quarter" idx="3"/>
            <p:custDataLst>
              <p:tags r:id="rId4"/>
            </p:custDataLst>
          </p:nvPr>
        </p:nvSpPr>
        <p:spPr>
          <a:xfrm>
            <a:off x="6353620" y="1672573"/>
            <a:ext cx="482034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6" name="内容占位符 5"/>
          <p:cNvSpPr>
            <a:spLocks noGrp="1"/>
          </p:cNvSpPr>
          <p:nvPr>
            <p:ph sz="quarter" idx="4"/>
            <p:custDataLst>
              <p:tags r:id="rId5"/>
            </p:custDataLst>
          </p:nvPr>
        </p:nvSpPr>
        <p:spPr>
          <a:xfrm>
            <a:off x="6353620" y="2358099"/>
            <a:ext cx="4820348"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0" name="页脚占位符 7"/>
          <p:cNvSpPr>
            <a:spLocks noGrp="1"/>
          </p:cNvSpPr>
          <p:nvPr>
            <p:ph type="ftr" sz="quarter" idx="11"/>
            <p:custDataLst>
              <p:tags r:id="rId7"/>
            </p:custDataLst>
          </p:nvPr>
        </p:nvSpPr>
        <p:spPr/>
        <p:txBody>
          <a:bodyPr/>
          <a:p>
            <a:endParaRPr altLang="en-US" lang="zh-CN"/>
          </a:p>
        </p:txBody>
      </p:sp>
      <p:sp>
        <p:nvSpPr>
          <p:cNvPr id="104873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4" name="标题 1"/>
          <p:cNvSpPr>
            <a:spLocks noGrp="1"/>
          </p:cNvSpPr>
          <p:nvPr>
            <p:ph type="title"/>
            <p:custDataLst>
              <p:tags r:id="rId1"/>
            </p:custDataLst>
          </p:nvPr>
        </p:nvSpPr>
        <p:spPr>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3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p>
            <a:endParaRPr altLang="en-US" lang="zh-CN"/>
          </a:p>
        </p:txBody>
      </p:sp>
      <p:sp>
        <p:nvSpPr>
          <p:cNvPr id="104874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4" name="页脚占位符 2"/>
          <p:cNvSpPr>
            <a:spLocks noGrp="1"/>
          </p:cNvSpPr>
          <p:nvPr>
            <p:ph type="ftr" sz="quarter" idx="11"/>
            <p:custDataLst>
              <p:tags r:id="rId2"/>
            </p:custDataLst>
          </p:nvPr>
        </p:nvSpPr>
        <p:spPr/>
        <p:txBody>
          <a:bodyPr/>
          <a:p>
            <a:endParaRPr altLang="en-US" lang="zh-CN"/>
          </a:p>
        </p:txBody>
      </p:sp>
      <p:sp>
        <p:nvSpPr>
          <p:cNvPr id="104874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8"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4"/>
          <p:cNvSpPr>
            <a:spLocks noGrp="1"/>
          </p:cNvSpPr>
          <p:nvPr>
            <p:ph type="ftr" sz="quarter" idx="11"/>
            <p:custDataLst>
              <p:tags r:id="rId3"/>
            </p:custDataLst>
          </p:nvPr>
        </p:nvSpPr>
        <p:spPr/>
        <p:txBody>
          <a:bodyPr/>
          <a:p>
            <a:endParaRPr altLang="en-US" lang="zh-CN"/>
          </a:p>
        </p:txBody>
      </p:sp>
      <p:sp>
        <p:nvSpPr>
          <p:cNvPr id="1048754"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hasCustomPrompt="1"/>
            <p:custDataLst>
              <p:tags r:id="rId2"/>
            </p:custDataLst>
          </p:nvPr>
        </p:nvSpPr>
        <p:spPr>
          <a:xfrm>
            <a:off x="1014984" y="1603527"/>
            <a:ext cx="10158984" cy="576000"/>
          </a:xfrm>
        </p:spPr>
        <p:txBody>
          <a:bodyPr anchor="t" wrap="square">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r>
              <a:rPr altLang="en-US" dirty="0" lang="zh-CN"/>
              <a:t>样式</a:t>
            </a:r>
            <a:endParaRPr altLang="en-US" dirty="0" lang="zh-CN"/>
          </a:p>
        </p:txBody>
      </p:sp>
      <p:sp>
        <p:nvSpPr>
          <p:cNvPr id="1048760"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4"/>
            </p:custDataLst>
          </p:nvPr>
        </p:nvSpPr>
        <p:spPr/>
        <p:txBody>
          <a:bodyPr/>
          <a:p>
            <a:endParaRPr altLang="en-US" lang="zh-CN"/>
          </a:p>
        </p:txBody>
      </p:sp>
      <p:sp>
        <p:nvSpPr>
          <p:cNvPr id="1048764"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png2x_bg_结束" descr="C:/Users/kingsoft/AppData/Local/Temp/fig2wpp/@png2x_bg_结束.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766" name="标题 1"/>
          <p:cNvSpPr>
            <a:spLocks noGrp="1"/>
          </p:cNvSpPr>
          <p:nvPr>
            <p:ph type="ctrTitle"/>
            <p:custDataLst>
              <p:tags r:id="rId3"/>
            </p:custDataLst>
          </p:nvPr>
        </p:nvSpPr>
        <p:spPr>
          <a:xfrm>
            <a:off x="1014984" y="683768"/>
            <a:ext cx="10158984" cy="2361184"/>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76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4"/>
          <p:cNvSpPr>
            <a:spLocks noGrp="1"/>
          </p:cNvSpPr>
          <p:nvPr>
            <p:ph type="ftr" sz="quarter" idx="11"/>
            <p:custDataLst>
              <p:tags r:id="rId5"/>
            </p:custDataLst>
          </p:nvPr>
        </p:nvSpPr>
        <p:spPr/>
        <p:txBody>
          <a:bodyPr/>
          <a:p>
            <a:endParaRPr altLang="en-US" lang="zh-CN"/>
          </a:p>
        </p:txBody>
      </p:sp>
      <p:sp>
        <p:nvSpPr>
          <p:cNvPr id="1048772" name="灯片编号占位符 5"/>
          <p:cNvSpPr>
            <a:spLocks noGrp="1"/>
          </p:cNvSpPr>
          <p:nvPr>
            <p:ph type="sldNum" sz="quarter" idx="12"/>
            <p:custDataLst>
              <p:tags r:id="rId6"/>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4" name="文本占位符 23"/>
          <p:cNvSpPr>
            <a:spLocks noGrp="1"/>
          </p:cNvSpPr>
          <p:nvPr>
            <p:ph type="body" sz="quarter" idx="17" hasCustomPrompt="1"/>
            <p:custDataLst>
              <p:tags r:id="rId7"/>
            </p:custDataLst>
          </p:nvPr>
        </p:nvSpPr>
        <p:spPr>
          <a:xfrm>
            <a:off x="1014730" y="3557270"/>
            <a:ext cx="10158730" cy="1314450"/>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1.xml"/><Relationship Id="rId13" Type="http://schemas.openxmlformats.org/officeDocument/2006/relationships/image" Target="../media/image2.png"/><Relationship Id="rId14" Type="http://schemas.openxmlformats.org/officeDocument/2006/relationships/tags" Target="../tags/tag62.xml"/><Relationship Id="rId15" Type="http://schemas.openxmlformats.org/officeDocument/2006/relationships/tags" Target="../tags/tag63.xml"/><Relationship Id="rId16" Type="http://schemas.openxmlformats.org/officeDocument/2006/relationships/tags" Target="../tags/tag64.xml"/><Relationship Id="rId17" Type="http://schemas.openxmlformats.org/officeDocument/2006/relationships/tags" Target="../tags/tag65.xml"/><Relationship Id="rId18" Type="http://schemas.openxmlformats.org/officeDocument/2006/relationships/tags" Target="../tags/tag66.xml"/><Relationship Id="rId19" Type="http://schemas.openxmlformats.org/officeDocument/2006/relationships/tags" Target="../tags/tag67.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996" r:id="rId1"/>
    <p:sldLayoutId id="2147493997" r:id="rId2"/>
    <p:sldLayoutId id="2147493998" r:id="rId3"/>
    <p:sldLayoutId id="2147493999" r:id="rId4"/>
    <p:sldLayoutId id="2147494000" r:id="rId5"/>
    <p:sldLayoutId id="2147494001" r:id="rId6"/>
    <p:sldLayoutId id="2147494002" r:id="rId7"/>
    <p:sldLayoutId id="2147494003" r:id="rId8"/>
    <p:sldLayoutId id="2147494004" r:id="rId9"/>
    <p:sldLayoutId id="2147494005" r:id="rId10"/>
    <p:sldLayoutId id="214749400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png2x_bg_正文" descr="C:/Users/kingsoft/AppData/Local/Temp/fig2wpp/@png2x_bg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88825" cy="6858000"/>
          </a:xfrm>
          <a:prstGeom prst="rect"/>
        </p:spPr>
      </p:pic>
      <p:sp>
        <p:nvSpPr>
          <p:cNvPr id="1048654" name="标题占位符 1"/>
          <p:cNvSpPr>
            <a:spLocks noGrp="1"/>
          </p:cNvSpPr>
          <p:nvPr>
            <p:ph type="title"/>
            <p:custDataLst>
              <p:tags r:id="rId14"/>
            </p:custDataLst>
          </p:nvPr>
        </p:nvSpPr>
        <p:spPr>
          <a:xfrm>
            <a:off x="1014984" y="609600"/>
            <a:ext cx="10158984" cy="917448"/>
          </a:xfrm>
          <a:prstGeom prst="rect"/>
          <a:noFill/>
        </p:spPr>
        <p:txBody>
          <a:bodyPr anchor="b" bIns="0" lIns="0" rIns="0" rtlCol="0" tIns="0" vert="horz" wrap="square">
            <a:normAutofit/>
          </a:bodyPr>
          <a:p>
            <a:pPr lvl="0"/>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033" r:id="rId1"/>
    <p:sldLayoutId id="2147494034" r:id="rId2"/>
    <p:sldLayoutId id="2147494035" r:id="rId3"/>
    <p:sldLayoutId id="2147494036" r:id="rId4"/>
    <p:sldLayoutId id="2147494037" r:id="rId5"/>
    <p:sldLayoutId id="2147494038" r:id="rId6"/>
    <p:sldLayoutId id="2147494039" r:id="rId7"/>
    <p:sldLayoutId id="2147494040" r:id="rId8"/>
    <p:sldLayoutId id="2147494041" r:id="rId9"/>
    <p:sldLayoutId id="2147494042" r:id="rId10"/>
    <p:sldLayoutId id="2147494043" r:id="rId11"/>
  </p:sldLayoutIdLst>
  <p:txStyles>
    <p:titleStyle>
      <a:lvl1pPr algn="l" defTabSz="914400" eaLnBrk="1" hangingPunct="1" latinLnBrk="0" rtl="0">
        <a:lnSpc>
          <a:spcPct val="100000"/>
        </a:lnSpc>
        <a:spcBef>
          <a:spcPct val="0"/>
        </a:spcBef>
        <a:buNone/>
        <a:defRPr altLang="en-US" b="1" dirty="0" sz="3400" kern="1200" lang="zh-CN">
          <a:solidFill>
            <a:schemeClr val="lt1">
              <a:lumMod val="100000"/>
            </a:schemeClr>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lt1">
              <a:lumMod val="100000"/>
            </a:schemeClr>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lt1">
              <a:lumMod val="100000"/>
            </a:schemeClr>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lt1">
              <a:lumMod val="100000"/>
            </a:schemeClr>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lt1">
              <a:lumMod val="100000"/>
            </a:schemeClr>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lt1">
              <a:lumMod val="100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tags" Target="../tags/tag262.xml"/><Relationship Id="rId22" Type="http://schemas.openxmlformats.org/officeDocument/2006/relationships/tags" Target="../tags/tag263.xml"/><Relationship Id="rId23" Type="http://schemas.openxmlformats.org/officeDocument/2006/relationships/tags" Target="../tags/tag264.xml"/><Relationship Id="rId24" Type="http://schemas.openxmlformats.org/officeDocument/2006/relationships/tags" Target="../tags/tag265.xml"/><Relationship Id="rId25" Type="http://schemas.openxmlformats.org/officeDocument/2006/relationships/tags" Target="../tags/tag266.xml"/><Relationship Id="rId26" Type="http://schemas.openxmlformats.org/officeDocument/2006/relationships/tags" Target="../tags/tag267.xml"/><Relationship Id="rId27" Type="http://schemas.openxmlformats.org/officeDocument/2006/relationships/tags" Target="../tags/tag268.xml"/><Relationship Id="rId28" Type="http://schemas.openxmlformats.org/officeDocument/2006/relationships/tags" Target="../tags/tag269.xml"/><Relationship Id="rId29" Type="http://schemas.openxmlformats.org/officeDocument/2006/relationships/tags" Target="../tags/tag270.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tags" Target="../tags/tag283.xml"/><Relationship Id="rId14" Type="http://schemas.openxmlformats.org/officeDocument/2006/relationships/tags" Target="../tags/tag284.xml"/><Relationship Id="rId15" Type="http://schemas.openxmlformats.org/officeDocument/2006/relationships/tags" Target="../tags/tag285.xml"/><Relationship Id="rId16" Type="http://schemas.openxmlformats.org/officeDocument/2006/relationships/tags" Target="../tags/tag286.xml"/><Relationship Id="rId17" Type="http://schemas.openxmlformats.org/officeDocument/2006/relationships/tags" Target="../tags/tag287.xml"/><Relationship Id="rId18" Type="http://schemas.openxmlformats.org/officeDocument/2006/relationships/tags" Target="../tags/tag288.xml"/><Relationship Id="rId19" Type="http://schemas.openxmlformats.org/officeDocument/2006/relationships/tags" Target="../tags/tag289.xml"/><Relationship Id="rId20" Type="http://schemas.openxmlformats.org/officeDocument/2006/relationships/tags" Target="../tags/tag290.xml"/><Relationship Id="rId21" Type="http://schemas.openxmlformats.org/officeDocument/2006/relationships/tags" Target="../tags/tag291.xml"/><Relationship Id="rId22" Type="http://schemas.openxmlformats.org/officeDocument/2006/relationships/tags" Target="../tags/tag292.xml"/><Relationship Id="rId23" Type="http://schemas.openxmlformats.org/officeDocument/2006/relationships/tags" Target="../tags/tag293.xml"/><Relationship Id="rId24" Type="http://schemas.openxmlformats.org/officeDocument/2006/relationships/tags" Target="../tags/tag294.xml"/><Relationship Id="rId25" Type="http://schemas.openxmlformats.org/officeDocument/2006/relationships/tags" Target="../tags/tag295.xml"/><Relationship Id="rId26" Type="http://schemas.openxmlformats.org/officeDocument/2006/relationships/tags" Target="../tags/tag296.xml"/><Relationship Id="rId27" Type="http://schemas.openxmlformats.org/officeDocument/2006/relationships/tags" Target="../tags/tag297.xml"/><Relationship Id="rId28" Type="http://schemas.openxmlformats.org/officeDocument/2006/relationships/tags" Target="../tags/tag298.xml"/><Relationship Id="rId29" Type="http://schemas.openxmlformats.org/officeDocument/2006/relationships/tags" Target="../tags/tag299.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tags" Target="../tags/tag347.xml"/><Relationship Id="rId18" Type="http://schemas.openxmlformats.org/officeDocument/2006/relationships/tags" Target="../tags/tag348.xml"/><Relationship Id="rId19" Type="http://schemas.openxmlformats.org/officeDocument/2006/relationships/tags" Target="../tags/tag349.xml"/><Relationship Id="rId20" Type="http://schemas.openxmlformats.org/officeDocument/2006/relationships/tags" Target="../tags/tag350.xml"/><Relationship Id="rId21" Type="http://schemas.openxmlformats.org/officeDocument/2006/relationships/tags" Target="../tags/tag351.xml"/><Relationship Id="rId22" Type="http://schemas.openxmlformats.org/officeDocument/2006/relationships/tags" Target="../tags/tag352.xml"/><Relationship Id="rId23" Type="http://schemas.openxmlformats.org/officeDocument/2006/relationships/tags" Target="../tags/tag353.xml"/><Relationship Id="rId24" Type="http://schemas.openxmlformats.org/officeDocument/2006/relationships/tags" Target="../tags/tag354.xml"/><Relationship Id="rId25" Type="http://schemas.openxmlformats.org/officeDocument/2006/relationships/tags" Target="../tags/tag355.xml"/><Relationship Id="rId26" Type="http://schemas.openxmlformats.org/officeDocument/2006/relationships/tags" Target="../tags/tag356.xml"/><Relationship Id="rId27" Type="http://schemas.openxmlformats.org/officeDocument/2006/relationships/tags" Target="../tags/tag357.xml"/><Relationship Id="rId28" Type="http://schemas.openxmlformats.org/officeDocument/2006/relationships/tags" Target="../tags/tag358.xml"/><Relationship Id="rId29" Type="http://schemas.openxmlformats.org/officeDocument/2006/relationships/tags" Target="../tags/tag359.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tags" Target="../tags/tag408.xml"/><Relationship Id="rId6" Type="http://schemas.openxmlformats.org/officeDocument/2006/relationships/tags" Target="../tags/tag409.xml"/><Relationship Id="rId7" Type="http://schemas.openxmlformats.org/officeDocument/2006/relationships/tags" Target="../tags/tag410.xml"/><Relationship Id="rId8" Type="http://schemas.openxmlformats.org/officeDocument/2006/relationships/tags" Target="../tags/tag411.xml"/><Relationship Id="rId9" Type="http://schemas.openxmlformats.org/officeDocument/2006/relationships/tags" Target="../tags/tag412.xml"/><Relationship Id="rId10" Type="http://schemas.openxmlformats.org/officeDocument/2006/relationships/tags" Target="../tags/tag413.xml"/><Relationship Id="rId11" Type="http://schemas.openxmlformats.org/officeDocument/2006/relationships/tags" Target="../tags/tag414.xml"/><Relationship Id="rId12" Type="http://schemas.openxmlformats.org/officeDocument/2006/relationships/tags" Target="../tags/tag415.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tags" Target="../tags/tag419.xml"/><Relationship Id="rId5" Type="http://schemas.openxmlformats.org/officeDocument/2006/relationships/tags" Target="../tags/tag420.xml"/><Relationship Id="rId6" Type="http://schemas.openxmlformats.org/officeDocument/2006/relationships/tags" Target="../tags/tag421.xml"/><Relationship Id="rId7" Type="http://schemas.openxmlformats.org/officeDocument/2006/relationships/tags" Target="../tags/tag422.xml"/><Relationship Id="rId8" Type="http://schemas.openxmlformats.org/officeDocument/2006/relationships/tags" Target="../tags/tag423.xml"/><Relationship Id="rId9" Type="http://schemas.openxmlformats.org/officeDocument/2006/relationships/tags" Target="../tags/tag424.xml"/><Relationship Id="rId10" Type="http://schemas.openxmlformats.org/officeDocument/2006/relationships/tags" Target="../tags/tag425.xml"/><Relationship Id="rId11" Type="http://schemas.openxmlformats.org/officeDocument/2006/relationships/tags" Target="../tags/tag426.xml"/><Relationship Id="rId12" Type="http://schemas.openxmlformats.org/officeDocument/2006/relationships/tags" Target="../tags/tag427.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28.xml"/><Relationship Id="rId2" Type="http://schemas.openxmlformats.org/officeDocument/2006/relationships/tags" Target="../tags/tag429.xml"/><Relationship Id="rId3" Type="http://schemas.openxmlformats.org/officeDocument/2006/relationships/tags" Target="../tags/tag430.xml"/><Relationship Id="rId4" Type="http://schemas.openxmlformats.org/officeDocument/2006/relationships/tags" Target="../tags/tag431.xml"/><Relationship Id="rId5" Type="http://schemas.openxmlformats.org/officeDocument/2006/relationships/tags" Target="../tags/tag432.xml"/><Relationship Id="rId6" Type="http://schemas.openxmlformats.org/officeDocument/2006/relationships/tags" Target="../tags/tag433.xml"/><Relationship Id="rId7" Type="http://schemas.openxmlformats.org/officeDocument/2006/relationships/tags" Target="../tags/tag434.xml"/><Relationship Id="rId8" Type="http://schemas.openxmlformats.org/officeDocument/2006/relationships/tags" Target="../tags/tag435.xml"/><Relationship Id="rId9" Type="http://schemas.openxmlformats.org/officeDocument/2006/relationships/tags" Target="../tags/tag436.xml"/><Relationship Id="rId10" Type="http://schemas.openxmlformats.org/officeDocument/2006/relationships/tags" Target="../tags/tag437.xml"/><Relationship Id="rId11" Type="http://schemas.openxmlformats.org/officeDocument/2006/relationships/tags" Target="../tags/tag438.xml"/><Relationship Id="rId12" Type="http://schemas.openxmlformats.org/officeDocument/2006/relationships/tags" Target="../tags/tag439.xml"/><Relationship Id="rId13" Type="http://schemas.openxmlformats.org/officeDocument/2006/relationships/tags" Target="../tags/tag440.xml"/><Relationship Id="rId14" Type="http://schemas.openxmlformats.org/officeDocument/2006/relationships/tags" Target="../tags/tag441.xml"/><Relationship Id="rId15" Type="http://schemas.openxmlformats.org/officeDocument/2006/relationships/tags" Target="../tags/tag442.xml"/><Relationship Id="rId16" Type="http://schemas.openxmlformats.org/officeDocument/2006/relationships/tags" Target="../tags/tag443.xml"/><Relationship Id="rId17" Type="http://schemas.openxmlformats.org/officeDocument/2006/relationships/tags" Target="../tags/tag444.xml"/><Relationship Id="rId18" Type="http://schemas.openxmlformats.org/officeDocument/2006/relationships/tags" Target="../tags/tag445.xml"/><Relationship Id="rId19" Type="http://schemas.openxmlformats.org/officeDocument/2006/relationships/tags" Target="../tags/tag446.xml"/><Relationship Id="rId20" Type="http://schemas.openxmlformats.org/officeDocument/2006/relationships/tags" Target="../tags/tag447.xml"/><Relationship Id="rId21" Type="http://schemas.openxmlformats.org/officeDocument/2006/relationships/tags" Target="../tags/tag448.xml"/><Relationship Id="rId22" Type="http://schemas.openxmlformats.org/officeDocument/2006/relationships/tags" Target="../tags/tag449.xml"/><Relationship Id="rId23" Type="http://schemas.openxmlformats.org/officeDocument/2006/relationships/tags" Target="../tags/tag450.xml"/><Relationship Id="rId24" Type="http://schemas.openxmlformats.org/officeDocument/2006/relationships/tags" Target="../tags/tag451.xml"/><Relationship Id="rId25" Type="http://schemas.openxmlformats.org/officeDocument/2006/relationships/tags" Target="../tags/tag452.xml"/><Relationship Id="rId26" Type="http://schemas.openxmlformats.org/officeDocument/2006/relationships/tags" Target="../tags/tag453.xml"/><Relationship Id="rId27" Type="http://schemas.openxmlformats.org/officeDocument/2006/relationships/tags" Target="../tags/tag454.xml"/><Relationship Id="rId28" Type="http://schemas.openxmlformats.org/officeDocument/2006/relationships/tags" Target="../tags/tag455.xml"/><Relationship Id="rId29" Type="http://schemas.openxmlformats.org/officeDocument/2006/relationships/tags" Target="../tags/tag456.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57.xml"/><Relationship Id="rId2" Type="http://schemas.openxmlformats.org/officeDocument/2006/relationships/tags" Target="../tags/tag458.xml"/><Relationship Id="rId3" Type="http://schemas.openxmlformats.org/officeDocument/2006/relationships/tags" Target="../tags/tag45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p:txBody>
          <a:bodyPr>
            <a:normAutofit fontScale="93125"/>
          </a:bodyPr>
          <a:p>
            <a:r>
              <a:rPr altLang="en-US" lang="zh-CN"/>
              <a:t>环境保护与可再生能源技术创新与发展</a:t>
            </a:r>
            <a:endParaRPr altLang="en-US" lang="zh-CN"/>
          </a:p>
        </p:txBody>
      </p:sp>
      <p:sp>
        <p:nvSpPr>
          <p:cNvPr id="1048650" name="副标题 4"/>
          <p:cNvSpPr>
            <a:spLocks noGrp="1"/>
          </p:cNvSpPr>
          <p:nvPr>
            <p:ph type="subTitle" idx="1"/>
            <p:custDataLst>
              <p:tags r:id="rId2"/>
            </p:custDataLst>
          </p:nvPr>
        </p:nvSpPr>
        <p:spPr/>
        <p:txBody>
          <a:bodyPr/>
          <a:p>
            <a:r>
              <a:rPr altLang="en-US" lang="zh-CN"/>
              <a:t>XX, a click to unlimited possibilities</a:t>
            </a:r>
            <a:endParaRPr altLang="en-US" lang="zh-CN"/>
          </a:p>
        </p:txBody>
      </p:sp>
      <p:sp>
        <p:nvSpPr>
          <p:cNvPr id="1048652" name="文本占位符 1"/>
          <p:cNvSpPr>
            <a:spLocks noGrp="1"/>
          </p:cNvSpPr>
          <p:nvPr>
            <p:ph type="body" sz="quarter" idx="17"/>
            <p:custDataLst>
              <p:tags r:id="rId3"/>
            </p:custDataLst>
          </p:nvPr>
        </p:nvSpPr>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8" name="序号"/>
          <p:cNvSpPr txBox="1"/>
          <p:nvPr>
            <p:custDataLst>
              <p:tags r:id="rId1"/>
            </p:custDataLst>
          </p:nvPr>
        </p:nvSpPr>
        <p:spPr>
          <a:xfrm>
            <a:off x="633490"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01</a:t>
            </a:r>
            <a:endParaRPr dirty="0" sz="8000" lang="en-US"/>
          </a:p>
        </p:txBody>
      </p:sp>
      <p:sp>
        <p:nvSpPr>
          <p:cNvPr id="1048790" name="项标题"/>
          <p:cNvSpPr txBox="1"/>
          <p:nvPr>
            <p:custDataLst>
              <p:tags r:id="rId2"/>
            </p:custDataLst>
          </p:nvPr>
        </p:nvSpPr>
        <p:spPr>
          <a:xfrm>
            <a:off x="633490"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环境保护的紧迫性</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792" name="序号"/>
          <p:cNvSpPr txBox="1"/>
          <p:nvPr>
            <p:custDataLst>
              <p:tags r:id="rId3"/>
            </p:custDataLst>
          </p:nvPr>
        </p:nvSpPr>
        <p:spPr>
          <a:xfrm>
            <a:off x="2501721"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02</a:t>
            </a:r>
            <a:endParaRPr dirty="0" sz="8000" lang="en-US"/>
          </a:p>
        </p:txBody>
      </p:sp>
      <p:sp>
        <p:nvSpPr>
          <p:cNvPr id="1048794" name="项标题"/>
          <p:cNvSpPr txBox="1"/>
          <p:nvPr>
            <p:custDataLst>
              <p:tags r:id="rId4"/>
            </p:custDataLst>
          </p:nvPr>
        </p:nvSpPr>
        <p:spPr>
          <a:xfrm>
            <a:off x="2501721"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可再生能源技术创新</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796" name="序号"/>
          <p:cNvSpPr txBox="1"/>
          <p:nvPr>
            <p:custDataLst>
              <p:tags r:id="rId5"/>
            </p:custDataLst>
          </p:nvPr>
        </p:nvSpPr>
        <p:spPr>
          <a:xfrm>
            <a:off x="4369952"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03</a:t>
            </a:r>
            <a:endParaRPr dirty="0" sz="8000" lang="en-US"/>
          </a:p>
        </p:txBody>
      </p:sp>
      <p:sp>
        <p:nvSpPr>
          <p:cNvPr id="1048798" name="项标题"/>
          <p:cNvSpPr txBox="1"/>
          <p:nvPr>
            <p:custDataLst>
              <p:tags r:id="rId6"/>
            </p:custDataLst>
          </p:nvPr>
        </p:nvSpPr>
        <p:spPr>
          <a:xfrm>
            <a:off x="4369952"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可再生能源产业发展</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0" name="序号"/>
          <p:cNvSpPr txBox="1"/>
          <p:nvPr>
            <p:custDataLst>
              <p:tags r:id="rId7"/>
            </p:custDataLst>
          </p:nvPr>
        </p:nvSpPr>
        <p:spPr>
          <a:xfrm>
            <a:off x="6238183"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04</a:t>
            </a:r>
            <a:endParaRPr dirty="0" sz="8000" lang="en-US"/>
          </a:p>
        </p:txBody>
      </p:sp>
      <p:sp>
        <p:nvSpPr>
          <p:cNvPr id="1048802" name="项标题"/>
          <p:cNvSpPr txBox="1"/>
          <p:nvPr>
            <p:custDataLst>
              <p:tags r:id="rId8"/>
            </p:custDataLst>
          </p:nvPr>
        </p:nvSpPr>
        <p:spPr>
          <a:xfrm>
            <a:off x="6238183"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可再生能源技术应用与推广</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4" name="序号"/>
          <p:cNvSpPr txBox="1"/>
          <p:nvPr>
            <p:custDataLst>
              <p:tags r:id="rId9"/>
            </p:custDataLst>
          </p:nvPr>
        </p:nvSpPr>
        <p:spPr>
          <a:xfrm>
            <a:off x="8106414"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05</a:t>
            </a:r>
            <a:endParaRPr dirty="0" sz="8000" lang="en-US"/>
          </a:p>
        </p:txBody>
      </p:sp>
      <p:sp>
        <p:nvSpPr>
          <p:cNvPr id="1048806" name="项标题"/>
          <p:cNvSpPr txBox="1"/>
          <p:nvPr>
            <p:custDataLst>
              <p:tags r:id="rId10"/>
            </p:custDataLst>
          </p:nvPr>
        </p:nvSpPr>
        <p:spPr>
          <a:xfrm>
            <a:off x="8106414"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国际合作与交流</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8" name="序号"/>
          <p:cNvSpPr txBox="1"/>
          <p:nvPr>
            <p:custDataLst>
              <p:tags r:id="rId11"/>
            </p:custDataLst>
          </p:nvPr>
        </p:nvSpPr>
        <p:spPr>
          <a:xfrm>
            <a:off x="9974647"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06</a:t>
            </a:r>
            <a:endParaRPr dirty="0" sz="8000" lang="en-US"/>
          </a:p>
        </p:txBody>
      </p:sp>
      <p:sp>
        <p:nvSpPr>
          <p:cNvPr id="1048810" name="项标题"/>
          <p:cNvSpPr txBox="1"/>
          <p:nvPr>
            <p:custDataLst>
              <p:tags r:id="rId12"/>
            </p:custDataLst>
          </p:nvPr>
        </p:nvSpPr>
        <p:spPr>
          <a:xfrm>
            <a:off x="9974647"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未来展望与建议</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12" name="标题"/>
          <p:cNvSpPr>
            <a:spLocks noGrp="1"/>
          </p:cNvSpPr>
          <p:nvPr>
            <p:ph type="title"/>
            <p:custDataLst>
              <p:tags r:id="rId13"/>
            </p:custDataLst>
          </p:nvPr>
        </p:nvSpPr>
        <p:spPr>
          <a:xfrm>
            <a:off x="1271016" y="1271016"/>
            <a:ext cx="6345936" cy="630936"/>
          </a:xfrm>
          <a:noFill/>
        </p:spPr>
        <p:txBody>
          <a:bodyPr anchor="t" wrap="square">
            <a:normAutofit fontScale="92273"/>
          </a:bodyPr>
          <a:p>
            <a:r>
              <a:rPr altLang="en-US" dirty="0" lang="zh-CN"/>
              <a:t>目录</a:t>
            </a:r>
            <a:endParaRPr altLang="en-US" dirty="0" lang="zh-CN"/>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环境保护的紧迫性</a:t>
            </a:r>
            <a:endParaRPr altLang="en-US" dirty="0" lang="zh-CN"/>
          </a:p>
        </p:txBody>
      </p:sp>
      <p:sp>
        <p:nvSpPr>
          <p:cNvPr id="1048844"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8" name="标题 1"/>
          <p:cNvSpPr>
            <a:spLocks noGrp="1"/>
          </p:cNvSpPr>
          <p:nvPr>
            <p:ph type="title"/>
          </p:nvPr>
        </p:nvSpPr>
        <p:spPr/>
        <p:txBody>
          <a:bodyPr/>
          <a:p>
            <a:r>
              <a:rPr altLang="en-US" lang="zh-CN"/>
              <a:t>全球气候变化挑战</a:t>
            </a:r>
            <a:endParaRPr altLang="en-US" lang="zh-CN"/>
          </a:p>
        </p:txBody>
      </p:sp>
      <p:sp>
        <p:nvSpPr>
          <p:cNvPr id="1048880"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2"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4"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6"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海平面上升和冰川融化</a:t>
            </a:r>
            <a:endParaRPr altLang="zh-CN" dirty="0" lang="en-US">
              <a:solidFill>
                <a:schemeClr val="dk1">
                  <a:lumMod val="80000"/>
                  <a:lumOff val="20000"/>
                </a:schemeClr>
              </a:solidFill>
              <a:latin typeface="+mn-ea"/>
              <a:sym typeface="+mn-ea"/>
            </a:endParaRPr>
          </a:p>
        </p:txBody>
      </p:sp>
      <p:sp>
        <p:nvSpPr>
          <p:cNvPr id="1048888"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0"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2"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4"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温室气体排放导致的气候变暖</a:t>
            </a:r>
            <a:endParaRPr altLang="en-US" dirty="0" lang="zh-CN">
              <a:solidFill>
                <a:schemeClr val="dk1">
                  <a:lumMod val="80000"/>
                  <a:lumOff val="20000"/>
                </a:schemeClr>
              </a:solidFill>
              <a:latin typeface="+mn-ea"/>
              <a:sym typeface="+mn-ea"/>
            </a:endParaRPr>
          </a:p>
        </p:txBody>
      </p:sp>
      <p:sp>
        <p:nvSpPr>
          <p:cNvPr id="1048896"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8"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0"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2"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极端天气事件的频率和强度增加</a:t>
            </a:r>
            <a:endParaRPr altLang="en-US" dirty="0" lang="zh-CN">
              <a:solidFill>
                <a:schemeClr val="dk1">
                  <a:lumMod val="80000"/>
                  <a:lumOff val="20000"/>
                </a:schemeClr>
              </a:solidFill>
              <a:latin typeface="+mn-ea"/>
              <a:sym typeface="+mn-ea"/>
            </a:endParaRPr>
          </a:p>
        </p:txBody>
      </p:sp>
      <p:sp>
        <p:nvSpPr>
          <p:cNvPr id="1048904"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生物多样性受到威胁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环境污染现状与影响</a:t>
            </a:r>
            <a:endParaRPr altLang="en-US" lang="zh-CN"/>
          </a:p>
        </p:txBody>
      </p:sp>
      <p:sp>
        <p:nvSpPr>
          <p:cNvPr id="1048946"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空气污染：工业废气、汽车尾气等导致空气质量恶化，威胁人类健康。</a:t>
            </a:r>
            <a:endParaRPr altLang="en-US" dirty="0" sz="1200" lang="zh-CN" spc="150">
              <a:solidFill>
                <a:schemeClr val="tx1">
                  <a:lumMod val="85000"/>
                  <a:lumOff val="15000"/>
                </a:schemeClr>
              </a:solidFill>
              <a:latin typeface="+mn-ea"/>
              <a:sym typeface="+mn-ea"/>
            </a:endParaRPr>
          </a:p>
        </p:txBody>
      </p:sp>
      <p:sp>
        <p:nvSpPr>
          <p:cNvPr id="1048948"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0"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2"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水污染：工业废水、农业污水等导致水体污染，影响生态平衡。</a:t>
            </a:r>
            <a:endParaRPr altLang="en-US" dirty="0" sz="1200" lang="zh-CN" spc="150">
              <a:solidFill>
                <a:schemeClr val="tx1">
                  <a:lumMod val="85000"/>
                  <a:lumOff val="15000"/>
                </a:schemeClr>
              </a:solidFill>
              <a:latin typeface="+mn-ea"/>
              <a:sym typeface="+mn-ea"/>
            </a:endParaRPr>
          </a:p>
        </p:txBody>
      </p:sp>
      <p:sp>
        <p:nvSpPr>
          <p:cNvPr id="1048954"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6"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8"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土壤污染：重金属、农药等污染物导致土壤质量下降，影响农产品安全。</a:t>
            </a:r>
            <a:endParaRPr altLang="en-US" dirty="0" sz="1200" lang="zh-CN" spc="150">
              <a:solidFill>
                <a:schemeClr val="tx1">
                  <a:lumMod val="85000"/>
                  <a:lumOff val="15000"/>
                </a:schemeClr>
              </a:solidFill>
              <a:latin typeface="+mn-ea"/>
              <a:sym typeface="+mn-ea"/>
            </a:endParaRPr>
          </a:p>
        </p:txBody>
      </p:sp>
      <p:sp>
        <p:nvSpPr>
          <p:cNvPr id="1048960"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2"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4"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噪音污染：交通噪音、工业噪音等影响人类生活和健康。</a:t>
            </a:r>
            <a:endParaRPr altLang="en-US" dirty="0" sz="1200" lang="zh-CN" spc="150">
              <a:solidFill>
                <a:schemeClr val="tx1">
                  <a:lumMod val="85000"/>
                  <a:lumOff val="15000"/>
                </a:schemeClr>
              </a:solidFill>
              <a:latin typeface="+mn-ea"/>
              <a:sym typeface="+mn-ea"/>
            </a:endParaRPr>
          </a:p>
        </p:txBody>
      </p:sp>
      <p:sp>
        <p:nvSpPr>
          <p:cNvPr id="1048966"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8"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可持续发展需求</a:t>
            </a:r>
            <a:endParaRPr altLang="en-US" lang="zh-CN"/>
          </a:p>
        </p:txBody>
      </p:sp>
      <p:sp>
        <p:nvSpPr>
          <p:cNvPr id="1049004"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6"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8"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10"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12"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应对气候变化、资源枯竭等全球性问题的迫切需要</a:t>
            </a:r>
            <a:endParaRPr altLang="en-US" sz="1400" lang="zh-CN" spc="150">
              <a:solidFill>
                <a:schemeClr val="tx1"/>
              </a:solidFill>
              <a:effectLst/>
              <a:latin typeface="+mn-ea"/>
              <a:sym typeface="+mn-ea"/>
            </a:endParaRPr>
          </a:p>
        </p:txBody>
      </p:sp>
      <p:sp>
        <p:nvSpPr>
          <p:cNvPr id="1049014"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环境保护是实现可持续发展的必要条件</a:t>
            </a:r>
            <a:endParaRPr altLang="en-US" dirty="0" sz="1400" lang="zh-CN" spc="150">
              <a:solidFill>
                <a:schemeClr val="tx1"/>
              </a:solidFill>
              <a:effectLst/>
              <a:latin typeface="+mn-ea"/>
              <a:sym typeface="+mn-ea"/>
            </a:endParaRPr>
          </a:p>
        </p:txBody>
      </p:sp>
      <p:sp>
        <p:nvSpPr>
          <p:cNvPr id="1049016"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保障人类健康、生态平衡和生物多样性的重要途径</a:t>
            </a:r>
            <a:endParaRPr altLang="en-US" sz="1400" lang="zh-CN" spc="150">
              <a:solidFill>
                <a:schemeClr val="tx1"/>
              </a:solidFill>
              <a:effectLst/>
              <a:latin typeface="+mn-ea"/>
              <a:sym typeface="+mn-ea"/>
            </a:endParaRPr>
          </a:p>
        </p:txBody>
      </p:sp>
      <p:sp>
        <p:nvSpPr>
          <p:cNvPr id="1049018"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促进经济、社会和环境三者协调发展的关键措施</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环境保护政策与法规</a:t>
            </a:r>
            <a:endParaRPr altLang="en-US" lang="zh-CN"/>
          </a:p>
        </p:txBody>
      </p:sp>
      <p:sp>
        <p:nvSpPr>
          <p:cNvPr id="1049054"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6"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7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环境保护法：为保护和改善环境制定的一系列法律规范，旨在保护人类健康、防治环境污染和生态破坏。</a:t>
            </a:r>
            <a:endParaRPr altLang="en-US" dirty="0" sz="2000" lang="zh-CN" spc="150">
              <a:solidFill>
                <a:schemeClr val="tx1">
                  <a:lumMod val="75000"/>
                  <a:lumOff val="25000"/>
                </a:schemeClr>
              </a:solidFill>
              <a:latin typeface="+mn-ea"/>
              <a:sym typeface="+mn-ea"/>
            </a:endParaRPr>
          </a:p>
        </p:txBody>
      </p:sp>
      <p:sp>
        <p:nvSpPr>
          <p:cNvPr id="1049058"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0"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2"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9375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节能减排政策：通过减少能源消耗和污染物排放，降低对环境的负面影响，促进可持续发展。</a:t>
            </a:r>
            <a:endParaRPr altLang="en-US" dirty="0" sz="1600" lang="zh-CN" spc="150">
              <a:solidFill>
                <a:schemeClr val="tx1">
                  <a:lumMod val="75000"/>
                  <a:lumOff val="25000"/>
                </a:schemeClr>
              </a:solidFill>
              <a:latin typeface="+mn-ea"/>
              <a:sym typeface="+mn-ea"/>
            </a:endParaRPr>
          </a:p>
        </p:txBody>
      </p:sp>
      <p:sp>
        <p:nvSpPr>
          <p:cNvPr id="1049064"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6"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8"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9375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排污权交易制度：通过建立排污权交易市场，鼓励企业减少污染物排放，实现环境资源的优化配置。</a:t>
            </a:r>
            <a:endParaRPr altLang="en-US" dirty="0" sz="1600" lang="zh-CN" spc="150">
              <a:solidFill>
                <a:schemeClr val="tx1">
                  <a:lumMod val="75000"/>
                  <a:lumOff val="25000"/>
                </a:schemeClr>
              </a:solidFill>
              <a:latin typeface="+mn-ea"/>
              <a:sym typeface="+mn-ea"/>
            </a:endParaRPr>
          </a:p>
        </p:txBody>
      </p:sp>
      <p:sp>
        <p:nvSpPr>
          <p:cNvPr id="1049070"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2"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4"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7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环保税收优惠：对符合条件的环境保护项目和行为给予税收减免等优惠政策，激励企业和个人积极参与环境保护。</a:t>
            </a:r>
            <a:endParaRPr altLang="en-US" dirty="0" sz="2000" lang="zh-CN" spc="150">
              <a:solidFill>
                <a:schemeClr val="tx1">
                  <a:lumMod val="75000"/>
                  <a:lumOff val="25000"/>
                </a:schemeClr>
              </a:solidFill>
              <a:latin typeface="+mn-ea"/>
              <a:sym typeface="+mn-ea"/>
            </a:endParaRPr>
          </a:p>
        </p:txBody>
      </p:sp>
      <p:sp>
        <p:nvSpPr>
          <p:cNvPr id="1049076"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可再生能源技术创新</a:t>
            </a:r>
            <a:endParaRPr altLang="en-US" dirty="0" lang="zh-CN"/>
          </a:p>
        </p:txBody>
      </p:sp>
      <p:sp>
        <p:nvSpPr>
          <p:cNvPr id="104911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6" name="标题 1"/>
          <p:cNvSpPr>
            <a:spLocks noGrp="1"/>
          </p:cNvSpPr>
          <p:nvPr>
            <p:ph type="title"/>
          </p:nvPr>
        </p:nvSpPr>
        <p:spPr/>
        <p:txBody>
          <a:bodyPr/>
          <a:p>
            <a:r>
              <a:rPr altLang="en-US" lang="zh-CN"/>
              <a:t>太阳能技术发展与应用</a:t>
            </a:r>
            <a:endParaRPr altLang="en-US" lang="zh-CN"/>
          </a:p>
        </p:txBody>
      </p:sp>
      <p:sp>
        <p:nvSpPr>
          <p:cNvPr id="1049148"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0"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2"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4"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6"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8"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0"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2"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4"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fontScale="691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技术应用领域：太阳能技术广泛应用于电力、供暖、海水淡化、农业等领域，为人类生产生活提供了新的能源解决方案。</a:t>
            </a:r>
            <a:endParaRPr altLang="en-US" dirty="0" sz="2400" lang="zh-CN">
              <a:latin typeface="+mn-ea"/>
              <a:ea typeface="+mn-ea"/>
            </a:endParaRPr>
          </a:p>
        </p:txBody>
      </p:sp>
      <p:sp>
        <p:nvSpPr>
          <p:cNvPr id="1049166"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691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未来发展方向：随着技术的不断进步和应用需求的增加，太阳能技术将朝着更高效率、更低成本、更广泛应用的趋势发展。</a:t>
            </a:r>
            <a:endParaRPr altLang="en-US" dirty="0" sz="2400" lang="zh-CN">
              <a:latin typeface="+mn-ea"/>
              <a:ea typeface="+mn-ea"/>
            </a:endParaRPr>
          </a:p>
        </p:txBody>
      </p:sp>
      <p:sp>
        <p:nvSpPr>
          <p:cNvPr id="1049168"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fontScale="691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太阳能技术概述：太阳能是一种清洁、可再生的能源，利用太阳能的技术不断发展，包括光伏发电、光热利用等。</a:t>
            </a:r>
            <a:endParaRPr altLang="en-US" dirty="0" sz="2400" lang="zh-CN">
              <a:latin typeface="+mn-ea"/>
              <a:ea typeface="+mn-ea"/>
            </a:endParaRPr>
          </a:p>
        </p:txBody>
      </p:sp>
      <p:sp>
        <p:nvSpPr>
          <p:cNvPr id="1049170"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fontScale="691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技术发展历程：太阳能技术经历了从早期的硅基光伏电池到薄膜光伏电池，再到新一代的钙钛矿光伏电池的发展历程。</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4" name="标题 1"/>
          <p:cNvSpPr>
            <a:spLocks noGrp="1"/>
          </p:cNvSpPr>
          <p:nvPr>
            <p:ph type="title"/>
          </p:nvPr>
        </p:nvSpPr>
        <p:spPr/>
        <p:txBody>
          <a:bodyPr/>
          <a:p>
            <a:r>
              <a:rPr altLang="en-US" lang="zh-CN"/>
              <a:t>风能技术进步与产业布局</a:t>
            </a:r>
            <a:endParaRPr altLang="en-US" lang="zh-CN"/>
          </a:p>
        </p:txBody>
      </p:sp>
      <p:sp>
        <p:nvSpPr>
          <p:cNvPr id="1049206"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08"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10"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风能技术发展历程：从早期的风车到现代的大型风力发电机组，技术的进步使得风能利用效率不断提高。</a:t>
            </a:r>
            <a:endParaRPr altLang="en-US" dirty="0" lang="zh-CN" spc="200">
              <a:solidFill>
                <a:schemeClr val="tx1">
                  <a:lumMod val="85000"/>
                  <a:lumOff val="15000"/>
                </a:schemeClr>
              </a:solidFill>
              <a:latin typeface="+mn-ea"/>
              <a:sym typeface="+mn-ea"/>
            </a:endParaRPr>
          </a:p>
        </p:txBody>
      </p:sp>
      <p:sp>
        <p:nvSpPr>
          <p:cNvPr id="1049212"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14"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16"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风能技术创新：新型的风力发电机组设计、材料科学、空气动力学等领域的创新，提高了风能转换效率和可靠性。</a:t>
            </a:r>
            <a:endParaRPr altLang="en-US" dirty="0" lang="zh-CN" spc="200">
              <a:solidFill>
                <a:schemeClr val="tx1">
                  <a:lumMod val="85000"/>
                  <a:lumOff val="15000"/>
                </a:schemeClr>
              </a:solidFill>
              <a:latin typeface="+mn-ea"/>
              <a:sym typeface="+mn-ea"/>
            </a:endParaRPr>
          </a:p>
        </p:txBody>
      </p:sp>
      <p:sp>
        <p:nvSpPr>
          <p:cNvPr id="1049218"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0"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22" name="文本框 5"/>
          <p:cNvSpPr txBox="1"/>
          <p:nvPr>
            <p:custDataLst>
              <p:tags r:id="rId9"/>
            </p:custDataLst>
          </p:nvPr>
        </p:nvSpPr>
        <p:spPr>
          <a:xfrm>
            <a:off x="6332127" y="2404948"/>
            <a:ext cx="2111688" cy="3154904"/>
          </a:xfrm>
          <a:prstGeom prst="rect"/>
          <a:noFill/>
        </p:spPr>
        <p:txBody>
          <a:bodyPr anchor="t" anchorCtr="0" rtlCol="0" wrap="square">
            <a:normAutofit fontScale="8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产业布局优化：随着风能技术的不断发展，全球风能产业布局也在不断优化，形成了以欧洲、北美和中国为主要风能市场的格局。</a:t>
            </a:r>
            <a:endParaRPr altLang="en-US" dirty="0" sz="2000" lang="zh-CN" spc="200">
              <a:solidFill>
                <a:schemeClr val="tx1">
                  <a:lumMod val="85000"/>
                  <a:lumOff val="15000"/>
                </a:schemeClr>
              </a:solidFill>
              <a:latin typeface="+mn-ea"/>
              <a:sym typeface="+mn-ea"/>
            </a:endParaRPr>
          </a:p>
        </p:txBody>
      </p:sp>
      <p:sp>
        <p:nvSpPr>
          <p:cNvPr id="1049224"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6"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28" name="文本框 10"/>
          <p:cNvSpPr txBox="1"/>
          <p:nvPr>
            <p:custDataLst>
              <p:tags r:id="rId12"/>
            </p:custDataLst>
          </p:nvPr>
        </p:nvSpPr>
        <p:spPr>
          <a:xfrm>
            <a:off x="8918050" y="2404948"/>
            <a:ext cx="2111688" cy="3154904"/>
          </a:xfrm>
          <a:prstGeom prst="rect"/>
          <a:noFill/>
        </p:spPr>
        <p:txBody>
          <a:bodyPr anchor="t" anchorCtr="0" rtlCol="0" wrap="square">
            <a:normAutofit fontScale="8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未来展望：随着技术的不断进步和产业布局的优化，风能将在未来的能源结构中占据更加重要的地位，为全球环保事业做出更大的贡献。</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2" name="标题 1"/>
          <p:cNvSpPr>
            <a:spLocks noGrp="1"/>
          </p:cNvSpPr>
          <p:nvPr>
            <p:ph type="title"/>
          </p:nvPr>
        </p:nvSpPr>
        <p:spPr/>
        <p:txBody>
          <a:bodyPr/>
          <a:p>
            <a:r>
              <a:rPr altLang="en-US" lang="zh-CN"/>
              <a:t>水能资源开发与利用</a:t>
            </a:r>
            <a:endParaRPr altLang="en-US" lang="zh-CN"/>
          </a:p>
        </p:txBody>
      </p:sp>
      <p:sp>
        <p:nvSpPr>
          <p:cNvPr id="1049264"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水能资源丰富，可再生</a:t>
            </a:r>
            <a:endParaRPr altLang="en-US" dirty="0" sz="1200" lang="zh-CN" spc="150">
              <a:solidFill>
                <a:schemeClr val="tx1">
                  <a:lumMod val="65000"/>
                  <a:lumOff val="35000"/>
                </a:schemeClr>
              </a:solidFill>
              <a:latin typeface="+mn-ea"/>
              <a:sym typeface="+mn-ea"/>
            </a:endParaRPr>
          </a:p>
        </p:txBody>
      </p:sp>
      <p:sp>
        <p:nvSpPr>
          <p:cNvPr id="1049266"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技术创新：高效水力发电、潮汐能利用等</a:t>
            </a:r>
            <a:endParaRPr altLang="en-US" dirty="0" sz="1200" lang="zh-CN" spc="150">
              <a:solidFill>
                <a:schemeClr val="tx1">
                  <a:lumMod val="65000"/>
                  <a:lumOff val="35000"/>
                </a:schemeClr>
              </a:solidFill>
              <a:latin typeface="+mn-ea"/>
              <a:sym typeface="+mn-ea"/>
            </a:endParaRPr>
          </a:p>
        </p:txBody>
      </p:sp>
      <p:sp>
        <p:nvSpPr>
          <p:cNvPr id="1049268"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环保：减少碳排放，降低污染</a:t>
            </a:r>
            <a:endParaRPr altLang="en-US" dirty="0" sz="1200" lang="zh-CN" spc="150">
              <a:solidFill>
                <a:schemeClr val="tx1">
                  <a:lumMod val="65000"/>
                  <a:lumOff val="35000"/>
                </a:schemeClr>
              </a:solidFill>
              <a:latin typeface="+mn-ea"/>
              <a:sym typeface="+mn-ea"/>
            </a:endParaRPr>
          </a:p>
        </p:txBody>
      </p:sp>
      <p:sp>
        <p:nvSpPr>
          <p:cNvPr id="1049270"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发展前景：随着技术进步，水能资源将得到更广泛的应用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生物质能与地热能潜力</a:t>
            </a:r>
            <a:endParaRPr altLang="en-US" lang="zh-CN"/>
          </a:p>
        </p:txBody>
      </p:sp>
      <p:sp>
        <p:nvSpPr>
          <p:cNvPr id="1049306"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技术创新：提高转化效率和降低成本，推动可再生能源的大规模应用</a:t>
            </a:r>
            <a:endParaRPr altLang="zh-CN" dirty="0" sz="1400" lang="en-US">
              <a:solidFill>
                <a:schemeClr val="dk1">
                  <a:lumMod val="80000"/>
                  <a:lumOff val="20000"/>
                </a:schemeClr>
              </a:solidFill>
              <a:latin typeface="+mn-ea"/>
              <a:sym typeface="+mn-ea"/>
            </a:endParaRPr>
          </a:p>
        </p:txBody>
      </p:sp>
      <p:sp>
        <p:nvSpPr>
          <p:cNvPr id="1049314"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生物质能：利用有机废弃物转化为能源，具有可持续性和可再生性</a:t>
            </a:r>
            <a:endParaRPr altLang="en-US" dirty="0" sz="1400" lang="zh-CN">
              <a:solidFill>
                <a:schemeClr val="dk1">
                  <a:lumMod val="80000"/>
                  <a:lumOff val="20000"/>
                </a:schemeClr>
              </a:solidFill>
              <a:latin typeface="+mn-ea"/>
              <a:sym typeface="+mn-ea"/>
            </a:endParaRPr>
          </a:p>
        </p:txBody>
      </p:sp>
      <p:sp>
        <p:nvSpPr>
          <p:cNvPr id="1049322"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地热能：利用地球内部的热能，具有高效、清洁和可再生的特点</a:t>
            </a:r>
            <a:endParaRPr altLang="en-US" dirty="0" sz="1400" lang="zh-CN">
              <a:solidFill>
                <a:schemeClr val="dk1">
                  <a:lumMod val="80000"/>
                  <a:lumOff val="20000"/>
                </a:schemeClr>
              </a:solidFill>
              <a:latin typeface="+mn-ea"/>
              <a:sym typeface="+mn-ea"/>
            </a:endParaRPr>
          </a:p>
        </p:txBody>
      </p:sp>
      <p:sp>
        <p:nvSpPr>
          <p:cNvPr id="1049330"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85556"/>
          </a:bodyPr>
          <a:p>
            <a:pPr>
              <a:lnSpc>
                <a:spcPct val="150000"/>
              </a:lnSpc>
            </a:pPr>
            <a:r>
              <a:rPr altLang="zh-CN" dirty="0" lang="en-US">
                <a:solidFill>
                  <a:schemeClr val="dk1">
                    <a:lumMod val="80000"/>
                    <a:lumOff val="20000"/>
                  </a:schemeClr>
                </a:solidFill>
                <a:latin typeface="+mn-ea"/>
                <a:sym typeface="+mn-ea"/>
              </a:rPr>
              <a:t>发展潜力：生物质能和地热能具有巨大的发展潜力，将成为未来能源的重要组成部分</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可再生能源产业发展</a:t>
            </a:r>
            <a:endParaRPr altLang="en-US" dirty="0" lang="zh-CN"/>
          </a:p>
        </p:txBody>
      </p:sp>
      <p:sp>
        <p:nvSpPr>
          <p:cNvPr id="104937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6" name="标题 1"/>
          <p:cNvSpPr>
            <a:spLocks noGrp="1"/>
          </p:cNvSpPr>
          <p:nvPr>
            <p:ph type="title"/>
          </p:nvPr>
        </p:nvSpPr>
        <p:spPr/>
        <p:txBody>
          <a:bodyPr/>
          <a:p>
            <a:r>
              <a:rPr altLang="en-US" lang="zh-CN"/>
              <a:t>国内外可再生能源市场规模</a:t>
            </a:r>
            <a:endParaRPr altLang="en-US" lang="zh-CN"/>
          </a:p>
        </p:txBody>
      </p:sp>
      <p:sp>
        <p:nvSpPr>
          <p:cNvPr id="1049408" name="任意多边形: 形状 64"/>
          <p:cNvSpPr/>
          <p:nvPr>
            <p:custDataLst>
              <p:tags r:id="rId1"/>
            </p:custDataLst>
          </p:nvPr>
        </p:nvSpPr>
        <p:spPr>
          <a:xfrm rot="10800000">
            <a:off x="192691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10" name="矩形 65"/>
          <p:cNvSpPr/>
          <p:nvPr>
            <p:custDataLst>
              <p:tags r:id="rId2"/>
            </p:custDataLst>
          </p:nvPr>
        </p:nvSpPr>
        <p:spPr>
          <a:xfrm>
            <a:off x="1827458"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文本框 66"/>
          <p:cNvSpPr txBox="1"/>
          <p:nvPr>
            <p:custDataLst>
              <p:tags r:id="rId3"/>
            </p:custDataLst>
          </p:nvPr>
        </p:nvSpPr>
        <p:spPr>
          <a:xfrm>
            <a:off x="2159924"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国内市场规模：持续增长，政府支持力度大</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14" name="任意多边形: 形状 68"/>
          <p:cNvSpPr/>
          <p:nvPr>
            <p:custDataLst>
              <p:tags r:id="rId4"/>
            </p:custDataLst>
          </p:nvPr>
        </p:nvSpPr>
        <p:spPr>
          <a:xfrm rot="10800000">
            <a:off x="64573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6" name="矩形 69"/>
          <p:cNvSpPr/>
          <p:nvPr>
            <p:custDataLst>
              <p:tags r:id="rId5"/>
            </p:custDataLst>
          </p:nvPr>
        </p:nvSpPr>
        <p:spPr>
          <a:xfrm>
            <a:off x="6357375"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文本框 70"/>
          <p:cNvSpPr txBox="1"/>
          <p:nvPr>
            <p:custDataLst>
              <p:tags r:id="rId6"/>
            </p:custDataLst>
          </p:nvPr>
        </p:nvSpPr>
        <p:spPr>
          <a:xfrm>
            <a:off x="6690400"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国际市场规模：全球竞争激烈，技术领先者优势明显</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20" name="任意多边形: 形状 72"/>
          <p:cNvSpPr/>
          <p:nvPr>
            <p:custDataLst>
              <p:tags r:id="rId7"/>
            </p:custDataLst>
          </p:nvPr>
        </p:nvSpPr>
        <p:spPr>
          <a:xfrm rot="10800000">
            <a:off x="1926919"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22" name="文本框 74"/>
          <p:cNvSpPr txBox="1"/>
          <p:nvPr>
            <p:custDataLst>
              <p:tags r:id="rId8"/>
            </p:custDataLst>
          </p:nvPr>
        </p:nvSpPr>
        <p:spPr>
          <a:xfrm>
            <a:off x="2159924" y="4228037"/>
            <a:ext cx="3387664" cy="1110485"/>
          </a:xfrm>
          <a:prstGeom prst="rect"/>
          <a:noFill/>
        </p:spPr>
        <p:txBody>
          <a:bodyPr anchor="t" anchorCtr="0" bIns="46800" lIns="90000" rIns="90000" rtlCol="0" tIns="46800" vert="horz" wrap="square">
            <a:normAutofit fontScale="90000"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发展趋势：技术进步推动产业升级，市场规模有望进一步扩大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24" name="矩形 73"/>
          <p:cNvSpPr/>
          <p:nvPr>
            <p:custDataLst>
              <p:tags r:id="rId9"/>
            </p:custDataLst>
          </p:nvPr>
        </p:nvSpPr>
        <p:spPr>
          <a:xfrm>
            <a:off x="1827458"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任意多边形: 形状 83"/>
          <p:cNvSpPr/>
          <p:nvPr>
            <p:custDataLst>
              <p:tags r:id="rId10"/>
            </p:custDataLst>
          </p:nvPr>
        </p:nvSpPr>
        <p:spPr>
          <a:xfrm rot="10800000">
            <a:off x="6508242"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28" name="矩形 84"/>
          <p:cNvSpPr/>
          <p:nvPr>
            <p:custDataLst>
              <p:tags r:id="rId11"/>
            </p:custDataLst>
          </p:nvPr>
        </p:nvSpPr>
        <p:spPr>
          <a:xfrm>
            <a:off x="6408782"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0" name="文本框 85"/>
          <p:cNvSpPr txBox="1"/>
          <p:nvPr>
            <p:custDataLst>
              <p:tags r:id="rId12"/>
            </p:custDataLst>
          </p:nvPr>
        </p:nvSpPr>
        <p:spPr>
          <a:xfrm>
            <a:off x="6741248" y="4228037"/>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挑战与机遇：应对环境问题，促进可持续发展</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4" name="标题 1"/>
          <p:cNvSpPr>
            <a:spLocks noGrp="1"/>
          </p:cNvSpPr>
          <p:nvPr>
            <p:ph type="title"/>
          </p:nvPr>
        </p:nvSpPr>
        <p:spPr/>
        <p:txBody>
          <a:bodyPr/>
          <a:p>
            <a:r>
              <a:rPr altLang="en-US" lang="zh-CN"/>
              <a:t>产业政策支持与投资环境</a:t>
            </a:r>
            <a:endParaRPr altLang="en-US" lang="zh-CN"/>
          </a:p>
        </p:txBody>
      </p:sp>
      <p:sp>
        <p:nvSpPr>
          <p:cNvPr id="1049466"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0"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政府出台多项政策，鼓励可再生能源产业发展</a:t>
            </a:r>
            <a:endParaRPr altLang="en-US" dirty="0" sz="2000" lang="zh-CN" spc="150">
              <a:solidFill>
                <a:schemeClr val="tx1">
                  <a:lumMod val="85000"/>
                  <a:lumOff val="15000"/>
                </a:schemeClr>
              </a:solidFill>
              <a:latin typeface="+mn-ea"/>
              <a:sym typeface="+mn-ea"/>
            </a:endParaRPr>
          </a:p>
        </p:txBody>
      </p:sp>
      <p:sp>
        <p:nvSpPr>
          <p:cNvPr id="1049472"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加大投资力度，提高产业技术创新能力</a:t>
            </a:r>
            <a:endParaRPr altLang="en-US" dirty="0" sz="2000" lang="zh-CN" spc="150">
              <a:solidFill>
                <a:schemeClr val="tx1">
                  <a:lumMod val="85000"/>
                  <a:lumOff val="15000"/>
                </a:schemeClr>
              </a:solidFill>
              <a:latin typeface="+mn-ea"/>
              <a:sym typeface="+mn-ea"/>
            </a:endParaRPr>
          </a:p>
        </p:txBody>
      </p:sp>
      <p:sp>
        <p:nvSpPr>
          <p:cNvPr id="1049478"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优化投资环境，吸引更多社会资本投入可再生能源领域</a:t>
            </a:r>
            <a:endParaRPr altLang="en-US" dirty="0" sz="2000" lang="zh-CN" spc="150">
              <a:solidFill>
                <a:schemeClr val="tx1">
                  <a:lumMod val="85000"/>
                  <a:lumOff val="15000"/>
                </a:schemeClr>
              </a:solidFill>
              <a:latin typeface="+mn-ea"/>
              <a:sym typeface="+mn-ea"/>
            </a:endParaRPr>
          </a:p>
        </p:txBody>
      </p:sp>
      <p:sp>
        <p:nvSpPr>
          <p:cNvPr id="1049484"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建立完善的产业体系，提高可再生能源产业的整体竞争力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2" name="标题 1"/>
          <p:cNvSpPr>
            <a:spLocks noGrp="1"/>
          </p:cNvSpPr>
          <p:nvPr>
            <p:ph type="title"/>
          </p:nvPr>
        </p:nvSpPr>
        <p:spPr/>
        <p:txBody>
          <a:bodyPr/>
          <a:p>
            <a:r>
              <a:rPr altLang="en-US" lang="zh-CN"/>
              <a:t>技术创新驱动产业升级</a:t>
            </a:r>
            <a:endParaRPr altLang="en-US" lang="zh-CN"/>
          </a:p>
        </p:txBody>
      </p:sp>
      <p:sp>
        <p:nvSpPr>
          <p:cNvPr id="1049524"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6"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28" name="TextBox 2"/>
          <p:cNvSpPr txBox="1"/>
          <p:nvPr>
            <p:custDataLst>
              <p:tags r:id="rId3"/>
            </p:custDataLst>
          </p:nvPr>
        </p:nvSpPr>
        <p:spPr>
          <a:xfrm>
            <a:off x="1158517"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政策支持：政府出台相关政策，鼓励技术创新和产业升级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0"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2"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34" name="TextBox 2"/>
          <p:cNvSpPr txBox="1"/>
          <p:nvPr>
            <p:custDataLst>
              <p:tags r:id="rId6"/>
            </p:custDataLst>
          </p:nvPr>
        </p:nvSpPr>
        <p:spPr>
          <a:xfrm>
            <a:off x="3749800"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研发投入：企业加大研发投入，推动技术进步和产业升级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6"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8"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40" name="TextBox 2"/>
          <p:cNvSpPr txBox="1"/>
          <p:nvPr>
            <p:custDataLst>
              <p:tags r:id="rId9"/>
            </p:custDataLst>
          </p:nvPr>
        </p:nvSpPr>
        <p:spPr>
          <a:xfrm>
            <a:off x="6338128"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产业链完善：产业链上下游企业协同发展，共同推动产业升级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42"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4"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46" name="TextBox 2"/>
          <p:cNvSpPr txBox="1"/>
          <p:nvPr>
            <p:custDataLst>
              <p:tags r:id="rId12"/>
            </p:custDataLst>
          </p:nvPr>
        </p:nvSpPr>
        <p:spPr>
          <a:xfrm>
            <a:off x="8920551"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市场需求：市场需求不断增长，驱动产业升级和技术创新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0" name="标题 1"/>
          <p:cNvSpPr>
            <a:spLocks noGrp="1"/>
          </p:cNvSpPr>
          <p:nvPr>
            <p:ph type="title"/>
          </p:nvPr>
        </p:nvSpPr>
        <p:spPr/>
        <p:txBody>
          <a:bodyPr/>
          <a:p>
            <a:r>
              <a:rPr altLang="en-US" lang="zh-CN"/>
              <a:t>产业链协同发展与优化</a:t>
            </a:r>
            <a:endParaRPr altLang="en-US" lang="zh-CN"/>
          </a:p>
        </p:txBody>
      </p:sp>
      <p:sp>
        <p:nvSpPr>
          <p:cNvPr id="1049582"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政策支持：政府出台相关政策，鼓励产业链协同发展与优化</a:t>
            </a:r>
            <a:endParaRPr altLang="zh-CN" dirty="0" lang="en-US">
              <a:solidFill>
                <a:schemeClr val="dk1">
                  <a:lumMod val="80000"/>
                  <a:lumOff val="20000"/>
                </a:schemeClr>
              </a:solidFill>
              <a:latin typeface="+mn-ea"/>
              <a:sym typeface="+mn-ea"/>
            </a:endParaRPr>
          </a:p>
        </p:txBody>
      </p:sp>
      <p:sp>
        <p:nvSpPr>
          <p:cNvPr id="1049590"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产业链上下游企业合作：共同推动可再生能源技术的研发和应用</a:t>
            </a:r>
            <a:endParaRPr altLang="en-US" dirty="0" lang="zh-CN">
              <a:solidFill>
                <a:schemeClr val="dk1">
                  <a:lumMod val="80000"/>
                  <a:lumOff val="20000"/>
                </a:schemeClr>
              </a:solidFill>
              <a:latin typeface="+mn-ea"/>
              <a:sym typeface="+mn-ea"/>
            </a:endParaRPr>
          </a:p>
        </p:txBody>
      </p:sp>
      <p:sp>
        <p:nvSpPr>
          <p:cNvPr id="1049598"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优化资源配置：实现资源共享，降低成本，提高效率</a:t>
            </a:r>
            <a:endParaRPr altLang="en-US" dirty="0" lang="zh-CN">
              <a:solidFill>
                <a:schemeClr val="dk1">
                  <a:lumMod val="80000"/>
                  <a:lumOff val="20000"/>
                </a:schemeClr>
              </a:solidFill>
              <a:latin typeface="+mn-ea"/>
              <a:sym typeface="+mn-ea"/>
            </a:endParaRPr>
          </a:p>
        </p:txBody>
      </p:sp>
      <p:sp>
        <p:nvSpPr>
          <p:cNvPr id="1049606"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创新驱动：加强科技创新，推动产业链向高端化、智能化发展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6"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可再生能源技术应用与推广</a:t>
            </a:r>
            <a:endParaRPr altLang="en-US" dirty="0" lang="zh-CN"/>
          </a:p>
        </p:txBody>
      </p:sp>
      <p:sp>
        <p:nvSpPr>
          <p:cNvPr id="1049648"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分布式能源系统建设</a:t>
            </a:r>
            <a:endParaRPr altLang="en-US" lang="zh-CN"/>
          </a:p>
        </p:txBody>
      </p:sp>
      <p:sp>
        <p:nvSpPr>
          <p:cNvPr id="1049684"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86"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88"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0"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2"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4"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6"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8"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0"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2"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4"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6"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8"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0"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2"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4"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6"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8"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20" name="正文"/>
          <p:cNvSpPr txBox="1"/>
          <p:nvPr>
            <p:custDataLst>
              <p:tags r:id="rId26"/>
            </p:custDataLst>
          </p:nvPr>
        </p:nvSpPr>
        <p:spPr>
          <a:xfrm>
            <a:off x="1014984"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分布式能源系统的定义和特点</a:t>
            </a:r>
            <a:endParaRPr altLang="en-US" dirty="0" sz="1200" lang="zh-CN" spc="150">
              <a:solidFill>
                <a:schemeClr val="tx1">
                  <a:lumMod val="65000"/>
                  <a:lumOff val="35000"/>
                </a:schemeClr>
              </a:solidFill>
              <a:latin typeface="+mn-ea"/>
              <a:sym typeface="+mn-ea"/>
            </a:endParaRPr>
          </a:p>
        </p:txBody>
      </p:sp>
      <p:sp>
        <p:nvSpPr>
          <p:cNvPr id="1049722"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分布式能源系统的发展前景和挑战</a:t>
            </a:r>
            <a:endParaRPr altLang="en-US" dirty="0" sz="1200" lang="zh-CN" spc="150">
              <a:solidFill>
                <a:schemeClr val="tx1">
                  <a:lumMod val="65000"/>
                  <a:lumOff val="35000"/>
                </a:schemeClr>
              </a:solidFill>
              <a:latin typeface="+mn-ea"/>
              <a:sym typeface="+mn-ea"/>
            </a:endParaRPr>
          </a:p>
        </p:txBody>
      </p:sp>
      <p:sp>
        <p:nvSpPr>
          <p:cNvPr id="1049724" name="正文"/>
          <p:cNvSpPr txBox="1"/>
          <p:nvPr>
            <p:custDataLst>
              <p:tags r:id="rId28"/>
            </p:custDataLst>
          </p:nvPr>
        </p:nvSpPr>
        <p:spPr>
          <a:xfrm>
            <a:off x="6993314" y="1826310"/>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分布式能源系统的建设和运营模式</a:t>
            </a:r>
            <a:endParaRPr altLang="en-US" dirty="0" sz="1200" lang="zh-CN" spc="150">
              <a:solidFill>
                <a:schemeClr val="tx1">
                  <a:lumMod val="65000"/>
                  <a:lumOff val="35000"/>
                </a:schemeClr>
              </a:solidFill>
              <a:latin typeface="+mn-ea"/>
              <a:sym typeface="+mn-ea"/>
            </a:endParaRPr>
          </a:p>
        </p:txBody>
      </p:sp>
      <p:sp>
        <p:nvSpPr>
          <p:cNvPr id="1049726" name="正文"/>
          <p:cNvSpPr txBox="1"/>
          <p:nvPr>
            <p:custDataLst>
              <p:tags r:id="rId29"/>
            </p:custDataLst>
          </p:nvPr>
        </p:nvSpPr>
        <p:spPr>
          <a:xfrm>
            <a:off x="3197011" y="1826310"/>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分布式能源系统的应用领域和优势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智能电网技术与融合发展</a:t>
            </a:r>
            <a:endParaRPr altLang="en-US" lang="zh-CN"/>
          </a:p>
        </p:txBody>
      </p:sp>
      <p:sp>
        <p:nvSpPr>
          <p:cNvPr id="1049762"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4"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6"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8"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0"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2"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4"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6"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8"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0"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2"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4"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6"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8"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0"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2"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4"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6"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8" name="正文"/>
          <p:cNvSpPr txBox="1"/>
          <p:nvPr>
            <p:custDataLst>
              <p:tags r:id="rId26"/>
            </p:custDataLst>
          </p:nvPr>
        </p:nvSpPr>
        <p:spPr>
          <a:xfrm>
            <a:off x="1014984"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智能电网技术的定义和特点</a:t>
            </a:r>
            <a:endParaRPr altLang="en-US" dirty="0" sz="1200" lang="zh-CN" spc="150">
              <a:solidFill>
                <a:schemeClr val="tx1">
                  <a:lumMod val="65000"/>
                  <a:lumOff val="35000"/>
                </a:schemeClr>
              </a:solidFill>
              <a:latin typeface="+mn-ea"/>
              <a:sym typeface="+mn-ea"/>
            </a:endParaRPr>
          </a:p>
        </p:txBody>
      </p:sp>
      <p:sp>
        <p:nvSpPr>
          <p:cNvPr id="1049800"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智能电网技术在推广可再生能源方面的优势和挑战</a:t>
            </a:r>
            <a:endParaRPr altLang="en-US" dirty="0" sz="1200" lang="zh-CN" spc="150">
              <a:solidFill>
                <a:schemeClr val="tx1">
                  <a:lumMod val="65000"/>
                  <a:lumOff val="35000"/>
                </a:schemeClr>
              </a:solidFill>
              <a:latin typeface="+mn-ea"/>
              <a:sym typeface="+mn-ea"/>
            </a:endParaRPr>
          </a:p>
        </p:txBody>
      </p:sp>
      <p:sp>
        <p:nvSpPr>
          <p:cNvPr id="1049802" name="正文"/>
          <p:cNvSpPr txBox="1"/>
          <p:nvPr>
            <p:custDataLst>
              <p:tags r:id="rId28"/>
            </p:custDataLst>
          </p:nvPr>
        </p:nvSpPr>
        <p:spPr>
          <a:xfrm>
            <a:off x="6993314" y="1826310"/>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智能电网技术与可再生能源的融合发展模式</a:t>
            </a:r>
            <a:endParaRPr altLang="en-US" dirty="0" sz="1200" lang="zh-CN" spc="150">
              <a:solidFill>
                <a:schemeClr val="tx1">
                  <a:lumMod val="65000"/>
                  <a:lumOff val="35000"/>
                </a:schemeClr>
              </a:solidFill>
              <a:latin typeface="+mn-ea"/>
              <a:sym typeface="+mn-ea"/>
            </a:endParaRPr>
          </a:p>
        </p:txBody>
      </p:sp>
      <p:sp>
        <p:nvSpPr>
          <p:cNvPr id="1049804" name="正文"/>
          <p:cNvSpPr txBox="1"/>
          <p:nvPr>
            <p:custDataLst>
              <p:tags r:id="rId29"/>
            </p:custDataLst>
          </p:nvPr>
        </p:nvSpPr>
        <p:spPr>
          <a:xfrm>
            <a:off x="3197011" y="1826310"/>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智能电网技术在可再生能源领域的应用实例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新能源汽车及充电设施建设</a:t>
            </a:r>
            <a:endParaRPr altLang="en-US" lang="zh-CN"/>
          </a:p>
        </p:txBody>
      </p:sp>
      <p:sp>
        <p:nvSpPr>
          <p:cNvPr id="1049840"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2"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4"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6"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8"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充电设施建设现状：公共充电桩、家庭充电桩等</a:t>
            </a:r>
            <a:endParaRPr altLang="en-US" sz="1400" lang="zh-CN" spc="150">
              <a:solidFill>
                <a:schemeClr val="tx1"/>
              </a:solidFill>
              <a:effectLst/>
              <a:latin typeface="+mn-ea"/>
              <a:sym typeface="+mn-ea"/>
            </a:endParaRPr>
          </a:p>
        </p:txBody>
      </p:sp>
      <p:sp>
        <p:nvSpPr>
          <p:cNvPr id="1049850"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新能源汽车类型：电动汽车、混合动力汽车、氢燃料电池汽车等</a:t>
            </a:r>
            <a:endParaRPr altLang="en-US" dirty="0" sz="1400" lang="zh-CN" spc="150">
              <a:solidFill>
                <a:schemeClr val="tx1"/>
              </a:solidFill>
              <a:effectLst/>
              <a:latin typeface="+mn-ea"/>
              <a:sym typeface="+mn-ea"/>
            </a:endParaRPr>
          </a:p>
        </p:txBody>
      </p:sp>
      <p:sp>
        <p:nvSpPr>
          <p:cNvPr id="1049852"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技术创新：电池技术、充电技术、智能网联技术等方面的突破</a:t>
            </a:r>
            <a:endParaRPr altLang="en-US" sz="1400" lang="zh-CN" spc="150">
              <a:solidFill>
                <a:schemeClr val="tx1"/>
              </a:solidFill>
              <a:effectLst/>
              <a:latin typeface="+mn-ea"/>
              <a:sym typeface="+mn-ea"/>
            </a:endParaRPr>
          </a:p>
        </p:txBody>
      </p:sp>
      <p:sp>
        <p:nvSpPr>
          <p:cNvPr id="1049854"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政策支持：政府出台相关政策，鼓励新能源汽车及充电设施的发展</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8" name="标题 1"/>
          <p:cNvSpPr>
            <a:spLocks noGrp="1"/>
          </p:cNvSpPr>
          <p:nvPr>
            <p:ph type="title"/>
          </p:nvPr>
        </p:nvSpPr>
        <p:spPr/>
        <p:txBody>
          <a:bodyPr/>
          <a:p>
            <a:r>
              <a:rPr altLang="en-US" lang="zh-CN"/>
              <a:t>节能减排与绿色建筑</a:t>
            </a:r>
            <a:endParaRPr altLang="en-US" lang="zh-CN"/>
          </a:p>
        </p:txBody>
      </p:sp>
      <p:sp>
        <p:nvSpPr>
          <p:cNvPr id="1049890"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2"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节能减排技术：利用高效节能设备，降低能源消耗，减少温室气体排放</a:t>
            </a:r>
            <a:endParaRPr altLang="en-US" dirty="0" sz="2000" lang="zh-CN" spc="150">
              <a:solidFill>
                <a:schemeClr val="tx1">
                  <a:lumMod val="75000"/>
                  <a:lumOff val="25000"/>
                </a:schemeClr>
              </a:solidFill>
              <a:latin typeface="+mn-ea"/>
              <a:sym typeface="+mn-ea"/>
            </a:endParaRPr>
          </a:p>
        </p:txBody>
      </p:sp>
      <p:sp>
        <p:nvSpPr>
          <p:cNvPr id="1049894"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6"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8"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绿色建筑：采用环保材料和绿色建筑设计，减少对环境的负担</a:t>
            </a:r>
            <a:endParaRPr altLang="en-US" dirty="0" sz="2000" lang="zh-CN" spc="150">
              <a:solidFill>
                <a:schemeClr val="tx1">
                  <a:lumMod val="75000"/>
                  <a:lumOff val="25000"/>
                </a:schemeClr>
              </a:solidFill>
              <a:latin typeface="+mn-ea"/>
              <a:sym typeface="+mn-ea"/>
            </a:endParaRPr>
          </a:p>
        </p:txBody>
      </p:sp>
      <p:sp>
        <p:nvSpPr>
          <p:cNvPr id="1049900"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2"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4"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政策支持：政府出台相关政策，鼓励节能减排与绿色建筑的发展</a:t>
            </a:r>
            <a:endParaRPr altLang="en-US" dirty="0" sz="2000" lang="zh-CN" spc="150">
              <a:solidFill>
                <a:schemeClr val="tx1">
                  <a:lumMod val="75000"/>
                  <a:lumOff val="25000"/>
                </a:schemeClr>
              </a:solidFill>
              <a:latin typeface="+mn-ea"/>
              <a:sym typeface="+mn-ea"/>
            </a:endParaRPr>
          </a:p>
        </p:txBody>
      </p:sp>
      <p:sp>
        <p:nvSpPr>
          <p:cNvPr id="1049906"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8"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0"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社会认可：节能减排与绿色建筑得到社会的广泛认可和支持</a:t>
            </a:r>
            <a:endParaRPr altLang="en-US" dirty="0" sz="2000" lang="zh-CN" spc="150">
              <a:solidFill>
                <a:schemeClr val="tx1">
                  <a:lumMod val="75000"/>
                  <a:lumOff val="25000"/>
                </a:schemeClr>
              </a:solidFill>
              <a:latin typeface="+mn-ea"/>
              <a:sym typeface="+mn-ea"/>
            </a:endParaRPr>
          </a:p>
        </p:txBody>
      </p:sp>
      <p:sp>
        <p:nvSpPr>
          <p:cNvPr id="1049912"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6"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国际合作与交流</a:t>
            </a:r>
            <a:endParaRPr altLang="en-US" dirty="0" lang="zh-CN"/>
          </a:p>
        </p:txBody>
      </p:sp>
      <p:sp>
        <p:nvSpPr>
          <p:cNvPr id="1049948"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2" name="标题 1"/>
          <p:cNvSpPr>
            <a:spLocks noGrp="1"/>
          </p:cNvSpPr>
          <p:nvPr>
            <p:ph type="title"/>
          </p:nvPr>
        </p:nvSpPr>
        <p:spPr/>
        <p:txBody>
          <a:bodyPr/>
          <a:p>
            <a:r>
              <a:rPr altLang="en-US" lang="zh-CN"/>
              <a:t>国际可再生能源发展趋势与合作领域</a:t>
            </a:r>
            <a:endParaRPr altLang="en-US" lang="zh-CN"/>
          </a:p>
        </p:txBody>
      </p:sp>
      <p:sp>
        <p:nvSpPr>
          <p:cNvPr id="1049984"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全球可再生能源市场持续增长，各国积极推动能源转型</a:t>
            </a:r>
            <a:endParaRPr altLang="en-US" dirty="0" sz="1200" lang="zh-CN" spc="150">
              <a:solidFill>
                <a:schemeClr val="tx1">
                  <a:lumMod val="65000"/>
                  <a:lumOff val="35000"/>
                </a:schemeClr>
              </a:solidFill>
              <a:latin typeface="+mn-ea"/>
              <a:sym typeface="+mn-ea"/>
            </a:endParaRPr>
          </a:p>
        </p:txBody>
      </p:sp>
      <p:sp>
        <p:nvSpPr>
          <p:cNvPr id="1049986"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国际合作与交流成为可再生能源技术创新的重要途径</a:t>
            </a:r>
            <a:endParaRPr altLang="en-US" dirty="0" sz="1200" lang="zh-CN" spc="150">
              <a:solidFill>
                <a:schemeClr val="tx1">
                  <a:lumMod val="65000"/>
                  <a:lumOff val="35000"/>
                </a:schemeClr>
              </a:solidFill>
              <a:latin typeface="+mn-ea"/>
              <a:sym typeface="+mn-ea"/>
            </a:endParaRPr>
          </a:p>
        </p:txBody>
      </p:sp>
      <p:sp>
        <p:nvSpPr>
          <p:cNvPr id="1049988"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太阳能、风能、水能等领域成为国际合作的重点领域</a:t>
            </a:r>
            <a:endParaRPr altLang="en-US" dirty="0" sz="1200" lang="zh-CN" spc="150">
              <a:solidFill>
                <a:schemeClr val="tx1">
                  <a:lumMod val="65000"/>
                  <a:lumOff val="35000"/>
                </a:schemeClr>
              </a:solidFill>
              <a:latin typeface="+mn-ea"/>
              <a:sym typeface="+mn-ea"/>
            </a:endParaRPr>
          </a:p>
        </p:txBody>
      </p:sp>
      <p:sp>
        <p:nvSpPr>
          <p:cNvPr id="1049990"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跨国企业合作、技术转移和人才培养成为国际合作的主要形式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4" name="标题 1"/>
          <p:cNvSpPr>
            <a:spLocks noGrp="1"/>
          </p:cNvSpPr>
          <p:nvPr>
            <p:ph type="title"/>
          </p:nvPr>
        </p:nvSpPr>
        <p:spPr/>
        <p:txBody>
          <a:bodyPr/>
          <a:p>
            <a:r>
              <a:rPr altLang="en-US" lang="zh-CN"/>
              <a:t>国际技术交流与合作项目</a:t>
            </a:r>
            <a:endParaRPr altLang="en-US" lang="zh-CN"/>
          </a:p>
        </p:txBody>
      </p:sp>
      <p:sp>
        <p:nvSpPr>
          <p:cNvPr id="1050026"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欧盟第七框架计划：支持清洁能源和环境领域的研究与创新</a:t>
            </a:r>
            <a:endParaRPr altLang="en-US" dirty="0" sz="1200" lang="zh-CN" spc="150">
              <a:solidFill>
                <a:schemeClr val="tx1">
                  <a:lumMod val="65000"/>
                  <a:lumOff val="35000"/>
                </a:schemeClr>
              </a:solidFill>
              <a:latin typeface="+mn-ea"/>
              <a:sym typeface="+mn-ea"/>
            </a:endParaRPr>
          </a:p>
        </p:txBody>
      </p:sp>
      <p:sp>
        <p:nvSpPr>
          <p:cNvPr id="1050028"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美国能源部先进能源研究计划署：资助可再生能源、节能和环境可持续性项目</a:t>
            </a:r>
            <a:endParaRPr altLang="en-US" dirty="0" sz="1200" lang="zh-CN" spc="150">
              <a:solidFill>
                <a:schemeClr val="tx1">
                  <a:lumMod val="65000"/>
                  <a:lumOff val="35000"/>
                </a:schemeClr>
              </a:solidFill>
              <a:latin typeface="+mn-ea"/>
              <a:sym typeface="+mn-ea"/>
            </a:endParaRPr>
          </a:p>
        </p:txBody>
      </p:sp>
      <p:sp>
        <p:nvSpPr>
          <p:cNvPr id="1050030"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全球能源互联网合作发展机制：推动跨国能源互联互通和可再生能源开发利用</a:t>
            </a:r>
            <a:endParaRPr altLang="en-US" dirty="0" sz="1200" lang="zh-CN" spc="150">
              <a:solidFill>
                <a:schemeClr val="tx1">
                  <a:lumMod val="65000"/>
                  <a:lumOff val="35000"/>
                </a:schemeClr>
              </a:solidFill>
              <a:latin typeface="+mn-ea"/>
              <a:sym typeface="+mn-ea"/>
            </a:endParaRPr>
          </a:p>
        </p:txBody>
      </p:sp>
      <p:sp>
        <p:nvSpPr>
          <p:cNvPr id="1050032"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国际可再生能源机构：促进全球可再生能源技术的研发、推广和合作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66" name="标题 1"/>
          <p:cNvSpPr>
            <a:spLocks noGrp="1"/>
          </p:cNvSpPr>
          <p:nvPr>
            <p:ph type="title"/>
          </p:nvPr>
        </p:nvSpPr>
        <p:spPr/>
        <p:txBody>
          <a:bodyPr/>
          <a:p>
            <a:r>
              <a:rPr altLang="en-US" lang="zh-CN"/>
              <a:t>国际资金支持与投融资渠道</a:t>
            </a:r>
            <a:endParaRPr altLang="en-US" lang="zh-CN"/>
          </a:p>
        </p:txBody>
      </p:sp>
      <p:sp>
        <p:nvSpPr>
          <p:cNvPr id="1050068"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0"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2"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4"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6"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8"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0"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2"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4"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6"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8"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0"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2"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4"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6"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8"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0"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2"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4" name="正文"/>
          <p:cNvSpPr txBox="1"/>
          <p:nvPr>
            <p:custDataLst>
              <p:tags r:id="rId26"/>
            </p:custDataLst>
          </p:nvPr>
        </p:nvSpPr>
        <p:spPr>
          <a:xfrm>
            <a:off x="1014984" y="3792858"/>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国际金融机构提供资金支持，推动可再生能源技术创新与发展</a:t>
            </a:r>
            <a:endParaRPr altLang="en-US" dirty="0" sz="1200" lang="zh-CN" spc="150">
              <a:solidFill>
                <a:schemeClr val="tx1">
                  <a:lumMod val="65000"/>
                  <a:lumOff val="35000"/>
                </a:schemeClr>
              </a:solidFill>
              <a:latin typeface="+mn-ea"/>
              <a:sym typeface="+mn-ea"/>
            </a:endParaRPr>
          </a:p>
        </p:txBody>
      </p:sp>
      <p:sp>
        <p:nvSpPr>
          <p:cNvPr id="1050106" name="正文"/>
          <p:cNvSpPr txBox="1"/>
          <p:nvPr>
            <p:custDataLst>
              <p:tags r:id="rId27"/>
            </p:custDataLst>
          </p:nvPr>
        </p:nvSpPr>
        <p:spPr>
          <a:xfrm>
            <a:off x="9175340" y="3792858"/>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国际组织和政府间合作机制为可再生能源发展提供资金支持与政策保障</a:t>
            </a:r>
            <a:endParaRPr altLang="en-US" dirty="0" sz="1200" lang="zh-CN" spc="150">
              <a:solidFill>
                <a:schemeClr val="tx1">
                  <a:lumMod val="65000"/>
                  <a:lumOff val="35000"/>
                </a:schemeClr>
              </a:solidFill>
              <a:latin typeface="+mn-ea"/>
              <a:sym typeface="+mn-ea"/>
            </a:endParaRPr>
          </a:p>
        </p:txBody>
      </p:sp>
      <p:sp>
        <p:nvSpPr>
          <p:cNvPr id="1050108" name="正文"/>
          <p:cNvSpPr txBox="1"/>
          <p:nvPr>
            <p:custDataLst>
              <p:tags r:id="rId28"/>
            </p:custDataLst>
          </p:nvPr>
        </p:nvSpPr>
        <p:spPr>
          <a:xfrm>
            <a:off x="6993314" y="1826310"/>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国际合作与交流平台为投融资提供渠道，促进资本流动和项目对接</a:t>
            </a:r>
            <a:endParaRPr altLang="en-US" dirty="0" sz="1200" lang="zh-CN" spc="150">
              <a:solidFill>
                <a:schemeClr val="tx1">
                  <a:lumMod val="65000"/>
                  <a:lumOff val="35000"/>
                </a:schemeClr>
              </a:solidFill>
              <a:latin typeface="+mn-ea"/>
              <a:sym typeface="+mn-ea"/>
            </a:endParaRPr>
          </a:p>
        </p:txBody>
      </p:sp>
      <p:sp>
        <p:nvSpPr>
          <p:cNvPr id="1050110" name="正文"/>
          <p:cNvSpPr txBox="1"/>
          <p:nvPr>
            <p:custDataLst>
              <p:tags r:id="rId29"/>
            </p:custDataLst>
          </p:nvPr>
        </p:nvSpPr>
        <p:spPr>
          <a:xfrm>
            <a:off x="3197011" y="1826310"/>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跨国公司投资可再生能源项目，促进技术转移和产业升级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4" name="标题 1"/>
          <p:cNvSpPr>
            <a:spLocks noGrp="1"/>
          </p:cNvSpPr>
          <p:nvPr>
            <p:ph type="title"/>
          </p:nvPr>
        </p:nvSpPr>
        <p:spPr/>
        <p:txBody>
          <a:bodyPr/>
          <a:p>
            <a:r>
              <a:rPr altLang="en-US" lang="zh-CN"/>
              <a:t>国际组织和政策协调机制</a:t>
            </a:r>
            <a:endParaRPr altLang="en-US" lang="zh-CN"/>
          </a:p>
        </p:txBody>
      </p:sp>
      <p:sp>
        <p:nvSpPr>
          <p:cNvPr id="1050146" name="任意多边形: 形状 64"/>
          <p:cNvSpPr/>
          <p:nvPr>
            <p:custDataLst>
              <p:tags r:id="rId1"/>
            </p:custDataLst>
          </p:nvPr>
        </p:nvSpPr>
        <p:spPr>
          <a:xfrm rot="10800000">
            <a:off x="192691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48" name="矩形 65"/>
          <p:cNvSpPr/>
          <p:nvPr>
            <p:custDataLst>
              <p:tags r:id="rId2"/>
            </p:custDataLst>
          </p:nvPr>
        </p:nvSpPr>
        <p:spPr>
          <a:xfrm>
            <a:off x="1827458"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0" name="文本框 66"/>
          <p:cNvSpPr txBox="1"/>
          <p:nvPr>
            <p:custDataLst>
              <p:tags r:id="rId3"/>
            </p:custDataLst>
          </p:nvPr>
        </p:nvSpPr>
        <p:spPr>
          <a:xfrm>
            <a:off x="2159924"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联合国气候变化框架公约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52" name="任意多边形: 形状 68"/>
          <p:cNvSpPr/>
          <p:nvPr>
            <p:custDataLst>
              <p:tags r:id="rId4"/>
            </p:custDataLst>
          </p:nvPr>
        </p:nvSpPr>
        <p:spPr>
          <a:xfrm rot="10800000">
            <a:off x="64573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54" name="矩形 69"/>
          <p:cNvSpPr/>
          <p:nvPr>
            <p:custDataLst>
              <p:tags r:id="rId5"/>
            </p:custDataLst>
          </p:nvPr>
        </p:nvSpPr>
        <p:spPr>
          <a:xfrm>
            <a:off x="6357375"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文本框 70"/>
          <p:cNvSpPr txBox="1"/>
          <p:nvPr>
            <p:custDataLst>
              <p:tags r:id="rId6"/>
            </p:custDataLst>
          </p:nvPr>
        </p:nvSpPr>
        <p:spPr>
          <a:xfrm>
            <a:off x="6690400"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京都议定书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58" name="任意多边形: 形状 72"/>
          <p:cNvSpPr/>
          <p:nvPr>
            <p:custDataLst>
              <p:tags r:id="rId7"/>
            </p:custDataLst>
          </p:nvPr>
        </p:nvSpPr>
        <p:spPr>
          <a:xfrm rot="10800000">
            <a:off x="1926919"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60" name="文本框 74"/>
          <p:cNvSpPr txBox="1"/>
          <p:nvPr>
            <p:custDataLst>
              <p:tags r:id="rId8"/>
            </p:custDataLst>
          </p:nvPr>
        </p:nvSpPr>
        <p:spPr>
          <a:xfrm>
            <a:off x="2159924" y="4228037"/>
            <a:ext cx="3387664" cy="11104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巴黎协定</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62" name="矩形 73"/>
          <p:cNvSpPr/>
          <p:nvPr>
            <p:custDataLst>
              <p:tags r:id="rId9"/>
            </p:custDataLst>
          </p:nvPr>
        </p:nvSpPr>
        <p:spPr>
          <a:xfrm>
            <a:off x="1827458"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任意多边形: 形状 83"/>
          <p:cNvSpPr/>
          <p:nvPr>
            <p:custDataLst>
              <p:tags r:id="rId10"/>
            </p:custDataLst>
          </p:nvPr>
        </p:nvSpPr>
        <p:spPr>
          <a:xfrm rot="10800000">
            <a:off x="6508242"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66" name="矩形 84"/>
          <p:cNvSpPr/>
          <p:nvPr>
            <p:custDataLst>
              <p:tags r:id="rId11"/>
            </p:custDataLst>
          </p:nvPr>
        </p:nvSpPr>
        <p:spPr>
          <a:xfrm>
            <a:off x="6408782"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文本框 85"/>
          <p:cNvSpPr txBox="1"/>
          <p:nvPr>
            <p:custDataLst>
              <p:tags r:id="rId12"/>
            </p:custDataLst>
          </p:nvPr>
        </p:nvSpPr>
        <p:spPr>
          <a:xfrm>
            <a:off x="6741248" y="4228037"/>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国际可再生能源机构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2"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未来展望与建议</a:t>
            </a:r>
            <a:endParaRPr altLang="en-US" dirty="0" lang="zh-CN"/>
          </a:p>
        </p:txBody>
      </p:sp>
      <p:sp>
        <p:nvSpPr>
          <p:cNvPr id="1050204"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38" name="标题 1"/>
          <p:cNvSpPr>
            <a:spLocks noGrp="1"/>
          </p:cNvSpPr>
          <p:nvPr>
            <p:ph type="title"/>
          </p:nvPr>
        </p:nvSpPr>
        <p:spPr/>
        <p:txBody>
          <a:bodyPr/>
          <a:p>
            <a:r>
              <a:rPr altLang="en-US" lang="zh-CN"/>
              <a:t>可再生能源技术创新方向与重点领域</a:t>
            </a:r>
            <a:endParaRPr altLang="en-US" lang="zh-CN"/>
          </a:p>
        </p:txBody>
      </p:sp>
      <p:sp>
        <p:nvSpPr>
          <p:cNvPr id="1050240"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2"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4"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6"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8"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0"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2"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4"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6"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8"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0"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2"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4"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6"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8"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0"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2"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4"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6" name="正文"/>
          <p:cNvSpPr txBox="1"/>
          <p:nvPr>
            <p:custDataLst>
              <p:tags r:id="rId26"/>
            </p:custDataLst>
          </p:nvPr>
        </p:nvSpPr>
        <p:spPr>
          <a:xfrm>
            <a:off x="1014984"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太阳能技术：提高光电转换效率，降低成本</a:t>
            </a:r>
            <a:endParaRPr altLang="en-US" dirty="0" sz="1200" lang="zh-CN" spc="150">
              <a:solidFill>
                <a:schemeClr val="tx1">
                  <a:lumMod val="65000"/>
                  <a:lumOff val="35000"/>
                </a:schemeClr>
              </a:solidFill>
              <a:latin typeface="+mn-ea"/>
              <a:sym typeface="+mn-ea"/>
            </a:endParaRPr>
          </a:p>
        </p:txBody>
      </p:sp>
      <p:sp>
        <p:nvSpPr>
          <p:cNvPr id="1050278" name="正文"/>
          <p:cNvSpPr txBox="1"/>
          <p:nvPr>
            <p:custDataLst>
              <p:tags r:id="rId27"/>
            </p:custDataLst>
          </p:nvPr>
        </p:nvSpPr>
        <p:spPr>
          <a:xfrm>
            <a:off x="9175340" y="3792858"/>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生物质能技术：探索生物质燃料的可持续生产和使用，降低环境污染</a:t>
            </a:r>
            <a:endParaRPr altLang="en-US" dirty="0" sz="1200" lang="zh-CN" spc="150">
              <a:solidFill>
                <a:schemeClr val="tx1">
                  <a:lumMod val="65000"/>
                  <a:lumOff val="35000"/>
                </a:schemeClr>
              </a:solidFill>
              <a:latin typeface="+mn-ea"/>
              <a:sym typeface="+mn-ea"/>
            </a:endParaRPr>
          </a:p>
        </p:txBody>
      </p:sp>
      <p:sp>
        <p:nvSpPr>
          <p:cNvPr id="1050280" name="正文"/>
          <p:cNvSpPr txBox="1"/>
          <p:nvPr>
            <p:custDataLst>
              <p:tags r:id="rId28"/>
            </p:custDataLst>
          </p:nvPr>
        </p:nvSpPr>
        <p:spPr>
          <a:xfrm>
            <a:off x="6993314" y="1826310"/>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水能技术：研究潮汐能、波浪能等海洋能源的利用</a:t>
            </a:r>
            <a:endParaRPr altLang="en-US" dirty="0" sz="1200" lang="zh-CN" spc="150">
              <a:solidFill>
                <a:schemeClr val="tx1">
                  <a:lumMod val="65000"/>
                  <a:lumOff val="35000"/>
                </a:schemeClr>
              </a:solidFill>
              <a:latin typeface="+mn-ea"/>
              <a:sym typeface="+mn-ea"/>
            </a:endParaRPr>
          </a:p>
        </p:txBody>
      </p:sp>
      <p:sp>
        <p:nvSpPr>
          <p:cNvPr id="1050282" name="正文"/>
          <p:cNvSpPr txBox="1"/>
          <p:nvPr>
            <p:custDataLst>
              <p:tags r:id="rId29"/>
            </p:custDataLst>
          </p:nvPr>
        </p:nvSpPr>
        <p:spPr>
          <a:xfrm>
            <a:off x="3197011" y="1826310"/>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风能技术：研发更高效、稳定的发电机组，优化储能技术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16" name="标题 1"/>
          <p:cNvSpPr>
            <a:spLocks noGrp="1"/>
          </p:cNvSpPr>
          <p:nvPr>
            <p:ph type="title"/>
          </p:nvPr>
        </p:nvSpPr>
        <p:spPr/>
        <p:txBody>
          <a:bodyPr/>
          <a:p>
            <a:r>
              <a:rPr altLang="en-US" lang="zh-CN"/>
              <a:t>产业发展的挑战与机遇</a:t>
            </a:r>
            <a:endParaRPr altLang="en-US" lang="zh-CN"/>
          </a:p>
        </p:txBody>
      </p:sp>
      <p:sp>
        <p:nvSpPr>
          <p:cNvPr id="1050318"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0"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2"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4"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6"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8"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30"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2"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34"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应对策略：加强技术研发、优化产业结构、提高能源利用效率</a:t>
            </a:r>
            <a:endParaRPr altLang="en-US" dirty="0" sz="2200" lang="zh-CN">
              <a:latin typeface="+mn-ea"/>
              <a:ea typeface="+mn-ea"/>
            </a:endParaRPr>
          </a:p>
        </p:txBody>
      </p:sp>
      <p:sp>
        <p:nvSpPr>
          <p:cNvPr id="1050336"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8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未来展望：可再生能源产业持续发展、环保产业成为新的经济增长点</a:t>
            </a:r>
            <a:endParaRPr altLang="en-US" dirty="0" sz="2400" lang="zh-CN">
              <a:latin typeface="+mn-ea"/>
              <a:ea typeface="+mn-ea"/>
            </a:endParaRPr>
          </a:p>
        </p:txBody>
      </p:sp>
      <p:sp>
        <p:nvSpPr>
          <p:cNvPr id="1050338"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挑战：环境保护法规的严格、可再生能源技术的瓶颈</a:t>
            </a:r>
            <a:endParaRPr altLang="en-US" dirty="0" sz="2200" lang="zh-CN">
              <a:latin typeface="+mn-ea"/>
              <a:ea typeface="+mn-ea"/>
            </a:endParaRPr>
          </a:p>
        </p:txBody>
      </p:sp>
      <p:sp>
        <p:nvSpPr>
          <p:cNvPr id="1050340"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机遇：政策支持、市场需求增长、技术创新突破</a:t>
            </a:r>
            <a:endParaRPr altLang="en-US" dirty="0" sz="2200" lang="zh-CN">
              <a:latin typeface="+mn-ea"/>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74" name="标题 1"/>
          <p:cNvSpPr>
            <a:spLocks noGrp="1"/>
          </p:cNvSpPr>
          <p:nvPr>
            <p:ph type="title"/>
          </p:nvPr>
        </p:nvSpPr>
        <p:spPr/>
        <p:txBody>
          <a:bodyPr/>
          <a:p>
            <a:r>
              <a:rPr altLang="en-US" lang="zh-CN"/>
              <a:t>政策建议与措施</a:t>
            </a:r>
            <a:endParaRPr altLang="en-US" lang="zh-CN"/>
          </a:p>
        </p:txBody>
      </p:sp>
      <p:sp>
        <p:nvSpPr>
          <p:cNvPr id="1050376"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8"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0"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制定和完善可再生能源政策，鼓励技术创新和产业发展</a:t>
            </a:r>
            <a:endParaRPr altLang="en-US" dirty="0" sz="2000" lang="zh-CN" spc="150">
              <a:solidFill>
                <a:schemeClr val="tx1">
                  <a:lumMod val="85000"/>
                  <a:lumOff val="15000"/>
                </a:schemeClr>
              </a:solidFill>
              <a:latin typeface="+mn-ea"/>
              <a:sym typeface="+mn-ea"/>
            </a:endParaRPr>
          </a:p>
        </p:txBody>
      </p:sp>
      <p:sp>
        <p:nvSpPr>
          <p:cNvPr id="1050382"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4"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6"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加大投资力度，提高可再生能源研发和推广的经费支持</a:t>
            </a:r>
            <a:endParaRPr altLang="en-US" dirty="0" sz="2000" lang="zh-CN" spc="150">
              <a:solidFill>
                <a:schemeClr val="tx1">
                  <a:lumMod val="85000"/>
                  <a:lumOff val="15000"/>
                </a:schemeClr>
              </a:solidFill>
              <a:latin typeface="+mn-ea"/>
              <a:sym typeface="+mn-ea"/>
            </a:endParaRPr>
          </a:p>
        </p:txBody>
      </p:sp>
      <p:sp>
        <p:nvSpPr>
          <p:cNvPr id="1050388"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0"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2"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建立完善的能源监管体系，确保可再生能源的可持续发展</a:t>
            </a:r>
            <a:endParaRPr altLang="en-US" dirty="0" sz="2000" lang="zh-CN" spc="150">
              <a:solidFill>
                <a:schemeClr val="tx1">
                  <a:lumMod val="85000"/>
                  <a:lumOff val="15000"/>
                </a:schemeClr>
              </a:solidFill>
              <a:latin typeface="+mn-ea"/>
              <a:sym typeface="+mn-ea"/>
            </a:endParaRPr>
          </a:p>
        </p:txBody>
      </p:sp>
      <p:sp>
        <p:nvSpPr>
          <p:cNvPr id="1050394"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6"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8"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加强国际合作，共同推进全球可再生能源技术创新与发展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32" name="标题 1"/>
          <p:cNvSpPr>
            <a:spLocks noGrp="1"/>
          </p:cNvSpPr>
          <p:nvPr>
            <p:ph type="title"/>
          </p:nvPr>
        </p:nvSpPr>
        <p:spPr/>
        <p:txBody>
          <a:bodyPr/>
          <a:p>
            <a:r>
              <a:rPr altLang="en-US" lang="zh-CN"/>
              <a:t>提高公众参与和意识</a:t>
            </a:r>
            <a:endParaRPr altLang="en-US" lang="zh-CN"/>
          </a:p>
        </p:txBody>
      </p:sp>
      <p:sp>
        <p:nvSpPr>
          <p:cNvPr id="1050434"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6"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8"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0"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2"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4"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6"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8"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0"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1"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2"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4"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6"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8"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0"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2"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64"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66"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68"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0" name="正文"/>
          <p:cNvSpPr txBox="1"/>
          <p:nvPr>
            <p:custDataLst>
              <p:tags r:id="rId26"/>
            </p:custDataLst>
          </p:nvPr>
        </p:nvSpPr>
        <p:spPr>
          <a:xfrm>
            <a:off x="1014984" y="3792858"/>
            <a:ext cx="1998694" cy="74913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推广环保教育，提高公众对可再生能源的认识和重视</a:t>
            </a:r>
            <a:endParaRPr altLang="en-US" dirty="0" sz="1200" lang="zh-CN" spc="150">
              <a:solidFill>
                <a:schemeClr val="tx1">
                  <a:lumMod val="65000"/>
                  <a:lumOff val="35000"/>
                </a:schemeClr>
              </a:solidFill>
              <a:latin typeface="+mn-ea"/>
              <a:sym typeface="+mn-ea"/>
            </a:endParaRPr>
          </a:p>
        </p:txBody>
      </p:sp>
      <p:sp>
        <p:nvSpPr>
          <p:cNvPr id="1050472"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发挥媒体的作用，提高环保信息的传播和影响力</a:t>
            </a:r>
            <a:endParaRPr altLang="en-US" dirty="0" sz="1200" lang="zh-CN" spc="150">
              <a:solidFill>
                <a:schemeClr val="tx1">
                  <a:lumMod val="65000"/>
                  <a:lumOff val="35000"/>
                </a:schemeClr>
              </a:solidFill>
              <a:latin typeface="+mn-ea"/>
              <a:sym typeface="+mn-ea"/>
            </a:endParaRPr>
          </a:p>
        </p:txBody>
      </p:sp>
      <p:sp>
        <p:nvSpPr>
          <p:cNvPr id="1050474" name="正文"/>
          <p:cNvSpPr txBox="1"/>
          <p:nvPr>
            <p:custDataLst>
              <p:tags r:id="rId28"/>
            </p:custDataLst>
          </p:nvPr>
        </p:nvSpPr>
        <p:spPr>
          <a:xfrm>
            <a:off x="6993314" y="1826310"/>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加强与民间组织的合作，共同推动环保事业的发展</a:t>
            </a:r>
            <a:endParaRPr altLang="en-US" dirty="0" sz="1200" lang="zh-CN" spc="150">
              <a:solidFill>
                <a:schemeClr val="tx1">
                  <a:lumMod val="65000"/>
                  <a:lumOff val="35000"/>
                </a:schemeClr>
              </a:solidFill>
              <a:latin typeface="+mn-ea"/>
              <a:sym typeface="+mn-ea"/>
            </a:endParaRPr>
          </a:p>
        </p:txBody>
      </p:sp>
      <p:sp>
        <p:nvSpPr>
          <p:cNvPr id="1050476" name="正文"/>
          <p:cNvSpPr txBox="1"/>
          <p:nvPr>
            <p:custDataLst>
              <p:tags r:id="rId29"/>
            </p:custDataLst>
          </p:nvPr>
        </p:nvSpPr>
        <p:spPr>
          <a:xfrm>
            <a:off x="3197011" y="1826310"/>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鼓励公众参与可再生能源项目，提供相关支持和激励政策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10" name="标题 1"/>
          <p:cNvSpPr>
            <a:spLocks noGrp="1"/>
          </p:cNvSpPr>
          <p:nvPr>
            <p:ph type="ctrTitle"/>
            <p:custDataLst>
              <p:tags r:id="rId1"/>
            </p:custDataLst>
          </p:nvPr>
        </p:nvSpPr>
        <p:spPr/>
        <p:txBody>
          <a:bodyPr wrap="square">
            <a:normAutofit/>
          </a:bodyPr>
          <a:p>
            <a:r>
              <a:rPr altLang="en-US" dirty="0" lang="zh-CN"/>
              <a:t>感谢观看</a:t>
            </a:r>
            <a:endParaRPr altLang="en-US" dirty="0" lang="zh-CN"/>
          </a:p>
        </p:txBody>
      </p:sp>
      <p:sp>
        <p:nvSpPr>
          <p:cNvPr id="1050512" name="文本占位符 7"/>
          <p:cNvSpPr>
            <a:spLocks noGrp="1"/>
          </p:cNvSpPr>
          <p:nvPr>
            <p:ph type="body" sz="quarter" idx="17"/>
            <p:custDataLst>
              <p:tags r:id="rId2"/>
            </p:custDataLst>
          </p:nvPr>
        </p:nvSpPr>
        <p:spPr/>
        <p:txBody>
          <a:bodyPr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2"/>
  <p:tag name="KSO_WM_TEMPLATE_THUMBS_INDEX" val="1、9"/>
</p:tagLst>
</file>

<file path=ppt/tags/tag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1*a*1"/>
  <p:tag name="KSO_WM_TEMPLATE_CATEGORY" val="custom"/>
  <p:tag name="KSO_WM_TEMPLATE_INDEX" val="20231422"/>
  <p:tag name="KSO_WM_UNIT_LAYERLEVEL" val="1"/>
  <p:tag name="KSO_WM_TAG_VERSION" val="1.0"/>
  <p:tag name="KSO_WM_BEAUTIFY_FLAG" val="#wm#"/>
  <p:tag name="KSO_WM_UNIT_PRESET_TEXT" val="单击添加文档标题"/>
</p:tagLst>
</file>

<file path=ppt/tags/tag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22_1*b*1"/>
  <p:tag name="KSO_WM_TEMPLATE_CATEGORY" val="custom"/>
  <p:tag name="KSO_WM_TEMPLATE_INDEX" val="20231422"/>
  <p:tag name="KSO_WM_UNIT_LAYERLEVEL" val="1"/>
  <p:tag name="KSO_WM_TAG_VERSION" val="1.0"/>
  <p:tag name="KSO_WM_BEAUTIFY_FLAG" val="#wm#"/>
  <p:tag name="KSO_WM_UNIT_PRESET_TEXT" val="WPS, a click to unlimited possibilities"/>
</p:tagLst>
</file>

<file path=ppt/tags/tag70.xml><?xml version="1.0" encoding="utf-8"?>
<p:tagLst xmlns:p="http://schemas.openxmlformats.org/presentationml/2006/main">
  <p:tag name="KSO_WM_UNIT_SUBTYPE" val="b"/>
  <p:tag name="KSO_WM_UNIT_NOCLEAR" val="0"/>
  <p:tag name="KSO_WM_UNIT_VALUE" val="215"/>
  <p:tag name="KSO_WM_UNIT_HIGHLIGHT" val="0"/>
  <p:tag name="KSO_WM_UNIT_COMPATIBLE" val="0"/>
  <p:tag name="KSO_WM_UNIT_DIAGRAM_ISNUMVISUAL" val="0"/>
  <p:tag name="KSO_WM_UNIT_DIAGRAM_ISREFERUNIT" val="0"/>
  <p:tag name="KSO_WM_UNIT_TYPE" val="f"/>
  <p:tag name="KSO_WM_UNIT_INDEX" val="1"/>
  <p:tag name="KSO_WM_UNIT_ID" val="custom20231422_1*f*1"/>
  <p:tag name="KSO_WM_TEMPLATE_CATEGORY" val="custom"/>
  <p:tag name="KSO_WM_TEMPLATE_INDEX" val="20231422"/>
  <p:tag name="KSO_WM_UNIT_LAYERLEVEL" val="1"/>
  <p:tag name="KSO_WM_TAG_VERSION" val="1.0"/>
  <p:tag name="KSO_WM_BEAUTIFY_FLAG" val="#wm#"/>
  <p:tag name="KSO_WM_UNIT_PRESET_TEXT" val="汇报人：WPS"/>
</p:tagLst>
</file>

<file path=ppt/tags/tag71.xml><?xml version="1.0" encoding="utf-8"?>
<p:tagLst xmlns:p="http://schemas.openxmlformats.org/presentationml/2006/main">
  <p:tag name="KSO_WM_SLIDE_ID" val="custom20231422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22"/>
  <p:tag name="KSO_WM_SLIDE_LAYOUT" val="a_b_f"/>
  <p:tag name="KSO_WM_SLIDE_LAYOUT_CNT" val="1_1_1"/>
  <p:tag name="KSO_WM_TEMPLATE_THUMBS_INDEX" val="1、9"/>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2_6*l_h_i*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2_6*l_h_a*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2_6*l_h_i*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2_6*l_h_a*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2_6*l_h_i*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2_6*l_h_a*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2_6*l_h_i*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2_6*l_h_a*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22_6*l_h_i*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22_6*l_h_a*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22_6*l_h_i*1_6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22_6*l_h_a*1_6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6*a*1"/>
  <p:tag name="KSO_WM_TEMPLATE_CATEGORY" val="custom"/>
  <p:tag name="KSO_WM_TEMPLATE_INDEX" val="2023142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5.xml><?xml version="1.0" encoding="utf-8"?>
<p:tagLst xmlns:p="http://schemas.openxmlformats.org/presentationml/2006/main">
  <p:tag name="KSO_WM_SLIDE_ID" val="custom2023142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22"/>
  <p:tag name="KSO_WM_SLIDE_LAYOUT" val="a_l"/>
  <p:tag name="KSO_WM_SLIDE_LAYOUT_CNT" val="1_1"/>
  <p:tag name="KSO_WM_SLIDE_TYPE" val="contents"/>
  <p:tag name="KSO_WM_SLIDE_SUBTYPE" val="diag"/>
  <p:tag name="KSO_WM_DIAGRAM_GROUP_CODE" val="l1-1"/>
  <p:tag name="KSO_WM_SLIDE_DIAGTYPE" val="l"/>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8.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9.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6.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1.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22.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74.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9*a*1"/>
  <p:tag name="KSO_WM_TEMPLATE_CATEGORY" val="custom"/>
  <p:tag name="KSO_WM_TEMPLATE_INDEX" val="20231422"/>
  <p:tag name="KSO_WM_UNIT_LAYERLEVEL" val="1"/>
  <p:tag name="KSO_WM_TAG_VERSION" val="1.0"/>
  <p:tag name="KSO_WM_BEAUTIFY_FLAG" val="#wm#"/>
  <p:tag name="KSO_WM_UNIT_PRESET_TEXT" val="感谢观看"/>
</p:tagLst>
</file>

<file path=ppt/tags/tag458.xml><?xml version="1.0" encoding="utf-8"?>
<p:tagLst xmlns:p="http://schemas.openxmlformats.org/presentationml/2006/main">
  <p:tag name="KSO_WM_UNIT_SUBTYPE" val="b"/>
  <p:tag name="KSO_WM_UNIT_NOCLEAR" val="0"/>
  <p:tag name="KSO_WM_UNIT_VALUE" val="172"/>
  <p:tag name="KSO_WM_UNIT_HIGHLIGHT" val="0"/>
  <p:tag name="KSO_WM_UNIT_COMPATIBLE" val="0"/>
  <p:tag name="KSO_WM_UNIT_DIAGRAM_ISNUMVISUAL" val="0"/>
  <p:tag name="KSO_WM_UNIT_DIAGRAM_ISREFERUNIT" val="0"/>
  <p:tag name="KSO_WM_UNIT_TYPE" val="f"/>
  <p:tag name="KSO_WM_UNIT_INDEX" val="1"/>
  <p:tag name="KSO_WM_UNIT_ID" val="custom20231422_9*f*1"/>
  <p:tag name="KSO_WM_TEMPLATE_CATEGORY" val="custom"/>
  <p:tag name="KSO_WM_TEMPLATE_INDEX" val="20231422"/>
  <p:tag name="KSO_WM_UNIT_LAYERLEVEL" val="1"/>
  <p:tag name="KSO_WM_TAG_VERSION" val="1.0"/>
  <p:tag name="KSO_WM_BEAUTIFY_FLAG" val="#wm#"/>
  <p:tag name="KSO_WM_UNIT_PRESET_TEXT" val="汇报人：WPS"/>
</p:tagLst>
</file>

<file path=ppt/tags/tag459.xml><?xml version="1.0" encoding="utf-8"?>
<p:tagLst xmlns:p="http://schemas.openxmlformats.org/presentationml/2006/main">
  <p:tag name="KSO_WM_SLIDE_ID" val="custom20231422_9"/>
  <p:tag name="KSO_WM_TEMPLATE_SUBCATEGORY" val="29"/>
  <p:tag name="KSO_WM_TEMPLATE_MASTER_TYPE" val="0"/>
  <p:tag name="KSO_WM_TEMPLATE_COLOR_TYPE" val="0"/>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1422"/>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6">
      <a:dk1>
        <a:sysClr lastClr="000000" val="windowText"/>
      </a:dk1>
      <a:lt1>
        <a:sysClr lastClr="FFFFFF" val="window"/>
      </a:lt1>
      <a:dk2>
        <a:srgbClr val="170058"/>
      </a:dk2>
      <a:lt2>
        <a:srgbClr val="F4F3FF"/>
      </a:lt2>
      <a:accent1>
        <a:srgbClr val="8C79FF"/>
      </a:accent1>
      <a:accent2>
        <a:srgbClr val="6A5BFF"/>
      </a:accent2>
      <a:accent3>
        <a:srgbClr val="FB73F5"/>
      </a:accent3>
      <a:accent4>
        <a:srgbClr val="A3BDFF"/>
      </a:accent4>
      <a:accent5>
        <a:srgbClr val="71CAF0"/>
      </a:accent5>
      <a:accent6>
        <a:srgbClr val="F2AB51"/>
      </a:accent6>
      <a:hlink>
        <a:srgbClr val="658BD5"/>
      </a:hlink>
      <a:folHlink>
        <a:srgbClr val="A16AA5"/>
      </a:folHlink>
    </a:clrScheme>
    <a:fontScheme name="自定义 26">
      <a:majorFont>
        <a:latin typeface="MiSans Bold"/>
        <a:ea typeface="微软雅黑"/>
        <a:cs typeface=""/>
      </a:majorFont>
      <a:minorFont>
        <a:latin typeface="MiSans Bold"/>
        <a:ea typeface="MiSans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2024-01-06T10:07:47Z</dcterms:created>
  <dcterms:modified xsi:type="dcterms:W3CDTF">2024-01-06T10:07:47Z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0f19513acf394694ada51193480c8958_21</vt:lpwstr>
  </property>
</Properties>
</file>