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198" r:id="rId1"/>
    <p:sldMasterId id="2147489235" r:id="rId2"/>
  </p:sldMasterIdLst>
  <p:notesMasterIdLst>
    <p:notesMasterId r:id="rId3"/>
  </p:notesMasterIdLst>
  <p:sldIdLst>
    <p:sldId id="2801" r:id="rId4"/>
    <p:sldId id="2806" r:id="rId5"/>
    <p:sldId id="2810" r:id="rId6"/>
    <p:sldId id="2813" r:id="rId7"/>
    <p:sldId id="2816" r:id="rId8"/>
    <p:sldId id="2819" r:id="rId9"/>
    <p:sldId id="2822" r:id="rId10"/>
    <p:sldId id="2825" r:id="rId11"/>
    <p:sldId id="2828" r:id="rId12"/>
    <p:sldId id="2831" r:id="rId13"/>
    <p:sldId id="2834" r:id="rId14"/>
    <p:sldId id="2837" r:id="rId15"/>
    <p:sldId id="2840" r:id="rId16"/>
    <p:sldId id="2843" r:id="rId17"/>
    <p:sldId id="2846" r:id="rId18"/>
    <p:sldId id="2849" r:id="rId19"/>
    <p:sldId id="2852" r:id="rId20"/>
    <p:sldId id="2855" r:id="rId21"/>
    <p:sldId id="2858" r:id="rId22"/>
    <p:sldId id="2861" r:id="rId23"/>
    <p:sldId id="2864" r:id="rId24"/>
    <p:sldId id="2867" r:id="rId25"/>
    <p:sldId id="2870" r:id="rId26"/>
    <p:sldId id="2873" r:id="rId27"/>
    <p:sldId id="2876" r:id="rId28"/>
    <p:sldId id="2879" r:id="rId29"/>
    <p:sldId id="2882" r:id="rId30"/>
    <p:sldId id="2885" r:id="rId31"/>
    <p:sldId id="2888" r:id="rId32"/>
    <p:sldId id="2891" r:id="rId33"/>
    <p:sldId id="2894" r:id="rId34"/>
    <p:sldId id="2898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0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0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tags" Target="../tags/tag5.xml"/><Relationship Id="rId9" Type="http://schemas.openxmlformats.org/officeDocument/2006/relationships/tags" Target="../tags/tag6.xml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tags" Target="../tags/tag14.xml"/><Relationship Id="rId18" Type="http://schemas.openxmlformats.org/officeDocument/2006/relationships/tags" Target="../tags/tag15.xml"/><Relationship Id="rId19" Type="http://schemas.openxmlformats.org/officeDocument/2006/relationships/tags" Target="../tags/tag16.xml"/><Relationship Id="rId20" Type="http://schemas.openxmlformats.org/officeDocument/2006/relationships/tags" Target="../tags/tag17.xml"/><Relationship Id="rId21" Type="http://schemas.openxmlformats.org/officeDocument/2006/relationships/tags" Target="../tags/tag18.xml"/><Relationship Id="rId22" Type="http://schemas.openxmlformats.org/officeDocument/2006/relationships/tags" Target="../tags/tag19.xml"/><Relationship Id="rId2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image" Target="../media/image1.png"/><Relationship Id="rId3" Type="http://schemas.openxmlformats.org/officeDocument/2006/relationships/tags" Target="../tags/tag21.xml"/><Relationship Id="rId4" Type="http://schemas.openxmlformats.org/officeDocument/2006/relationships/tags" Target="../tags/tag22.xml"/><Relationship Id="rId5" Type="http://schemas.openxmlformats.org/officeDocument/2006/relationships/tags" Target="../tags/tag23.xml"/><Relationship Id="rId6" Type="http://schemas.openxmlformats.org/officeDocument/2006/relationships/tags" Target="../tags/tag24.xml"/><Relationship Id="rId7" Type="http://schemas.openxmlformats.org/officeDocument/2006/relationships/tags" Target="../tags/tag25.xml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4.png"/><Relationship Id="rId3" Type="http://schemas.openxmlformats.org/officeDocument/2006/relationships/tags" Target="../tags/tag30.xml"/><Relationship Id="rId4" Type="http://schemas.openxmlformats.org/officeDocument/2006/relationships/image" Target="../media/image5.png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tags" Target="../tags/tag33.xml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tags" Target="../tags/tag40.xml"/><Relationship Id="rId15" Type="http://schemas.openxmlformats.org/officeDocument/2006/relationships/tags" Target="../tags/tag41.xml"/><Relationship Id="rId16" Type="http://schemas.openxmlformats.org/officeDocument/2006/relationships/tags" Target="../tags/tag42.xml"/><Relationship Id="rId17" Type="http://schemas.openxmlformats.org/officeDocument/2006/relationships/tags" Target="../tags/tag43.xml"/><Relationship Id="rId18" Type="http://schemas.openxmlformats.org/officeDocument/2006/relationships/tags" Target="../tags/tag44.xml"/><Relationship Id="rId19" Type="http://schemas.openxmlformats.org/officeDocument/2006/relationships/tags" Target="../tags/tag45.xml"/><Relationship Id="rId2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image" Target="../media/image6.png"/><Relationship Id="rId3" Type="http://schemas.openxmlformats.org/officeDocument/2006/relationships/tags" Target="../tags/tag47.xml"/><Relationship Id="rId4" Type="http://schemas.openxmlformats.org/officeDocument/2006/relationships/image" Target="../media/image7.png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tags" Target="../tags/tag50.xml"/><Relationship Id="rId8" Type="http://schemas.openxmlformats.org/officeDocument/2006/relationships/tags" Target="../tags/tag51.xml"/><Relationship Id="rId9" Type="http://schemas.openxmlformats.org/officeDocument/2006/relationships/tags" Target="../tags/tag52.xml"/><Relationship Id="rId10" Type="http://schemas.openxmlformats.org/officeDocument/2006/relationships/tags" Target="../tags/tag53.xml"/><Relationship Id="rId11" Type="http://schemas.openxmlformats.org/officeDocument/2006/relationships/tags" Target="../tags/tag54.xml"/><Relationship Id="rId12" Type="http://schemas.openxmlformats.org/officeDocument/2006/relationships/tags" Target="../tags/tag55.xml"/><Relationship Id="rId13" Type="http://schemas.openxmlformats.org/officeDocument/2006/relationships/tags" Target="../tags/tag56.xml"/><Relationship Id="rId14" Type="http://schemas.openxmlformats.org/officeDocument/2006/relationships/tags" Target="../tags/tag57.xml"/><Relationship Id="rId15" Type="http://schemas.openxmlformats.org/officeDocument/2006/relationships/tags" Target="../tags/tag58.xml"/><Relationship Id="rId16" Type="http://schemas.openxmlformats.org/officeDocument/2006/relationships/tags" Target="../tags/tag59.xml"/><Relationship Id="rId17" Type="http://schemas.openxmlformats.org/officeDocument/2006/relationships/tags" Target="../tags/tag60.xml"/><Relationship Id="rId18" Type="http://schemas.openxmlformats.org/officeDocument/2006/relationships/tags" Target="../tags/tag61.xml"/><Relationship Id="rId19" Type="http://schemas.openxmlformats.org/officeDocument/2006/relationships/tags" Target="../tags/tag62.xml"/><Relationship Id="rId2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tags" Target="../tags/tag72.xml"/><Relationship Id="rId12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73.xml"/><Relationship Id="rId2" Type="http://schemas.openxmlformats.org/officeDocument/2006/relationships/image" Target="../media/image1.png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tags" Target="../tags/tag77.xml"/><Relationship Id="rId7" Type="http://schemas.openxmlformats.org/officeDocument/2006/relationships/tags" Target="../tags/tag78.xml"/><Relationship Id="rId8" Type="http://schemas.openxmlformats.org/officeDocument/2006/relationships/tags" Target="../tags/tag79.xml"/><Relationship Id="rId9" Type="http://schemas.openxmlformats.org/officeDocument/2006/relationships/tags" Target="../tags/tag80.xml"/><Relationship Id="rId10" Type="http://schemas.openxmlformats.org/officeDocument/2006/relationships/tags" Target="../tags/tag81.xml"/><Relationship Id="rId11" Type="http://schemas.openxmlformats.org/officeDocument/2006/relationships/tags" Target="../tags/tag8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image" Target="../media/image1.png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image" Target="../media/image1.png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image" Target="../media/image1.png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image" Target="../media/image1.png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image" Target="../media/image1.png"/><Relationship Id="rId3" Type="http://schemas.openxmlformats.org/officeDocument/2006/relationships/tags" Target="../tags/tag112.xml"/><Relationship Id="rId4" Type="http://schemas.openxmlformats.org/officeDocument/2006/relationships/image" Target="../media/image2.png"/><Relationship Id="rId5" Type="http://schemas.openxmlformats.org/officeDocument/2006/relationships/tags" Target="../tags/tag113.xml"/><Relationship Id="rId6" Type="http://schemas.openxmlformats.org/officeDocument/2006/relationships/image" Target="../media/image3.png"/><Relationship Id="rId7" Type="http://schemas.openxmlformats.org/officeDocument/2006/relationships/tags" Target="../tags/tag114.xml"/><Relationship Id="rId8" Type="http://schemas.openxmlformats.org/officeDocument/2006/relationships/tags" Target="../tags/tag115.xml"/><Relationship Id="rId9" Type="http://schemas.openxmlformats.org/officeDocument/2006/relationships/tags" Target="../tags/tag116.xml"/><Relationship Id="rId10" Type="http://schemas.openxmlformats.org/officeDocument/2006/relationships/tags" Target="../tags/tag117.xml"/><Relationship Id="rId11" Type="http://schemas.openxmlformats.org/officeDocument/2006/relationships/tags" Target="../tags/tag118.xml"/><Relationship Id="rId12" Type="http://schemas.openxmlformats.org/officeDocument/2006/relationships/tags" Target="../tags/tag119.xml"/><Relationship Id="rId13" Type="http://schemas.openxmlformats.org/officeDocument/2006/relationships/tags" Target="../tags/tag120.xml"/><Relationship Id="rId14" Type="http://schemas.openxmlformats.org/officeDocument/2006/relationships/tags" Target="../tags/tag121.xml"/><Relationship Id="rId15" Type="http://schemas.openxmlformats.org/officeDocument/2006/relationships/tags" Target="../tags/tag122.xml"/><Relationship Id="rId16" Type="http://schemas.openxmlformats.org/officeDocument/2006/relationships/tags" Target="../tags/tag123.xml"/><Relationship Id="rId17" Type="http://schemas.openxmlformats.org/officeDocument/2006/relationships/tags" Target="../tags/tag124.xml"/><Relationship Id="rId18" Type="http://schemas.openxmlformats.org/officeDocument/2006/relationships/tags" Target="../tags/tag125.xml"/><Relationship Id="rId19" Type="http://schemas.openxmlformats.org/officeDocument/2006/relationships/tags" Target="../tags/tag126.xml"/><Relationship Id="rId20" Type="http://schemas.openxmlformats.org/officeDocument/2006/relationships/tags" Target="../tags/tag127.xml"/><Relationship Id="rId21" Type="http://schemas.openxmlformats.org/officeDocument/2006/relationships/tags" Target="../tags/tag128.xml"/><Relationship Id="rId2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57" name="图片 12" descr="蓝色的卡通人物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2614295" y="0"/>
            <a:ext cx="9577705" cy="6858635"/>
          </a:xfrm>
          <a:custGeom>
            <a:avLst/>
            <a:gdLst>
              <a:gd name="connsiteX0" fmla="*/ 0 w 9679407"/>
              <a:gd name="connsiteY0" fmla="*/ 0 h 6858000"/>
              <a:gd name="connsiteX1" fmla="*/ 9679407 w 9679407"/>
              <a:gd name="connsiteY1" fmla="*/ 0 h 6858000"/>
              <a:gd name="connsiteX2" fmla="*/ 9679407 w 9679407"/>
              <a:gd name="connsiteY2" fmla="*/ 6858000 h 6858000"/>
              <a:gd name="connsiteX3" fmla="*/ 0 w 967940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79407" h="6858000">
                <a:moveTo>
                  <a:pt x="0" y="0"/>
                </a:moveTo>
                <a:lnTo>
                  <a:pt x="9679407" y="0"/>
                </a:lnTo>
                <a:lnTo>
                  <a:pt x="967940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59" name="图片 2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2505075" y="0"/>
            <a:ext cx="2468880" cy="6858635"/>
          </a:xfrm>
          <a:prstGeom prst="rect"/>
        </p:spPr>
      </p:pic>
      <p:sp>
        <p:nvSpPr>
          <p:cNvPr id="1048670" name="椭圆 17"/>
          <p:cNvSpPr/>
          <p:nvPr>
            <p:custDataLst>
              <p:tags r:id="rId7"/>
            </p:custDataLst>
          </p:nvPr>
        </p:nvSpPr>
        <p:spPr>
          <a:xfrm rot="10800000">
            <a:off x="744855" y="451294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75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672" name="箭头: V 形 18"/>
          <p:cNvSpPr/>
          <p:nvPr>
            <p:custDataLst>
              <p:tags r:id="rId8"/>
            </p:custDataLst>
          </p:nvPr>
        </p:nvSpPr>
        <p:spPr>
          <a:xfrm rot="10800000" flipH="1">
            <a:off x="875665" y="463232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1" name="直接连接符 16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745106" y="872671"/>
            <a:ext cx="696150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032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9860280" y="872671"/>
            <a:ext cx="166116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9" hasCustomPrompt="1"/>
            <p:custDataLst>
              <p:tags r:id="rId11"/>
            </p:custDataLst>
          </p:nvPr>
        </p:nvSpPr>
        <p:spPr>
          <a:xfrm>
            <a:off x="1250315" y="4554855"/>
            <a:ext cx="1953895" cy="3378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6" name="平行四边形 10"/>
          <p:cNvSpPr/>
          <p:nvPr>
            <p:custDataLst>
              <p:tags r:id="rId12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78" name="平行四边形 9"/>
          <p:cNvSpPr/>
          <p:nvPr>
            <p:custDataLst>
              <p:tags r:id="rId13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0" name="平行四边形 8"/>
          <p:cNvSpPr/>
          <p:nvPr>
            <p:custDataLst>
              <p:tags r:id="rId14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2" name="平行四边形 21"/>
          <p:cNvSpPr/>
          <p:nvPr>
            <p:custDataLst>
              <p:tags r:id="rId15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4" name="平行四边形 22"/>
          <p:cNvSpPr/>
          <p:nvPr>
            <p:custDataLst>
              <p:tags r:id="rId16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6" name="平行四边形 23"/>
          <p:cNvSpPr/>
          <p:nvPr>
            <p:custDataLst>
              <p:tags r:id="rId17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 hasCustomPrompt="1"/>
            <p:custDataLst>
              <p:tags r:id="rId18"/>
            </p:custDataLst>
          </p:nvPr>
        </p:nvSpPr>
        <p:spPr>
          <a:xfrm>
            <a:off x="744855" y="2837815"/>
            <a:ext cx="6029960" cy="15538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90" name="正文"/>
          <p:cNvSpPr txBox="1">
            <a:spLocks noGrp="1"/>
          </p:cNvSpPr>
          <p:nvPr>
            <p:ph type="body" idx="1" hasCustomPrompt="1"/>
            <p:custDataLst>
              <p:tags r:id="rId19"/>
            </p:custDataLst>
          </p:nvPr>
        </p:nvSpPr>
        <p:spPr>
          <a:xfrm>
            <a:off x="744220" y="1779270"/>
            <a:ext cx="6029960" cy="101917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latin typeface="+mj-lt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698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02" name="椭圆 13"/>
          <p:cNvSpPr/>
          <p:nvPr>
            <p:custDataLst>
              <p:tags r:id="rId5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04" name="箭头: V 形 7"/>
          <p:cNvSpPr/>
          <p:nvPr>
            <p:custDataLst>
              <p:tags r:id="rId6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5" name="直接连接符 10"/>
          <p:cNvCxnSpPr>
            <a:cxnSpLocks/>
          </p:cNvCxnSpPr>
          <p:nvPr>
            <p:custDataLst>
              <p:tags r:id="rId7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65" name="图片 7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 flipH="1">
            <a:off x="0" y="0"/>
            <a:ext cx="11416030" cy="6858000"/>
          </a:xfrm>
          <a:custGeom>
            <a:avLst/>
            <a:gdLst>
              <a:gd name="connsiteX0" fmla="*/ 11416222 w 11416222"/>
              <a:gd name="connsiteY0" fmla="*/ 0 h 6858000"/>
              <a:gd name="connsiteX1" fmla="*/ 0 w 11416222"/>
              <a:gd name="connsiteY1" fmla="*/ 0 h 6858000"/>
              <a:gd name="connsiteX2" fmla="*/ 0 w 11416222"/>
              <a:gd name="connsiteY2" fmla="*/ 6858000 h 6858000"/>
              <a:gd name="connsiteX3" fmla="*/ 11416222 w 1141622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16222" h="6858000">
                <a:moveTo>
                  <a:pt x="11416222" y="0"/>
                </a:moveTo>
                <a:lnTo>
                  <a:pt x="0" y="0"/>
                </a:lnTo>
                <a:lnTo>
                  <a:pt x="0" y="6858000"/>
                </a:lnTo>
                <a:lnTo>
                  <a:pt x="11416222" y="6858000"/>
                </a:lnTo>
                <a:close/>
              </a:path>
            </a:pathLst>
          </a:custGeom>
        </p:spPr>
      </p:pic>
      <p:sp>
        <p:nvSpPr>
          <p:cNvPr id="1048712" name="任意多边形: 形状 16"/>
          <p:cNvSpPr/>
          <p:nvPr>
            <p:custDataLst>
              <p:tags r:id="rId5"/>
            </p:custDataLst>
          </p:nvPr>
        </p:nvSpPr>
        <p:spPr>
          <a:xfrm>
            <a:off x="442336" y="2871879"/>
            <a:ext cx="3251010" cy="1732167"/>
          </a:xfrm>
          <a:custGeom>
            <a:avLst/>
            <a:gdLst>
              <a:gd name="connsiteX0" fmla="*/ 109102 w 2819400"/>
              <a:gd name="connsiteY0" fmla="*/ 0 h 1386703"/>
              <a:gd name="connsiteX1" fmla="*/ 1507986 w 2819400"/>
              <a:gd name="connsiteY1" fmla="*/ 0 h 1386703"/>
              <a:gd name="connsiteX2" fmla="*/ 1847850 w 2819400"/>
              <a:gd name="connsiteY2" fmla="*/ 339864 h 1386703"/>
              <a:gd name="connsiteX3" fmla="*/ 1847850 w 2819400"/>
              <a:gd name="connsiteY3" fmla="*/ 344382 h 1386703"/>
              <a:gd name="connsiteX4" fmla="*/ 2646296 w 2819400"/>
              <a:gd name="connsiteY4" fmla="*/ 344382 h 1386703"/>
              <a:gd name="connsiteX5" fmla="*/ 2819400 w 2819400"/>
              <a:gd name="connsiteY5" fmla="*/ 517486 h 1386703"/>
              <a:gd name="connsiteX6" fmla="*/ 2819400 w 2819400"/>
              <a:gd name="connsiteY6" fmla="*/ 1125966 h 1386703"/>
              <a:gd name="connsiteX7" fmla="*/ 2558663 w 2819400"/>
              <a:gd name="connsiteY7" fmla="*/ 1386703 h 1386703"/>
              <a:gd name="connsiteX8" fmla="*/ 326392 w 2819400"/>
              <a:gd name="connsiteY8" fmla="*/ 1386703 h 1386703"/>
              <a:gd name="connsiteX9" fmla="*/ 0 w 2819400"/>
              <a:gd name="connsiteY9" fmla="*/ 1060311 h 1386703"/>
              <a:gd name="connsiteX10" fmla="*/ 0 w 2819400"/>
              <a:gd name="connsiteY10" fmla="*/ 109102 h 1386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19400" h="1386703">
                <a:moveTo>
                  <a:pt x="109102" y="0"/>
                </a:moveTo>
                <a:lnTo>
                  <a:pt x="1507986" y="0"/>
                </a:lnTo>
                <a:lnTo>
                  <a:pt x="1847850" y="339864"/>
                </a:lnTo>
                <a:lnTo>
                  <a:pt x="1847850" y="344382"/>
                </a:lnTo>
                <a:lnTo>
                  <a:pt x="2646296" y="344382"/>
                </a:lnTo>
                <a:lnTo>
                  <a:pt x="2819400" y="517486"/>
                </a:lnTo>
                <a:lnTo>
                  <a:pt x="2819400" y="1125966"/>
                </a:lnTo>
                <a:lnTo>
                  <a:pt x="2558663" y="1386703"/>
                </a:lnTo>
                <a:lnTo>
                  <a:pt x="326392" y="1386703"/>
                </a:lnTo>
                <a:lnTo>
                  <a:pt x="0" y="1060311"/>
                </a:lnTo>
                <a:lnTo>
                  <a:pt x="0" y="109102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50000"/>
                  <a:alpha val="5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MiSans Heavy" panose="00000A00000000000000" charset="-122"/>
            </a:endParaRPr>
          </a:p>
        </p:txBody>
      </p:sp>
      <p:sp>
        <p:nvSpPr>
          <p:cNvPr id="1048714" name="加号 7"/>
          <p:cNvSpPr/>
          <p:nvPr>
            <p:custDataLst>
              <p:tags r:id="rId6"/>
            </p:custDataLst>
          </p:nvPr>
        </p:nvSpPr>
        <p:spPr>
          <a:xfrm rot="2781836">
            <a:off x="550718" y="3335569"/>
            <a:ext cx="1320680" cy="1320680"/>
          </a:xfrm>
          <a:prstGeom prst="mathPlus">
            <a:avLst>
              <a:gd name="adj1" fmla="val 14727"/>
            </a:avLst>
          </a:prstGeom>
          <a:noFill/>
          <a:ln>
            <a:gradFill flip="none" rotWithShape="1">
              <a:gsLst>
                <a:gs pos="0">
                  <a:schemeClr val="accent2"/>
                </a:gs>
                <a:gs pos="67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 lnSpcReduction="20000"/>
          </a:bodyPr>
          <a:p>
            <a:pPr algn="ctr"/>
            <a:endParaRPr altLang="en-US" lang="zh-CN">
              <a:cs typeface="MiSans Heavy" panose="00000A00000000000000" charset="-122"/>
            </a:endParaRPr>
          </a:p>
        </p:txBody>
      </p:sp>
      <p:cxnSp>
        <p:nvCxnSpPr>
          <p:cNvPr id="3145737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613261" y="3447263"/>
            <a:ext cx="264698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箭头: V 形 22"/>
          <p:cNvSpPr/>
          <p:nvPr>
            <p:custDataLst>
              <p:tags r:id="rId8"/>
            </p:custDataLst>
          </p:nvPr>
        </p:nvSpPr>
        <p:spPr>
          <a:xfrm>
            <a:off x="337121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18" name="箭头: V 形 23"/>
          <p:cNvSpPr/>
          <p:nvPr>
            <p:custDataLst>
              <p:tags r:id="rId9"/>
            </p:custDataLst>
          </p:nvPr>
        </p:nvSpPr>
        <p:spPr>
          <a:xfrm>
            <a:off x="353504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0" name="箭头: V 形 24"/>
          <p:cNvSpPr/>
          <p:nvPr>
            <p:custDataLst>
              <p:tags r:id="rId10"/>
            </p:custDataLst>
          </p:nvPr>
        </p:nvSpPr>
        <p:spPr>
          <a:xfrm>
            <a:off x="3699510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2" name="箭头: V 形 25"/>
          <p:cNvSpPr/>
          <p:nvPr>
            <p:custDataLst>
              <p:tags r:id="rId11"/>
            </p:custDataLst>
          </p:nvPr>
        </p:nvSpPr>
        <p:spPr>
          <a:xfrm>
            <a:off x="386397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4" name="箭头: V 形 26"/>
          <p:cNvSpPr/>
          <p:nvPr>
            <p:custDataLst>
              <p:tags r:id="rId12"/>
            </p:custDataLst>
          </p:nvPr>
        </p:nvSpPr>
        <p:spPr>
          <a:xfrm>
            <a:off x="402780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9" name="直接连接符 35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439766" y="783771"/>
            <a:ext cx="1479196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直接连接符 39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3503364" y="783771"/>
            <a:ext cx="820356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副标题"/>
          <p:cNvSpPr txBox="1">
            <a:spLocks noGrp="1"/>
          </p:cNvSpPr>
          <p:nvPr>
            <p:ph type="body" idx="2" hasCustomPrompt="1"/>
            <p:custDataLst>
              <p:tags r:id="rId15"/>
            </p:custDataLst>
          </p:nvPr>
        </p:nvSpPr>
        <p:spPr>
          <a:xfrm>
            <a:off x="613410" y="2988310"/>
            <a:ext cx="2056765" cy="459105"/>
          </a:xfrm>
          <a:prstGeom prst="rect"/>
          <a:noFill/>
        </p:spPr>
        <p:txBody>
          <a:bodyPr anchor="t" bIns="0" lIns="91440" rIns="9144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2000" i="0" kern="1200" kumimoji="0" lang="en-US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1">
                      <a:lumMod val="75000"/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1" hasCustomPrompt="1"/>
            <p:custDataLst>
              <p:tags r:id="rId16"/>
            </p:custDataLst>
          </p:nvPr>
        </p:nvSpPr>
        <p:spPr>
          <a:xfrm>
            <a:off x="1612265" y="3436620"/>
            <a:ext cx="2087880" cy="1195705"/>
          </a:xfrm>
          <a:prstGeom prst="rect"/>
          <a:noFill/>
        </p:spPr>
        <p:txBody>
          <a:bodyPr anchor="t" anchorCtr="0" bIns="0" lIns="91440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6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30" name="日期占位符 2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3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4" name="灯片编号占位符 4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201525" cy="6858000"/>
          </a:xfrm>
          <a:prstGeom prst="rect"/>
        </p:spPr>
      </p:pic>
      <p:pic>
        <p:nvPicPr>
          <p:cNvPr id="2097169" name="图片 4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3871595" y="0"/>
            <a:ext cx="8798560" cy="6858000"/>
          </a:xfrm>
          <a:custGeom>
            <a:avLst/>
            <a:gdLst>
              <a:gd name="connsiteX0" fmla="*/ 0 w 9003113"/>
              <a:gd name="connsiteY0" fmla="*/ 0 h 6858000"/>
              <a:gd name="connsiteX1" fmla="*/ 9003113 w 9003113"/>
              <a:gd name="connsiteY1" fmla="*/ 0 h 6858000"/>
              <a:gd name="connsiteX2" fmla="*/ 9003113 w 9003113"/>
              <a:gd name="connsiteY2" fmla="*/ 6858000 h 6858000"/>
              <a:gd name="connsiteX3" fmla="*/ 0 w 900311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003113" h="6858000">
                <a:moveTo>
                  <a:pt x="0" y="0"/>
                </a:moveTo>
                <a:lnTo>
                  <a:pt x="9003113" y="0"/>
                </a:lnTo>
                <a:lnTo>
                  <a:pt x="9003113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36" name="椭圆 17"/>
          <p:cNvSpPr/>
          <p:nvPr>
            <p:custDataLst>
              <p:tags r:id="rId5"/>
            </p:custDataLst>
          </p:nvPr>
        </p:nvSpPr>
        <p:spPr>
          <a:xfrm>
            <a:off x="758825" y="27209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38" name="箭头: V 形 18"/>
          <p:cNvSpPr/>
          <p:nvPr>
            <p:custDataLst>
              <p:tags r:id="rId6"/>
            </p:custDataLst>
          </p:nvPr>
        </p:nvSpPr>
        <p:spPr>
          <a:xfrm>
            <a:off x="909955" y="28479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3" name="直接连接符 3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747011" y="821871"/>
            <a:ext cx="779272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032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9661208" y="821871"/>
            <a:ext cx="184531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0" name="标题"/>
          <p:cNvSpPr txBox="1">
            <a:spLocks noGrp="1"/>
          </p:cNvSpPr>
          <p:nvPr>
            <p:ph type="title" idx="8" hasCustomPrompt="1"/>
            <p:custDataLst>
              <p:tags r:id="rId9"/>
            </p:custDataLst>
          </p:nvPr>
        </p:nvSpPr>
        <p:spPr>
          <a:xfrm>
            <a:off x="636270" y="3221990"/>
            <a:ext cx="5557520" cy="1931035"/>
          </a:xfrm>
          <a:prstGeom prst="rect"/>
          <a:noFill/>
        </p:spPr>
        <p:txBody>
          <a:bodyPr anchor="t" anchorCtr="0" bIns="0" lIns="91440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2" name="副标题"/>
          <p:cNvSpPr txBox="1">
            <a:spLocks noGrp="1"/>
          </p:cNvSpPr>
          <p:nvPr>
            <p:ph type="body" idx="7" hasCustomPrompt="1"/>
            <p:custDataLst>
              <p:tags r:id="rId10"/>
            </p:custDataLst>
          </p:nvPr>
        </p:nvSpPr>
        <p:spPr>
          <a:xfrm>
            <a:off x="1169035" y="2303145"/>
            <a:ext cx="5024755" cy="918845"/>
          </a:xfrm>
          <a:prstGeom prst="rect"/>
          <a:noFill/>
        </p:spPr>
        <p:txBody>
          <a:bodyPr anchor="b" anchorCtr="0" bIns="0" lIns="71755" rIns="71755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44" name="平行四边形 7"/>
          <p:cNvSpPr/>
          <p:nvPr>
            <p:custDataLst>
              <p:tags r:id="rId11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46" name="平行四边形 6"/>
          <p:cNvSpPr/>
          <p:nvPr>
            <p:custDataLst>
              <p:tags r:id="rId12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48" name="平行四边形 8"/>
          <p:cNvSpPr/>
          <p:nvPr>
            <p:custDataLst>
              <p:tags r:id="rId13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0" name="平行四边形 21"/>
          <p:cNvSpPr/>
          <p:nvPr>
            <p:custDataLst>
              <p:tags r:id="rId14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2" name="平行四边形 22"/>
          <p:cNvSpPr/>
          <p:nvPr>
            <p:custDataLst>
              <p:tags r:id="rId15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4" name="平行四边形 23"/>
          <p:cNvSpPr/>
          <p:nvPr>
            <p:custDataLst>
              <p:tags r:id="rId16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6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6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正文"/>
          <p:cNvSpPr txBox="1">
            <a:spLocks noGrp="1"/>
          </p:cNvSpPr>
          <p:nvPr>
            <p:ph idx="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4"/>
            <p:custDataLst>
              <p:tags r:id="rId5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8" name="椭圆 13"/>
          <p:cNvSpPr/>
          <p:nvPr>
            <p:custDataLst>
              <p:tags r:id="rId6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70" name="箭头: V 形 7"/>
          <p:cNvSpPr/>
          <p:nvPr>
            <p:custDataLst>
              <p:tags r:id="rId7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7" name="直接连接符 10"/>
          <p:cNvCxnSpPr>
            <a:cxnSpLocks/>
          </p:cNvCxnSpPr>
          <p:nvPr>
            <p:custDataLst>
              <p:tags r:id="rId8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2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6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78" name="正文"/>
          <p:cNvSpPr txBox="1">
            <a:spLocks noGrp="1"/>
          </p:cNvSpPr>
          <p:nvPr>
            <p:ph idx="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0" name="标题"/>
          <p:cNvSpPr txBox="1">
            <a:spLocks noGrp="1"/>
          </p:cNvSpPr>
          <p:nvPr>
            <p:ph type="title" idx="7"/>
            <p:custDataLst>
              <p:tags r:id="rId4"/>
            </p:custDataLst>
          </p:nvPr>
        </p:nvSpPr>
        <p:spPr>
          <a:xfrm>
            <a:off x="6235065" y="1395095"/>
            <a:ext cx="5342255" cy="43434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2" name="正文"/>
          <p:cNvSpPr txBox="1">
            <a:spLocks noGrp="1"/>
          </p:cNvSpPr>
          <p:nvPr>
            <p:ph idx="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4" name="标题"/>
          <p:cNvSpPr txBox="1">
            <a:spLocks noGrp="1"/>
          </p:cNvSpPr>
          <p:nvPr>
            <p:ph type="title" idx="5"/>
            <p:custDataLst>
              <p:tags r:id="rId6"/>
            </p:custDataLst>
          </p:nvPr>
        </p:nvSpPr>
        <p:spPr>
          <a:xfrm>
            <a:off x="608330" y="1395095"/>
            <a:ext cx="5342255" cy="43434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4"/>
            <p:custDataLst>
              <p:tags r:id="rId7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8" name="椭圆 13"/>
          <p:cNvSpPr/>
          <p:nvPr>
            <p:custDataLst>
              <p:tags r:id="rId8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90" name="箭头: V 形 7"/>
          <p:cNvSpPr/>
          <p:nvPr>
            <p:custDataLst>
              <p:tags r:id="rId9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9" name="直接连接符 10"/>
          <p:cNvCxnSpPr>
            <a:cxnSpLocks/>
          </p:cNvCxnSpPr>
          <p:nvPr>
            <p:custDataLst>
              <p:tags r:id="rId10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2" name="日期占位符 6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4" name="页脚占位符 7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6" name="灯片编号占位符 8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98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00" name="椭圆 13"/>
          <p:cNvSpPr/>
          <p:nvPr>
            <p:custDataLst>
              <p:tags r:id="rId4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02" name="箭头: V 形 7"/>
          <p:cNvSpPr/>
          <p:nvPr>
            <p:custDataLst>
              <p:tags r:id="rId5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1" name="直接连接符 10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1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1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408305"/>
            <a:ext cx="10968990" cy="584835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1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2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24" name="副标题"/>
          <p:cNvSpPr txBox="1">
            <a:spLocks noGrp="1"/>
          </p:cNvSpPr>
          <p:nvPr>
            <p:ph type="body" idx="5" hasCustomPrompt="1"/>
            <p:custDataLst>
              <p:tags r:id="rId3"/>
            </p:custDataLst>
          </p:nvPr>
        </p:nvSpPr>
        <p:spPr>
          <a:xfrm>
            <a:off x="608330" y="1148080"/>
            <a:ext cx="10968990" cy="426085"/>
          </a:xfrm>
          <a:prstGeom prst="rect"/>
          <a:noFill/>
          <a:ln>
            <a:noFill/>
            <a:prstDash val="sysDash"/>
          </a:ln>
        </p:spPr>
        <p:txBody>
          <a:bodyPr lIns="10795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9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26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28" name="椭圆 16"/>
          <p:cNvSpPr/>
          <p:nvPr>
            <p:custDataLst>
              <p:tags r:id="rId5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30" name="箭头: V 形 7"/>
          <p:cNvSpPr/>
          <p:nvPr>
            <p:custDataLst>
              <p:tags r:id="rId6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3" name="直接连接符 18"/>
          <p:cNvCxnSpPr>
            <a:cxnSpLocks/>
          </p:cNvCxnSpPr>
          <p:nvPr>
            <p:custDataLst>
              <p:tags r:id="rId7"/>
            </p:custDataLst>
          </p:nvPr>
        </p:nvCxnSpPr>
        <p:spPr>
          <a:xfrm flipH="1">
            <a:off x="717550" y="10922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36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3" name="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85" name="图片 12" descr="蓝色的卡通人物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2614295" y="0"/>
            <a:ext cx="9577705" cy="6858635"/>
          </a:xfrm>
          <a:custGeom>
            <a:avLst/>
            <a:gdLst>
              <a:gd name="connsiteX0" fmla="*/ 0 w 9679407"/>
              <a:gd name="connsiteY0" fmla="*/ 0 h 6858000"/>
              <a:gd name="connsiteX1" fmla="*/ 9679407 w 9679407"/>
              <a:gd name="connsiteY1" fmla="*/ 0 h 6858000"/>
              <a:gd name="connsiteX2" fmla="*/ 9679407 w 9679407"/>
              <a:gd name="connsiteY2" fmla="*/ 6858000 h 6858000"/>
              <a:gd name="connsiteX3" fmla="*/ 0 w 967940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79407" h="6858000">
                <a:moveTo>
                  <a:pt x="0" y="0"/>
                </a:moveTo>
                <a:lnTo>
                  <a:pt x="9679407" y="0"/>
                </a:lnTo>
                <a:lnTo>
                  <a:pt x="967940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87" name="图片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2505075" y="0"/>
            <a:ext cx="2468880" cy="6858635"/>
          </a:xfrm>
          <a:prstGeom prst="rect"/>
        </p:spPr>
      </p:pic>
      <p:sp>
        <p:nvSpPr>
          <p:cNvPr id="1048838" name="椭圆 17"/>
          <p:cNvSpPr/>
          <p:nvPr>
            <p:custDataLst>
              <p:tags r:id="rId7"/>
            </p:custDataLst>
          </p:nvPr>
        </p:nvSpPr>
        <p:spPr>
          <a:xfrm rot="10800000">
            <a:off x="744855" y="4264660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40" name="箭头: V 形 18"/>
          <p:cNvSpPr/>
          <p:nvPr>
            <p:custDataLst>
              <p:tags r:id="rId8"/>
            </p:custDataLst>
          </p:nvPr>
        </p:nvSpPr>
        <p:spPr>
          <a:xfrm rot="10800000" flipH="1">
            <a:off x="875665" y="4384040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5" name="直接连接符 16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745106" y="872671"/>
            <a:ext cx="696150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1032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9860280" y="872671"/>
            <a:ext cx="166116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2" name="署名"/>
          <p:cNvSpPr txBox="1">
            <a:spLocks noGrp="1"/>
          </p:cNvSpPr>
          <p:nvPr>
            <p:ph type="body" idx="8" hasCustomPrompt="1"/>
            <p:custDataLst>
              <p:tags r:id="rId11"/>
            </p:custDataLst>
          </p:nvPr>
        </p:nvSpPr>
        <p:spPr>
          <a:xfrm>
            <a:off x="1250315" y="4306570"/>
            <a:ext cx="5524500" cy="3378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44" name="平行四边形 9"/>
          <p:cNvSpPr/>
          <p:nvPr>
            <p:custDataLst>
              <p:tags r:id="rId12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46" name="平行四边形 7"/>
          <p:cNvSpPr/>
          <p:nvPr>
            <p:custDataLst>
              <p:tags r:id="rId13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48" name="平行四边形 8"/>
          <p:cNvSpPr/>
          <p:nvPr>
            <p:custDataLst>
              <p:tags r:id="rId14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0" name="平行四边形 21"/>
          <p:cNvSpPr/>
          <p:nvPr>
            <p:custDataLst>
              <p:tags r:id="rId15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2" name="平行四边形 22"/>
          <p:cNvSpPr/>
          <p:nvPr>
            <p:custDataLst>
              <p:tags r:id="rId16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4" name="平行四边形 23"/>
          <p:cNvSpPr/>
          <p:nvPr>
            <p:custDataLst>
              <p:tags r:id="rId17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6" name="标题"/>
          <p:cNvSpPr txBox="1">
            <a:spLocks noGrp="1"/>
          </p:cNvSpPr>
          <p:nvPr>
            <p:ph type="title" idx="1" hasCustomPrompt="1"/>
            <p:custDataLst>
              <p:tags r:id="rId18"/>
            </p:custDataLst>
          </p:nvPr>
        </p:nvSpPr>
        <p:spPr>
          <a:xfrm>
            <a:off x="744855" y="1696720"/>
            <a:ext cx="6029960" cy="194945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58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0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2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9.xml"/><Relationship Id="rId13" Type="http://schemas.openxmlformats.org/officeDocument/2006/relationships/image" Target="../media/image1.png"/><Relationship Id="rId14" Type="http://schemas.openxmlformats.org/officeDocument/2006/relationships/tags" Target="../tags/tag130.xml"/><Relationship Id="rId15" Type="http://schemas.openxmlformats.org/officeDocument/2006/relationships/tags" Target="../tags/tag131.xml"/><Relationship Id="rId16" Type="http://schemas.openxmlformats.org/officeDocument/2006/relationships/tags" Target="../tags/tag132.xml"/><Relationship Id="rId17" Type="http://schemas.openxmlformats.org/officeDocument/2006/relationships/tags" Target="../tags/tag133.xml"/><Relationship Id="rId18" Type="http://schemas.openxmlformats.org/officeDocument/2006/relationships/tags" Target="../tags/tag134.xml"/><Relationship Id="rId19" Type="http://schemas.openxmlformats.org/officeDocument/2006/relationships/tags" Target="../tags/tag135.xml"/><Relationship Id="rId20" Type="http://schemas.openxmlformats.org/officeDocument/2006/relationships/tags" Target="../tags/tag136.xml"/><Relationship Id="rId21" Type="http://schemas.openxmlformats.org/officeDocument/2006/relationships/tags" Target="../tags/tag137.xml"/><Relationship Id="rId22" Type="http://schemas.openxmlformats.org/officeDocument/2006/relationships/tags" Target="../tags/tag138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199" r:id="rId1"/>
    <p:sldLayoutId id="2147489200" r:id="rId2"/>
    <p:sldLayoutId id="2147489201" r:id="rId3"/>
    <p:sldLayoutId id="2147489202" r:id="rId4"/>
    <p:sldLayoutId id="2147489203" r:id="rId5"/>
    <p:sldLayoutId id="2147489204" r:id="rId6"/>
    <p:sldLayoutId id="2147489205" r:id="rId7"/>
    <p:sldLayoutId id="2147489206" r:id="rId8"/>
    <p:sldLayoutId id="2147489207" r:id="rId9"/>
    <p:sldLayoutId id="2147489208" r:id="rId10"/>
    <p:sldLayoutId id="214748920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  <a:ln>
            <a:noFill/>
            <a:prstDash val="sysDash"/>
          </a:ln>
        </p:spPr>
      </p:pic>
      <p:sp>
        <p:nvSpPr>
          <p:cNvPr id="1048654" name="椭圆 13"/>
          <p:cNvSpPr/>
          <p:nvPr>
            <p:custDataLst>
              <p:tags r:id="rId14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656" name="箭头: V 形 7"/>
          <p:cNvSpPr/>
          <p:nvPr>
            <p:custDataLst>
              <p:tags r:id="rId15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29" name="直接连接符 10"/>
          <p:cNvCxnSpPr>
            <a:cxnSpLocks/>
          </p:cNvCxnSpPr>
          <p:nvPr>
            <p:custDataLst>
              <p:tags r:id="rId16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8" name="日期占位符 8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9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11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文本占位符 3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717550" y="1356995"/>
            <a:ext cx="10636250" cy="4819968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</a:pPr>
            <a:r>
              <a:rPr altLang="en-US" lang="zh-CN"/>
              <a:t>单击此处编辑母版文本样式</a:t>
            </a:r>
            <a:endParaRPr altLang="en-US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  <a:tabLst>
                <a:tab algn="l" pos="1609725"/>
              </a:tabLst>
            </a:pPr>
            <a:r>
              <a:rPr altLang="en-US" lang="zh-CN"/>
              <a:t>二级</a:t>
            </a:r>
            <a:endParaRPr altLang="en-US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  <a:tabLst>
                <a:tab algn="l" pos="1609725"/>
              </a:tabLst>
            </a:pPr>
            <a:r>
              <a:rPr altLang="en-US" lang="zh-CN"/>
              <a:t>三级</a:t>
            </a:r>
            <a:endParaRPr altLang="en-US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Font typeface="Wingdings" panose="05000000000000000000" charset="0"/>
              <a:buChar char=""/>
              <a:tabLst>
                <a:tab algn="l" pos="1609725"/>
              </a:tabLst>
            </a:pPr>
            <a:r>
              <a:rPr altLang="en-US" lang="zh-CN"/>
              <a:t>四级</a:t>
            </a:r>
            <a:endParaRPr altLang="en-US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tabLst>
                <a:tab algn="l" pos="1609725"/>
              </a:tabLst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6" name="标题占位符 1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1149350" y="290195"/>
            <a:ext cx="10204450" cy="803910"/>
          </a:xfrm>
          <a:prstGeom prst="rect"/>
          <a:noFill/>
        </p:spPr>
        <p:txBody>
          <a:bodyPr anchor="ctr" bIns="0" lIns="91440" rIns="91440" rtlCol="0" tIns="0" vert="horz" wrap="square">
            <a:normAutofit/>
          </a:bodyPr>
          <a:p>
            <a:pPr fontAlgn="auto" lvl="0" marL="0" marR="0">
              <a:lnSpc>
                <a:spcPct val="12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9236" r:id="rId1"/>
    <p:sldLayoutId id="2147489237" r:id="rId2"/>
    <p:sldLayoutId id="2147489238" r:id="rId3"/>
    <p:sldLayoutId id="2147489239" r:id="rId4"/>
    <p:sldLayoutId id="2147489240" r:id="rId5"/>
    <p:sldLayoutId id="2147489241" r:id="rId6"/>
    <p:sldLayoutId id="2147489242" r:id="rId7"/>
    <p:sldLayoutId id="2147489243" r:id="rId8"/>
    <p:sldLayoutId id="2147489244" r:id="rId9"/>
    <p:sldLayoutId id="2147489245" r:id="rId10"/>
    <p:sldLayoutId id="214748924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2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</a:gradFill>
          <a:effectLst>
            <a:outerShdw algn="tl" blurRad="139700" dist="38100" sx="102000" sy="102000">
              <a:schemeClr val="accent2">
                <a:alpha val="34000"/>
              </a:schemeClr>
            </a:outerShdw>
          </a:effectLst>
          <a:latin typeface="+mj-ea"/>
          <a:ea typeface="+mj-ea"/>
          <a:cs typeface="MiSans Heavy" panose="00000A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tags" Target="../tags/tag155.xml"/><Relationship Id="rId14" Type="http://schemas.openxmlformats.org/officeDocument/2006/relationships/tags" Target="../tags/tag156.xml"/><Relationship Id="rId15" Type="http://schemas.openxmlformats.org/officeDocument/2006/relationships/tags" Target="../tags/tag157.xml"/><Relationship Id="rId16" Type="http://schemas.openxmlformats.org/officeDocument/2006/relationships/tags" Target="../tags/tag158.xml"/><Relationship Id="rId17" Type="http://schemas.openxmlformats.org/officeDocument/2006/relationships/tags" Target="../tags/tag159.xml"/><Relationship Id="rId18" Type="http://schemas.openxmlformats.org/officeDocument/2006/relationships/tags" Target="../tags/tag160.xml"/><Relationship Id="rId19" Type="http://schemas.openxmlformats.org/officeDocument/2006/relationships/tags" Target="../tags/tag161.xml"/><Relationship Id="rId20" Type="http://schemas.openxmlformats.org/officeDocument/2006/relationships/tags" Target="../tags/tag162.xml"/><Relationship Id="rId21" Type="http://schemas.openxmlformats.org/officeDocument/2006/relationships/tags" Target="../tags/tag163.xml"/><Relationship Id="rId22" Type="http://schemas.openxmlformats.org/officeDocument/2006/relationships/tags" Target="../tags/tag164.xml"/><Relationship Id="rId23" Type="http://schemas.openxmlformats.org/officeDocument/2006/relationships/tags" Target="../tags/tag165.xml"/><Relationship Id="rId24" Type="http://schemas.openxmlformats.org/officeDocument/2006/relationships/tags" Target="../tags/tag166.xml"/><Relationship Id="rId25" Type="http://schemas.openxmlformats.org/officeDocument/2006/relationships/tags" Target="../tags/tag167.xml"/><Relationship Id="rId26" Type="http://schemas.openxmlformats.org/officeDocument/2006/relationships/tags" Target="../tags/tag168.xml"/><Relationship Id="rId27" Type="http://schemas.openxmlformats.org/officeDocument/2006/relationships/tags" Target="../tags/tag169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tags" Target="../tags/tag236.xml"/><Relationship Id="rId10" Type="http://schemas.openxmlformats.org/officeDocument/2006/relationships/tags" Target="../tags/tag237.xml"/><Relationship Id="rId11" Type="http://schemas.openxmlformats.org/officeDocument/2006/relationships/tags" Target="../tags/tag238.xml"/><Relationship Id="rId12" Type="http://schemas.openxmlformats.org/officeDocument/2006/relationships/tags" Target="../tags/tag23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tags" Target="../tags/tag252.xml"/><Relationship Id="rId14" Type="http://schemas.openxmlformats.org/officeDocument/2006/relationships/tags" Target="../tags/tag253.xml"/><Relationship Id="rId15" Type="http://schemas.openxmlformats.org/officeDocument/2006/relationships/tags" Target="../tags/tag254.xml"/><Relationship Id="rId16" Type="http://schemas.openxmlformats.org/officeDocument/2006/relationships/tags" Target="../tags/tag255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tags" Target="../tags/tag295.xml"/><Relationship Id="rId14" Type="http://schemas.openxmlformats.org/officeDocument/2006/relationships/tags" Target="../tags/tag296.xml"/><Relationship Id="rId15" Type="http://schemas.openxmlformats.org/officeDocument/2006/relationships/tags" Target="../tags/tag297.xml"/><Relationship Id="rId16" Type="http://schemas.openxmlformats.org/officeDocument/2006/relationships/tags" Target="../tags/tag298.xml"/><Relationship Id="rId17" Type="http://schemas.openxmlformats.org/officeDocument/2006/relationships/tags" Target="../tags/tag299.xml"/><Relationship Id="rId18" Type="http://schemas.openxmlformats.org/officeDocument/2006/relationships/tags" Target="../tags/tag300.xml"/><Relationship Id="rId19" Type="http://schemas.openxmlformats.org/officeDocument/2006/relationships/tags" Target="../tags/tag301.xml"/><Relationship Id="rId20" Type="http://schemas.openxmlformats.org/officeDocument/2006/relationships/tags" Target="../tags/tag302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tags" Target="../tags/tag311.xml"/><Relationship Id="rId10" Type="http://schemas.openxmlformats.org/officeDocument/2006/relationships/tags" Target="../tags/tag312.xml"/><Relationship Id="rId11" Type="http://schemas.openxmlformats.org/officeDocument/2006/relationships/tags" Target="../tags/tag313.xml"/><Relationship Id="rId12" Type="http://schemas.openxmlformats.org/officeDocument/2006/relationships/tags" Target="../tags/tag314.xml"/><Relationship Id="rId13" Type="http://schemas.openxmlformats.org/officeDocument/2006/relationships/tags" Target="../tags/tag315.xml"/><Relationship Id="rId14" Type="http://schemas.openxmlformats.org/officeDocument/2006/relationships/tags" Target="../tags/tag316.xml"/><Relationship Id="rId15" Type="http://schemas.openxmlformats.org/officeDocument/2006/relationships/tags" Target="../tags/tag317.xml"/><Relationship Id="rId16" Type="http://schemas.openxmlformats.org/officeDocument/2006/relationships/tags" Target="../tags/tag318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tags" Target="../tags/tag326.xml"/><Relationship Id="rId6" Type="http://schemas.openxmlformats.org/officeDocument/2006/relationships/tags" Target="../tags/tag327.xml"/><Relationship Id="rId7" Type="http://schemas.openxmlformats.org/officeDocument/2006/relationships/tags" Target="../tags/tag328.xml"/><Relationship Id="rId8" Type="http://schemas.openxmlformats.org/officeDocument/2006/relationships/tags" Target="../tags/tag329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tags" Target="../tags/tag338.xml"/><Relationship Id="rId10" Type="http://schemas.openxmlformats.org/officeDocument/2006/relationships/tags" Target="../tags/tag339.xml"/><Relationship Id="rId11" Type="http://schemas.openxmlformats.org/officeDocument/2006/relationships/tags" Target="../tags/tag340.xml"/><Relationship Id="rId12" Type="http://schemas.openxmlformats.org/officeDocument/2006/relationships/tags" Target="../tags/tag341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tags" Target="../tags/tag345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tags" Target="../tags/tag349.xml"/><Relationship Id="rId5" Type="http://schemas.openxmlformats.org/officeDocument/2006/relationships/tags" Target="../tags/tag350.xml"/><Relationship Id="rId6" Type="http://schemas.openxmlformats.org/officeDocument/2006/relationships/tags" Target="../tags/tag351.xml"/><Relationship Id="rId7" Type="http://schemas.openxmlformats.org/officeDocument/2006/relationships/tags" Target="../tags/tag352.xml"/><Relationship Id="rId8" Type="http://schemas.openxmlformats.org/officeDocument/2006/relationships/tags" Target="../tags/tag353.xml"/><Relationship Id="rId9" Type="http://schemas.openxmlformats.org/officeDocument/2006/relationships/tags" Target="../tags/tag354.xml"/><Relationship Id="rId10" Type="http://schemas.openxmlformats.org/officeDocument/2006/relationships/tags" Target="../tags/tag355.xml"/><Relationship Id="rId11" Type="http://schemas.openxmlformats.org/officeDocument/2006/relationships/tags" Target="../tags/tag356.xml"/><Relationship Id="rId12" Type="http://schemas.openxmlformats.org/officeDocument/2006/relationships/tags" Target="../tags/tag357.xml"/><Relationship Id="rId13" Type="http://schemas.openxmlformats.org/officeDocument/2006/relationships/tags" Target="../tags/tag358.xml"/><Relationship Id="rId14" Type="http://schemas.openxmlformats.org/officeDocument/2006/relationships/tags" Target="../tags/tag359.xml"/><Relationship Id="rId1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tags" Target="../tags/tag366.xml"/><Relationship Id="rId5" Type="http://schemas.openxmlformats.org/officeDocument/2006/relationships/tags" Target="../tags/tag367.xml"/><Relationship Id="rId6" Type="http://schemas.openxmlformats.org/officeDocument/2006/relationships/tags" Target="../tags/tag368.xml"/><Relationship Id="rId7" Type="http://schemas.openxmlformats.org/officeDocument/2006/relationships/tags" Target="../tags/tag369.xml"/><Relationship Id="rId8" Type="http://schemas.openxmlformats.org/officeDocument/2006/relationships/tags" Target="../tags/tag370.xml"/><Relationship Id="rId9" Type="http://schemas.openxmlformats.org/officeDocument/2006/relationships/tags" Target="../tags/tag371.xml"/><Relationship Id="rId10" Type="http://schemas.openxmlformats.org/officeDocument/2006/relationships/tags" Target="../tags/tag372.xml"/><Relationship Id="rId11" Type="http://schemas.openxmlformats.org/officeDocument/2006/relationships/tags" Target="../tags/tag373.xml"/><Relationship Id="rId12" Type="http://schemas.openxmlformats.org/officeDocument/2006/relationships/tags" Target="../tags/tag374.xml"/><Relationship Id="rId13" Type="http://schemas.openxmlformats.org/officeDocument/2006/relationships/tags" Target="../tags/tag375.xml"/><Relationship Id="rId14" Type="http://schemas.openxmlformats.org/officeDocument/2006/relationships/tags" Target="../tags/tag376.xml"/><Relationship Id="rId15" Type="http://schemas.openxmlformats.org/officeDocument/2006/relationships/tags" Target="../tags/tag377.xml"/><Relationship Id="rId16" Type="http://schemas.openxmlformats.org/officeDocument/2006/relationships/tags" Target="../tags/tag378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79.xml"/><Relationship Id="rId2" Type="http://schemas.openxmlformats.org/officeDocument/2006/relationships/tags" Target="../tags/tag380.xml"/><Relationship Id="rId3" Type="http://schemas.openxmlformats.org/officeDocument/2006/relationships/tags" Target="../tags/tag381.xml"/><Relationship Id="rId4" Type="http://schemas.openxmlformats.org/officeDocument/2006/relationships/tags" Target="../tags/tag382.xml"/><Relationship Id="rId5" Type="http://schemas.openxmlformats.org/officeDocument/2006/relationships/tags" Target="../tags/tag383.xml"/><Relationship Id="rId6" Type="http://schemas.openxmlformats.org/officeDocument/2006/relationships/tags" Target="../tags/tag384.xml"/><Relationship Id="rId7" Type="http://schemas.openxmlformats.org/officeDocument/2006/relationships/tags" Target="../tags/tag385.xml"/><Relationship Id="rId8" Type="http://schemas.openxmlformats.org/officeDocument/2006/relationships/tags" Target="../tags/tag386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87.xml"/><Relationship Id="rId2" Type="http://schemas.openxmlformats.org/officeDocument/2006/relationships/tags" Target="../tags/tag388.xml"/><Relationship Id="rId3" Type="http://schemas.openxmlformats.org/officeDocument/2006/relationships/tags" Target="../tags/tag389.xml"/><Relationship Id="rId4" Type="http://schemas.openxmlformats.org/officeDocument/2006/relationships/tags" Target="../tags/tag390.xml"/><Relationship Id="rId5" Type="http://schemas.openxmlformats.org/officeDocument/2006/relationships/tags" Target="../tags/tag391.xml"/><Relationship Id="rId6" Type="http://schemas.openxmlformats.org/officeDocument/2006/relationships/tags" Target="../tags/tag392.xml"/><Relationship Id="rId7" Type="http://schemas.openxmlformats.org/officeDocument/2006/relationships/tags" Target="../tags/tag393.xml"/><Relationship Id="rId8" Type="http://schemas.openxmlformats.org/officeDocument/2006/relationships/tags" Target="../tags/tag394.xml"/><Relationship Id="rId9" Type="http://schemas.openxmlformats.org/officeDocument/2006/relationships/tags" Target="../tags/tag395.xml"/><Relationship Id="rId10" Type="http://schemas.openxmlformats.org/officeDocument/2006/relationships/tags" Target="../tags/tag396.xml"/><Relationship Id="rId11" Type="http://schemas.openxmlformats.org/officeDocument/2006/relationships/tags" Target="../tags/tag397.xml"/><Relationship Id="rId12" Type="http://schemas.openxmlformats.org/officeDocument/2006/relationships/tags" Target="../tags/tag398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99.xml"/><Relationship Id="rId2" Type="http://schemas.openxmlformats.org/officeDocument/2006/relationships/tags" Target="../tags/tag400.xml"/><Relationship Id="rId3" Type="http://schemas.openxmlformats.org/officeDocument/2006/relationships/tags" Target="../tags/tag401.xml"/><Relationship Id="rId4" Type="http://schemas.openxmlformats.org/officeDocument/2006/relationships/tags" Target="../tags/tag402.xml"/><Relationship Id="rId5" Type="http://schemas.openxmlformats.org/officeDocument/2006/relationships/tags" Target="../tags/tag403.xml"/><Relationship Id="rId6" Type="http://schemas.openxmlformats.org/officeDocument/2006/relationships/tags" Target="../tags/tag404.xml"/><Relationship Id="rId7" Type="http://schemas.openxmlformats.org/officeDocument/2006/relationships/tags" Target="../tags/tag405.xml"/><Relationship Id="rId8" Type="http://schemas.openxmlformats.org/officeDocument/2006/relationships/tags" Target="../tags/tag406.xml"/><Relationship Id="rId9" Type="http://schemas.openxmlformats.org/officeDocument/2006/relationships/tags" Target="../tags/tag407.xml"/><Relationship Id="rId10" Type="http://schemas.openxmlformats.org/officeDocument/2006/relationships/tags" Target="../tags/tag408.xml"/><Relationship Id="rId11" Type="http://schemas.openxmlformats.org/officeDocument/2006/relationships/tags" Target="../tags/tag409.xml"/><Relationship Id="rId12" Type="http://schemas.openxmlformats.org/officeDocument/2006/relationships/tags" Target="../tags/tag410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11.xml"/><Relationship Id="rId2" Type="http://schemas.openxmlformats.org/officeDocument/2006/relationships/tags" Target="../tags/tag412.xml"/><Relationship Id="rId3" Type="http://schemas.openxmlformats.org/officeDocument/2006/relationships/tags" Target="../tags/tag413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14.xml"/><Relationship Id="rId2" Type="http://schemas.openxmlformats.org/officeDocument/2006/relationships/tags" Target="../tags/tag415.xml"/><Relationship Id="rId3" Type="http://schemas.openxmlformats.org/officeDocument/2006/relationships/tags" Target="../tags/tag416.xml"/><Relationship Id="rId4" Type="http://schemas.openxmlformats.org/officeDocument/2006/relationships/tags" Target="../tags/tag417.xml"/><Relationship Id="rId5" Type="http://schemas.openxmlformats.org/officeDocument/2006/relationships/tags" Target="../tags/tag418.xml"/><Relationship Id="rId6" Type="http://schemas.openxmlformats.org/officeDocument/2006/relationships/tags" Target="../tags/tag419.xml"/><Relationship Id="rId7" Type="http://schemas.openxmlformats.org/officeDocument/2006/relationships/tags" Target="../tags/tag420.xml"/><Relationship Id="rId8" Type="http://schemas.openxmlformats.org/officeDocument/2006/relationships/tags" Target="../tags/tag421.xml"/><Relationship Id="rId9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22.xml"/><Relationship Id="rId2" Type="http://schemas.openxmlformats.org/officeDocument/2006/relationships/tags" Target="../tags/tag423.xml"/><Relationship Id="rId3" Type="http://schemas.openxmlformats.org/officeDocument/2006/relationships/tags" Target="../tags/tag424.xml"/><Relationship Id="rId4" Type="http://schemas.openxmlformats.org/officeDocument/2006/relationships/tags" Target="../tags/tag425.xml"/><Relationship Id="rId5" Type="http://schemas.openxmlformats.org/officeDocument/2006/relationships/tags" Target="../tags/tag426.xml"/><Relationship Id="rId6" Type="http://schemas.openxmlformats.org/officeDocument/2006/relationships/tags" Target="../tags/tag427.xml"/><Relationship Id="rId7" Type="http://schemas.openxmlformats.org/officeDocument/2006/relationships/tags" Target="../tags/tag428.xml"/><Relationship Id="rId8" Type="http://schemas.openxmlformats.org/officeDocument/2006/relationships/tags" Target="../tags/tag429.xml"/><Relationship Id="rId9" Type="http://schemas.openxmlformats.org/officeDocument/2006/relationships/tags" Target="../tags/tag430.xml"/><Relationship Id="rId10" Type="http://schemas.openxmlformats.org/officeDocument/2006/relationships/tags" Target="../tags/tag431.xml"/><Relationship Id="rId11" Type="http://schemas.openxmlformats.org/officeDocument/2006/relationships/tags" Target="../tags/tag432.xml"/><Relationship Id="rId12" Type="http://schemas.openxmlformats.org/officeDocument/2006/relationships/tags" Target="../tags/tag433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34.xml"/><Relationship Id="rId2" Type="http://schemas.openxmlformats.org/officeDocument/2006/relationships/tags" Target="../tags/tag435.xml"/><Relationship Id="rId3" Type="http://schemas.openxmlformats.org/officeDocument/2006/relationships/tags" Target="../tags/tag436.xml"/><Relationship Id="rId4" Type="http://schemas.openxmlformats.org/officeDocument/2006/relationships/tags" Target="../tags/tag437.xml"/><Relationship Id="rId5" Type="http://schemas.openxmlformats.org/officeDocument/2006/relationships/tags" Target="../tags/tag438.xml"/><Relationship Id="rId6" Type="http://schemas.openxmlformats.org/officeDocument/2006/relationships/tags" Target="../tags/tag439.xml"/><Relationship Id="rId7" Type="http://schemas.openxmlformats.org/officeDocument/2006/relationships/tags" Target="../tags/tag440.xml"/><Relationship Id="rId8" Type="http://schemas.openxmlformats.org/officeDocument/2006/relationships/tags" Target="../tags/tag441.xml"/><Relationship Id="rId9" Type="http://schemas.openxmlformats.org/officeDocument/2006/relationships/tags" Target="../tags/tag442.xml"/><Relationship Id="rId10" Type="http://schemas.openxmlformats.org/officeDocument/2006/relationships/tags" Target="../tags/tag443.xml"/><Relationship Id="rId11" Type="http://schemas.openxmlformats.org/officeDocument/2006/relationships/tags" Target="../tags/tag444.xml"/><Relationship Id="rId12" Type="http://schemas.openxmlformats.org/officeDocument/2006/relationships/tags" Target="../tags/tag445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46.xml"/><Relationship Id="rId2" Type="http://schemas.openxmlformats.org/officeDocument/2006/relationships/tags" Target="../tags/tag447.xml"/><Relationship Id="rId3" Type="http://schemas.openxmlformats.org/officeDocument/2006/relationships/tags" Target="../tags/tag448.xml"/><Relationship Id="rId4" Type="http://schemas.openxmlformats.org/officeDocument/2006/relationships/tags" Target="../tags/tag449.xml"/><Relationship Id="rId5" Type="http://schemas.openxmlformats.org/officeDocument/2006/relationships/tags" Target="../tags/tag450.xml"/><Relationship Id="rId6" Type="http://schemas.openxmlformats.org/officeDocument/2006/relationships/tags" Target="../tags/tag451.xml"/><Relationship Id="rId7" Type="http://schemas.openxmlformats.org/officeDocument/2006/relationships/tags" Target="../tags/tag452.xml"/><Relationship Id="rId8" Type="http://schemas.openxmlformats.org/officeDocument/2006/relationships/tags" Target="../tags/tag453.xml"/><Relationship Id="rId9" Type="http://schemas.openxmlformats.org/officeDocument/2006/relationships/tags" Target="../tags/tag454.xml"/><Relationship Id="rId10" Type="http://schemas.openxmlformats.org/officeDocument/2006/relationships/tags" Target="../tags/tag455.xml"/><Relationship Id="rId11" Type="http://schemas.openxmlformats.org/officeDocument/2006/relationships/tags" Target="../tags/tag456.xml"/><Relationship Id="rId12" Type="http://schemas.openxmlformats.org/officeDocument/2006/relationships/tags" Target="../tags/tag457.xml"/><Relationship Id="rId13" Type="http://schemas.openxmlformats.org/officeDocument/2006/relationships/tags" Target="../tags/tag458.xml"/><Relationship Id="rId14" Type="http://schemas.openxmlformats.org/officeDocument/2006/relationships/tags" Target="../tags/tag459.xml"/><Relationship Id="rId15" Type="http://schemas.openxmlformats.org/officeDocument/2006/relationships/tags" Target="../tags/tag460.xml"/><Relationship Id="rId16" Type="http://schemas.openxmlformats.org/officeDocument/2006/relationships/tags" Target="../tags/tag461.xml"/><Relationship Id="rId17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62.xml"/><Relationship Id="rId2" Type="http://schemas.openxmlformats.org/officeDocument/2006/relationships/tags" Target="../tags/tag463.xml"/><Relationship Id="rId3" Type="http://schemas.openxmlformats.org/officeDocument/2006/relationships/tags" Target="../tags/tag464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>
            <a:normAutofit fontScale="92857"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0" name="标题 4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互联网科技引领2024年数字化转型浪潮</a:t>
            </a:r>
            <a:endParaRPr altLang="en-US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NEW PRODUCT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5000" lnSpcReduction="1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9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625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96" name="圆角矩形 9"/>
          <p:cNvSpPr/>
          <p:nvPr>
            <p:custDataLst>
              <p:tags r:id="rId3"/>
            </p:custDataLst>
          </p:nvPr>
        </p:nvSpPr>
        <p:spPr>
          <a:xfrm>
            <a:off x="6051550" y="132207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3" name="直接连接符 13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6161405" y="188595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8" name="序号"/>
          <p:cNvSpPr txBox="1"/>
          <p:nvPr>
            <p:custDataLst>
              <p:tags r:id="rId5"/>
            </p:custDataLst>
          </p:nvPr>
        </p:nvSpPr>
        <p:spPr>
          <a:xfrm>
            <a:off x="6239510" y="144081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01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00" name="标题"/>
          <p:cNvSpPr txBox="1"/>
          <p:nvPr>
            <p:custDataLst>
              <p:tags r:id="rId6"/>
            </p:custDataLst>
          </p:nvPr>
        </p:nvSpPr>
        <p:spPr>
          <a:xfrm>
            <a:off x="6239510" y="194754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94118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7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互联网科技的发展趋势</a:t>
            </a:r>
            <a:endParaRPr altLang="en-US" dirty="0" sz="17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02" name="圆角矩形 39"/>
          <p:cNvSpPr/>
          <p:nvPr>
            <p:custDataLst>
              <p:tags r:id="rId7"/>
            </p:custDataLst>
          </p:nvPr>
        </p:nvSpPr>
        <p:spPr>
          <a:xfrm>
            <a:off x="9006205" y="132207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5" name="直接连接符 60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9116060" y="188595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4" name="序号"/>
          <p:cNvSpPr txBox="1"/>
          <p:nvPr>
            <p:custDataLst>
              <p:tags r:id="rId9"/>
            </p:custDataLst>
          </p:nvPr>
        </p:nvSpPr>
        <p:spPr>
          <a:xfrm>
            <a:off x="9194165" y="144081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02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06" name="标题"/>
          <p:cNvSpPr txBox="1"/>
          <p:nvPr>
            <p:custDataLst>
              <p:tags r:id="rId10"/>
            </p:custDataLst>
          </p:nvPr>
        </p:nvSpPr>
        <p:spPr>
          <a:xfrm>
            <a:off x="9194165" y="194754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94118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7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数字化转型的必要性和挑战</a:t>
            </a:r>
            <a:endParaRPr altLang="en-US" dirty="0" sz="17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08" name="圆角矩形 72"/>
          <p:cNvSpPr/>
          <p:nvPr>
            <p:custDataLst>
              <p:tags r:id="rId11"/>
            </p:custDataLst>
          </p:nvPr>
        </p:nvSpPr>
        <p:spPr>
          <a:xfrm>
            <a:off x="6051550" y="307975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7" name="直接连接符 96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6161405" y="364363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0" name="序号"/>
          <p:cNvSpPr txBox="1"/>
          <p:nvPr>
            <p:custDataLst>
              <p:tags r:id="rId13"/>
            </p:custDataLst>
          </p:nvPr>
        </p:nvSpPr>
        <p:spPr>
          <a:xfrm>
            <a:off x="6239510" y="319849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03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12" name="标题"/>
          <p:cNvSpPr txBox="1"/>
          <p:nvPr>
            <p:custDataLst>
              <p:tags r:id="rId14"/>
            </p:custDataLst>
          </p:nvPr>
        </p:nvSpPr>
        <p:spPr>
          <a:xfrm>
            <a:off x="6239510" y="370522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94118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7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互联网科技如何引领数字化转型</a:t>
            </a:r>
            <a:endParaRPr altLang="en-US" dirty="0" sz="17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14" name="圆角矩形 104"/>
          <p:cNvSpPr/>
          <p:nvPr>
            <p:custDataLst>
              <p:tags r:id="rId15"/>
            </p:custDataLst>
          </p:nvPr>
        </p:nvSpPr>
        <p:spPr>
          <a:xfrm>
            <a:off x="9006205" y="307975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9" name="直接连接符 105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9116060" y="364363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6" name="序号"/>
          <p:cNvSpPr txBox="1"/>
          <p:nvPr>
            <p:custDataLst>
              <p:tags r:id="rId17"/>
            </p:custDataLst>
          </p:nvPr>
        </p:nvSpPr>
        <p:spPr>
          <a:xfrm>
            <a:off x="9194165" y="319849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04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18" name="标题"/>
          <p:cNvSpPr txBox="1"/>
          <p:nvPr>
            <p:custDataLst>
              <p:tags r:id="rId18"/>
            </p:custDataLst>
          </p:nvPr>
        </p:nvSpPr>
        <p:spPr>
          <a:xfrm>
            <a:off x="9194165" y="370522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94118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7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数字化转型中的机遇和挑战</a:t>
            </a:r>
            <a:endParaRPr altLang="en-US" dirty="0" sz="17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20" name="圆角矩形 113"/>
          <p:cNvSpPr/>
          <p:nvPr>
            <p:custDataLst>
              <p:tags r:id="rId19"/>
            </p:custDataLst>
          </p:nvPr>
        </p:nvSpPr>
        <p:spPr>
          <a:xfrm>
            <a:off x="6051550" y="483743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71" name="直接连接符 114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6161405" y="540131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22" name="序号"/>
          <p:cNvSpPr txBox="1"/>
          <p:nvPr>
            <p:custDataLst>
              <p:tags r:id="rId21"/>
            </p:custDataLst>
          </p:nvPr>
        </p:nvSpPr>
        <p:spPr>
          <a:xfrm>
            <a:off x="6239510" y="495617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05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24" name="标题"/>
          <p:cNvSpPr txBox="1"/>
          <p:nvPr>
            <p:custDataLst>
              <p:tags r:id="rId22"/>
            </p:custDataLst>
          </p:nvPr>
        </p:nvSpPr>
        <p:spPr>
          <a:xfrm>
            <a:off x="6239510" y="546290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65833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如何应对数字化转型的挑战和机遇</a:t>
            </a:r>
            <a:endParaRPr altLang="en-US" dirty="0" sz="2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26" name="圆角矩形 122"/>
          <p:cNvSpPr/>
          <p:nvPr>
            <p:custDataLst>
              <p:tags r:id="rId23"/>
            </p:custDataLst>
          </p:nvPr>
        </p:nvSpPr>
        <p:spPr>
          <a:xfrm>
            <a:off x="9006205" y="483743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73" name="直接连接符 123"/>
          <p:cNvCxnSpPr>
            <a:cxnSpLocks/>
          </p:cNvCxnSpPr>
          <p:nvPr>
            <p:custDataLst>
              <p:tags r:id="rId24"/>
            </p:custDataLst>
          </p:nvPr>
        </p:nvCxnSpPr>
        <p:spPr>
          <a:xfrm>
            <a:off x="9116060" y="540131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28" name="序号"/>
          <p:cNvSpPr txBox="1"/>
          <p:nvPr>
            <p:custDataLst>
              <p:tags r:id="rId25"/>
            </p:custDataLst>
          </p:nvPr>
        </p:nvSpPr>
        <p:spPr>
          <a:xfrm>
            <a:off x="9194165" y="495617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06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30" name="标题"/>
          <p:cNvSpPr txBox="1"/>
          <p:nvPr>
            <p:custDataLst>
              <p:tags r:id="rId26"/>
            </p:custDataLst>
          </p:nvPr>
        </p:nvSpPr>
        <p:spPr>
          <a:xfrm>
            <a:off x="9194165" y="546290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94118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7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未来数字化转型的趋势和展望</a:t>
            </a:r>
            <a:endParaRPr altLang="en-US" dirty="0" sz="17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2593"/>
          </a:bodyPr>
          <a:p>
            <a:r>
              <a:rPr altLang="en-US" lang="zh-CN"/>
              <a:t>互联网科技的发展趋势</a:t>
            </a:r>
            <a:endParaRPr altLang="en-US" lang="zh-CN"/>
          </a:p>
        </p:txBody>
      </p:sp>
      <p:sp>
        <p:nvSpPr>
          <p:cNvPr id="1048998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5G技术的普及和应用</a:t>
            </a:r>
            <a:endParaRPr altLang="en-US" lang="zh-CN"/>
          </a:p>
        </p:txBody>
      </p:sp>
      <p:sp>
        <p:nvSpPr>
          <p:cNvPr id="104907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5G技术将进一步推动互联网科技的发展，提升网络速度和稳定性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5G技术将促进物联网、智能家居等领域的快速发展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5G技术将为远程医疗、在线教育等提供更好的技术支持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5G技术的普及将加速数字化转型的进程，推动各行业的创新发展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云计算的深入发展</a:t>
            </a:r>
            <a:endParaRPr altLang="en-US" lang="zh-CN"/>
          </a:p>
        </p:txBody>
      </p:sp>
      <p:sp>
        <p:nvSpPr>
          <p:cNvPr id="104914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云计算将进一步促进企业间的信息共享和协同工作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云计算已成为企业数字化转型的关键技术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云计算的深入发展将推动企业实现更高效的数据处理和分析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云计算的深入发展将为企业提供更灵活、可扩展的计算资源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人工智能技术的广泛应用</a:t>
            </a:r>
            <a:endParaRPr altLang="en-US" lang="zh-CN"/>
          </a:p>
        </p:txBody>
      </p:sp>
      <p:sp>
        <p:nvSpPr>
          <p:cNvPr id="104921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人工智能技术成为互联网科技的重要组成部分，推动数字化转型浪潮的发展。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人工智能技术在2024年将更加广泛地应用于各个领域，如智能制造、智能家居、智慧金融等。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人工智能技术将与大数据、云计算等技术深度融合，提高数字化转型的效率和智能化水平。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人工智能技术的发展将带来更多的商业机会和创新创业机会，促进经济的持续发展。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区块链技术的应用和探索</a:t>
            </a:r>
            <a:endParaRPr altLang="en-US" lang="zh-CN"/>
          </a:p>
        </p:txBody>
      </p:sp>
      <p:sp>
        <p:nvSpPr>
          <p:cNvPr id="104927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7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7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7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区块链技术在金融领域的应用和影响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区块链技术的基本原理和特点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区块链技术在物联网领域的应用和探索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区块链技术的未来发展趋势和挑战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2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4444"/>
          </a:bodyPr>
          <a:p>
            <a:r>
              <a:rPr altLang="en-US" lang="zh-CN"/>
              <a:t>数字化转型的必要性和挑战</a:t>
            </a:r>
            <a:endParaRPr altLang="en-US" lang="zh-CN"/>
          </a:p>
        </p:txBody>
      </p:sp>
      <p:sp>
        <p:nvSpPr>
          <p:cNvPr id="1049334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企业数字化转型的必要性</a:t>
            </a:r>
            <a:endParaRPr altLang="en-US" lang="zh-CN"/>
          </a:p>
        </p:txBody>
      </p:sp>
      <p:sp>
        <p:nvSpPr>
          <p:cNvPr id="104940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0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提高企业生产效率和竞争力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1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1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满足客户需求和适应市场变化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1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2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降低运营成本和创新商业模式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2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2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提升企业形象和品牌价值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数字化转型面临的挑战和问题</a:t>
            </a:r>
            <a:endParaRPr altLang="en-US" lang="zh-CN"/>
          </a:p>
        </p:txBody>
      </p:sp>
      <p:sp>
        <p:nvSpPr>
          <p:cNvPr id="104947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数据安全和隐私保护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技术更新和人才需求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组织文化和变革管理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法规政策和合规性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数字化转型的成功案例和经验</a:t>
            </a:r>
            <a:endParaRPr altLang="en-US" lang="zh-CN"/>
          </a:p>
        </p:txBody>
      </p:sp>
      <p:sp>
        <p:nvSpPr>
          <p:cNvPr id="104954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经验：数字化转型需要强大的技术支持和人才储备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案例：某电商平台的数字化转型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案例：某传统制造企业的数字化转型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经验：数字化转型需要明确的目标和战略规划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2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4444"/>
          </a:bodyPr>
          <a:p>
            <a:r>
              <a:rPr altLang="en-US" lang="zh-CN"/>
              <a:t>互联网科技如何引领数字化转型</a:t>
            </a:r>
            <a:endParaRPr altLang="en-US" lang="zh-CN"/>
          </a:p>
        </p:txBody>
      </p:sp>
      <p:sp>
        <p:nvSpPr>
          <p:cNvPr id="1049624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互联网科技对传统产业的升级改造</a:t>
            </a:r>
            <a:endParaRPr altLang="en-US" lang="zh-CN"/>
          </a:p>
        </p:txBody>
      </p:sp>
      <p:sp>
        <p:nvSpPr>
          <p:cNvPr id="104969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0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0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互联网科技促进企业间信息共享与协同工作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1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互联网科技提升企业运营效率与市场竞争力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1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互联网科技推动传统产业数字化转型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1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云计算、大数据等技术助力企业实现智能化升级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互联网科技对新兴产业的推动作用</a:t>
            </a:r>
            <a:endParaRPr altLang="en-US" lang="zh-CN"/>
          </a:p>
        </p:txBody>
      </p:sp>
      <p:sp>
        <p:nvSpPr>
          <p:cNvPr id="104976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7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7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人工智能：提升生产效率，推动产业升级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8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物联网：实现设备间的互联互通，提升产业智能化水平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8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云计算：提供弹性的计算资源，降低企业IT成本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8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大数据：分析海量数据，为企业决策提供支持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互联网科技在数字化转型中的关键作用</a:t>
            </a:r>
            <a:endParaRPr altLang="en-US" lang="zh-CN"/>
          </a:p>
        </p:txBody>
      </p:sp>
      <p:sp>
        <p:nvSpPr>
          <p:cNvPr id="104983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云计算：提供弹性和可扩展的计算资源，支持企业快速响应市场变化。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人工智能：提升自动化水平，提高生产效率，创新业务模式。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5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物联网：实现设备连接和数据共享，提升企业运营透明度。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大数据：通过数据分析和挖掘，优化企业决策，提升运营效率。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互联网科技对未来数字化社会的影响和展望</a:t>
            </a:r>
            <a:endParaRPr altLang="en-US" lang="zh-CN"/>
          </a:p>
        </p:txBody>
      </p:sp>
      <p:sp>
        <p:nvSpPr>
          <p:cNvPr id="104992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互联网科技将助力政府实现智慧政务，提高治理能力和公共服务水平，推动社会治理创新。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互联网科技的发展将进一步推动数字化转型，实现更高效、智能的生产和服务。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互联网科技将促进各行业跨界融合，催生更多新业态、新模式，满足消费者个性化需求。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互联网科技将促进全球数字化合作与交流，推动全球数字经济发展，构建人类命运共同体。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8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4444"/>
          </a:bodyPr>
          <a:p>
            <a:r>
              <a:rPr altLang="en-US" lang="zh-CN"/>
              <a:t>数字化转型中的机遇和挑战</a:t>
            </a:r>
            <a:endParaRPr altLang="en-US" lang="zh-CN"/>
          </a:p>
        </p:txBody>
      </p:sp>
      <p:sp>
        <p:nvSpPr>
          <p:cNvPr id="1050000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数字化转型带来的商业机遇和挑战</a:t>
            </a:r>
            <a:endParaRPr altLang="en-US" lang="zh-CN"/>
          </a:p>
        </p:txBody>
      </p:sp>
      <p:sp>
        <p:nvSpPr>
          <p:cNvPr id="1050072" name="正文"/>
          <p:cNvSpPr txBox="1"/>
          <p:nvPr>
            <p:custDataLst>
              <p:tags r:id="rId1"/>
            </p:custDataLst>
          </p:nvPr>
        </p:nvSpPr>
        <p:spPr>
          <a:xfrm>
            <a:off x="2821134" y="2000074"/>
            <a:ext cx="6543059" cy="596990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商业机遇：互联网科技的发展为数字化转型提供了强大的动力，为企业提供了更广阔的市场和更多的商业机会。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标题"/>
          <p:cNvSpPr txBox="1"/>
          <p:nvPr>
            <p:custDataLst>
              <p:tags r:id="rId2"/>
            </p:custDataLst>
          </p:nvPr>
        </p:nvSpPr>
        <p:spPr>
          <a:xfrm>
            <a:off x="2821807" y="1490400"/>
            <a:ext cx="6543059" cy="444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76" name="标题"/>
          <p:cNvSpPr txBox="1"/>
          <p:nvPr>
            <p:custDataLst>
              <p:tags r:id="rId3"/>
            </p:custDataLst>
          </p:nvPr>
        </p:nvSpPr>
        <p:spPr>
          <a:xfrm>
            <a:off x="2821807" y="5142840"/>
            <a:ext cx="6543059" cy="444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78" name="正文"/>
          <p:cNvSpPr txBox="1"/>
          <p:nvPr>
            <p:custDataLst>
              <p:tags r:id="rId4"/>
            </p:custDataLst>
          </p:nvPr>
        </p:nvSpPr>
        <p:spPr>
          <a:xfrm>
            <a:off x="2821807" y="5652515"/>
            <a:ext cx="6543059" cy="596990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抓住机遇：企业需要紧跟数字化转型的步伐，抓住商业机遇，实现可持续发展。同时，也需要积极应对挑战，确保数字化转型的成功实施。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正文"/>
          <p:cNvSpPr txBox="1"/>
          <p:nvPr>
            <p:custDataLst>
              <p:tags r:id="rId5"/>
            </p:custDataLst>
          </p:nvPr>
        </p:nvSpPr>
        <p:spPr>
          <a:xfrm>
            <a:off x="2821807" y="3217106"/>
            <a:ext cx="6543059" cy="596990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挑战：数字化转型需要企业投入大量的人力、物力和财力，同时需要应对技术更新换代、数据安全和隐私保护等方面的挑战。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2" name="标题"/>
          <p:cNvSpPr txBox="1"/>
          <p:nvPr>
            <p:custDataLst>
              <p:tags r:id="rId6"/>
            </p:custDataLst>
          </p:nvPr>
        </p:nvSpPr>
        <p:spPr>
          <a:xfrm>
            <a:off x="2822479" y="2708104"/>
            <a:ext cx="6543059" cy="444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84" name="标题"/>
          <p:cNvSpPr txBox="1"/>
          <p:nvPr>
            <p:custDataLst>
              <p:tags r:id="rId7"/>
            </p:custDataLst>
          </p:nvPr>
        </p:nvSpPr>
        <p:spPr>
          <a:xfrm>
            <a:off x="2822479" y="3925136"/>
            <a:ext cx="6543059" cy="444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86" name="正文"/>
          <p:cNvSpPr txBox="1"/>
          <p:nvPr>
            <p:custDataLst>
              <p:tags r:id="rId8"/>
            </p:custDataLst>
          </p:nvPr>
        </p:nvSpPr>
        <p:spPr>
          <a:xfrm>
            <a:off x="2821807" y="4434810"/>
            <a:ext cx="6543059" cy="596990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机遇与挑战并存：数字化转型为企业带来了前所未有的商业机遇，但同时也带来了前所未有的挑战，需要企业具备创新意识和应对能力。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数字化转型对个人生活的影响和改变</a:t>
            </a:r>
            <a:endParaRPr altLang="en-US" lang="zh-CN"/>
          </a:p>
        </p:txBody>
      </p:sp>
      <p:sp>
        <p:nvSpPr>
          <p:cNvPr id="105013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社交方式的改变：数字化转型让人们更多地使用社交媒体和即时通讯工具，改变了人们的社交方式和信息传播方式。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消费模式的改变：数字化转型让电子商务和移动支付得到了广泛应用，改变了人们的消费模式和购物习惯。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职业发展的改变：数字化转型带来了许多新的职业和就业机会，同时也对传统职业提出了挑战和要求。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信息获取方式的改变：数字化转型让人们更容易获取各种信息，提高了信息传播的效率和准确性。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数字化转型对社会发展的影响和作用</a:t>
            </a:r>
            <a:endParaRPr altLang="en-US" lang="zh-CN"/>
          </a:p>
        </p:txBody>
      </p:sp>
      <p:sp>
        <p:nvSpPr>
          <p:cNvPr id="105020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提高生产效率和生活质量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促进经济发展和就业增长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推动科技创新和产业升级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增强社会治理和公共服务能力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数字化转型中的安全和隐私保护问题</a:t>
            </a:r>
            <a:endParaRPr altLang="en-US" lang="zh-CN"/>
          </a:p>
        </p:txBody>
      </p:sp>
      <p:sp>
        <p:nvSpPr>
          <p:cNvPr id="1050258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0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2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4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6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政策法规在安全和隐私保护中的作用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268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0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2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企业如何应对安全和隐私挑战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4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6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8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数据泄露和隐私侵犯的风险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280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82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84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互联网科技发展带来的安全威胁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0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如何应对数字化转型的挑战和机遇</a:t>
            </a:r>
            <a:endParaRPr altLang="en-US" lang="zh-CN"/>
          </a:p>
        </p:txBody>
      </p:sp>
      <p:sp>
        <p:nvSpPr>
          <p:cNvPr id="1050332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企业如何应对数字化转型的挑战和机遇</a:t>
            </a:r>
            <a:endParaRPr altLang="en-US" lang="zh-CN"/>
          </a:p>
        </p:txBody>
      </p:sp>
      <p:sp>
        <p:nvSpPr>
          <p:cNvPr id="105040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加强人才培养和团队建设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了解数字化转型的必要性和趋势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2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2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2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制定明确的数字化转型战略和计划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3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3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3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积极拥抱新技术和创新模式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个人如何适应数字化转型的趋势和变化</a:t>
            </a:r>
            <a:endParaRPr altLang="en-US" lang="zh-CN"/>
          </a:p>
        </p:txBody>
      </p:sp>
      <p:sp>
        <p:nvSpPr>
          <p:cNvPr id="105048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8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8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8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9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保持学习心态：不断更新知识和技能，适应快速变化的数字化环境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9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提升数字技能：学习新技术和数字工具，增强数字素养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9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积极参与数字化转型：主动拥抱新技术和变革，利用数字化转型的机会提升个人竞争力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9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建立数字化人脉：利用社交媒体和其他数字工具拓展人脉，建立个人品牌形象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社会如何应对数字化转型带来的影响和问题</a:t>
            </a:r>
            <a:endParaRPr altLang="en-US" lang="zh-CN"/>
          </a:p>
        </p:txBody>
      </p:sp>
      <p:sp>
        <p:nvSpPr>
          <p:cNvPr id="105054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4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5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5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6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创新驱动：鼓励企业加大研发投入，推动技术创新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6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958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跨界合作：加强不同行业之间的合作，共同应对数字化转型的挑战和机遇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6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政府政策支持：制定相关政策，鼓励企业进行数字化转型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6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人才培养：加强数字化人才的培养和引进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1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如何保障数字化转型中的安全和隐私保护</a:t>
            </a:r>
            <a:endParaRPr altLang="en-US" lang="zh-CN"/>
          </a:p>
        </p:txBody>
      </p:sp>
      <p:sp>
        <p:nvSpPr>
          <p:cNvPr id="105061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61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2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62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3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建立用户隐私保护机制，确保用户个人隐私不被泄露。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63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定期进行安全漏洞检测和修复，提高系统的安全性。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63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建立完善的数据安全管理制度，确保数据的安全存储和传输。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63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采用加密技术对敏感数据进行加密处理，保障数据的安全性。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82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未来数字化转型的趋势和展望</a:t>
            </a:r>
            <a:endParaRPr altLang="en-US" lang="zh-CN"/>
          </a:p>
        </p:txBody>
      </p:sp>
      <p:sp>
        <p:nvSpPr>
          <p:cNvPr id="1050684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06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5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未来数字化转型的发展趋势和方向</a:t>
            </a:r>
            <a:endParaRPr altLang="en-US" lang="zh-CN"/>
          </a:p>
        </p:txBody>
      </p:sp>
      <p:sp>
        <p:nvSpPr>
          <p:cNvPr id="105075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75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76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76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76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5G、物联网等新一代信息技术加速数字化转型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6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人工智能和机器学习在各行业的广泛应用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6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数据驱动决策，提升企业运营效率和客户体验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7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云计算成为数字化转型的基础设施和平台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1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未来数字化转型的关键技术和应用场景</a:t>
            </a:r>
            <a:endParaRPr altLang="en-US" lang="zh-CN"/>
          </a:p>
        </p:txBody>
      </p:sp>
      <p:sp>
        <p:nvSpPr>
          <p:cNvPr id="105081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82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2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人工智能：在医疗、金融、教育等领域的应用将更加广泛，提高生产效率和服务质量。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2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82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82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区块链技术：将促进数据安全和透明度，优化供应链管理和金融服务。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3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83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83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5G通信技术：将加速物联网的发展，实现智能交通、远程医疗等领域的创新应用。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3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83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84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云计算技术：将为企业提供灵活、高效的数据存储和处理服务，助力数字化转型。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8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未来数字化转型对人类社会的影响和改变</a:t>
            </a:r>
            <a:endParaRPr altLang="en-US" lang="zh-CN"/>
          </a:p>
        </p:txBody>
      </p:sp>
      <p:sp>
        <p:nvSpPr>
          <p:cNvPr id="105088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89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89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生产效率提升：数字化转型将大幅提高生产效率，降低成本，提升企业竞争力。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9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89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89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商业模式创新：数字化转型将推动企业创新商业模式，开拓新的市场机会。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0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90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90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个性化需求满足：数字化转型将使企业更好地满足消费者的个性化需求，提升消费体验。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0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90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91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社会协作增强：数字化转型将促进社会各界的协作与交流，推动社会进步与发展。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5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未来数字化转型的挑战和机遇</a:t>
            </a:r>
            <a:endParaRPr altLang="en-US" lang="zh-CN"/>
          </a:p>
        </p:txBody>
      </p:sp>
      <p:sp>
        <p:nvSpPr>
          <p:cNvPr id="105095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6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6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6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机遇：新业态和新模式的涌现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6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6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7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7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挑战：数据安全和隐私保护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7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7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7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8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挑战：技术更新换代和人才培养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8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8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8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8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机遇：提高生产效率和生活质量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34" name="文本占位符 2"/>
          <p:cNvSpPr>
            <a:spLocks noGrp="1"/>
          </p:cNvSpPr>
          <p:nvPr>
            <p:ph type="body" idx="8"/>
            <p:custDataLst>
              <p:tags r:id="rId1"/>
            </p:custDataLst>
          </p:nvPr>
        </p:nvSpPr>
        <p:spPr/>
        <p:txBody>
          <a:bodyPr>
            <a:normAutofit fontScale="92857"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51036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6.xml><?xml version="1.0" encoding="utf-8"?>
<p:tagLst xmlns:p="http://schemas.openxmlformats.org/presentationml/2006/main">
  <p:tag name="KSO_WM_UNIT_PRESET_TEXT" val="NEW PRODUCT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2*i*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3*i*6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CONTENT_GROUP_TYPE" val="contentchip"/>
  <p:tag name="KSO_WM_UNIT_TYPE" val="i"/>
  <p:tag name="KSO_WM_UNIT_INDEX" val="3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PART 01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5*i*1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7*i*1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8*i*1"/>
  <p:tag name="KSO_WM_UNIT_LAYERLEVEL" val="1"/>
  <p:tag name="KSO_WM_TAG_VERSION" val="1.0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1.0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1.0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1*i*4"/>
  <p:tag name="KSO_WM_UNIT_LAYERLEVEL" val="1"/>
  <p:tag name="KSO_WM_TAG_VERSION" val="1.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1*i*5"/>
  <p:tag name="KSO_WM_UNIT_LAYERLEVEL" val="1"/>
  <p:tag name="KSO_WM_TAG_VERSION" val="1.0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11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1*i*10"/>
  <p:tag name="KSO_WM_UNIT_LAYERLEVEL" val="1"/>
  <p:tag name="KSO_WM_TAG_VERSION" val="1.0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1*i*11"/>
  <p:tag name="KSO_WM_UNIT_LAYERLEVEL" val="1"/>
  <p:tag name="KSO_WM_TAG_VERSION" val="1.0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1*i*12"/>
  <p:tag name="KSO_WM_UNIT_LAYERLEVEL" val="1"/>
  <p:tag name="KSO_WM_TAG_VERSION" val="1.0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1*i*13"/>
  <p:tag name="KSO_WM_UNIT_LAYERLEVEL" val="1"/>
  <p:tag name="KSO_WM_TAG_VERSION" val="1.0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5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51"/>
</p:tagLst>
</file>

<file path=ppt/tags/tag13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51"/>
  <p:tag name="KSO_WM_SPECIAL_SOURCE" val="bdnull"/>
  <p:tag name="KSO_WM_TEMPLATE_THUMBS_INDEX" val="1、9"/>
</p:tagLst>
</file>

<file path=ppt/tags/tag13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51_1*f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1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41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51_1*b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  <p:tag name="KSO_WM_UNIT_PRESET_TEXT" val="NEW PRODUCT"/>
</p:tagLst>
</file>

<file path=ppt/tags/tag142.xml><?xml version="1.0" encoding="utf-8"?>
<p:tagLst xmlns:p="http://schemas.openxmlformats.org/presentationml/2006/main">
  <p:tag name="KSO_WM_SLIDE_ID" val="custom2023025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5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32.85&quot;,&quot;top&quot;:&quot;119.55&quot;,&quot;width&quot;:&quot;539.75&quot;,&quot;height&quot;:&quot;310.35&quot;}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51_6*b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4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6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51_6*l_h_i*1_1_3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1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251_6*l_h_i*1_1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1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2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2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51_6*l_h_i*1_2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2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3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3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51_6*l_h_i*1_3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3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4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4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51_6*l_h_i*1_4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4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5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5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51_6*l_h_i*1_5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5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6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6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51_6*l_h_i*1_6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6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SLIDE_ID" val="custom2023025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5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1"/>
</p:tagLst>
</file>

<file path=ppt/tags/tag172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2"/>
</p:tagLst>
</file>

<file path=ppt/tags/tag215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3"/>
</p:tagLst>
</file>

<file path=ppt/tags/tag258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4"/>
</p:tagLst>
</file>

<file path=ppt/tags/tag321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07_4*l_h_f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07_4*l_h_a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707_4*l_h_a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707_4*l_h_f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07_4*l_h_f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07_4*l_h_a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707_4*l_h_a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707_4*l_h_f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5"/>
</p:tagLst>
</file>

<file path=ppt/tags/tag362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4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6"/>
</p:tagLst>
</file>

<file path=ppt/tags/tag413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51_9*f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汇报人：WPS"/>
</p:tagLst>
</file>

<file path=ppt/tags/tag4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9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464.xml><?xml version="1.0" encoding="utf-8"?>
<p:tagLst xmlns:p="http://schemas.openxmlformats.org/presentationml/2006/main">
  <p:tag name="KSO_WM_SLIDE_ID" val="custom2023025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5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TEMPLATE_THUMBS_INDEX" val="1、19"/>
  <p:tag name="KSO_WM_SLIDE_CONTENT_AREA" val="{&quot;left&quot;:&quot;32.85&quot;,&quot;top&quot;:&quot;119.55&quot;,&quot;width&quot;:&quot;539.75&quot;,&quot;height&quot;:&quot;310.3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9">
      <a:dk1>
        <a:srgbClr val="000000"/>
      </a:dk1>
      <a:lt1>
        <a:srgbClr val="FFFFFF"/>
      </a:lt1>
      <a:dk2>
        <a:srgbClr val="00175A"/>
      </a:dk2>
      <a:lt2>
        <a:srgbClr val="F0F0F0"/>
      </a:lt2>
      <a:accent1>
        <a:srgbClr val="5DC8FD"/>
      </a:accent1>
      <a:accent2>
        <a:srgbClr val="62CFE9"/>
      </a:accent2>
      <a:accent3>
        <a:srgbClr val="67D6D5"/>
      </a:accent3>
      <a:accent4>
        <a:srgbClr val="6BDCC1"/>
      </a:accent4>
      <a:accent5>
        <a:srgbClr val="70E3AD"/>
      </a:accent5>
      <a:accent6>
        <a:srgbClr val="75EA99"/>
      </a:accent6>
      <a:hlink>
        <a:srgbClr val="4472C4"/>
      </a:hlink>
      <a:folHlink>
        <a:srgbClr val="F67FFF"/>
      </a:folHlink>
    </a:clrScheme>
    <a:fontScheme name="稻壳儿-黑体常规2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rgbClr val="1F6E8E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2024-01-06T09:33:48Z</dcterms:created>
  <dcterms:modified xsi:type="dcterms:W3CDTF">2024-01-06T09:33:48Z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4d580ed182dc4356b728d31214595093_21</vt:lpwstr>
  </property>
</Properties>
</file>