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</p:sldMasterIdLst>
  <p:notesMasterIdLst>
    <p:notesMasterId r:id="rId6"/>
  </p:notesMasterIdLst>
  <p:sldIdLst>
    <p:sldId id="312" r:id="rId5"/>
    <p:sldId id="316" r:id="rId7"/>
    <p:sldId id="327" r:id="rId8"/>
    <p:sldId id="328" r:id="rId9"/>
    <p:sldId id="325" r:id="rId10"/>
    <p:sldId id="320" r:id="rId11"/>
    <p:sldId id="335" r:id="rId12"/>
    <p:sldId id="326" r:id="rId13"/>
    <p:sldId id="333" r:id="rId14"/>
    <p:sldId id="338" r:id="rId15"/>
    <p:sldId id="344" r:id="rId16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3998" userDrawn="1">
          <p15:clr>
            <a:srgbClr val="A4A3A4"/>
          </p15:clr>
        </p15:guide>
        <p15:guide id="5" orient="horz" pos="391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97CD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2136" y="1020"/>
      </p:cViewPr>
      <p:guideLst>
        <p:guide pos="384"/>
        <p:guide pos="7256"/>
        <p:guide orient="horz" pos="648"/>
        <p:guide orient="horz" pos="3998"/>
        <p:guide orient="horz" pos="3918"/>
        <p:guide orient="horz"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0" Type="http://schemas.openxmlformats.org/officeDocument/2006/relationships/tags" Target="tags/tag42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484B2-A008-43EC-B1A1-DA2DA32B10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5"/>
          <p:cNvSpPr/>
          <p:nvPr userDrawn="1"/>
        </p:nvSpPr>
        <p:spPr>
          <a:xfrm>
            <a:off x="0" y="1191144"/>
            <a:ext cx="3726486" cy="3725761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  <p:sp>
        <p:nvSpPr>
          <p:cNvPr id="7" name="Oval 2"/>
          <p:cNvSpPr/>
          <p:nvPr userDrawn="1"/>
        </p:nvSpPr>
        <p:spPr>
          <a:xfrm>
            <a:off x="-861105" y="1014259"/>
            <a:ext cx="3407543" cy="3406878"/>
          </a:xfrm>
          <a:prstGeom prst="ellipse">
            <a:avLst/>
          </a:prstGeom>
          <a:solidFill>
            <a:srgbClr val="D17DFC">
              <a:alpha val="17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2700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  <p:sp>
        <p:nvSpPr>
          <p:cNvPr id="8" name="Oval 5"/>
          <p:cNvSpPr/>
          <p:nvPr userDrawn="1"/>
        </p:nvSpPr>
        <p:spPr>
          <a:xfrm>
            <a:off x="9281199" y="2165684"/>
            <a:ext cx="2427312" cy="2426838"/>
          </a:xfrm>
          <a:prstGeom prst="ellipse">
            <a:avLst/>
          </a:prstGeom>
          <a:solidFill>
            <a:srgbClr val="D17DFC">
              <a:alpha val="1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2700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  <p:sp>
        <p:nvSpPr>
          <p:cNvPr id="9" name="Oval 6"/>
          <p:cNvSpPr/>
          <p:nvPr userDrawn="1"/>
        </p:nvSpPr>
        <p:spPr>
          <a:xfrm>
            <a:off x="8765409" y="-619125"/>
            <a:ext cx="3094723" cy="3094120"/>
          </a:xfrm>
          <a:prstGeom prst="ellipse">
            <a:avLst/>
          </a:prstGeom>
          <a:solidFill>
            <a:srgbClr val="4F97CD"/>
          </a:solidFill>
          <a:ln w="12700" cap="flat" cmpd="sng" algn="ctr">
            <a:noFill/>
            <a:prstDash val="solid"/>
            <a:miter lim="800000"/>
          </a:ln>
          <a:effectLst>
            <a:softEdge rad="12700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  <p:sp>
        <p:nvSpPr>
          <p:cNvPr id="10" name="Oval 7"/>
          <p:cNvSpPr/>
          <p:nvPr userDrawn="1"/>
        </p:nvSpPr>
        <p:spPr>
          <a:xfrm>
            <a:off x="3827878" y="5286068"/>
            <a:ext cx="3407543" cy="3406878"/>
          </a:xfrm>
          <a:prstGeom prst="ellipse">
            <a:avLst/>
          </a:prstGeom>
          <a:solidFill>
            <a:srgbClr val="F1CDFC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2700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  <p:sp>
        <p:nvSpPr>
          <p:cNvPr id="11" name="Oval 9"/>
          <p:cNvSpPr/>
          <p:nvPr userDrawn="1"/>
        </p:nvSpPr>
        <p:spPr>
          <a:xfrm>
            <a:off x="0" y="4906603"/>
            <a:ext cx="2599605" cy="2599097"/>
          </a:xfrm>
          <a:prstGeom prst="ellipse">
            <a:avLst/>
          </a:prstGeom>
          <a:solidFill>
            <a:srgbClr val="4D27D9"/>
          </a:solidFill>
          <a:ln w="12700" cap="flat" cmpd="sng" algn="ctr">
            <a:noFill/>
            <a:prstDash val="solid"/>
            <a:miter lim="800000"/>
          </a:ln>
          <a:effectLst>
            <a:softEdge rad="10922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  <p:sp>
        <p:nvSpPr>
          <p:cNvPr id="14" name="Oval 5"/>
          <p:cNvSpPr/>
          <p:nvPr userDrawn="1"/>
        </p:nvSpPr>
        <p:spPr>
          <a:xfrm>
            <a:off x="8245642" y="4329156"/>
            <a:ext cx="3758569" cy="3757837"/>
          </a:xfrm>
          <a:prstGeom prst="ellipse">
            <a:avLst/>
          </a:prstGeom>
          <a:solidFill>
            <a:srgbClr val="76AED8">
              <a:alpha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2700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312821" y="340895"/>
            <a:ext cx="11566358" cy="6176210"/>
          </a:xfrm>
          <a:prstGeom prst="rect">
            <a:avLst/>
          </a:prstGeom>
          <a:solidFill>
            <a:srgbClr val="FFFFFF">
              <a:alpha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0"/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  <p:sp>
        <p:nvSpPr>
          <p:cNvPr id="16" name="Oval 5"/>
          <p:cNvSpPr/>
          <p:nvPr userDrawn="1"/>
        </p:nvSpPr>
        <p:spPr>
          <a:xfrm>
            <a:off x="-1475874" y="-1573131"/>
            <a:ext cx="3210050" cy="3209425"/>
          </a:xfrm>
          <a:prstGeom prst="ellipse">
            <a:avLst/>
          </a:prstGeom>
          <a:solidFill>
            <a:srgbClr val="76AED8"/>
          </a:solidFill>
          <a:ln w="12700" cap="flat" cmpd="sng" algn="ctr">
            <a:noFill/>
            <a:prstDash val="solid"/>
            <a:miter lim="800000"/>
          </a:ln>
          <a:effectLst>
            <a:softEdge rad="12700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  <p:sp>
        <p:nvSpPr>
          <p:cNvPr id="13" name="TextBox 3"/>
          <p:cNvSpPr txBox="1"/>
          <p:nvPr userDrawn="1"/>
        </p:nvSpPr>
        <p:spPr>
          <a:xfrm>
            <a:off x="2209800" y="6662260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29DD47B2-6C58-4D9E-A469-B5C826C7042D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7B1EDD8B-1373-43DB-88FF-9975BCF69D1E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6" Type="http://schemas.openxmlformats.org/officeDocument/2006/relationships/notesSlide" Target="../notesSlides/notesSlide2.xml"/><Relationship Id="rId25" Type="http://schemas.openxmlformats.org/officeDocument/2006/relationships/slideLayout" Target="../slideLayouts/slideLayout1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jpeg"/><Relationship Id="rId8" Type="http://schemas.openxmlformats.org/officeDocument/2006/relationships/tags" Target="../tags/tag30.xml"/><Relationship Id="rId7" Type="http://schemas.openxmlformats.org/officeDocument/2006/relationships/image" Target="../media/image2.jpeg"/><Relationship Id="rId6" Type="http://schemas.openxmlformats.org/officeDocument/2006/relationships/tags" Target="../tags/tag29.xml"/><Relationship Id="rId5" Type="http://schemas.openxmlformats.org/officeDocument/2006/relationships/image" Target="../media/image1.jpeg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7.jpeg"/><Relationship Id="rId13" Type="http://schemas.openxmlformats.org/officeDocument/2006/relationships/image" Target="../media/image6.jpeg"/><Relationship Id="rId12" Type="http://schemas.openxmlformats.org/officeDocument/2006/relationships/image" Target="../media/image5.jpeg"/><Relationship Id="rId11" Type="http://schemas.openxmlformats.org/officeDocument/2006/relationships/image" Target="../media/image4.jpeg"/><Relationship Id="rId10" Type="http://schemas.openxmlformats.org/officeDocument/2006/relationships/tags" Target="../tags/tag31.xml"/><Relationship Id="rId1" Type="http://schemas.openxmlformats.org/officeDocument/2006/relationships/tags" Target="../tags/tag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image" Target="../media/image6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17.jpeg"/><Relationship Id="rId12" Type="http://schemas.openxmlformats.org/officeDocument/2006/relationships/image" Target="../media/image16.jpeg"/><Relationship Id="rId11" Type="http://schemas.openxmlformats.org/officeDocument/2006/relationships/image" Target="../media/image15.jpeg"/><Relationship Id="rId10" Type="http://schemas.openxmlformats.org/officeDocument/2006/relationships/tags" Target="../tags/tag41.xml"/><Relationship Id="rId1" Type="http://schemas.openxmlformats.org/officeDocument/2006/relationships/tags" Target="../tags/tag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5"/>
          <p:cNvSpPr/>
          <p:nvPr/>
        </p:nvSpPr>
        <p:spPr>
          <a:xfrm>
            <a:off x="6885799" y="573635"/>
            <a:ext cx="4721096" cy="4720177"/>
          </a:xfrm>
          <a:prstGeom prst="ellipse">
            <a:avLst/>
          </a:prstGeom>
          <a:solidFill>
            <a:srgbClr val="FFC000">
              <a:alpha val="34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Oval 5"/>
          <p:cNvSpPr/>
          <p:nvPr/>
        </p:nvSpPr>
        <p:spPr>
          <a:xfrm>
            <a:off x="-1095201" y="5029200"/>
            <a:ext cx="3201021" cy="3200400"/>
          </a:xfrm>
          <a:prstGeom prst="donut">
            <a:avLst>
              <a:gd name="adj" fmla="val 49702"/>
            </a:avLst>
          </a:prstGeom>
          <a:solidFill>
            <a:srgbClr val="FFC000">
              <a:alpha val="77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Oval 5"/>
          <p:cNvSpPr/>
          <p:nvPr/>
        </p:nvSpPr>
        <p:spPr>
          <a:xfrm>
            <a:off x="10075146" y="1380686"/>
            <a:ext cx="1411980" cy="1411706"/>
          </a:xfrm>
          <a:prstGeom prst="flowChartConnector">
            <a:avLst/>
          </a:prstGeom>
          <a:solidFill>
            <a:srgbClr val="4F97CD">
              <a:alpha val="2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Oval 2"/>
          <p:cNvSpPr/>
          <p:nvPr/>
        </p:nvSpPr>
        <p:spPr>
          <a:xfrm>
            <a:off x="1643227" y="-814024"/>
            <a:ext cx="3407543" cy="3406878"/>
          </a:xfrm>
          <a:prstGeom prst="ellipse">
            <a:avLst/>
          </a:prstGeom>
          <a:solidFill>
            <a:schemeClr val="accent2">
              <a:alpha val="17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Oval 5"/>
          <p:cNvSpPr/>
          <p:nvPr/>
        </p:nvSpPr>
        <p:spPr>
          <a:xfrm>
            <a:off x="9281199" y="2165684"/>
            <a:ext cx="2427312" cy="2426838"/>
          </a:xfrm>
          <a:prstGeom prst="ellipse">
            <a:avLst/>
          </a:prstGeom>
          <a:solidFill>
            <a:schemeClr val="accent2">
              <a:alpha val="10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Oval 6"/>
          <p:cNvSpPr/>
          <p:nvPr/>
        </p:nvSpPr>
        <p:spPr>
          <a:xfrm>
            <a:off x="373454" y="1379544"/>
            <a:ext cx="3303311" cy="3302667"/>
          </a:xfrm>
          <a:prstGeom prst="ellipse">
            <a:avLst/>
          </a:prstGeom>
          <a:solidFill>
            <a:srgbClr val="4F97CD">
              <a:alpha val="7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Oval 7"/>
          <p:cNvSpPr/>
          <p:nvPr/>
        </p:nvSpPr>
        <p:spPr>
          <a:xfrm>
            <a:off x="3815399" y="4340923"/>
            <a:ext cx="3407543" cy="3406878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Oval 9"/>
          <p:cNvSpPr/>
          <p:nvPr/>
        </p:nvSpPr>
        <p:spPr>
          <a:xfrm>
            <a:off x="8359587" y="4488261"/>
            <a:ext cx="2599605" cy="2599097"/>
          </a:xfrm>
          <a:prstGeom prst="ellipse">
            <a:avLst/>
          </a:prstGeom>
          <a:solidFill>
            <a:srgbClr val="4D27D9"/>
          </a:solidFill>
          <a:ln>
            <a:noFill/>
          </a:ln>
          <a:effectLst>
            <a:softEdge rad="1092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Oval 5"/>
          <p:cNvSpPr/>
          <p:nvPr/>
        </p:nvSpPr>
        <p:spPr>
          <a:xfrm>
            <a:off x="7562334" y="4246266"/>
            <a:ext cx="3437729" cy="3437060"/>
          </a:xfrm>
          <a:prstGeom prst="ellipse">
            <a:avLst/>
          </a:prstGeom>
          <a:solidFill>
            <a:srgbClr val="76AED8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Oval 5"/>
          <p:cNvSpPr/>
          <p:nvPr/>
        </p:nvSpPr>
        <p:spPr>
          <a:xfrm>
            <a:off x="2769286" y="-1093075"/>
            <a:ext cx="3437729" cy="3437060"/>
          </a:xfrm>
          <a:prstGeom prst="ellipse">
            <a:avLst/>
          </a:prstGeom>
          <a:solidFill>
            <a:srgbClr val="76AED8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Oval 5"/>
          <p:cNvSpPr/>
          <p:nvPr/>
        </p:nvSpPr>
        <p:spPr>
          <a:xfrm>
            <a:off x="6128086" y="4652456"/>
            <a:ext cx="1251284" cy="1251040"/>
          </a:xfrm>
          <a:prstGeom prst="ellipse">
            <a:avLst/>
          </a:prstGeom>
          <a:solidFill>
            <a:srgbClr val="4F97CD">
              <a:alpha val="6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5019" y="840873"/>
            <a:ext cx="11149263" cy="5582654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8" name="_3"/>
          <p:cNvSpPr/>
          <p:nvPr/>
        </p:nvSpPr>
        <p:spPr>
          <a:xfrm>
            <a:off x="1869440" y="2811145"/>
            <a:ext cx="9256395" cy="101473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4F97CD"/>
                </a:solidFill>
                <a:effectLst>
                  <a:glow>
                    <a:prstClr val="white"/>
                  </a:glow>
                </a:effectLst>
                <a:uLnTx/>
                <a:uFillTx/>
                <a:cs typeface="+mn-ea"/>
                <a:sym typeface="+mn-lt"/>
              </a:rPr>
              <a:t>GLD3300/7.5/S带式给料机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4F97CD"/>
              </a:solidFill>
              <a:effectLst>
                <a:glow>
                  <a:prstClr val="white"/>
                </a:glo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6131560" y="5114290"/>
            <a:ext cx="1247775" cy="327660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solidFill>
              <a:srgbClr val="4F97C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Kuangan001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3774" y="388969"/>
            <a:ext cx="2284762" cy="3683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山东矿安机电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6" name="Oval 5"/>
          <p:cNvSpPr/>
          <p:nvPr/>
        </p:nvSpPr>
        <p:spPr>
          <a:xfrm>
            <a:off x="1655413" y="3844099"/>
            <a:ext cx="1010654" cy="1010458"/>
          </a:xfrm>
          <a:prstGeom prst="flowChartConnector">
            <a:avLst/>
          </a:prstGeom>
          <a:solidFill>
            <a:srgbClr val="4F97CD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nimBg="1"/>
      <p:bldP spid="40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440248" y="6474940"/>
            <a:ext cx="654878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schemeClr val="bg2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2"/>
                </a:solidFill>
                <a:latin typeface="微软雅黑" panose="020B0503020204020204" pitchFamily="34" charset="-122"/>
              </a:rPr>
              <a:t>模板 </a:t>
            </a:r>
            <a:r>
              <a:rPr lang="en-US" altLang="zh-CN" sz="100" dirty="0">
                <a:solidFill>
                  <a:schemeClr val="bg2"/>
                </a:solidFill>
                <a:latin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schemeClr val="bg2"/>
                </a:solidFill>
                <a:latin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schemeClr val="bg2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Oval 2"/>
          <p:cNvSpPr/>
          <p:nvPr/>
        </p:nvSpPr>
        <p:spPr>
          <a:xfrm>
            <a:off x="-861105" y="1014259"/>
            <a:ext cx="3407543" cy="3406878"/>
          </a:xfrm>
          <a:prstGeom prst="ellipse">
            <a:avLst/>
          </a:prstGeom>
          <a:solidFill>
            <a:schemeClr val="accent2">
              <a:alpha val="17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Oval 5"/>
          <p:cNvSpPr/>
          <p:nvPr>
            <p:custDataLst>
              <p:tags r:id="rId1"/>
            </p:custDataLst>
          </p:nvPr>
        </p:nvSpPr>
        <p:spPr>
          <a:xfrm>
            <a:off x="9281199" y="2165684"/>
            <a:ext cx="2427312" cy="2426838"/>
          </a:xfrm>
          <a:prstGeom prst="ellipse">
            <a:avLst/>
          </a:prstGeom>
          <a:solidFill>
            <a:schemeClr val="accent2">
              <a:alpha val="10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Oval 2"/>
          <p:cNvSpPr/>
          <p:nvPr/>
        </p:nvSpPr>
        <p:spPr>
          <a:xfrm>
            <a:off x="609600" y="753978"/>
            <a:ext cx="3407543" cy="3406878"/>
          </a:xfrm>
          <a:prstGeom prst="ellipse">
            <a:avLst/>
          </a:prstGeom>
          <a:solidFill>
            <a:schemeClr val="accent2">
              <a:alpha val="17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Oval 5"/>
          <p:cNvSpPr/>
          <p:nvPr>
            <p:custDataLst>
              <p:tags r:id="rId2"/>
            </p:custDataLst>
          </p:nvPr>
        </p:nvSpPr>
        <p:spPr>
          <a:xfrm>
            <a:off x="9281199" y="2165684"/>
            <a:ext cx="2427312" cy="2426838"/>
          </a:xfrm>
          <a:prstGeom prst="ellipse">
            <a:avLst/>
          </a:prstGeom>
          <a:solidFill>
            <a:schemeClr val="accent2">
              <a:alpha val="10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Oval 6"/>
          <p:cNvSpPr/>
          <p:nvPr>
            <p:custDataLst>
              <p:tags r:id="rId3"/>
            </p:custDataLst>
          </p:nvPr>
        </p:nvSpPr>
        <p:spPr>
          <a:xfrm>
            <a:off x="8728270" y="-190499"/>
            <a:ext cx="3303311" cy="3302667"/>
          </a:xfrm>
          <a:prstGeom prst="ellipse">
            <a:avLst/>
          </a:prstGeom>
          <a:solidFill>
            <a:srgbClr val="4F97CD">
              <a:alpha val="7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Oval 7"/>
          <p:cNvSpPr/>
          <p:nvPr>
            <p:custDataLst>
              <p:tags r:id="rId4"/>
            </p:custDataLst>
          </p:nvPr>
        </p:nvSpPr>
        <p:spPr>
          <a:xfrm>
            <a:off x="3827878" y="5286068"/>
            <a:ext cx="3407543" cy="3406878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Oval 9"/>
          <p:cNvSpPr/>
          <p:nvPr/>
        </p:nvSpPr>
        <p:spPr>
          <a:xfrm>
            <a:off x="0" y="4906603"/>
            <a:ext cx="2599605" cy="2599097"/>
          </a:xfrm>
          <a:prstGeom prst="ellipse">
            <a:avLst/>
          </a:prstGeom>
          <a:solidFill>
            <a:srgbClr val="4D27D9"/>
          </a:solidFill>
          <a:ln>
            <a:noFill/>
          </a:ln>
          <a:effectLst>
            <a:softEdge rad="1092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Oval 5"/>
          <p:cNvSpPr/>
          <p:nvPr/>
        </p:nvSpPr>
        <p:spPr>
          <a:xfrm>
            <a:off x="0" y="4554955"/>
            <a:ext cx="3437729" cy="3437060"/>
          </a:xfrm>
          <a:prstGeom prst="ellipse">
            <a:avLst/>
          </a:prstGeom>
          <a:solidFill>
            <a:srgbClr val="76AED8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Oval 5"/>
          <p:cNvSpPr/>
          <p:nvPr>
            <p:custDataLst>
              <p:tags r:id="rId5"/>
            </p:custDataLst>
          </p:nvPr>
        </p:nvSpPr>
        <p:spPr>
          <a:xfrm>
            <a:off x="3930314" y="-868298"/>
            <a:ext cx="3437729" cy="3437060"/>
          </a:xfrm>
          <a:prstGeom prst="ellipse">
            <a:avLst/>
          </a:prstGeom>
          <a:solidFill>
            <a:srgbClr val="76AED8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Oval 5"/>
          <p:cNvSpPr/>
          <p:nvPr>
            <p:custDataLst>
              <p:tags r:id="rId6"/>
            </p:custDataLst>
          </p:nvPr>
        </p:nvSpPr>
        <p:spPr>
          <a:xfrm>
            <a:off x="7283117" y="3366817"/>
            <a:ext cx="4721096" cy="4720177"/>
          </a:xfrm>
          <a:prstGeom prst="ellipse">
            <a:avLst/>
          </a:prstGeom>
          <a:solidFill>
            <a:srgbClr val="76AED8">
              <a:alpha val="5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Oval 5"/>
          <p:cNvSpPr/>
          <p:nvPr>
            <p:custDataLst>
              <p:tags r:id="rId7"/>
            </p:custDataLst>
          </p:nvPr>
        </p:nvSpPr>
        <p:spPr>
          <a:xfrm>
            <a:off x="6128086" y="4652456"/>
            <a:ext cx="1251284" cy="1251040"/>
          </a:xfrm>
          <a:prstGeom prst="ellipse">
            <a:avLst/>
          </a:prstGeom>
          <a:solidFill>
            <a:srgbClr val="4F97CD">
              <a:alpha val="6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21369" y="637673"/>
            <a:ext cx="11149263" cy="5582654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Oval 5"/>
          <p:cNvSpPr/>
          <p:nvPr>
            <p:custDataLst>
              <p:tags r:id="rId8"/>
            </p:custDataLst>
          </p:nvPr>
        </p:nvSpPr>
        <p:spPr>
          <a:xfrm>
            <a:off x="6597581" y="643854"/>
            <a:ext cx="4721096" cy="4720177"/>
          </a:xfrm>
          <a:prstGeom prst="ellipse">
            <a:avLst/>
          </a:prstGeom>
          <a:solidFill>
            <a:srgbClr val="FFC000">
              <a:alpha val="34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85241" y="3227328"/>
            <a:ext cx="37052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F97CD"/>
                </a:solidFill>
                <a:effectLst/>
                <a:uLnTx/>
                <a:uFillTx/>
                <a:cs typeface="+mn-ea"/>
                <a:sym typeface="+mn-lt"/>
              </a:rPr>
              <a:t>目 录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4F97CD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>
            <p:custDataLst>
              <p:tags r:id="rId9"/>
            </p:custDataLst>
          </p:nvPr>
        </p:nvGrpSpPr>
        <p:grpSpPr>
          <a:xfrm>
            <a:off x="3681439" y="2086669"/>
            <a:ext cx="3600000" cy="1440000"/>
            <a:chOff x="6764378" y="595492"/>
            <a:chExt cx="3600000" cy="1440000"/>
          </a:xfrm>
        </p:grpSpPr>
        <p:sp>
          <p:nvSpPr>
            <p:cNvPr id="35" name="矩形: 圆角 34"/>
            <p:cNvSpPr/>
            <p:nvPr>
              <p:custDataLst>
                <p:tags r:id="rId10"/>
              </p:custDataLst>
            </p:nvPr>
          </p:nvSpPr>
          <p:spPr>
            <a:xfrm>
              <a:off x="6764378" y="595492"/>
              <a:ext cx="3600000" cy="1440000"/>
            </a:xfrm>
            <a:prstGeom prst="roundRect">
              <a:avLst>
                <a:gd name="adj" fmla="val 7817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762000" sx="90000" sy="90000" algn="ctr" rotWithShape="0">
                <a:prstClr val="black">
                  <a:alpha val="15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>
              <p:custDataLst>
                <p:tags r:id="rId11"/>
              </p:custDataLst>
            </p:nvPr>
          </p:nvSpPr>
          <p:spPr>
            <a:xfrm>
              <a:off x="7022959" y="894857"/>
              <a:ext cx="850231" cy="850231"/>
            </a:xfrm>
            <a:prstGeom prst="ellipse">
              <a:avLst/>
            </a:prstGeom>
            <a:solidFill>
              <a:srgbClr val="4F97CD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>
              <p:custDataLst>
                <p:tags r:id="rId12"/>
              </p:custDataLst>
            </p:nvPr>
          </p:nvSpPr>
          <p:spPr>
            <a:xfrm>
              <a:off x="7913093" y="990462"/>
              <a:ext cx="2404745" cy="73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GLD3300/7.5/S带式给料机介绍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42" name="组合 41"/>
          <p:cNvGrpSpPr/>
          <p:nvPr>
            <p:custDataLst>
              <p:tags r:id="rId13"/>
            </p:custDataLst>
          </p:nvPr>
        </p:nvGrpSpPr>
        <p:grpSpPr>
          <a:xfrm>
            <a:off x="7821758" y="2080383"/>
            <a:ext cx="3600000" cy="1440000"/>
            <a:chOff x="3031958" y="2165684"/>
            <a:chExt cx="3600000" cy="1440000"/>
          </a:xfrm>
        </p:grpSpPr>
        <p:sp>
          <p:nvSpPr>
            <p:cNvPr id="43" name="矩形: 圆角 42"/>
            <p:cNvSpPr/>
            <p:nvPr>
              <p:custDataLst>
                <p:tags r:id="rId14"/>
              </p:custDataLst>
            </p:nvPr>
          </p:nvSpPr>
          <p:spPr>
            <a:xfrm>
              <a:off x="3031958" y="2165684"/>
              <a:ext cx="3600000" cy="1440000"/>
            </a:xfrm>
            <a:prstGeom prst="roundRect">
              <a:avLst>
                <a:gd name="adj" fmla="val 7817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762000" sx="90000" sy="90000" algn="ctr" rotWithShape="0">
                <a:prstClr val="black">
                  <a:alpha val="15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椭圆 43"/>
            <p:cNvSpPr/>
            <p:nvPr>
              <p:custDataLst>
                <p:tags r:id="rId15"/>
              </p:custDataLst>
            </p:nvPr>
          </p:nvSpPr>
          <p:spPr>
            <a:xfrm>
              <a:off x="3241332" y="2493239"/>
              <a:ext cx="850231" cy="850231"/>
            </a:xfrm>
            <a:prstGeom prst="ellipse">
              <a:avLst/>
            </a:prstGeom>
            <a:solidFill>
              <a:srgbClr val="4F97CD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16"/>
              </p:custDataLst>
            </p:nvPr>
          </p:nvSpPr>
          <p:spPr>
            <a:xfrm>
              <a:off x="4213693" y="2567004"/>
              <a:ext cx="2415540" cy="73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GLD3300/7.5/S带式给料机特点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48" name="组合 47"/>
          <p:cNvGrpSpPr/>
          <p:nvPr>
            <p:custDataLst>
              <p:tags r:id="rId17"/>
            </p:custDataLst>
          </p:nvPr>
        </p:nvGrpSpPr>
        <p:grpSpPr>
          <a:xfrm>
            <a:off x="3699154" y="3940339"/>
            <a:ext cx="3600000" cy="1440000"/>
            <a:chOff x="3031958" y="2165686"/>
            <a:chExt cx="3600000" cy="1440000"/>
          </a:xfrm>
        </p:grpSpPr>
        <p:sp>
          <p:nvSpPr>
            <p:cNvPr id="49" name="矩形: 圆角 48"/>
            <p:cNvSpPr/>
            <p:nvPr>
              <p:custDataLst>
                <p:tags r:id="rId18"/>
              </p:custDataLst>
            </p:nvPr>
          </p:nvSpPr>
          <p:spPr>
            <a:xfrm>
              <a:off x="3031958" y="2165686"/>
              <a:ext cx="3600000" cy="1440000"/>
            </a:xfrm>
            <a:prstGeom prst="roundRect">
              <a:avLst>
                <a:gd name="adj" fmla="val 7817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762000" sx="90000" sy="90000" algn="ctr" rotWithShape="0">
                <a:prstClr val="black">
                  <a:alpha val="15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>
              <p:custDataLst>
                <p:tags r:id="rId19"/>
              </p:custDataLst>
            </p:nvPr>
          </p:nvSpPr>
          <p:spPr>
            <a:xfrm>
              <a:off x="3272823" y="2420766"/>
              <a:ext cx="850231" cy="850231"/>
            </a:xfrm>
            <a:prstGeom prst="ellipse">
              <a:avLst/>
            </a:prstGeom>
            <a:solidFill>
              <a:srgbClr val="4F97CD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文本框 50"/>
            <p:cNvSpPr txBox="1"/>
            <p:nvPr>
              <p:custDataLst>
                <p:tags r:id="rId20"/>
              </p:custDataLst>
            </p:nvPr>
          </p:nvSpPr>
          <p:spPr>
            <a:xfrm>
              <a:off x="4195278" y="2539701"/>
              <a:ext cx="2373630" cy="73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GLD3300/7.5/S带式给料机技术参数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52" name="组合 51"/>
          <p:cNvGrpSpPr/>
          <p:nvPr>
            <p:custDataLst>
              <p:tags r:id="rId21"/>
            </p:custDataLst>
          </p:nvPr>
        </p:nvGrpSpPr>
        <p:grpSpPr>
          <a:xfrm>
            <a:off x="7819412" y="3940340"/>
            <a:ext cx="3600000" cy="1440000"/>
            <a:chOff x="3031958" y="2165686"/>
            <a:chExt cx="3600000" cy="1440000"/>
          </a:xfrm>
        </p:grpSpPr>
        <p:sp>
          <p:nvSpPr>
            <p:cNvPr id="53" name="矩形: 圆角 52"/>
            <p:cNvSpPr/>
            <p:nvPr>
              <p:custDataLst>
                <p:tags r:id="rId22"/>
              </p:custDataLst>
            </p:nvPr>
          </p:nvSpPr>
          <p:spPr>
            <a:xfrm>
              <a:off x="3031958" y="2165686"/>
              <a:ext cx="3600000" cy="1440000"/>
            </a:xfrm>
            <a:prstGeom prst="roundRect">
              <a:avLst>
                <a:gd name="adj" fmla="val 7817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762000" sx="90000" sy="90000" algn="ctr" rotWithShape="0">
                <a:prstClr val="black">
                  <a:alpha val="15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椭圆 53"/>
            <p:cNvSpPr/>
            <p:nvPr>
              <p:custDataLst>
                <p:tags r:id="rId23"/>
              </p:custDataLst>
            </p:nvPr>
          </p:nvSpPr>
          <p:spPr>
            <a:xfrm>
              <a:off x="3297346" y="2456251"/>
              <a:ext cx="850231" cy="850231"/>
            </a:xfrm>
            <a:prstGeom prst="ellipse">
              <a:avLst/>
            </a:prstGeom>
            <a:solidFill>
              <a:srgbClr val="4F97CD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文本框 54"/>
            <p:cNvSpPr txBox="1"/>
            <p:nvPr>
              <p:custDataLst>
                <p:tags r:id="rId24"/>
              </p:custDataLst>
            </p:nvPr>
          </p:nvSpPr>
          <p:spPr>
            <a:xfrm>
              <a:off x="4216233" y="2568276"/>
              <a:ext cx="2315210" cy="73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GLD3300/7.5/S带式给料机安装维修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62263" y="850232"/>
            <a:ext cx="786064" cy="224590"/>
            <a:chOff x="818147" y="5646821"/>
            <a:chExt cx="786064" cy="224590"/>
          </a:xfrm>
          <a:solidFill>
            <a:srgbClr val="4F97CD"/>
          </a:solidFill>
        </p:grpSpPr>
        <p:sp>
          <p:nvSpPr>
            <p:cNvPr id="57" name="椭圆 56"/>
            <p:cNvSpPr/>
            <p:nvPr/>
          </p:nvSpPr>
          <p:spPr>
            <a:xfrm>
              <a:off x="818147" y="5646821"/>
              <a:ext cx="224590" cy="224590"/>
            </a:xfrm>
            <a:prstGeom prst="ellipse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8" name="圆: 空心 57"/>
            <p:cNvSpPr/>
            <p:nvPr/>
          </p:nvSpPr>
          <p:spPr>
            <a:xfrm>
              <a:off x="1098884" y="5646821"/>
              <a:ext cx="224590" cy="224590"/>
            </a:xfrm>
            <a:prstGeom prst="donu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9" name="圆: 空心 58"/>
            <p:cNvSpPr/>
            <p:nvPr/>
          </p:nvSpPr>
          <p:spPr>
            <a:xfrm>
              <a:off x="1379621" y="5646821"/>
              <a:ext cx="224590" cy="224590"/>
            </a:xfrm>
            <a:prstGeom prst="donu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49534" y="467227"/>
            <a:ext cx="5372100" cy="561473"/>
            <a:chOff x="561476" y="445078"/>
            <a:chExt cx="5372100" cy="561473"/>
          </a:xfrm>
        </p:grpSpPr>
        <p:grpSp>
          <p:nvGrpSpPr>
            <p:cNvPr id="5" name="组合 4"/>
            <p:cNvGrpSpPr/>
            <p:nvPr/>
          </p:nvGrpSpPr>
          <p:grpSpPr>
            <a:xfrm>
              <a:off x="561476" y="445078"/>
              <a:ext cx="641683" cy="561473"/>
              <a:chOff x="481265" y="545432"/>
              <a:chExt cx="641683" cy="561473"/>
            </a:xfrm>
          </p:grpSpPr>
          <p:sp>
            <p:nvSpPr>
              <p:cNvPr id="2" name="圆: 空心 1"/>
              <p:cNvSpPr/>
              <p:nvPr/>
            </p:nvSpPr>
            <p:spPr>
              <a:xfrm>
                <a:off x="689812" y="545432"/>
                <a:ext cx="433136" cy="433136"/>
              </a:xfrm>
              <a:prstGeom prst="donut">
                <a:avLst/>
              </a:prstGeom>
              <a:solidFill>
                <a:srgbClr val="4F97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81265" y="882316"/>
                <a:ext cx="224589" cy="2245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251086" y="464128"/>
              <a:ext cx="4682490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GLD3300/7.5/S带式给料机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>
                    <a:prstClr val="white"/>
                  </a:glow>
                </a:effectLst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 rot="2700000">
            <a:off x="1611602" y="2667333"/>
            <a:ext cx="2187497" cy="2187498"/>
          </a:xfrm>
          <a:prstGeom prst="rect">
            <a:avLst/>
          </a:prstGeom>
          <a:solidFill>
            <a:srgbClr val="4F97CD"/>
          </a:solidFill>
          <a:ln>
            <a:noFill/>
          </a:ln>
          <a:effectLst>
            <a:outerShdw blurRad="254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>
            <p:custDataLst>
              <p:tags r:id="rId2"/>
            </p:custDataLst>
          </p:nvPr>
        </p:nvSpPr>
        <p:spPr>
          <a:xfrm rot="2700000">
            <a:off x="5137982" y="2667333"/>
            <a:ext cx="2187497" cy="218749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254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>
            <p:custDataLst>
              <p:tags r:id="rId3"/>
            </p:custDataLst>
          </p:nvPr>
        </p:nvSpPr>
        <p:spPr>
          <a:xfrm rot="2700000">
            <a:off x="8664362" y="2667333"/>
            <a:ext cx="2187497" cy="2187498"/>
          </a:xfrm>
          <a:prstGeom prst="rect">
            <a:avLst/>
          </a:prstGeom>
          <a:solidFill>
            <a:srgbClr val="4F97CD"/>
          </a:solidFill>
          <a:ln>
            <a:noFill/>
          </a:ln>
          <a:effectLst>
            <a:outerShdw blurRad="254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>
            <p:custDataLst>
              <p:tags r:id="rId4"/>
            </p:custDataLst>
          </p:nvPr>
        </p:nvSpPr>
        <p:spPr>
          <a:xfrm rot="2700000">
            <a:off x="3902461" y="2255045"/>
            <a:ext cx="1132159" cy="1132160"/>
          </a:xfrm>
          <a:prstGeom prst="rect">
            <a:avLst/>
          </a:prstGeom>
          <a:blipFill>
            <a:blip r:embed="rId5" cstate="screen"/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>
            <p:custDataLst>
              <p:tags r:id="rId6"/>
            </p:custDataLst>
          </p:nvPr>
        </p:nvSpPr>
        <p:spPr>
          <a:xfrm rot="2700000">
            <a:off x="7428841" y="2255045"/>
            <a:ext cx="1132159" cy="1132160"/>
          </a:xfrm>
          <a:prstGeom prst="rect">
            <a:avLst/>
          </a:prstGeom>
          <a:blipFill>
            <a:blip r:embed="rId7" cstate="screen"/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>
            <p:custDataLst>
              <p:tags r:id="rId8"/>
            </p:custDataLst>
          </p:nvPr>
        </p:nvSpPr>
        <p:spPr>
          <a:xfrm rot="2700000">
            <a:off x="3902461" y="4132947"/>
            <a:ext cx="1132159" cy="1132160"/>
          </a:xfrm>
          <a:prstGeom prst="rect">
            <a:avLst/>
          </a:prstGeom>
          <a:blipFill>
            <a:blip r:embed="rId9" cstate="screen"/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>
            <p:custDataLst>
              <p:tags r:id="rId10"/>
            </p:custDataLst>
          </p:nvPr>
        </p:nvSpPr>
        <p:spPr>
          <a:xfrm rot="2700000">
            <a:off x="7428841" y="4132947"/>
            <a:ext cx="1132159" cy="1132160"/>
          </a:xfrm>
          <a:prstGeom prst="rect">
            <a:avLst/>
          </a:prstGeom>
          <a:blipFill>
            <a:blip r:embed="rId11" cstate="screen"/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8" name="图片 7" descr="带式给煤机 (25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640000">
            <a:off x="1675130" y="2553970"/>
            <a:ext cx="2180590" cy="2312670"/>
          </a:xfrm>
          <a:prstGeom prst="rect">
            <a:avLst/>
          </a:prstGeom>
        </p:spPr>
      </p:pic>
      <p:pic>
        <p:nvPicPr>
          <p:cNvPr id="9" name="图片 8" descr="带式给煤机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640000">
            <a:off x="5100955" y="2639060"/>
            <a:ext cx="2180590" cy="2312670"/>
          </a:xfrm>
          <a:prstGeom prst="rect">
            <a:avLst/>
          </a:prstGeom>
        </p:spPr>
      </p:pic>
      <p:pic>
        <p:nvPicPr>
          <p:cNvPr id="10" name="图片 9" descr="带式给煤机 (21)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640000">
            <a:off x="8627110" y="2639060"/>
            <a:ext cx="2180590" cy="231267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 animBg="1"/>
      <p:bldP spid="34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56678" y="445078"/>
            <a:ext cx="5234305" cy="732155"/>
            <a:chOff x="561476" y="445078"/>
            <a:chExt cx="5234305" cy="732155"/>
          </a:xfrm>
        </p:grpSpPr>
        <p:grpSp>
          <p:nvGrpSpPr>
            <p:cNvPr id="5" name="组合 4"/>
            <p:cNvGrpSpPr/>
            <p:nvPr/>
          </p:nvGrpSpPr>
          <p:grpSpPr>
            <a:xfrm>
              <a:off x="561476" y="445078"/>
              <a:ext cx="641683" cy="561473"/>
              <a:chOff x="481265" y="545432"/>
              <a:chExt cx="641683" cy="561473"/>
            </a:xfrm>
          </p:grpSpPr>
          <p:sp>
            <p:nvSpPr>
              <p:cNvPr id="2" name="圆: 空心 1"/>
              <p:cNvSpPr/>
              <p:nvPr/>
            </p:nvSpPr>
            <p:spPr>
              <a:xfrm>
                <a:off x="689812" y="545432"/>
                <a:ext cx="433136" cy="433136"/>
              </a:xfrm>
              <a:prstGeom prst="donut">
                <a:avLst/>
              </a:prstGeom>
              <a:solidFill>
                <a:srgbClr val="4F97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81265" y="882316"/>
                <a:ext cx="224589" cy="2245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327921" y="445078"/>
              <a:ext cx="4467860" cy="732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GLD3300/7.5/S带式给料机介绍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855134" y="1829313"/>
            <a:ext cx="6396355" cy="4147185"/>
            <a:chOff x="5416608" y="1733060"/>
            <a:chExt cx="6396355" cy="4147185"/>
          </a:xfrm>
        </p:grpSpPr>
        <p:grpSp>
          <p:nvGrpSpPr>
            <p:cNvPr id="57" name="组合 56"/>
            <p:cNvGrpSpPr/>
            <p:nvPr/>
          </p:nvGrpSpPr>
          <p:grpSpPr>
            <a:xfrm rot="0">
              <a:off x="5416608" y="1733060"/>
              <a:ext cx="823771" cy="823767"/>
              <a:chOff x="3545307" y="2326005"/>
              <a:chExt cx="1228435" cy="1228428"/>
            </a:xfrm>
          </p:grpSpPr>
          <p:sp>
            <p:nvSpPr>
              <p:cNvPr id="58" name="Oval 18"/>
              <p:cNvSpPr/>
              <p:nvPr/>
            </p:nvSpPr>
            <p:spPr>
              <a:xfrm>
                <a:off x="3545307" y="2326005"/>
                <a:ext cx="1228435" cy="1228428"/>
              </a:xfrm>
              <a:prstGeom prst="ellipse">
                <a:avLst/>
              </a:prstGeom>
              <a:solidFill>
                <a:srgbClr val="4F97CD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9" name="Shape 2587"/>
              <p:cNvSpPr/>
              <p:nvPr/>
            </p:nvSpPr>
            <p:spPr>
              <a:xfrm>
                <a:off x="4021013" y="2765010"/>
                <a:ext cx="362582" cy="3625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81" y="19846"/>
                    </a:moveTo>
                    <a:lnTo>
                      <a:pt x="9413" y="12882"/>
                    </a:lnTo>
                    <a:lnTo>
                      <a:pt x="19655" y="2640"/>
                    </a:lnTo>
                    <a:cubicBezTo>
                      <a:pt x="19655" y="2640"/>
                      <a:pt x="12281" y="19846"/>
                      <a:pt x="12281" y="19846"/>
                    </a:cubicBezTo>
                    <a:close/>
                    <a:moveTo>
                      <a:pt x="1755" y="9320"/>
                    </a:moveTo>
                    <a:lnTo>
                      <a:pt x="18960" y="1945"/>
                    </a:lnTo>
                    <a:lnTo>
                      <a:pt x="8719" y="12187"/>
                    </a:lnTo>
                    <a:cubicBezTo>
                      <a:pt x="8719" y="12187"/>
                      <a:pt x="1755" y="9320"/>
                      <a:pt x="1755" y="9320"/>
                    </a:cubicBezTo>
                    <a:close/>
                    <a:moveTo>
                      <a:pt x="21600" y="491"/>
                    </a:moveTo>
                    <a:cubicBezTo>
                      <a:pt x="21600" y="220"/>
                      <a:pt x="21380" y="0"/>
                      <a:pt x="21109" y="0"/>
                    </a:cubicBezTo>
                    <a:cubicBezTo>
                      <a:pt x="21034" y="0"/>
                      <a:pt x="20964" y="20"/>
                      <a:pt x="20900" y="52"/>
                    </a:cubicBezTo>
                    <a:lnTo>
                      <a:pt x="20898" y="48"/>
                    </a:lnTo>
                    <a:lnTo>
                      <a:pt x="302" y="8875"/>
                    </a:lnTo>
                    <a:cubicBezTo>
                      <a:pt x="301" y="8875"/>
                      <a:pt x="299" y="8876"/>
                      <a:pt x="297" y="8877"/>
                    </a:cubicBezTo>
                    <a:lnTo>
                      <a:pt x="280" y="8885"/>
                    </a:lnTo>
                    <a:lnTo>
                      <a:pt x="281" y="8887"/>
                    </a:lnTo>
                    <a:cubicBezTo>
                      <a:pt x="116" y="8967"/>
                      <a:pt x="0" y="9132"/>
                      <a:pt x="0" y="9327"/>
                    </a:cubicBezTo>
                    <a:cubicBezTo>
                      <a:pt x="0" y="9550"/>
                      <a:pt x="151" y="9731"/>
                      <a:pt x="355" y="9791"/>
                    </a:cubicBezTo>
                    <a:lnTo>
                      <a:pt x="353" y="9799"/>
                    </a:lnTo>
                    <a:lnTo>
                      <a:pt x="8462" y="13138"/>
                    </a:lnTo>
                    <a:lnTo>
                      <a:pt x="11801" y="21248"/>
                    </a:lnTo>
                    <a:lnTo>
                      <a:pt x="11809" y="21245"/>
                    </a:lnTo>
                    <a:cubicBezTo>
                      <a:pt x="11869" y="21449"/>
                      <a:pt x="12050" y="21600"/>
                      <a:pt x="12273" y="21600"/>
                    </a:cubicBezTo>
                    <a:cubicBezTo>
                      <a:pt x="12468" y="21600"/>
                      <a:pt x="12634" y="21484"/>
                      <a:pt x="12713" y="21319"/>
                    </a:cubicBezTo>
                    <a:lnTo>
                      <a:pt x="12716" y="21320"/>
                    </a:lnTo>
                    <a:lnTo>
                      <a:pt x="12723" y="21303"/>
                    </a:lnTo>
                    <a:cubicBezTo>
                      <a:pt x="12724" y="21301"/>
                      <a:pt x="12725" y="21300"/>
                      <a:pt x="12725" y="21298"/>
                    </a:cubicBezTo>
                    <a:lnTo>
                      <a:pt x="21553" y="702"/>
                    </a:lnTo>
                    <a:lnTo>
                      <a:pt x="21547" y="699"/>
                    </a:lnTo>
                    <a:cubicBezTo>
                      <a:pt x="21578" y="636"/>
                      <a:pt x="21600" y="567"/>
                      <a:pt x="21600" y="491"/>
                    </a:cubicBezTo>
                    <a:moveTo>
                      <a:pt x="7855" y="16200"/>
                    </a:moveTo>
                    <a:cubicBezTo>
                      <a:pt x="7719" y="16200"/>
                      <a:pt x="7596" y="16255"/>
                      <a:pt x="7507" y="16344"/>
                    </a:cubicBezTo>
                    <a:lnTo>
                      <a:pt x="6035" y="17817"/>
                    </a:lnTo>
                    <a:cubicBezTo>
                      <a:pt x="5946" y="17905"/>
                      <a:pt x="5891" y="18029"/>
                      <a:pt x="5891" y="18164"/>
                    </a:cubicBezTo>
                    <a:cubicBezTo>
                      <a:pt x="5891" y="18435"/>
                      <a:pt x="6111" y="18655"/>
                      <a:pt x="6382" y="18655"/>
                    </a:cubicBezTo>
                    <a:cubicBezTo>
                      <a:pt x="6517" y="18655"/>
                      <a:pt x="6640" y="18600"/>
                      <a:pt x="6729" y="18511"/>
                    </a:cubicBezTo>
                    <a:lnTo>
                      <a:pt x="8202" y="17038"/>
                    </a:lnTo>
                    <a:cubicBezTo>
                      <a:pt x="8291" y="16950"/>
                      <a:pt x="8345" y="16827"/>
                      <a:pt x="8345" y="16691"/>
                    </a:cubicBezTo>
                    <a:cubicBezTo>
                      <a:pt x="8345" y="16420"/>
                      <a:pt x="8126" y="16200"/>
                      <a:pt x="7855" y="16200"/>
                    </a:cubicBezTo>
                    <a:moveTo>
                      <a:pt x="7855" y="14237"/>
                    </a:moveTo>
                    <a:cubicBezTo>
                      <a:pt x="7855" y="13966"/>
                      <a:pt x="7635" y="13745"/>
                      <a:pt x="7364" y="13745"/>
                    </a:cubicBezTo>
                    <a:cubicBezTo>
                      <a:pt x="7228" y="13745"/>
                      <a:pt x="7105" y="13801"/>
                      <a:pt x="7017" y="13889"/>
                    </a:cubicBezTo>
                    <a:lnTo>
                      <a:pt x="2107" y="18798"/>
                    </a:lnTo>
                    <a:cubicBezTo>
                      <a:pt x="2019" y="18888"/>
                      <a:pt x="1964" y="19011"/>
                      <a:pt x="1964" y="19145"/>
                    </a:cubicBezTo>
                    <a:cubicBezTo>
                      <a:pt x="1964" y="19417"/>
                      <a:pt x="2184" y="19636"/>
                      <a:pt x="2455" y="19636"/>
                    </a:cubicBezTo>
                    <a:cubicBezTo>
                      <a:pt x="2590" y="19636"/>
                      <a:pt x="2713" y="19582"/>
                      <a:pt x="2802" y="19493"/>
                    </a:cubicBezTo>
                    <a:lnTo>
                      <a:pt x="7711" y="14583"/>
                    </a:lnTo>
                    <a:cubicBezTo>
                      <a:pt x="7800" y="14495"/>
                      <a:pt x="7855" y="14372"/>
                      <a:pt x="7855" y="14237"/>
                    </a:cubicBezTo>
                    <a:moveTo>
                      <a:pt x="4765" y="14583"/>
                    </a:moveTo>
                    <a:lnTo>
                      <a:pt x="5256" y="14093"/>
                    </a:lnTo>
                    <a:cubicBezTo>
                      <a:pt x="5345" y="14004"/>
                      <a:pt x="5400" y="13881"/>
                      <a:pt x="5400" y="13745"/>
                    </a:cubicBezTo>
                    <a:cubicBezTo>
                      <a:pt x="5400" y="13475"/>
                      <a:pt x="5180" y="13255"/>
                      <a:pt x="4909" y="13255"/>
                    </a:cubicBezTo>
                    <a:cubicBezTo>
                      <a:pt x="4774" y="13255"/>
                      <a:pt x="4651" y="13310"/>
                      <a:pt x="4562" y="13398"/>
                    </a:cubicBezTo>
                    <a:lnTo>
                      <a:pt x="4071" y="13889"/>
                    </a:lnTo>
                    <a:cubicBezTo>
                      <a:pt x="3982" y="13979"/>
                      <a:pt x="3927" y="14101"/>
                      <a:pt x="3927" y="14237"/>
                    </a:cubicBezTo>
                    <a:cubicBezTo>
                      <a:pt x="3927" y="14507"/>
                      <a:pt x="4147" y="14727"/>
                      <a:pt x="4418" y="14727"/>
                    </a:cubicBezTo>
                    <a:cubicBezTo>
                      <a:pt x="4554" y="14727"/>
                      <a:pt x="4676" y="14673"/>
                      <a:pt x="4765" y="14583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marL="0" marR="0" lvl="0" indent="0" algn="l" defTabSz="228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53" name="Rectangle 15" descr="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"/>
            <p:cNvSpPr>
              <a:spLocks noChangeArrowheads="1"/>
            </p:cNvSpPr>
            <p:nvPr/>
          </p:nvSpPr>
          <p:spPr bwMode="auto">
            <a:xfrm>
              <a:off x="6052243" y="2556655"/>
              <a:ext cx="5760720" cy="3323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GLD</a:t>
              </a: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33</a:t>
              </a: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00/7.5/S带式给料机是针对大型高产高效矿井生产系统流量大、现行给料机已不能满足煤矿生产要求而研制的新型给煤设备。该产品是在K型往复式给料机的基础上，将往复式运动机构改为输送带式机构，从而将给料运动由滑动摩擦变为滚动摩擦。摩擦系数大为降低，使得电力消耗也显著降低。给料方式由间断给料变为连续给料，肆零零捌捌陆零伍叁柒，且给料量动态连续可变，使给料系统更能满足高效、节能、环保的要求。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sp>
          <p:nvSpPr>
            <p:cNvPr id="51" name="Shape 2525"/>
            <p:cNvSpPr/>
            <p:nvPr/>
          </p:nvSpPr>
          <p:spPr>
            <a:xfrm>
              <a:off x="5696197" y="4712857"/>
              <a:ext cx="243142" cy="243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24" name="图片占位符 18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 flipH="1">
            <a:off x="1381988" y="1594609"/>
            <a:ext cx="2905125" cy="4202541"/>
          </a:xfrm>
          <a:custGeom>
            <a:avLst/>
            <a:gdLst>
              <a:gd name="connsiteX0" fmla="*/ 0 w 3042671"/>
              <a:gd name="connsiteY0" fmla="*/ 0 h 2017938"/>
              <a:gd name="connsiteX1" fmla="*/ 3042671 w 3042671"/>
              <a:gd name="connsiteY1" fmla="*/ 0 h 2017938"/>
              <a:gd name="connsiteX2" fmla="*/ 3042671 w 3042671"/>
              <a:gd name="connsiteY2" fmla="*/ 2017938 h 2017938"/>
              <a:gd name="connsiteX3" fmla="*/ 0 w 3042671"/>
              <a:gd name="connsiteY3" fmla="*/ 2017938 h 201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2671" h="2017938">
                <a:moveTo>
                  <a:pt x="0" y="0"/>
                </a:moveTo>
                <a:lnTo>
                  <a:pt x="3042671" y="0"/>
                </a:lnTo>
                <a:lnTo>
                  <a:pt x="3042671" y="2017938"/>
                </a:lnTo>
                <a:lnTo>
                  <a:pt x="0" y="2017938"/>
                </a:lnTo>
                <a:close/>
              </a:path>
            </a:pathLst>
          </a:custGeom>
          <a:effectLst>
            <a:outerShdw blurRad="762000" sx="90000" sy="90000" algn="ctr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56678" y="467227"/>
            <a:ext cx="5529580" cy="561473"/>
            <a:chOff x="561476" y="445078"/>
            <a:chExt cx="5529580" cy="561473"/>
          </a:xfrm>
        </p:grpSpPr>
        <p:grpSp>
          <p:nvGrpSpPr>
            <p:cNvPr id="5" name="组合 4"/>
            <p:cNvGrpSpPr/>
            <p:nvPr/>
          </p:nvGrpSpPr>
          <p:grpSpPr>
            <a:xfrm>
              <a:off x="561476" y="445078"/>
              <a:ext cx="641683" cy="561473"/>
              <a:chOff x="481265" y="545432"/>
              <a:chExt cx="641683" cy="561473"/>
            </a:xfrm>
          </p:grpSpPr>
          <p:sp>
            <p:nvSpPr>
              <p:cNvPr id="2" name="圆: 空心 1"/>
              <p:cNvSpPr/>
              <p:nvPr/>
            </p:nvSpPr>
            <p:spPr>
              <a:xfrm>
                <a:off x="689812" y="545432"/>
                <a:ext cx="433136" cy="433136"/>
              </a:xfrm>
              <a:prstGeom prst="donut">
                <a:avLst/>
              </a:prstGeom>
              <a:solidFill>
                <a:srgbClr val="4F97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81265" y="882316"/>
                <a:ext cx="224589" cy="2245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251086" y="464128"/>
              <a:ext cx="4839970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GLD3300/7.5/S带式给料机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465421" y="1365584"/>
            <a:ext cx="11379267" cy="498090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>
            <a:outerShdw blurRad="228600" dist="76200" dir="8100000" algn="tr" rotWithShape="0">
              <a:prstClr val="black">
                <a:alpha val="27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 2" descr="带式给煤机 (18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8925" y="2359025"/>
            <a:ext cx="2642235" cy="2642235"/>
          </a:xfrm>
          <a:prstGeom prst="rect">
            <a:avLst/>
          </a:prstGeom>
        </p:spPr>
      </p:pic>
      <p:pic>
        <p:nvPicPr>
          <p:cNvPr id="9" name="图片 8" descr="带式给煤机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825" y="2359025"/>
            <a:ext cx="2642235" cy="2642235"/>
          </a:xfrm>
          <a:prstGeom prst="rect">
            <a:avLst/>
          </a:prstGeom>
        </p:spPr>
      </p:pic>
      <p:pic>
        <p:nvPicPr>
          <p:cNvPr id="10" name="图片 9" descr="带式给煤机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6725" y="2359025"/>
            <a:ext cx="2642235" cy="2642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0">
            <a:off x="256540" y="445135"/>
            <a:ext cx="641985" cy="561340"/>
            <a:chOff x="481265" y="545432"/>
            <a:chExt cx="641683" cy="561473"/>
          </a:xfrm>
        </p:grpSpPr>
        <p:sp>
          <p:nvSpPr>
            <p:cNvPr id="2" name="圆: 空心 1"/>
            <p:cNvSpPr/>
            <p:nvPr/>
          </p:nvSpPr>
          <p:spPr>
            <a:xfrm>
              <a:off x="689812" y="545432"/>
              <a:ext cx="433136" cy="433136"/>
            </a:xfrm>
            <a:prstGeom prst="donut">
              <a:avLst/>
            </a:prstGeom>
            <a:solidFill>
              <a:srgbClr val="4F9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481265" y="882316"/>
              <a:ext cx="224589" cy="2245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72" name="图片占位符 18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 flipH="1">
            <a:off x="943838" y="1343716"/>
            <a:ext cx="2905125" cy="4202541"/>
          </a:xfrm>
          <a:custGeom>
            <a:avLst/>
            <a:gdLst>
              <a:gd name="connsiteX0" fmla="*/ 0 w 3042671"/>
              <a:gd name="connsiteY0" fmla="*/ 0 h 2017938"/>
              <a:gd name="connsiteX1" fmla="*/ 3042671 w 3042671"/>
              <a:gd name="connsiteY1" fmla="*/ 0 h 2017938"/>
              <a:gd name="connsiteX2" fmla="*/ 3042671 w 3042671"/>
              <a:gd name="connsiteY2" fmla="*/ 2017938 h 2017938"/>
              <a:gd name="connsiteX3" fmla="*/ 0 w 3042671"/>
              <a:gd name="connsiteY3" fmla="*/ 2017938 h 201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2671" h="2017938">
                <a:moveTo>
                  <a:pt x="0" y="0"/>
                </a:moveTo>
                <a:lnTo>
                  <a:pt x="3042671" y="0"/>
                </a:lnTo>
                <a:lnTo>
                  <a:pt x="3042671" y="2017938"/>
                </a:lnTo>
                <a:lnTo>
                  <a:pt x="0" y="2017938"/>
                </a:lnTo>
                <a:close/>
              </a:path>
            </a:pathLst>
          </a:custGeom>
          <a:effectLst>
            <a:outerShdw blurRad="762000" sx="90000" sy="90000" algn="ctr" rotWithShape="0">
              <a:prstClr val="black">
                <a:alpha val="15000"/>
              </a:prstClr>
            </a:outerShdw>
          </a:effectLst>
        </p:spPr>
      </p:pic>
      <p:grpSp>
        <p:nvGrpSpPr>
          <p:cNvPr id="84" name="组合 83"/>
          <p:cNvGrpSpPr/>
          <p:nvPr/>
        </p:nvGrpSpPr>
        <p:grpSpPr>
          <a:xfrm>
            <a:off x="4089596" y="1343716"/>
            <a:ext cx="3996055" cy="2053771"/>
            <a:chOff x="4442518" y="1407884"/>
            <a:chExt cx="7894708" cy="2053771"/>
          </a:xfrm>
        </p:grpSpPr>
        <p:sp>
          <p:nvSpPr>
            <p:cNvPr id="85" name="Rectangle 5"/>
            <p:cNvSpPr/>
            <p:nvPr/>
          </p:nvSpPr>
          <p:spPr>
            <a:xfrm>
              <a:off x="4442518" y="1407884"/>
              <a:ext cx="7893857" cy="205377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62000" sx="90000" sy="90000" algn="ctr" rotWithShape="0">
                <a:sysClr val="windowText" lastClr="000000">
                  <a:lumMod val="95000"/>
                  <a:lumOff val="5000"/>
                  <a:alpha val="15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880346" y="2034629"/>
              <a:ext cx="7456880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1. 给料量大，体积小、重量轻，便于井下运输和安装，可大大减少井巷工程量；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089596" y="3509400"/>
            <a:ext cx="3995624" cy="2053771"/>
            <a:chOff x="4442518" y="1407884"/>
            <a:chExt cx="7893857" cy="2053771"/>
          </a:xfrm>
        </p:grpSpPr>
        <p:sp>
          <p:nvSpPr>
            <p:cNvPr id="88" name="Rectangle 5"/>
            <p:cNvSpPr/>
            <p:nvPr/>
          </p:nvSpPr>
          <p:spPr>
            <a:xfrm>
              <a:off x="4442518" y="1407884"/>
              <a:ext cx="7893857" cy="205377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62000" sx="90000" sy="90000" algn="ctr" rotWithShape="0">
                <a:sysClr val="windowText" lastClr="000000">
                  <a:lumMod val="95000"/>
                  <a:lumOff val="5000"/>
                  <a:alpha val="15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4672096" y="1581239"/>
              <a:ext cx="7436808" cy="1568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2. 给料量调节范围大，调节方便（无级调速）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3. 运动部分工作阻力小，功耗低，运动部件的工作寿命长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325853" y="0"/>
            <a:ext cx="3866147" cy="6858000"/>
            <a:chOff x="8325853" y="0"/>
            <a:chExt cx="3866147" cy="6858000"/>
          </a:xfrm>
        </p:grpSpPr>
        <p:sp>
          <p:nvSpPr>
            <p:cNvPr id="97" name="矩形 96"/>
            <p:cNvSpPr/>
            <p:nvPr/>
          </p:nvSpPr>
          <p:spPr>
            <a:xfrm>
              <a:off x="8325853" y="0"/>
              <a:ext cx="3866147" cy="68580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62000" sx="90000" sy="90000" algn="ctr" rotWithShape="0">
                <a:sysClr val="windowText" lastClr="000000">
                  <a:lumMod val="95000"/>
                  <a:lumOff val="5000"/>
                  <a:alpha val="15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8482830" y="1360630"/>
              <a:ext cx="3096260" cy="3608070"/>
              <a:chOff x="8697275" y="1251971"/>
              <a:chExt cx="3096260" cy="3608070"/>
            </a:xfrm>
          </p:grpSpPr>
          <p:grpSp>
            <p:nvGrpSpPr>
              <p:cNvPr id="99" name="组合 98"/>
              <p:cNvGrpSpPr/>
              <p:nvPr/>
            </p:nvGrpSpPr>
            <p:grpSpPr>
              <a:xfrm>
                <a:off x="9788730" y="1251971"/>
                <a:ext cx="1440000" cy="1440000"/>
                <a:chOff x="9820190" y="1251971"/>
                <a:chExt cx="1440000" cy="1440000"/>
              </a:xfrm>
            </p:grpSpPr>
            <p:sp>
              <p:nvSpPr>
                <p:cNvPr id="103" name="Shape 2211"/>
                <p:cNvSpPr/>
                <p:nvPr/>
              </p:nvSpPr>
              <p:spPr>
                <a:xfrm flipH="1">
                  <a:off x="9820190" y="1251971"/>
                  <a:ext cx="1440000" cy="1440000"/>
                </a:xfrm>
                <a:prstGeom prst="ellipse">
                  <a:avLst/>
                </a:prstGeom>
                <a:solidFill>
                  <a:srgbClr val="4F97CD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200" cap="none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pPr>
                  <a:endParaRPr kumimoji="0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Shape 2223"/>
                <p:cNvSpPr/>
                <p:nvPr/>
              </p:nvSpPr>
              <p:spPr>
                <a:xfrm>
                  <a:off x="10168352" y="1717894"/>
                  <a:ext cx="743676" cy="5081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10" y="0"/>
                      </a:moveTo>
                      <a:cubicBezTo>
                        <a:pt x="5825" y="0"/>
                        <a:pt x="1520" y="4689"/>
                        <a:pt x="0" y="10958"/>
                      </a:cubicBezTo>
                      <a:cubicBezTo>
                        <a:pt x="1520" y="17227"/>
                        <a:pt x="5825" y="21600"/>
                        <a:pt x="10710" y="21600"/>
                      </a:cubicBezTo>
                      <a:cubicBezTo>
                        <a:pt x="15594" y="21600"/>
                        <a:pt x="19899" y="17227"/>
                        <a:pt x="21600" y="10958"/>
                      </a:cubicBezTo>
                      <a:cubicBezTo>
                        <a:pt x="19899" y="4689"/>
                        <a:pt x="15594" y="0"/>
                        <a:pt x="10710" y="0"/>
                      </a:cubicBezTo>
                      <a:close/>
                      <a:moveTo>
                        <a:pt x="10710" y="18070"/>
                      </a:moveTo>
                      <a:cubicBezTo>
                        <a:pt x="7887" y="18070"/>
                        <a:pt x="5825" y="14909"/>
                        <a:pt x="5825" y="10958"/>
                      </a:cubicBezTo>
                      <a:cubicBezTo>
                        <a:pt x="5825" y="7007"/>
                        <a:pt x="7887" y="3846"/>
                        <a:pt x="10710" y="3846"/>
                      </a:cubicBezTo>
                      <a:cubicBezTo>
                        <a:pt x="13532" y="3846"/>
                        <a:pt x="15594" y="7007"/>
                        <a:pt x="15594" y="10958"/>
                      </a:cubicBezTo>
                      <a:cubicBezTo>
                        <a:pt x="15594" y="14909"/>
                        <a:pt x="13532" y="18070"/>
                        <a:pt x="10710" y="18070"/>
                      </a:cubicBezTo>
                      <a:close/>
                      <a:moveTo>
                        <a:pt x="10710" y="6585"/>
                      </a:moveTo>
                      <a:cubicBezTo>
                        <a:pt x="9009" y="6585"/>
                        <a:pt x="7707" y="8482"/>
                        <a:pt x="7707" y="10958"/>
                      </a:cubicBezTo>
                      <a:cubicBezTo>
                        <a:pt x="7707" y="13381"/>
                        <a:pt x="9009" y="15067"/>
                        <a:pt x="10710" y="15067"/>
                      </a:cubicBezTo>
                      <a:cubicBezTo>
                        <a:pt x="12410" y="15067"/>
                        <a:pt x="13713" y="13381"/>
                        <a:pt x="13713" y="10958"/>
                      </a:cubicBezTo>
                      <a:cubicBezTo>
                        <a:pt x="13713" y="8482"/>
                        <a:pt x="12410" y="6585"/>
                        <a:pt x="10710" y="65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>
                  <a:miter lim="400000"/>
                </a:ln>
              </p:spPr>
              <p:txBody>
                <a:bodyPr lIns="45719" rIns="45719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800" cap="none">
                      <a:solidFill>
                        <a:srgbClr val="000000"/>
                      </a:solidFill>
                      <a:latin typeface="Roboto Regular"/>
                      <a:ea typeface="Roboto Regular"/>
                      <a:cs typeface="Roboto Regular"/>
                      <a:sym typeface="Roboto Regular"/>
                    </a:defRPr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01" name="TextBox 7"/>
              <p:cNvSpPr txBox="1"/>
              <p:nvPr/>
            </p:nvSpPr>
            <p:spPr>
              <a:xfrm>
                <a:off x="8697275" y="3030606"/>
                <a:ext cx="3096260" cy="18294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方正隶书_GBK" panose="03000509000000000000" charset="-122"/>
                    <a:ea typeface="方正隶书_GBK" panose="03000509000000000000" charset="-122"/>
                    <a:cs typeface="方正隶书_GBK" panose="03000509000000000000" charset="-122"/>
                    <a:sym typeface="+mn-lt"/>
                  </a:rPr>
                  <a:t>4．运行平稳，山东矿安机电有限公司 ，噪音小，保护环境；</a:t>
                </a:r>
                <a:endParaRPr kumimoji="0" lang="zh-CN" altLang="en-US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方正隶书_GBK" panose="03000509000000000000" charset="-122"/>
                    <a:ea typeface="方正隶书_GBK" panose="03000509000000000000" charset="-122"/>
                    <a:cs typeface="方正隶书_GBK" panose="03000509000000000000" charset="-122"/>
                    <a:sym typeface="+mn-lt"/>
                  </a:rPr>
                  <a:t>5、零部件通用性强，安装维修方便。</a:t>
                </a:r>
                <a:endParaRPr kumimoji="0" lang="zh-CN" altLang="en-US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943610" y="425450"/>
            <a:ext cx="5422900" cy="4445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GLD3300/7.5/S带式给料机主要特点</a:t>
            </a:r>
            <a:endParaRPr lang="zh-CN" altLang="en-US" sz="240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256678" y="445078"/>
            <a:ext cx="5636895" cy="561473"/>
            <a:chOff x="561476" y="445078"/>
            <a:chExt cx="5636895" cy="561473"/>
          </a:xfrm>
        </p:grpSpPr>
        <p:grpSp>
          <p:nvGrpSpPr>
            <p:cNvPr id="9" name="组合 8"/>
            <p:cNvGrpSpPr/>
            <p:nvPr/>
          </p:nvGrpSpPr>
          <p:grpSpPr>
            <a:xfrm>
              <a:off x="561476" y="445078"/>
              <a:ext cx="641683" cy="561473"/>
              <a:chOff x="481265" y="545432"/>
              <a:chExt cx="641683" cy="561473"/>
            </a:xfrm>
          </p:grpSpPr>
          <p:sp>
            <p:nvSpPr>
              <p:cNvPr id="11" name="圆: 空心 10"/>
              <p:cNvSpPr/>
              <p:nvPr/>
            </p:nvSpPr>
            <p:spPr>
              <a:xfrm>
                <a:off x="689812" y="545432"/>
                <a:ext cx="433136" cy="433136"/>
              </a:xfrm>
              <a:prstGeom prst="donut">
                <a:avLst/>
              </a:prstGeom>
              <a:solidFill>
                <a:srgbClr val="4F97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81265" y="882316"/>
                <a:ext cx="224589" cy="2245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1251086" y="464128"/>
              <a:ext cx="494728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GLD3300/7.5/S带式给料机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8945" y="1941875"/>
            <a:ext cx="2286000" cy="36576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697" y="1941875"/>
            <a:ext cx="2286000" cy="365760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3722821" y="1941877"/>
            <a:ext cx="2286001" cy="3657599"/>
          </a:xfrm>
          <a:prstGeom prst="rect">
            <a:avLst/>
          </a:prstGeom>
          <a:solidFill>
            <a:srgbClr val="4F9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8000" tIns="288000" rIns="288000" bIns="288000" numCol="1" spcCol="0" rtlCol="0" fromWordArt="0" anchor="t" anchorCtr="0" forceAA="0" compatLnSpc="1">
            <a:noAutofit/>
          </a:bodyPr>
          <a:lstStyle/>
          <a:p>
            <a:pPr algn="just" defTabSz="914400">
              <a:lnSpc>
                <a:spcPct val="150000"/>
              </a:lnSpc>
              <a:spcBef>
                <a:spcPts val="1200"/>
              </a:spcBef>
            </a:pPr>
            <a:endParaRPr lang="en-US" altLang="zh-CN" sz="40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730573" y="1941877"/>
            <a:ext cx="2286001" cy="36575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8000" tIns="288000" rIns="288000" bIns="288000" numCol="1" spcCol="0" rtlCol="0" fromWordArt="0" anchor="t" anchorCtr="0" forceAA="0" compatLnSpc="1">
            <a:noAutofit/>
          </a:bodyPr>
          <a:lstStyle/>
          <a:p>
            <a:pPr algn="just" defTabSz="914400">
              <a:lnSpc>
                <a:spcPct val="150000"/>
              </a:lnSpc>
              <a:spcBef>
                <a:spcPts val="1200"/>
              </a:spcBef>
            </a:pPr>
            <a:endParaRPr lang="en-US" altLang="zh-CN" sz="40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4" name="图片 3" descr="带式给煤机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9665" y="2649220"/>
            <a:ext cx="2242820" cy="2242820"/>
          </a:xfrm>
          <a:prstGeom prst="ellipse">
            <a:avLst/>
          </a:prstGeom>
        </p:spPr>
      </p:pic>
      <p:pic>
        <p:nvPicPr>
          <p:cNvPr id="5" name="图片 4" descr="带式给煤机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150" y="2658745"/>
            <a:ext cx="2242820" cy="224282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56678" y="445078"/>
            <a:ext cx="5941695" cy="753745"/>
            <a:chOff x="561476" y="445078"/>
            <a:chExt cx="5941695" cy="753745"/>
          </a:xfrm>
        </p:grpSpPr>
        <p:grpSp>
          <p:nvGrpSpPr>
            <p:cNvPr id="5" name="组合 4"/>
            <p:cNvGrpSpPr/>
            <p:nvPr/>
          </p:nvGrpSpPr>
          <p:grpSpPr>
            <a:xfrm>
              <a:off x="561476" y="445078"/>
              <a:ext cx="641683" cy="561473"/>
              <a:chOff x="481265" y="545432"/>
              <a:chExt cx="641683" cy="561473"/>
            </a:xfrm>
          </p:grpSpPr>
          <p:sp>
            <p:nvSpPr>
              <p:cNvPr id="2" name="圆: 空心 1"/>
              <p:cNvSpPr/>
              <p:nvPr/>
            </p:nvSpPr>
            <p:spPr>
              <a:xfrm>
                <a:off x="689812" y="545432"/>
                <a:ext cx="433136" cy="433136"/>
              </a:xfrm>
              <a:prstGeom prst="donut">
                <a:avLst/>
              </a:prstGeom>
              <a:solidFill>
                <a:srgbClr val="4F97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81265" y="882316"/>
                <a:ext cx="224589" cy="2245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251086" y="466668"/>
              <a:ext cx="5252085" cy="732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kern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GLD3300/7.5/S带式给料机技术参数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8" name="TextBox 10"/>
          <p:cNvSpPr txBox="1"/>
          <p:nvPr/>
        </p:nvSpPr>
        <p:spPr>
          <a:xfrm>
            <a:off x="3891280" y="3385820"/>
            <a:ext cx="29368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适应环境 防爆型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zui大给料量t/h3300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zui大带速m/s0.98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713740" y="3385820"/>
            <a:ext cx="30524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规格型号GLD3300/7.5/S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功率kw7.5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电压v380～660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grpSp>
        <p:nvGrpSpPr>
          <p:cNvPr id="10" name="Group 12"/>
          <p:cNvGrpSpPr/>
          <p:nvPr/>
        </p:nvGrpSpPr>
        <p:grpSpPr>
          <a:xfrm>
            <a:off x="4715946" y="1824384"/>
            <a:ext cx="1246514" cy="1352862"/>
            <a:chOff x="9656915" y="2097098"/>
            <a:chExt cx="1246514" cy="1352862"/>
          </a:xfrm>
        </p:grpSpPr>
        <p:sp>
          <p:nvSpPr>
            <p:cNvPr id="11" name="Freeform: Shape 7"/>
            <p:cNvSpPr/>
            <p:nvPr/>
          </p:nvSpPr>
          <p:spPr>
            <a:xfrm>
              <a:off x="9656915" y="2097098"/>
              <a:ext cx="1246514" cy="1352862"/>
            </a:xfrm>
            <a:custGeom>
              <a:avLst/>
              <a:gdLst>
                <a:gd name="connsiteX0" fmla="*/ 3819289 w 7629070"/>
                <a:gd name="connsiteY0" fmla="*/ 0 h 8279952"/>
                <a:gd name="connsiteX1" fmla="*/ 3867264 w 7629070"/>
                <a:gd name="connsiteY1" fmla="*/ 866 h 8279952"/>
                <a:gd name="connsiteX2" fmla="*/ 3915668 w 7629070"/>
                <a:gd name="connsiteY2" fmla="*/ 3026 h 8279952"/>
                <a:gd name="connsiteX3" fmla="*/ 3963642 w 7629070"/>
                <a:gd name="connsiteY3" fmla="*/ 6916 h 8279952"/>
                <a:gd name="connsiteX4" fmla="*/ 4011183 w 7629070"/>
                <a:gd name="connsiteY4" fmla="*/ 12103 h 8279952"/>
                <a:gd name="connsiteX5" fmla="*/ 4059589 w 7629070"/>
                <a:gd name="connsiteY5" fmla="*/ 18585 h 8279952"/>
                <a:gd name="connsiteX6" fmla="*/ 4107129 w 7629070"/>
                <a:gd name="connsiteY6" fmla="*/ 26364 h 8279952"/>
                <a:gd name="connsiteX7" fmla="*/ 4154238 w 7629070"/>
                <a:gd name="connsiteY7" fmla="*/ 35872 h 8279952"/>
                <a:gd name="connsiteX8" fmla="*/ 4201781 w 7629070"/>
                <a:gd name="connsiteY8" fmla="*/ 46246 h 8279952"/>
                <a:gd name="connsiteX9" fmla="*/ 4248890 w 7629070"/>
                <a:gd name="connsiteY9" fmla="*/ 57914 h 8279952"/>
                <a:gd name="connsiteX10" fmla="*/ 4295567 w 7629070"/>
                <a:gd name="connsiteY10" fmla="*/ 71312 h 8279952"/>
                <a:gd name="connsiteX11" fmla="*/ 4342242 w 7629070"/>
                <a:gd name="connsiteY11" fmla="*/ 86439 h 8279952"/>
                <a:gd name="connsiteX12" fmla="*/ 4388488 w 7629070"/>
                <a:gd name="connsiteY12" fmla="*/ 102431 h 8279952"/>
                <a:gd name="connsiteX13" fmla="*/ 4433868 w 7629070"/>
                <a:gd name="connsiteY13" fmla="*/ 120150 h 8279952"/>
                <a:gd name="connsiteX14" fmla="*/ 4479248 w 7629070"/>
                <a:gd name="connsiteY14" fmla="*/ 138734 h 8279952"/>
                <a:gd name="connsiteX15" fmla="*/ 4524628 w 7629070"/>
                <a:gd name="connsiteY15" fmla="*/ 159048 h 8279952"/>
                <a:gd name="connsiteX16" fmla="*/ 4568712 w 7629070"/>
                <a:gd name="connsiteY16" fmla="*/ 180657 h 8279952"/>
                <a:gd name="connsiteX17" fmla="*/ 6139734 w 7629070"/>
                <a:gd name="connsiteY17" fmla="*/ 1086533 h 8279952"/>
                <a:gd name="connsiteX18" fmla="*/ 6156589 w 7629070"/>
                <a:gd name="connsiteY18" fmla="*/ 1096473 h 8279952"/>
                <a:gd name="connsiteX19" fmla="*/ 6173445 w 7629070"/>
                <a:gd name="connsiteY19" fmla="*/ 1105983 h 8279952"/>
                <a:gd name="connsiteX20" fmla="*/ 6190301 w 7629070"/>
                <a:gd name="connsiteY20" fmla="*/ 1115923 h 8279952"/>
                <a:gd name="connsiteX21" fmla="*/ 6207588 w 7629070"/>
                <a:gd name="connsiteY21" fmla="*/ 1124999 h 8279952"/>
                <a:gd name="connsiteX22" fmla="*/ 6224012 w 7629070"/>
                <a:gd name="connsiteY22" fmla="*/ 1134507 h 8279952"/>
                <a:gd name="connsiteX23" fmla="*/ 6241299 w 7629070"/>
                <a:gd name="connsiteY23" fmla="*/ 1143150 h 8279952"/>
                <a:gd name="connsiteX24" fmla="*/ 6257289 w 7629070"/>
                <a:gd name="connsiteY24" fmla="*/ 1152658 h 8279952"/>
                <a:gd name="connsiteX25" fmla="*/ 6273281 w 7629070"/>
                <a:gd name="connsiteY25" fmla="*/ 1161303 h 8279952"/>
                <a:gd name="connsiteX26" fmla="*/ 6929782 w 7629070"/>
                <a:gd name="connsiteY26" fmla="*/ 1547684 h 8279952"/>
                <a:gd name="connsiteX27" fmla="*/ 6947503 w 7629070"/>
                <a:gd name="connsiteY27" fmla="*/ 1559785 h 8279952"/>
                <a:gd name="connsiteX28" fmla="*/ 6963061 w 7629070"/>
                <a:gd name="connsiteY28" fmla="*/ 1571454 h 8279952"/>
                <a:gd name="connsiteX29" fmla="*/ 6976891 w 7629070"/>
                <a:gd name="connsiteY29" fmla="*/ 1582691 h 8279952"/>
                <a:gd name="connsiteX30" fmla="*/ 6989857 w 7629070"/>
                <a:gd name="connsiteY30" fmla="*/ 1593064 h 8279952"/>
                <a:gd name="connsiteX31" fmla="*/ 7012331 w 7629070"/>
                <a:gd name="connsiteY31" fmla="*/ 1611649 h 8279952"/>
                <a:gd name="connsiteX32" fmla="*/ 7030915 w 7629070"/>
                <a:gd name="connsiteY32" fmla="*/ 1628936 h 8279952"/>
                <a:gd name="connsiteX33" fmla="*/ 7048203 w 7629070"/>
                <a:gd name="connsiteY33" fmla="*/ 1644926 h 8279952"/>
                <a:gd name="connsiteX34" fmla="*/ 7064195 w 7629070"/>
                <a:gd name="connsiteY34" fmla="*/ 1660487 h 8279952"/>
                <a:gd name="connsiteX35" fmla="*/ 7072406 w 7629070"/>
                <a:gd name="connsiteY35" fmla="*/ 1667832 h 8279952"/>
                <a:gd name="connsiteX36" fmla="*/ 7081051 w 7629070"/>
                <a:gd name="connsiteY36" fmla="*/ 1675613 h 8279952"/>
                <a:gd name="connsiteX37" fmla="*/ 7090125 w 7629070"/>
                <a:gd name="connsiteY37" fmla="*/ 1683392 h 8279952"/>
                <a:gd name="connsiteX38" fmla="*/ 7099633 w 7629070"/>
                <a:gd name="connsiteY38" fmla="*/ 1691172 h 8279952"/>
                <a:gd name="connsiteX39" fmla="*/ 7115193 w 7629070"/>
                <a:gd name="connsiteY39" fmla="*/ 1701977 h 8279952"/>
                <a:gd name="connsiteX40" fmla="*/ 7125565 w 7629070"/>
                <a:gd name="connsiteY40" fmla="*/ 1709324 h 8279952"/>
                <a:gd name="connsiteX41" fmla="*/ 7130752 w 7629070"/>
                <a:gd name="connsiteY41" fmla="*/ 1713646 h 8279952"/>
                <a:gd name="connsiteX42" fmla="*/ 7135939 w 7629070"/>
                <a:gd name="connsiteY42" fmla="*/ 1717967 h 8279952"/>
                <a:gd name="connsiteX43" fmla="*/ 7142421 w 7629070"/>
                <a:gd name="connsiteY43" fmla="*/ 1723586 h 8279952"/>
                <a:gd name="connsiteX44" fmla="*/ 7150200 w 7629070"/>
                <a:gd name="connsiteY44" fmla="*/ 1732230 h 8279952"/>
                <a:gd name="connsiteX45" fmla="*/ 7176997 w 7629070"/>
                <a:gd name="connsiteY45" fmla="*/ 1762052 h 8279952"/>
                <a:gd name="connsiteX46" fmla="*/ 7203361 w 7629070"/>
                <a:gd name="connsiteY46" fmla="*/ 1792737 h 8279952"/>
                <a:gd name="connsiteX47" fmla="*/ 7228859 w 7629070"/>
                <a:gd name="connsiteY47" fmla="*/ 1822990 h 8279952"/>
                <a:gd name="connsiteX48" fmla="*/ 7253927 w 7629070"/>
                <a:gd name="connsiteY48" fmla="*/ 1854109 h 8279952"/>
                <a:gd name="connsiteX49" fmla="*/ 7278563 w 7629070"/>
                <a:gd name="connsiteY49" fmla="*/ 1885658 h 8279952"/>
                <a:gd name="connsiteX50" fmla="*/ 7302332 w 7629070"/>
                <a:gd name="connsiteY50" fmla="*/ 1917640 h 8279952"/>
                <a:gd name="connsiteX51" fmla="*/ 7325237 w 7629070"/>
                <a:gd name="connsiteY51" fmla="*/ 1950056 h 8279952"/>
                <a:gd name="connsiteX52" fmla="*/ 7347280 w 7629070"/>
                <a:gd name="connsiteY52" fmla="*/ 1982901 h 8279952"/>
                <a:gd name="connsiteX53" fmla="*/ 7368891 w 7629070"/>
                <a:gd name="connsiteY53" fmla="*/ 2016181 h 8279952"/>
                <a:gd name="connsiteX54" fmla="*/ 7389636 w 7629070"/>
                <a:gd name="connsiteY54" fmla="*/ 2049460 h 8279952"/>
                <a:gd name="connsiteX55" fmla="*/ 7409949 w 7629070"/>
                <a:gd name="connsiteY55" fmla="*/ 2083603 h 8279952"/>
                <a:gd name="connsiteX56" fmla="*/ 7428965 w 7629070"/>
                <a:gd name="connsiteY56" fmla="*/ 2117746 h 8279952"/>
                <a:gd name="connsiteX57" fmla="*/ 7447982 w 7629070"/>
                <a:gd name="connsiteY57" fmla="*/ 2152753 h 8279952"/>
                <a:gd name="connsiteX58" fmla="*/ 7465269 w 7629070"/>
                <a:gd name="connsiteY58" fmla="*/ 2188193 h 8279952"/>
                <a:gd name="connsiteX59" fmla="*/ 7482557 w 7629070"/>
                <a:gd name="connsiteY59" fmla="*/ 2223633 h 8279952"/>
                <a:gd name="connsiteX60" fmla="*/ 7498549 w 7629070"/>
                <a:gd name="connsiteY60" fmla="*/ 2259505 h 8279952"/>
                <a:gd name="connsiteX61" fmla="*/ 7513675 w 7629070"/>
                <a:gd name="connsiteY61" fmla="*/ 2296242 h 8279952"/>
                <a:gd name="connsiteX62" fmla="*/ 7527937 w 7629070"/>
                <a:gd name="connsiteY62" fmla="*/ 2332977 h 8279952"/>
                <a:gd name="connsiteX63" fmla="*/ 7541768 w 7629070"/>
                <a:gd name="connsiteY63" fmla="*/ 2370146 h 8279952"/>
                <a:gd name="connsiteX64" fmla="*/ 7553869 w 7629070"/>
                <a:gd name="connsiteY64" fmla="*/ 2407747 h 8279952"/>
                <a:gd name="connsiteX65" fmla="*/ 7565971 w 7629070"/>
                <a:gd name="connsiteY65" fmla="*/ 2446213 h 8279952"/>
                <a:gd name="connsiteX66" fmla="*/ 7576343 w 7629070"/>
                <a:gd name="connsiteY66" fmla="*/ 2485109 h 8279952"/>
                <a:gd name="connsiteX67" fmla="*/ 7586283 w 7629070"/>
                <a:gd name="connsiteY67" fmla="*/ 2524007 h 8279952"/>
                <a:gd name="connsiteX68" fmla="*/ 7594927 w 7629070"/>
                <a:gd name="connsiteY68" fmla="*/ 2563337 h 8279952"/>
                <a:gd name="connsiteX69" fmla="*/ 7602707 w 7629070"/>
                <a:gd name="connsiteY69" fmla="*/ 2603530 h 8279952"/>
                <a:gd name="connsiteX70" fmla="*/ 7610053 w 7629070"/>
                <a:gd name="connsiteY70" fmla="*/ 2643725 h 8279952"/>
                <a:gd name="connsiteX71" fmla="*/ 7615673 w 7629070"/>
                <a:gd name="connsiteY71" fmla="*/ 2684784 h 8279952"/>
                <a:gd name="connsiteX72" fmla="*/ 7620427 w 7629070"/>
                <a:gd name="connsiteY72" fmla="*/ 2725841 h 8279952"/>
                <a:gd name="connsiteX73" fmla="*/ 7624317 w 7629070"/>
                <a:gd name="connsiteY73" fmla="*/ 2767765 h 8279952"/>
                <a:gd name="connsiteX74" fmla="*/ 7626909 w 7629070"/>
                <a:gd name="connsiteY74" fmla="*/ 2809687 h 8279952"/>
                <a:gd name="connsiteX75" fmla="*/ 7628638 w 7629070"/>
                <a:gd name="connsiteY75" fmla="*/ 2852475 h 8279952"/>
                <a:gd name="connsiteX76" fmla="*/ 7629070 w 7629070"/>
                <a:gd name="connsiteY76" fmla="*/ 2895260 h 8279952"/>
                <a:gd name="connsiteX77" fmla="*/ 7629070 w 7629070"/>
                <a:gd name="connsiteY77" fmla="*/ 5384692 h 8279952"/>
                <a:gd name="connsiteX78" fmla="*/ 7628638 w 7629070"/>
                <a:gd name="connsiteY78" fmla="*/ 5418835 h 8279952"/>
                <a:gd name="connsiteX79" fmla="*/ 7626909 w 7629070"/>
                <a:gd name="connsiteY79" fmla="*/ 5453410 h 8279952"/>
                <a:gd name="connsiteX80" fmla="*/ 7624749 w 7629070"/>
                <a:gd name="connsiteY80" fmla="*/ 5488418 h 8279952"/>
                <a:gd name="connsiteX81" fmla="*/ 7621723 w 7629070"/>
                <a:gd name="connsiteY81" fmla="*/ 5523858 h 8279952"/>
                <a:gd name="connsiteX82" fmla="*/ 7617833 w 7629070"/>
                <a:gd name="connsiteY82" fmla="*/ 5560162 h 8279952"/>
                <a:gd name="connsiteX83" fmla="*/ 7612646 w 7629070"/>
                <a:gd name="connsiteY83" fmla="*/ 5595602 h 8279952"/>
                <a:gd name="connsiteX84" fmla="*/ 7606596 w 7629070"/>
                <a:gd name="connsiteY84" fmla="*/ 5632339 h 8279952"/>
                <a:gd name="connsiteX85" fmla="*/ 7600114 w 7629070"/>
                <a:gd name="connsiteY85" fmla="*/ 5668643 h 8279952"/>
                <a:gd name="connsiteX86" fmla="*/ 7592335 w 7629070"/>
                <a:gd name="connsiteY86" fmla="*/ 5705378 h 8279952"/>
                <a:gd name="connsiteX87" fmla="*/ 7584122 w 7629070"/>
                <a:gd name="connsiteY87" fmla="*/ 5742116 h 8279952"/>
                <a:gd name="connsiteX88" fmla="*/ 7575045 w 7629070"/>
                <a:gd name="connsiteY88" fmla="*/ 5778853 h 8279952"/>
                <a:gd name="connsiteX89" fmla="*/ 7565537 w 7629070"/>
                <a:gd name="connsiteY89" fmla="*/ 5815588 h 8279952"/>
                <a:gd name="connsiteX90" fmla="*/ 7554300 w 7629070"/>
                <a:gd name="connsiteY90" fmla="*/ 5852326 h 8279952"/>
                <a:gd name="connsiteX91" fmla="*/ 7543063 w 7629070"/>
                <a:gd name="connsiteY91" fmla="*/ 5888629 h 8279952"/>
                <a:gd name="connsiteX92" fmla="*/ 7531395 w 7629070"/>
                <a:gd name="connsiteY92" fmla="*/ 5924933 h 8279952"/>
                <a:gd name="connsiteX93" fmla="*/ 7518860 w 7629070"/>
                <a:gd name="connsiteY93" fmla="*/ 5960373 h 8279952"/>
                <a:gd name="connsiteX94" fmla="*/ 7505463 w 7629070"/>
                <a:gd name="connsiteY94" fmla="*/ 5996245 h 8279952"/>
                <a:gd name="connsiteX95" fmla="*/ 7491201 w 7629070"/>
                <a:gd name="connsiteY95" fmla="*/ 6031253 h 8279952"/>
                <a:gd name="connsiteX96" fmla="*/ 7476506 w 7629070"/>
                <a:gd name="connsiteY96" fmla="*/ 6066260 h 8279952"/>
                <a:gd name="connsiteX97" fmla="*/ 7461379 w 7629070"/>
                <a:gd name="connsiteY97" fmla="*/ 6100404 h 8279952"/>
                <a:gd name="connsiteX98" fmla="*/ 7445387 w 7629070"/>
                <a:gd name="connsiteY98" fmla="*/ 6133682 h 8279952"/>
                <a:gd name="connsiteX99" fmla="*/ 7428532 w 7629070"/>
                <a:gd name="connsiteY99" fmla="*/ 6166961 h 8279952"/>
                <a:gd name="connsiteX100" fmla="*/ 7411677 w 7629070"/>
                <a:gd name="connsiteY100" fmla="*/ 6198944 h 8279952"/>
                <a:gd name="connsiteX101" fmla="*/ 7393957 w 7629070"/>
                <a:gd name="connsiteY101" fmla="*/ 6230494 h 8279952"/>
                <a:gd name="connsiteX102" fmla="*/ 7375805 w 7629070"/>
                <a:gd name="connsiteY102" fmla="*/ 6261611 h 8279952"/>
                <a:gd name="connsiteX103" fmla="*/ 7357220 w 7629070"/>
                <a:gd name="connsiteY103" fmla="*/ 6291864 h 8279952"/>
                <a:gd name="connsiteX104" fmla="*/ 7337340 w 7629070"/>
                <a:gd name="connsiteY104" fmla="*/ 6320822 h 8279952"/>
                <a:gd name="connsiteX105" fmla="*/ 7317892 w 7629070"/>
                <a:gd name="connsiteY105" fmla="*/ 6348483 h 8279952"/>
                <a:gd name="connsiteX106" fmla="*/ 7297579 w 7629070"/>
                <a:gd name="connsiteY106" fmla="*/ 6375710 h 8279952"/>
                <a:gd name="connsiteX107" fmla="*/ 7277265 w 7629070"/>
                <a:gd name="connsiteY107" fmla="*/ 6401642 h 8279952"/>
                <a:gd name="connsiteX108" fmla="*/ 7256089 w 7629070"/>
                <a:gd name="connsiteY108" fmla="*/ 6426277 h 8279952"/>
                <a:gd name="connsiteX109" fmla="*/ 7234477 w 7629070"/>
                <a:gd name="connsiteY109" fmla="*/ 6450048 h 8279952"/>
                <a:gd name="connsiteX110" fmla="*/ 7220648 w 7629070"/>
                <a:gd name="connsiteY110" fmla="*/ 6463878 h 8279952"/>
                <a:gd name="connsiteX111" fmla="*/ 7208546 w 7629070"/>
                <a:gd name="connsiteY111" fmla="*/ 6475978 h 8279952"/>
                <a:gd name="connsiteX112" fmla="*/ 7202495 w 7629070"/>
                <a:gd name="connsiteY112" fmla="*/ 6482031 h 8279952"/>
                <a:gd name="connsiteX113" fmla="*/ 7196445 w 7629070"/>
                <a:gd name="connsiteY113" fmla="*/ 6488513 h 8279952"/>
                <a:gd name="connsiteX114" fmla="*/ 7190395 w 7629070"/>
                <a:gd name="connsiteY114" fmla="*/ 6494997 h 8279952"/>
                <a:gd name="connsiteX115" fmla="*/ 7183911 w 7629070"/>
                <a:gd name="connsiteY115" fmla="*/ 6503208 h 8279952"/>
                <a:gd name="connsiteX116" fmla="*/ 7160573 w 7629070"/>
                <a:gd name="connsiteY116" fmla="*/ 6532164 h 8279952"/>
                <a:gd name="connsiteX117" fmla="*/ 7145447 w 7629070"/>
                <a:gd name="connsiteY117" fmla="*/ 6550317 h 8279952"/>
                <a:gd name="connsiteX118" fmla="*/ 7139828 w 7629070"/>
                <a:gd name="connsiteY118" fmla="*/ 6556367 h 8279952"/>
                <a:gd name="connsiteX119" fmla="*/ 7135507 w 7629070"/>
                <a:gd name="connsiteY119" fmla="*/ 6560256 h 8279952"/>
                <a:gd name="connsiteX120" fmla="*/ 7132049 w 7629070"/>
                <a:gd name="connsiteY120" fmla="*/ 6563282 h 8279952"/>
                <a:gd name="connsiteX121" fmla="*/ 7129023 w 7629070"/>
                <a:gd name="connsiteY121" fmla="*/ 6565443 h 8279952"/>
                <a:gd name="connsiteX122" fmla="*/ 7122973 w 7629070"/>
                <a:gd name="connsiteY122" fmla="*/ 6568901 h 8279952"/>
                <a:gd name="connsiteX123" fmla="*/ 7115193 w 7629070"/>
                <a:gd name="connsiteY123" fmla="*/ 6573654 h 8279952"/>
                <a:gd name="connsiteX124" fmla="*/ 7110007 w 7629070"/>
                <a:gd name="connsiteY124" fmla="*/ 6577977 h 8279952"/>
                <a:gd name="connsiteX125" fmla="*/ 7103525 w 7629070"/>
                <a:gd name="connsiteY125" fmla="*/ 6583162 h 8279952"/>
                <a:gd name="connsiteX126" fmla="*/ 7094448 w 7629070"/>
                <a:gd name="connsiteY126" fmla="*/ 6590510 h 8279952"/>
                <a:gd name="connsiteX127" fmla="*/ 7084075 w 7629070"/>
                <a:gd name="connsiteY127" fmla="*/ 6599586 h 8279952"/>
                <a:gd name="connsiteX128" fmla="*/ 7064627 w 7629070"/>
                <a:gd name="connsiteY128" fmla="*/ 6617739 h 8279952"/>
                <a:gd name="connsiteX129" fmla="*/ 7044745 w 7629070"/>
                <a:gd name="connsiteY129" fmla="*/ 6635458 h 8279952"/>
                <a:gd name="connsiteX130" fmla="*/ 7025297 w 7629070"/>
                <a:gd name="connsiteY130" fmla="*/ 6652314 h 8279952"/>
                <a:gd name="connsiteX131" fmla="*/ 7004983 w 7629070"/>
                <a:gd name="connsiteY131" fmla="*/ 6669601 h 8279952"/>
                <a:gd name="connsiteX132" fmla="*/ 6984670 w 7629070"/>
                <a:gd name="connsiteY132" fmla="*/ 6686025 h 8279952"/>
                <a:gd name="connsiteX133" fmla="*/ 6964790 w 7629070"/>
                <a:gd name="connsiteY133" fmla="*/ 6702017 h 8279952"/>
                <a:gd name="connsiteX134" fmla="*/ 6944477 w 7629070"/>
                <a:gd name="connsiteY134" fmla="*/ 6718007 h 8279952"/>
                <a:gd name="connsiteX135" fmla="*/ 6923731 w 7629070"/>
                <a:gd name="connsiteY135" fmla="*/ 6733565 h 8279952"/>
                <a:gd name="connsiteX136" fmla="*/ 6902987 w 7629070"/>
                <a:gd name="connsiteY136" fmla="*/ 6748692 h 8279952"/>
                <a:gd name="connsiteX137" fmla="*/ 6882241 w 7629070"/>
                <a:gd name="connsiteY137" fmla="*/ 6763821 h 8279952"/>
                <a:gd name="connsiteX138" fmla="*/ 6861496 w 7629070"/>
                <a:gd name="connsiteY138" fmla="*/ 6778514 h 8279952"/>
                <a:gd name="connsiteX139" fmla="*/ 6840751 w 7629070"/>
                <a:gd name="connsiteY139" fmla="*/ 6793209 h 8279952"/>
                <a:gd name="connsiteX140" fmla="*/ 6798395 w 7629070"/>
                <a:gd name="connsiteY140" fmla="*/ 6821733 h 8279952"/>
                <a:gd name="connsiteX141" fmla="*/ 6755607 w 7629070"/>
                <a:gd name="connsiteY141" fmla="*/ 6848962 h 8279952"/>
                <a:gd name="connsiteX142" fmla="*/ 6711957 w 7629070"/>
                <a:gd name="connsiteY142" fmla="*/ 6876189 h 8279952"/>
                <a:gd name="connsiteX143" fmla="*/ 6667873 w 7629070"/>
                <a:gd name="connsiteY143" fmla="*/ 6901689 h 8279952"/>
                <a:gd name="connsiteX144" fmla="*/ 6623357 w 7629070"/>
                <a:gd name="connsiteY144" fmla="*/ 6927621 h 8279952"/>
                <a:gd name="connsiteX145" fmla="*/ 6577977 w 7629070"/>
                <a:gd name="connsiteY145" fmla="*/ 6953120 h 8279952"/>
                <a:gd name="connsiteX146" fmla="*/ 6531732 w 7629070"/>
                <a:gd name="connsiteY146" fmla="*/ 6977755 h 8279952"/>
                <a:gd name="connsiteX147" fmla="*/ 6485055 w 7629070"/>
                <a:gd name="connsiteY147" fmla="*/ 7002823 h 8279952"/>
                <a:gd name="connsiteX148" fmla="*/ 6437945 w 7629070"/>
                <a:gd name="connsiteY148" fmla="*/ 7027458 h 8279952"/>
                <a:gd name="connsiteX149" fmla="*/ 6389973 w 7629070"/>
                <a:gd name="connsiteY149" fmla="*/ 7052524 h 8279952"/>
                <a:gd name="connsiteX150" fmla="*/ 5602086 w 7629070"/>
                <a:gd name="connsiteY150" fmla="*/ 7503302 h 8279952"/>
                <a:gd name="connsiteX151" fmla="*/ 5569238 w 7629070"/>
                <a:gd name="connsiteY151" fmla="*/ 7522750 h 8279952"/>
                <a:gd name="connsiteX152" fmla="*/ 5535959 w 7629070"/>
                <a:gd name="connsiteY152" fmla="*/ 7542200 h 8279952"/>
                <a:gd name="connsiteX153" fmla="*/ 5503113 w 7629070"/>
                <a:gd name="connsiteY153" fmla="*/ 7561216 h 8279952"/>
                <a:gd name="connsiteX154" fmla="*/ 5470699 w 7629070"/>
                <a:gd name="connsiteY154" fmla="*/ 7579801 h 8279952"/>
                <a:gd name="connsiteX155" fmla="*/ 5437852 w 7629070"/>
                <a:gd name="connsiteY155" fmla="*/ 7598385 h 8279952"/>
                <a:gd name="connsiteX156" fmla="*/ 5405869 w 7629070"/>
                <a:gd name="connsiteY156" fmla="*/ 7616968 h 8279952"/>
                <a:gd name="connsiteX157" fmla="*/ 5373887 w 7629070"/>
                <a:gd name="connsiteY157" fmla="*/ 7635552 h 8279952"/>
                <a:gd name="connsiteX158" fmla="*/ 5341905 w 7629070"/>
                <a:gd name="connsiteY158" fmla="*/ 7654137 h 8279952"/>
                <a:gd name="connsiteX159" fmla="*/ 5309491 w 7629070"/>
                <a:gd name="connsiteY159" fmla="*/ 7672721 h 8279952"/>
                <a:gd name="connsiteX160" fmla="*/ 5277509 w 7629070"/>
                <a:gd name="connsiteY160" fmla="*/ 7691738 h 8279952"/>
                <a:gd name="connsiteX161" fmla="*/ 5245526 w 7629070"/>
                <a:gd name="connsiteY161" fmla="*/ 7710322 h 8279952"/>
                <a:gd name="connsiteX162" fmla="*/ 5213112 w 7629070"/>
                <a:gd name="connsiteY162" fmla="*/ 7728907 h 8279952"/>
                <a:gd name="connsiteX163" fmla="*/ 5181130 w 7629070"/>
                <a:gd name="connsiteY163" fmla="*/ 7747923 h 8279952"/>
                <a:gd name="connsiteX164" fmla="*/ 5148714 w 7629070"/>
                <a:gd name="connsiteY164" fmla="*/ 7766939 h 8279952"/>
                <a:gd name="connsiteX165" fmla="*/ 5116300 w 7629070"/>
                <a:gd name="connsiteY165" fmla="*/ 7786389 h 8279952"/>
                <a:gd name="connsiteX166" fmla="*/ 5083886 w 7629070"/>
                <a:gd name="connsiteY166" fmla="*/ 7805837 h 8279952"/>
                <a:gd name="connsiteX167" fmla="*/ 5050607 w 7629070"/>
                <a:gd name="connsiteY167" fmla="*/ 7826150 h 8279952"/>
                <a:gd name="connsiteX168" fmla="*/ 5018193 w 7629070"/>
                <a:gd name="connsiteY168" fmla="*/ 7845599 h 8279952"/>
                <a:gd name="connsiteX169" fmla="*/ 4985779 w 7629070"/>
                <a:gd name="connsiteY169" fmla="*/ 7865047 h 8279952"/>
                <a:gd name="connsiteX170" fmla="*/ 4953797 w 7629070"/>
                <a:gd name="connsiteY170" fmla="*/ 7884065 h 8279952"/>
                <a:gd name="connsiteX171" fmla="*/ 4922246 w 7629070"/>
                <a:gd name="connsiteY171" fmla="*/ 7903081 h 8279952"/>
                <a:gd name="connsiteX172" fmla="*/ 4890696 w 7629070"/>
                <a:gd name="connsiteY172" fmla="*/ 7921665 h 8279952"/>
                <a:gd name="connsiteX173" fmla="*/ 4859145 w 7629070"/>
                <a:gd name="connsiteY173" fmla="*/ 7940682 h 8279952"/>
                <a:gd name="connsiteX174" fmla="*/ 4826731 w 7629070"/>
                <a:gd name="connsiteY174" fmla="*/ 7959266 h 8279952"/>
                <a:gd name="connsiteX175" fmla="*/ 4795181 w 7629070"/>
                <a:gd name="connsiteY175" fmla="*/ 7977417 h 8279952"/>
                <a:gd name="connsiteX176" fmla="*/ 4763198 w 7629070"/>
                <a:gd name="connsiteY176" fmla="*/ 7995138 h 8279952"/>
                <a:gd name="connsiteX177" fmla="*/ 4730784 w 7629070"/>
                <a:gd name="connsiteY177" fmla="*/ 8014154 h 8279952"/>
                <a:gd name="connsiteX178" fmla="*/ 4697505 w 7629070"/>
                <a:gd name="connsiteY178" fmla="*/ 8031442 h 8279952"/>
                <a:gd name="connsiteX179" fmla="*/ 4664227 w 7629070"/>
                <a:gd name="connsiteY179" fmla="*/ 8049594 h 8279952"/>
                <a:gd name="connsiteX180" fmla="*/ 4630084 w 7629070"/>
                <a:gd name="connsiteY180" fmla="*/ 8067745 h 8279952"/>
                <a:gd name="connsiteX181" fmla="*/ 4595508 w 7629070"/>
                <a:gd name="connsiteY181" fmla="*/ 8085898 h 8279952"/>
                <a:gd name="connsiteX182" fmla="*/ 4560068 w 7629070"/>
                <a:gd name="connsiteY182" fmla="*/ 8104051 h 8279952"/>
                <a:gd name="connsiteX183" fmla="*/ 4515553 w 7629070"/>
                <a:gd name="connsiteY183" fmla="*/ 8125660 h 8279952"/>
                <a:gd name="connsiteX184" fmla="*/ 4470605 w 7629070"/>
                <a:gd name="connsiteY184" fmla="*/ 8145973 h 8279952"/>
                <a:gd name="connsiteX185" fmla="*/ 4425225 w 7629070"/>
                <a:gd name="connsiteY185" fmla="*/ 8164557 h 8279952"/>
                <a:gd name="connsiteX186" fmla="*/ 4379411 w 7629070"/>
                <a:gd name="connsiteY186" fmla="*/ 8181413 h 8279952"/>
                <a:gd name="connsiteX187" fmla="*/ 4332734 w 7629070"/>
                <a:gd name="connsiteY187" fmla="*/ 8197837 h 8279952"/>
                <a:gd name="connsiteX188" fmla="*/ 4286922 w 7629070"/>
                <a:gd name="connsiteY188" fmla="*/ 8212098 h 8279952"/>
                <a:gd name="connsiteX189" fmla="*/ 4239814 w 7629070"/>
                <a:gd name="connsiteY189" fmla="*/ 8225064 h 8279952"/>
                <a:gd name="connsiteX190" fmla="*/ 4192705 w 7629070"/>
                <a:gd name="connsiteY190" fmla="*/ 8237165 h 8279952"/>
                <a:gd name="connsiteX191" fmla="*/ 4145596 w 7629070"/>
                <a:gd name="connsiteY191" fmla="*/ 8247538 h 8279952"/>
                <a:gd name="connsiteX192" fmla="*/ 4097621 w 7629070"/>
                <a:gd name="connsiteY192" fmla="*/ 8256183 h 8279952"/>
                <a:gd name="connsiteX193" fmla="*/ 4050081 w 7629070"/>
                <a:gd name="connsiteY193" fmla="*/ 8263530 h 8279952"/>
                <a:gd name="connsiteX194" fmla="*/ 4002540 w 7629070"/>
                <a:gd name="connsiteY194" fmla="*/ 8269581 h 8279952"/>
                <a:gd name="connsiteX195" fmla="*/ 3954566 w 7629070"/>
                <a:gd name="connsiteY195" fmla="*/ 8274334 h 8279952"/>
                <a:gd name="connsiteX196" fmla="*/ 3906160 w 7629070"/>
                <a:gd name="connsiteY196" fmla="*/ 8277360 h 8279952"/>
                <a:gd name="connsiteX197" fmla="*/ 3858187 w 7629070"/>
                <a:gd name="connsiteY197" fmla="*/ 8279520 h 8279952"/>
                <a:gd name="connsiteX198" fmla="*/ 3809781 w 7629070"/>
                <a:gd name="connsiteY198" fmla="*/ 8279952 h 8279952"/>
                <a:gd name="connsiteX199" fmla="*/ 3761809 w 7629070"/>
                <a:gd name="connsiteY199" fmla="*/ 8279089 h 8279952"/>
                <a:gd name="connsiteX200" fmla="*/ 3713403 w 7629070"/>
                <a:gd name="connsiteY200" fmla="*/ 8276928 h 8279952"/>
                <a:gd name="connsiteX201" fmla="*/ 3665428 w 7629070"/>
                <a:gd name="connsiteY201" fmla="*/ 8273038 h 8279952"/>
                <a:gd name="connsiteX202" fmla="*/ 3617888 w 7629070"/>
                <a:gd name="connsiteY202" fmla="*/ 8267852 h 8279952"/>
                <a:gd name="connsiteX203" fmla="*/ 3569481 w 7629070"/>
                <a:gd name="connsiteY203" fmla="*/ 8261368 h 8279952"/>
                <a:gd name="connsiteX204" fmla="*/ 3521941 w 7629070"/>
                <a:gd name="connsiteY204" fmla="*/ 8253589 h 8279952"/>
                <a:gd name="connsiteX205" fmla="*/ 3474832 w 7629070"/>
                <a:gd name="connsiteY205" fmla="*/ 8244080 h 8279952"/>
                <a:gd name="connsiteX206" fmla="*/ 3427291 w 7629070"/>
                <a:gd name="connsiteY206" fmla="*/ 8233709 h 8279952"/>
                <a:gd name="connsiteX207" fmla="*/ 3380182 w 7629070"/>
                <a:gd name="connsiteY207" fmla="*/ 8222038 h 8279952"/>
                <a:gd name="connsiteX208" fmla="*/ 3333505 w 7629070"/>
                <a:gd name="connsiteY208" fmla="*/ 8208640 h 8279952"/>
                <a:gd name="connsiteX209" fmla="*/ 3286828 w 7629070"/>
                <a:gd name="connsiteY209" fmla="*/ 8193514 h 8279952"/>
                <a:gd name="connsiteX210" fmla="*/ 3240583 w 7629070"/>
                <a:gd name="connsiteY210" fmla="*/ 8177523 h 8279952"/>
                <a:gd name="connsiteX211" fmla="*/ 3195203 w 7629070"/>
                <a:gd name="connsiteY211" fmla="*/ 8159802 h 8279952"/>
                <a:gd name="connsiteX212" fmla="*/ 3149823 w 7629070"/>
                <a:gd name="connsiteY212" fmla="*/ 8141218 h 8279952"/>
                <a:gd name="connsiteX213" fmla="*/ 3104443 w 7629070"/>
                <a:gd name="connsiteY213" fmla="*/ 8120906 h 8279952"/>
                <a:gd name="connsiteX214" fmla="*/ 3060358 w 7629070"/>
                <a:gd name="connsiteY214" fmla="*/ 8099296 h 8279952"/>
                <a:gd name="connsiteX215" fmla="*/ 3014114 w 7629070"/>
                <a:gd name="connsiteY215" fmla="*/ 8075525 h 8279952"/>
                <a:gd name="connsiteX216" fmla="*/ 2960090 w 7629070"/>
                <a:gd name="connsiteY216" fmla="*/ 8046568 h 8279952"/>
                <a:gd name="connsiteX217" fmla="*/ 2899583 w 7629070"/>
                <a:gd name="connsiteY217" fmla="*/ 8013289 h 8279952"/>
                <a:gd name="connsiteX218" fmla="*/ 2834322 w 7629070"/>
                <a:gd name="connsiteY218" fmla="*/ 7977417 h 8279952"/>
                <a:gd name="connsiteX219" fmla="*/ 2764739 w 7629070"/>
                <a:gd name="connsiteY219" fmla="*/ 7937224 h 8279952"/>
                <a:gd name="connsiteX220" fmla="*/ 2691698 w 7629070"/>
                <a:gd name="connsiteY220" fmla="*/ 7896165 h 8279952"/>
                <a:gd name="connsiteX221" fmla="*/ 2616930 w 7629070"/>
                <a:gd name="connsiteY221" fmla="*/ 7852514 h 8279952"/>
                <a:gd name="connsiteX222" fmla="*/ 2540431 w 7629070"/>
                <a:gd name="connsiteY222" fmla="*/ 7807998 h 8279952"/>
                <a:gd name="connsiteX223" fmla="*/ 2464364 w 7629070"/>
                <a:gd name="connsiteY223" fmla="*/ 7763050 h 8279952"/>
                <a:gd name="connsiteX224" fmla="*/ 2388731 w 7629070"/>
                <a:gd name="connsiteY224" fmla="*/ 7718533 h 8279952"/>
                <a:gd name="connsiteX225" fmla="*/ 2315258 w 7629070"/>
                <a:gd name="connsiteY225" fmla="*/ 7674882 h 8279952"/>
                <a:gd name="connsiteX226" fmla="*/ 2244378 w 7629070"/>
                <a:gd name="connsiteY226" fmla="*/ 7632960 h 8279952"/>
                <a:gd name="connsiteX227" fmla="*/ 2177389 w 7629070"/>
                <a:gd name="connsiteY227" fmla="*/ 7593198 h 8279952"/>
                <a:gd name="connsiteX228" fmla="*/ 2116017 w 7629070"/>
                <a:gd name="connsiteY228" fmla="*/ 7556029 h 8279952"/>
                <a:gd name="connsiteX229" fmla="*/ 2059832 w 7629070"/>
                <a:gd name="connsiteY229" fmla="*/ 7522750 h 8279952"/>
                <a:gd name="connsiteX230" fmla="*/ 2010994 w 7629070"/>
                <a:gd name="connsiteY230" fmla="*/ 7493362 h 8279952"/>
                <a:gd name="connsiteX231" fmla="*/ 1221810 w 7629070"/>
                <a:gd name="connsiteY231" fmla="*/ 7044313 h 8279952"/>
                <a:gd name="connsiteX232" fmla="*/ 1202793 w 7629070"/>
                <a:gd name="connsiteY232" fmla="*/ 7034372 h 8279952"/>
                <a:gd name="connsiteX233" fmla="*/ 1186369 w 7629070"/>
                <a:gd name="connsiteY233" fmla="*/ 7025729 h 8279952"/>
                <a:gd name="connsiteX234" fmla="*/ 1170379 w 7629070"/>
                <a:gd name="connsiteY234" fmla="*/ 7016653 h 8279952"/>
                <a:gd name="connsiteX235" fmla="*/ 1154821 w 7629070"/>
                <a:gd name="connsiteY235" fmla="*/ 7008008 h 8279952"/>
                <a:gd name="connsiteX236" fmla="*/ 1138829 w 7629070"/>
                <a:gd name="connsiteY236" fmla="*/ 6998933 h 8279952"/>
                <a:gd name="connsiteX237" fmla="*/ 1122839 w 7629070"/>
                <a:gd name="connsiteY237" fmla="*/ 6989857 h 8279952"/>
                <a:gd name="connsiteX238" fmla="*/ 1105549 w 7629070"/>
                <a:gd name="connsiteY238" fmla="*/ 6980349 h 8279952"/>
                <a:gd name="connsiteX239" fmla="*/ 1086965 w 7629070"/>
                <a:gd name="connsiteY239" fmla="*/ 6969975 h 8279952"/>
                <a:gd name="connsiteX240" fmla="*/ 699288 w 7629070"/>
                <a:gd name="connsiteY240" fmla="*/ 6732270 h 8279952"/>
                <a:gd name="connsiteX241" fmla="*/ 681569 w 7629070"/>
                <a:gd name="connsiteY241" fmla="*/ 6720168 h 8279952"/>
                <a:gd name="connsiteX242" fmla="*/ 666011 w 7629070"/>
                <a:gd name="connsiteY242" fmla="*/ 6708499 h 8279952"/>
                <a:gd name="connsiteX243" fmla="*/ 652180 w 7629070"/>
                <a:gd name="connsiteY243" fmla="*/ 6697262 h 8279952"/>
                <a:gd name="connsiteX244" fmla="*/ 639214 w 7629070"/>
                <a:gd name="connsiteY244" fmla="*/ 6686890 h 8279952"/>
                <a:gd name="connsiteX245" fmla="*/ 616739 w 7629070"/>
                <a:gd name="connsiteY245" fmla="*/ 6668306 h 8279952"/>
                <a:gd name="connsiteX246" fmla="*/ 598155 w 7629070"/>
                <a:gd name="connsiteY246" fmla="*/ 6651018 h 8279952"/>
                <a:gd name="connsiteX247" fmla="*/ 580867 w 7629070"/>
                <a:gd name="connsiteY247" fmla="*/ 6635026 h 8279952"/>
                <a:gd name="connsiteX248" fmla="*/ 564877 w 7629070"/>
                <a:gd name="connsiteY248" fmla="*/ 6619468 h 8279952"/>
                <a:gd name="connsiteX249" fmla="*/ 556665 w 7629070"/>
                <a:gd name="connsiteY249" fmla="*/ 6612120 h 8279952"/>
                <a:gd name="connsiteX250" fmla="*/ 548022 w 7629070"/>
                <a:gd name="connsiteY250" fmla="*/ 6604341 h 8279952"/>
                <a:gd name="connsiteX251" fmla="*/ 538945 w 7629070"/>
                <a:gd name="connsiteY251" fmla="*/ 6596562 h 8279952"/>
                <a:gd name="connsiteX252" fmla="*/ 529437 w 7629070"/>
                <a:gd name="connsiteY252" fmla="*/ 6588781 h 8279952"/>
                <a:gd name="connsiteX253" fmla="*/ 515606 w 7629070"/>
                <a:gd name="connsiteY253" fmla="*/ 6578409 h 8279952"/>
                <a:gd name="connsiteX254" fmla="*/ 502208 w 7629070"/>
                <a:gd name="connsiteY254" fmla="*/ 6567172 h 8279952"/>
                <a:gd name="connsiteX255" fmla="*/ 488810 w 7629070"/>
                <a:gd name="connsiteY255" fmla="*/ 6554638 h 8279952"/>
                <a:gd name="connsiteX256" fmla="*/ 475413 w 7629070"/>
                <a:gd name="connsiteY256" fmla="*/ 6541672 h 8279952"/>
                <a:gd name="connsiteX257" fmla="*/ 461583 w 7629070"/>
                <a:gd name="connsiteY257" fmla="*/ 6527842 h 8279952"/>
                <a:gd name="connsiteX258" fmla="*/ 447752 w 7629070"/>
                <a:gd name="connsiteY258" fmla="*/ 6513579 h 8279952"/>
                <a:gd name="connsiteX259" fmla="*/ 433922 w 7629070"/>
                <a:gd name="connsiteY259" fmla="*/ 6498021 h 8279952"/>
                <a:gd name="connsiteX260" fmla="*/ 420525 w 7629070"/>
                <a:gd name="connsiteY260" fmla="*/ 6482894 h 8279952"/>
                <a:gd name="connsiteX261" fmla="*/ 406695 w 7629070"/>
                <a:gd name="connsiteY261" fmla="*/ 6466470 h 8279952"/>
                <a:gd name="connsiteX262" fmla="*/ 392863 w 7629070"/>
                <a:gd name="connsiteY262" fmla="*/ 6450048 h 8279952"/>
                <a:gd name="connsiteX263" fmla="*/ 379466 w 7629070"/>
                <a:gd name="connsiteY263" fmla="*/ 6433193 h 8279952"/>
                <a:gd name="connsiteX264" fmla="*/ 366068 w 7629070"/>
                <a:gd name="connsiteY264" fmla="*/ 6415472 h 8279952"/>
                <a:gd name="connsiteX265" fmla="*/ 352670 w 7629070"/>
                <a:gd name="connsiteY265" fmla="*/ 6397753 h 8279952"/>
                <a:gd name="connsiteX266" fmla="*/ 339273 w 7629070"/>
                <a:gd name="connsiteY266" fmla="*/ 6379600 h 8279952"/>
                <a:gd name="connsiteX267" fmla="*/ 326307 w 7629070"/>
                <a:gd name="connsiteY267" fmla="*/ 6361447 h 8279952"/>
                <a:gd name="connsiteX268" fmla="*/ 313341 w 7629070"/>
                <a:gd name="connsiteY268" fmla="*/ 6342865 h 8279952"/>
                <a:gd name="connsiteX269" fmla="*/ 287841 w 7629070"/>
                <a:gd name="connsiteY269" fmla="*/ 6305264 h 8279952"/>
                <a:gd name="connsiteX270" fmla="*/ 264071 w 7629070"/>
                <a:gd name="connsiteY270" fmla="*/ 6267229 h 8279952"/>
                <a:gd name="connsiteX271" fmla="*/ 240731 w 7629070"/>
                <a:gd name="connsiteY271" fmla="*/ 6230062 h 8279952"/>
                <a:gd name="connsiteX272" fmla="*/ 219123 w 7629070"/>
                <a:gd name="connsiteY272" fmla="*/ 6192893 h 8279952"/>
                <a:gd name="connsiteX273" fmla="*/ 198378 w 7629070"/>
                <a:gd name="connsiteY273" fmla="*/ 6157021 h 8279952"/>
                <a:gd name="connsiteX274" fmla="*/ 179793 w 7629070"/>
                <a:gd name="connsiteY274" fmla="*/ 6122013 h 8279952"/>
                <a:gd name="connsiteX275" fmla="*/ 162506 w 7629070"/>
                <a:gd name="connsiteY275" fmla="*/ 6088734 h 8279952"/>
                <a:gd name="connsiteX276" fmla="*/ 147379 w 7629070"/>
                <a:gd name="connsiteY276" fmla="*/ 6057617 h 8279952"/>
                <a:gd name="connsiteX277" fmla="*/ 140463 w 7629070"/>
                <a:gd name="connsiteY277" fmla="*/ 6042490 h 8279952"/>
                <a:gd name="connsiteX278" fmla="*/ 133548 w 7629070"/>
                <a:gd name="connsiteY278" fmla="*/ 6025635 h 8279952"/>
                <a:gd name="connsiteX279" fmla="*/ 126200 w 7629070"/>
                <a:gd name="connsiteY279" fmla="*/ 6009211 h 8279952"/>
                <a:gd name="connsiteX280" fmla="*/ 119718 w 7629070"/>
                <a:gd name="connsiteY280" fmla="*/ 5991492 h 8279952"/>
                <a:gd name="connsiteX281" fmla="*/ 112371 w 7629070"/>
                <a:gd name="connsiteY281" fmla="*/ 5973339 h 8279952"/>
                <a:gd name="connsiteX282" fmla="*/ 105455 w 7629070"/>
                <a:gd name="connsiteY282" fmla="*/ 5954754 h 8279952"/>
                <a:gd name="connsiteX283" fmla="*/ 98973 w 7629070"/>
                <a:gd name="connsiteY283" fmla="*/ 5935738 h 8279952"/>
                <a:gd name="connsiteX284" fmla="*/ 92058 w 7629070"/>
                <a:gd name="connsiteY284" fmla="*/ 5916722 h 8279952"/>
                <a:gd name="connsiteX285" fmla="*/ 79957 w 7629070"/>
                <a:gd name="connsiteY285" fmla="*/ 5876095 h 8279952"/>
                <a:gd name="connsiteX286" fmla="*/ 67423 w 7629070"/>
                <a:gd name="connsiteY286" fmla="*/ 5834605 h 8279952"/>
                <a:gd name="connsiteX287" fmla="*/ 61804 w 7629070"/>
                <a:gd name="connsiteY287" fmla="*/ 5812996 h 8279952"/>
                <a:gd name="connsiteX288" fmla="*/ 55754 w 7629070"/>
                <a:gd name="connsiteY288" fmla="*/ 5791817 h 8279952"/>
                <a:gd name="connsiteX289" fmla="*/ 50135 w 7629070"/>
                <a:gd name="connsiteY289" fmla="*/ 5769777 h 8279952"/>
                <a:gd name="connsiteX290" fmla="*/ 44949 w 7629070"/>
                <a:gd name="connsiteY290" fmla="*/ 5747734 h 8279952"/>
                <a:gd name="connsiteX291" fmla="*/ 40195 w 7629070"/>
                <a:gd name="connsiteY291" fmla="*/ 5725692 h 8279952"/>
                <a:gd name="connsiteX292" fmla="*/ 35008 w 7629070"/>
                <a:gd name="connsiteY292" fmla="*/ 5702786 h 8279952"/>
                <a:gd name="connsiteX293" fmla="*/ 31119 w 7629070"/>
                <a:gd name="connsiteY293" fmla="*/ 5679880 h 8279952"/>
                <a:gd name="connsiteX294" fmla="*/ 26364 w 7629070"/>
                <a:gd name="connsiteY294" fmla="*/ 5657406 h 8279952"/>
                <a:gd name="connsiteX295" fmla="*/ 22906 w 7629070"/>
                <a:gd name="connsiteY295" fmla="*/ 5634500 h 8279952"/>
                <a:gd name="connsiteX296" fmla="*/ 18585 w 7629070"/>
                <a:gd name="connsiteY296" fmla="*/ 5611594 h 8279952"/>
                <a:gd name="connsiteX297" fmla="*/ 15559 w 7629070"/>
                <a:gd name="connsiteY297" fmla="*/ 5588255 h 8279952"/>
                <a:gd name="connsiteX298" fmla="*/ 12535 w 7629070"/>
                <a:gd name="connsiteY298" fmla="*/ 5565781 h 8279952"/>
                <a:gd name="connsiteX299" fmla="*/ 9508 w 7629070"/>
                <a:gd name="connsiteY299" fmla="*/ 5542875 h 8279952"/>
                <a:gd name="connsiteX300" fmla="*/ 7348 w 7629070"/>
                <a:gd name="connsiteY300" fmla="*/ 5519537 h 8279952"/>
                <a:gd name="connsiteX301" fmla="*/ 5187 w 7629070"/>
                <a:gd name="connsiteY301" fmla="*/ 5497063 h 8279952"/>
                <a:gd name="connsiteX302" fmla="*/ 3026 w 7629070"/>
                <a:gd name="connsiteY302" fmla="*/ 5474155 h 8279952"/>
                <a:gd name="connsiteX303" fmla="*/ 2161 w 7629070"/>
                <a:gd name="connsiteY303" fmla="*/ 5451249 h 8279952"/>
                <a:gd name="connsiteX304" fmla="*/ 866 w 7629070"/>
                <a:gd name="connsiteY304" fmla="*/ 5429209 h 8279952"/>
                <a:gd name="connsiteX305" fmla="*/ 0 w 7629070"/>
                <a:gd name="connsiteY305" fmla="*/ 5406735 h 8279952"/>
                <a:gd name="connsiteX306" fmla="*/ 0 w 7629070"/>
                <a:gd name="connsiteY306" fmla="*/ 5384692 h 8279952"/>
                <a:gd name="connsiteX307" fmla="*/ 0 w 7629070"/>
                <a:gd name="connsiteY307" fmla="*/ 2895260 h 8279952"/>
                <a:gd name="connsiteX308" fmla="*/ 0 w 7629070"/>
                <a:gd name="connsiteY308" fmla="*/ 2873220 h 8279952"/>
                <a:gd name="connsiteX309" fmla="*/ 866 w 7629070"/>
                <a:gd name="connsiteY309" fmla="*/ 2850314 h 8279952"/>
                <a:gd name="connsiteX310" fmla="*/ 2161 w 7629070"/>
                <a:gd name="connsiteY310" fmla="*/ 2827406 h 8279952"/>
                <a:gd name="connsiteX311" fmla="*/ 3026 w 7629070"/>
                <a:gd name="connsiteY311" fmla="*/ 2804932 h 8279952"/>
                <a:gd name="connsiteX312" fmla="*/ 5187 w 7629070"/>
                <a:gd name="connsiteY312" fmla="*/ 2781594 h 8279952"/>
                <a:gd name="connsiteX313" fmla="*/ 7348 w 7629070"/>
                <a:gd name="connsiteY313" fmla="*/ 2758688 h 8279952"/>
                <a:gd name="connsiteX314" fmla="*/ 9940 w 7629070"/>
                <a:gd name="connsiteY314" fmla="*/ 2735349 h 8279952"/>
                <a:gd name="connsiteX315" fmla="*/ 12535 w 7629070"/>
                <a:gd name="connsiteY315" fmla="*/ 2712011 h 8279952"/>
                <a:gd name="connsiteX316" fmla="*/ 15992 w 7629070"/>
                <a:gd name="connsiteY316" fmla="*/ 2688240 h 8279952"/>
                <a:gd name="connsiteX317" fmla="*/ 19017 w 7629070"/>
                <a:gd name="connsiteY317" fmla="*/ 2664902 h 8279952"/>
                <a:gd name="connsiteX318" fmla="*/ 23340 w 7629070"/>
                <a:gd name="connsiteY318" fmla="*/ 2641996 h 8279952"/>
                <a:gd name="connsiteX319" fmla="*/ 27661 w 7629070"/>
                <a:gd name="connsiteY319" fmla="*/ 2618657 h 8279952"/>
                <a:gd name="connsiteX320" fmla="*/ 31551 w 7629070"/>
                <a:gd name="connsiteY320" fmla="*/ 2595751 h 8279952"/>
                <a:gd name="connsiteX321" fmla="*/ 36306 w 7629070"/>
                <a:gd name="connsiteY321" fmla="*/ 2572413 h 8279952"/>
                <a:gd name="connsiteX322" fmla="*/ 41491 w 7629070"/>
                <a:gd name="connsiteY322" fmla="*/ 2549508 h 8279952"/>
                <a:gd name="connsiteX323" fmla="*/ 46677 w 7629070"/>
                <a:gd name="connsiteY323" fmla="*/ 2527033 h 8279952"/>
                <a:gd name="connsiteX324" fmla="*/ 51864 w 7629070"/>
                <a:gd name="connsiteY324" fmla="*/ 2504559 h 8279952"/>
                <a:gd name="connsiteX325" fmla="*/ 57483 w 7629070"/>
                <a:gd name="connsiteY325" fmla="*/ 2482517 h 8279952"/>
                <a:gd name="connsiteX326" fmla="*/ 63101 w 7629070"/>
                <a:gd name="connsiteY326" fmla="*/ 2460043 h 8279952"/>
                <a:gd name="connsiteX327" fmla="*/ 69583 w 7629070"/>
                <a:gd name="connsiteY327" fmla="*/ 2438432 h 8279952"/>
                <a:gd name="connsiteX328" fmla="*/ 75634 w 7629070"/>
                <a:gd name="connsiteY328" fmla="*/ 2417255 h 8279952"/>
                <a:gd name="connsiteX329" fmla="*/ 81686 w 7629070"/>
                <a:gd name="connsiteY329" fmla="*/ 2396510 h 8279952"/>
                <a:gd name="connsiteX330" fmla="*/ 88168 w 7629070"/>
                <a:gd name="connsiteY330" fmla="*/ 2375765 h 8279952"/>
                <a:gd name="connsiteX331" fmla="*/ 94650 w 7629070"/>
                <a:gd name="connsiteY331" fmla="*/ 2355452 h 8279952"/>
                <a:gd name="connsiteX332" fmla="*/ 101566 w 7629070"/>
                <a:gd name="connsiteY332" fmla="*/ 2336003 h 8279952"/>
                <a:gd name="connsiteX333" fmla="*/ 108913 w 7629070"/>
                <a:gd name="connsiteY333" fmla="*/ 2316987 h 8279952"/>
                <a:gd name="connsiteX334" fmla="*/ 115397 w 7629070"/>
                <a:gd name="connsiteY334" fmla="*/ 2298403 h 8279952"/>
                <a:gd name="connsiteX335" fmla="*/ 122742 w 7629070"/>
                <a:gd name="connsiteY335" fmla="*/ 2279386 h 8279952"/>
                <a:gd name="connsiteX336" fmla="*/ 130090 w 7629070"/>
                <a:gd name="connsiteY336" fmla="*/ 2262531 h 8279952"/>
                <a:gd name="connsiteX337" fmla="*/ 137437 w 7629070"/>
                <a:gd name="connsiteY337" fmla="*/ 2245243 h 8279952"/>
                <a:gd name="connsiteX338" fmla="*/ 144353 w 7629070"/>
                <a:gd name="connsiteY338" fmla="*/ 2228820 h 8279952"/>
                <a:gd name="connsiteX339" fmla="*/ 151701 w 7629070"/>
                <a:gd name="connsiteY339" fmla="*/ 2213261 h 8279952"/>
                <a:gd name="connsiteX340" fmla="*/ 169420 w 7629070"/>
                <a:gd name="connsiteY340" fmla="*/ 2178253 h 8279952"/>
                <a:gd name="connsiteX341" fmla="*/ 186275 w 7629070"/>
                <a:gd name="connsiteY341" fmla="*/ 2142813 h 8279952"/>
                <a:gd name="connsiteX342" fmla="*/ 203996 w 7629070"/>
                <a:gd name="connsiteY342" fmla="*/ 2108670 h 8279952"/>
                <a:gd name="connsiteX343" fmla="*/ 222581 w 7629070"/>
                <a:gd name="connsiteY343" fmla="*/ 2074527 h 8279952"/>
                <a:gd name="connsiteX344" fmla="*/ 232089 w 7629070"/>
                <a:gd name="connsiteY344" fmla="*/ 2058103 h 8279952"/>
                <a:gd name="connsiteX345" fmla="*/ 241163 w 7629070"/>
                <a:gd name="connsiteY345" fmla="*/ 2041679 h 8279952"/>
                <a:gd name="connsiteX346" fmla="*/ 251105 w 7629070"/>
                <a:gd name="connsiteY346" fmla="*/ 2025689 h 8279952"/>
                <a:gd name="connsiteX347" fmla="*/ 261045 w 7629070"/>
                <a:gd name="connsiteY347" fmla="*/ 2009265 h 8279952"/>
                <a:gd name="connsiteX348" fmla="*/ 271419 w 7629070"/>
                <a:gd name="connsiteY348" fmla="*/ 1993275 h 8279952"/>
                <a:gd name="connsiteX349" fmla="*/ 281790 w 7629070"/>
                <a:gd name="connsiteY349" fmla="*/ 1977715 h 8279952"/>
                <a:gd name="connsiteX350" fmla="*/ 292595 w 7629070"/>
                <a:gd name="connsiteY350" fmla="*/ 1962156 h 8279952"/>
                <a:gd name="connsiteX351" fmla="*/ 303399 w 7629070"/>
                <a:gd name="connsiteY351" fmla="*/ 1947893 h 8279952"/>
                <a:gd name="connsiteX352" fmla="*/ 315070 w 7629070"/>
                <a:gd name="connsiteY352" fmla="*/ 1932335 h 8279952"/>
                <a:gd name="connsiteX353" fmla="*/ 325873 w 7629070"/>
                <a:gd name="connsiteY353" fmla="*/ 1917208 h 8279952"/>
                <a:gd name="connsiteX354" fmla="*/ 336678 w 7629070"/>
                <a:gd name="connsiteY354" fmla="*/ 1901650 h 8279952"/>
                <a:gd name="connsiteX355" fmla="*/ 347915 w 7629070"/>
                <a:gd name="connsiteY355" fmla="*/ 1886955 h 8279952"/>
                <a:gd name="connsiteX356" fmla="*/ 358721 w 7629070"/>
                <a:gd name="connsiteY356" fmla="*/ 1871828 h 8279952"/>
                <a:gd name="connsiteX357" fmla="*/ 370390 w 7629070"/>
                <a:gd name="connsiteY357" fmla="*/ 1857133 h 8279952"/>
                <a:gd name="connsiteX358" fmla="*/ 382058 w 7629070"/>
                <a:gd name="connsiteY358" fmla="*/ 1843304 h 8279952"/>
                <a:gd name="connsiteX359" fmla="*/ 394593 w 7629070"/>
                <a:gd name="connsiteY359" fmla="*/ 1829906 h 8279952"/>
                <a:gd name="connsiteX360" fmla="*/ 424846 w 7629070"/>
                <a:gd name="connsiteY360" fmla="*/ 1797058 h 8279952"/>
                <a:gd name="connsiteX361" fmla="*/ 443862 w 7629070"/>
                <a:gd name="connsiteY361" fmla="*/ 1775450 h 8279952"/>
                <a:gd name="connsiteX362" fmla="*/ 455531 w 7629070"/>
                <a:gd name="connsiteY362" fmla="*/ 1760323 h 8279952"/>
                <a:gd name="connsiteX363" fmla="*/ 464607 w 7629070"/>
                <a:gd name="connsiteY363" fmla="*/ 1750381 h 8279952"/>
                <a:gd name="connsiteX364" fmla="*/ 469362 w 7629070"/>
                <a:gd name="connsiteY364" fmla="*/ 1745196 h 8279952"/>
                <a:gd name="connsiteX365" fmla="*/ 474549 w 7629070"/>
                <a:gd name="connsiteY365" fmla="*/ 1740441 h 8279952"/>
                <a:gd name="connsiteX366" fmla="*/ 480168 w 7629070"/>
                <a:gd name="connsiteY366" fmla="*/ 1733959 h 8279952"/>
                <a:gd name="connsiteX367" fmla="*/ 487947 w 7629070"/>
                <a:gd name="connsiteY367" fmla="*/ 1727475 h 8279952"/>
                <a:gd name="connsiteX368" fmla="*/ 509989 w 7629070"/>
                <a:gd name="connsiteY368" fmla="*/ 1708459 h 8279952"/>
                <a:gd name="connsiteX369" fmla="*/ 543699 w 7629070"/>
                <a:gd name="connsiteY369" fmla="*/ 1679935 h 8279952"/>
                <a:gd name="connsiteX370" fmla="*/ 551478 w 7629070"/>
                <a:gd name="connsiteY370" fmla="*/ 1672587 h 8279952"/>
                <a:gd name="connsiteX371" fmla="*/ 558825 w 7629070"/>
                <a:gd name="connsiteY371" fmla="*/ 1666537 h 8279952"/>
                <a:gd name="connsiteX372" fmla="*/ 564877 w 7629070"/>
                <a:gd name="connsiteY372" fmla="*/ 1660053 h 8279952"/>
                <a:gd name="connsiteX373" fmla="*/ 570496 w 7629070"/>
                <a:gd name="connsiteY373" fmla="*/ 1654002 h 8279952"/>
                <a:gd name="connsiteX374" fmla="*/ 582597 w 7629070"/>
                <a:gd name="connsiteY374" fmla="*/ 1641468 h 8279952"/>
                <a:gd name="connsiteX375" fmla="*/ 596426 w 7629070"/>
                <a:gd name="connsiteY375" fmla="*/ 1628071 h 8279952"/>
                <a:gd name="connsiteX376" fmla="*/ 775355 w 7629070"/>
                <a:gd name="connsiteY376" fmla="*/ 1493660 h 8279952"/>
                <a:gd name="connsiteX377" fmla="*/ 815549 w 7629070"/>
                <a:gd name="connsiteY377" fmla="*/ 1467296 h 8279952"/>
                <a:gd name="connsiteX378" fmla="*/ 857904 w 7629070"/>
                <a:gd name="connsiteY378" fmla="*/ 1441364 h 8279952"/>
                <a:gd name="connsiteX379" fmla="*/ 901555 w 7629070"/>
                <a:gd name="connsiteY379" fmla="*/ 1415000 h 8279952"/>
                <a:gd name="connsiteX380" fmla="*/ 946070 w 7629070"/>
                <a:gd name="connsiteY380" fmla="*/ 1388636 h 8279952"/>
                <a:gd name="connsiteX381" fmla="*/ 992315 w 7629070"/>
                <a:gd name="connsiteY381" fmla="*/ 1362704 h 8279952"/>
                <a:gd name="connsiteX382" fmla="*/ 1038127 w 7629070"/>
                <a:gd name="connsiteY382" fmla="*/ 1336772 h 8279952"/>
                <a:gd name="connsiteX383" fmla="*/ 1085238 w 7629070"/>
                <a:gd name="connsiteY383" fmla="*/ 1310842 h 8279952"/>
                <a:gd name="connsiteX384" fmla="*/ 1132347 w 7629070"/>
                <a:gd name="connsiteY384" fmla="*/ 1284911 h 8279952"/>
                <a:gd name="connsiteX385" fmla="*/ 1180319 w 7629070"/>
                <a:gd name="connsiteY385" fmla="*/ 1258979 h 8279952"/>
                <a:gd name="connsiteX386" fmla="*/ 1227428 w 7629070"/>
                <a:gd name="connsiteY386" fmla="*/ 1233047 h 8279952"/>
                <a:gd name="connsiteX387" fmla="*/ 1274537 w 7629070"/>
                <a:gd name="connsiteY387" fmla="*/ 1207980 h 8279952"/>
                <a:gd name="connsiteX388" fmla="*/ 1321214 w 7629070"/>
                <a:gd name="connsiteY388" fmla="*/ 1182480 h 8279952"/>
                <a:gd name="connsiteX389" fmla="*/ 1366594 w 7629070"/>
                <a:gd name="connsiteY389" fmla="*/ 1156982 h 8279952"/>
                <a:gd name="connsiteX390" fmla="*/ 1411111 w 7629070"/>
                <a:gd name="connsiteY390" fmla="*/ 1131913 h 8279952"/>
                <a:gd name="connsiteX391" fmla="*/ 1455194 w 7629070"/>
                <a:gd name="connsiteY391" fmla="*/ 1106415 h 8279952"/>
                <a:gd name="connsiteX392" fmla="*/ 1497118 w 7629070"/>
                <a:gd name="connsiteY392" fmla="*/ 1081780 h 8279952"/>
                <a:gd name="connsiteX393" fmla="*/ 1530829 w 7629070"/>
                <a:gd name="connsiteY393" fmla="*/ 1061466 h 8279952"/>
                <a:gd name="connsiteX394" fmla="*/ 1564106 w 7629070"/>
                <a:gd name="connsiteY394" fmla="*/ 1042882 h 8279952"/>
                <a:gd name="connsiteX395" fmla="*/ 1596954 w 7629070"/>
                <a:gd name="connsiteY395" fmla="*/ 1024297 h 8279952"/>
                <a:gd name="connsiteX396" fmla="*/ 1630233 w 7629070"/>
                <a:gd name="connsiteY396" fmla="*/ 1005281 h 8279952"/>
                <a:gd name="connsiteX397" fmla="*/ 1662647 w 7629070"/>
                <a:gd name="connsiteY397" fmla="*/ 987562 h 8279952"/>
                <a:gd name="connsiteX398" fmla="*/ 1695925 w 7629070"/>
                <a:gd name="connsiteY398" fmla="*/ 968544 h 8279952"/>
                <a:gd name="connsiteX399" fmla="*/ 1729636 w 7629070"/>
                <a:gd name="connsiteY399" fmla="*/ 949961 h 8279952"/>
                <a:gd name="connsiteX400" fmla="*/ 1763347 w 7629070"/>
                <a:gd name="connsiteY400" fmla="*/ 930080 h 8279952"/>
                <a:gd name="connsiteX401" fmla="*/ 1823422 w 7629070"/>
                <a:gd name="connsiteY401" fmla="*/ 893776 h 8279952"/>
                <a:gd name="connsiteX402" fmla="*/ 1893439 w 7629070"/>
                <a:gd name="connsiteY402" fmla="*/ 851852 h 8279952"/>
                <a:gd name="connsiteX403" fmla="*/ 1971664 w 7629070"/>
                <a:gd name="connsiteY403" fmla="*/ 805609 h 8279952"/>
                <a:gd name="connsiteX404" fmla="*/ 2055511 w 7629070"/>
                <a:gd name="connsiteY404" fmla="*/ 755473 h 8279952"/>
                <a:gd name="connsiteX405" fmla="*/ 2144973 w 7629070"/>
                <a:gd name="connsiteY405" fmla="*/ 702746 h 8279952"/>
                <a:gd name="connsiteX406" fmla="*/ 2238328 w 7629070"/>
                <a:gd name="connsiteY406" fmla="*/ 647858 h 8279952"/>
                <a:gd name="connsiteX407" fmla="*/ 2333843 w 7629070"/>
                <a:gd name="connsiteY407" fmla="*/ 591673 h 8279952"/>
                <a:gd name="connsiteX408" fmla="*/ 2430221 w 7629070"/>
                <a:gd name="connsiteY408" fmla="*/ 535056 h 8279952"/>
                <a:gd name="connsiteX409" fmla="*/ 2526600 w 7629070"/>
                <a:gd name="connsiteY409" fmla="*/ 479302 h 8279952"/>
                <a:gd name="connsiteX410" fmla="*/ 2620819 w 7629070"/>
                <a:gd name="connsiteY410" fmla="*/ 424846 h 8279952"/>
                <a:gd name="connsiteX411" fmla="*/ 2711579 w 7629070"/>
                <a:gd name="connsiteY411" fmla="*/ 372550 h 8279952"/>
                <a:gd name="connsiteX412" fmla="*/ 2798018 w 7629070"/>
                <a:gd name="connsiteY412" fmla="*/ 323280 h 8279952"/>
                <a:gd name="connsiteX413" fmla="*/ 2878406 w 7629070"/>
                <a:gd name="connsiteY413" fmla="*/ 278332 h 8279952"/>
                <a:gd name="connsiteX414" fmla="*/ 2951445 w 7629070"/>
                <a:gd name="connsiteY414" fmla="*/ 238571 h 8279952"/>
                <a:gd name="connsiteX415" fmla="*/ 2984293 w 7629070"/>
                <a:gd name="connsiteY415" fmla="*/ 220418 h 8279952"/>
                <a:gd name="connsiteX416" fmla="*/ 3014978 w 7629070"/>
                <a:gd name="connsiteY416" fmla="*/ 203996 h 8279952"/>
                <a:gd name="connsiteX417" fmla="*/ 3043502 w 7629070"/>
                <a:gd name="connsiteY417" fmla="*/ 188869 h 8279952"/>
                <a:gd name="connsiteX418" fmla="*/ 3069003 w 7629070"/>
                <a:gd name="connsiteY418" fmla="*/ 175903 h 8279952"/>
                <a:gd name="connsiteX419" fmla="*/ 3113519 w 7629070"/>
                <a:gd name="connsiteY419" fmla="*/ 154293 h 8279952"/>
                <a:gd name="connsiteX420" fmla="*/ 3158467 w 7629070"/>
                <a:gd name="connsiteY420" fmla="*/ 133979 h 8279952"/>
                <a:gd name="connsiteX421" fmla="*/ 3203847 w 7629070"/>
                <a:gd name="connsiteY421" fmla="*/ 115397 h 8279952"/>
                <a:gd name="connsiteX422" fmla="*/ 3249659 w 7629070"/>
                <a:gd name="connsiteY422" fmla="*/ 98541 h 8279952"/>
                <a:gd name="connsiteX423" fmla="*/ 3296336 w 7629070"/>
                <a:gd name="connsiteY423" fmla="*/ 82117 h 8279952"/>
                <a:gd name="connsiteX424" fmla="*/ 3342148 w 7629070"/>
                <a:gd name="connsiteY424" fmla="*/ 67854 h 8279952"/>
                <a:gd name="connsiteX425" fmla="*/ 3389257 w 7629070"/>
                <a:gd name="connsiteY425" fmla="*/ 54888 h 8279952"/>
                <a:gd name="connsiteX426" fmla="*/ 3436366 w 7629070"/>
                <a:gd name="connsiteY426" fmla="*/ 42788 h 8279952"/>
                <a:gd name="connsiteX427" fmla="*/ 3483477 w 7629070"/>
                <a:gd name="connsiteY427" fmla="*/ 32414 h 8279952"/>
                <a:gd name="connsiteX428" fmla="*/ 3531449 w 7629070"/>
                <a:gd name="connsiteY428" fmla="*/ 23771 h 8279952"/>
                <a:gd name="connsiteX429" fmla="*/ 3578990 w 7629070"/>
                <a:gd name="connsiteY429" fmla="*/ 16424 h 8279952"/>
                <a:gd name="connsiteX430" fmla="*/ 3626532 w 7629070"/>
                <a:gd name="connsiteY430" fmla="*/ 10374 h 8279952"/>
                <a:gd name="connsiteX431" fmla="*/ 3674505 w 7629070"/>
                <a:gd name="connsiteY431" fmla="*/ 5619 h 8279952"/>
                <a:gd name="connsiteX432" fmla="*/ 3722911 w 7629070"/>
                <a:gd name="connsiteY432" fmla="*/ 2595 h 8279952"/>
                <a:gd name="connsiteX433" fmla="*/ 3770883 w 7629070"/>
                <a:gd name="connsiteY433" fmla="*/ 432 h 827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</a:cxnLst>
              <a:rect l="l" t="t" r="r" b="b"/>
              <a:pathLst>
                <a:path w="7629070" h="8279952">
                  <a:moveTo>
                    <a:pt x="3819289" y="0"/>
                  </a:moveTo>
                  <a:lnTo>
                    <a:pt x="3867264" y="866"/>
                  </a:lnTo>
                  <a:lnTo>
                    <a:pt x="3915668" y="3026"/>
                  </a:lnTo>
                  <a:lnTo>
                    <a:pt x="3963642" y="6916"/>
                  </a:lnTo>
                  <a:lnTo>
                    <a:pt x="4011183" y="12103"/>
                  </a:lnTo>
                  <a:lnTo>
                    <a:pt x="4059589" y="18585"/>
                  </a:lnTo>
                  <a:lnTo>
                    <a:pt x="4107129" y="26364"/>
                  </a:lnTo>
                  <a:lnTo>
                    <a:pt x="4154238" y="35872"/>
                  </a:lnTo>
                  <a:lnTo>
                    <a:pt x="4201781" y="46246"/>
                  </a:lnTo>
                  <a:lnTo>
                    <a:pt x="4248890" y="57914"/>
                  </a:lnTo>
                  <a:lnTo>
                    <a:pt x="4295567" y="71312"/>
                  </a:lnTo>
                  <a:lnTo>
                    <a:pt x="4342242" y="86439"/>
                  </a:lnTo>
                  <a:lnTo>
                    <a:pt x="4388488" y="102431"/>
                  </a:lnTo>
                  <a:lnTo>
                    <a:pt x="4433868" y="120150"/>
                  </a:lnTo>
                  <a:lnTo>
                    <a:pt x="4479248" y="138734"/>
                  </a:lnTo>
                  <a:lnTo>
                    <a:pt x="4524628" y="159048"/>
                  </a:lnTo>
                  <a:lnTo>
                    <a:pt x="4568712" y="180657"/>
                  </a:lnTo>
                  <a:lnTo>
                    <a:pt x="6139734" y="1086533"/>
                  </a:lnTo>
                  <a:lnTo>
                    <a:pt x="6156589" y="1096473"/>
                  </a:lnTo>
                  <a:lnTo>
                    <a:pt x="6173445" y="1105983"/>
                  </a:lnTo>
                  <a:lnTo>
                    <a:pt x="6190301" y="1115923"/>
                  </a:lnTo>
                  <a:lnTo>
                    <a:pt x="6207588" y="1124999"/>
                  </a:lnTo>
                  <a:lnTo>
                    <a:pt x="6224012" y="1134507"/>
                  </a:lnTo>
                  <a:lnTo>
                    <a:pt x="6241299" y="1143150"/>
                  </a:lnTo>
                  <a:lnTo>
                    <a:pt x="6257289" y="1152658"/>
                  </a:lnTo>
                  <a:lnTo>
                    <a:pt x="6273281" y="1161303"/>
                  </a:lnTo>
                  <a:lnTo>
                    <a:pt x="6929782" y="1547684"/>
                  </a:lnTo>
                  <a:lnTo>
                    <a:pt x="6947503" y="1559785"/>
                  </a:lnTo>
                  <a:lnTo>
                    <a:pt x="6963061" y="1571454"/>
                  </a:lnTo>
                  <a:lnTo>
                    <a:pt x="6976891" y="1582691"/>
                  </a:lnTo>
                  <a:lnTo>
                    <a:pt x="6989857" y="1593064"/>
                  </a:lnTo>
                  <a:lnTo>
                    <a:pt x="7012331" y="1611649"/>
                  </a:lnTo>
                  <a:lnTo>
                    <a:pt x="7030915" y="1628936"/>
                  </a:lnTo>
                  <a:lnTo>
                    <a:pt x="7048203" y="1644926"/>
                  </a:lnTo>
                  <a:lnTo>
                    <a:pt x="7064195" y="1660487"/>
                  </a:lnTo>
                  <a:lnTo>
                    <a:pt x="7072406" y="1667832"/>
                  </a:lnTo>
                  <a:lnTo>
                    <a:pt x="7081051" y="1675613"/>
                  </a:lnTo>
                  <a:lnTo>
                    <a:pt x="7090125" y="1683392"/>
                  </a:lnTo>
                  <a:lnTo>
                    <a:pt x="7099633" y="1691172"/>
                  </a:lnTo>
                  <a:lnTo>
                    <a:pt x="7115193" y="1701977"/>
                  </a:lnTo>
                  <a:lnTo>
                    <a:pt x="7125565" y="1709324"/>
                  </a:lnTo>
                  <a:lnTo>
                    <a:pt x="7130752" y="1713646"/>
                  </a:lnTo>
                  <a:lnTo>
                    <a:pt x="7135939" y="1717967"/>
                  </a:lnTo>
                  <a:lnTo>
                    <a:pt x="7142421" y="1723586"/>
                  </a:lnTo>
                  <a:lnTo>
                    <a:pt x="7150200" y="1732230"/>
                  </a:lnTo>
                  <a:lnTo>
                    <a:pt x="7176997" y="1762052"/>
                  </a:lnTo>
                  <a:lnTo>
                    <a:pt x="7203361" y="1792737"/>
                  </a:lnTo>
                  <a:lnTo>
                    <a:pt x="7228859" y="1822990"/>
                  </a:lnTo>
                  <a:lnTo>
                    <a:pt x="7253927" y="1854109"/>
                  </a:lnTo>
                  <a:lnTo>
                    <a:pt x="7278563" y="1885658"/>
                  </a:lnTo>
                  <a:lnTo>
                    <a:pt x="7302332" y="1917640"/>
                  </a:lnTo>
                  <a:lnTo>
                    <a:pt x="7325237" y="1950056"/>
                  </a:lnTo>
                  <a:lnTo>
                    <a:pt x="7347280" y="1982901"/>
                  </a:lnTo>
                  <a:lnTo>
                    <a:pt x="7368891" y="2016181"/>
                  </a:lnTo>
                  <a:lnTo>
                    <a:pt x="7389636" y="2049460"/>
                  </a:lnTo>
                  <a:lnTo>
                    <a:pt x="7409949" y="2083603"/>
                  </a:lnTo>
                  <a:lnTo>
                    <a:pt x="7428965" y="2117746"/>
                  </a:lnTo>
                  <a:lnTo>
                    <a:pt x="7447982" y="2152753"/>
                  </a:lnTo>
                  <a:lnTo>
                    <a:pt x="7465269" y="2188193"/>
                  </a:lnTo>
                  <a:lnTo>
                    <a:pt x="7482557" y="2223633"/>
                  </a:lnTo>
                  <a:lnTo>
                    <a:pt x="7498549" y="2259505"/>
                  </a:lnTo>
                  <a:lnTo>
                    <a:pt x="7513675" y="2296242"/>
                  </a:lnTo>
                  <a:lnTo>
                    <a:pt x="7527937" y="2332977"/>
                  </a:lnTo>
                  <a:lnTo>
                    <a:pt x="7541768" y="2370146"/>
                  </a:lnTo>
                  <a:lnTo>
                    <a:pt x="7553869" y="2407747"/>
                  </a:lnTo>
                  <a:lnTo>
                    <a:pt x="7565971" y="2446213"/>
                  </a:lnTo>
                  <a:lnTo>
                    <a:pt x="7576343" y="2485109"/>
                  </a:lnTo>
                  <a:lnTo>
                    <a:pt x="7586283" y="2524007"/>
                  </a:lnTo>
                  <a:lnTo>
                    <a:pt x="7594927" y="2563337"/>
                  </a:lnTo>
                  <a:lnTo>
                    <a:pt x="7602707" y="2603530"/>
                  </a:lnTo>
                  <a:lnTo>
                    <a:pt x="7610053" y="2643725"/>
                  </a:lnTo>
                  <a:lnTo>
                    <a:pt x="7615673" y="2684784"/>
                  </a:lnTo>
                  <a:lnTo>
                    <a:pt x="7620427" y="2725841"/>
                  </a:lnTo>
                  <a:lnTo>
                    <a:pt x="7624317" y="2767765"/>
                  </a:lnTo>
                  <a:lnTo>
                    <a:pt x="7626909" y="2809687"/>
                  </a:lnTo>
                  <a:lnTo>
                    <a:pt x="7628638" y="2852475"/>
                  </a:lnTo>
                  <a:lnTo>
                    <a:pt x="7629070" y="2895260"/>
                  </a:lnTo>
                  <a:lnTo>
                    <a:pt x="7629070" y="5384692"/>
                  </a:lnTo>
                  <a:lnTo>
                    <a:pt x="7628638" y="5418835"/>
                  </a:lnTo>
                  <a:lnTo>
                    <a:pt x="7626909" y="5453410"/>
                  </a:lnTo>
                  <a:lnTo>
                    <a:pt x="7624749" y="5488418"/>
                  </a:lnTo>
                  <a:lnTo>
                    <a:pt x="7621723" y="5523858"/>
                  </a:lnTo>
                  <a:lnTo>
                    <a:pt x="7617833" y="5560162"/>
                  </a:lnTo>
                  <a:lnTo>
                    <a:pt x="7612646" y="5595602"/>
                  </a:lnTo>
                  <a:lnTo>
                    <a:pt x="7606596" y="5632339"/>
                  </a:lnTo>
                  <a:lnTo>
                    <a:pt x="7600114" y="5668643"/>
                  </a:lnTo>
                  <a:lnTo>
                    <a:pt x="7592335" y="5705378"/>
                  </a:lnTo>
                  <a:lnTo>
                    <a:pt x="7584122" y="5742116"/>
                  </a:lnTo>
                  <a:lnTo>
                    <a:pt x="7575045" y="5778853"/>
                  </a:lnTo>
                  <a:lnTo>
                    <a:pt x="7565537" y="5815588"/>
                  </a:lnTo>
                  <a:lnTo>
                    <a:pt x="7554300" y="5852326"/>
                  </a:lnTo>
                  <a:lnTo>
                    <a:pt x="7543063" y="5888629"/>
                  </a:lnTo>
                  <a:lnTo>
                    <a:pt x="7531395" y="5924933"/>
                  </a:lnTo>
                  <a:lnTo>
                    <a:pt x="7518860" y="5960373"/>
                  </a:lnTo>
                  <a:lnTo>
                    <a:pt x="7505463" y="5996245"/>
                  </a:lnTo>
                  <a:lnTo>
                    <a:pt x="7491201" y="6031253"/>
                  </a:lnTo>
                  <a:lnTo>
                    <a:pt x="7476506" y="6066260"/>
                  </a:lnTo>
                  <a:lnTo>
                    <a:pt x="7461379" y="6100404"/>
                  </a:lnTo>
                  <a:lnTo>
                    <a:pt x="7445387" y="6133682"/>
                  </a:lnTo>
                  <a:lnTo>
                    <a:pt x="7428532" y="6166961"/>
                  </a:lnTo>
                  <a:lnTo>
                    <a:pt x="7411677" y="6198944"/>
                  </a:lnTo>
                  <a:lnTo>
                    <a:pt x="7393957" y="6230494"/>
                  </a:lnTo>
                  <a:lnTo>
                    <a:pt x="7375805" y="6261611"/>
                  </a:lnTo>
                  <a:lnTo>
                    <a:pt x="7357220" y="6291864"/>
                  </a:lnTo>
                  <a:lnTo>
                    <a:pt x="7337340" y="6320822"/>
                  </a:lnTo>
                  <a:lnTo>
                    <a:pt x="7317892" y="6348483"/>
                  </a:lnTo>
                  <a:lnTo>
                    <a:pt x="7297579" y="6375710"/>
                  </a:lnTo>
                  <a:lnTo>
                    <a:pt x="7277265" y="6401642"/>
                  </a:lnTo>
                  <a:lnTo>
                    <a:pt x="7256089" y="6426277"/>
                  </a:lnTo>
                  <a:lnTo>
                    <a:pt x="7234477" y="6450048"/>
                  </a:lnTo>
                  <a:lnTo>
                    <a:pt x="7220648" y="6463878"/>
                  </a:lnTo>
                  <a:lnTo>
                    <a:pt x="7208546" y="6475978"/>
                  </a:lnTo>
                  <a:lnTo>
                    <a:pt x="7202495" y="6482031"/>
                  </a:lnTo>
                  <a:lnTo>
                    <a:pt x="7196445" y="6488513"/>
                  </a:lnTo>
                  <a:lnTo>
                    <a:pt x="7190395" y="6494997"/>
                  </a:lnTo>
                  <a:lnTo>
                    <a:pt x="7183911" y="6503208"/>
                  </a:lnTo>
                  <a:lnTo>
                    <a:pt x="7160573" y="6532164"/>
                  </a:lnTo>
                  <a:lnTo>
                    <a:pt x="7145447" y="6550317"/>
                  </a:lnTo>
                  <a:lnTo>
                    <a:pt x="7139828" y="6556367"/>
                  </a:lnTo>
                  <a:lnTo>
                    <a:pt x="7135507" y="6560256"/>
                  </a:lnTo>
                  <a:lnTo>
                    <a:pt x="7132049" y="6563282"/>
                  </a:lnTo>
                  <a:lnTo>
                    <a:pt x="7129023" y="6565443"/>
                  </a:lnTo>
                  <a:lnTo>
                    <a:pt x="7122973" y="6568901"/>
                  </a:lnTo>
                  <a:lnTo>
                    <a:pt x="7115193" y="6573654"/>
                  </a:lnTo>
                  <a:lnTo>
                    <a:pt x="7110007" y="6577977"/>
                  </a:lnTo>
                  <a:lnTo>
                    <a:pt x="7103525" y="6583162"/>
                  </a:lnTo>
                  <a:lnTo>
                    <a:pt x="7094448" y="6590510"/>
                  </a:lnTo>
                  <a:lnTo>
                    <a:pt x="7084075" y="6599586"/>
                  </a:lnTo>
                  <a:lnTo>
                    <a:pt x="7064627" y="6617739"/>
                  </a:lnTo>
                  <a:lnTo>
                    <a:pt x="7044745" y="6635458"/>
                  </a:lnTo>
                  <a:lnTo>
                    <a:pt x="7025297" y="6652314"/>
                  </a:lnTo>
                  <a:lnTo>
                    <a:pt x="7004983" y="6669601"/>
                  </a:lnTo>
                  <a:lnTo>
                    <a:pt x="6984670" y="6686025"/>
                  </a:lnTo>
                  <a:lnTo>
                    <a:pt x="6964790" y="6702017"/>
                  </a:lnTo>
                  <a:lnTo>
                    <a:pt x="6944477" y="6718007"/>
                  </a:lnTo>
                  <a:lnTo>
                    <a:pt x="6923731" y="6733565"/>
                  </a:lnTo>
                  <a:lnTo>
                    <a:pt x="6902987" y="6748692"/>
                  </a:lnTo>
                  <a:lnTo>
                    <a:pt x="6882241" y="6763821"/>
                  </a:lnTo>
                  <a:lnTo>
                    <a:pt x="6861496" y="6778514"/>
                  </a:lnTo>
                  <a:lnTo>
                    <a:pt x="6840751" y="6793209"/>
                  </a:lnTo>
                  <a:lnTo>
                    <a:pt x="6798395" y="6821733"/>
                  </a:lnTo>
                  <a:lnTo>
                    <a:pt x="6755607" y="6848962"/>
                  </a:lnTo>
                  <a:lnTo>
                    <a:pt x="6711957" y="6876189"/>
                  </a:lnTo>
                  <a:lnTo>
                    <a:pt x="6667873" y="6901689"/>
                  </a:lnTo>
                  <a:lnTo>
                    <a:pt x="6623357" y="6927621"/>
                  </a:lnTo>
                  <a:lnTo>
                    <a:pt x="6577977" y="6953120"/>
                  </a:lnTo>
                  <a:lnTo>
                    <a:pt x="6531732" y="6977755"/>
                  </a:lnTo>
                  <a:lnTo>
                    <a:pt x="6485055" y="7002823"/>
                  </a:lnTo>
                  <a:lnTo>
                    <a:pt x="6437945" y="7027458"/>
                  </a:lnTo>
                  <a:lnTo>
                    <a:pt x="6389973" y="7052524"/>
                  </a:lnTo>
                  <a:lnTo>
                    <a:pt x="5602086" y="7503302"/>
                  </a:lnTo>
                  <a:lnTo>
                    <a:pt x="5569238" y="7522750"/>
                  </a:lnTo>
                  <a:lnTo>
                    <a:pt x="5535959" y="7542200"/>
                  </a:lnTo>
                  <a:lnTo>
                    <a:pt x="5503113" y="7561216"/>
                  </a:lnTo>
                  <a:lnTo>
                    <a:pt x="5470699" y="7579801"/>
                  </a:lnTo>
                  <a:lnTo>
                    <a:pt x="5437852" y="7598385"/>
                  </a:lnTo>
                  <a:lnTo>
                    <a:pt x="5405869" y="7616968"/>
                  </a:lnTo>
                  <a:lnTo>
                    <a:pt x="5373887" y="7635552"/>
                  </a:lnTo>
                  <a:lnTo>
                    <a:pt x="5341905" y="7654137"/>
                  </a:lnTo>
                  <a:lnTo>
                    <a:pt x="5309491" y="7672721"/>
                  </a:lnTo>
                  <a:lnTo>
                    <a:pt x="5277509" y="7691738"/>
                  </a:lnTo>
                  <a:lnTo>
                    <a:pt x="5245526" y="7710322"/>
                  </a:lnTo>
                  <a:lnTo>
                    <a:pt x="5213112" y="7728907"/>
                  </a:lnTo>
                  <a:lnTo>
                    <a:pt x="5181130" y="7747923"/>
                  </a:lnTo>
                  <a:lnTo>
                    <a:pt x="5148714" y="7766939"/>
                  </a:lnTo>
                  <a:lnTo>
                    <a:pt x="5116300" y="7786389"/>
                  </a:lnTo>
                  <a:lnTo>
                    <a:pt x="5083886" y="7805837"/>
                  </a:lnTo>
                  <a:lnTo>
                    <a:pt x="5050607" y="7826150"/>
                  </a:lnTo>
                  <a:lnTo>
                    <a:pt x="5018193" y="7845599"/>
                  </a:lnTo>
                  <a:lnTo>
                    <a:pt x="4985779" y="7865047"/>
                  </a:lnTo>
                  <a:lnTo>
                    <a:pt x="4953797" y="7884065"/>
                  </a:lnTo>
                  <a:lnTo>
                    <a:pt x="4922246" y="7903081"/>
                  </a:lnTo>
                  <a:lnTo>
                    <a:pt x="4890696" y="7921665"/>
                  </a:lnTo>
                  <a:lnTo>
                    <a:pt x="4859145" y="7940682"/>
                  </a:lnTo>
                  <a:lnTo>
                    <a:pt x="4826731" y="7959266"/>
                  </a:lnTo>
                  <a:lnTo>
                    <a:pt x="4795181" y="7977417"/>
                  </a:lnTo>
                  <a:lnTo>
                    <a:pt x="4763198" y="7995138"/>
                  </a:lnTo>
                  <a:lnTo>
                    <a:pt x="4730784" y="8014154"/>
                  </a:lnTo>
                  <a:lnTo>
                    <a:pt x="4697505" y="8031442"/>
                  </a:lnTo>
                  <a:lnTo>
                    <a:pt x="4664227" y="8049594"/>
                  </a:lnTo>
                  <a:lnTo>
                    <a:pt x="4630084" y="8067745"/>
                  </a:lnTo>
                  <a:lnTo>
                    <a:pt x="4595508" y="8085898"/>
                  </a:lnTo>
                  <a:lnTo>
                    <a:pt x="4560068" y="8104051"/>
                  </a:lnTo>
                  <a:lnTo>
                    <a:pt x="4515553" y="8125660"/>
                  </a:lnTo>
                  <a:lnTo>
                    <a:pt x="4470605" y="8145973"/>
                  </a:lnTo>
                  <a:lnTo>
                    <a:pt x="4425225" y="8164557"/>
                  </a:lnTo>
                  <a:lnTo>
                    <a:pt x="4379411" y="8181413"/>
                  </a:lnTo>
                  <a:lnTo>
                    <a:pt x="4332734" y="8197837"/>
                  </a:lnTo>
                  <a:lnTo>
                    <a:pt x="4286922" y="8212098"/>
                  </a:lnTo>
                  <a:lnTo>
                    <a:pt x="4239814" y="8225064"/>
                  </a:lnTo>
                  <a:lnTo>
                    <a:pt x="4192705" y="8237165"/>
                  </a:lnTo>
                  <a:lnTo>
                    <a:pt x="4145596" y="8247538"/>
                  </a:lnTo>
                  <a:lnTo>
                    <a:pt x="4097621" y="8256183"/>
                  </a:lnTo>
                  <a:lnTo>
                    <a:pt x="4050081" y="8263530"/>
                  </a:lnTo>
                  <a:lnTo>
                    <a:pt x="4002540" y="8269581"/>
                  </a:lnTo>
                  <a:lnTo>
                    <a:pt x="3954566" y="8274334"/>
                  </a:lnTo>
                  <a:lnTo>
                    <a:pt x="3906160" y="8277360"/>
                  </a:lnTo>
                  <a:lnTo>
                    <a:pt x="3858187" y="8279520"/>
                  </a:lnTo>
                  <a:lnTo>
                    <a:pt x="3809781" y="8279952"/>
                  </a:lnTo>
                  <a:lnTo>
                    <a:pt x="3761809" y="8279089"/>
                  </a:lnTo>
                  <a:lnTo>
                    <a:pt x="3713403" y="8276928"/>
                  </a:lnTo>
                  <a:lnTo>
                    <a:pt x="3665428" y="8273038"/>
                  </a:lnTo>
                  <a:lnTo>
                    <a:pt x="3617888" y="8267852"/>
                  </a:lnTo>
                  <a:lnTo>
                    <a:pt x="3569481" y="8261368"/>
                  </a:lnTo>
                  <a:lnTo>
                    <a:pt x="3521941" y="8253589"/>
                  </a:lnTo>
                  <a:lnTo>
                    <a:pt x="3474832" y="8244080"/>
                  </a:lnTo>
                  <a:lnTo>
                    <a:pt x="3427291" y="8233709"/>
                  </a:lnTo>
                  <a:lnTo>
                    <a:pt x="3380182" y="8222038"/>
                  </a:lnTo>
                  <a:lnTo>
                    <a:pt x="3333505" y="8208640"/>
                  </a:lnTo>
                  <a:lnTo>
                    <a:pt x="3286828" y="8193514"/>
                  </a:lnTo>
                  <a:lnTo>
                    <a:pt x="3240583" y="8177523"/>
                  </a:lnTo>
                  <a:lnTo>
                    <a:pt x="3195203" y="8159802"/>
                  </a:lnTo>
                  <a:lnTo>
                    <a:pt x="3149823" y="8141218"/>
                  </a:lnTo>
                  <a:lnTo>
                    <a:pt x="3104443" y="8120906"/>
                  </a:lnTo>
                  <a:lnTo>
                    <a:pt x="3060358" y="8099296"/>
                  </a:lnTo>
                  <a:lnTo>
                    <a:pt x="3014114" y="8075525"/>
                  </a:lnTo>
                  <a:lnTo>
                    <a:pt x="2960090" y="8046568"/>
                  </a:lnTo>
                  <a:lnTo>
                    <a:pt x="2899583" y="8013289"/>
                  </a:lnTo>
                  <a:lnTo>
                    <a:pt x="2834322" y="7977417"/>
                  </a:lnTo>
                  <a:lnTo>
                    <a:pt x="2764739" y="7937224"/>
                  </a:lnTo>
                  <a:lnTo>
                    <a:pt x="2691698" y="7896165"/>
                  </a:lnTo>
                  <a:lnTo>
                    <a:pt x="2616930" y="7852514"/>
                  </a:lnTo>
                  <a:lnTo>
                    <a:pt x="2540431" y="7807998"/>
                  </a:lnTo>
                  <a:lnTo>
                    <a:pt x="2464364" y="7763050"/>
                  </a:lnTo>
                  <a:lnTo>
                    <a:pt x="2388731" y="7718533"/>
                  </a:lnTo>
                  <a:lnTo>
                    <a:pt x="2315258" y="7674882"/>
                  </a:lnTo>
                  <a:lnTo>
                    <a:pt x="2244378" y="7632960"/>
                  </a:lnTo>
                  <a:lnTo>
                    <a:pt x="2177389" y="7593198"/>
                  </a:lnTo>
                  <a:lnTo>
                    <a:pt x="2116017" y="7556029"/>
                  </a:lnTo>
                  <a:lnTo>
                    <a:pt x="2059832" y="7522750"/>
                  </a:lnTo>
                  <a:lnTo>
                    <a:pt x="2010994" y="7493362"/>
                  </a:lnTo>
                  <a:lnTo>
                    <a:pt x="1221810" y="7044313"/>
                  </a:lnTo>
                  <a:lnTo>
                    <a:pt x="1202793" y="7034372"/>
                  </a:lnTo>
                  <a:lnTo>
                    <a:pt x="1186369" y="7025729"/>
                  </a:lnTo>
                  <a:lnTo>
                    <a:pt x="1170379" y="7016653"/>
                  </a:lnTo>
                  <a:lnTo>
                    <a:pt x="1154821" y="7008008"/>
                  </a:lnTo>
                  <a:lnTo>
                    <a:pt x="1138829" y="6998933"/>
                  </a:lnTo>
                  <a:lnTo>
                    <a:pt x="1122839" y="6989857"/>
                  </a:lnTo>
                  <a:lnTo>
                    <a:pt x="1105549" y="6980349"/>
                  </a:lnTo>
                  <a:lnTo>
                    <a:pt x="1086965" y="6969975"/>
                  </a:lnTo>
                  <a:lnTo>
                    <a:pt x="699288" y="6732270"/>
                  </a:lnTo>
                  <a:lnTo>
                    <a:pt x="681569" y="6720168"/>
                  </a:lnTo>
                  <a:lnTo>
                    <a:pt x="666011" y="6708499"/>
                  </a:lnTo>
                  <a:lnTo>
                    <a:pt x="652180" y="6697262"/>
                  </a:lnTo>
                  <a:lnTo>
                    <a:pt x="639214" y="6686890"/>
                  </a:lnTo>
                  <a:lnTo>
                    <a:pt x="616739" y="6668306"/>
                  </a:lnTo>
                  <a:lnTo>
                    <a:pt x="598155" y="6651018"/>
                  </a:lnTo>
                  <a:lnTo>
                    <a:pt x="580867" y="6635026"/>
                  </a:lnTo>
                  <a:lnTo>
                    <a:pt x="564877" y="6619468"/>
                  </a:lnTo>
                  <a:lnTo>
                    <a:pt x="556665" y="6612120"/>
                  </a:lnTo>
                  <a:lnTo>
                    <a:pt x="548022" y="6604341"/>
                  </a:lnTo>
                  <a:lnTo>
                    <a:pt x="538945" y="6596562"/>
                  </a:lnTo>
                  <a:lnTo>
                    <a:pt x="529437" y="6588781"/>
                  </a:lnTo>
                  <a:lnTo>
                    <a:pt x="515606" y="6578409"/>
                  </a:lnTo>
                  <a:lnTo>
                    <a:pt x="502208" y="6567172"/>
                  </a:lnTo>
                  <a:lnTo>
                    <a:pt x="488810" y="6554638"/>
                  </a:lnTo>
                  <a:lnTo>
                    <a:pt x="475413" y="6541672"/>
                  </a:lnTo>
                  <a:lnTo>
                    <a:pt x="461583" y="6527842"/>
                  </a:lnTo>
                  <a:lnTo>
                    <a:pt x="447752" y="6513579"/>
                  </a:lnTo>
                  <a:lnTo>
                    <a:pt x="433922" y="6498021"/>
                  </a:lnTo>
                  <a:lnTo>
                    <a:pt x="420525" y="6482894"/>
                  </a:lnTo>
                  <a:lnTo>
                    <a:pt x="406695" y="6466470"/>
                  </a:lnTo>
                  <a:lnTo>
                    <a:pt x="392863" y="6450048"/>
                  </a:lnTo>
                  <a:lnTo>
                    <a:pt x="379466" y="6433193"/>
                  </a:lnTo>
                  <a:lnTo>
                    <a:pt x="366068" y="6415472"/>
                  </a:lnTo>
                  <a:lnTo>
                    <a:pt x="352670" y="6397753"/>
                  </a:lnTo>
                  <a:lnTo>
                    <a:pt x="339273" y="6379600"/>
                  </a:lnTo>
                  <a:lnTo>
                    <a:pt x="326307" y="6361447"/>
                  </a:lnTo>
                  <a:lnTo>
                    <a:pt x="313341" y="6342865"/>
                  </a:lnTo>
                  <a:lnTo>
                    <a:pt x="287841" y="6305264"/>
                  </a:lnTo>
                  <a:lnTo>
                    <a:pt x="264071" y="6267229"/>
                  </a:lnTo>
                  <a:lnTo>
                    <a:pt x="240731" y="6230062"/>
                  </a:lnTo>
                  <a:lnTo>
                    <a:pt x="219123" y="6192893"/>
                  </a:lnTo>
                  <a:lnTo>
                    <a:pt x="198378" y="6157021"/>
                  </a:lnTo>
                  <a:lnTo>
                    <a:pt x="179793" y="6122013"/>
                  </a:lnTo>
                  <a:lnTo>
                    <a:pt x="162506" y="6088734"/>
                  </a:lnTo>
                  <a:lnTo>
                    <a:pt x="147379" y="6057617"/>
                  </a:lnTo>
                  <a:lnTo>
                    <a:pt x="140463" y="6042490"/>
                  </a:lnTo>
                  <a:lnTo>
                    <a:pt x="133548" y="6025635"/>
                  </a:lnTo>
                  <a:lnTo>
                    <a:pt x="126200" y="6009211"/>
                  </a:lnTo>
                  <a:lnTo>
                    <a:pt x="119718" y="5991492"/>
                  </a:lnTo>
                  <a:lnTo>
                    <a:pt x="112371" y="5973339"/>
                  </a:lnTo>
                  <a:lnTo>
                    <a:pt x="105455" y="5954754"/>
                  </a:lnTo>
                  <a:lnTo>
                    <a:pt x="98973" y="5935738"/>
                  </a:lnTo>
                  <a:lnTo>
                    <a:pt x="92058" y="5916722"/>
                  </a:lnTo>
                  <a:lnTo>
                    <a:pt x="79957" y="5876095"/>
                  </a:lnTo>
                  <a:lnTo>
                    <a:pt x="67423" y="5834605"/>
                  </a:lnTo>
                  <a:lnTo>
                    <a:pt x="61804" y="5812996"/>
                  </a:lnTo>
                  <a:lnTo>
                    <a:pt x="55754" y="5791817"/>
                  </a:lnTo>
                  <a:lnTo>
                    <a:pt x="50135" y="5769777"/>
                  </a:lnTo>
                  <a:lnTo>
                    <a:pt x="44949" y="5747734"/>
                  </a:lnTo>
                  <a:lnTo>
                    <a:pt x="40195" y="5725692"/>
                  </a:lnTo>
                  <a:lnTo>
                    <a:pt x="35008" y="5702786"/>
                  </a:lnTo>
                  <a:lnTo>
                    <a:pt x="31119" y="5679880"/>
                  </a:lnTo>
                  <a:lnTo>
                    <a:pt x="26364" y="5657406"/>
                  </a:lnTo>
                  <a:lnTo>
                    <a:pt x="22906" y="5634500"/>
                  </a:lnTo>
                  <a:lnTo>
                    <a:pt x="18585" y="5611594"/>
                  </a:lnTo>
                  <a:lnTo>
                    <a:pt x="15559" y="5588255"/>
                  </a:lnTo>
                  <a:lnTo>
                    <a:pt x="12535" y="5565781"/>
                  </a:lnTo>
                  <a:lnTo>
                    <a:pt x="9508" y="5542875"/>
                  </a:lnTo>
                  <a:lnTo>
                    <a:pt x="7348" y="5519537"/>
                  </a:lnTo>
                  <a:lnTo>
                    <a:pt x="5187" y="5497063"/>
                  </a:lnTo>
                  <a:lnTo>
                    <a:pt x="3026" y="5474155"/>
                  </a:lnTo>
                  <a:lnTo>
                    <a:pt x="2161" y="5451249"/>
                  </a:lnTo>
                  <a:lnTo>
                    <a:pt x="866" y="5429209"/>
                  </a:lnTo>
                  <a:lnTo>
                    <a:pt x="0" y="5406735"/>
                  </a:lnTo>
                  <a:lnTo>
                    <a:pt x="0" y="5384692"/>
                  </a:lnTo>
                  <a:lnTo>
                    <a:pt x="0" y="2895260"/>
                  </a:lnTo>
                  <a:lnTo>
                    <a:pt x="0" y="2873220"/>
                  </a:lnTo>
                  <a:lnTo>
                    <a:pt x="866" y="2850314"/>
                  </a:lnTo>
                  <a:lnTo>
                    <a:pt x="2161" y="2827406"/>
                  </a:lnTo>
                  <a:lnTo>
                    <a:pt x="3026" y="2804932"/>
                  </a:lnTo>
                  <a:lnTo>
                    <a:pt x="5187" y="2781594"/>
                  </a:lnTo>
                  <a:lnTo>
                    <a:pt x="7348" y="2758688"/>
                  </a:lnTo>
                  <a:lnTo>
                    <a:pt x="9940" y="2735349"/>
                  </a:lnTo>
                  <a:lnTo>
                    <a:pt x="12535" y="2712011"/>
                  </a:lnTo>
                  <a:lnTo>
                    <a:pt x="15992" y="2688240"/>
                  </a:lnTo>
                  <a:lnTo>
                    <a:pt x="19017" y="2664902"/>
                  </a:lnTo>
                  <a:lnTo>
                    <a:pt x="23340" y="2641996"/>
                  </a:lnTo>
                  <a:lnTo>
                    <a:pt x="27661" y="2618657"/>
                  </a:lnTo>
                  <a:lnTo>
                    <a:pt x="31551" y="2595751"/>
                  </a:lnTo>
                  <a:lnTo>
                    <a:pt x="36306" y="2572413"/>
                  </a:lnTo>
                  <a:lnTo>
                    <a:pt x="41491" y="2549508"/>
                  </a:lnTo>
                  <a:lnTo>
                    <a:pt x="46677" y="2527033"/>
                  </a:lnTo>
                  <a:lnTo>
                    <a:pt x="51864" y="2504559"/>
                  </a:lnTo>
                  <a:lnTo>
                    <a:pt x="57483" y="2482517"/>
                  </a:lnTo>
                  <a:lnTo>
                    <a:pt x="63101" y="2460043"/>
                  </a:lnTo>
                  <a:lnTo>
                    <a:pt x="69583" y="2438432"/>
                  </a:lnTo>
                  <a:lnTo>
                    <a:pt x="75634" y="2417255"/>
                  </a:lnTo>
                  <a:lnTo>
                    <a:pt x="81686" y="2396510"/>
                  </a:lnTo>
                  <a:lnTo>
                    <a:pt x="88168" y="2375765"/>
                  </a:lnTo>
                  <a:lnTo>
                    <a:pt x="94650" y="2355452"/>
                  </a:lnTo>
                  <a:lnTo>
                    <a:pt x="101566" y="2336003"/>
                  </a:lnTo>
                  <a:lnTo>
                    <a:pt x="108913" y="2316987"/>
                  </a:lnTo>
                  <a:lnTo>
                    <a:pt x="115397" y="2298403"/>
                  </a:lnTo>
                  <a:lnTo>
                    <a:pt x="122742" y="2279386"/>
                  </a:lnTo>
                  <a:lnTo>
                    <a:pt x="130090" y="2262531"/>
                  </a:lnTo>
                  <a:lnTo>
                    <a:pt x="137437" y="2245243"/>
                  </a:lnTo>
                  <a:lnTo>
                    <a:pt x="144353" y="2228820"/>
                  </a:lnTo>
                  <a:lnTo>
                    <a:pt x="151701" y="2213261"/>
                  </a:lnTo>
                  <a:lnTo>
                    <a:pt x="169420" y="2178253"/>
                  </a:lnTo>
                  <a:lnTo>
                    <a:pt x="186275" y="2142813"/>
                  </a:lnTo>
                  <a:lnTo>
                    <a:pt x="203996" y="2108670"/>
                  </a:lnTo>
                  <a:lnTo>
                    <a:pt x="222581" y="2074527"/>
                  </a:lnTo>
                  <a:lnTo>
                    <a:pt x="232089" y="2058103"/>
                  </a:lnTo>
                  <a:lnTo>
                    <a:pt x="241163" y="2041679"/>
                  </a:lnTo>
                  <a:lnTo>
                    <a:pt x="251105" y="2025689"/>
                  </a:lnTo>
                  <a:lnTo>
                    <a:pt x="261045" y="2009265"/>
                  </a:lnTo>
                  <a:lnTo>
                    <a:pt x="271419" y="1993275"/>
                  </a:lnTo>
                  <a:lnTo>
                    <a:pt x="281790" y="1977715"/>
                  </a:lnTo>
                  <a:lnTo>
                    <a:pt x="292595" y="1962156"/>
                  </a:lnTo>
                  <a:lnTo>
                    <a:pt x="303399" y="1947893"/>
                  </a:lnTo>
                  <a:lnTo>
                    <a:pt x="315070" y="1932335"/>
                  </a:lnTo>
                  <a:lnTo>
                    <a:pt x="325873" y="1917208"/>
                  </a:lnTo>
                  <a:lnTo>
                    <a:pt x="336678" y="1901650"/>
                  </a:lnTo>
                  <a:lnTo>
                    <a:pt x="347915" y="1886955"/>
                  </a:lnTo>
                  <a:lnTo>
                    <a:pt x="358721" y="1871828"/>
                  </a:lnTo>
                  <a:lnTo>
                    <a:pt x="370390" y="1857133"/>
                  </a:lnTo>
                  <a:lnTo>
                    <a:pt x="382058" y="1843304"/>
                  </a:lnTo>
                  <a:lnTo>
                    <a:pt x="394593" y="1829906"/>
                  </a:lnTo>
                  <a:lnTo>
                    <a:pt x="424846" y="1797058"/>
                  </a:lnTo>
                  <a:lnTo>
                    <a:pt x="443862" y="1775450"/>
                  </a:lnTo>
                  <a:lnTo>
                    <a:pt x="455531" y="1760323"/>
                  </a:lnTo>
                  <a:lnTo>
                    <a:pt x="464607" y="1750381"/>
                  </a:lnTo>
                  <a:lnTo>
                    <a:pt x="469362" y="1745196"/>
                  </a:lnTo>
                  <a:lnTo>
                    <a:pt x="474549" y="1740441"/>
                  </a:lnTo>
                  <a:lnTo>
                    <a:pt x="480168" y="1733959"/>
                  </a:lnTo>
                  <a:lnTo>
                    <a:pt x="487947" y="1727475"/>
                  </a:lnTo>
                  <a:lnTo>
                    <a:pt x="509989" y="1708459"/>
                  </a:lnTo>
                  <a:lnTo>
                    <a:pt x="543699" y="1679935"/>
                  </a:lnTo>
                  <a:lnTo>
                    <a:pt x="551478" y="1672587"/>
                  </a:lnTo>
                  <a:lnTo>
                    <a:pt x="558825" y="1666537"/>
                  </a:lnTo>
                  <a:lnTo>
                    <a:pt x="564877" y="1660053"/>
                  </a:lnTo>
                  <a:lnTo>
                    <a:pt x="570496" y="1654002"/>
                  </a:lnTo>
                  <a:lnTo>
                    <a:pt x="582597" y="1641468"/>
                  </a:lnTo>
                  <a:lnTo>
                    <a:pt x="596426" y="1628071"/>
                  </a:lnTo>
                  <a:lnTo>
                    <a:pt x="775355" y="1493660"/>
                  </a:lnTo>
                  <a:lnTo>
                    <a:pt x="815549" y="1467296"/>
                  </a:lnTo>
                  <a:lnTo>
                    <a:pt x="857904" y="1441364"/>
                  </a:lnTo>
                  <a:lnTo>
                    <a:pt x="901555" y="1415000"/>
                  </a:lnTo>
                  <a:lnTo>
                    <a:pt x="946070" y="1388636"/>
                  </a:lnTo>
                  <a:lnTo>
                    <a:pt x="992315" y="1362704"/>
                  </a:lnTo>
                  <a:lnTo>
                    <a:pt x="1038127" y="1336772"/>
                  </a:lnTo>
                  <a:lnTo>
                    <a:pt x="1085238" y="1310842"/>
                  </a:lnTo>
                  <a:lnTo>
                    <a:pt x="1132347" y="1284911"/>
                  </a:lnTo>
                  <a:lnTo>
                    <a:pt x="1180319" y="1258979"/>
                  </a:lnTo>
                  <a:lnTo>
                    <a:pt x="1227428" y="1233047"/>
                  </a:lnTo>
                  <a:lnTo>
                    <a:pt x="1274537" y="1207980"/>
                  </a:lnTo>
                  <a:lnTo>
                    <a:pt x="1321214" y="1182480"/>
                  </a:lnTo>
                  <a:lnTo>
                    <a:pt x="1366594" y="1156982"/>
                  </a:lnTo>
                  <a:lnTo>
                    <a:pt x="1411111" y="1131913"/>
                  </a:lnTo>
                  <a:lnTo>
                    <a:pt x="1455194" y="1106415"/>
                  </a:lnTo>
                  <a:lnTo>
                    <a:pt x="1497118" y="1081780"/>
                  </a:lnTo>
                  <a:lnTo>
                    <a:pt x="1530829" y="1061466"/>
                  </a:lnTo>
                  <a:lnTo>
                    <a:pt x="1564106" y="1042882"/>
                  </a:lnTo>
                  <a:lnTo>
                    <a:pt x="1596954" y="1024297"/>
                  </a:lnTo>
                  <a:lnTo>
                    <a:pt x="1630233" y="1005281"/>
                  </a:lnTo>
                  <a:lnTo>
                    <a:pt x="1662647" y="987562"/>
                  </a:lnTo>
                  <a:lnTo>
                    <a:pt x="1695925" y="968544"/>
                  </a:lnTo>
                  <a:lnTo>
                    <a:pt x="1729636" y="949961"/>
                  </a:lnTo>
                  <a:lnTo>
                    <a:pt x="1763347" y="930080"/>
                  </a:lnTo>
                  <a:lnTo>
                    <a:pt x="1823422" y="893776"/>
                  </a:lnTo>
                  <a:lnTo>
                    <a:pt x="1893439" y="851852"/>
                  </a:lnTo>
                  <a:lnTo>
                    <a:pt x="1971664" y="805609"/>
                  </a:lnTo>
                  <a:lnTo>
                    <a:pt x="2055511" y="755473"/>
                  </a:lnTo>
                  <a:lnTo>
                    <a:pt x="2144973" y="702746"/>
                  </a:lnTo>
                  <a:lnTo>
                    <a:pt x="2238328" y="647858"/>
                  </a:lnTo>
                  <a:lnTo>
                    <a:pt x="2333843" y="591673"/>
                  </a:lnTo>
                  <a:lnTo>
                    <a:pt x="2430221" y="535056"/>
                  </a:lnTo>
                  <a:lnTo>
                    <a:pt x="2526600" y="479302"/>
                  </a:lnTo>
                  <a:lnTo>
                    <a:pt x="2620819" y="424846"/>
                  </a:lnTo>
                  <a:lnTo>
                    <a:pt x="2711579" y="372550"/>
                  </a:lnTo>
                  <a:lnTo>
                    <a:pt x="2798018" y="323280"/>
                  </a:lnTo>
                  <a:lnTo>
                    <a:pt x="2878406" y="278332"/>
                  </a:lnTo>
                  <a:lnTo>
                    <a:pt x="2951445" y="238571"/>
                  </a:lnTo>
                  <a:lnTo>
                    <a:pt x="2984293" y="220418"/>
                  </a:lnTo>
                  <a:lnTo>
                    <a:pt x="3014978" y="203996"/>
                  </a:lnTo>
                  <a:lnTo>
                    <a:pt x="3043502" y="188869"/>
                  </a:lnTo>
                  <a:lnTo>
                    <a:pt x="3069003" y="175903"/>
                  </a:lnTo>
                  <a:lnTo>
                    <a:pt x="3113519" y="154293"/>
                  </a:lnTo>
                  <a:lnTo>
                    <a:pt x="3158467" y="133979"/>
                  </a:lnTo>
                  <a:lnTo>
                    <a:pt x="3203847" y="115397"/>
                  </a:lnTo>
                  <a:lnTo>
                    <a:pt x="3249659" y="98541"/>
                  </a:lnTo>
                  <a:lnTo>
                    <a:pt x="3296336" y="82117"/>
                  </a:lnTo>
                  <a:lnTo>
                    <a:pt x="3342148" y="67854"/>
                  </a:lnTo>
                  <a:lnTo>
                    <a:pt x="3389257" y="54888"/>
                  </a:lnTo>
                  <a:lnTo>
                    <a:pt x="3436366" y="42788"/>
                  </a:lnTo>
                  <a:lnTo>
                    <a:pt x="3483477" y="32414"/>
                  </a:lnTo>
                  <a:lnTo>
                    <a:pt x="3531449" y="23771"/>
                  </a:lnTo>
                  <a:lnTo>
                    <a:pt x="3578990" y="16424"/>
                  </a:lnTo>
                  <a:lnTo>
                    <a:pt x="3626532" y="10374"/>
                  </a:lnTo>
                  <a:lnTo>
                    <a:pt x="3674505" y="5619"/>
                  </a:lnTo>
                  <a:lnTo>
                    <a:pt x="3722911" y="2595"/>
                  </a:lnTo>
                  <a:lnTo>
                    <a:pt x="3770883" y="432"/>
                  </a:lnTo>
                  <a:close/>
                </a:path>
              </a:pathLst>
            </a:custGeom>
            <a:solidFill>
              <a:srgbClr val="4F97CD"/>
            </a:solidFill>
            <a:ln>
              <a:noFill/>
            </a:ln>
            <a:effectLst>
              <a:outerShdw blurRad="444500" dist="190500" dir="5400000" sx="96000" sy="96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Freeform 82"/>
            <p:cNvSpPr>
              <a:spLocks noEditPoints="1"/>
            </p:cNvSpPr>
            <p:nvPr/>
          </p:nvSpPr>
          <p:spPr bwMode="auto">
            <a:xfrm>
              <a:off x="10017361" y="2510718"/>
              <a:ext cx="525622" cy="525622"/>
            </a:xfrm>
            <a:custGeom>
              <a:avLst/>
              <a:gdLst>
                <a:gd name="T0" fmla="*/ 108 w 216"/>
                <a:gd name="T1" fmla="*/ 0 h 216"/>
                <a:gd name="T2" fmla="*/ 0 w 216"/>
                <a:gd name="T3" fmla="*/ 108 h 216"/>
                <a:gd name="T4" fmla="*/ 2 w 216"/>
                <a:gd name="T5" fmla="*/ 130 h 216"/>
                <a:gd name="T6" fmla="*/ 3 w 216"/>
                <a:gd name="T7" fmla="*/ 134 h 216"/>
                <a:gd name="T8" fmla="*/ 79 w 216"/>
                <a:gd name="T9" fmla="*/ 125 h 216"/>
                <a:gd name="T10" fmla="*/ 65 w 216"/>
                <a:gd name="T11" fmla="*/ 204 h 216"/>
                <a:gd name="T12" fmla="*/ 65 w 216"/>
                <a:gd name="T13" fmla="*/ 207 h 216"/>
                <a:gd name="T14" fmla="*/ 68 w 216"/>
                <a:gd name="T15" fmla="*/ 208 h 216"/>
                <a:gd name="T16" fmla="*/ 108 w 216"/>
                <a:gd name="T17" fmla="*/ 216 h 216"/>
                <a:gd name="T18" fmla="*/ 216 w 216"/>
                <a:gd name="T19" fmla="*/ 108 h 216"/>
                <a:gd name="T20" fmla="*/ 108 w 216"/>
                <a:gd name="T21" fmla="*/ 0 h 216"/>
                <a:gd name="T22" fmla="*/ 108 w 216"/>
                <a:gd name="T23" fmla="*/ 208 h 216"/>
                <a:gd name="T24" fmla="*/ 74 w 216"/>
                <a:gd name="T25" fmla="*/ 202 h 216"/>
                <a:gd name="T26" fmla="*/ 88 w 216"/>
                <a:gd name="T27" fmla="*/ 121 h 216"/>
                <a:gd name="T28" fmla="*/ 89 w 216"/>
                <a:gd name="T29" fmla="*/ 115 h 216"/>
                <a:gd name="T30" fmla="*/ 9 w 216"/>
                <a:gd name="T31" fmla="*/ 125 h 216"/>
                <a:gd name="T32" fmla="*/ 8 w 216"/>
                <a:gd name="T33" fmla="*/ 108 h 216"/>
                <a:gd name="T34" fmla="*/ 108 w 216"/>
                <a:gd name="T35" fmla="*/ 8 h 216"/>
                <a:gd name="T36" fmla="*/ 208 w 216"/>
                <a:gd name="T37" fmla="*/ 108 h 216"/>
                <a:gd name="T38" fmla="*/ 108 w 216"/>
                <a:gd name="T39" fmla="*/ 208 h 216"/>
                <a:gd name="T40" fmla="*/ 56 w 216"/>
                <a:gd name="T41" fmla="*/ 52 h 216"/>
                <a:gd name="T42" fmla="*/ 40 w 216"/>
                <a:gd name="T43" fmla="*/ 68 h 216"/>
                <a:gd name="T44" fmla="*/ 56 w 216"/>
                <a:gd name="T45" fmla="*/ 84 h 216"/>
                <a:gd name="T46" fmla="*/ 72 w 216"/>
                <a:gd name="T47" fmla="*/ 68 h 216"/>
                <a:gd name="T48" fmla="*/ 56 w 216"/>
                <a:gd name="T49" fmla="*/ 52 h 216"/>
                <a:gd name="T50" fmla="*/ 56 w 216"/>
                <a:gd name="T51" fmla="*/ 76 h 216"/>
                <a:gd name="T52" fmla="*/ 48 w 216"/>
                <a:gd name="T53" fmla="*/ 68 h 216"/>
                <a:gd name="T54" fmla="*/ 56 w 216"/>
                <a:gd name="T55" fmla="*/ 60 h 216"/>
                <a:gd name="T56" fmla="*/ 64 w 216"/>
                <a:gd name="T57" fmla="*/ 68 h 216"/>
                <a:gd name="T58" fmla="*/ 56 w 216"/>
                <a:gd name="T59" fmla="*/ 76 h 216"/>
                <a:gd name="T60" fmla="*/ 132 w 216"/>
                <a:gd name="T61" fmla="*/ 48 h 216"/>
                <a:gd name="T62" fmla="*/ 112 w 216"/>
                <a:gd name="T63" fmla="*/ 28 h 216"/>
                <a:gd name="T64" fmla="*/ 92 w 216"/>
                <a:gd name="T65" fmla="*/ 48 h 216"/>
                <a:gd name="T66" fmla="*/ 112 w 216"/>
                <a:gd name="T67" fmla="*/ 68 h 216"/>
                <a:gd name="T68" fmla="*/ 132 w 216"/>
                <a:gd name="T69" fmla="*/ 48 h 216"/>
                <a:gd name="T70" fmla="*/ 100 w 216"/>
                <a:gd name="T71" fmla="*/ 48 h 216"/>
                <a:gd name="T72" fmla="*/ 112 w 216"/>
                <a:gd name="T73" fmla="*/ 36 h 216"/>
                <a:gd name="T74" fmla="*/ 124 w 216"/>
                <a:gd name="T75" fmla="*/ 48 h 216"/>
                <a:gd name="T76" fmla="*/ 112 w 216"/>
                <a:gd name="T77" fmla="*/ 60 h 216"/>
                <a:gd name="T78" fmla="*/ 100 w 216"/>
                <a:gd name="T79" fmla="*/ 48 h 216"/>
                <a:gd name="T80" fmla="*/ 164 w 216"/>
                <a:gd name="T81" fmla="*/ 72 h 216"/>
                <a:gd name="T82" fmla="*/ 140 w 216"/>
                <a:gd name="T83" fmla="*/ 96 h 216"/>
                <a:gd name="T84" fmla="*/ 164 w 216"/>
                <a:gd name="T85" fmla="*/ 120 h 216"/>
                <a:gd name="T86" fmla="*/ 188 w 216"/>
                <a:gd name="T87" fmla="*/ 96 h 216"/>
                <a:gd name="T88" fmla="*/ 164 w 216"/>
                <a:gd name="T89" fmla="*/ 72 h 216"/>
                <a:gd name="T90" fmla="*/ 164 w 216"/>
                <a:gd name="T91" fmla="*/ 112 h 216"/>
                <a:gd name="T92" fmla="*/ 148 w 216"/>
                <a:gd name="T93" fmla="*/ 96 h 216"/>
                <a:gd name="T94" fmla="*/ 164 w 216"/>
                <a:gd name="T95" fmla="*/ 80 h 216"/>
                <a:gd name="T96" fmla="*/ 180 w 216"/>
                <a:gd name="T97" fmla="*/ 96 h 216"/>
                <a:gd name="T98" fmla="*/ 164 w 216"/>
                <a:gd name="T99" fmla="*/ 112 h 216"/>
                <a:gd name="T100" fmla="*/ 132 w 216"/>
                <a:gd name="T101" fmla="*/ 132 h 216"/>
                <a:gd name="T102" fmla="*/ 104 w 216"/>
                <a:gd name="T103" fmla="*/ 160 h 216"/>
                <a:gd name="T104" fmla="*/ 132 w 216"/>
                <a:gd name="T105" fmla="*/ 188 h 216"/>
                <a:gd name="T106" fmla="*/ 160 w 216"/>
                <a:gd name="T107" fmla="*/ 160 h 216"/>
                <a:gd name="T108" fmla="*/ 132 w 216"/>
                <a:gd name="T109" fmla="*/ 132 h 216"/>
                <a:gd name="T110" fmla="*/ 132 w 216"/>
                <a:gd name="T111" fmla="*/ 180 h 216"/>
                <a:gd name="T112" fmla="*/ 112 w 216"/>
                <a:gd name="T113" fmla="*/ 160 h 216"/>
                <a:gd name="T114" fmla="*/ 132 w 216"/>
                <a:gd name="T115" fmla="*/ 140 h 216"/>
                <a:gd name="T116" fmla="*/ 152 w 216"/>
                <a:gd name="T117" fmla="*/ 160 h 216"/>
                <a:gd name="T118" fmla="*/ 132 w 216"/>
                <a:gd name="T119" fmla="*/ 18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6" h="216">
                  <a:moveTo>
                    <a:pt x="108" y="0"/>
                  </a:moveTo>
                  <a:cubicBezTo>
                    <a:pt x="48" y="0"/>
                    <a:pt x="0" y="48"/>
                    <a:pt x="0" y="108"/>
                  </a:cubicBezTo>
                  <a:cubicBezTo>
                    <a:pt x="0" y="115"/>
                    <a:pt x="1" y="123"/>
                    <a:pt x="2" y="130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7" y="138"/>
                    <a:pt x="71" y="172"/>
                    <a:pt x="65" y="204"/>
                  </a:cubicBezTo>
                  <a:cubicBezTo>
                    <a:pt x="65" y="207"/>
                    <a:pt x="65" y="207"/>
                    <a:pt x="65" y="207"/>
                  </a:cubicBezTo>
                  <a:cubicBezTo>
                    <a:pt x="68" y="208"/>
                    <a:pt x="68" y="208"/>
                    <a:pt x="68" y="208"/>
                  </a:cubicBezTo>
                  <a:cubicBezTo>
                    <a:pt x="81" y="213"/>
                    <a:pt x="94" y="216"/>
                    <a:pt x="108" y="216"/>
                  </a:cubicBezTo>
                  <a:cubicBezTo>
                    <a:pt x="168" y="216"/>
                    <a:pt x="216" y="168"/>
                    <a:pt x="216" y="108"/>
                  </a:cubicBezTo>
                  <a:cubicBezTo>
                    <a:pt x="216" y="48"/>
                    <a:pt x="168" y="0"/>
                    <a:pt x="108" y="0"/>
                  </a:cubicBezTo>
                  <a:close/>
                  <a:moveTo>
                    <a:pt x="108" y="208"/>
                  </a:moveTo>
                  <a:cubicBezTo>
                    <a:pt x="96" y="208"/>
                    <a:pt x="85" y="206"/>
                    <a:pt x="74" y="202"/>
                  </a:cubicBezTo>
                  <a:cubicBezTo>
                    <a:pt x="81" y="163"/>
                    <a:pt x="88" y="121"/>
                    <a:pt x="88" y="121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8" y="119"/>
                    <a:pt x="8" y="114"/>
                    <a:pt x="8" y="108"/>
                  </a:cubicBezTo>
                  <a:cubicBezTo>
                    <a:pt x="8" y="53"/>
                    <a:pt x="53" y="8"/>
                    <a:pt x="108" y="8"/>
                  </a:cubicBezTo>
                  <a:cubicBezTo>
                    <a:pt x="163" y="8"/>
                    <a:pt x="208" y="53"/>
                    <a:pt x="208" y="108"/>
                  </a:cubicBezTo>
                  <a:cubicBezTo>
                    <a:pt x="208" y="163"/>
                    <a:pt x="163" y="208"/>
                    <a:pt x="108" y="208"/>
                  </a:cubicBezTo>
                  <a:close/>
                  <a:moveTo>
                    <a:pt x="56" y="52"/>
                  </a:moveTo>
                  <a:cubicBezTo>
                    <a:pt x="47" y="52"/>
                    <a:pt x="40" y="59"/>
                    <a:pt x="40" y="68"/>
                  </a:cubicBezTo>
                  <a:cubicBezTo>
                    <a:pt x="40" y="77"/>
                    <a:pt x="47" y="84"/>
                    <a:pt x="56" y="84"/>
                  </a:cubicBezTo>
                  <a:cubicBezTo>
                    <a:pt x="65" y="84"/>
                    <a:pt x="72" y="77"/>
                    <a:pt x="72" y="68"/>
                  </a:cubicBezTo>
                  <a:cubicBezTo>
                    <a:pt x="72" y="59"/>
                    <a:pt x="65" y="52"/>
                    <a:pt x="56" y="52"/>
                  </a:cubicBezTo>
                  <a:close/>
                  <a:moveTo>
                    <a:pt x="56" y="76"/>
                  </a:moveTo>
                  <a:cubicBezTo>
                    <a:pt x="52" y="76"/>
                    <a:pt x="48" y="72"/>
                    <a:pt x="48" y="68"/>
                  </a:cubicBezTo>
                  <a:cubicBezTo>
                    <a:pt x="48" y="64"/>
                    <a:pt x="52" y="60"/>
                    <a:pt x="56" y="60"/>
                  </a:cubicBezTo>
                  <a:cubicBezTo>
                    <a:pt x="60" y="60"/>
                    <a:pt x="64" y="64"/>
                    <a:pt x="64" y="68"/>
                  </a:cubicBezTo>
                  <a:cubicBezTo>
                    <a:pt x="64" y="72"/>
                    <a:pt x="60" y="76"/>
                    <a:pt x="56" y="76"/>
                  </a:cubicBezTo>
                  <a:close/>
                  <a:moveTo>
                    <a:pt x="132" y="48"/>
                  </a:moveTo>
                  <a:cubicBezTo>
                    <a:pt x="132" y="37"/>
                    <a:pt x="123" y="28"/>
                    <a:pt x="112" y="28"/>
                  </a:cubicBezTo>
                  <a:cubicBezTo>
                    <a:pt x="101" y="28"/>
                    <a:pt x="92" y="37"/>
                    <a:pt x="92" y="48"/>
                  </a:cubicBezTo>
                  <a:cubicBezTo>
                    <a:pt x="92" y="59"/>
                    <a:pt x="101" y="68"/>
                    <a:pt x="112" y="68"/>
                  </a:cubicBezTo>
                  <a:cubicBezTo>
                    <a:pt x="123" y="68"/>
                    <a:pt x="132" y="59"/>
                    <a:pt x="132" y="48"/>
                  </a:cubicBezTo>
                  <a:close/>
                  <a:moveTo>
                    <a:pt x="100" y="48"/>
                  </a:moveTo>
                  <a:cubicBezTo>
                    <a:pt x="100" y="41"/>
                    <a:pt x="105" y="36"/>
                    <a:pt x="112" y="36"/>
                  </a:cubicBezTo>
                  <a:cubicBezTo>
                    <a:pt x="119" y="36"/>
                    <a:pt x="124" y="41"/>
                    <a:pt x="124" y="48"/>
                  </a:cubicBezTo>
                  <a:cubicBezTo>
                    <a:pt x="124" y="55"/>
                    <a:pt x="119" y="60"/>
                    <a:pt x="112" y="60"/>
                  </a:cubicBezTo>
                  <a:cubicBezTo>
                    <a:pt x="105" y="60"/>
                    <a:pt x="100" y="55"/>
                    <a:pt x="100" y="48"/>
                  </a:cubicBezTo>
                  <a:close/>
                  <a:moveTo>
                    <a:pt x="164" y="72"/>
                  </a:moveTo>
                  <a:cubicBezTo>
                    <a:pt x="151" y="72"/>
                    <a:pt x="140" y="83"/>
                    <a:pt x="140" y="96"/>
                  </a:cubicBezTo>
                  <a:cubicBezTo>
                    <a:pt x="140" y="109"/>
                    <a:pt x="151" y="120"/>
                    <a:pt x="164" y="120"/>
                  </a:cubicBezTo>
                  <a:cubicBezTo>
                    <a:pt x="177" y="120"/>
                    <a:pt x="188" y="109"/>
                    <a:pt x="188" y="96"/>
                  </a:cubicBezTo>
                  <a:cubicBezTo>
                    <a:pt x="188" y="83"/>
                    <a:pt x="177" y="72"/>
                    <a:pt x="164" y="72"/>
                  </a:cubicBezTo>
                  <a:close/>
                  <a:moveTo>
                    <a:pt x="164" y="112"/>
                  </a:moveTo>
                  <a:cubicBezTo>
                    <a:pt x="155" y="112"/>
                    <a:pt x="148" y="105"/>
                    <a:pt x="148" y="96"/>
                  </a:cubicBezTo>
                  <a:cubicBezTo>
                    <a:pt x="148" y="87"/>
                    <a:pt x="155" y="80"/>
                    <a:pt x="164" y="80"/>
                  </a:cubicBezTo>
                  <a:cubicBezTo>
                    <a:pt x="173" y="80"/>
                    <a:pt x="180" y="87"/>
                    <a:pt x="180" y="96"/>
                  </a:cubicBezTo>
                  <a:cubicBezTo>
                    <a:pt x="180" y="105"/>
                    <a:pt x="173" y="112"/>
                    <a:pt x="164" y="112"/>
                  </a:cubicBezTo>
                  <a:close/>
                  <a:moveTo>
                    <a:pt x="132" y="132"/>
                  </a:moveTo>
                  <a:cubicBezTo>
                    <a:pt x="117" y="132"/>
                    <a:pt x="104" y="145"/>
                    <a:pt x="104" y="160"/>
                  </a:cubicBezTo>
                  <a:cubicBezTo>
                    <a:pt x="104" y="175"/>
                    <a:pt x="117" y="188"/>
                    <a:pt x="132" y="188"/>
                  </a:cubicBezTo>
                  <a:cubicBezTo>
                    <a:pt x="147" y="188"/>
                    <a:pt x="160" y="175"/>
                    <a:pt x="160" y="160"/>
                  </a:cubicBezTo>
                  <a:cubicBezTo>
                    <a:pt x="160" y="145"/>
                    <a:pt x="147" y="132"/>
                    <a:pt x="132" y="132"/>
                  </a:cubicBezTo>
                  <a:close/>
                  <a:moveTo>
                    <a:pt x="132" y="180"/>
                  </a:moveTo>
                  <a:cubicBezTo>
                    <a:pt x="121" y="180"/>
                    <a:pt x="112" y="171"/>
                    <a:pt x="112" y="160"/>
                  </a:cubicBezTo>
                  <a:cubicBezTo>
                    <a:pt x="112" y="149"/>
                    <a:pt x="121" y="140"/>
                    <a:pt x="132" y="140"/>
                  </a:cubicBezTo>
                  <a:cubicBezTo>
                    <a:pt x="143" y="140"/>
                    <a:pt x="152" y="149"/>
                    <a:pt x="152" y="160"/>
                  </a:cubicBezTo>
                  <a:cubicBezTo>
                    <a:pt x="152" y="171"/>
                    <a:pt x="143" y="180"/>
                    <a:pt x="132" y="1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3" name="Group 9"/>
          <p:cNvGrpSpPr/>
          <p:nvPr/>
        </p:nvGrpSpPr>
        <p:grpSpPr>
          <a:xfrm>
            <a:off x="1926499" y="1824384"/>
            <a:ext cx="1246514" cy="1352862"/>
            <a:chOff x="6867468" y="2097098"/>
            <a:chExt cx="1246514" cy="1352862"/>
          </a:xfrm>
        </p:grpSpPr>
        <p:sp>
          <p:nvSpPr>
            <p:cNvPr id="14" name="Freeform: Shape 6"/>
            <p:cNvSpPr/>
            <p:nvPr/>
          </p:nvSpPr>
          <p:spPr>
            <a:xfrm>
              <a:off x="6867468" y="2097098"/>
              <a:ext cx="1246514" cy="1352862"/>
            </a:xfrm>
            <a:custGeom>
              <a:avLst/>
              <a:gdLst>
                <a:gd name="connsiteX0" fmla="*/ 3819289 w 7629070"/>
                <a:gd name="connsiteY0" fmla="*/ 0 h 8279952"/>
                <a:gd name="connsiteX1" fmla="*/ 3867264 w 7629070"/>
                <a:gd name="connsiteY1" fmla="*/ 866 h 8279952"/>
                <a:gd name="connsiteX2" fmla="*/ 3915668 w 7629070"/>
                <a:gd name="connsiteY2" fmla="*/ 3026 h 8279952"/>
                <a:gd name="connsiteX3" fmla="*/ 3963642 w 7629070"/>
                <a:gd name="connsiteY3" fmla="*/ 6916 h 8279952"/>
                <a:gd name="connsiteX4" fmla="*/ 4011183 w 7629070"/>
                <a:gd name="connsiteY4" fmla="*/ 12103 h 8279952"/>
                <a:gd name="connsiteX5" fmla="*/ 4059589 w 7629070"/>
                <a:gd name="connsiteY5" fmla="*/ 18585 h 8279952"/>
                <a:gd name="connsiteX6" fmla="*/ 4107129 w 7629070"/>
                <a:gd name="connsiteY6" fmla="*/ 26364 h 8279952"/>
                <a:gd name="connsiteX7" fmla="*/ 4154238 w 7629070"/>
                <a:gd name="connsiteY7" fmla="*/ 35872 h 8279952"/>
                <a:gd name="connsiteX8" fmla="*/ 4201781 w 7629070"/>
                <a:gd name="connsiteY8" fmla="*/ 46246 h 8279952"/>
                <a:gd name="connsiteX9" fmla="*/ 4248890 w 7629070"/>
                <a:gd name="connsiteY9" fmla="*/ 57914 h 8279952"/>
                <a:gd name="connsiteX10" fmla="*/ 4295567 w 7629070"/>
                <a:gd name="connsiteY10" fmla="*/ 71312 h 8279952"/>
                <a:gd name="connsiteX11" fmla="*/ 4342242 w 7629070"/>
                <a:gd name="connsiteY11" fmla="*/ 86439 h 8279952"/>
                <a:gd name="connsiteX12" fmla="*/ 4388488 w 7629070"/>
                <a:gd name="connsiteY12" fmla="*/ 102431 h 8279952"/>
                <a:gd name="connsiteX13" fmla="*/ 4433868 w 7629070"/>
                <a:gd name="connsiteY13" fmla="*/ 120150 h 8279952"/>
                <a:gd name="connsiteX14" fmla="*/ 4479248 w 7629070"/>
                <a:gd name="connsiteY14" fmla="*/ 138734 h 8279952"/>
                <a:gd name="connsiteX15" fmla="*/ 4524628 w 7629070"/>
                <a:gd name="connsiteY15" fmla="*/ 159048 h 8279952"/>
                <a:gd name="connsiteX16" fmla="*/ 4568712 w 7629070"/>
                <a:gd name="connsiteY16" fmla="*/ 180657 h 8279952"/>
                <a:gd name="connsiteX17" fmla="*/ 6139734 w 7629070"/>
                <a:gd name="connsiteY17" fmla="*/ 1086533 h 8279952"/>
                <a:gd name="connsiteX18" fmla="*/ 6156589 w 7629070"/>
                <a:gd name="connsiteY18" fmla="*/ 1096473 h 8279952"/>
                <a:gd name="connsiteX19" fmla="*/ 6173445 w 7629070"/>
                <a:gd name="connsiteY19" fmla="*/ 1105983 h 8279952"/>
                <a:gd name="connsiteX20" fmla="*/ 6190301 w 7629070"/>
                <a:gd name="connsiteY20" fmla="*/ 1115923 h 8279952"/>
                <a:gd name="connsiteX21" fmla="*/ 6207588 w 7629070"/>
                <a:gd name="connsiteY21" fmla="*/ 1124999 h 8279952"/>
                <a:gd name="connsiteX22" fmla="*/ 6224012 w 7629070"/>
                <a:gd name="connsiteY22" fmla="*/ 1134507 h 8279952"/>
                <a:gd name="connsiteX23" fmla="*/ 6241299 w 7629070"/>
                <a:gd name="connsiteY23" fmla="*/ 1143150 h 8279952"/>
                <a:gd name="connsiteX24" fmla="*/ 6257289 w 7629070"/>
                <a:gd name="connsiteY24" fmla="*/ 1152658 h 8279952"/>
                <a:gd name="connsiteX25" fmla="*/ 6273281 w 7629070"/>
                <a:gd name="connsiteY25" fmla="*/ 1161303 h 8279952"/>
                <a:gd name="connsiteX26" fmla="*/ 6929782 w 7629070"/>
                <a:gd name="connsiteY26" fmla="*/ 1547684 h 8279952"/>
                <a:gd name="connsiteX27" fmla="*/ 6947503 w 7629070"/>
                <a:gd name="connsiteY27" fmla="*/ 1559785 h 8279952"/>
                <a:gd name="connsiteX28" fmla="*/ 6963061 w 7629070"/>
                <a:gd name="connsiteY28" fmla="*/ 1571454 h 8279952"/>
                <a:gd name="connsiteX29" fmla="*/ 6976891 w 7629070"/>
                <a:gd name="connsiteY29" fmla="*/ 1582691 h 8279952"/>
                <a:gd name="connsiteX30" fmla="*/ 6989857 w 7629070"/>
                <a:gd name="connsiteY30" fmla="*/ 1593064 h 8279952"/>
                <a:gd name="connsiteX31" fmla="*/ 7012331 w 7629070"/>
                <a:gd name="connsiteY31" fmla="*/ 1611649 h 8279952"/>
                <a:gd name="connsiteX32" fmla="*/ 7030915 w 7629070"/>
                <a:gd name="connsiteY32" fmla="*/ 1628936 h 8279952"/>
                <a:gd name="connsiteX33" fmla="*/ 7048203 w 7629070"/>
                <a:gd name="connsiteY33" fmla="*/ 1644926 h 8279952"/>
                <a:gd name="connsiteX34" fmla="*/ 7064195 w 7629070"/>
                <a:gd name="connsiteY34" fmla="*/ 1660487 h 8279952"/>
                <a:gd name="connsiteX35" fmla="*/ 7072406 w 7629070"/>
                <a:gd name="connsiteY35" fmla="*/ 1667832 h 8279952"/>
                <a:gd name="connsiteX36" fmla="*/ 7081051 w 7629070"/>
                <a:gd name="connsiteY36" fmla="*/ 1675613 h 8279952"/>
                <a:gd name="connsiteX37" fmla="*/ 7090125 w 7629070"/>
                <a:gd name="connsiteY37" fmla="*/ 1683392 h 8279952"/>
                <a:gd name="connsiteX38" fmla="*/ 7099633 w 7629070"/>
                <a:gd name="connsiteY38" fmla="*/ 1691172 h 8279952"/>
                <a:gd name="connsiteX39" fmla="*/ 7115193 w 7629070"/>
                <a:gd name="connsiteY39" fmla="*/ 1701977 h 8279952"/>
                <a:gd name="connsiteX40" fmla="*/ 7125565 w 7629070"/>
                <a:gd name="connsiteY40" fmla="*/ 1709324 h 8279952"/>
                <a:gd name="connsiteX41" fmla="*/ 7130752 w 7629070"/>
                <a:gd name="connsiteY41" fmla="*/ 1713646 h 8279952"/>
                <a:gd name="connsiteX42" fmla="*/ 7135939 w 7629070"/>
                <a:gd name="connsiteY42" fmla="*/ 1717967 h 8279952"/>
                <a:gd name="connsiteX43" fmla="*/ 7142421 w 7629070"/>
                <a:gd name="connsiteY43" fmla="*/ 1723586 h 8279952"/>
                <a:gd name="connsiteX44" fmla="*/ 7150200 w 7629070"/>
                <a:gd name="connsiteY44" fmla="*/ 1732230 h 8279952"/>
                <a:gd name="connsiteX45" fmla="*/ 7176997 w 7629070"/>
                <a:gd name="connsiteY45" fmla="*/ 1762052 h 8279952"/>
                <a:gd name="connsiteX46" fmla="*/ 7203361 w 7629070"/>
                <a:gd name="connsiteY46" fmla="*/ 1792737 h 8279952"/>
                <a:gd name="connsiteX47" fmla="*/ 7228859 w 7629070"/>
                <a:gd name="connsiteY47" fmla="*/ 1822990 h 8279952"/>
                <a:gd name="connsiteX48" fmla="*/ 7253927 w 7629070"/>
                <a:gd name="connsiteY48" fmla="*/ 1854109 h 8279952"/>
                <a:gd name="connsiteX49" fmla="*/ 7278563 w 7629070"/>
                <a:gd name="connsiteY49" fmla="*/ 1885658 h 8279952"/>
                <a:gd name="connsiteX50" fmla="*/ 7302332 w 7629070"/>
                <a:gd name="connsiteY50" fmla="*/ 1917640 h 8279952"/>
                <a:gd name="connsiteX51" fmla="*/ 7325237 w 7629070"/>
                <a:gd name="connsiteY51" fmla="*/ 1950056 h 8279952"/>
                <a:gd name="connsiteX52" fmla="*/ 7347280 w 7629070"/>
                <a:gd name="connsiteY52" fmla="*/ 1982901 h 8279952"/>
                <a:gd name="connsiteX53" fmla="*/ 7368891 w 7629070"/>
                <a:gd name="connsiteY53" fmla="*/ 2016181 h 8279952"/>
                <a:gd name="connsiteX54" fmla="*/ 7389636 w 7629070"/>
                <a:gd name="connsiteY54" fmla="*/ 2049460 h 8279952"/>
                <a:gd name="connsiteX55" fmla="*/ 7409949 w 7629070"/>
                <a:gd name="connsiteY55" fmla="*/ 2083603 h 8279952"/>
                <a:gd name="connsiteX56" fmla="*/ 7428965 w 7629070"/>
                <a:gd name="connsiteY56" fmla="*/ 2117746 h 8279952"/>
                <a:gd name="connsiteX57" fmla="*/ 7447982 w 7629070"/>
                <a:gd name="connsiteY57" fmla="*/ 2152753 h 8279952"/>
                <a:gd name="connsiteX58" fmla="*/ 7465269 w 7629070"/>
                <a:gd name="connsiteY58" fmla="*/ 2188193 h 8279952"/>
                <a:gd name="connsiteX59" fmla="*/ 7482557 w 7629070"/>
                <a:gd name="connsiteY59" fmla="*/ 2223633 h 8279952"/>
                <a:gd name="connsiteX60" fmla="*/ 7498549 w 7629070"/>
                <a:gd name="connsiteY60" fmla="*/ 2259505 h 8279952"/>
                <a:gd name="connsiteX61" fmla="*/ 7513675 w 7629070"/>
                <a:gd name="connsiteY61" fmla="*/ 2296242 h 8279952"/>
                <a:gd name="connsiteX62" fmla="*/ 7527937 w 7629070"/>
                <a:gd name="connsiteY62" fmla="*/ 2332977 h 8279952"/>
                <a:gd name="connsiteX63" fmla="*/ 7541768 w 7629070"/>
                <a:gd name="connsiteY63" fmla="*/ 2370146 h 8279952"/>
                <a:gd name="connsiteX64" fmla="*/ 7553869 w 7629070"/>
                <a:gd name="connsiteY64" fmla="*/ 2407747 h 8279952"/>
                <a:gd name="connsiteX65" fmla="*/ 7565971 w 7629070"/>
                <a:gd name="connsiteY65" fmla="*/ 2446213 h 8279952"/>
                <a:gd name="connsiteX66" fmla="*/ 7576343 w 7629070"/>
                <a:gd name="connsiteY66" fmla="*/ 2485109 h 8279952"/>
                <a:gd name="connsiteX67" fmla="*/ 7586283 w 7629070"/>
                <a:gd name="connsiteY67" fmla="*/ 2524007 h 8279952"/>
                <a:gd name="connsiteX68" fmla="*/ 7594927 w 7629070"/>
                <a:gd name="connsiteY68" fmla="*/ 2563337 h 8279952"/>
                <a:gd name="connsiteX69" fmla="*/ 7602707 w 7629070"/>
                <a:gd name="connsiteY69" fmla="*/ 2603530 h 8279952"/>
                <a:gd name="connsiteX70" fmla="*/ 7610053 w 7629070"/>
                <a:gd name="connsiteY70" fmla="*/ 2643725 h 8279952"/>
                <a:gd name="connsiteX71" fmla="*/ 7615673 w 7629070"/>
                <a:gd name="connsiteY71" fmla="*/ 2684784 h 8279952"/>
                <a:gd name="connsiteX72" fmla="*/ 7620427 w 7629070"/>
                <a:gd name="connsiteY72" fmla="*/ 2725841 h 8279952"/>
                <a:gd name="connsiteX73" fmla="*/ 7624317 w 7629070"/>
                <a:gd name="connsiteY73" fmla="*/ 2767765 h 8279952"/>
                <a:gd name="connsiteX74" fmla="*/ 7626909 w 7629070"/>
                <a:gd name="connsiteY74" fmla="*/ 2809687 h 8279952"/>
                <a:gd name="connsiteX75" fmla="*/ 7628638 w 7629070"/>
                <a:gd name="connsiteY75" fmla="*/ 2852475 h 8279952"/>
                <a:gd name="connsiteX76" fmla="*/ 7629070 w 7629070"/>
                <a:gd name="connsiteY76" fmla="*/ 2895260 h 8279952"/>
                <a:gd name="connsiteX77" fmla="*/ 7629070 w 7629070"/>
                <a:gd name="connsiteY77" fmla="*/ 5384692 h 8279952"/>
                <a:gd name="connsiteX78" fmla="*/ 7628638 w 7629070"/>
                <a:gd name="connsiteY78" fmla="*/ 5418835 h 8279952"/>
                <a:gd name="connsiteX79" fmla="*/ 7626909 w 7629070"/>
                <a:gd name="connsiteY79" fmla="*/ 5453410 h 8279952"/>
                <a:gd name="connsiteX80" fmla="*/ 7624749 w 7629070"/>
                <a:gd name="connsiteY80" fmla="*/ 5488418 h 8279952"/>
                <a:gd name="connsiteX81" fmla="*/ 7621723 w 7629070"/>
                <a:gd name="connsiteY81" fmla="*/ 5523858 h 8279952"/>
                <a:gd name="connsiteX82" fmla="*/ 7617833 w 7629070"/>
                <a:gd name="connsiteY82" fmla="*/ 5560162 h 8279952"/>
                <a:gd name="connsiteX83" fmla="*/ 7612646 w 7629070"/>
                <a:gd name="connsiteY83" fmla="*/ 5595602 h 8279952"/>
                <a:gd name="connsiteX84" fmla="*/ 7606596 w 7629070"/>
                <a:gd name="connsiteY84" fmla="*/ 5632339 h 8279952"/>
                <a:gd name="connsiteX85" fmla="*/ 7600114 w 7629070"/>
                <a:gd name="connsiteY85" fmla="*/ 5668643 h 8279952"/>
                <a:gd name="connsiteX86" fmla="*/ 7592335 w 7629070"/>
                <a:gd name="connsiteY86" fmla="*/ 5705378 h 8279952"/>
                <a:gd name="connsiteX87" fmla="*/ 7584122 w 7629070"/>
                <a:gd name="connsiteY87" fmla="*/ 5742116 h 8279952"/>
                <a:gd name="connsiteX88" fmla="*/ 7575045 w 7629070"/>
                <a:gd name="connsiteY88" fmla="*/ 5778853 h 8279952"/>
                <a:gd name="connsiteX89" fmla="*/ 7565537 w 7629070"/>
                <a:gd name="connsiteY89" fmla="*/ 5815588 h 8279952"/>
                <a:gd name="connsiteX90" fmla="*/ 7554300 w 7629070"/>
                <a:gd name="connsiteY90" fmla="*/ 5852326 h 8279952"/>
                <a:gd name="connsiteX91" fmla="*/ 7543063 w 7629070"/>
                <a:gd name="connsiteY91" fmla="*/ 5888629 h 8279952"/>
                <a:gd name="connsiteX92" fmla="*/ 7531395 w 7629070"/>
                <a:gd name="connsiteY92" fmla="*/ 5924933 h 8279952"/>
                <a:gd name="connsiteX93" fmla="*/ 7518860 w 7629070"/>
                <a:gd name="connsiteY93" fmla="*/ 5960373 h 8279952"/>
                <a:gd name="connsiteX94" fmla="*/ 7505463 w 7629070"/>
                <a:gd name="connsiteY94" fmla="*/ 5996245 h 8279952"/>
                <a:gd name="connsiteX95" fmla="*/ 7491201 w 7629070"/>
                <a:gd name="connsiteY95" fmla="*/ 6031253 h 8279952"/>
                <a:gd name="connsiteX96" fmla="*/ 7476506 w 7629070"/>
                <a:gd name="connsiteY96" fmla="*/ 6066260 h 8279952"/>
                <a:gd name="connsiteX97" fmla="*/ 7461379 w 7629070"/>
                <a:gd name="connsiteY97" fmla="*/ 6100404 h 8279952"/>
                <a:gd name="connsiteX98" fmla="*/ 7445387 w 7629070"/>
                <a:gd name="connsiteY98" fmla="*/ 6133682 h 8279952"/>
                <a:gd name="connsiteX99" fmla="*/ 7428532 w 7629070"/>
                <a:gd name="connsiteY99" fmla="*/ 6166961 h 8279952"/>
                <a:gd name="connsiteX100" fmla="*/ 7411677 w 7629070"/>
                <a:gd name="connsiteY100" fmla="*/ 6198944 h 8279952"/>
                <a:gd name="connsiteX101" fmla="*/ 7393957 w 7629070"/>
                <a:gd name="connsiteY101" fmla="*/ 6230494 h 8279952"/>
                <a:gd name="connsiteX102" fmla="*/ 7375805 w 7629070"/>
                <a:gd name="connsiteY102" fmla="*/ 6261611 h 8279952"/>
                <a:gd name="connsiteX103" fmla="*/ 7357220 w 7629070"/>
                <a:gd name="connsiteY103" fmla="*/ 6291864 h 8279952"/>
                <a:gd name="connsiteX104" fmla="*/ 7337340 w 7629070"/>
                <a:gd name="connsiteY104" fmla="*/ 6320822 h 8279952"/>
                <a:gd name="connsiteX105" fmla="*/ 7317892 w 7629070"/>
                <a:gd name="connsiteY105" fmla="*/ 6348483 h 8279952"/>
                <a:gd name="connsiteX106" fmla="*/ 7297579 w 7629070"/>
                <a:gd name="connsiteY106" fmla="*/ 6375710 h 8279952"/>
                <a:gd name="connsiteX107" fmla="*/ 7277265 w 7629070"/>
                <a:gd name="connsiteY107" fmla="*/ 6401642 h 8279952"/>
                <a:gd name="connsiteX108" fmla="*/ 7256089 w 7629070"/>
                <a:gd name="connsiteY108" fmla="*/ 6426277 h 8279952"/>
                <a:gd name="connsiteX109" fmla="*/ 7234477 w 7629070"/>
                <a:gd name="connsiteY109" fmla="*/ 6450048 h 8279952"/>
                <a:gd name="connsiteX110" fmla="*/ 7220648 w 7629070"/>
                <a:gd name="connsiteY110" fmla="*/ 6463878 h 8279952"/>
                <a:gd name="connsiteX111" fmla="*/ 7208546 w 7629070"/>
                <a:gd name="connsiteY111" fmla="*/ 6475978 h 8279952"/>
                <a:gd name="connsiteX112" fmla="*/ 7202495 w 7629070"/>
                <a:gd name="connsiteY112" fmla="*/ 6482031 h 8279952"/>
                <a:gd name="connsiteX113" fmla="*/ 7196445 w 7629070"/>
                <a:gd name="connsiteY113" fmla="*/ 6488513 h 8279952"/>
                <a:gd name="connsiteX114" fmla="*/ 7190395 w 7629070"/>
                <a:gd name="connsiteY114" fmla="*/ 6494997 h 8279952"/>
                <a:gd name="connsiteX115" fmla="*/ 7183911 w 7629070"/>
                <a:gd name="connsiteY115" fmla="*/ 6503208 h 8279952"/>
                <a:gd name="connsiteX116" fmla="*/ 7160573 w 7629070"/>
                <a:gd name="connsiteY116" fmla="*/ 6532164 h 8279952"/>
                <a:gd name="connsiteX117" fmla="*/ 7145447 w 7629070"/>
                <a:gd name="connsiteY117" fmla="*/ 6550317 h 8279952"/>
                <a:gd name="connsiteX118" fmla="*/ 7139828 w 7629070"/>
                <a:gd name="connsiteY118" fmla="*/ 6556367 h 8279952"/>
                <a:gd name="connsiteX119" fmla="*/ 7135507 w 7629070"/>
                <a:gd name="connsiteY119" fmla="*/ 6560256 h 8279952"/>
                <a:gd name="connsiteX120" fmla="*/ 7132049 w 7629070"/>
                <a:gd name="connsiteY120" fmla="*/ 6563282 h 8279952"/>
                <a:gd name="connsiteX121" fmla="*/ 7129023 w 7629070"/>
                <a:gd name="connsiteY121" fmla="*/ 6565443 h 8279952"/>
                <a:gd name="connsiteX122" fmla="*/ 7122973 w 7629070"/>
                <a:gd name="connsiteY122" fmla="*/ 6568901 h 8279952"/>
                <a:gd name="connsiteX123" fmla="*/ 7115193 w 7629070"/>
                <a:gd name="connsiteY123" fmla="*/ 6573654 h 8279952"/>
                <a:gd name="connsiteX124" fmla="*/ 7110007 w 7629070"/>
                <a:gd name="connsiteY124" fmla="*/ 6577977 h 8279952"/>
                <a:gd name="connsiteX125" fmla="*/ 7103525 w 7629070"/>
                <a:gd name="connsiteY125" fmla="*/ 6583162 h 8279952"/>
                <a:gd name="connsiteX126" fmla="*/ 7094448 w 7629070"/>
                <a:gd name="connsiteY126" fmla="*/ 6590510 h 8279952"/>
                <a:gd name="connsiteX127" fmla="*/ 7084075 w 7629070"/>
                <a:gd name="connsiteY127" fmla="*/ 6599586 h 8279952"/>
                <a:gd name="connsiteX128" fmla="*/ 7064627 w 7629070"/>
                <a:gd name="connsiteY128" fmla="*/ 6617739 h 8279952"/>
                <a:gd name="connsiteX129" fmla="*/ 7044745 w 7629070"/>
                <a:gd name="connsiteY129" fmla="*/ 6635458 h 8279952"/>
                <a:gd name="connsiteX130" fmla="*/ 7025297 w 7629070"/>
                <a:gd name="connsiteY130" fmla="*/ 6652314 h 8279952"/>
                <a:gd name="connsiteX131" fmla="*/ 7004983 w 7629070"/>
                <a:gd name="connsiteY131" fmla="*/ 6669601 h 8279952"/>
                <a:gd name="connsiteX132" fmla="*/ 6984670 w 7629070"/>
                <a:gd name="connsiteY132" fmla="*/ 6686025 h 8279952"/>
                <a:gd name="connsiteX133" fmla="*/ 6964790 w 7629070"/>
                <a:gd name="connsiteY133" fmla="*/ 6702017 h 8279952"/>
                <a:gd name="connsiteX134" fmla="*/ 6944477 w 7629070"/>
                <a:gd name="connsiteY134" fmla="*/ 6718007 h 8279952"/>
                <a:gd name="connsiteX135" fmla="*/ 6923731 w 7629070"/>
                <a:gd name="connsiteY135" fmla="*/ 6733565 h 8279952"/>
                <a:gd name="connsiteX136" fmla="*/ 6902987 w 7629070"/>
                <a:gd name="connsiteY136" fmla="*/ 6748692 h 8279952"/>
                <a:gd name="connsiteX137" fmla="*/ 6882241 w 7629070"/>
                <a:gd name="connsiteY137" fmla="*/ 6763821 h 8279952"/>
                <a:gd name="connsiteX138" fmla="*/ 6861496 w 7629070"/>
                <a:gd name="connsiteY138" fmla="*/ 6778514 h 8279952"/>
                <a:gd name="connsiteX139" fmla="*/ 6840751 w 7629070"/>
                <a:gd name="connsiteY139" fmla="*/ 6793209 h 8279952"/>
                <a:gd name="connsiteX140" fmla="*/ 6798395 w 7629070"/>
                <a:gd name="connsiteY140" fmla="*/ 6821733 h 8279952"/>
                <a:gd name="connsiteX141" fmla="*/ 6755607 w 7629070"/>
                <a:gd name="connsiteY141" fmla="*/ 6848962 h 8279952"/>
                <a:gd name="connsiteX142" fmla="*/ 6711957 w 7629070"/>
                <a:gd name="connsiteY142" fmla="*/ 6876189 h 8279952"/>
                <a:gd name="connsiteX143" fmla="*/ 6667873 w 7629070"/>
                <a:gd name="connsiteY143" fmla="*/ 6901689 h 8279952"/>
                <a:gd name="connsiteX144" fmla="*/ 6623357 w 7629070"/>
                <a:gd name="connsiteY144" fmla="*/ 6927621 h 8279952"/>
                <a:gd name="connsiteX145" fmla="*/ 6577977 w 7629070"/>
                <a:gd name="connsiteY145" fmla="*/ 6953120 h 8279952"/>
                <a:gd name="connsiteX146" fmla="*/ 6531732 w 7629070"/>
                <a:gd name="connsiteY146" fmla="*/ 6977755 h 8279952"/>
                <a:gd name="connsiteX147" fmla="*/ 6485055 w 7629070"/>
                <a:gd name="connsiteY147" fmla="*/ 7002823 h 8279952"/>
                <a:gd name="connsiteX148" fmla="*/ 6437945 w 7629070"/>
                <a:gd name="connsiteY148" fmla="*/ 7027458 h 8279952"/>
                <a:gd name="connsiteX149" fmla="*/ 6389973 w 7629070"/>
                <a:gd name="connsiteY149" fmla="*/ 7052524 h 8279952"/>
                <a:gd name="connsiteX150" fmla="*/ 5602086 w 7629070"/>
                <a:gd name="connsiteY150" fmla="*/ 7503302 h 8279952"/>
                <a:gd name="connsiteX151" fmla="*/ 5569238 w 7629070"/>
                <a:gd name="connsiteY151" fmla="*/ 7522750 h 8279952"/>
                <a:gd name="connsiteX152" fmla="*/ 5535959 w 7629070"/>
                <a:gd name="connsiteY152" fmla="*/ 7542200 h 8279952"/>
                <a:gd name="connsiteX153" fmla="*/ 5503113 w 7629070"/>
                <a:gd name="connsiteY153" fmla="*/ 7561216 h 8279952"/>
                <a:gd name="connsiteX154" fmla="*/ 5470699 w 7629070"/>
                <a:gd name="connsiteY154" fmla="*/ 7579801 h 8279952"/>
                <a:gd name="connsiteX155" fmla="*/ 5437852 w 7629070"/>
                <a:gd name="connsiteY155" fmla="*/ 7598385 h 8279952"/>
                <a:gd name="connsiteX156" fmla="*/ 5405869 w 7629070"/>
                <a:gd name="connsiteY156" fmla="*/ 7616968 h 8279952"/>
                <a:gd name="connsiteX157" fmla="*/ 5373887 w 7629070"/>
                <a:gd name="connsiteY157" fmla="*/ 7635552 h 8279952"/>
                <a:gd name="connsiteX158" fmla="*/ 5341905 w 7629070"/>
                <a:gd name="connsiteY158" fmla="*/ 7654137 h 8279952"/>
                <a:gd name="connsiteX159" fmla="*/ 5309491 w 7629070"/>
                <a:gd name="connsiteY159" fmla="*/ 7672721 h 8279952"/>
                <a:gd name="connsiteX160" fmla="*/ 5277509 w 7629070"/>
                <a:gd name="connsiteY160" fmla="*/ 7691738 h 8279952"/>
                <a:gd name="connsiteX161" fmla="*/ 5245526 w 7629070"/>
                <a:gd name="connsiteY161" fmla="*/ 7710322 h 8279952"/>
                <a:gd name="connsiteX162" fmla="*/ 5213112 w 7629070"/>
                <a:gd name="connsiteY162" fmla="*/ 7728907 h 8279952"/>
                <a:gd name="connsiteX163" fmla="*/ 5181130 w 7629070"/>
                <a:gd name="connsiteY163" fmla="*/ 7747923 h 8279952"/>
                <a:gd name="connsiteX164" fmla="*/ 5148714 w 7629070"/>
                <a:gd name="connsiteY164" fmla="*/ 7766939 h 8279952"/>
                <a:gd name="connsiteX165" fmla="*/ 5116300 w 7629070"/>
                <a:gd name="connsiteY165" fmla="*/ 7786389 h 8279952"/>
                <a:gd name="connsiteX166" fmla="*/ 5083886 w 7629070"/>
                <a:gd name="connsiteY166" fmla="*/ 7805837 h 8279952"/>
                <a:gd name="connsiteX167" fmla="*/ 5050607 w 7629070"/>
                <a:gd name="connsiteY167" fmla="*/ 7826150 h 8279952"/>
                <a:gd name="connsiteX168" fmla="*/ 5018193 w 7629070"/>
                <a:gd name="connsiteY168" fmla="*/ 7845599 h 8279952"/>
                <a:gd name="connsiteX169" fmla="*/ 4985779 w 7629070"/>
                <a:gd name="connsiteY169" fmla="*/ 7865047 h 8279952"/>
                <a:gd name="connsiteX170" fmla="*/ 4953797 w 7629070"/>
                <a:gd name="connsiteY170" fmla="*/ 7884065 h 8279952"/>
                <a:gd name="connsiteX171" fmla="*/ 4922246 w 7629070"/>
                <a:gd name="connsiteY171" fmla="*/ 7903081 h 8279952"/>
                <a:gd name="connsiteX172" fmla="*/ 4890696 w 7629070"/>
                <a:gd name="connsiteY172" fmla="*/ 7921665 h 8279952"/>
                <a:gd name="connsiteX173" fmla="*/ 4859145 w 7629070"/>
                <a:gd name="connsiteY173" fmla="*/ 7940682 h 8279952"/>
                <a:gd name="connsiteX174" fmla="*/ 4826731 w 7629070"/>
                <a:gd name="connsiteY174" fmla="*/ 7959266 h 8279952"/>
                <a:gd name="connsiteX175" fmla="*/ 4795181 w 7629070"/>
                <a:gd name="connsiteY175" fmla="*/ 7977417 h 8279952"/>
                <a:gd name="connsiteX176" fmla="*/ 4763198 w 7629070"/>
                <a:gd name="connsiteY176" fmla="*/ 7995138 h 8279952"/>
                <a:gd name="connsiteX177" fmla="*/ 4730784 w 7629070"/>
                <a:gd name="connsiteY177" fmla="*/ 8014154 h 8279952"/>
                <a:gd name="connsiteX178" fmla="*/ 4697505 w 7629070"/>
                <a:gd name="connsiteY178" fmla="*/ 8031442 h 8279952"/>
                <a:gd name="connsiteX179" fmla="*/ 4664227 w 7629070"/>
                <a:gd name="connsiteY179" fmla="*/ 8049594 h 8279952"/>
                <a:gd name="connsiteX180" fmla="*/ 4630084 w 7629070"/>
                <a:gd name="connsiteY180" fmla="*/ 8067745 h 8279952"/>
                <a:gd name="connsiteX181" fmla="*/ 4595508 w 7629070"/>
                <a:gd name="connsiteY181" fmla="*/ 8085898 h 8279952"/>
                <a:gd name="connsiteX182" fmla="*/ 4560068 w 7629070"/>
                <a:gd name="connsiteY182" fmla="*/ 8104051 h 8279952"/>
                <a:gd name="connsiteX183" fmla="*/ 4515553 w 7629070"/>
                <a:gd name="connsiteY183" fmla="*/ 8125660 h 8279952"/>
                <a:gd name="connsiteX184" fmla="*/ 4470605 w 7629070"/>
                <a:gd name="connsiteY184" fmla="*/ 8145973 h 8279952"/>
                <a:gd name="connsiteX185" fmla="*/ 4425225 w 7629070"/>
                <a:gd name="connsiteY185" fmla="*/ 8164557 h 8279952"/>
                <a:gd name="connsiteX186" fmla="*/ 4379411 w 7629070"/>
                <a:gd name="connsiteY186" fmla="*/ 8181413 h 8279952"/>
                <a:gd name="connsiteX187" fmla="*/ 4332734 w 7629070"/>
                <a:gd name="connsiteY187" fmla="*/ 8197837 h 8279952"/>
                <a:gd name="connsiteX188" fmla="*/ 4286922 w 7629070"/>
                <a:gd name="connsiteY188" fmla="*/ 8212098 h 8279952"/>
                <a:gd name="connsiteX189" fmla="*/ 4239814 w 7629070"/>
                <a:gd name="connsiteY189" fmla="*/ 8225064 h 8279952"/>
                <a:gd name="connsiteX190" fmla="*/ 4192705 w 7629070"/>
                <a:gd name="connsiteY190" fmla="*/ 8237165 h 8279952"/>
                <a:gd name="connsiteX191" fmla="*/ 4145596 w 7629070"/>
                <a:gd name="connsiteY191" fmla="*/ 8247538 h 8279952"/>
                <a:gd name="connsiteX192" fmla="*/ 4097621 w 7629070"/>
                <a:gd name="connsiteY192" fmla="*/ 8256183 h 8279952"/>
                <a:gd name="connsiteX193" fmla="*/ 4050081 w 7629070"/>
                <a:gd name="connsiteY193" fmla="*/ 8263530 h 8279952"/>
                <a:gd name="connsiteX194" fmla="*/ 4002540 w 7629070"/>
                <a:gd name="connsiteY194" fmla="*/ 8269581 h 8279952"/>
                <a:gd name="connsiteX195" fmla="*/ 3954566 w 7629070"/>
                <a:gd name="connsiteY195" fmla="*/ 8274334 h 8279952"/>
                <a:gd name="connsiteX196" fmla="*/ 3906160 w 7629070"/>
                <a:gd name="connsiteY196" fmla="*/ 8277360 h 8279952"/>
                <a:gd name="connsiteX197" fmla="*/ 3858187 w 7629070"/>
                <a:gd name="connsiteY197" fmla="*/ 8279520 h 8279952"/>
                <a:gd name="connsiteX198" fmla="*/ 3809781 w 7629070"/>
                <a:gd name="connsiteY198" fmla="*/ 8279952 h 8279952"/>
                <a:gd name="connsiteX199" fmla="*/ 3761809 w 7629070"/>
                <a:gd name="connsiteY199" fmla="*/ 8279089 h 8279952"/>
                <a:gd name="connsiteX200" fmla="*/ 3713403 w 7629070"/>
                <a:gd name="connsiteY200" fmla="*/ 8276928 h 8279952"/>
                <a:gd name="connsiteX201" fmla="*/ 3665428 w 7629070"/>
                <a:gd name="connsiteY201" fmla="*/ 8273038 h 8279952"/>
                <a:gd name="connsiteX202" fmla="*/ 3617888 w 7629070"/>
                <a:gd name="connsiteY202" fmla="*/ 8267852 h 8279952"/>
                <a:gd name="connsiteX203" fmla="*/ 3569481 w 7629070"/>
                <a:gd name="connsiteY203" fmla="*/ 8261368 h 8279952"/>
                <a:gd name="connsiteX204" fmla="*/ 3521941 w 7629070"/>
                <a:gd name="connsiteY204" fmla="*/ 8253589 h 8279952"/>
                <a:gd name="connsiteX205" fmla="*/ 3474832 w 7629070"/>
                <a:gd name="connsiteY205" fmla="*/ 8244080 h 8279952"/>
                <a:gd name="connsiteX206" fmla="*/ 3427291 w 7629070"/>
                <a:gd name="connsiteY206" fmla="*/ 8233709 h 8279952"/>
                <a:gd name="connsiteX207" fmla="*/ 3380182 w 7629070"/>
                <a:gd name="connsiteY207" fmla="*/ 8222038 h 8279952"/>
                <a:gd name="connsiteX208" fmla="*/ 3333505 w 7629070"/>
                <a:gd name="connsiteY208" fmla="*/ 8208640 h 8279952"/>
                <a:gd name="connsiteX209" fmla="*/ 3286828 w 7629070"/>
                <a:gd name="connsiteY209" fmla="*/ 8193514 h 8279952"/>
                <a:gd name="connsiteX210" fmla="*/ 3240583 w 7629070"/>
                <a:gd name="connsiteY210" fmla="*/ 8177523 h 8279952"/>
                <a:gd name="connsiteX211" fmla="*/ 3195203 w 7629070"/>
                <a:gd name="connsiteY211" fmla="*/ 8159802 h 8279952"/>
                <a:gd name="connsiteX212" fmla="*/ 3149823 w 7629070"/>
                <a:gd name="connsiteY212" fmla="*/ 8141218 h 8279952"/>
                <a:gd name="connsiteX213" fmla="*/ 3104443 w 7629070"/>
                <a:gd name="connsiteY213" fmla="*/ 8120906 h 8279952"/>
                <a:gd name="connsiteX214" fmla="*/ 3060358 w 7629070"/>
                <a:gd name="connsiteY214" fmla="*/ 8099296 h 8279952"/>
                <a:gd name="connsiteX215" fmla="*/ 3014114 w 7629070"/>
                <a:gd name="connsiteY215" fmla="*/ 8075525 h 8279952"/>
                <a:gd name="connsiteX216" fmla="*/ 2960090 w 7629070"/>
                <a:gd name="connsiteY216" fmla="*/ 8046568 h 8279952"/>
                <a:gd name="connsiteX217" fmla="*/ 2899583 w 7629070"/>
                <a:gd name="connsiteY217" fmla="*/ 8013289 h 8279952"/>
                <a:gd name="connsiteX218" fmla="*/ 2834322 w 7629070"/>
                <a:gd name="connsiteY218" fmla="*/ 7977417 h 8279952"/>
                <a:gd name="connsiteX219" fmla="*/ 2764739 w 7629070"/>
                <a:gd name="connsiteY219" fmla="*/ 7937224 h 8279952"/>
                <a:gd name="connsiteX220" fmla="*/ 2691698 w 7629070"/>
                <a:gd name="connsiteY220" fmla="*/ 7896165 h 8279952"/>
                <a:gd name="connsiteX221" fmla="*/ 2616930 w 7629070"/>
                <a:gd name="connsiteY221" fmla="*/ 7852514 h 8279952"/>
                <a:gd name="connsiteX222" fmla="*/ 2540431 w 7629070"/>
                <a:gd name="connsiteY222" fmla="*/ 7807998 h 8279952"/>
                <a:gd name="connsiteX223" fmla="*/ 2464364 w 7629070"/>
                <a:gd name="connsiteY223" fmla="*/ 7763050 h 8279952"/>
                <a:gd name="connsiteX224" fmla="*/ 2388731 w 7629070"/>
                <a:gd name="connsiteY224" fmla="*/ 7718533 h 8279952"/>
                <a:gd name="connsiteX225" fmla="*/ 2315258 w 7629070"/>
                <a:gd name="connsiteY225" fmla="*/ 7674882 h 8279952"/>
                <a:gd name="connsiteX226" fmla="*/ 2244378 w 7629070"/>
                <a:gd name="connsiteY226" fmla="*/ 7632960 h 8279952"/>
                <a:gd name="connsiteX227" fmla="*/ 2177389 w 7629070"/>
                <a:gd name="connsiteY227" fmla="*/ 7593198 h 8279952"/>
                <a:gd name="connsiteX228" fmla="*/ 2116017 w 7629070"/>
                <a:gd name="connsiteY228" fmla="*/ 7556029 h 8279952"/>
                <a:gd name="connsiteX229" fmla="*/ 2059832 w 7629070"/>
                <a:gd name="connsiteY229" fmla="*/ 7522750 h 8279952"/>
                <a:gd name="connsiteX230" fmla="*/ 2010994 w 7629070"/>
                <a:gd name="connsiteY230" fmla="*/ 7493362 h 8279952"/>
                <a:gd name="connsiteX231" fmla="*/ 1221810 w 7629070"/>
                <a:gd name="connsiteY231" fmla="*/ 7044313 h 8279952"/>
                <a:gd name="connsiteX232" fmla="*/ 1202793 w 7629070"/>
                <a:gd name="connsiteY232" fmla="*/ 7034372 h 8279952"/>
                <a:gd name="connsiteX233" fmla="*/ 1186369 w 7629070"/>
                <a:gd name="connsiteY233" fmla="*/ 7025729 h 8279952"/>
                <a:gd name="connsiteX234" fmla="*/ 1170379 w 7629070"/>
                <a:gd name="connsiteY234" fmla="*/ 7016653 h 8279952"/>
                <a:gd name="connsiteX235" fmla="*/ 1154821 w 7629070"/>
                <a:gd name="connsiteY235" fmla="*/ 7008008 h 8279952"/>
                <a:gd name="connsiteX236" fmla="*/ 1138829 w 7629070"/>
                <a:gd name="connsiteY236" fmla="*/ 6998933 h 8279952"/>
                <a:gd name="connsiteX237" fmla="*/ 1122839 w 7629070"/>
                <a:gd name="connsiteY237" fmla="*/ 6989857 h 8279952"/>
                <a:gd name="connsiteX238" fmla="*/ 1105549 w 7629070"/>
                <a:gd name="connsiteY238" fmla="*/ 6980349 h 8279952"/>
                <a:gd name="connsiteX239" fmla="*/ 1086965 w 7629070"/>
                <a:gd name="connsiteY239" fmla="*/ 6969975 h 8279952"/>
                <a:gd name="connsiteX240" fmla="*/ 699288 w 7629070"/>
                <a:gd name="connsiteY240" fmla="*/ 6732270 h 8279952"/>
                <a:gd name="connsiteX241" fmla="*/ 681569 w 7629070"/>
                <a:gd name="connsiteY241" fmla="*/ 6720168 h 8279952"/>
                <a:gd name="connsiteX242" fmla="*/ 666011 w 7629070"/>
                <a:gd name="connsiteY242" fmla="*/ 6708499 h 8279952"/>
                <a:gd name="connsiteX243" fmla="*/ 652180 w 7629070"/>
                <a:gd name="connsiteY243" fmla="*/ 6697262 h 8279952"/>
                <a:gd name="connsiteX244" fmla="*/ 639214 w 7629070"/>
                <a:gd name="connsiteY244" fmla="*/ 6686890 h 8279952"/>
                <a:gd name="connsiteX245" fmla="*/ 616739 w 7629070"/>
                <a:gd name="connsiteY245" fmla="*/ 6668306 h 8279952"/>
                <a:gd name="connsiteX246" fmla="*/ 598155 w 7629070"/>
                <a:gd name="connsiteY246" fmla="*/ 6651018 h 8279952"/>
                <a:gd name="connsiteX247" fmla="*/ 580867 w 7629070"/>
                <a:gd name="connsiteY247" fmla="*/ 6635026 h 8279952"/>
                <a:gd name="connsiteX248" fmla="*/ 564877 w 7629070"/>
                <a:gd name="connsiteY248" fmla="*/ 6619468 h 8279952"/>
                <a:gd name="connsiteX249" fmla="*/ 556665 w 7629070"/>
                <a:gd name="connsiteY249" fmla="*/ 6612120 h 8279952"/>
                <a:gd name="connsiteX250" fmla="*/ 548022 w 7629070"/>
                <a:gd name="connsiteY250" fmla="*/ 6604341 h 8279952"/>
                <a:gd name="connsiteX251" fmla="*/ 538945 w 7629070"/>
                <a:gd name="connsiteY251" fmla="*/ 6596562 h 8279952"/>
                <a:gd name="connsiteX252" fmla="*/ 529437 w 7629070"/>
                <a:gd name="connsiteY252" fmla="*/ 6588781 h 8279952"/>
                <a:gd name="connsiteX253" fmla="*/ 515606 w 7629070"/>
                <a:gd name="connsiteY253" fmla="*/ 6578409 h 8279952"/>
                <a:gd name="connsiteX254" fmla="*/ 502208 w 7629070"/>
                <a:gd name="connsiteY254" fmla="*/ 6567172 h 8279952"/>
                <a:gd name="connsiteX255" fmla="*/ 488810 w 7629070"/>
                <a:gd name="connsiteY255" fmla="*/ 6554638 h 8279952"/>
                <a:gd name="connsiteX256" fmla="*/ 475413 w 7629070"/>
                <a:gd name="connsiteY256" fmla="*/ 6541672 h 8279952"/>
                <a:gd name="connsiteX257" fmla="*/ 461583 w 7629070"/>
                <a:gd name="connsiteY257" fmla="*/ 6527842 h 8279952"/>
                <a:gd name="connsiteX258" fmla="*/ 447752 w 7629070"/>
                <a:gd name="connsiteY258" fmla="*/ 6513579 h 8279952"/>
                <a:gd name="connsiteX259" fmla="*/ 433922 w 7629070"/>
                <a:gd name="connsiteY259" fmla="*/ 6498021 h 8279952"/>
                <a:gd name="connsiteX260" fmla="*/ 420525 w 7629070"/>
                <a:gd name="connsiteY260" fmla="*/ 6482894 h 8279952"/>
                <a:gd name="connsiteX261" fmla="*/ 406695 w 7629070"/>
                <a:gd name="connsiteY261" fmla="*/ 6466470 h 8279952"/>
                <a:gd name="connsiteX262" fmla="*/ 392863 w 7629070"/>
                <a:gd name="connsiteY262" fmla="*/ 6450048 h 8279952"/>
                <a:gd name="connsiteX263" fmla="*/ 379466 w 7629070"/>
                <a:gd name="connsiteY263" fmla="*/ 6433193 h 8279952"/>
                <a:gd name="connsiteX264" fmla="*/ 366068 w 7629070"/>
                <a:gd name="connsiteY264" fmla="*/ 6415472 h 8279952"/>
                <a:gd name="connsiteX265" fmla="*/ 352670 w 7629070"/>
                <a:gd name="connsiteY265" fmla="*/ 6397753 h 8279952"/>
                <a:gd name="connsiteX266" fmla="*/ 339273 w 7629070"/>
                <a:gd name="connsiteY266" fmla="*/ 6379600 h 8279952"/>
                <a:gd name="connsiteX267" fmla="*/ 326307 w 7629070"/>
                <a:gd name="connsiteY267" fmla="*/ 6361447 h 8279952"/>
                <a:gd name="connsiteX268" fmla="*/ 313341 w 7629070"/>
                <a:gd name="connsiteY268" fmla="*/ 6342865 h 8279952"/>
                <a:gd name="connsiteX269" fmla="*/ 287841 w 7629070"/>
                <a:gd name="connsiteY269" fmla="*/ 6305264 h 8279952"/>
                <a:gd name="connsiteX270" fmla="*/ 264071 w 7629070"/>
                <a:gd name="connsiteY270" fmla="*/ 6267229 h 8279952"/>
                <a:gd name="connsiteX271" fmla="*/ 240731 w 7629070"/>
                <a:gd name="connsiteY271" fmla="*/ 6230062 h 8279952"/>
                <a:gd name="connsiteX272" fmla="*/ 219123 w 7629070"/>
                <a:gd name="connsiteY272" fmla="*/ 6192893 h 8279952"/>
                <a:gd name="connsiteX273" fmla="*/ 198378 w 7629070"/>
                <a:gd name="connsiteY273" fmla="*/ 6157021 h 8279952"/>
                <a:gd name="connsiteX274" fmla="*/ 179793 w 7629070"/>
                <a:gd name="connsiteY274" fmla="*/ 6122013 h 8279952"/>
                <a:gd name="connsiteX275" fmla="*/ 162506 w 7629070"/>
                <a:gd name="connsiteY275" fmla="*/ 6088734 h 8279952"/>
                <a:gd name="connsiteX276" fmla="*/ 147379 w 7629070"/>
                <a:gd name="connsiteY276" fmla="*/ 6057617 h 8279952"/>
                <a:gd name="connsiteX277" fmla="*/ 140463 w 7629070"/>
                <a:gd name="connsiteY277" fmla="*/ 6042490 h 8279952"/>
                <a:gd name="connsiteX278" fmla="*/ 133548 w 7629070"/>
                <a:gd name="connsiteY278" fmla="*/ 6025635 h 8279952"/>
                <a:gd name="connsiteX279" fmla="*/ 126200 w 7629070"/>
                <a:gd name="connsiteY279" fmla="*/ 6009211 h 8279952"/>
                <a:gd name="connsiteX280" fmla="*/ 119718 w 7629070"/>
                <a:gd name="connsiteY280" fmla="*/ 5991492 h 8279952"/>
                <a:gd name="connsiteX281" fmla="*/ 112371 w 7629070"/>
                <a:gd name="connsiteY281" fmla="*/ 5973339 h 8279952"/>
                <a:gd name="connsiteX282" fmla="*/ 105455 w 7629070"/>
                <a:gd name="connsiteY282" fmla="*/ 5954754 h 8279952"/>
                <a:gd name="connsiteX283" fmla="*/ 98973 w 7629070"/>
                <a:gd name="connsiteY283" fmla="*/ 5935738 h 8279952"/>
                <a:gd name="connsiteX284" fmla="*/ 92058 w 7629070"/>
                <a:gd name="connsiteY284" fmla="*/ 5916722 h 8279952"/>
                <a:gd name="connsiteX285" fmla="*/ 79957 w 7629070"/>
                <a:gd name="connsiteY285" fmla="*/ 5876095 h 8279952"/>
                <a:gd name="connsiteX286" fmla="*/ 67423 w 7629070"/>
                <a:gd name="connsiteY286" fmla="*/ 5834605 h 8279952"/>
                <a:gd name="connsiteX287" fmla="*/ 61804 w 7629070"/>
                <a:gd name="connsiteY287" fmla="*/ 5812996 h 8279952"/>
                <a:gd name="connsiteX288" fmla="*/ 55754 w 7629070"/>
                <a:gd name="connsiteY288" fmla="*/ 5791817 h 8279952"/>
                <a:gd name="connsiteX289" fmla="*/ 50135 w 7629070"/>
                <a:gd name="connsiteY289" fmla="*/ 5769777 h 8279952"/>
                <a:gd name="connsiteX290" fmla="*/ 44949 w 7629070"/>
                <a:gd name="connsiteY290" fmla="*/ 5747734 h 8279952"/>
                <a:gd name="connsiteX291" fmla="*/ 40195 w 7629070"/>
                <a:gd name="connsiteY291" fmla="*/ 5725692 h 8279952"/>
                <a:gd name="connsiteX292" fmla="*/ 35008 w 7629070"/>
                <a:gd name="connsiteY292" fmla="*/ 5702786 h 8279952"/>
                <a:gd name="connsiteX293" fmla="*/ 31119 w 7629070"/>
                <a:gd name="connsiteY293" fmla="*/ 5679880 h 8279952"/>
                <a:gd name="connsiteX294" fmla="*/ 26364 w 7629070"/>
                <a:gd name="connsiteY294" fmla="*/ 5657406 h 8279952"/>
                <a:gd name="connsiteX295" fmla="*/ 22906 w 7629070"/>
                <a:gd name="connsiteY295" fmla="*/ 5634500 h 8279952"/>
                <a:gd name="connsiteX296" fmla="*/ 18585 w 7629070"/>
                <a:gd name="connsiteY296" fmla="*/ 5611594 h 8279952"/>
                <a:gd name="connsiteX297" fmla="*/ 15559 w 7629070"/>
                <a:gd name="connsiteY297" fmla="*/ 5588255 h 8279952"/>
                <a:gd name="connsiteX298" fmla="*/ 12535 w 7629070"/>
                <a:gd name="connsiteY298" fmla="*/ 5565781 h 8279952"/>
                <a:gd name="connsiteX299" fmla="*/ 9508 w 7629070"/>
                <a:gd name="connsiteY299" fmla="*/ 5542875 h 8279952"/>
                <a:gd name="connsiteX300" fmla="*/ 7348 w 7629070"/>
                <a:gd name="connsiteY300" fmla="*/ 5519537 h 8279952"/>
                <a:gd name="connsiteX301" fmla="*/ 5187 w 7629070"/>
                <a:gd name="connsiteY301" fmla="*/ 5497063 h 8279952"/>
                <a:gd name="connsiteX302" fmla="*/ 3026 w 7629070"/>
                <a:gd name="connsiteY302" fmla="*/ 5474155 h 8279952"/>
                <a:gd name="connsiteX303" fmla="*/ 2161 w 7629070"/>
                <a:gd name="connsiteY303" fmla="*/ 5451249 h 8279952"/>
                <a:gd name="connsiteX304" fmla="*/ 866 w 7629070"/>
                <a:gd name="connsiteY304" fmla="*/ 5429209 h 8279952"/>
                <a:gd name="connsiteX305" fmla="*/ 0 w 7629070"/>
                <a:gd name="connsiteY305" fmla="*/ 5406735 h 8279952"/>
                <a:gd name="connsiteX306" fmla="*/ 0 w 7629070"/>
                <a:gd name="connsiteY306" fmla="*/ 5384692 h 8279952"/>
                <a:gd name="connsiteX307" fmla="*/ 0 w 7629070"/>
                <a:gd name="connsiteY307" fmla="*/ 2895260 h 8279952"/>
                <a:gd name="connsiteX308" fmla="*/ 0 w 7629070"/>
                <a:gd name="connsiteY308" fmla="*/ 2873220 h 8279952"/>
                <a:gd name="connsiteX309" fmla="*/ 866 w 7629070"/>
                <a:gd name="connsiteY309" fmla="*/ 2850314 h 8279952"/>
                <a:gd name="connsiteX310" fmla="*/ 2161 w 7629070"/>
                <a:gd name="connsiteY310" fmla="*/ 2827406 h 8279952"/>
                <a:gd name="connsiteX311" fmla="*/ 3026 w 7629070"/>
                <a:gd name="connsiteY311" fmla="*/ 2804932 h 8279952"/>
                <a:gd name="connsiteX312" fmla="*/ 5187 w 7629070"/>
                <a:gd name="connsiteY312" fmla="*/ 2781594 h 8279952"/>
                <a:gd name="connsiteX313" fmla="*/ 7348 w 7629070"/>
                <a:gd name="connsiteY313" fmla="*/ 2758688 h 8279952"/>
                <a:gd name="connsiteX314" fmla="*/ 9940 w 7629070"/>
                <a:gd name="connsiteY314" fmla="*/ 2735349 h 8279952"/>
                <a:gd name="connsiteX315" fmla="*/ 12535 w 7629070"/>
                <a:gd name="connsiteY315" fmla="*/ 2712011 h 8279952"/>
                <a:gd name="connsiteX316" fmla="*/ 15992 w 7629070"/>
                <a:gd name="connsiteY316" fmla="*/ 2688240 h 8279952"/>
                <a:gd name="connsiteX317" fmla="*/ 19017 w 7629070"/>
                <a:gd name="connsiteY317" fmla="*/ 2664902 h 8279952"/>
                <a:gd name="connsiteX318" fmla="*/ 23340 w 7629070"/>
                <a:gd name="connsiteY318" fmla="*/ 2641996 h 8279952"/>
                <a:gd name="connsiteX319" fmla="*/ 27661 w 7629070"/>
                <a:gd name="connsiteY319" fmla="*/ 2618657 h 8279952"/>
                <a:gd name="connsiteX320" fmla="*/ 31551 w 7629070"/>
                <a:gd name="connsiteY320" fmla="*/ 2595751 h 8279952"/>
                <a:gd name="connsiteX321" fmla="*/ 36306 w 7629070"/>
                <a:gd name="connsiteY321" fmla="*/ 2572413 h 8279952"/>
                <a:gd name="connsiteX322" fmla="*/ 41491 w 7629070"/>
                <a:gd name="connsiteY322" fmla="*/ 2549508 h 8279952"/>
                <a:gd name="connsiteX323" fmla="*/ 46677 w 7629070"/>
                <a:gd name="connsiteY323" fmla="*/ 2527033 h 8279952"/>
                <a:gd name="connsiteX324" fmla="*/ 51864 w 7629070"/>
                <a:gd name="connsiteY324" fmla="*/ 2504559 h 8279952"/>
                <a:gd name="connsiteX325" fmla="*/ 57483 w 7629070"/>
                <a:gd name="connsiteY325" fmla="*/ 2482517 h 8279952"/>
                <a:gd name="connsiteX326" fmla="*/ 63101 w 7629070"/>
                <a:gd name="connsiteY326" fmla="*/ 2460043 h 8279952"/>
                <a:gd name="connsiteX327" fmla="*/ 69583 w 7629070"/>
                <a:gd name="connsiteY327" fmla="*/ 2438432 h 8279952"/>
                <a:gd name="connsiteX328" fmla="*/ 75634 w 7629070"/>
                <a:gd name="connsiteY328" fmla="*/ 2417255 h 8279952"/>
                <a:gd name="connsiteX329" fmla="*/ 81686 w 7629070"/>
                <a:gd name="connsiteY329" fmla="*/ 2396510 h 8279952"/>
                <a:gd name="connsiteX330" fmla="*/ 88168 w 7629070"/>
                <a:gd name="connsiteY330" fmla="*/ 2375765 h 8279952"/>
                <a:gd name="connsiteX331" fmla="*/ 94650 w 7629070"/>
                <a:gd name="connsiteY331" fmla="*/ 2355452 h 8279952"/>
                <a:gd name="connsiteX332" fmla="*/ 101566 w 7629070"/>
                <a:gd name="connsiteY332" fmla="*/ 2336003 h 8279952"/>
                <a:gd name="connsiteX333" fmla="*/ 108913 w 7629070"/>
                <a:gd name="connsiteY333" fmla="*/ 2316987 h 8279952"/>
                <a:gd name="connsiteX334" fmla="*/ 115397 w 7629070"/>
                <a:gd name="connsiteY334" fmla="*/ 2298403 h 8279952"/>
                <a:gd name="connsiteX335" fmla="*/ 122742 w 7629070"/>
                <a:gd name="connsiteY335" fmla="*/ 2279386 h 8279952"/>
                <a:gd name="connsiteX336" fmla="*/ 130090 w 7629070"/>
                <a:gd name="connsiteY336" fmla="*/ 2262531 h 8279952"/>
                <a:gd name="connsiteX337" fmla="*/ 137437 w 7629070"/>
                <a:gd name="connsiteY337" fmla="*/ 2245243 h 8279952"/>
                <a:gd name="connsiteX338" fmla="*/ 144353 w 7629070"/>
                <a:gd name="connsiteY338" fmla="*/ 2228820 h 8279952"/>
                <a:gd name="connsiteX339" fmla="*/ 151701 w 7629070"/>
                <a:gd name="connsiteY339" fmla="*/ 2213261 h 8279952"/>
                <a:gd name="connsiteX340" fmla="*/ 169420 w 7629070"/>
                <a:gd name="connsiteY340" fmla="*/ 2178253 h 8279952"/>
                <a:gd name="connsiteX341" fmla="*/ 186275 w 7629070"/>
                <a:gd name="connsiteY341" fmla="*/ 2142813 h 8279952"/>
                <a:gd name="connsiteX342" fmla="*/ 203996 w 7629070"/>
                <a:gd name="connsiteY342" fmla="*/ 2108670 h 8279952"/>
                <a:gd name="connsiteX343" fmla="*/ 222581 w 7629070"/>
                <a:gd name="connsiteY343" fmla="*/ 2074527 h 8279952"/>
                <a:gd name="connsiteX344" fmla="*/ 232089 w 7629070"/>
                <a:gd name="connsiteY344" fmla="*/ 2058103 h 8279952"/>
                <a:gd name="connsiteX345" fmla="*/ 241163 w 7629070"/>
                <a:gd name="connsiteY345" fmla="*/ 2041679 h 8279952"/>
                <a:gd name="connsiteX346" fmla="*/ 251105 w 7629070"/>
                <a:gd name="connsiteY346" fmla="*/ 2025689 h 8279952"/>
                <a:gd name="connsiteX347" fmla="*/ 261045 w 7629070"/>
                <a:gd name="connsiteY347" fmla="*/ 2009265 h 8279952"/>
                <a:gd name="connsiteX348" fmla="*/ 271419 w 7629070"/>
                <a:gd name="connsiteY348" fmla="*/ 1993275 h 8279952"/>
                <a:gd name="connsiteX349" fmla="*/ 281790 w 7629070"/>
                <a:gd name="connsiteY349" fmla="*/ 1977715 h 8279952"/>
                <a:gd name="connsiteX350" fmla="*/ 292595 w 7629070"/>
                <a:gd name="connsiteY350" fmla="*/ 1962156 h 8279952"/>
                <a:gd name="connsiteX351" fmla="*/ 303399 w 7629070"/>
                <a:gd name="connsiteY351" fmla="*/ 1947893 h 8279952"/>
                <a:gd name="connsiteX352" fmla="*/ 315070 w 7629070"/>
                <a:gd name="connsiteY352" fmla="*/ 1932335 h 8279952"/>
                <a:gd name="connsiteX353" fmla="*/ 325873 w 7629070"/>
                <a:gd name="connsiteY353" fmla="*/ 1917208 h 8279952"/>
                <a:gd name="connsiteX354" fmla="*/ 336678 w 7629070"/>
                <a:gd name="connsiteY354" fmla="*/ 1901650 h 8279952"/>
                <a:gd name="connsiteX355" fmla="*/ 347915 w 7629070"/>
                <a:gd name="connsiteY355" fmla="*/ 1886955 h 8279952"/>
                <a:gd name="connsiteX356" fmla="*/ 358721 w 7629070"/>
                <a:gd name="connsiteY356" fmla="*/ 1871828 h 8279952"/>
                <a:gd name="connsiteX357" fmla="*/ 370390 w 7629070"/>
                <a:gd name="connsiteY357" fmla="*/ 1857133 h 8279952"/>
                <a:gd name="connsiteX358" fmla="*/ 382058 w 7629070"/>
                <a:gd name="connsiteY358" fmla="*/ 1843304 h 8279952"/>
                <a:gd name="connsiteX359" fmla="*/ 394593 w 7629070"/>
                <a:gd name="connsiteY359" fmla="*/ 1829906 h 8279952"/>
                <a:gd name="connsiteX360" fmla="*/ 424846 w 7629070"/>
                <a:gd name="connsiteY360" fmla="*/ 1797058 h 8279952"/>
                <a:gd name="connsiteX361" fmla="*/ 443862 w 7629070"/>
                <a:gd name="connsiteY361" fmla="*/ 1775450 h 8279952"/>
                <a:gd name="connsiteX362" fmla="*/ 455531 w 7629070"/>
                <a:gd name="connsiteY362" fmla="*/ 1760323 h 8279952"/>
                <a:gd name="connsiteX363" fmla="*/ 464607 w 7629070"/>
                <a:gd name="connsiteY363" fmla="*/ 1750381 h 8279952"/>
                <a:gd name="connsiteX364" fmla="*/ 469362 w 7629070"/>
                <a:gd name="connsiteY364" fmla="*/ 1745196 h 8279952"/>
                <a:gd name="connsiteX365" fmla="*/ 474549 w 7629070"/>
                <a:gd name="connsiteY365" fmla="*/ 1740441 h 8279952"/>
                <a:gd name="connsiteX366" fmla="*/ 480168 w 7629070"/>
                <a:gd name="connsiteY366" fmla="*/ 1733959 h 8279952"/>
                <a:gd name="connsiteX367" fmla="*/ 487947 w 7629070"/>
                <a:gd name="connsiteY367" fmla="*/ 1727475 h 8279952"/>
                <a:gd name="connsiteX368" fmla="*/ 509989 w 7629070"/>
                <a:gd name="connsiteY368" fmla="*/ 1708459 h 8279952"/>
                <a:gd name="connsiteX369" fmla="*/ 543699 w 7629070"/>
                <a:gd name="connsiteY369" fmla="*/ 1679935 h 8279952"/>
                <a:gd name="connsiteX370" fmla="*/ 551478 w 7629070"/>
                <a:gd name="connsiteY370" fmla="*/ 1672587 h 8279952"/>
                <a:gd name="connsiteX371" fmla="*/ 558825 w 7629070"/>
                <a:gd name="connsiteY371" fmla="*/ 1666537 h 8279952"/>
                <a:gd name="connsiteX372" fmla="*/ 564877 w 7629070"/>
                <a:gd name="connsiteY372" fmla="*/ 1660053 h 8279952"/>
                <a:gd name="connsiteX373" fmla="*/ 570496 w 7629070"/>
                <a:gd name="connsiteY373" fmla="*/ 1654002 h 8279952"/>
                <a:gd name="connsiteX374" fmla="*/ 582597 w 7629070"/>
                <a:gd name="connsiteY374" fmla="*/ 1641468 h 8279952"/>
                <a:gd name="connsiteX375" fmla="*/ 596426 w 7629070"/>
                <a:gd name="connsiteY375" fmla="*/ 1628071 h 8279952"/>
                <a:gd name="connsiteX376" fmla="*/ 775355 w 7629070"/>
                <a:gd name="connsiteY376" fmla="*/ 1493660 h 8279952"/>
                <a:gd name="connsiteX377" fmla="*/ 815549 w 7629070"/>
                <a:gd name="connsiteY377" fmla="*/ 1467296 h 8279952"/>
                <a:gd name="connsiteX378" fmla="*/ 857904 w 7629070"/>
                <a:gd name="connsiteY378" fmla="*/ 1441364 h 8279952"/>
                <a:gd name="connsiteX379" fmla="*/ 901555 w 7629070"/>
                <a:gd name="connsiteY379" fmla="*/ 1415000 h 8279952"/>
                <a:gd name="connsiteX380" fmla="*/ 946070 w 7629070"/>
                <a:gd name="connsiteY380" fmla="*/ 1388636 h 8279952"/>
                <a:gd name="connsiteX381" fmla="*/ 992315 w 7629070"/>
                <a:gd name="connsiteY381" fmla="*/ 1362704 h 8279952"/>
                <a:gd name="connsiteX382" fmla="*/ 1038127 w 7629070"/>
                <a:gd name="connsiteY382" fmla="*/ 1336772 h 8279952"/>
                <a:gd name="connsiteX383" fmla="*/ 1085238 w 7629070"/>
                <a:gd name="connsiteY383" fmla="*/ 1310842 h 8279952"/>
                <a:gd name="connsiteX384" fmla="*/ 1132347 w 7629070"/>
                <a:gd name="connsiteY384" fmla="*/ 1284911 h 8279952"/>
                <a:gd name="connsiteX385" fmla="*/ 1180319 w 7629070"/>
                <a:gd name="connsiteY385" fmla="*/ 1258979 h 8279952"/>
                <a:gd name="connsiteX386" fmla="*/ 1227428 w 7629070"/>
                <a:gd name="connsiteY386" fmla="*/ 1233047 h 8279952"/>
                <a:gd name="connsiteX387" fmla="*/ 1274537 w 7629070"/>
                <a:gd name="connsiteY387" fmla="*/ 1207980 h 8279952"/>
                <a:gd name="connsiteX388" fmla="*/ 1321214 w 7629070"/>
                <a:gd name="connsiteY388" fmla="*/ 1182480 h 8279952"/>
                <a:gd name="connsiteX389" fmla="*/ 1366594 w 7629070"/>
                <a:gd name="connsiteY389" fmla="*/ 1156982 h 8279952"/>
                <a:gd name="connsiteX390" fmla="*/ 1411111 w 7629070"/>
                <a:gd name="connsiteY390" fmla="*/ 1131913 h 8279952"/>
                <a:gd name="connsiteX391" fmla="*/ 1455194 w 7629070"/>
                <a:gd name="connsiteY391" fmla="*/ 1106415 h 8279952"/>
                <a:gd name="connsiteX392" fmla="*/ 1497118 w 7629070"/>
                <a:gd name="connsiteY392" fmla="*/ 1081780 h 8279952"/>
                <a:gd name="connsiteX393" fmla="*/ 1530829 w 7629070"/>
                <a:gd name="connsiteY393" fmla="*/ 1061466 h 8279952"/>
                <a:gd name="connsiteX394" fmla="*/ 1564106 w 7629070"/>
                <a:gd name="connsiteY394" fmla="*/ 1042882 h 8279952"/>
                <a:gd name="connsiteX395" fmla="*/ 1596954 w 7629070"/>
                <a:gd name="connsiteY395" fmla="*/ 1024297 h 8279952"/>
                <a:gd name="connsiteX396" fmla="*/ 1630233 w 7629070"/>
                <a:gd name="connsiteY396" fmla="*/ 1005281 h 8279952"/>
                <a:gd name="connsiteX397" fmla="*/ 1662647 w 7629070"/>
                <a:gd name="connsiteY397" fmla="*/ 987562 h 8279952"/>
                <a:gd name="connsiteX398" fmla="*/ 1695925 w 7629070"/>
                <a:gd name="connsiteY398" fmla="*/ 968544 h 8279952"/>
                <a:gd name="connsiteX399" fmla="*/ 1729636 w 7629070"/>
                <a:gd name="connsiteY399" fmla="*/ 949961 h 8279952"/>
                <a:gd name="connsiteX400" fmla="*/ 1763347 w 7629070"/>
                <a:gd name="connsiteY400" fmla="*/ 930080 h 8279952"/>
                <a:gd name="connsiteX401" fmla="*/ 1823422 w 7629070"/>
                <a:gd name="connsiteY401" fmla="*/ 893776 h 8279952"/>
                <a:gd name="connsiteX402" fmla="*/ 1893439 w 7629070"/>
                <a:gd name="connsiteY402" fmla="*/ 851852 h 8279952"/>
                <a:gd name="connsiteX403" fmla="*/ 1971664 w 7629070"/>
                <a:gd name="connsiteY403" fmla="*/ 805609 h 8279952"/>
                <a:gd name="connsiteX404" fmla="*/ 2055511 w 7629070"/>
                <a:gd name="connsiteY404" fmla="*/ 755473 h 8279952"/>
                <a:gd name="connsiteX405" fmla="*/ 2144973 w 7629070"/>
                <a:gd name="connsiteY405" fmla="*/ 702746 h 8279952"/>
                <a:gd name="connsiteX406" fmla="*/ 2238328 w 7629070"/>
                <a:gd name="connsiteY406" fmla="*/ 647858 h 8279952"/>
                <a:gd name="connsiteX407" fmla="*/ 2333843 w 7629070"/>
                <a:gd name="connsiteY407" fmla="*/ 591673 h 8279952"/>
                <a:gd name="connsiteX408" fmla="*/ 2430221 w 7629070"/>
                <a:gd name="connsiteY408" fmla="*/ 535056 h 8279952"/>
                <a:gd name="connsiteX409" fmla="*/ 2526600 w 7629070"/>
                <a:gd name="connsiteY409" fmla="*/ 479302 h 8279952"/>
                <a:gd name="connsiteX410" fmla="*/ 2620819 w 7629070"/>
                <a:gd name="connsiteY410" fmla="*/ 424846 h 8279952"/>
                <a:gd name="connsiteX411" fmla="*/ 2711579 w 7629070"/>
                <a:gd name="connsiteY411" fmla="*/ 372550 h 8279952"/>
                <a:gd name="connsiteX412" fmla="*/ 2798018 w 7629070"/>
                <a:gd name="connsiteY412" fmla="*/ 323280 h 8279952"/>
                <a:gd name="connsiteX413" fmla="*/ 2878406 w 7629070"/>
                <a:gd name="connsiteY413" fmla="*/ 278332 h 8279952"/>
                <a:gd name="connsiteX414" fmla="*/ 2951445 w 7629070"/>
                <a:gd name="connsiteY414" fmla="*/ 238571 h 8279952"/>
                <a:gd name="connsiteX415" fmla="*/ 2984293 w 7629070"/>
                <a:gd name="connsiteY415" fmla="*/ 220418 h 8279952"/>
                <a:gd name="connsiteX416" fmla="*/ 3014978 w 7629070"/>
                <a:gd name="connsiteY416" fmla="*/ 203996 h 8279952"/>
                <a:gd name="connsiteX417" fmla="*/ 3043502 w 7629070"/>
                <a:gd name="connsiteY417" fmla="*/ 188869 h 8279952"/>
                <a:gd name="connsiteX418" fmla="*/ 3069003 w 7629070"/>
                <a:gd name="connsiteY418" fmla="*/ 175903 h 8279952"/>
                <a:gd name="connsiteX419" fmla="*/ 3113519 w 7629070"/>
                <a:gd name="connsiteY419" fmla="*/ 154293 h 8279952"/>
                <a:gd name="connsiteX420" fmla="*/ 3158467 w 7629070"/>
                <a:gd name="connsiteY420" fmla="*/ 133979 h 8279952"/>
                <a:gd name="connsiteX421" fmla="*/ 3203847 w 7629070"/>
                <a:gd name="connsiteY421" fmla="*/ 115397 h 8279952"/>
                <a:gd name="connsiteX422" fmla="*/ 3249659 w 7629070"/>
                <a:gd name="connsiteY422" fmla="*/ 98541 h 8279952"/>
                <a:gd name="connsiteX423" fmla="*/ 3296336 w 7629070"/>
                <a:gd name="connsiteY423" fmla="*/ 82117 h 8279952"/>
                <a:gd name="connsiteX424" fmla="*/ 3342148 w 7629070"/>
                <a:gd name="connsiteY424" fmla="*/ 67854 h 8279952"/>
                <a:gd name="connsiteX425" fmla="*/ 3389257 w 7629070"/>
                <a:gd name="connsiteY425" fmla="*/ 54888 h 8279952"/>
                <a:gd name="connsiteX426" fmla="*/ 3436366 w 7629070"/>
                <a:gd name="connsiteY426" fmla="*/ 42788 h 8279952"/>
                <a:gd name="connsiteX427" fmla="*/ 3483477 w 7629070"/>
                <a:gd name="connsiteY427" fmla="*/ 32414 h 8279952"/>
                <a:gd name="connsiteX428" fmla="*/ 3531449 w 7629070"/>
                <a:gd name="connsiteY428" fmla="*/ 23771 h 8279952"/>
                <a:gd name="connsiteX429" fmla="*/ 3578990 w 7629070"/>
                <a:gd name="connsiteY429" fmla="*/ 16424 h 8279952"/>
                <a:gd name="connsiteX430" fmla="*/ 3626532 w 7629070"/>
                <a:gd name="connsiteY430" fmla="*/ 10374 h 8279952"/>
                <a:gd name="connsiteX431" fmla="*/ 3674505 w 7629070"/>
                <a:gd name="connsiteY431" fmla="*/ 5619 h 8279952"/>
                <a:gd name="connsiteX432" fmla="*/ 3722911 w 7629070"/>
                <a:gd name="connsiteY432" fmla="*/ 2595 h 8279952"/>
                <a:gd name="connsiteX433" fmla="*/ 3770883 w 7629070"/>
                <a:gd name="connsiteY433" fmla="*/ 432 h 827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</a:cxnLst>
              <a:rect l="l" t="t" r="r" b="b"/>
              <a:pathLst>
                <a:path w="7629070" h="8279952">
                  <a:moveTo>
                    <a:pt x="3819289" y="0"/>
                  </a:moveTo>
                  <a:lnTo>
                    <a:pt x="3867264" y="866"/>
                  </a:lnTo>
                  <a:lnTo>
                    <a:pt x="3915668" y="3026"/>
                  </a:lnTo>
                  <a:lnTo>
                    <a:pt x="3963642" y="6916"/>
                  </a:lnTo>
                  <a:lnTo>
                    <a:pt x="4011183" y="12103"/>
                  </a:lnTo>
                  <a:lnTo>
                    <a:pt x="4059589" y="18585"/>
                  </a:lnTo>
                  <a:lnTo>
                    <a:pt x="4107129" y="26364"/>
                  </a:lnTo>
                  <a:lnTo>
                    <a:pt x="4154238" y="35872"/>
                  </a:lnTo>
                  <a:lnTo>
                    <a:pt x="4201781" y="46246"/>
                  </a:lnTo>
                  <a:lnTo>
                    <a:pt x="4248890" y="57914"/>
                  </a:lnTo>
                  <a:lnTo>
                    <a:pt x="4295567" y="71312"/>
                  </a:lnTo>
                  <a:lnTo>
                    <a:pt x="4342242" y="86439"/>
                  </a:lnTo>
                  <a:lnTo>
                    <a:pt x="4388488" y="102431"/>
                  </a:lnTo>
                  <a:lnTo>
                    <a:pt x="4433868" y="120150"/>
                  </a:lnTo>
                  <a:lnTo>
                    <a:pt x="4479248" y="138734"/>
                  </a:lnTo>
                  <a:lnTo>
                    <a:pt x="4524628" y="159048"/>
                  </a:lnTo>
                  <a:lnTo>
                    <a:pt x="4568712" y="180657"/>
                  </a:lnTo>
                  <a:lnTo>
                    <a:pt x="6139734" y="1086533"/>
                  </a:lnTo>
                  <a:lnTo>
                    <a:pt x="6156589" y="1096473"/>
                  </a:lnTo>
                  <a:lnTo>
                    <a:pt x="6173445" y="1105983"/>
                  </a:lnTo>
                  <a:lnTo>
                    <a:pt x="6190301" y="1115923"/>
                  </a:lnTo>
                  <a:lnTo>
                    <a:pt x="6207588" y="1124999"/>
                  </a:lnTo>
                  <a:lnTo>
                    <a:pt x="6224012" y="1134507"/>
                  </a:lnTo>
                  <a:lnTo>
                    <a:pt x="6241299" y="1143150"/>
                  </a:lnTo>
                  <a:lnTo>
                    <a:pt x="6257289" y="1152658"/>
                  </a:lnTo>
                  <a:lnTo>
                    <a:pt x="6273281" y="1161303"/>
                  </a:lnTo>
                  <a:lnTo>
                    <a:pt x="6929782" y="1547684"/>
                  </a:lnTo>
                  <a:lnTo>
                    <a:pt x="6947503" y="1559785"/>
                  </a:lnTo>
                  <a:lnTo>
                    <a:pt x="6963061" y="1571454"/>
                  </a:lnTo>
                  <a:lnTo>
                    <a:pt x="6976891" y="1582691"/>
                  </a:lnTo>
                  <a:lnTo>
                    <a:pt x="6989857" y="1593064"/>
                  </a:lnTo>
                  <a:lnTo>
                    <a:pt x="7012331" y="1611649"/>
                  </a:lnTo>
                  <a:lnTo>
                    <a:pt x="7030915" y="1628936"/>
                  </a:lnTo>
                  <a:lnTo>
                    <a:pt x="7048203" y="1644926"/>
                  </a:lnTo>
                  <a:lnTo>
                    <a:pt x="7064195" y="1660487"/>
                  </a:lnTo>
                  <a:lnTo>
                    <a:pt x="7072406" y="1667832"/>
                  </a:lnTo>
                  <a:lnTo>
                    <a:pt x="7081051" y="1675613"/>
                  </a:lnTo>
                  <a:lnTo>
                    <a:pt x="7090125" y="1683392"/>
                  </a:lnTo>
                  <a:lnTo>
                    <a:pt x="7099633" y="1691172"/>
                  </a:lnTo>
                  <a:lnTo>
                    <a:pt x="7115193" y="1701977"/>
                  </a:lnTo>
                  <a:lnTo>
                    <a:pt x="7125565" y="1709324"/>
                  </a:lnTo>
                  <a:lnTo>
                    <a:pt x="7130752" y="1713646"/>
                  </a:lnTo>
                  <a:lnTo>
                    <a:pt x="7135939" y="1717967"/>
                  </a:lnTo>
                  <a:lnTo>
                    <a:pt x="7142421" y="1723586"/>
                  </a:lnTo>
                  <a:lnTo>
                    <a:pt x="7150200" y="1732230"/>
                  </a:lnTo>
                  <a:lnTo>
                    <a:pt x="7176997" y="1762052"/>
                  </a:lnTo>
                  <a:lnTo>
                    <a:pt x="7203361" y="1792737"/>
                  </a:lnTo>
                  <a:lnTo>
                    <a:pt x="7228859" y="1822990"/>
                  </a:lnTo>
                  <a:lnTo>
                    <a:pt x="7253927" y="1854109"/>
                  </a:lnTo>
                  <a:lnTo>
                    <a:pt x="7278563" y="1885658"/>
                  </a:lnTo>
                  <a:lnTo>
                    <a:pt x="7302332" y="1917640"/>
                  </a:lnTo>
                  <a:lnTo>
                    <a:pt x="7325237" y="1950056"/>
                  </a:lnTo>
                  <a:lnTo>
                    <a:pt x="7347280" y="1982901"/>
                  </a:lnTo>
                  <a:lnTo>
                    <a:pt x="7368891" y="2016181"/>
                  </a:lnTo>
                  <a:lnTo>
                    <a:pt x="7389636" y="2049460"/>
                  </a:lnTo>
                  <a:lnTo>
                    <a:pt x="7409949" y="2083603"/>
                  </a:lnTo>
                  <a:lnTo>
                    <a:pt x="7428965" y="2117746"/>
                  </a:lnTo>
                  <a:lnTo>
                    <a:pt x="7447982" y="2152753"/>
                  </a:lnTo>
                  <a:lnTo>
                    <a:pt x="7465269" y="2188193"/>
                  </a:lnTo>
                  <a:lnTo>
                    <a:pt x="7482557" y="2223633"/>
                  </a:lnTo>
                  <a:lnTo>
                    <a:pt x="7498549" y="2259505"/>
                  </a:lnTo>
                  <a:lnTo>
                    <a:pt x="7513675" y="2296242"/>
                  </a:lnTo>
                  <a:lnTo>
                    <a:pt x="7527937" y="2332977"/>
                  </a:lnTo>
                  <a:lnTo>
                    <a:pt x="7541768" y="2370146"/>
                  </a:lnTo>
                  <a:lnTo>
                    <a:pt x="7553869" y="2407747"/>
                  </a:lnTo>
                  <a:lnTo>
                    <a:pt x="7565971" y="2446213"/>
                  </a:lnTo>
                  <a:lnTo>
                    <a:pt x="7576343" y="2485109"/>
                  </a:lnTo>
                  <a:lnTo>
                    <a:pt x="7586283" y="2524007"/>
                  </a:lnTo>
                  <a:lnTo>
                    <a:pt x="7594927" y="2563337"/>
                  </a:lnTo>
                  <a:lnTo>
                    <a:pt x="7602707" y="2603530"/>
                  </a:lnTo>
                  <a:lnTo>
                    <a:pt x="7610053" y="2643725"/>
                  </a:lnTo>
                  <a:lnTo>
                    <a:pt x="7615673" y="2684784"/>
                  </a:lnTo>
                  <a:lnTo>
                    <a:pt x="7620427" y="2725841"/>
                  </a:lnTo>
                  <a:lnTo>
                    <a:pt x="7624317" y="2767765"/>
                  </a:lnTo>
                  <a:lnTo>
                    <a:pt x="7626909" y="2809687"/>
                  </a:lnTo>
                  <a:lnTo>
                    <a:pt x="7628638" y="2852475"/>
                  </a:lnTo>
                  <a:lnTo>
                    <a:pt x="7629070" y="2895260"/>
                  </a:lnTo>
                  <a:lnTo>
                    <a:pt x="7629070" y="5384692"/>
                  </a:lnTo>
                  <a:lnTo>
                    <a:pt x="7628638" y="5418835"/>
                  </a:lnTo>
                  <a:lnTo>
                    <a:pt x="7626909" y="5453410"/>
                  </a:lnTo>
                  <a:lnTo>
                    <a:pt x="7624749" y="5488418"/>
                  </a:lnTo>
                  <a:lnTo>
                    <a:pt x="7621723" y="5523858"/>
                  </a:lnTo>
                  <a:lnTo>
                    <a:pt x="7617833" y="5560162"/>
                  </a:lnTo>
                  <a:lnTo>
                    <a:pt x="7612646" y="5595602"/>
                  </a:lnTo>
                  <a:lnTo>
                    <a:pt x="7606596" y="5632339"/>
                  </a:lnTo>
                  <a:lnTo>
                    <a:pt x="7600114" y="5668643"/>
                  </a:lnTo>
                  <a:lnTo>
                    <a:pt x="7592335" y="5705378"/>
                  </a:lnTo>
                  <a:lnTo>
                    <a:pt x="7584122" y="5742116"/>
                  </a:lnTo>
                  <a:lnTo>
                    <a:pt x="7575045" y="5778853"/>
                  </a:lnTo>
                  <a:lnTo>
                    <a:pt x="7565537" y="5815588"/>
                  </a:lnTo>
                  <a:lnTo>
                    <a:pt x="7554300" y="5852326"/>
                  </a:lnTo>
                  <a:lnTo>
                    <a:pt x="7543063" y="5888629"/>
                  </a:lnTo>
                  <a:lnTo>
                    <a:pt x="7531395" y="5924933"/>
                  </a:lnTo>
                  <a:lnTo>
                    <a:pt x="7518860" y="5960373"/>
                  </a:lnTo>
                  <a:lnTo>
                    <a:pt x="7505463" y="5996245"/>
                  </a:lnTo>
                  <a:lnTo>
                    <a:pt x="7491201" y="6031253"/>
                  </a:lnTo>
                  <a:lnTo>
                    <a:pt x="7476506" y="6066260"/>
                  </a:lnTo>
                  <a:lnTo>
                    <a:pt x="7461379" y="6100404"/>
                  </a:lnTo>
                  <a:lnTo>
                    <a:pt x="7445387" y="6133682"/>
                  </a:lnTo>
                  <a:lnTo>
                    <a:pt x="7428532" y="6166961"/>
                  </a:lnTo>
                  <a:lnTo>
                    <a:pt x="7411677" y="6198944"/>
                  </a:lnTo>
                  <a:lnTo>
                    <a:pt x="7393957" y="6230494"/>
                  </a:lnTo>
                  <a:lnTo>
                    <a:pt x="7375805" y="6261611"/>
                  </a:lnTo>
                  <a:lnTo>
                    <a:pt x="7357220" y="6291864"/>
                  </a:lnTo>
                  <a:lnTo>
                    <a:pt x="7337340" y="6320822"/>
                  </a:lnTo>
                  <a:lnTo>
                    <a:pt x="7317892" y="6348483"/>
                  </a:lnTo>
                  <a:lnTo>
                    <a:pt x="7297579" y="6375710"/>
                  </a:lnTo>
                  <a:lnTo>
                    <a:pt x="7277265" y="6401642"/>
                  </a:lnTo>
                  <a:lnTo>
                    <a:pt x="7256089" y="6426277"/>
                  </a:lnTo>
                  <a:lnTo>
                    <a:pt x="7234477" y="6450048"/>
                  </a:lnTo>
                  <a:lnTo>
                    <a:pt x="7220648" y="6463878"/>
                  </a:lnTo>
                  <a:lnTo>
                    <a:pt x="7208546" y="6475978"/>
                  </a:lnTo>
                  <a:lnTo>
                    <a:pt x="7202495" y="6482031"/>
                  </a:lnTo>
                  <a:lnTo>
                    <a:pt x="7196445" y="6488513"/>
                  </a:lnTo>
                  <a:lnTo>
                    <a:pt x="7190395" y="6494997"/>
                  </a:lnTo>
                  <a:lnTo>
                    <a:pt x="7183911" y="6503208"/>
                  </a:lnTo>
                  <a:lnTo>
                    <a:pt x="7160573" y="6532164"/>
                  </a:lnTo>
                  <a:lnTo>
                    <a:pt x="7145447" y="6550317"/>
                  </a:lnTo>
                  <a:lnTo>
                    <a:pt x="7139828" y="6556367"/>
                  </a:lnTo>
                  <a:lnTo>
                    <a:pt x="7135507" y="6560256"/>
                  </a:lnTo>
                  <a:lnTo>
                    <a:pt x="7132049" y="6563282"/>
                  </a:lnTo>
                  <a:lnTo>
                    <a:pt x="7129023" y="6565443"/>
                  </a:lnTo>
                  <a:lnTo>
                    <a:pt x="7122973" y="6568901"/>
                  </a:lnTo>
                  <a:lnTo>
                    <a:pt x="7115193" y="6573654"/>
                  </a:lnTo>
                  <a:lnTo>
                    <a:pt x="7110007" y="6577977"/>
                  </a:lnTo>
                  <a:lnTo>
                    <a:pt x="7103525" y="6583162"/>
                  </a:lnTo>
                  <a:lnTo>
                    <a:pt x="7094448" y="6590510"/>
                  </a:lnTo>
                  <a:lnTo>
                    <a:pt x="7084075" y="6599586"/>
                  </a:lnTo>
                  <a:lnTo>
                    <a:pt x="7064627" y="6617739"/>
                  </a:lnTo>
                  <a:lnTo>
                    <a:pt x="7044745" y="6635458"/>
                  </a:lnTo>
                  <a:lnTo>
                    <a:pt x="7025297" y="6652314"/>
                  </a:lnTo>
                  <a:lnTo>
                    <a:pt x="7004983" y="6669601"/>
                  </a:lnTo>
                  <a:lnTo>
                    <a:pt x="6984670" y="6686025"/>
                  </a:lnTo>
                  <a:lnTo>
                    <a:pt x="6964790" y="6702017"/>
                  </a:lnTo>
                  <a:lnTo>
                    <a:pt x="6944477" y="6718007"/>
                  </a:lnTo>
                  <a:lnTo>
                    <a:pt x="6923731" y="6733565"/>
                  </a:lnTo>
                  <a:lnTo>
                    <a:pt x="6902987" y="6748692"/>
                  </a:lnTo>
                  <a:lnTo>
                    <a:pt x="6882241" y="6763821"/>
                  </a:lnTo>
                  <a:lnTo>
                    <a:pt x="6861496" y="6778514"/>
                  </a:lnTo>
                  <a:lnTo>
                    <a:pt x="6840751" y="6793209"/>
                  </a:lnTo>
                  <a:lnTo>
                    <a:pt x="6798395" y="6821733"/>
                  </a:lnTo>
                  <a:lnTo>
                    <a:pt x="6755607" y="6848962"/>
                  </a:lnTo>
                  <a:lnTo>
                    <a:pt x="6711957" y="6876189"/>
                  </a:lnTo>
                  <a:lnTo>
                    <a:pt x="6667873" y="6901689"/>
                  </a:lnTo>
                  <a:lnTo>
                    <a:pt x="6623357" y="6927621"/>
                  </a:lnTo>
                  <a:lnTo>
                    <a:pt x="6577977" y="6953120"/>
                  </a:lnTo>
                  <a:lnTo>
                    <a:pt x="6531732" y="6977755"/>
                  </a:lnTo>
                  <a:lnTo>
                    <a:pt x="6485055" y="7002823"/>
                  </a:lnTo>
                  <a:lnTo>
                    <a:pt x="6437945" y="7027458"/>
                  </a:lnTo>
                  <a:lnTo>
                    <a:pt x="6389973" y="7052524"/>
                  </a:lnTo>
                  <a:lnTo>
                    <a:pt x="5602086" y="7503302"/>
                  </a:lnTo>
                  <a:lnTo>
                    <a:pt x="5569238" y="7522750"/>
                  </a:lnTo>
                  <a:lnTo>
                    <a:pt x="5535959" y="7542200"/>
                  </a:lnTo>
                  <a:lnTo>
                    <a:pt x="5503113" y="7561216"/>
                  </a:lnTo>
                  <a:lnTo>
                    <a:pt x="5470699" y="7579801"/>
                  </a:lnTo>
                  <a:lnTo>
                    <a:pt x="5437852" y="7598385"/>
                  </a:lnTo>
                  <a:lnTo>
                    <a:pt x="5405869" y="7616968"/>
                  </a:lnTo>
                  <a:lnTo>
                    <a:pt x="5373887" y="7635552"/>
                  </a:lnTo>
                  <a:lnTo>
                    <a:pt x="5341905" y="7654137"/>
                  </a:lnTo>
                  <a:lnTo>
                    <a:pt x="5309491" y="7672721"/>
                  </a:lnTo>
                  <a:lnTo>
                    <a:pt x="5277509" y="7691738"/>
                  </a:lnTo>
                  <a:lnTo>
                    <a:pt x="5245526" y="7710322"/>
                  </a:lnTo>
                  <a:lnTo>
                    <a:pt x="5213112" y="7728907"/>
                  </a:lnTo>
                  <a:lnTo>
                    <a:pt x="5181130" y="7747923"/>
                  </a:lnTo>
                  <a:lnTo>
                    <a:pt x="5148714" y="7766939"/>
                  </a:lnTo>
                  <a:lnTo>
                    <a:pt x="5116300" y="7786389"/>
                  </a:lnTo>
                  <a:lnTo>
                    <a:pt x="5083886" y="7805837"/>
                  </a:lnTo>
                  <a:lnTo>
                    <a:pt x="5050607" y="7826150"/>
                  </a:lnTo>
                  <a:lnTo>
                    <a:pt x="5018193" y="7845599"/>
                  </a:lnTo>
                  <a:lnTo>
                    <a:pt x="4985779" y="7865047"/>
                  </a:lnTo>
                  <a:lnTo>
                    <a:pt x="4953797" y="7884065"/>
                  </a:lnTo>
                  <a:lnTo>
                    <a:pt x="4922246" y="7903081"/>
                  </a:lnTo>
                  <a:lnTo>
                    <a:pt x="4890696" y="7921665"/>
                  </a:lnTo>
                  <a:lnTo>
                    <a:pt x="4859145" y="7940682"/>
                  </a:lnTo>
                  <a:lnTo>
                    <a:pt x="4826731" y="7959266"/>
                  </a:lnTo>
                  <a:lnTo>
                    <a:pt x="4795181" y="7977417"/>
                  </a:lnTo>
                  <a:lnTo>
                    <a:pt x="4763198" y="7995138"/>
                  </a:lnTo>
                  <a:lnTo>
                    <a:pt x="4730784" y="8014154"/>
                  </a:lnTo>
                  <a:lnTo>
                    <a:pt x="4697505" y="8031442"/>
                  </a:lnTo>
                  <a:lnTo>
                    <a:pt x="4664227" y="8049594"/>
                  </a:lnTo>
                  <a:lnTo>
                    <a:pt x="4630084" y="8067745"/>
                  </a:lnTo>
                  <a:lnTo>
                    <a:pt x="4595508" y="8085898"/>
                  </a:lnTo>
                  <a:lnTo>
                    <a:pt x="4560068" y="8104051"/>
                  </a:lnTo>
                  <a:lnTo>
                    <a:pt x="4515553" y="8125660"/>
                  </a:lnTo>
                  <a:lnTo>
                    <a:pt x="4470605" y="8145973"/>
                  </a:lnTo>
                  <a:lnTo>
                    <a:pt x="4425225" y="8164557"/>
                  </a:lnTo>
                  <a:lnTo>
                    <a:pt x="4379411" y="8181413"/>
                  </a:lnTo>
                  <a:lnTo>
                    <a:pt x="4332734" y="8197837"/>
                  </a:lnTo>
                  <a:lnTo>
                    <a:pt x="4286922" y="8212098"/>
                  </a:lnTo>
                  <a:lnTo>
                    <a:pt x="4239814" y="8225064"/>
                  </a:lnTo>
                  <a:lnTo>
                    <a:pt x="4192705" y="8237165"/>
                  </a:lnTo>
                  <a:lnTo>
                    <a:pt x="4145596" y="8247538"/>
                  </a:lnTo>
                  <a:lnTo>
                    <a:pt x="4097621" y="8256183"/>
                  </a:lnTo>
                  <a:lnTo>
                    <a:pt x="4050081" y="8263530"/>
                  </a:lnTo>
                  <a:lnTo>
                    <a:pt x="4002540" y="8269581"/>
                  </a:lnTo>
                  <a:lnTo>
                    <a:pt x="3954566" y="8274334"/>
                  </a:lnTo>
                  <a:lnTo>
                    <a:pt x="3906160" y="8277360"/>
                  </a:lnTo>
                  <a:lnTo>
                    <a:pt x="3858187" y="8279520"/>
                  </a:lnTo>
                  <a:lnTo>
                    <a:pt x="3809781" y="8279952"/>
                  </a:lnTo>
                  <a:lnTo>
                    <a:pt x="3761809" y="8279089"/>
                  </a:lnTo>
                  <a:lnTo>
                    <a:pt x="3713403" y="8276928"/>
                  </a:lnTo>
                  <a:lnTo>
                    <a:pt x="3665428" y="8273038"/>
                  </a:lnTo>
                  <a:lnTo>
                    <a:pt x="3617888" y="8267852"/>
                  </a:lnTo>
                  <a:lnTo>
                    <a:pt x="3569481" y="8261368"/>
                  </a:lnTo>
                  <a:lnTo>
                    <a:pt x="3521941" y="8253589"/>
                  </a:lnTo>
                  <a:lnTo>
                    <a:pt x="3474832" y="8244080"/>
                  </a:lnTo>
                  <a:lnTo>
                    <a:pt x="3427291" y="8233709"/>
                  </a:lnTo>
                  <a:lnTo>
                    <a:pt x="3380182" y="8222038"/>
                  </a:lnTo>
                  <a:lnTo>
                    <a:pt x="3333505" y="8208640"/>
                  </a:lnTo>
                  <a:lnTo>
                    <a:pt x="3286828" y="8193514"/>
                  </a:lnTo>
                  <a:lnTo>
                    <a:pt x="3240583" y="8177523"/>
                  </a:lnTo>
                  <a:lnTo>
                    <a:pt x="3195203" y="8159802"/>
                  </a:lnTo>
                  <a:lnTo>
                    <a:pt x="3149823" y="8141218"/>
                  </a:lnTo>
                  <a:lnTo>
                    <a:pt x="3104443" y="8120906"/>
                  </a:lnTo>
                  <a:lnTo>
                    <a:pt x="3060358" y="8099296"/>
                  </a:lnTo>
                  <a:lnTo>
                    <a:pt x="3014114" y="8075525"/>
                  </a:lnTo>
                  <a:lnTo>
                    <a:pt x="2960090" y="8046568"/>
                  </a:lnTo>
                  <a:lnTo>
                    <a:pt x="2899583" y="8013289"/>
                  </a:lnTo>
                  <a:lnTo>
                    <a:pt x="2834322" y="7977417"/>
                  </a:lnTo>
                  <a:lnTo>
                    <a:pt x="2764739" y="7937224"/>
                  </a:lnTo>
                  <a:lnTo>
                    <a:pt x="2691698" y="7896165"/>
                  </a:lnTo>
                  <a:lnTo>
                    <a:pt x="2616930" y="7852514"/>
                  </a:lnTo>
                  <a:lnTo>
                    <a:pt x="2540431" y="7807998"/>
                  </a:lnTo>
                  <a:lnTo>
                    <a:pt x="2464364" y="7763050"/>
                  </a:lnTo>
                  <a:lnTo>
                    <a:pt x="2388731" y="7718533"/>
                  </a:lnTo>
                  <a:lnTo>
                    <a:pt x="2315258" y="7674882"/>
                  </a:lnTo>
                  <a:lnTo>
                    <a:pt x="2244378" y="7632960"/>
                  </a:lnTo>
                  <a:lnTo>
                    <a:pt x="2177389" y="7593198"/>
                  </a:lnTo>
                  <a:lnTo>
                    <a:pt x="2116017" y="7556029"/>
                  </a:lnTo>
                  <a:lnTo>
                    <a:pt x="2059832" y="7522750"/>
                  </a:lnTo>
                  <a:lnTo>
                    <a:pt x="2010994" y="7493362"/>
                  </a:lnTo>
                  <a:lnTo>
                    <a:pt x="1221810" y="7044313"/>
                  </a:lnTo>
                  <a:lnTo>
                    <a:pt x="1202793" y="7034372"/>
                  </a:lnTo>
                  <a:lnTo>
                    <a:pt x="1186369" y="7025729"/>
                  </a:lnTo>
                  <a:lnTo>
                    <a:pt x="1170379" y="7016653"/>
                  </a:lnTo>
                  <a:lnTo>
                    <a:pt x="1154821" y="7008008"/>
                  </a:lnTo>
                  <a:lnTo>
                    <a:pt x="1138829" y="6998933"/>
                  </a:lnTo>
                  <a:lnTo>
                    <a:pt x="1122839" y="6989857"/>
                  </a:lnTo>
                  <a:lnTo>
                    <a:pt x="1105549" y="6980349"/>
                  </a:lnTo>
                  <a:lnTo>
                    <a:pt x="1086965" y="6969975"/>
                  </a:lnTo>
                  <a:lnTo>
                    <a:pt x="699288" y="6732270"/>
                  </a:lnTo>
                  <a:lnTo>
                    <a:pt x="681569" y="6720168"/>
                  </a:lnTo>
                  <a:lnTo>
                    <a:pt x="666011" y="6708499"/>
                  </a:lnTo>
                  <a:lnTo>
                    <a:pt x="652180" y="6697262"/>
                  </a:lnTo>
                  <a:lnTo>
                    <a:pt x="639214" y="6686890"/>
                  </a:lnTo>
                  <a:lnTo>
                    <a:pt x="616739" y="6668306"/>
                  </a:lnTo>
                  <a:lnTo>
                    <a:pt x="598155" y="6651018"/>
                  </a:lnTo>
                  <a:lnTo>
                    <a:pt x="580867" y="6635026"/>
                  </a:lnTo>
                  <a:lnTo>
                    <a:pt x="564877" y="6619468"/>
                  </a:lnTo>
                  <a:lnTo>
                    <a:pt x="556665" y="6612120"/>
                  </a:lnTo>
                  <a:lnTo>
                    <a:pt x="548022" y="6604341"/>
                  </a:lnTo>
                  <a:lnTo>
                    <a:pt x="538945" y="6596562"/>
                  </a:lnTo>
                  <a:lnTo>
                    <a:pt x="529437" y="6588781"/>
                  </a:lnTo>
                  <a:lnTo>
                    <a:pt x="515606" y="6578409"/>
                  </a:lnTo>
                  <a:lnTo>
                    <a:pt x="502208" y="6567172"/>
                  </a:lnTo>
                  <a:lnTo>
                    <a:pt x="488810" y="6554638"/>
                  </a:lnTo>
                  <a:lnTo>
                    <a:pt x="475413" y="6541672"/>
                  </a:lnTo>
                  <a:lnTo>
                    <a:pt x="461583" y="6527842"/>
                  </a:lnTo>
                  <a:lnTo>
                    <a:pt x="447752" y="6513579"/>
                  </a:lnTo>
                  <a:lnTo>
                    <a:pt x="433922" y="6498021"/>
                  </a:lnTo>
                  <a:lnTo>
                    <a:pt x="420525" y="6482894"/>
                  </a:lnTo>
                  <a:lnTo>
                    <a:pt x="406695" y="6466470"/>
                  </a:lnTo>
                  <a:lnTo>
                    <a:pt x="392863" y="6450048"/>
                  </a:lnTo>
                  <a:lnTo>
                    <a:pt x="379466" y="6433193"/>
                  </a:lnTo>
                  <a:lnTo>
                    <a:pt x="366068" y="6415472"/>
                  </a:lnTo>
                  <a:lnTo>
                    <a:pt x="352670" y="6397753"/>
                  </a:lnTo>
                  <a:lnTo>
                    <a:pt x="339273" y="6379600"/>
                  </a:lnTo>
                  <a:lnTo>
                    <a:pt x="326307" y="6361447"/>
                  </a:lnTo>
                  <a:lnTo>
                    <a:pt x="313341" y="6342865"/>
                  </a:lnTo>
                  <a:lnTo>
                    <a:pt x="287841" y="6305264"/>
                  </a:lnTo>
                  <a:lnTo>
                    <a:pt x="264071" y="6267229"/>
                  </a:lnTo>
                  <a:lnTo>
                    <a:pt x="240731" y="6230062"/>
                  </a:lnTo>
                  <a:lnTo>
                    <a:pt x="219123" y="6192893"/>
                  </a:lnTo>
                  <a:lnTo>
                    <a:pt x="198378" y="6157021"/>
                  </a:lnTo>
                  <a:lnTo>
                    <a:pt x="179793" y="6122013"/>
                  </a:lnTo>
                  <a:lnTo>
                    <a:pt x="162506" y="6088734"/>
                  </a:lnTo>
                  <a:lnTo>
                    <a:pt x="147379" y="6057617"/>
                  </a:lnTo>
                  <a:lnTo>
                    <a:pt x="140463" y="6042490"/>
                  </a:lnTo>
                  <a:lnTo>
                    <a:pt x="133548" y="6025635"/>
                  </a:lnTo>
                  <a:lnTo>
                    <a:pt x="126200" y="6009211"/>
                  </a:lnTo>
                  <a:lnTo>
                    <a:pt x="119718" y="5991492"/>
                  </a:lnTo>
                  <a:lnTo>
                    <a:pt x="112371" y="5973339"/>
                  </a:lnTo>
                  <a:lnTo>
                    <a:pt x="105455" y="5954754"/>
                  </a:lnTo>
                  <a:lnTo>
                    <a:pt x="98973" y="5935738"/>
                  </a:lnTo>
                  <a:lnTo>
                    <a:pt x="92058" y="5916722"/>
                  </a:lnTo>
                  <a:lnTo>
                    <a:pt x="79957" y="5876095"/>
                  </a:lnTo>
                  <a:lnTo>
                    <a:pt x="67423" y="5834605"/>
                  </a:lnTo>
                  <a:lnTo>
                    <a:pt x="61804" y="5812996"/>
                  </a:lnTo>
                  <a:lnTo>
                    <a:pt x="55754" y="5791817"/>
                  </a:lnTo>
                  <a:lnTo>
                    <a:pt x="50135" y="5769777"/>
                  </a:lnTo>
                  <a:lnTo>
                    <a:pt x="44949" y="5747734"/>
                  </a:lnTo>
                  <a:lnTo>
                    <a:pt x="40195" y="5725692"/>
                  </a:lnTo>
                  <a:lnTo>
                    <a:pt x="35008" y="5702786"/>
                  </a:lnTo>
                  <a:lnTo>
                    <a:pt x="31119" y="5679880"/>
                  </a:lnTo>
                  <a:lnTo>
                    <a:pt x="26364" y="5657406"/>
                  </a:lnTo>
                  <a:lnTo>
                    <a:pt x="22906" y="5634500"/>
                  </a:lnTo>
                  <a:lnTo>
                    <a:pt x="18585" y="5611594"/>
                  </a:lnTo>
                  <a:lnTo>
                    <a:pt x="15559" y="5588255"/>
                  </a:lnTo>
                  <a:lnTo>
                    <a:pt x="12535" y="5565781"/>
                  </a:lnTo>
                  <a:lnTo>
                    <a:pt x="9508" y="5542875"/>
                  </a:lnTo>
                  <a:lnTo>
                    <a:pt x="7348" y="5519537"/>
                  </a:lnTo>
                  <a:lnTo>
                    <a:pt x="5187" y="5497063"/>
                  </a:lnTo>
                  <a:lnTo>
                    <a:pt x="3026" y="5474155"/>
                  </a:lnTo>
                  <a:lnTo>
                    <a:pt x="2161" y="5451249"/>
                  </a:lnTo>
                  <a:lnTo>
                    <a:pt x="866" y="5429209"/>
                  </a:lnTo>
                  <a:lnTo>
                    <a:pt x="0" y="5406735"/>
                  </a:lnTo>
                  <a:lnTo>
                    <a:pt x="0" y="5384692"/>
                  </a:lnTo>
                  <a:lnTo>
                    <a:pt x="0" y="2895260"/>
                  </a:lnTo>
                  <a:lnTo>
                    <a:pt x="0" y="2873220"/>
                  </a:lnTo>
                  <a:lnTo>
                    <a:pt x="866" y="2850314"/>
                  </a:lnTo>
                  <a:lnTo>
                    <a:pt x="2161" y="2827406"/>
                  </a:lnTo>
                  <a:lnTo>
                    <a:pt x="3026" y="2804932"/>
                  </a:lnTo>
                  <a:lnTo>
                    <a:pt x="5187" y="2781594"/>
                  </a:lnTo>
                  <a:lnTo>
                    <a:pt x="7348" y="2758688"/>
                  </a:lnTo>
                  <a:lnTo>
                    <a:pt x="9940" y="2735349"/>
                  </a:lnTo>
                  <a:lnTo>
                    <a:pt x="12535" y="2712011"/>
                  </a:lnTo>
                  <a:lnTo>
                    <a:pt x="15992" y="2688240"/>
                  </a:lnTo>
                  <a:lnTo>
                    <a:pt x="19017" y="2664902"/>
                  </a:lnTo>
                  <a:lnTo>
                    <a:pt x="23340" y="2641996"/>
                  </a:lnTo>
                  <a:lnTo>
                    <a:pt x="27661" y="2618657"/>
                  </a:lnTo>
                  <a:lnTo>
                    <a:pt x="31551" y="2595751"/>
                  </a:lnTo>
                  <a:lnTo>
                    <a:pt x="36306" y="2572413"/>
                  </a:lnTo>
                  <a:lnTo>
                    <a:pt x="41491" y="2549508"/>
                  </a:lnTo>
                  <a:lnTo>
                    <a:pt x="46677" y="2527033"/>
                  </a:lnTo>
                  <a:lnTo>
                    <a:pt x="51864" y="2504559"/>
                  </a:lnTo>
                  <a:lnTo>
                    <a:pt x="57483" y="2482517"/>
                  </a:lnTo>
                  <a:lnTo>
                    <a:pt x="63101" y="2460043"/>
                  </a:lnTo>
                  <a:lnTo>
                    <a:pt x="69583" y="2438432"/>
                  </a:lnTo>
                  <a:lnTo>
                    <a:pt x="75634" y="2417255"/>
                  </a:lnTo>
                  <a:lnTo>
                    <a:pt x="81686" y="2396510"/>
                  </a:lnTo>
                  <a:lnTo>
                    <a:pt x="88168" y="2375765"/>
                  </a:lnTo>
                  <a:lnTo>
                    <a:pt x="94650" y="2355452"/>
                  </a:lnTo>
                  <a:lnTo>
                    <a:pt x="101566" y="2336003"/>
                  </a:lnTo>
                  <a:lnTo>
                    <a:pt x="108913" y="2316987"/>
                  </a:lnTo>
                  <a:lnTo>
                    <a:pt x="115397" y="2298403"/>
                  </a:lnTo>
                  <a:lnTo>
                    <a:pt x="122742" y="2279386"/>
                  </a:lnTo>
                  <a:lnTo>
                    <a:pt x="130090" y="2262531"/>
                  </a:lnTo>
                  <a:lnTo>
                    <a:pt x="137437" y="2245243"/>
                  </a:lnTo>
                  <a:lnTo>
                    <a:pt x="144353" y="2228820"/>
                  </a:lnTo>
                  <a:lnTo>
                    <a:pt x="151701" y="2213261"/>
                  </a:lnTo>
                  <a:lnTo>
                    <a:pt x="169420" y="2178253"/>
                  </a:lnTo>
                  <a:lnTo>
                    <a:pt x="186275" y="2142813"/>
                  </a:lnTo>
                  <a:lnTo>
                    <a:pt x="203996" y="2108670"/>
                  </a:lnTo>
                  <a:lnTo>
                    <a:pt x="222581" y="2074527"/>
                  </a:lnTo>
                  <a:lnTo>
                    <a:pt x="232089" y="2058103"/>
                  </a:lnTo>
                  <a:lnTo>
                    <a:pt x="241163" y="2041679"/>
                  </a:lnTo>
                  <a:lnTo>
                    <a:pt x="251105" y="2025689"/>
                  </a:lnTo>
                  <a:lnTo>
                    <a:pt x="261045" y="2009265"/>
                  </a:lnTo>
                  <a:lnTo>
                    <a:pt x="271419" y="1993275"/>
                  </a:lnTo>
                  <a:lnTo>
                    <a:pt x="281790" y="1977715"/>
                  </a:lnTo>
                  <a:lnTo>
                    <a:pt x="292595" y="1962156"/>
                  </a:lnTo>
                  <a:lnTo>
                    <a:pt x="303399" y="1947893"/>
                  </a:lnTo>
                  <a:lnTo>
                    <a:pt x="315070" y="1932335"/>
                  </a:lnTo>
                  <a:lnTo>
                    <a:pt x="325873" y="1917208"/>
                  </a:lnTo>
                  <a:lnTo>
                    <a:pt x="336678" y="1901650"/>
                  </a:lnTo>
                  <a:lnTo>
                    <a:pt x="347915" y="1886955"/>
                  </a:lnTo>
                  <a:lnTo>
                    <a:pt x="358721" y="1871828"/>
                  </a:lnTo>
                  <a:lnTo>
                    <a:pt x="370390" y="1857133"/>
                  </a:lnTo>
                  <a:lnTo>
                    <a:pt x="382058" y="1843304"/>
                  </a:lnTo>
                  <a:lnTo>
                    <a:pt x="394593" y="1829906"/>
                  </a:lnTo>
                  <a:lnTo>
                    <a:pt x="424846" y="1797058"/>
                  </a:lnTo>
                  <a:lnTo>
                    <a:pt x="443862" y="1775450"/>
                  </a:lnTo>
                  <a:lnTo>
                    <a:pt x="455531" y="1760323"/>
                  </a:lnTo>
                  <a:lnTo>
                    <a:pt x="464607" y="1750381"/>
                  </a:lnTo>
                  <a:lnTo>
                    <a:pt x="469362" y="1745196"/>
                  </a:lnTo>
                  <a:lnTo>
                    <a:pt x="474549" y="1740441"/>
                  </a:lnTo>
                  <a:lnTo>
                    <a:pt x="480168" y="1733959"/>
                  </a:lnTo>
                  <a:lnTo>
                    <a:pt x="487947" y="1727475"/>
                  </a:lnTo>
                  <a:lnTo>
                    <a:pt x="509989" y="1708459"/>
                  </a:lnTo>
                  <a:lnTo>
                    <a:pt x="543699" y="1679935"/>
                  </a:lnTo>
                  <a:lnTo>
                    <a:pt x="551478" y="1672587"/>
                  </a:lnTo>
                  <a:lnTo>
                    <a:pt x="558825" y="1666537"/>
                  </a:lnTo>
                  <a:lnTo>
                    <a:pt x="564877" y="1660053"/>
                  </a:lnTo>
                  <a:lnTo>
                    <a:pt x="570496" y="1654002"/>
                  </a:lnTo>
                  <a:lnTo>
                    <a:pt x="582597" y="1641468"/>
                  </a:lnTo>
                  <a:lnTo>
                    <a:pt x="596426" y="1628071"/>
                  </a:lnTo>
                  <a:lnTo>
                    <a:pt x="775355" y="1493660"/>
                  </a:lnTo>
                  <a:lnTo>
                    <a:pt x="815549" y="1467296"/>
                  </a:lnTo>
                  <a:lnTo>
                    <a:pt x="857904" y="1441364"/>
                  </a:lnTo>
                  <a:lnTo>
                    <a:pt x="901555" y="1415000"/>
                  </a:lnTo>
                  <a:lnTo>
                    <a:pt x="946070" y="1388636"/>
                  </a:lnTo>
                  <a:lnTo>
                    <a:pt x="992315" y="1362704"/>
                  </a:lnTo>
                  <a:lnTo>
                    <a:pt x="1038127" y="1336772"/>
                  </a:lnTo>
                  <a:lnTo>
                    <a:pt x="1085238" y="1310842"/>
                  </a:lnTo>
                  <a:lnTo>
                    <a:pt x="1132347" y="1284911"/>
                  </a:lnTo>
                  <a:lnTo>
                    <a:pt x="1180319" y="1258979"/>
                  </a:lnTo>
                  <a:lnTo>
                    <a:pt x="1227428" y="1233047"/>
                  </a:lnTo>
                  <a:lnTo>
                    <a:pt x="1274537" y="1207980"/>
                  </a:lnTo>
                  <a:lnTo>
                    <a:pt x="1321214" y="1182480"/>
                  </a:lnTo>
                  <a:lnTo>
                    <a:pt x="1366594" y="1156982"/>
                  </a:lnTo>
                  <a:lnTo>
                    <a:pt x="1411111" y="1131913"/>
                  </a:lnTo>
                  <a:lnTo>
                    <a:pt x="1455194" y="1106415"/>
                  </a:lnTo>
                  <a:lnTo>
                    <a:pt x="1497118" y="1081780"/>
                  </a:lnTo>
                  <a:lnTo>
                    <a:pt x="1530829" y="1061466"/>
                  </a:lnTo>
                  <a:lnTo>
                    <a:pt x="1564106" y="1042882"/>
                  </a:lnTo>
                  <a:lnTo>
                    <a:pt x="1596954" y="1024297"/>
                  </a:lnTo>
                  <a:lnTo>
                    <a:pt x="1630233" y="1005281"/>
                  </a:lnTo>
                  <a:lnTo>
                    <a:pt x="1662647" y="987562"/>
                  </a:lnTo>
                  <a:lnTo>
                    <a:pt x="1695925" y="968544"/>
                  </a:lnTo>
                  <a:lnTo>
                    <a:pt x="1729636" y="949961"/>
                  </a:lnTo>
                  <a:lnTo>
                    <a:pt x="1763347" y="930080"/>
                  </a:lnTo>
                  <a:lnTo>
                    <a:pt x="1823422" y="893776"/>
                  </a:lnTo>
                  <a:lnTo>
                    <a:pt x="1893439" y="851852"/>
                  </a:lnTo>
                  <a:lnTo>
                    <a:pt x="1971664" y="805609"/>
                  </a:lnTo>
                  <a:lnTo>
                    <a:pt x="2055511" y="755473"/>
                  </a:lnTo>
                  <a:lnTo>
                    <a:pt x="2144973" y="702746"/>
                  </a:lnTo>
                  <a:lnTo>
                    <a:pt x="2238328" y="647858"/>
                  </a:lnTo>
                  <a:lnTo>
                    <a:pt x="2333843" y="591673"/>
                  </a:lnTo>
                  <a:lnTo>
                    <a:pt x="2430221" y="535056"/>
                  </a:lnTo>
                  <a:lnTo>
                    <a:pt x="2526600" y="479302"/>
                  </a:lnTo>
                  <a:lnTo>
                    <a:pt x="2620819" y="424846"/>
                  </a:lnTo>
                  <a:lnTo>
                    <a:pt x="2711579" y="372550"/>
                  </a:lnTo>
                  <a:lnTo>
                    <a:pt x="2798018" y="323280"/>
                  </a:lnTo>
                  <a:lnTo>
                    <a:pt x="2878406" y="278332"/>
                  </a:lnTo>
                  <a:lnTo>
                    <a:pt x="2951445" y="238571"/>
                  </a:lnTo>
                  <a:lnTo>
                    <a:pt x="2984293" y="220418"/>
                  </a:lnTo>
                  <a:lnTo>
                    <a:pt x="3014978" y="203996"/>
                  </a:lnTo>
                  <a:lnTo>
                    <a:pt x="3043502" y="188869"/>
                  </a:lnTo>
                  <a:lnTo>
                    <a:pt x="3069003" y="175903"/>
                  </a:lnTo>
                  <a:lnTo>
                    <a:pt x="3113519" y="154293"/>
                  </a:lnTo>
                  <a:lnTo>
                    <a:pt x="3158467" y="133979"/>
                  </a:lnTo>
                  <a:lnTo>
                    <a:pt x="3203847" y="115397"/>
                  </a:lnTo>
                  <a:lnTo>
                    <a:pt x="3249659" y="98541"/>
                  </a:lnTo>
                  <a:lnTo>
                    <a:pt x="3296336" y="82117"/>
                  </a:lnTo>
                  <a:lnTo>
                    <a:pt x="3342148" y="67854"/>
                  </a:lnTo>
                  <a:lnTo>
                    <a:pt x="3389257" y="54888"/>
                  </a:lnTo>
                  <a:lnTo>
                    <a:pt x="3436366" y="42788"/>
                  </a:lnTo>
                  <a:lnTo>
                    <a:pt x="3483477" y="32414"/>
                  </a:lnTo>
                  <a:lnTo>
                    <a:pt x="3531449" y="23771"/>
                  </a:lnTo>
                  <a:lnTo>
                    <a:pt x="3578990" y="16424"/>
                  </a:lnTo>
                  <a:lnTo>
                    <a:pt x="3626532" y="10374"/>
                  </a:lnTo>
                  <a:lnTo>
                    <a:pt x="3674505" y="5619"/>
                  </a:lnTo>
                  <a:lnTo>
                    <a:pt x="3722911" y="2595"/>
                  </a:lnTo>
                  <a:lnTo>
                    <a:pt x="3770883" y="43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444500" dist="190500" dir="5400000" sx="96000" sy="96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7200900" y="2474394"/>
              <a:ext cx="579650" cy="598272"/>
            </a:xfrm>
            <a:custGeom>
              <a:avLst/>
              <a:gdLst>
                <a:gd name="T0" fmla="*/ 200 w 211"/>
                <a:gd name="T1" fmla="*/ 154 h 218"/>
                <a:gd name="T2" fmla="*/ 152 w 211"/>
                <a:gd name="T3" fmla="*/ 144 h 218"/>
                <a:gd name="T4" fmla="*/ 137 w 211"/>
                <a:gd name="T5" fmla="*/ 117 h 218"/>
                <a:gd name="T6" fmla="*/ 103 w 211"/>
                <a:gd name="T7" fmla="*/ 121 h 218"/>
                <a:gd name="T8" fmla="*/ 105 w 211"/>
                <a:gd name="T9" fmla="*/ 94 h 218"/>
                <a:gd name="T10" fmla="*/ 160 w 211"/>
                <a:gd name="T11" fmla="*/ 25 h 218"/>
                <a:gd name="T12" fmla="*/ 156 w 211"/>
                <a:gd name="T13" fmla="*/ 22 h 218"/>
                <a:gd name="T14" fmla="*/ 98 w 211"/>
                <a:gd name="T15" fmla="*/ 19 h 218"/>
                <a:gd name="T16" fmla="*/ 33 w 211"/>
                <a:gd name="T17" fmla="*/ 2 h 218"/>
                <a:gd name="T18" fmla="*/ 44 w 211"/>
                <a:gd name="T19" fmla="*/ 54 h 218"/>
                <a:gd name="T20" fmla="*/ 95 w 211"/>
                <a:gd name="T21" fmla="*/ 122 h 218"/>
                <a:gd name="T22" fmla="*/ 73 w 211"/>
                <a:gd name="T23" fmla="*/ 122 h 218"/>
                <a:gd name="T24" fmla="*/ 58 w 211"/>
                <a:gd name="T25" fmla="*/ 134 h 218"/>
                <a:gd name="T26" fmla="*/ 40 w 211"/>
                <a:gd name="T27" fmla="*/ 136 h 218"/>
                <a:gd name="T28" fmla="*/ 8 w 211"/>
                <a:gd name="T29" fmla="*/ 148 h 218"/>
                <a:gd name="T30" fmla="*/ 1 w 211"/>
                <a:gd name="T31" fmla="*/ 159 h 218"/>
                <a:gd name="T32" fmla="*/ 55 w 211"/>
                <a:gd name="T33" fmla="*/ 206 h 218"/>
                <a:gd name="T34" fmla="*/ 123 w 211"/>
                <a:gd name="T35" fmla="*/ 212 h 218"/>
                <a:gd name="T36" fmla="*/ 186 w 211"/>
                <a:gd name="T37" fmla="*/ 203 h 218"/>
                <a:gd name="T38" fmla="*/ 188 w 211"/>
                <a:gd name="T39" fmla="*/ 201 h 218"/>
                <a:gd name="T40" fmla="*/ 153 w 211"/>
                <a:gd name="T41" fmla="*/ 30 h 218"/>
                <a:gd name="T42" fmla="*/ 109 w 211"/>
                <a:gd name="T43" fmla="*/ 86 h 218"/>
                <a:gd name="T44" fmla="*/ 118 w 211"/>
                <a:gd name="T45" fmla="*/ 63 h 218"/>
                <a:gd name="T46" fmla="*/ 115 w 211"/>
                <a:gd name="T47" fmla="*/ 48 h 218"/>
                <a:gd name="T48" fmla="*/ 51 w 211"/>
                <a:gd name="T49" fmla="*/ 49 h 218"/>
                <a:gd name="T50" fmla="*/ 92 w 211"/>
                <a:gd name="T51" fmla="*/ 24 h 218"/>
                <a:gd name="T52" fmla="*/ 101 w 211"/>
                <a:gd name="T53" fmla="*/ 58 h 218"/>
                <a:gd name="T54" fmla="*/ 79 w 211"/>
                <a:gd name="T55" fmla="*/ 41 h 218"/>
                <a:gd name="T56" fmla="*/ 51 w 211"/>
                <a:gd name="T57" fmla="*/ 49 h 218"/>
                <a:gd name="T58" fmla="*/ 45 w 211"/>
                <a:gd name="T59" fmla="*/ 143 h 218"/>
                <a:gd name="T60" fmla="*/ 66 w 211"/>
                <a:gd name="T61" fmla="*/ 134 h 218"/>
                <a:gd name="T62" fmla="*/ 83 w 211"/>
                <a:gd name="T63" fmla="*/ 130 h 218"/>
                <a:gd name="T64" fmla="*/ 137 w 211"/>
                <a:gd name="T65" fmla="*/ 127 h 218"/>
                <a:gd name="T66" fmla="*/ 117 w 211"/>
                <a:gd name="T67" fmla="*/ 135 h 218"/>
                <a:gd name="T68" fmla="*/ 59 w 211"/>
                <a:gd name="T69" fmla="*/ 155 h 218"/>
                <a:gd name="T70" fmla="*/ 60 w 211"/>
                <a:gd name="T71" fmla="*/ 156 h 218"/>
                <a:gd name="T72" fmla="*/ 108 w 211"/>
                <a:gd name="T73" fmla="*/ 166 h 218"/>
                <a:gd name="T74" fmla="*/ 81 w 211"/>
                <a:gd name="T75" fmla="*/ 178 h 218"/>
                <a:gd name="T76" fmla="*/ 29 w 211"/>
                <a:gd name="T77" fmla="*/ 157 h 218"/>
                <a:gd name="T78" fmla="*/ 182 w 211"/>
                <a:gd name="T79" fmla="*/ 195 h 218"/>
                <a:gd name="T80" fmla="*/ 120 w 211"/>
                <a:gd name="T81" fmla="*/ 205 h 218"/>
                <a:gd name="T82" fmla="*/ 59 w 211"/>
                <a:gd name="T83" fmla="*/ 199 h 218"/>
                <a:gd name="T84" fmla="*/ 8 w 211"/>
                <a:gd name="T85" fmla="*/ 157 h 218"/>
                <a:gd name="T86" fmla="*/ 26 w 211"/>
                <a:gd name="T87" fmla="*/ 165 h 218"/>
                <a:gd name="T88" fmla="*/ 121 w 211"/>
                <a:gd name="T89" fmla="*/ 170 h 218"/>
                <a:gd name="T90" fmla="*/ 109 w 211"/>
                <a:gd name="T91" fmla="*/ 158 h 218"/>
                <a:gd name="T92" fmla="*/ 81 w 211"/>
                <a:gd name="T93" fmla="*/ 162 h 218"/>
                <a:gd name="T94" fmla="*/ 93 w 211"/>
                <a:gd name="T95" fmla="*/ 146 h 218"/>
                <a:gd name="T96" fmla="*/ 143 w 211"/>
                <a:gd name="T97" fmla="*/ 149 h 218"/>
                <a:gd name="T98" fmla="*/ 182 w 211"/>
                <a:gd name="T99" fmla="*/ 19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1" h="218">
                  <a:moveTo>
                    <a:pt x="207" y="157"/>
                  </a:moveTo>
                  <a:cubicBezTo>
                    <a:pt x="205" y="155"/>
                    <a:pt x="203" y="154"/>
                    <a:pt x="200" y="154"/>
                  </a:cubicBezTo>
                  <a:cubicBezTo>
                    <a:pt x="190" y="154"/>
                    <a:pt x="169" y="150"/>
                    <a:pt x="152" y="144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44" y="124"/>
                    <a:pt x="144" y="124"/>
                    <a:pt x="144" y="124"/>
                  </a:cubicBezTo>
                  <a:cubicBezTo>
                    <a:pt x="144" y="124"/>
                    <a:pt x="143" y="120"/>
                    <a:pt x="137" y="117"/>
                  </a:cubicBezTo>
                  <a:cubicBezTo>
                    <a:pt x="131" y="114"/>
                    <a:pt x="122" y="114"/>
                    <a:pt x="111" y="118"/>
                  </a:cubicBezTo>
                  <a:cubicBezTo>
                    <a:pt x="108" y="119"/>
                    <a:pt x="105" y="120"/>
                    <a:pt x="103" y="121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24" y="94"/>
                    <a:pt x="140" y="88"/>
                    <a:pt x="149" y="76"/>
                  </a:cubicBezTo>
                  <a:cubicBezTo>
                    <a:pt x="166" y="56"/>
                    <a:pt x="161" y="26"/>
                    <a:pt x="160" y="25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56" y="22"/>
                    <a:pt x="156" y="22"/>
                    <a:pt x="156" y="22"/>
                  </a:cubicBezTo>
                  <a:cubicBezTo>
                    <a:pt x="136" y="23"/>
                    <a:pt x="121" y="29"/>
                    <a:pt x="111" y="40"/>
                  </a:cubicBezTo>
                  <a:cubicBezTo>
                    <a:pt x="109" y="34"/>
                    <a:pt x="106" y="26"/>
                    <a:pt x="98" y="19"/>
                  </a:cubicBezTo>
                  <a:cubicBezTo>
                    <a:pt x="85" y="6"/>
                    <a:pt x="64" y="0"/>
                    <a:pt x="36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6"/>
                    <a:pt x="28" y="33"/>
                    <a:pt x="44" y="54"/>
                  </a:cubicBezTo>
                  <a:cubicBezTo>
                    <a:pt x="55" y="67"/>
                    <a:pt x="72" y="75"/>
                    <a:pt x="95" y="77"/>
                  </a:cubicBezTo>
                  <a:cubicBezTo>
                    <a:pt x="95" y="122"/>
                    <a:pt x="95" y="122"/>
                    <a:pt x="95" y="122"/>
                  </a:cubicBezTo>
                  <a:cubicBezTo>
                    <a:pt x="90" y="123"/>
                    <a:pt x="87" y="123"/>
                    <a:pt x="83" y="122"/>
                  </a:cubicBezTo>
                  <a:cubicBezTo>
                    <a:pt x="81" y="122"/>
                    <a:pt x="77" y="122"/>
                    <a:pt x="73" y="122"/>
                  </a:cubicBezTo>
                  <a:cubicBezTo>
                    <a:pt x="62" y="122"/>
                    <a:pt x="60" y="128"/>
                    <a:pt x="59" y="132"/>
                  </a:cubicBezTo>
                  <a:cubicBezTo>
                    <a:pt x="59" y="133"/>
                    <a:pt x="58" y="134"/>
                    <a:pt x="58" y="134"/>
                  </a:cubicBezTo>
                  <a:cubicBezTo>
                    <a:pt x="58" y="134"/>
                    <a:pt x="57" y="135"/>
                    <a:pt x="53" y="134"/>
                  </a:cubicBezTo>
                  <a:cubicBezTo>
                    <a:pt x="49" y="133"/>
                    <a:pt x="44" y="133"/>
                    <a:pt x="40" y="136"/>
                  </a:cubicBezTo>
                  <a:cubicBezTo>
                    <a:pt x="32" y="141"/>
                    <a:pt x="29" y="154"/>
                    <a:pt x="29" y="157"/>
                  </a:cubicBezTo>
                  <a:cubicBezTo>
                    <a:pt x="23" y="152"/>
                    <a:pt x="14" y="148"/>
                    <a:pt x="8" y="148"/>
                  </a:cubicBezTo>
                  <a:cubicBezTo>
                    <a:pt x="4" y="148"/>
                    <a:pt x="2" y="149"/>
                    <a:pt x="1" y="151"/>
                  </a:cubicBezTo>
                  <a:cubicBezTo>
                    <a:pt x="0" y="153"/>
                    <a:pt x="0" y="156"/>
                    <a:pt x="1" y="159"/>
                  </a:cubicBezTo>
                  <a:cubicBezTo>
                    <a:pt x="5" y="173"/>
                    <a:pt x="38" y="197"/>
                    <a:pt x="55" y="205"/>
                  </a:cubicBezTo>
                  <a:cubicBezTo>
                    <a:pt x="55" y="206"/>
                    <a:pt x="55" y="206"/>
                    <a:pt x="55" y="206"/>
                  </a:cubicBezTo>
                  <a:cubicBezTo>
                    <a:pt x="71" y="214"/>
                    <a:pt x="80" y="218"/>
                    <a:pt x="97" y="218"/>
                  </a:cubicBezTo>
                  <a:cubicBezTo>
                    <a:pt x="105" y="218"/>
                    <a:pt x="113" y="215"/>
                    <a:pt x="123" y="212"/>
                  </a:cubicBezTo>
                  <a:cubicBezTo>
                    <a:pt x="132" y="209"/>
                    <a:pt x="143" y="206"/>
                    <a:pt x="153" y="206"/>
                  </a:cubicBezTo>
                  <a:cubicBezTo>
                    <a:pt x="173" y="206"/>
                    <a:pt x="185" y="203"/>
                    <a:pt x="186" y="203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8" y="201"/>
                    <a:pt x="188" y="201"/>
                    <a:pt x="188" y="201"/>
                  </a:cubicBezTo>
                  <a:cubicBezTo>
                    <a:pt x="197" y="188"/>
                    <a:pt x="211" y="165"/>
                    <a:pt x="207" y="157"/>
                  </a:cubicBezTo>
                  <a:close/>
                  <a:moveTo>
                    <a:pt x="153" y="30"/>
                  </a:moveTo>
                  <a:cubicBezTo>
                    <a:pt x="154" y="38"/>
                    <a:pt x="154" y="57"/>
                    <a:pt x="143" y="71"/>
                  </a:cubicBezTo>
                  <a:cubicBezTo>
                    <a:pt x="136" y="80"/>
                    <a:pt x="124" y="85"/>
                    <a:pt x="109" y="86"/>
                  </a:cubicBezTo>
                  <a:cubicBezTo>
                    <a:pt x="112" y="79"/>
                    <a:pt x="120" y="71"/>
                    <a:pt x="123" y="69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7" y="63"/>
                    <a:pt x="112" y="68"/>
                    <a:pt x="107" y="74"/>
                  </a:cubicBezTo>
                  <a:cubicBezTo>
                    <a:pt x="107" y="66"/>
                    <a:pt x="109" y="56"/>
                    <a:pt x="115" y="48"/>
                  </a:cubicBezTo>
                  <a:cubicBezTo>
                    <a:pt x="122" y="38"/>
                    <a:pt x="135" y="32"/>
                    <a:pt x="153" y="30"/>
                  </a:cubicBezTo>
                  <a:close/>
                  <a:moveTo>
                    <a:pt x="51" y="49"/>
                  </a:moveTo>
                  <a:cubicBezTo>
                    <a:pt x="39" y="34"/>
                    <a:pt x="39" y="17"/>
                    <a:pt x="40" y="10"/>
                  </a:cubicBezTo>
                  <a:cubicBezTo>
                    <a:pt x="64" y="9"/>
                    <a:pt x="81" y="14"/>
                    <a:pt x="92" y="24"/>
                  </a:cubicBezTo>
                  <a:cubicBezTo>
                    <a:pt x="104" y="35"/>
                    <a:pt x="105" y="49"/>
                    <a:pt x="105" y="50"/>
                  </a:cubicBezTo>
                  <a:cubicBezTo>
                    <a:pt x="103" y="52"/>
                    <a:pt x="102" y="55"/>
                    <a:pt x="101" y="58"/>
                  </a:cubicBezTo>
                  <a:cubicBezTo>
                    <a:pt x="95" y="41"/>
                    <a:pt x="83" y="34"/>
                    <a:pt x="82" y="34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2"/>
                    <a:pt x="93" y="49"/>
                    <a:pt x="96" y="69"/>
                  </a:cubicBezTo>
                  <a:cubicBezTo>
                    <a:pt x="75" y="68"/>
                    <a:pt x="60" y="61"/>
                    <a:pt x="51" y="49"/>
                  </a:cubicBezTo>
                  <a:close/>
                  <a:moveTo>
                    <a:pt x="36" y="158"/>
                  </a:moveTo>
                  <a:cubicBezTo>
                    <a:pt x="37" y="155"/>
                    <a:pt x="40" y="146"/>
                    <a:pt x="45" y="143"/>
                  </a:cubicBezTo>
                  <a:cubicBezTo>
                    <a:pt x="47" y="141"/>
                    <a:pt x="49" y="141"/>
                    <a:pt x="52" y="142"/>
                  </a:cubicBezTo>
                  <a:cubicBezTo>
                    <a:pt x="62" y="144"/>
                    <a:pt x="65" y="140"/>
                    <a:pt x="66" y="134"/>
                  </a:cubicBezTo>
                  <a:cubicBezTo>
                    <a:pt x="67" y="131"/>
                    <a:pt x="68" y="130"/>
                    <a:pt x="73" y="130"/>
                  </a:cubicBezTo>
                  <a:cubicBezTo>
                    <a:pt x="77" y="130"/>
                    <a:pt x="80" y="130"/>
                    <a:pt x="83" y="130"/>
                  </a:cubicBezTo>
                  <a:cubicBezTo>
                    <a:pt x="90" y="131"/>
                    <a:pt x="96" y="132"/>
                    <a:pt x="114" y="126"/>
                  </a:cubicBezTo>
                  <a:cubicBezTo>
                    <a:pt x="129" y="120"/>
                    <a:pt x="136" y="124"/>
                    <a:pt x="137" y="127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32" y="137"/>
                    <a:pt x="126" y="135"/>
                    <a:pt x="117" y="135"/>
                  </a:cubicBezTo>
                  <a:cubicBezTo>
                    <a:pt x="111" y="135"/>
                    <a:pt x="102" y="136"/>
                    <a:pt x="91" y="138"/>
                  </a:cubicBezTo>
                  <a:cubicBezTo>
                    <a:pt x="62" y="142"/>
                    <a:pt x="59" y="152"/>
                    <a:pt x="59" y="155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60" y="156"/>
                    <a:pt x="60" y="156"/>
                    <a:pt x="60" y="156"/>
                  </a:cubicBezTo>
                  <a:cubicBezTo>
                    <a:pt x="60" y="157"/>
                    <a:pt x="66" y="170"/>
                    <a:pt x="81" y="170"/>
                  </a:cubicBezTo>
                  <a:cubicBezTo>
                    <a:pt x="91" y="170"/>
                    <a:pt x="104" y="167"/>
                    <a:pt x="108" y="166"/>
                  </a:cubicBezTo>
                  <a:cubicBezTo>
                    <a:pt x="110" y="167"/>
                    <a:pt x="112" y="169"/>
                    <a:pt x="112" y="169"/>
                  </a:cubicBezTo>
                  <a:cubicBezTo>
                    <a:pt x="110" y="172"/>
                    <a:pt x="98" y="178"/>
                    <a:pt x="81" y="178"/>
                  </a:cubicBezTo>
                  <a:cubicBezTo>
                    <a:pt x="62" y="178"/>
                    <a:pt x="39" y="167"/>
                    <a:pt x="31" y="159"/>
                  </a:cubicBezTo>
                  <a:cubicBezTo>
                    <a:pt x="31" y="158"/>
                    <a:pt x="30" y="158"/>
                    <a:pt x="29" y="157"/>
                  </a:cubicBezTo>
                  <a:lnTo>
                    <a:pt x="36" y="158"/>
                  </a:lnTo>
                  <a:close/>
                  <a:moveTo>
                    <a:pt x="182" y="195"/>
                  </a:moveTo>
                  <a:cubicBezTo>
                    <a:pt x="178" y="196"/>
                    <a:pt x="168" y="198"/>
                    <a:pt x="153" y="198"/>
                  </a:cubicBezTo>
                  <a:cubicBezTo>
                    <a:pt x="141" y="198"/>
                    <a:pt x="131" y="202"/>
                    <a:pt x="120" y="205"/>
                  </a:cubicBezTo>
                  <a:cubicBezTo>
                    <a:pt x="112" y="207"/>
                    <a:pt x="103" y="210"/>
                    <a:pt x="97" y="210"/>
                  </a:cubicBezTo>
                  <a:cubicBezTo>
                    <a:pt x="82" y="210"/>
                    <a:pt x="75" y="206"/>
                    <a:pt x="59" y="199"/>
                  </a:cubicBezTo>
                  <a:cubicBezTo>
                    <a:pt x="58" y="198"/>
                    <a:pt x="58" y="198"/>
                    <a:pt x="58" y="198"/>
                  </a:cubicBezTo>
                  <a:cubicBezTo>
                    <a:pt x="42" y="190"/>
                    <a:pt x="12" y="167"/>
                    <a:pt x="8" y="157"/>
                  </a:cubicBezTo>
                  <a:cubicBezTo>
                    <a:pt x="8" y="156"/>
                    <a:pt x="8" y="156"/>
                    <a:pt x="8" y="156"/>
                  </a:cubicBezTo>
                  <a:cubicBezTo>
                    <a:pt x="12" y="156"/>
                    <a:pt x="21" y="160"/>
                    <a:pt x="26" y="165"/>
                  </a:cubicBezTo>
                  <a:cubicBezTo>
                    <a:pt x="35" y="173"/>
                    <a:pt x="60" y="186"/>
                    <a:pt x="81" y="186"/>
                  </a:cubicBezTo>
                  <a:cubicBezTo>
                    <a:pt x="101" y="186"/>
                    <a:pt x="121" y="178"/>
                    <a:pt x="121" y="170"/>
                  </a:cubicBezTo>
                  <a:cubicBezTo>
                    <a:pt x="121" y="164"/>
                    <a:pt x="113" y="159"/>
                    <a:pt x="110" y="158"/>
                  </a:cubicBezTo>
                  <a:cubicBezTo>
                    <a:pt x="109" y="158"/>
                    <a:pt x="109" y="158"/>
                    <a:pt x="109" y="158"/>
                  </a:cubicBezTo>
                  <a:cubicBezTo>
                    <a:pt x="108" y="158"/>
                    <a:pt x="108" y="158"/>
                    <a:pt x="108" y="158"/>
                  </a:cubicBezTo>
                  <a:cubicBezTo>
                    <a:pt x="107" y="158"/>
                    <a:pt x="92" y="162"/>
                    <a:pt x="81" y="162"/>
                  </a:cubicBezTo>
                  <a:cubicBezTo>
                    <a:pt x="73" y="162"/>
                    <a:pt x="70" y="157"/>
                    <a:pt x="69" y="154"/>
                  </a:cubicBezTo>
                  <a:cubicBezTo>
                    <a:pt x="70" y="153"/>
                    <a:pt x="75" y="148"/>
                    <a:pt x="93" y="146"/>
                  </a:cubicBezTo>
                  <a:cubicBezTo>
                    <a:pt x="104" y="144"/>
                    <a:pt x="112" y="143"/>
                    <a:pt x="118" y="143"/>
                  </a:cubicBezTo>
                  <a:cubicBezTo>
                    <a:pt x="126" y="143"/>
                    <a:pt x="131" y="145"/>
                    <a:pt x="143" y="149"/>
                  </a:cubicBezTo>
                  <a:cubicBezTo>
                    <a:pt x="163" y="157"/>
                    <a:pt x="186" y="162"/>
                    <a:pt x="200" y="162"/>
                  </a:cubicBezTo>
                  <a:cubicBezTo>
                    <a:pt x="199" y="167"/>
                    <a:pt x="192" y="181"/>
                    <a:pt x="182" y="1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rot="0">
            <a:off x="7120890" y="3996055"/>
            <a:ext cx="4664075" cy="1407160"/>
            <a:chOff x="6719922" y="3675180"/>
            <a:chExt cx="4664075" cy="1406999"/>
          </a:xfrm>
        </p:grpSpPr>
        <p:sp>
          <p:nvSpPr>
            <p:cNvPr id="30" name="TextBox 18"/>
            <p:cNvSpPr txBox="1"/>
            <p:nvPr/>
          </p:nvSpPr>
          <p:spPr>
            <a:xfrm>
              <a:off x="7741002" y="3675180"/>
              <a:ext cx="364299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外形尺寸mm4052x1622x2338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重量kg5000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grpSp>
          <p:nvGrpSpPr>
            <p:cNvPr id="31" name="Group 3"/>
            <p:cNvGrpSpPr/>
            <p:nvPr/>
          </p:nvGrpSpPr>
          <p:grpSpPr>
            <a:xfrm>
              <a:off x="6719922" y="4061273"/>
              <a:ext cx="1020906" cy="1020906"/>
              <a:chOff x="7056806" y="4221694"/>
              <a:chExt cx="1020906" cy="1020906"/>
            </a:xfrm>
          </p:grpSpPr>
          <p:grpSp>
            <p:nvGrpSpPr>
              <p:cNvPr id="32" name="Group 33"/>
              <p:cNvGrpSpPr/>
              <p:nvPr/>
            </p:nvGrpSpPr>
            <p:grpSpPr>
              <a:xfrm>
                <a:off x="7056806" y="4221694"/>
                <a:ext cx="1020906" cy="1020906"/>
                <a:chOff x="6473320" y="1133880"/>
                <a:chExt cx="914400" cy="914400"/>
              </a:xfrm>
            </p:grpSpPr>
            <p:sp>
              <p:nvSpPr>
                <p:cNvPr id="34" name="Oval 34"/>
                <p:cNvSpPr/>
                <p:nvPr/>
              </p:nvSpPr>
              <p:spPr>
                <a:xfrm>
                  <a:off x="6473320" y="1133880"/>
                  <a:ext cx="914400" cy="91440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Arc 35"/>
                <p:cNvSpPr/>
                <p:nvPr/>
              </p:nvSpPr>
              <p:spPr>
                <a:xfrm>
                  <a:off x="6473320" y="1133880"/>
                  <a:ext cx="914400" cy="914400"/>
                </a:xfrm>
                <a:prstGeom prst="arc">
                  <a:avLst>
                    <a:gd name="adj1" fmla="val 21117206"/>
                    <a:gd name="adj2" fmla="val 16152915"/>
                  </a:avLst>
                </a:prstGeom>
                <a:ln w="38100">
                  <a:solidFill>
                    <a:srgbClr val="FFC000"/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3" name="Freeform 24"/>
              <p:cNvSpPr>
                <a:spLocks noEditPoints="1"/>
              </p:cNvSpPr>
              <p:nvPr/>
            </p:nvSpPr>
            <p:spPr bwMode="auto">
              <a:xfrm>
                <a:off x="7423150" y="4594230"/>
                <a:ext cx="288218" cy="275834"/>
              </a:xfrm>
              <a:custGeom>
                <a:avLst/>
                <a:gdLst>
                  <a:gd name="T0" fmla="*/ 196 w 216"/>
                  <a:gd name="T1" fmla="*/ 0 h 208"/>
                  <a:gd name="T2" fmla="*/ 20 w 216"/>
                  <a:gd name="T3" fmla="*/ 0 h 208"/>
                  <a:gd name="T4" fmla="*/ 0 w 216"/>
                  <a:gd name="T5" fmla="*/ 20 h 208"/>
                  <a:gd name="T6" fmla="*/ 0 w 216"/>
                  <a:gd name="T7" fmla="*/ 148 h 208"/>
                  <a:gd name="T8" fmla="*/ 20 w 216"/>
                  <a:gd name="T9" fmla="*/ 168 h 208"/>
                  <a:gd name="T10" fmla="*/ 196 w 216"/>
                  <a:gd name="T11" fmla="*/ 168 h 208"/>
                  <a:gd name="T12" fmla="*/ 216 w 216"/>
                  <a:gd name="T13" fmla="*/ 148 h 208"/>
                  <a:gd name="T14" fmla="*/ 216 w 216"/>
                  <a:gd name="T15" fmla="*/ 20 h 208"/>
                  <a:gd name="T16" fmla="*/ 196 w 216"/>
                  <a:gd name="T17" fmla="*/ 0 h 208"/>
                  <a:gd name="T18" fmla="*/ 208 w 216"/>
                  <a:gd name="T19" fmla="*/ 148 h 208"/>
                  <a:gd name="T20" fmla="*/ 196 w 216"/>
                  <a:gd name="T21" fmla="*/ 160 h 208"/>
                  <a:gd name="T22" fmla="*/ 20 w 216"/>
                  <a:gd name="T23" fmla="*/ 160 h 208"/>
                  <a:gd name="T24" fmla="*/ 8 w 216"/>
                  <a:gd name="T25" fmla="*/ 148 h 208"/>
                  <a:gd name="T26" fmla="*/ 8 w 216"/>
                  <a:gd name="T27" fmla="*/ 140 h 208"/>
                  <a:gd name="T28" fmla="*/ 208 w 216"/>
                  <a:gd name="T29" fmla="*/ 140 h 208"/>
                  <a:gd name="T30" fmla="*/ 208 w 216"/>
                  <a:gd name="T31" fmla="*/ 148 h 208"/>
                  <a:gd name="T32" fmla="*/ 208 w 216"/>
                  <a:gd name="T33" fmla="*/ 132 h 208"/>
                  <a:gd name="T34" fmla="*/ 8 w 216"/>
                  <a:gd name="T35" fmla="*/ 132 h 208"/>
                  <a:gd name="T36" fmla="*/ 8 w 216"/>
                  <a:gd name="T37" fmla="*/ 20 h 208"/>
                  <a:gd name="T38" fmla="*/ 20 w 216"/>
                  <a:gd name="T39" fmla="*/ 8 h 208"/>
                  <a:gd name="T40" fmla="*/ 196 w 216"/>
                  <a:gd name="T41" fmla="*/ 8 h 208"/>
                  <a:gd name="T42" fmla="*/ 208 w 216"/>
                  <a:gd name="T43" fmla="*/ 20 h 208"/>
                  <a:gd name="T44" fmla="*/ 208 w 216"/>
                  <a:gd name="T45" fmla="*/ 132 h 208"/>
                  <a:gd name="T46" fmla="*/ 144 w 216"/>
                  <a:gd name="T47" fmla="*/ 200 h 208"/>
                  <a:gd name="T48" fmla="*/ 124 w 216"/>
                  <a:gd name="T49" fmla="*/ 200 h 208"/>
                  <a:gd name="T50" fmla="*/ 124 w 216"/>
                  <a:gd name="T51" fmla="*/ 180 h 208"/>
                  <a:gd name="T52" fmla="*/ 120 w 216"/>
                  <a:gd name="T53" fmla="*/ 176 h 208"/>
                  <a:gd name="T54" fmla="*/ 116 w 216"/>
                  <a:gd name="T55" fmla="*/ 180 h 208"/>
                  <a:gd name="T56" fmla="*/ 116 w 216"/>
                  <a:gd name="T57" fmla="*/ 200 h 208"/>
                  <a:gd name="T58" fmla="*/ 100 w 216"/>
                  <a:gd name="T59" fmla="*/ 200 h 208"/>
                  <a:gd name="T60" fmla="*/ 100 w 216"/>
                  <a:gd name="T61" fmla="*/ 180 h 208"/>
                  <a:gd name="T62" fmla="*/ 96 w 216"/>
                  <a:gd name="T63" fmla="*/ 176 h 208"/>
                  <a:gd name="T64" fmla="*/ 92 w 216"/>
                  <a:gd name="T65" fmla="*/ 180 h 208"/>
                  <a:gd name="T66" fmla="*/ 92 w 216"/>
                  <a:gd name="T67" fmla="*/ 200 h 208"/>
                  <a:gd name="T68" fmla="*/ 76 w 216"/>
                  <a:gd name="T69" fmla="*/ 200 h 208"/>
                  <a:gd name="T70" fmla="*/ 72 w 216"/>
                  <a:gd name="T71" fmla="*/ 204 h 208"/>
                  <a:gd name="T72" fmla="*/ 76 w 216"/>
                  <a:gd name="T73" fmla="*/ 208 h 208"/>
                  <a:gd name="T74" fmla="*/ 144 w 216"/>
                  <a:gd name="T75" fmla="*/ 208 h 208"/>
                  <a:gd name="T76" fmla="*/ 148 w 216"/>
                  <a:gd name="T77" fmla="*/ 204 h 208"/>
                  <a:gd name="T78" fmla="*/ 144 w 216"/>
                  <a:gd name="T79" fmla="*/ 200 h 208"/>
                  <a:gd name="T80" fmla="*/ 23 w 216"/>
                  <a:gd name="T81" fmla="*/ 41 h 208"/>
                  <a:gd name="T82" fmla="*/ 25 w 216"/>
                  <a:gd name="T83" fmla="*/ 40 h 208"/>
                  <a:gd name="T84" fmla="*/ 40 w 216"/>
                  <a:gd name="T85" fmla="*/ 25 h 208"/>
                  <a:gd name="T86" fmla="*/ 40 w 216"/>
                  <a:gd name="T87" fmla="*/ 20 h 208"/>
                  <a:gd name="T88" fmla="*/ 35 w 216"/>
                  <a:gd name="T89" fmla="*/ 20 h 208"/>
                  <a:gd name="T90" fmla="*/ 20 w 216"/>
                  <a:gd name="T91" fmla="*/ 35 h 208"/>
                  <a:gd name="T92" fmla="*/ 20 w 216"/>
                  <a:gd name="T93" fmla="*/ 40 h 208"/>
                  <a:gd name="T94" fmla="*/ 23 w 216"/>
                  <a:gd name="T95" fmla="*/ 41 h 208"/>
                  <a:gd name="T96" fmla="*/ 67 w 216"/>
                  <a:gd name="T97" fmla="*/ 19 h 208"/>
                  <a:gd name="T98" fmla="*/ 20 w 216"/>
                  <a:gd name="T99" fmla="*/ 67 h 208"/>
                  <a:gd name="T100" fmla="*/ 20 w 216"/>
                  <a:gd name="T101" fmla="*/ 72 h 208"/>
                  <a:gd name="T102" fmla="*/ 23 w 216"/>
                  <a:gd name="T103" fmla="*/ 74 h 208"/>
                  <a:gd name="T104" fmla="*/ 25 w 216"/>
                  <a:gd name="T105" fmla="*/ 72 h 208"/>
                  <a:gd name="T106" fmla="*/ 73 w 216"/>
                  <a:gd name="T107" fmla="*/ 25 h 208"/>
                  <a:gd name="T108" fmla="*/ 73 w 216"/>
                  <a:gd name="T109" fmla="*/ 19 h 208"/>
                  <a:gd name="T110" fmla="*/ 67 w 216"/>
                  <a:gd name="T111" fmla="*/ 19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6" h="208">
                    <a:moveTo>
                      <a:pt x="196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148"/>
                      <a:pt x="0" y="148"/>
                      <a:pt x="0" y="148"/>
                    </a:cubicBezTo>
                    <a:cubicBezTo>
                      <a:pt x="0" y="159"/>
                      <a:pt x="9" y="168"/>
                      <a:pt x="20" y="168"/>
                    </a:cubicBezTo>
                    <a:cubicBezTo>
                      <a:pt x="196" y="168"/>
                      <a:pt x="196" y="168"/>
                      <a:pt x="196" y="168"/>
                    </a:cubicBezTo>
                    <a:cubicBezTo>
                      <a:pt x="207" y="168"/>
                      <a:pt x="216" y="159"/>
                      <a:pt x="216" y="148"/>
                    </a:cubicBezTo>
                    <a:cubicBezTo>
                      <a:pt x="216" y="20"/>
                      <a:pt x="216" y="20"/>
                      <a:pt x="216" y="20"/>
                    </a:cubicBezTo>
                    <a:cubicBezTo>
                      <a:pt x="216" y="9"/>
                      <a:pt x="207" y="0"/>
                      <a:pt x="196" y="0"/>
                    </a:cubicBezTo>
                    <a:close/>
                    <a:moveTo>
                      <a:pt x="208" y="148"/>
                    </a:moveTo>
                    <a:cubicBezTo>
                      <a:pt x="208" y="155"/>
                      <a:pt x="203" y="160"/>
                      <a:pt x="196" y="160"/>
                    </a:cubicBezTo>
                    <a:cubicBezTo>
                      <a:pt x="20" y="160"/>
                      <a:pt x="20" y="160"/>
                      <a:pt x="20" y="160"/>
                    </a:cubicBezTo>
                    <a:cubicBezTo>
                      <a:pt x="13" y="160"/>
                      <a:pt x="8" y="155"/>
                      <a:pt x="8" y="148"/>
                    </a:cubicBezTo>
                    <a:cubicBezTo>
                      <a:pt x="8" y="140"/>
                      <a:pt x="8" y="140"/>
                      <a:pt x="8" y="140"/>
                    </a:cubicBezTo>
                    <a:cubicBezTo>
                      <a:pt x="208" y="140"/>
                      <a:pt x="208" y="140"/>
                      <a:pt x="208" y="140"/>
                    </a:cubicBezTo>
                    <a:lnTo>
                      <a:pt x="208" y="148"/>
                    </a:lnTo>
                    <a:close/>
                    <a:moveTo>
                      <a:pt x="208" y="132"/>
                    </a:moveTo>
                    <a:cubicBezTo>
                      <a:pt x="8" y="132"/>
                      <a:pt x="8" y="132"/>
                      <a:pt x="8" y="132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13"/>
                      <a:pt x="13" y="8"/>
                      <a:pt x="20" y="8"/>
                    </a:cubicBezTo>
                    <a:cubicBezTo>
                      <a:pt x="196" y="8"/>
                      <a:pt x="196" y="8"/>
                      <a:pt x="196" y="8"/>
                    </a:cubicBezTo>
                    <a:cubicBezTo>
                      <a:pt x="203" y="8"/>
                      <a:pt x="208" y="13"/>
                      <a:pt x="208" y="20"/>
                    </a:cubicBezTo>
                    <a:lnTo>
                      <a:pt x="208" y="132"/>
                    </a:lnTo>
                    <a:close/>
                    <a:moveTo>
                      <a:pt x="14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180"/>
                      <a:pt x="124" y="180"/>
                      <a:pt x="124" y="180"/>
                    </a:cubicBezTo>
                    <a:cubicBezTo>
                      <a:pt x="124" y="178"/>
                      <a:pt x="122" y="176"/>
                      <a:pt x="120" y="176"/>
                    </a:cubicBezTo>
                    <a:cubicBezTo>
                      <a:pt x="118" y="176"/>
                      <a:pt x="116" y="178"/>
                      <a:pt x="116" y="180"/>
                    </a:cubicBezTo>
                    <a:cubicBezTo>
                      <a:pt x="116" y="200"/>
                      <a:pt x="116" y="200"/>
                      <a:pt x="116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00" y="180"/>
                      <a:pt x="100" y="180"/>
                      <a:pt x="100" y="180"/>
                    </a:cubicBezTo>
                    <a:cubicBezTo>
                      <a:pt x="100" y="178"/>
                      <a:pt x="98" y="176"/>
                      <a:pt x="96" y="176"/>
                    </a:cubicBezTo>
                    <a:cubicBezTo>
                      <a:pt x="94" y="176"/>
                      <a:pt x="92" y="178"/>
                      <a:pt x="92" y="180"/>
                    </a:cubicBezTo>
                    <a:cubicBezTo>
                      <a:pt x="92" y="200"/>
                      <a:pt x="92" y="200"/>
                      <a:pt x="92" y="200"/>
                    </a:cubicBezTo>
                    <a:cubicBezTo>
                      <a:pt x="76" y="200"/>
                      <a:pt x="76" y="200"/>
                      <a:pt x="76" y="200"/>
                    </a:cubicBezTo>
                    <a:cubicBezTo>
                      <a:pt x="74" y="200"/>
                      <a:pt x="72" y="202"/>
                      <a:pt x="72" y="204"/>
                    </a:cubicBezTo>
                    <a:cubicBezTo>
                      <a:pt x="72" y="206"/>
                      <a:pt x="74" y="208"/>
                      <a:pt x="76" y="208"/>
                    </a:cubicBezTo>
                    <a:cubicBezTo>
                      <a:pt x="144" y="208"/>
                      <a:pt x="144" y="208"/>
                      <a:pt x="144" y="208"/>
                    </a:cubicBezTo>
                    <a:cubicBezTo>
                      <a:pt x="146" y="208"/>
                      <a:pt x="148" y="206"/>
                      <a:pt x="148" y="204"/>
                    </a:cubicBezTo>
                    <a:cubicBezTo>
                      <a:pt x="148" y="202"/>
                      <a:pt x="146" y="200"/>
                      <a:pt x="144" y="200"/>
                    </a:cubicBezTo>
                    <a:close/>
                    <a:moveTo>
                      <a:pt x="23" y="41"/>
                    </a:moveTo>
                    <a:cubicBezTo>
                      <a:pt x="24" y="41"/>
                      <a:pt x="25" y="41"/>
                      <a:pt x="25" y="40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2" y="24"/>
                      <a:pt x="42" y="21"/>
                      <a:pt x="40" y="20"/>
                    </a:cubicBezTo>
                    <a:cubicBezTo>
                      <a:pt x="39" y="18"/>
                      <a:pt x="36" y="18"/>
                      <a:pt x="35" y="20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8" y="36"/>
                      <a:pt x="18" y="39"/>
                      <a:pt x="20" y="40"/>
                    </a:cubicBezTo>
                    <a:cubicBezTo>
                      <a:pt x="20" y="41"/>
                      <a:pt x="21" y="41"/>
                      <a:pt x="23" y="41"/>
                    </a:cubicBezTo>
                    <a:close/>
                    <a:moveTo>
                      <a:pt x="67" y="19"/>
                    </a:moveTo>
                    <a:cubicBezTo>
                      <a:pt x="20" y="67"/>
                      <a:pt x="20" y="67"/>
                      <a:pt x="20" y="67"/>
                    </a:cubicBezTo>
                    <a:cubicBezTo>
                      <a:pt x="18" y="68"/>
                      <a:pt x="18" y="71"/>
                      <a:pt x="20" y="72"/>
                    </a:cubicBezTo>
                    <a:cubicBezTo>
                      <a:pt x="20" y="73"/>
                      <a:pt x="21" y="74"/>
                      <a:pt x="23" y="74"/>
                    </a:cubicBezTo>
                    <a:cubicBezTo>
                      <a:pt x="24" y="74"/>
                      <a:pt x="25" y="73"/>
                      <a:pt x="25" y="72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3"/>
                      <a:pt x="74" y="21"/>
                      <a:pt x="73" y="19"/>
                    </a:cubicBezTo>
                    <a:cubicBezTo>
                      <a:pt x="71" y="18"/>
                      <a:pt x="69" y="18"/>
                      <a:pt x="67" y="1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56678" y="445078"/>
            <a:ext cx="5235575" cy="561473"/>
            <a:chOff x="561476" y="445078"/>
            <a:chExt cx="5235575" cy="561473"/>
          </a:xfrm>
        </p:grpSpPr>
        <p:grpSp>
          <p:nvGrpSpPr>
            <p:cNvPr id="5" name="组合 4"/>
            <p:cNvGrpSpPr/>
            <p:nvPr/>
          </p:nvGrpSpPr>
          <p:grpSpPr>
            <a:xfrm>
              <a:off x="561476" y="445078"/>
              <a:ext cx="641683" cy="561473"/>
              <a:chOff x="481265" y="545432"/>
              <a:chExt cx="641683" cy="561473"/>
            </a:xfrm>
          </p:grpSpPr>
          <p:sp>
            <p:nvSpPr>
              <p:cNvPr id="2" name="圆: 空心 1"/>
              <p:cNvSpPr/>
              <p:nvPr/>
            </p:nvSpPr>
            <p:spPr>
              <a:xfrm>
                <a:off x="689812" y="545432"/>
                <a:ext cx="433136" cy="433136"/>
              </a:xfrm>
              <a:prstGeom prst="donut">
                <a:avLst/>
              </a:prstGeom>
              <a:solidFill>
                <a:srgbClr val="4F97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81265" y="882316"/>
                <a:ext cx="224589" cy="2245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251086" y="464128"/>
              <a:ext cx="454596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GLD3300/7.5/S带式给料机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>
            <p:custDataLst>
              <p:tags r:id="rId1"/>
            </p:custDataLst>
          </p:nvPr>
        </p:nvGrpSpPr>
        <p:grpSpPr>
          <a:xfrm>
            <a:off x="2398123" y="1647749"/>
            <a:ext cx="7261821" cy="2127986"/>
            <a:chOff x="1160070" y="1727124"/>
            <a:chExt cx="5135693" cy="1504951"/>
          </a:xfrm>
        </p:grpSpPr>
        <p:grpSp>
          <p:nvGrpSpPr>
            <p:cNvPr id="37" name="组合 36"/>
            <p:cNvGrpSpPr/>
            <p:nvPr/>
          </p:nvGrpSpPr>
          <p:grpSpPr>
            <a:xfrm>
              <a:off x="1160070" y="1733918"/>
              <a:ext cx="1377241" cy="1498157"/>
              <a:chOff x="1233713" y="2081328"/>
              <a:chExt cx="1836321" cy="1997542"/>
            </a:xfrm>
          </p:grpSpPr>
          <p:cxnSp>
            <p:nvCxnSpPr>
              <p:cNvPr id="59" name="Straight Connector 2"/>
              <p:cNvCxnSpPr/>
              <p:nvPr>
                <p:custDataLst>
                  <p:tags r:id="rId2"/>
                </p:custDataLst>
              </p:nvPr>
            </p:nvCxnSpPr>
            <p:spPr>
              <a:xfrm rot="5400000">
                <a:off x="1908984" y="3834847"/>
                <a:ext cx="485778" cy="2268"/>
              </a:xfrm>
              <a:prstGeom prst="line">
                <a:avLst/>
              </a:prstGeom>
              <a:ln>
                <a:solidFill>
                  <a:srgbClr val="4F97CD"/>
                </a:solidFill>
                <a:prstDash val="sysDot"/>
                <a:tailEnd type="oval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60" name="Rectangle: Rounded Corners 4"/>
              <p:cNvSpPr/>
              <p:nvPr>
                <p:custDataLst>
                  <p:tags r:id="rId3"/>
                </p:custDataLst>
              </p:nvPr>
            </p:nvSpPr>
            <p:spPr>
              <a:xfrm rot="10800000">
                <a:off x="1233713" y="2081328"/>
                <a:ext cx="1836321" cy="1514581"/>
              </a:xfrm>
              <a:prstGeom prst="roundRect">
                <a:avLst>
                  <a:gd name="adj" fmla="val 10000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 sz="1100" dirty="0">
                  <a:cs typeface="+mn-ea"/>
                  <a:sym typeface="+mn-lt"/>
                </a:endParaRPr>
              </a:p>
            </p:txBody>
          </p:sp>
          <p:sp>
            <p:nvSpPr>
              <p:cNvPr id="62" name="Freeform: Shape 7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1798196" y="2599165"/>
                <a:ext cx="707353" cy="468728"/>
              </a:xfrm>
              <a:custGeom>
                <a:avLst/>
                <a:gdLst/>
                <a:ahLst/>
                <a:cxnLst>
                  <a:cxn ang="0">
                    <a:pos x="77" y="43"/>
                  </a:cxn>
                  <a:cxn ang="0">
                    <a:pos x="77" y="47"/>
                  </a:cxn>
                  <a:cxn ang="0">
                    <a:pos x="70" y="51"/>
                  </a:cxn>
                  <a:cxn ang="0">
                    <a:pos x="6" y="51"/>
                  </a:cxn>
                  <a:cxn ang="0">
                    <a:pos x="0" y="47"/>
                  </a:cxn>
                  <a:cxn ang="0">
                    <a:pos x="0" y="43"/>
                  </a:cxn>
                  <a:cxn ang="0">
                    <a:pos x="6" y="43"/>
                  </a:cxn>
                  <a:cxn ang="0">
                    <a:pos x="70" y="43"/>
                  </a:cxn>
                  <a:cxn ang="0">
                    <a:pos x="77" y="43"/>
                  </a:cxn>
                  <a:cxn ang="0">
                    <a:pos x="10" y="34"/>
                  </a:cxn>
                  <a:cxn ang="0">
                    <a:pos x="10" y="6"/>
                  </a:cxn>
                  <a:cxn ang="0">
                    <a:pos x="16" y="0"/>
                  </a:cxn>
                  <a:cxn ang="0">
                    <a:pos x="60" y="0"/>
                  </a:cxn>
                  <a:cxn ang="0">
                    <a:pos x="67" y="6"/>
                  </a:cxn>
                  <a:cxn ang="0">
                    <a:pos x="67" y="34"/>
                  </a:cxn>
                  <a:cxn ang="0">
                    <a:pos x="60" y="41"/>
                  </a:cxn>
                  <a:cxn ang="0">
                    <a:pos x="16" y="41"/>
                  </a:cxn>
                  <a:cxn ang="0">
                    <a:pos x="10" y="34"/>
                  </a:cxn>
                  <a:cxn ang="0">
                    <a:pos x="15" y="34"/>
                  </a:cxn>
                  <a:cxn ang="0">
                    <a:pos x="16" y="36"/>
                  </a:cxn>
                  <a:cxn ang="0">
                    <a:pos x="60" y="36"/>
                  </a:cxn>
                  <a:cxn ang="0">
                    <a:pos x="61" y="34"/>
                  </a:cxn>
                  <a:cxn ang="0">
                    <a:pos x="61" y="6"/>
                  </a:cxn>
                  <a:cxn ang="0">
                    <a:pos x="60" y="5"/>
                  </a:cxn>
                  <a:cxn ang="0">
                    <a:pos x="16" y="5"/>
                  </a:cxn>
                  <a:cxn ang="0">
                    <a:pos x="15" y="6"/>
                  </a:cxn>
                  <a:cxn ang="0">
                    <a:pos x="15" y="34"/>
                  </a:cxn>
                  <a:cxn ang="0">
                    <a:pos x="42" y="47"/>
                  </a:cxn>
                  <a:cxn ang="0">
                    <a:pos x="42" y="46"/>
                  </a:cxn>
                  <a:cxn ang="0">
                    <a:pos x="35" y="46"/>
                  </a:cxn>
                  <a:cxn ang="0">
                    <a:pos x="34" y="47"/>
                  </a:cxn>
                  <a:cxn ang="0">
                    <a:pos x="35" y="47"/>
                  </a:cxn>
                  <a:cxn ang="0">
                    <a:pos x="42" y="47"/>
                  </a:cxn>
                  <a:cxn ang="0">
                    <a:pos x="42" y="47"/>
                  </a:cxn>
                </a:cxnLst>
                <a:rect l="0" t="0" r="r" b="b"/>
                <a:pathLst>
                  <a:path w="77" h="51">
                    <a:moveTo>
                      <a:pt x="77" y="43"/>
                    </a:moveTo>
                    <a:cubicBezTo>
                      <a:pt x="77" y="47"/>
                      <a:pt x="77" y="47"/>
                      <a:pt x="77" y="47"/>
                    </a:cubicBezTo>
                    <a:cubicBezTo>
                      <a:pt x="77" y="49"/>
                      <a:pt x="74" y="51"/>
                      <a:pt x="70" y="51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3" y="51"/>
                      <a:pt x="0" y="49"/>
                      <a:pt x="0" y="4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0" y="43"/>
                      <a:pt x="70" y="43"/>
                      <a:pt x="70" y="43"/>
                    </a:cubicBezTo>
                    <a:lnTo>
                      <a:pt x="77" y="43"/>
                    </a:lnTo>
                    <a:close/>
                    <a:moveTo>
                      <a:pt x="10" y="34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10" y="2"/>
                      <a:pt x="13" y="0"/>
                      <a:pt x="16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4" y="0"/>
                      <a:pt x="67" y="2"/>
                      <a:pt x="67" y="6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38"/>
                      <a:pt x="64" y="41"/>
                      <a:pt x="60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3" y="41"/>
                      <a:pt x="10" y="38"/>
                      <a:pt x="10" y="34"/>
                    </a:cubicBezTo>
                    <a:close/>
                    <a:moveTo>
                      <a:pt x="15" y="34"/>
                    </a:moveTo>
                    <a:cubicBezTo>
                      <a:pt x="15" y="35"/>
                      <a:pt x="16" y="36"/>
                      <a:pt x="16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1" y="36"/>
                      <a:pt x="61" y="35"/>
                      <a:pt x="61" y="34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1" y="5"/>
                      <a:pt x="61" y="5"/>
                      <a:pt x="60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5" y="5"/>
                      <a:pt x="15" y="6"/>
                    </a:cubicBezTo>
                    <a:lnTo>
                      <a:pt x="15" y="34"/>
                    </a:lnTo>
                    <a:close/>
                    <a:moveTo>
                      <a:pt x="42" y="47"/>
                    </a:moveTo>
                    <a:cubicBezTo>
                      <a:pt x="42" y="46"/>
                      <a:pt x="42" y="46"/>
                      <a:pt x="42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4" y="46"/>
                      <a:pt x="34" y="47"/>
                    </a:cubicBezTo>
                    <a:cubicBezTo>
                      <a:pt x="34" y="47"/>
                      <a:pt x="35" y="47"/>
                      <a:pt x="35" y="47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2" y="47"/>
                      <a:pt x="42" y="47"/>
                      <a:pt x="42" y="47"/>
                    </a:cubicBezTo>
                    <a:close/>
                  </a:path>
                </a:pathLst>
              </a:custGeom>
              <a:solidFill>
                <a:srgbClr val="4F97CD"/>
              </a:solidFill>
              <a:ln w="9525">
                <a:noFill/>
                <a:round/>
              </a:ln>
              <a:effectLst>
                <a:outerShdw blurRad="1905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 sz="11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3032681" y="1730513"/>
              <a:ext cx="1377240" cy="1496118"/>
              <a:chOff x="3874878" y="2076788"/>
              <a:chExt cx="1836320" cy="1994824"/>
            </a:xfrm>
          </p:grpSpPr>
          <p:cxnSp>
            <p:nvCxnSpPr>
              <p:cNvPr id="53" name="Straight Connector 9"/>
              <p:cNvCxnSpPr/>
              <p:nvPr>
                <p:custDataLst>
                  <p:tags r:id="rId5"/>
                </p:custDataLst>
              </p:nvPr>
            </p:nvCxnSpPr>
            <p:spPr>
              <a:xfrm rot="5400000">
                <a:off x="4550149" y="3827589"/>
                <a:ext cx="485778" cy="2268"/>
              </a:xfrm>
              <a:prstGeom prst="line">
                <a:avLst/>
              </a:prstGeom>
              <a:ln>
                <a:solidFill>
                  <a:srgbClr val="FFC000"/>
                </a:solidFill>
                <a:prstDash val="sysDot"/>
                <a:tailEnd type="oval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54" name="Rectangle: Rounded Corners 11"/>
              <p:cNvSpPr/>
              <p:nvPr>
                <p:custDataLst>
                  <p:tags r:id="rId6"/>
                </p:custDataLst>
              </p:nvPr>
            </p:nvSpPr>
            <p:spPr>
              <a:xfrm rot="10800000">
                <a:off x="3874878" y="2076788"/>
                <a:ext cx="1836320" cy="1514580"/>
              </a:xfrm>
              <a:prstGeom prst="roundRect">
                <a:avLst>
                  <a:gd name="adj" fmla="val 10000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 sz="1100" dirty="0">
                  <a:cs typeface="+mn-ea"/>
                  <a:sym typeface="+mn-lt"/>
                </a:endParaRPr>
              </a:p>
            </p:txBody>
          </p:sp>
          <p:sp>
            <p:nvSpPr>
              <p:cNvPr id="56" name="Freeform: Shape 14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4487297" y="2594895"/>
                <a:ext cx="611483" cy="478371"/>
              </a:xfrm>
              <a:custGeom>
                <a:avLst/>
                <a:gdLst/>
                <a:ahLst/>
                <a:cxnLst>
                  <a:cxn ang="0">
                    <a:pos x="68" y="8"/>
                  </a:cxn>
                  <a:cxn ang="0">
                    <a:pos x="67" y="9"/>
                  </a:cxn>
                  <a:cxn ang="0">
                    <a:pos x="2" y="9"/>
                  </a:cxn>
                  <a:cxn ang="0">
                    <a:pos x="0" y="8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67" y="0"/>
                  </a:cxn>
                  <a:cxn ang="0">
                    <a:pos x="68" y="1"/>
                  </a:cxn>
                  <a:cxn ang="0">
                    <a:pos x="68" y="8"/>
                  </a:cxn>
                  <a:cxn ang="0">
                    <a:pos x="13" y="27"/>
                  </a:cxn>
                  <a:cxn ang="0">
                    <a:pos x="3" y="38"/>
                  </a:cxn>
                  <a:cxn ang="0">
                    <a:pos x="2" y="38"/>
                  </a:cxn>
                  <a:cxn ang="0">
                    <a:pos x="0" y="37"/>
                  </a:cxn>
                  <a:cxn ang="0">
                    <a:pos x="0" y="15"/>
                  </a:cxn>
                  <a:cxn ang="0">
                    <a:pos x="2" y="14"/>
                  </a:cxn>
                  <a:cxn ang="0">
                    <a:pos x="3" y="14"/>
                  </a:cxn>
                  <a:cxn ang="0">
                    <a:pos x="13" y="25"/>
                  </a:cxn>
                  <a:cxn ang="0">
                    <a:pos x="14" y="26"/>
                  </a:cxn>
                  <a:cxn ang="0">
                    <a:pos x="13" y="27"/>
                  </a:cxn>
                  <a:cxn ang="0">
                    <a:pos x="68" y="52"/>
                  </a:cxn>
                  <a:cxn ang="0">
                    <a:pos x="67" y="53"/>
                  </a:cxn>
                  <a:cxn ang="0">
                    <a:pos x="2" y="53"/>
                  </a:cxn>
                  <a:cxn ang="0">
                    <a:pos x="0" y="52"/>
                  </a:cxn>
                  <a:cxn ang="0">
                    <a:pos x="0" y="44"/>
                  </a:cxn>
                  <a:cxn ang="0">
                    <a:pos x="2" y="43"/>
                  </a:cxn>
                  <a:cxn ang="0">
                    <a:pos x="67" y="43"/>
                  </a:cxn>
                  <a:cxn ang="0">
                    <a:pos x="68" y="44"/>
                  </a:cxn>
                  <a:cxn ang="0">
                    <a:pos x="68" y="52"/>
                  </a:cxn>
                  <a:cxn ang="0">
                    <a:pos x="68" y="23"/>
                  </a:cxn>
                  <a:cxn ang="0">
                    <a:pos x="67" y="24"/>
                  </a:cxn>
                  <a:cxn ang="0">
                    <a:pos x="26" y="24"/>
                  </a:cxn>
                  <a:cxn ang="0">
                    <a:pos x="25" y="23"/>
                  </a:cxn>
                  <a:cxn ang="0">
                    <a:pos x="25" y="15"/>
                  </a:cxn>
                  <a:cxn ang="0">
                    <a:pos x="26" y="14"/>
                  </a:cxn>
                  <a:cxn ang="0">
                    <a:pos x="67" y="14"/>
                  </a:cxn>
                  <a:cxn ang="0">
                    <a:pos x="68" y="15"/>
                  </a:cxn>
                  <a:cxn ang="0">
                    <a:pos x="68" y="23"/>
                  </a:cxn>
                  <a:cxn ang="0">
                    <a:pos x="68" y="37"/>
                  </a:cxn>
                  <a:cxn ang="0">
                    <a:pos x="67" y="38"/>
                  </a:cxn>
                  <a:cxn ang="0">
                    <a:pos x="26" y="38"/>
                  </a:cxn>
                  <a:cxn ang="0">
                    <a:pos x="25" y="37"/>
                  </a:cxn>
                  <a:cxn ang="0">
                    <a:pos x="25" y="30"/>
                  </a:cxn>
                  <a:cxn ang="0">
                    <a:pos x="26" y="29"/>
                  </a:cxn>
                  <a:cxn ang="0">
                    <a:pos x="67" y="29"/>
                  </a:cxn>
                  <a:cxn ang="0">
                    <a:pos x="68" y="30"/>
                  </a:cxn>
                  <a:cxn ang="0">
                    <a:pos x="68" y="37"/>
                  </a:cxn>
                </a:cxnLst>
                <a:rect l="0" t="0" r="r" b="b"/>
                <a:pathLst>
                  <a:path w="68" h="53">
                    <a:moveTo>
                      <a:pt x="68" y="8"/>
                    </a:moveTo>
                    <a:cubicBezTo>
                      <a:pt x="68" y="9"/>
                      <a:pt x="68" y="9"/>
                      <a:pt x="67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9"/>
                      <a:pt x="0" y="8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8" y="0"/>
                      <a:pt x="68" y="0"/>
                      <a:pt x="68" y="1"/>
                    </a:cubicBezTo>
                    <a:lnTo>
                      <a:pt x="68" y="8"/>
                    </a:lnTo>
                    <a:close/>
                    <a:moveTo>
                      <a:pt x="13" y="27"/>
                    </a:moveTo>
                    <a:cubicBezTo>
                      <a:pt x="3" y="38"/>
                      <a:pt x="3" y="38"/>
                      <a:pt x="3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" y="38"/>
                      <a:pt x="0" y="38"/>
                      <a:pt x="0" y="37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1" y="14"/>
                      <a:pt x="2" y="14"/>
                    </a:cubicBezTo>
                    <a:cubicBezTo>
                      <a:pt x="2" y="14"/>
                      <a:pt x="2" y="14"/>
                      <a:pt x="3" y="14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7"/>
                      <a:pt x="14" y="27"/>
                      <a:pt x="13" y="27"/>
                    </a:cubicBezTo>
                    <a:close/>
                    <a:moveTo>
                      <a:pt x="68" y="52"/>
                    </a:moveTo>
                    <a:cubicBezTo>
                      <a:pt x="68" y="52"/>
                      <a:pt x="68" y="53"/>
                      <a:pt x="67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1" y="53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1" y="43"/>
                      <a:pt x="2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8" y="43"/>
                      <a:pt x="68" y="44"/>
                      <a:pt x="68" y="44"/>
                    </a:cubicBezTo>
                    <a:lnTo>
                      <a:pt x="68" y="52"/>
                    </a:lnTo>
                    <a:close/>
                    <a:moveTo>
                      <a:pt x="68" y="23"/>
                    </a:moveTo>
                    <a:cubicBezTo>
                      <a:pt x="68" y="23"/>
                      <a:pt x="68" y="24"/>
                      <a:pt x="67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5" y="23"/>
                      <a:pt x="25" y="23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4"/>
                      <a:pt x="26" y="14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8" y="14"/>
                      <a:pt x="68" y="15"/>
                      <a:pt x="68" y="15"/>
                    </a:cubicBezTo>
                    <a:lnTo>
                      <a:pt x="68" y="23"/>
                    </a:lnTo>
                    <a:close/>
                    <a:moveTo>
                      <a:pt x="68" y="37"/>
                    </a:moveTo>
                    <a:cubicBezTo>
                      <a:pt x="68" y="38"/>
                      <a:pt x="68" y="38"/>
                      <a:pt x="67" y="38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5" y="38"/>
                      <a:pt x="25" y="38"/>
                      <a:pt x="25" y="37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29"/>
                      <a:pt x="25" y="29"/>
                      <a:pt x="26" y="29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8" y="29"/>
                      <a:pt x="68" y="29"/>
                      <a:pt x="68" y="30"/>
                    </a:cubicBezTo>
                    <a:lnTo>
                      <a:pt x="68" y="37"/>
                    </a:lnTo>
                    <a:close/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</a:ln>
              <a:effectLst>
                <a:outerShdw blurRad="1905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 sz="11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4918522" y="1727124"/>
              <a:ext cx="1377241" cy="1496118"/>
              <a:chOff x="6533684" y="2072270"/>
              <a:chExt cx="1836321" cy="1994823"/>
            </a:xfrm>
          </p:grpSpPr>
          <p:cxnSp>
            <p:nvCxnSpPr>
              <p:cNvPr id="47" name="Straight Connector 16"/>
              <p:cNvCxnSpPr/>
              <p:nvPr>
                <p:custDataLst>
                  <p:tags r:id="rId8"/>
                </p:custDataLst>
              </p:nvPr>
            </p:nvCxnSpPr>
            <p:spPr>
              <a:xfrm rot="5400000">
                <a:off x="7208955" y="3823070"/>
                <a:ext cx="485778" cy="2268"/>
              </a:xfrm>
              <a:prstGeom prst="line">
                <a:avLst/>
              </a:prstGeom>
              <a:ln>
                <a:solidFill>
                  <a:srgbClr val="4F97CD"/>
                </a:solidFill>
                <a:prstDash val="sysDot"/>
                <a:tailEnd type="oval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48" name="Rectangle: Rounded Corners 18"/>
              <p:cNvSpPr/>
              <p:nvPr>
                <p:custDataLst>
                  <p:tags r:id="rId9"/>
                </p:custDataLst>
              </p:nvPr>
            </p:nvSpPr>
            <p:spPr>
              <a:xfrm rot="10800000">
                <a:off x="6533684" y="2072270"/>
                <a:ext cx="1836321" cy="1514581"/>
              </a:xfrm>
              <a:prstGeom prst="roundRect">
                <a:avLst>
                  <a:gd name="adj" fmla="val 10000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 sz="1100" dirty="0">
                  <a:cs typeface="+mn-ea"/>
                  <a:sym typeface="+mn-lt"/>
                </a:endParaRPr>
              </a:p>
            </p:txBody>
          </p:sp>
          <p:sp>
            <p:nvSpPr>
              <p:cNvPr id="50" name="Freeform: Shape 21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7179785" y="2555325"/>
                <a:ext cx="544118" cy="548470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1" y="27"/>
                  </a:cxn>
                  <a:cxn ang="0">
                    <a:pos x="30" y="17"/>
                  </a:cxn>
                  <a:cxn ang="0">
                    <a:pos x="9" y="37"/>
                  </a:cxn>
                  <a:cxn ang="0">
                    <a:pos x="9" y="48"/>
                  </a:cxn>
                  <a:cxn ang="0">
                    <a:pos x="20" y="48"/>
                  </a:cxn>
                  <a:cxn ang="0">
                    <a:pos x="41" y="27"/>
                  </a:cxn>
                  <a:cxn ang="0">
                    <a:pos x="21" y="43"/>
                  </a:cxn>
                  <a:cxn ang="0">
                    <a:pos x="19" y="44"/>
                  </a:cxn>
                  <a:cxn ang="0">
                    <a:pos x="17" y="44"/>
                  </a:cxn>
                  <a:cxn ang="0">
                    <a:pos x="17" y="41"/>
                  </a:cxn>
                  <a:cxn ang="0">
                    <a:pos x="13" y="41"/>
                  </a:cxn>
                  <a:cxn ang="0">
                    <a:pos x="13" y="39"/>
                  </a:cxn>
                  <a:cxn ang="0">
                    <a:pos x="15" y="37"/>
                  </a:cxn>
                  <a:cxn ang="0">
                    <a:pos x="21" y="43"/>
                  </a:cxn>
                  <a:cxn ang="0">
                    <a:pos x="31" y="23"/>
                  </a:cxn>
                  <a:cxn ang="0">
                    <a:pos x="20" y="34"/>
                  </a:cxn>
                  <a:cxn ang="0">
                    <a:pos x="19" y="34"/>
                  </a:cxn>
                  <a:cxn ang="0">
                    <a:pos x="19" y="33"/>
                  </a:cxn>
                  <a:cxn ang="0">
                    <a:pos x="30" y="22"/>
                  </a:cxn>
                  <a:cxn ang="0">
                    <a:pos x="31" y="22"/>
                  </a:cxn>
                  <a:cxn ang="0">
                    <a:pos x="31" y="23"/>
                  </a:cxn>
                  <a:cxn ang="0">
                    <a:pos x="47" y="22"/>
                  </a:cxn>
                  <a:cxn ang="0">
                    <a:pos x="47" y="16"/>
                  </a:cxn>
                  <a:cxn ang="0">
                    <a:pos x="41" y="11"/>
                  </a:cxn>
                  <a:cxn ang="0">
                    <a:pos x="36" y="11"/>
                  </a:cxn>
                  <a:cxn ang="0">
                    <a:pos x="33" y="14"/>
                  </a:cxn>
                  <a:cxn ang="0">
                    <a:pos x="43" y="25"/>
                  </a:cxn>
                  <a:cxn ang="0">
                    <a:pos x="47" y="22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1" y="27"/>
                    </a:moveTo>
                    <a:cubicBezTo>
                      <a:pt x="30" y="17"/>
                      <a:pt x="30" y="17"/>
                      <a:pt x="30" y="1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20" y="48"/>
                      <a:pt x="20" y="48"/>
                      <a:pt x="20" y="48"/>
                    </a:cubicBezTo>
                    <a:lnTo>
                      <a:pt x="41" y="27"/>
                    </a:lnTo>
                    <a:close/>
                    <a:moveTo>
                      <a:pt x="21" y="43"/>
                    </a:moveTo>
                    <a:cubicBezTo>
                      <a:pt x="19" y="44"/>
                      <a:pt x="19" y="44"/>
                      <a:pt x="19" y="44"/>
                    </a:cubicBezTo>
                    <a:cubicBezTo>
                      <a:pt x="17" y="44"/>
                      <a:pt x="17" y="44"/>
                      <a:pt x="17" y="44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5" y="37"/>
                      <a:pt x="15" y="37"/>
                      <a:pt x="15" y="37"/>
                    </a:cubicBezTo>
                    <a:lnTo>
                      <a:pt x="21" y="43"/>
                    </a:lnTo>
                    <a:close/>
                    <a:moveTo>
                      <a:pt x="31" y="23"/>
                    </a:moveTo>
                    <a:cubicBezTo>
                      <a:pt x="20" y="34"/>
                      <a:pt x="20" y="34"/>
                      <a:pt x="20" y="34"/>
                    </a:cubicBezTo>
                    <a:cubicBezTo>
                      <a:pt x="19" y="34"/>
                      <a:pt x="19" y="35"/>
                      <a:pt x="19" y="34"/>
                    </a:cubicBezTo>
                    <a:cubicBezTo>
                      <a:pt x="18" y="34"/>
                      <a:pt x="18" y="33"/>
                      <a:pt x="19" y="33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1" y="22"/>
                      <a:pt x="31" y="22"/>
                    </a:cubicBezTo>
                    <a:cubicBezTo>
                      <a:pt x="31" y="22"/>
                      <a:pt x="31" y="23"/>
                      <a:pt x="31" y="23"/>
                    </a:cubicBezTo>
                    <a:close/>
                    <a:moveTo>
                      <a:pt x="47" y="22"/>
                    </a:moveTo>
                    <a:cubicBezTo>
                      <a:pt x="48" y="20"/>
                      <a:pt x="48" y="18"/>
                      <a:pt x="47" y="16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0" y="9"/>
                      <a:pt x="37" y="9"/>
                      <a:pt x="36" y="11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43" y="25"/>
                      <a:pt x="43" y="25"/>
                      <a:pt x="43" y="25"/>
                    </a:cubicBezTo>
                    <a:lnTo>
                      <a:pt x="47" y="22"/>
                    </a:lnTo>
                    <a:close/>
                  </a:path>
                </a:pathLst>
              </a:custGeom>
              <a:solidFill>
                <a:srgbClr val="4F97CD"/>
              </a:solidFill>
              <a:ln w="9525">
                <a:noFill/>
                <a:round/>
              </a:ln>
              <a:effectLst>
                <a:outerShdw blurRad="1905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 sz="1100" dirty="0">
                  <a:cs typeface="+mn-ea"/>
                  <a:sym typeface="+mn-lt"/>
                </a:endParaRPr>
              </a:p>
            </p:txBody>
          </p:sp>
        </p:grpSp>
      </p:grpSp>
      <p:pic>
        <p:nvPicPr>
          <p:cNvPr id="8" name="图片 7" descr="带式给煤机 (15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84755" y="3989070"/>
            <a:ext cx="2080895" cy="2080895"/>
          </a:xfrm>
          <a:prstGeom prst="rect">
            <a:avLst/>
          </a:prstGeom>
        </p:spPr>
      </p:pic>
      <p:pic>
        <p:nvPicPr>
          <p:cNvPr id="9" name="图片 8" descr="带式给煤机 (2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61605" y="3997960"/>
            <a:ext cx="2080895" cy="2080895"/>
          </a:xfrm>
          <a:prstGeom prst="rect">
            <a:avLst/>
          </a:prstGeom>
        </p:spPr>
      </p:pic>
      <p:pic>
        <p:nvPicPr>
          <p:cNvPr id="10" name="图片 9" descr="带式给煤机 (3)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60010" y="3997960"/>
            <a:ext cx="2080895" cy="2080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0">
            <a:off x="256540" y="445135"/>
            <a:ext cx="641985" cy="561340"/>
            <a:chOff x="481265" y="545432"/>
            <a:chExt cx="641683" cy="561473"/>
          </a:xfrm>
        </p:grpSpPr>
        <p:sp>
          <p:nvSpPr>
            <p:cNvPr id="2" name="圆: 空心 1"/>
            <p:cNvSpPr/>
            <p:nvPr/>
          </p:nvSpPr>
          <p:spPr>
            <a:xfrm>
              <a:off x="689812" y="545432"/>
              <a:ext cx="433136" cy="433136"/>
            </a:xfrm>
            <a:prstGeom prst="donut">
              <a:avLst/>
            </a:prstGeom>
            <a:solidFill>
              <a:srgbClr val="4F9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481265" y="882316"/>
              <a:ext cx="224589" cy="2245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71877" y="1239843"/>
            <a:ext cx="3142397" cy="4318709"/>
            <a:chOff x="4060508" y="1456449"/>
            <a:chExt cx="3142397" cy="4318709"/>
          </a:xfrm>
        </p:grpSpPr>
        <p:sp>
          <p:nvSpPr>
            <p:cNvPr id="9" name="Rectangle: Rounded Corners 6"/>
            <p:cNvSpPr/>
            <p:nvPr/>
          </p:nvSpPr>
          <p:spPr>
            <a:xfrm>
              <a:off x="4060508" y="1593225"/>
              <a:ext cx="3142397" cy="418193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11200" dist="254000" dir="2700000" sx="102000" sy="102000" algn="tl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0" name="Group 1"/>
            <p:cNvGrpSpPr/>
            <p:nvPr/>
          </p:nvGrpSpPr>
          <p:grpSpPr>
            <a:xfrm>
              <a:off x="5216706" y="1456449"/>
              <a:ext cx="1024310" cy="1111700"/>
              <a:chOff x="1406803" y="1297306"/>
              <a:chExt cx="1246514" cy="1352862"/>
            </a:xfrm>
          </p:grpSpPr>
          <p:sp>
            <p:nvSpPr>
              <p:cNvPr id="12" name="Freeform: Shape 5"/>
              <p:cNvSpPr/>
              <p:nvPr/>
            </p:nvSpPr>
            <p:spPr>
              <a:xfrm>
                <a:off x="1406803" y="1297306"/>
                <a:ext cx="1246514" cy="1352862"/>
              </a:xfrm>
              <a:custGeom>
                <a:avLst/>
                <a:gdLst>
                  <a:gd name="connsiteX0" fmla="*/ 3819289 w 7629070"/>
                  <a:gd name="connsiteY0" fmla="*/ 0 h 8279952"/>
                  <a:gd name="connsiteX1" fmla="*/ 3867264 w 7629070"/>
                  <a:gd name="connsiteY1" fmla="*/ 866 h 8279952"/>
                  <a:gd name="connsiteX2" fmla="*/ 3915668 w 7629070"/>
                  <a:gd name="connsiteY2" fmla="*/ 3026 h 8279952"/>
                  <a:gd name="connsiteX3" fmla="*/ 3963642 w 7629070"/>
                  <a:gd name="connsiteY3" fmla="*/ 6916 h 8279952"/>
                  <a:gd name="connsiteX4" fmla="*/ 4011183 w 7629070"/>
                  <a:gd name="connsiteY4" fmla="*/ 12103 h 8279952"/>
                  <a:gd name="connsiteX5" fmla="*/ 4059589 w 7629070"/>
                  <a:gd name="connsiteY5" fmla="*/ 18585 h 8279952"/>
                  <a:gd name="connsiteX6" fmla="*/ 4107129 w 7629070"/>
                  <a:gd name="connsiteY6" fmla="*/ 26364 h 8279952"/>
                  <a:gd name="connsiteX7" fmla="*/ 4154238 w 7629070"/>
                  <a:gd name="connsiteY7" fmla="*/ 35872 h 8279952"/>
                  <a:gd name="connsiteX8" fmla="*/ 4201781 w 7629070"/>
                  <a:gd name="connsiteY8" fmla="*/ 46246 h 8279952"/>
                  <a:gd name="connsiteX9" fmla="*/ 4248890 w 7629070"/>
                  <a:gd name="connsiteY9" fmla="*/ 57914 h 8279952"/>
                  <a:gd name="connsiteX10" fmla="*/ 4295567 w 7629070"/>
                  <a:gd name="connsiteY10" fmla="*/ 71312 h 8279952"/>
                  <a:gd name="connsiteX11" fmla="*/ 4342242 w 7629070"/>
                  <a:gd name="connsiteY11" fmla="*/ 86439 h 8279952"/>
                  <a:gd name="connsiteX12" fmla="*/ 4388488 w 7629070"/>
                  <a:gd name="connsiteY12" fmla="*/ 102431 h 8279952"/>
                  <a:gd name="connsiteX13" fmla="*/ 4433868 w 7629070"/>
                  <a:gd name="connsiteY13" fmla="*/ 120150 h 8279952"/>
                  <a:gd name="connsiteX14" fmla="*/ 4479248 w 7629070"/>
                  <a:gd name="connsiteY14" fmla="*/ 138734 h 8279952"/>
                  <a:gd name="connsiteX15" fmla="*/ 4524628 w 7629070"/>
                  <a:gd name="connsiteY15" fmla="*/ 159048 h 8279952"/>
                  <a:gd name="connsiteX16" fmla="*/ 4568712 w 7629070"/>
                  <a:gd name="connsiteY16" fmla="*/ 180657 h 8279952"/>
                  <a:gd name="connsiteX17" fmla="*/ 6139734 w 7629070"/>
                  <a:gd name="connsiteY17" fmla="*/ 1086533 h 8279952"/>
                  <a:gd name="connsiteX18" fmla="*/ 6156589 w 7629070"/>
                  <a:gd name="connsiteY18" fmla="*/ 1096473 h 8279952"/>
                  <a:gd name="connsiteX19" fmla="*/ 6173445 w 7629070"/>
                  <a:gd name="connsiteY19" fmla="*/ 1105983 h 8279952"/>
                  <a:gd name="connsiteX20" fmla="*/ 6190301 w 7629070"/>
                  <a:gd name="connsiteY20" fmla="*/ 1115923 h 8279952"/>
                  <a:gd name="connsiteX21" fmla="*/ 6207588 w 7629070"/>
                  <a:gd name="connsiteY21" fmla="*/ 1124999 h 8279952"/>
                  <a:gd name="connsiteX22" fmla="*/ 6224012 w 7629070"/>
                  <a:gd name="connsiteY22" fmla="*/ 1134507 h 8279952"/>
                  <a:gd name="connsiteX23" fmla="*/ 6241299 w 7629070"/>
                  <a:gd name="connsiteY23" fmla="*/ 1143150 h 8279952"/>
                  <a:gd name="connsiteX24" fmla="*/ 6257289 w 7629070"/>
                  <a:gd name="connsiteY24" fmla="*/ 1152658 h 8279952"/>
                  <a:gd name="connsiteX25" fmla="*/ 6273281 w 7629070"/>
                  <a:gd name="connsiteY25" fmla="*/ 1161303 h 8279952"/>
                  <a:gd name="connsiteX26" fmla="*/ 6929782 w 7629070"/>
                  <a:gd name="connsiteY26" fmla="*/ 1547684 h 8279952"/>
                  <a:gd name="connsiteX27" fmla="*/ 6947503 w 7629070"/>
                  <a:gd name="connsiteY27" fmla="*/ 1559785 h 8279952"/>
                  <a:gd name="connsiteX28" fmla="*/ 6963061 w 7629070"/>
                  <a:gd name="connsiteY28" fmla="*/ 1571454 h 8279952"/>
                  <a:gd name="connsiteX29" fmla="*/ 6976891 w 7629070"/>
                  <a:gd name="connsiteY29" fmla="*/ 1582691 h 8279952"/>
                  <a:gd name="connsiteX30" fmla="*/ 6989857 w 7629070"/>
                  <a:gd name="connsiteY30" fmla="*/ 1593064 h 8279952"/>
                  <a:gd name="connsiteX31" fmla="*/ 7012331 w 7629070"/>
                  <a:gd name="connsiteY31" fmla="*/ 1611649 h 8279952"/>
                  <a:gd name="connsiteX32" fmla="*/ 7030915 w 7629070"/>
                  <a:gd name="connsiteY32" fmla="*/ 1628936 h 8279952"/>
                  <a:gd name="connsiteX33" fmla="*/ 7048203 w 7629070"/>
                  <a:gd name="connsiteY33" fmla="*/ 1644926 h 8279952"/>
                  <a:gd name="connsiteX34" fmla="*/ 7064195 w 7629070"/>
                  <a:gd name="connsiteY34" fmla="*/ 1660487 h 8279952"/>
                  <a:gd name="connsiteX35" fmla="*/ 7072406 w 7629070"/>
                  <a:gd name="connsiteY35" fmla="*/ 1667832 h 8279952"/>
                  <a:gd name="connsiteX36" fmla="*/ 7081051 w 7629070"/>
                  <a:gd name="connsiteY36" fmla="*/ 1675613 h 8279952"/>
                  <a:gd name="connsiteX37" fmla="*/ 7090125 w 7629070"/>
                  <a:gd name="connsiteY37" fmla="*/ 1683392 h 8279952"/>
                  <a:gd name="connsiteX38" fmla="*/ 7099633 w 7629070"/>
                  <a:gd name="connsiteY38" fmla="*/ 1691172 h 8279952"/>
                  <a:gd name="connsiteX39" fmla="*/ 7115193 w 7629070"/>
                  <a:gd name="connsiteY39" fmla="*/ 1701977 h 8279952"/>
                  <a:gd name="connsiteX40" fmla="*/ 7125565 w 7629070"/>
                  <a:gd name="connsiteY40" fmla="*/ 1709324 h 8279952"/>
                  <a:gd name="connsiteX41" fmla="*/ 7130752 w 7629070"/>
                  <a:gd name="connsiteY41" fmla="*/ 1713646 h 8279952"/>
                  <a:gd name="connsiteX42" fmla="*/ 7135939 w 7629070"/>
                  <a:gd name="connsiteY42" fmla="*/ 1717967 h 8279952"/>
                  <a:gd name="connsiteX43" fmla="*/ 7142421 w 7629070"/>
                  <a:gd name="connsiteY43" fmla="*/ 1723586 h 8279952"/>
                  <a:gd name="connsiteX44" fmla="*/ 7150200 w 7629070"/>
                  <a:gd name="connsiteY44" fmla="*/ 1732230 h 8279952"/>
                  <a:gd name="connsiteX45" fmla="*/ 7176997 w 7629070"/>
                  <a:gd name="connsiteY45" fmla="*/ 1762052 h 8279952"/>
                  <a:gd name="connsiteX46" fmla="*/ 7203361 w 7629070"/>
                  <a:gd name="connsiteY46" fmla="*/ 1792737 h 8279952"/>
                  <a:gd name="connsiteX47" fmla="*/ 7228859 w 7629070"/>
                  <a:gd name="connsiteY47" fmla="*/ 1822990 h 8279952"/>
                  <a:gd name="connsiteX48" fmla="*/ 7253927 w 7629070"/>
                  <a:gd name="connsiteY48" fmla="*/ 1854109 h 8279952"/>
                  <a:gd name="connsiteX49" fmla="*/ 7278563 w 7629070"/>
                  <a:gd name="connsiteY49" fmla="*/ 1885658 h 8279952"/>
                  <a:gd name="connsiteX50" fmla="*/ 7302332 w 7629070"/>
                  <a:gd name="connsiteY50" fmla="*/ 1917640 h 8279952"/>
                  <a:gd name="connsiteX51" fmla="*/ 7325237 w 7629070"/>
                  <a:gd name="connsiteY51" fmla="*/ 1950056 h 8279952"/>
                  <a:gd name="connsiteX52" fmla="*/ 7347280 w 7629070"/>
                  <a:gd name="connsiteY52" fmla="*/ 1982901 h 8279952"/>
                  <a:gd name="connsiteX53" fmla="*/ 7368891 w 7629070"/>
                  <a:gd name="connsiteY53" fmla="*/ 2016181 h 8279952"/>
                  <a:gd name="connsiteX54" fmla="*/ 7389636 w 7629070"/>
                  <a:gd name="connsiteY54" fmla="*/ 2049460 h 8279952"/>
                  <a:gd name="connsiteX55" fmla="*/ 7409949 w 7629070"/>
                  <a:gd name="connsiteY55" fmla="*/ 2083603 h 8279952"/>
                  <a:gd name="connsiteX56" fmla="*/ 7428965 w 7629070"/>
                  <a:gd name="connsiteY56" fmla="*/ 2117746 h 8279952"/>
                  <a:gd name="connsiteX57" fmla="*/ 7447982 w 7629070"/>
                  <a:gd name="connsiteY57" fmla="*/ 2152753 h 8279952"/>
                  <a:gd name="connsiteX58" fmla="*/ 7465269 w 7629070"/>
                  <a:gd name="connsiteY58" fmla="*/ 2188193 h 8279952"/>
                  <a:gd name="connsiteX59" fmla="*/ 7482557 w 7629070"/>
                  <a:gd name="connsiteY59" fmla="*/ 2223633 h 8279952"/>
                  <a:gd name="connsiteX60" fmla="*/ 7498549 w 7629070"/>
                  <a:gd name="connsiteY60" fmla="*/ 2259505 h 8279952"/>
                  <a:gd name="connsiteX61" fmla="*/ 7513675 w 7629070"/>
                  <a:gd name="connsiteY61" fmla="*/ 2296242 h 8279952"/>
                  <a:gd name="connsiteX62" fmla="*/ 7527937 w 7629070"/>
                  <a:gd name="connsiteY62" fmla="*/ 2332977 h 8279952"/>
                  <a:gd name="connsiteX63" fmla="*/ 7541768 w 7629070"/>
                  <a:gd name="connsiteY63" fmla="*/ 2370146 h 8279952"/>
                  <a:gd name="connsiteX64" fmla="*/ 7553869 w 7629070"/>
                  <a:gd name="connsiteY64" fmla="*/ 2407747 h 8279952"/>
                  <a:gd name="connsiteX65" fmla="*/ 7565971 w 7629070"/>
                  <a:gd name="connsiteY65" fmla="*/ 2446213 h 8279952"/>
                  <a:gd name="connsiteX66" fmla="*/ 7576343 w 7629070"/>
                  <a:gd name="connsiteY66" fmla="*/ 2485109 h 8279952"/>
                  <a:gd name="connsiteX67" fmla="*/ 7586283 w 7629070"/>
                  <a:gd name="connsiteY67" fmla="*/ 2524007 h 8279952"/>
                  <a:gd name="connsiteX68" fmla="*/ 7594927 w 7629070"/>
                  <a:gd name="connsiteY68" fmla="*/ 2563337 h 8279952"/>
                  <a:gd name="connsiteX69" fmla="*/ 7602707 w 7629070"/>
                  <a:gd name="connsiteY69" fmla="*/ 2603530 h 8279952"/>
                  <a:gd name="connsiteX70" fmla="*/ 7610053 w 7629070"/>
                  <a:gd name="connsiteY70" fmla="*/ 2643725 h 8279952"/>
                  <a:gd name="connsiteX71" fmla="*/ 7615673 w 7629070"/>
                  <a:gd name="connsiteY71" fmla="*/ 2684784 h 8279952"/>
                  <a:gd name="connsiteX72" fmla="*/ 7620427 w 7629070"/>
                  <a:gd name="connsiteY72" fmla="*/ 2725841 h 8279952"/>
                  <a:gd name="connsiteX73" fmla="*/ 7624317 w 7629070"/>
                  <a:gd name="connsiteY73" fmla="*/ 2767765 h 8279952"/>
                  <a:gd name="connsiteX74" fmla="*/ 7626909 w 7629070"/>
                  <a:gd name="connsiteY74" fmla="*/ 2809687 h 8279952"/>
                  <a:gd name="connsiteX75" fmla="*/ 7628638 w 7629070"/>
                  <a:gd name="connsiteY75" fmla="*/ 2852475 h 8279952"/>
                  <a:gd name="connsiteX76" fmla="*/ 7629070 w 7629070"/>
                  <a:gd name="connsiteY76" fmla="*/ 2895260 h 8279952"/>
                  <a:gd name="connsiteX77" fmla="*/ 7629070 w 7629070"/>
                  <a:gd name="connsiteY77" fmla="*/ 5384692 h 8279952"/>
                  <a:gd name="connsiteX78" fmla="*/ 7628638 w 7629070"/>
                  <a:gd name="connsiteY78" fmla="*/ 5418835 h 8279952"/>
                  <a:gd name="connsiteX79" fmla="*/ 7626909 w 7629070"/>
                  <a:gd name="connsiteY79" fmla="*/ 5453410 h 8279952"/>
                  <a:gd name="connsiteX80" fmla="*/ 7624749 w 7629070"/>
                  <a:gd name="connsiteY80" fmla="*/ 5488418 h 8279952"/>
                  <a:gd name="connsiteX81" fmla="*/ 7621723 w 7629070"/>
                  <a:gd name="connsiteY81" fmla="*/ 5523858 h 8279952"/>
                  <a:gd name="connsiteX82" fmla="*/ 7617833 w 7629070"/>
                  <a:gd name="connsiteY82" fmla="*/ 5560162 h 8279952"/>
                  <a:gd name="connsiteX83" fmla="*/ 7612646 w 7629070"/>
                  <a:gd name="connsiteY83" fmla="*/ 5595602 h 8279952"/>
                  <a:gd name="connsiteX84" fmla="*/ 7606596 w 7629070"/>
                  <a:gd name="connsiteY84" fmla="*/ 5632339 h 8279952"/>
                  <a:gd name="connsiteX85" fmla="*/ 7600114 w 7629070"/>
                  <a:gd name="connsiteY85" fmla="*/ 5668643 h 8279952"/>
                  <a:gd name="connsiteX86" fmla="*/ 7592335 w 7629070"/>
                  <a:gd name="connsiteY86" fmla="*/ 5705378 h 8279952"/>
                  <a:gd name="connsiteX87" fmla="*/ 7584122 w 7629070"/>
                  <a:gd name="connsiteY87" fmla="*/ 5742116 h 8279952"/>
                  <a:gd name="connsiteX88" fmla="*/ 7575045 w 7629070"/>
                  <a:gd name="connsiteY88" fmla="*/ 5778853 h 8279952"/>
                  <a:gd name="connsiteX89" fmla="*/ 7565537 w 7629070"/>
                  <a:gd name="connsiteY89" fmla="*/ 5815588 h 8279952"/>
                  <a:gd name="connsiteX90" fmla="*/ 7554300 w 7629070"/>
                  <a:gd name="connsiteY90" fmla="*/ 5852326 h 8279952"/>
                  <a:gd name="connsiteX91" fmla="*/ 7543063 w 7629070"/>
                  <a:gd name="connsiteY91" fmla="*/ 5888629 h 8279952"/>
                  <a:gd name="connsiteX92" fmla="*/ 7531395 w 7629070"/>
                  <a:gd name="connsiteY92" fmla="*/ 5924933 h 8279952"/>
                  <a:gd name="connsiteX93" fmla="*/ 7518860 w 7629070"/>
                  <a:gd name="connsiteY93" fmla="*/ 5960373 h 8279952"/>
                  <a:gd name="connsiteX94" fmla="*/ 7505463 w 7629070"/>
                  <a:gd name="connsiteY94" fmla="*/ 5996245 h 8279952"/>
                  <a:gd name="connsiteX95" fmla="*/ 7491201 w 7629070"/>
                  <a:gd name="connsiteY95" fmla="*/ 6031253 h 8279952"/>
                  <a:gd name="connsiteX96" fmla="*/ 7476506 w 7629070"/>
                  <a:gd name="connsiteY96" fmla="*/ 6066260 h 8279952"/>
                  <a:gd name="connsiteX97" fmla="*/ 7461379 w 7629070"/>
                  <a:gd name="connsiteY97" fmla="*/ 6100404 h 8279952"/>
                  <a:gd name="connsiteX98" fmla="*/ 7445387 w 7629070"/>
                  <a:gd name="connsiteY98" fmla="*/ 6133682 h 8279952"/>
                  <a:gd name="connsiteX99" fmla="*/ 7428532 w 7629070"/>
                  <a:gd name="connsiteY99" fmla="*/ 6166961 h 8279952"/>
                  <a:gd name="connsiteX100" fmla="*/ 7411677 w 7629070"/>
                  <a:gd name="connsiteY100" fmla="*/ 6198944 h 8279952"/>
                  <a:gd name="connsiteX101" fmla="*/ 7393957 w 7629070"/>
                  <a:gd name="connsiteY101" fmla="*/ 6230494 h 8279952"/>
                  <a:gd name="connsiteX102" fmla="*/ 7375805 w 7629070"/>
                  <a:gd name="connsiteY102" fmla="*/ 6261611 h 8279952"/>
                  <a:gd name="connsiteX103" fmla="*/ 7357220 w 7629070"/>
                  <a:gd name="connsiteY103" fmla="*/ 6291864 h 8279952"/>
                  <a:gd name="connsiteX104" fmla="*/ 7337340 w 7629070"/>
                  <a:gd name="connsiteY104" fmla="*/ 6320822 h 8279952"/>
                  <a:gd name="connsiteX105" fmla="*/ 7317892 w 7629070"/>
                  <a:gd name="connsiteY105" fmla="*/ 6348483 h 8279952"/>
                  <a:gd name="connsiteX106" fmla="*/ 7297579 w 7629070"/>
                  <a:gd name="connsiteY106" fmla="*/ 6375710 h 8279952"/>
                  <a:gd name="connsiteX107" fmla="*/ 7277265 w 7629070"/>
                  <a:gd name="connsiteY107" fmla="*/ 6401642 h 8279952"/>
                  <a:gd name="connsiteX108" fmla="*/ 7256089 w 7629070"/>
                  <a:gd name="connsiteY108" fmla="*/ 6426277 h 8279952"/>
                  <a:gd name="connsiteX109" fmla="*/ 7234477 w 7629070"/>
                  <a:gd name="connsiteY109" fmla="*/ 6450048 h 8279952"/>
                  <a:gd name="connsiteX110" fmla="*/ 7220648 w 7629070"/>
                  <a:gd name="connsiteY110" fmla="*/ 6463878 h 8279952"/>
                  <a:gd name="connsiteX111" fmla="*/ 7208546 w 7629070"/>
                  <a:gd name="connsiteY111" fmla="*/ 6475978 h 8279952"/>
                  <a:gd name="connsiteX112" fmla="*/ 7202495 w 7629070"/>
                  <a:gd name="connsiteY112" fmla="*/ 6482031 h 8279952"/>
                  <a:gd name="connsiteX113" fmla="*/ 7196445 w 7629070"/>
                  <a:gd name="connsiteY113" fmla="*/ 6488513 h 8279952"/>
                  <a:gd name="connsiteX114" fmla="*/ 7190395 w 7629070"/>
                  <a:gd name="connsiteY114" fmla="*/ 6494997 h 8279952"/>
                  <a:gd name="connsiteX115" fmla="*/ 7183911 w 7629070"/>
                  <a:gd name="connsiteY115" fmla="*/ 6503208 h 8279952"/>
                  <a:gd name="connsiteX116" fmla="*/ 7160573 w 7629070"/>
                  <a:gd name="connsiteY116" fmla="*/ 6532164 h 8279952"/>
                  <a:gd name="connsiteX117" fmla="*/ 7145447 w 7629070"/>
                  <a:gd name="connsiteY117" fmla="*/ 6550317 h 8279952"/>
                  <a:gd name="connsiteX118" fmla="*/ 7139828 w 7629070"/>
                  <a:gd name="connsiteY118" fmla="*/ 6556367 h 8279952"/>
                  <a:gd name="connsiteX119" fmla="*/ 7135507 w 7629070"/>
                  <a:gd name="connsiteY119" fmla="*/ 6560256 h 8279952"/>
                  <a:gd name="connsiteX120" fmla="*/ 7132049 w 7629070"/>
                  <a:gd name="connsiteY120" fmla="*/ 6563282 h 8279952"/>
                  <a:gd name="connsiteX121" fmla="*/ 7129023 w 7629070"/>
                  <a:gd name="connsiteY121" fmla="*/ 6565443 h 8279952"/>
                  <a:gd name="connsiteX122" fmla="*/ 7122973 w 7629070"/>
                  <a:gd name="connsiteY122" fmla="*/ 6568901 h 8279952"/>
                  <a:gd name="connsiteX123" fmla="*/ 7115193 w 7629070"/>
                  <a:gd name="connsiteY123" fmla="*/ 6573654 h 8279952"/>
                  <a:gd name="connsiteX124" fmla="*/ 7110007 w 7629070"/>
                  <a:gd name="connsiteY124" fmla="*/ 6577977 h 8279952"/>
                  <a:gd name="connsiteX125" fmla="*/ 7103525 w 7629070"/>
                  <a:gd name="connsiteY125" fmla="*/ 6583162 h 8279952"/>
                  <a:gd name="connsiteX126" fmla="*/ 7094448 w 7629070"/>
                  <a:gd name="connsiteY126" fmla="*/ 6590510 h 8279952"/>
                  <a:gd name="connsiteX127" fmla="*/ 7084075 w 7629070"/>
                  <a:gd name="connsiteY127" fmla="*/ 6599586 h 8279952"/>
                  <a:gd name="connsiteX128" fmla="*/ 7064627 w 7629070"/>
                  <a:gd name="connsiteY128" fmla="*/ 6617739 h 8279952"/>
                  <a:gd name="connsiteX129" fmla="*/ 7044745 w 7629070"/>
                  <a:gd name="connsiteY129" fmla="*/ 6635458 h 8279952"/>
                  <a:gd name="connsiteX130" fmla="*/ 7025297 w 7629070"/>
                  <a:gd name="connsiteY130" fmla="*/ 6652314 h 8279952"/>
                  <a:gd name="connsiteX131" fmla="*/ 7004983 w 7629070"/>
                  <a:gd name="connsiteY131" fmla="*/ 6669601 h 8279952"/>
                  <a:gd name="connsiteX132" fmla="*/ 6984670 w 7629070"/>
                  <a:gd name="connsiteY132" fmla="*/ 6686025 h 8279952"/>
                  <a:gd name="connsiteX133" fmla="*/ 6964790 w 7629070"/>
                  <a:gd name="connsiteY133" fmla="*/ 6702017 h 8279952"/>
                  <a:gd name="connsiteX134" fmla="*/ 6944477 w 7629070"/>
                  <a:gd name="connsiteY134" fmla="*/ 6718007 h 8279952"/>
                  <a:gd name="connsiteX135" fmla="*/ 6923731 w 7629070"/>
                  <a:gd name="connsiteY135" fmla="*/ 6733565 h 8279952"/>
                  <a:gd name="connsiteX136" fmla="*/ 6902987 w 7629070"/>
                  <a:gd name="connsiteY136" fmla="*/ 6748692 h 8279952"/>
                  <a:gd name="connsiteX137" fmla="*/ 6882241 w 7629070"/>
                  <a:gd name="connsiteY137" fmla="*/ 6763821 h 8279952"/>
                  <a:gd name="connsiteX138" fmla="*/ 6861496 w 7629070"/>
                  <a:gd name="connsiteY138" fmla="*/ 6778514 h 8279952"/>
                  <a:gd name="connsiteX139" fmla="*/ 6840751 w 7629070"/>
                  <a:gd name="connsiteY139" fmla="*/ 6793209 h 8279952"/>
                  <a:gd name="connsiteX140" fmla="*/ 6798395 w 7629070"/>
                  <a:gd name="connsiteY140" fmla="*/ 6821733 h 8279952"/>
                  <a:gd name="connsiteX141" fmla="*/ 6755607 w 7629070"/>
                  <a:gd name="connsiteY141" fmla="*/ 6848962 h 8279952"/>
                  <a:gd name="connsiteX142" fmla="*/ 6711957 w 7629070"/>
                  <a:gd name="connsiteY142" fmla="*/ 6876189 h 8279952"/>
                  <a:gd name="connsiteX143" fmla="*/ 6667873 w 7629070"/>
                  <a:gd name="connsiteY143" fmla="*/ 6901689 h 8279952"/>
                  <a:gd name="connsiteX144" fmla="*/ 6623357 w 7629070"/>
                  <a:gd name="connsiteY144" fmla="*/ 6927621 h 8279952"/>
                  <a:gd name="connsiteX145" fmla="*/ 6577977 w 7629070"/>
                  <a:gd name="connsiteY145" fmla="*/ 6953120 h 8279952"/>
                  <a:gd name="connsiteX146" fmla="*/ 6531732 w 7629070"/>
                  <a:gd name="connsiteY146" fmla="*/ 6977755 h 8279952"/>
                  <a:gd name="connsiteX147" fmla="*/ 6485055 w 7629070"/>
                  <a:gd name="connsiteY147" fmla="*/ 7002823 h 8279952"/>
                  <a:gd name="connsiteX148" fmla="*/ 6437945 w 7629070"/>
                  <a:gd name="connsiteY148" fmla="*/ 7027458 h 8279952"/>
                  <a:gd name="connsiteX149" fmla="*/ 6389973 w 7629070"/>
                  <a:gd name="connsiteY149" fmla="*/ 7052524 h 8279952"/>
                  <a:gd name="connsiteX150" fmla="*/ 5602086 w 7629070"/>
                  <a:gd name="connsiteY150" fmla="*/ 7503302 h 8279952"/>
                  <a:gd name="connsiteX151" fmla="*/ 5569238 w 7629070"/>
                  <a:gd name="connsiteY151" fmla="*/ 7522750 h 8279952"/>
                  <a:gd name="connsiteX152" fmla="*/ 5535959 w 7629070"/>
                  <a:gd name="connsiteY152" fmla="*/ 7542200 h 8279952"/>
                  <a:gd name="connsiteX153" fmla="*/ 5503113 w 7629070"/>
                  <a:gd name="connsiteY153" fmla="*/ 7561216 h 8279952"/>
                  <a:gd name="connsiteX154" fmla="*/ 5470699 w 7629070"/>
                  <a:gd name="connsiteY154" fmla="*/ 7579801 h 8279952"/>
                  <a:gd name="connsiteX155" fmla="*/ 5437852 w 7629070"/>
                  <a:gd name="connsiteY155" fmla="*/ 7598385 h 8279952"/>
                  <a:gd name="connsiteX156" fmla="*/ 5405869 w 7629070"/>
                  <a:gd name="connsiteY156" fmla="*/ 7616968 h 8279952"/>
                  <a:gd name="connsiteX157" fmla="*/ 5373887 w 7629070"/>
                  <a:gd name="connsiteY157" fmla="*/ 7635552 h 8279952"/>
                  <a:gd name="connsiteX158" fmla="*/ 5341905 w 7629070"/>
                  <a:gd name="connsiteY158" fmla="*/ 7654137 h 8279952"/>
                  <a:gd name="connsiteX159" fmla="*/ 5309491 w 7629070"/>
                  <a:gd name="connsiteY159" fmla="*/ 7672721 h 8279952"/>
                  <a:gd name="connsiteX160" fmla="*/ 5277509 w 7629070"/>
                  <a:gd name="connsiteY160" fmla="*/ 7691738 h 8279952"/>
                  <a:gd name="connsiteX161" fmla="*/ 5245526 w 7629070"/>
                  <a:gd name="connsiteY161" fmla="*/ 7710322 h 8279952"/>
                  <a:gd name="connsiteX162" fmla="*/ 5213112 w 7629070"/>
                  <a:gd name="connsiteY162" fmla="*/ 7728907 h 8279952"/>
                  <a:gd name="connsiteX163" fmla="*/ 5181130 w 7629070"/>
                  <a:gd name="connsiteY163" fmla="*/ 7747923 h 8279952"/>
                  <a:gd name="connsiteX164" fmla="*/ 5148714 w 7629070"/>
                  <a:gd name="connsiteY164" fmla="*/ 7766939 h 8279952"/>
                  <a:gd name="connsiteX165" fmla="*/ 5116300 w 7629070"/>
                  <a:gd name="connsiteY165" fmla="*/ 7786389 h 8279952"/>
                  <a:gd name="connsiteX166" fmla="*/ 5083886 w 7629070"/>
                  <a:gd name="connsiteY166" fmla="*/ 7805837 h 8279952"/>
                  <a:gd name="connsiteX167" fmla="*/ 5050607 w 7629070"/>
                  <a:gd name="connsiteY167" fmla="*/ 7826150 h 8279952"/>
                  <a:gd name="connsiteX168" fmla="*/ 5018193 w 7629070"/>
                  <a:gd name="connsiteY168" fmla="*/ 7845599 h 8279952"/>
                  <a:gd name="connsiteX169" fmla="*/ 4985779 w 7629070"/>
                  <a:gd name="connsiteY169" fmla="*/ 7865047 h 8279952"/>
                  <a:gd name="connsiteX170" fmla="*/ 4953797 w 7629070"/>
                  <a:gd name="connsiteY170" fmla="*/ 7884065 h 8279952"/>
                  <a:gd name="connsiteX171" fmla="*/ 4922246 w 7629070"/>
                  <a:gd name="connsiteY171" fmla="*/ 7903081 h 8279952"/>
                  <a:gd name="connsiteX172" fmla="*/ 4890696 w 7629070"/>
                  <a:gd name="connsiteY172" fmla="*/ 7921665 h 8279952"/>
                  <a:gd name="connsiteX173" fmla="*/ 4859145 w 7629070"/>
                  <a:gd name="connsiteY173" fmla="*/ 7940682 h 8279952"/>
                  <a:gd name="connsiteX174" fmla="*/ 4826731 w 7629070"/>
                  <a:gd name="connsiteY174" fmla="*/ 7959266 h 8279952"/>
                  <a:gd name="connsiteX175" fmla="*/ 4795181 w 7629070"/>
                  <a:gd name="connsiteY175" fmla="*/ 7977417 h 8279952"/>
                  <a:gd name="connsiteX176" fmla="*/ 4763198 w 7629070"/>
                  <a:gd name="connsiteY176" fmla="*/ 7995138 h 8279952"/>
                  <a:gd name="connsiteX177" fmla="*/ 4730784 w 7629070"/>
                  <a:gd name="connsiteY177" fmla="*/ 8014154 h 8279952"/>
                  <a:gd name="connsiteX178" fmla="*/ 4697505 w 7629070"/>
                  <a:gd name="connsiteY178" fmla="*/ 8031442 h 8279952"/>
                  <a:gd name="connsiteX179" fmla="*/ 4664227 w 7629070"/>
                  <a:gd name="connsiteY179" fmla="*/ 8049594 h 8279952"/>
                  <a:gd name="connsiteX180" fmla="*/ 4630084 w 7629070"/>
                  <a:gd name="connsiteY180" fmla="*/ 8067745 h 8279952"/>
                  <a:gd name="connsiteX181" fmla="*/ 4595508 w 7629070"/>
                  <a:gd name="connsiteY181" fmla="*/ 8085898 h 8279952"/>
                  <a:gd name="connsiteX182" fmla="*/ 4560068 w 7629070"/>
                  <a:gd name="connsiteY182" fmla="*/ 8104051 h 8279952"/>
                  <a:gd name="connsiteX183" fmla="*/ 4515553 w 7629070"/>
                  <a:gd name="connsiteY183" fmla="*/ 8125660 h 8279952"/>
                  <a:gd name="connsiteX184" fmla="*/ 4470605 w 7629070"/>
                  <a:gd name="connsiteY184" fmla="*/ 8145973 h 8279952"/>
                  <a:gd name="connsiteX185" fmla="*/ 4425225 w 7629070"/>
                  <a:gd name="connsiteY185" fmla="*/ 8164557 h 8279952"/>
                  <a:gd name="connsiteX186" fmla="*/ 4379411 w 7629070"/>
                  <a:gd name="connsiteY186" fmla="*/ 8181413 h 8279952"/>
                  <a:gd name="connsiteX187" fmla="*/ 4332734 w 7629070"/>
                  <a:gd name="connsiteY187" fmla="*/ 8197837 h 8279952"/>
                  <a:gd name="connsiteX188" fmla="*/ 4286922 w 7629070"/>
                  <a:gd name="connsiteY188" fmla="*/ 8212098 h 8279952"/>
                  <a:gd name="connsiteX189" fmla="*/ 4239814 w 7629070"/>
                  <a:gd name="connsiteY189" fmla="*/ 8225064 h 8279952"/>
                  <a:gd name="connsiteX190" fmla="*/ 4192705 w 7629070"/>
                  <a:gd name="connsiteY190" fmla="*/ 8237165 h 8279952"/>
                  <a:gd name="connsiteX191" fmla="*/ 4145596 w 7629070"/>
                  <a:gd name="connsiteY191" fmla="*/ 8247538 h 8279952"/>
                  <a:gd name="connsiteX192" fmla="*/ 4097621 w 7629070"/>
                  <a:gd name="connsiteY192" fmla="*/ 8256183 h 8279952"/>
                  <a:gd name="connsiteX193" fmla="*/ 4050081 w 7629070"/>
                  <a:gd name="connsiteY193" fmla="*/ 8263530 h 8279952"/>
                  <a:gd name="connsiteX194" fmla="*/ 4002540 w 7629070"/>
                  <a:gd name="connsiteY194" fmla="*/ 8269581 h 8279952"/>
                  <a:gd name="connsiteX195" fmla="*/ 3954566 w 7629070"/>
                  <a:gd name="connsiteY195" fmla="*/ 8274334 h 8279952"/>
                  <a:gd name="connsiteX196" fmla="*/ 3906160 w 7629070"/>
                  <a:gd name="connsiteY196" fmla="*/ 8277360 h 8279952"/>
                  <a:gd name="connsiteX197" fmla="*/ 3858187 w 7629070"/>
                  <a:gd name="connsiteY197" fmla="*/ 8279520 h 8279952"/>
                  <a:gd name="connsiteX198" fmla="*/ 3809781 w 7629070"/>
                  <a:gd name="connsiteY198" fmla="*/ 8279952 h 8279952"/>
                  <a:gd name="connsiteX199" fmla="*/ 3761809 w 7629070"/>
                  <a:gd name="connsiteY199" fmla="*/ 8279089 h 8279952"/>
                  <a:gd name="connsiteX200" fmla="*/ 3713403 w 7629070"/>
                  <a:gd name="connsiteY200" fmla="*/ 8276928 h 8279952"/>
                  <a:gd name="connsiteX201" fmla="*/ 3665428 w 7629070"/>
                  <a:gd name="connsiteY201" fmla="*/ 8273038 h 8279952"/>
                  <a:gd name="connsiteX202" fmla="*/ 3617888 w 7629070"/>
                  <a:gd name="connsiteY202" fmla="*/ 8267852 h 8279952"/>
                  <a:gd name="connsiteX203" fmla="*/ 3569481 w 7629070"/>
                  <a:gd name="connsiteY203" fmla="*/ 8261368 h 8279952"/>
                  <a:gd name="connsiteX204" fmla="*/ 3521941 w 7629070"/>
                  <a:gd name="connsiteY204" fmla="*/ 8253589 h 8279952"/>
                  <a:gd name="connsiteX205" fmla="*/ 3474832 w 7629070"/>
                  <a:gd name="connsiteY205" fmla="*/ 8244080 h 8279952"/>
                  <a:gd name="connsiteX206" fmla="*/ 3427291 w 7629070"/>
                  <a:gd name="connsiteY206" fmla="*/ 8233709 h 8279952"/>
                  <a:gd name="connsiteX207" fmla="*/ 3380182 w 7629070"/>
                  <a:gd name="connsiteY207" fmla="*/ 8222038 h 8279952"/>
                  <a:gd name="connsiteX208" fmla="*/ 3333505 w 7629070"/>
                  <a:gd name="connsiteY208" fmla="*/ 8208640 h 8279952"/>
                  <a:gd name="connsiteX209" fmla="*/ 3286828 w 7629070"/>
                  <a:gd name="connsiteY209" fmla="*/ 8193514 h 8279952"/>
                  <a:gd name="connsiteX210" fmla="*/ 3240583 w 7629070"/>
                  <a:gd name="connsiteY210" fmla="*/ 8177523 h 8279952"/>
                  <a:gd name="connsiteX211" fmla="*/ 3195203 w 7629070"/>
                  <a:gd name="connsiteY211" fmla="*/ 8159802 h 8279952"/>
                  <a:gd name="connsiteX212" fmla="*/ 3149823 w 7629070"/>
                  <a:gd name="connsiteY212" fmla="*/ 8141218 h 8279952"/>
                  <a:gd name="connsiteX213" fmla="*/ 3104443 w 7629070"/>
                  <a:gd name="connsiteY213" fmla="*/ 8120906 h 8279952"/>
                  <a:gd name="connsiteX214" fmla="*/ 3060358 w 7629070"/>
                  <a:gd name="connsiteY214" fmla="*/ 8099296 h 8279952"/>
                  <a:gd name="connsiteX215" fmla="*/ 3014114 w 7629070"/>
                  <a:gd name="connsiteY215" fmla="*/ 8075525 h 8279952"/>
                  <a:gd name="connsiteX216" fmla="*/ 2960090 w 7629070"/>
                  <a:gd name="connsiteY216" fmla="*/ 8046568 h 8279952"/>
                  <a:gd name="connsiteX217" fmla="*/ 2899583 w 7629070"/>
                  <a:gd name="connsiteY217" fmla="*/ 8013289 h 8279952"/>
                  <a:gd name="connsiteX218" fmla="*/ 2834322 w 7629070"/>
                  <a:gd name="connsiteY218" fmla="*/ 7977417 h 8279952"/>
                  <a:gd name="connsiteX219" fmla="*/ 2764739 w 7629070"/>
                  <a:gd name="connsiteY219" fmla="*/ 7937224 h 8279952"/>
                  <a:gd name="connsiteX220" fmla="*/ 2691698 w 7629070"/>
                  <a:gd name="connsiteY220" fmla="*/ 7896165 h 8279952"/>
                  <a:gd name="connsiteX221" fmla="*/ 2616930 w 7629070"/>
                  <a:gd name="connsiteY221" fmla="*/ 7852514 h 8279952"/>
                  <a:gd name="connsiteX222" fmla="*/ 2540431 w 7629070"/>
                  <a:gd name="connsiteY222" fmla="*/ 7807998 h 8279952"/>
                  <a:gd name="connsiteX223" fmla="*/ 2464364 w 7629070"/>
                  <a:gd name="connsiteY223" fmla="*/ 7763050 h 8279952"/>
                  <a:gd name="connsiteX224" fmla="*/ 2388731 w 7629070"/>
                  <a:gd name="connsiteY224" fmla="*/ 7718533 h 8279952"/>
                  <a:gd name="connsiteX225" fmla="*/ 2315258 w 7629070"/>
                  <a:gd name="connsiteY225" fmla="*/ 7674882 h 8279952"/>
                  <a:gd name="connsiteX226" fmla="*/ 2244378 w 7629070"/>
                  <a:gd name="connsiteY226" fmla="*/ 7632960 h 8279952"/>
                  <a:gd name="connsiteX227" fmla="*/ 2177389 w 7629070"/>
                  <a:gd name="connsiteY227" fmla="*/ 7593198 h 8279952"/>
                  <a:gd name="connsiteX228" fmla="*/ 2116017 w 7629070"/>
                  <a:gd name="connsiteY228" fmla="*/ 7556029 h 8279952"/>
                  <a:gd name="connsiteX229" fmla="*/ 2059832 w 7629070"/>
                  <a:gd name="connsiteY229" fmla="*/ 7522750 h 8279952"/>
                  <a:gd name="connsiteX230" fmla="*/ 2010994 w 7629070"/>
                  <a:gd name="connsiteY230" fmla="*/ 7493362 h 8279952"/>
                  <a:gd name="connsiteX231" fmla="*/ 1221810 w 7629070"/>
                  <a:gd name="connsiteY231" fmla="*/ 7044313 h 8279952"/>
                  <a:gd name="connsiteX232" fmla="*/ 1202793 w 7629070"/>
                  <a:gd name="connsiteY232" fmla="*/ 7034372 h 8279952"/>
                  <a:gd name="connsiteX233" fmla="*/ 1186369 w 7629070"/>
                  <a:gd name="connsiteY233" fmla="*/ 7025729 h 8279952"/>
                  <a:gd name="connsiteX234" fmla="*/ 1170379 w 7629070"/>
                  <a:gd name="connsiteY234" fmla="*/ 7016653 h 8279952"/>
                  <a:gd name="connsiteX235" fmla="*/ 1154821 w 7629070"/>
                  <a:gd name="connsiteY235" fmla="*/ 7008008 h 8279952"/>
                  <a:gd name="connsiteX236" fmla="*/ 1138829 w 7629070"/>
                  <a:gd name="connsiteY236" fmla="*/ 6998933 h 8279952"/>
                  <a:gd name="connsiteX237" fmla="*/ 1122839 w 7629070"/>
                  <a:gd name="connsiteY237" fmla="*/ 6989857 h 8279952"/>
                  <a:gd name="connsiteX238" fmla="*/ 1105549 w 7629070"/>
                  <a:gd name="connsiteY238" fmla="*/ 6980349 h 8279952"/>
                  <a:gd name="connsiteX239" fmla="*/ 1086965 w 7629070"/>
                  <a:gd name="connsiteY239" fmla="*/ 6969975 h 8279952"/>
                  <a:gd name="connsiteX240" fmla="*/ 699288 w 7629070"/>
                  <a:gd name="connsiteY240" fmla="*/ 6732270 h 8279952"/>
                  <a:gd name="connsiteX241" fmla="*/ 681569 w 7629070"/>
                  <a:gd name="connsiteY241" fmla="*/ 6720168 h 8279952"/>
                  <a:gd name="connsiteX242" fmla="*/ 666011 w 7629070"/>
                  <a:gd name="connsiteY242" fmla="*/ 6708499 h 8279952"/>
                  <a:gd name="connsiteX243" fmla="*/ 652180 w 7629070"/>
                  <a:gd name="connsiteY243" fmla="*/ 6697262 h 8279952"/>
                  <a:gd name="connsiteX244" fmla="*/ 639214 w 7629070"/>
                  <a:gd name="connsiteY244" fmla="*/ 6686890 h 8279952"/>
                  <a:gd name="connsiteX245" fmla="*/ 616739 w 7629070"/>
                  <a:gd name="connsiteY245" fmla="*/ 6668306 h 8279952"/>
                  <a:gd name="connsiteX246" fmla="*/ 598155 w 7629070"/>
                  <a:gd name="connsiteY246" fmla="*/ 6651018 h 8279952"/>
                  <a:gd name="connsiteX247" fmla="*/ 580867 w 7629070"/>
                  <a:gd name="connsiteY247" fmla="*/ 6635026 h 8279952"/>
                  <a:gd name="connsiteX248" fmla="*/ 564877 w 7629070"/>
                  <a:gd name="connsiteY248" fmla="*/ 6619468 h 8279952"/>
                  <a:gd name="connsiteX249" fmla="*/ 556665 w 7629070"/>
                  <a:gd name="connsiteY249" fmla="*/ 6612120 h 8279952"/>
                  <a:gd name="connsiteX250" fmla="*/ 548022 w 7629070"/>
                  <a:gd name="connsiteY250" fmla="*/ 6604341 h 8279952"/>
                  <a:gd name="connsiteX251" fmla="*/ 538945 w 7629070"/>
                  <a:gd name="connsiteY251" fmla="*/ 6596562 h 8279952"/>
                  <a:gd name="connsiteX252" fmla="*/ 529437 w 7629070"/>
                  <a:gd name="connsiteY252" fmla="*/ 6588781 h 8279952"/>
                  <a:gd name="connsiteX253" fmla="*/ 515606 w 7629070"/>
                  <a:gd name="connsiteY253" fmla="*/ 6578409 h 8279952"/>
                  <a:gd name="connsiteX254" fmla="*/ 502208 w 7629070"/>
                  <a:gd name="connsiteY254" fmla="*/ 6567172 h 8279952"/>
                  <a:gd name="connsiteX255" fmla="*/ 488810 w 7629070"/>
                  <a:gd name="connsiteY255" fmla="*/ 6554638 h 8279952"/>
                  <a:gd name="connsiteX256" fmla="*/ 475413 w 7629070"/>
                  <a:gd name="connsiteY256" fmla="*/ 6541672 h 8279952"/>
                  <a:gd name="connsiteX257" fmla="*/ 461583 w 7629070"/>
                  <a:gd name="connsiteY257" fmla="*/ 6527842 h 8279952"/>
                  <a:gd name="connsiteX258" fmla="*/ 447752 w 7629070"/>
                  <a:gd name="connsiteY258" fmla="*/ 6513579 h 8279952"/>
                  <a:gd name="connsiteX259" fmla="*/ 433922 w 7629070"/>
                  <a:gd name="connsiteY259" fmla="*/ 6498021 h 8279952"/>
                  <a:gd name="connsiteX260" fmla="*/ 420525 w 7629070"/>
                  <a:gd name="connsiteY260" fmla="*/ 6482894 h 8279952"/>
                  <a:gd name="connsiteX261" fmla="*/ 406695 w 7629070"/>
                  <a:gd name="connsiteY261" fmla="*/ 6466470 h 8279952"/>
                  <a:gd name="connsiteX262" fmla="*/ 392863 w 7629070"/>
                  <a:gd name="connsiteY262" fmla="*/ 6450048 h 8279952"/>
                  <a:gd name="connsiteX263" fmla="*/ 379466 w 7629070"/>
                  <a:gd name="connsiteY263" fmla="*/ 6433193 h 8279952"/>
                  <a:gd name="connsiteX264" fmla="*/ 366068 w 7629070"/>
                  <a:gd name="connsiteY264" fmla="*/ 6415472 h 8279952"/>
                  <a:gd name="connsiteX265" fmla="*/ 352670 w 7629070"/>
                  <a:gd name="connsiteY265" fmla="*/ 6397753 h 8279952"/>
                  <a:gd name="connsiteX266" fmla="*/ 339273 w 7629070"/>
                  <a:gd name="connsiteY266" fmla="*/ 6379600 h 8279952"/>
                  <a:gd name="connsiteX267" fmla="*/ 326307 w 7629070"/>
                  <a:gd name="connsiteY267" fmla="*/ 6361447 h 8279952"/>
                  <a:gd name="connsiteX268" fmla="*/ 313341 w 7629070"/>
                  <a:gd name="connsiteY268" fmla="*/ 6342865 h 8279952"/>
                  <a:gd name="connsiteX269" fmla="*/ 287841 w 7629070"/>
                  <a:gd name="connsiteY269" fmla="*/ 6305264 h 8279952"/>
                  <a:gd name="connsiteX270" fmla="*/ 264071 w 7629070"/>
                  <a:gd name="connsiteY270" fmla="*/ 6267229 h 8279952"/>
                  <a:gd name="connsiteX271" fmla="*/ 240731 w 7629070"/>
                  <a:gd name="connsiteY271" fmla="*/ 6230062 h 8279952"/>
                  <a:gd name="connsiteX272" fmla="*/ 219123 w 7629070"/>
                  <a:gd name="connsiteY272" fmla="*/ 6192893 h 8279952"/>
                  <a:gd name="connsiteX273" fmla="*/ 198378 w 7629070"/>
                  <a:gd name="connsiteY273" fmla="*/ 6157021 h 8279952"/>
                  <a:gd name="connsiteX274" fmla="*/ 179793 w 7629070"/>
                  <a:gd name="connsiteY274" fmla="*/ 6122013 h 8279952"/>
                  <a:gd name="connsiteX275" fmla="*/ 162506 w 7629070"/>
                  <a:gd name="connsiteY275" fmla="*/ 6088734 h 8279952"/>
                  <a:gd name="connsiteX276" fmla="*/ 147379 w 7629070"/>
                  <a:gd name="connsiteY276" fmla="*/ 6057617 h 8279952"/>
                  <a:gd name="connsiteX277" fmla="*/ 140463 w 7629070"/>
                  <a:gd name="connsiteY277" fmla="*/ 6042490 h 8279952"/>
                  <a:gd name="connsiteX278" fmla="*/ 133548 w 7629070"/>
                  <a:gd name="connsiteY278" fmla="*/ 6025635 h 8279952"/>
                  <a:gd name="connsiteX279" fmla="*/ 126200 w 7629070"/>
                  <a:gd name="connsiteY279" fmla="*/ 6009211 h 8279952"/>
                  <a:gd name="connsiteX280" fmla="*/ 119718 w 7629070"/>
                  <a:gd name="connsiteY280" fmla="*/ 5991492 h 8279952"/>
                  <a:gd name="connsiteX281" fmla="*/ 112371 w 7629070"/>
                  <a:gd name="connsiteY281" fmla="*/ 5973339 h 8279952"/>
                  <a:gd name="connsiteX282" fmla="*/ 105455 w 7629070"/>
                  <a:gd name="connsiteY282" fmla="*/ 5954754 h 8279952"/>
                  <a:gd name="connsiteX283" fmla="*/ 98973 w 7629070"/>
                  <a:gd name="connsiteY283" fmla="*/ 5935738 h 8279952"/>
                  <a:gd name="connsiteX284" fmla="*/ 92058 w 7629070"/>
                  <a:gd name="connsiteY284" fmla="*/ 5916722 h 8279952"/>
                  <a:gd name="connsiteX285" fmla="*/ 79957 w 7629070"/>
                  <a:gd name="connsiteY285" fmla="*/ 5876095 h 8279952"/>
                  <a:gd name="connsiteX286" fmla="*/ 67423 w 7629070"/>
                  <a:gd name="connsiteY286" fmla="*/ 5834605 h 8279952"/>
                  <a:gd name="connsiteX287" fmla="*/ 61804 w 7629070"/>
                  <a:gd name="connsiteY287" fmla="*/ 5812996 h 8279952"/>
                  <a:gd name="connsiteX288" fmla="*/ 55754 w 7629070"/>
                  <a:gd name="connsiteY288" fmla="*/ 5791817 h 8279952"/>
                  <a:gd name="connsiteX289" fmla="*/ 50135 w 7629070"/>
                  <a:gd name="connsiteY289" fmla="*/ 5769777 h 8279952"/>
                  <a:gd name="connsiteX290" fmla="*/ 44949 w 7629070"/>
                  <a:gd name="connsiteY290" fmla="*/ 5747734 h 8279952"/>
                  <a:gd name="connsiteX291" fmla="*/ 40195 w 7629070"/>
                  <a:gd name="connsiteY291" fmla="*/ 5725692 h 8279952"/>
                  <a:gd name="connsiteX292" fmla="*/ 35008 w 7629070"/>
                  <a:gd name="connsiteY292" fmla="*/ 5702786 h 8279952"/>
                  <a:gd name="connsiteX293" fmla="*/ 31119 w 7629070"/>
                  <a:gd name="connsiteY293" fmla="*/ 5679880 h 8279952"/>
                  <a:gd name="connsiteX294" fmla="*/ 26364 w 7629070"/>
                  <a:gd name="connsiteY294" fmla="*/ 5657406 h 8279952"/>
                  <a:gd name="connsiteX295" fmla="*/ 22906 w 7629070"/>
                  <a:gd name="connsiteY295" fmla="*/ 5634500 h 8279952"/>
                  <a:gd name="connsiteX296" fmla="*/ 18585 w 7629070"/>
                  <a:gd name="connsiteY296" fmla="*/ 5611594 h 8279952"/>
                  <a:gd name="connsiteX297" fmla="*/ 15559 w 7629070"/>
                  <a:gd name="connsiteY297" fmla="*/ 5588255 h 8279952"/>
                  <a:gd name="connsiteX298" fmla="*/ 12535 w 7629070"/>
                  <a:gd name="connsiteY298" fmla="*/ 5565781 h 8279952"/>
                  <a:gd name="connsiteX299" fmla="*/ 9508 w 7629070"/>
                  <a:gd name="connsiteY299" fmla="*/ 5542875 h 8279952"/>
                  <a:gd name="connsiteX300" fmla="*/ 7348 w 7629070"/>
                  <a:gd name="connsiteY300" fmla="*/ 5519537 h 8279952"/>
                  <a:gd name="connsiteX301" fmla="*/ 5187 w 7629070"/>
                  <a:gd name="connsiteY301" fmla="*/ 5497063 h 8279952"/>
                  <a:gd name="connsiteX302" fmla="*/ 3026 w 7629070"/>
                  <a:gd name="connsiteY302" fmla="*/ 5474155 h 8279952"/>
                  <a:gd name="connsiteX303" fmla="*/ 2161 w 7629070"/>
                  <a:gd name="connsiteY303" fmla="*/ 5451249 h 8279952"/>
                  <a:gd name="connsiteX304" fmla="*/ 866 w 7629070"/>
                  <a:gd name="connsiteY304" fmla="*/ 5429209 h 8279952"/>
                  <a:gd name="connsiteX305" fmla="*/ 0 w 7629070"/>
                  <a:gd name="connsiteY305" fmla="*/ 5406735 h 8279952"/>
                  <a:gd name="connsiteX306" fmla="*/ 0 w 7629070"/>
                  <a:gd name="connsiteY306" fmla="*/ 5384692 h 8279952"/>
                  <a:gd name="connsiteX307" fmla="*/ 0 w 7629070"/>
                  <a:gd name="connsiteY307" fmla="*/ 2895260 h 8279952"/>
                  <a:gd name="connsiteX308" fmla="*/ 0 w 7629070"/>
                  <a:gd name="connsiteY308" fmla="*/ 2873220 h 8279952"/>
                  <a:gd name="connsiteX309" fmla="*/ 866 w 7629070"/>
                  <a:gd name="connsiteY309" fmla="*/ 2850314 h 8279952"/>
                  <a:gd name="connsiteX310" fmla="*/ 2161 w 7629070"/>
                  <a:gd name="connsiteY310" fmla="*/ 2827406 h 8279952"/>
                  <a:gd name="connsiteX311" fmla="*/ 3026 w 7629070"/>
                  <a:gd name="connsiteY311" fmla="*/ 2804932 h 8279952"/>
                  <a:gd name="connsiteX312" fmla="*/ 5187 w 7629070"/>
                  <a:gd name="connsiteY312" fmla="*/ 2781594 h 8279952"/>
                  <a:gd name="connsiteX313" fmla="*/ 7348 w 7629070"/>
                  <a:gd name="connsiteY313" fmla="*/ 2758688 h 8279952"/>
                  <a:gd name="connsiteX314" fmla="*/ 9940 w 7629070"/>
                  <a:gd name="connsiteY314" fmla="*/ 2735349 h 8279952"/>
                  <a:gd name="connsiteX315" fmla="*/ 12535 w 7629070"/>
                  <a:gd name="connsiteY315" fmla="*/ 2712011 h 8279952"/>
                  <a:gd name="connsiteX316" fmla="*/ 15992 w 7629070"/>
                  <a:gd name="connsiteY316" fmla="*/ 2688240 h 8279952"/>
                  <a:gd name="connsiteX317" fmla="*/ 19017 w 7629070"/>
                  <a:gd name="connsiteY317" fmla="*/ 2664902 h 8279952"/>
                  <a:gd name="connsiteX318" fmla="*/ 23340 w 7629070"/>
                  <a:gd name="connsiteY318" fmla="*/ 2641996 h 8279952"/>
                  <a:gd name="connsiteX319" fmla="*/ 27661 w 7629070"/>
                  <a:gd name="connsiteY319" fmla="*/ 2618657 h 8279952"/>
                  <a:gd name="connsiteX320" fmla="*/ 31551 w 7629070"/>
                  <a:gd name="connsiteY320" fmla="*/ 2595751 h 8279952"/>
                  <a:gd name="connsiteX321" fmla="*/ 36306 w 7629070"/>
                  <a:gd name="connsiteY321" fmla="*/ 2572413 h 8279952"/>
                  <a:gd name="connsiteX322" fmla="*/ 41491 w 7629070"/>
                  <a:gd name="connsiteY322" fmla="*/ 2549508 h 8279952"/>
                  <a:gd name="connsiteX323" fmla="*/ 46677 w 7629070"/>
                  <a:gd name="connsiteY323" fmla="*/ 2527033 h 8279952"/>
                  <a:gd name="connsiteX324" fmla="*/ 51864 w 7629070"/>
                  <a:gd name="connsiteY324" fmla="*/ 2504559 h 8279952"/>
                  <a:gd name="connsiteX325" fmla="*/ 57483 w 7629070"/>
                  <a:gd name="connsiteY325" fmla="*/ 2482517 h 8279952"/>
                  <a:gd name="connsiteX326" fmla="*/ 63101 w 7629070"/>
                  <a:gd name="connsiteY326" fmla="*/ 2460043 h 8279952"/>
                  <a:gd name="connsiteX327" fmla="*/ 69583 w 7629070"/>
                  <a:gd name="connsiteY327" fmla="*/ 2438432 h 8279952"/>
                  <a:gd name="connsiteX328" fmla="*/ 75634 w 7629070"/>
                  <a:gd name="connsiteY328" fmla="*/ 2417255 h 8279952"/>
                  <a:gd name="connsiteX329" fmla="*/ 81686 w 7629070"/>
                  <a:gd name="connsiteY329" fmla="*/ 2396510 h 8279952"/>
                  <a:gd name="connsiteX330" fmla="*/ 88168 w 7629070"/>
                  <a:gd name="connsiteY330" fmla="*/ 2375765 h 8279952"/>
                  <a:gd name="connsiteX331" fmla="*/ 94650 w 7629070"/>
                  <a:gd name="connsiteY331" fmla="*/ 2355452 h 8279952"/>
                  <a:gd name="connsiteX332" fmla="*/ 101566 w 7629070"/>
                  <a:gd name="connsiteY332" fmla="*/ 2336003 h 8279952"/>
                  <a:gd name="connsiteX333" fmla="*/ 108913 w 7629070"/>
                  <a:gd name="connsiteY333" fmla="*/ 2316987 h 8279952"/>
                  <a:gd name="connsiteX334" fmla="*/ 115397 w 7629070"/>
                  <a:gd name="connsiteY334" fmla="*/ 2298403 h 8279952"/>
                  <a:gd name="connsiteX335" fmla="*/ 122742 w 7629070"/>
                  <a:gd name="connsiteY335" fmla="*/ 2279386 h 8279952"/>
                  <a:gd name="connsiteX336" fmla="*/ 130090 w 7629070"/>
                  <a:gd name="connsiteY336" fmla="*/ 2262531 h 8279952"/>
                  <a:gd name="connsiteX337" fmla="*/ 137437 w 7629070"/>
                  <a:gd name="connsiteY337" fmla="*/ 2245243 h 8279952"/>
                  <a:gd name="connsiteX338" fmla="*/ 144353 w 7629070"/>
                  <a:gd name="connsiteY338" fmla="*/ 2228820 h 8279952"/>
                  <a:gd name="connsiteX339" fmla="*/ 151701 w 7629070"/>
                  <a:gd name="connsiteY339" fmla="*/ 2213261 h 8279952"/>
                  <a:gd name="connsiteX340" fmla="*/ 169420 w 7629070"/>
                  <a:gd name="connsiteY340" fmla="*/ 2178253 h 8279952"/>
                  <a:gd name="connsiteX341" fmla="*/ 186275 w 7629070"/>
                  <a:gd name="connsiteY341" fmla="*/ 2142813 h 8279952"/>
                  <a:gd name="connsiteX342" fmla="*/ 203996 w 7629070"/>
                  <a:gd name="connsiteY342" fmla="*/ 2108670 h 8279952"/>
                  <a:gd name="connsiteX343" fmla="*/ 222581 w 7629070"/>
                  <a:gd name="connsiteY343" fmla="*/ 2074527 h 8279952"/>
                  <a:gd name="connsiteX344" fmla="*/ 232089 w 7629070"/>
                  <a:gd name="connsiteY344" fmla="*/ 2058103 h 8279952"/>
                  <a:gd name="connsiteX345" fmla="*/ 241163 w 7629070"/>
                  <a:gd name="connsiteY345" fmla="*/ 2041679 h 8279952"/>
                  <a:gd name="connsiteX346" fmla="*/ 251105 w 7629070"/>
                  <a:gd name="connsiteY346" fmla="*/ 2025689 h 8279952"/>
                  <a:gd name="connsiteX347" fmla="*/ 261045 w 7629070"/>
                  <a:gd name="connsiteY347" fmla="*/ 2009265 h 8279952"/>
                  <a:gd name="connsiteX348" fmla="*/ 271419 w 7629070"/>
                  <a:gd name="connsiteY348" fmla="*/ 1993275 h 8279952"/>
                  <a:gd name="connsiteX349" fmla="*/ 281790 w 7629070"/>
                  <a:gd name="connsiteY349" fmla="*/ 1977715 h 8279952"/>
                  <a:gd name="connsiteX350" fmla="*/ 292595 w 7629070"/>
                  <a:gd name="connsiteY350" fmla="*/ 1962156 h 8279952"/>
                  <a:gd name="connsiteX351" fmla="*/ 303399 w 7629070"/>
                  <a:gd name="connsiteY351" fmla="*/ 1947893 h 8279952"/>
                  <a:gd name="connsiteX352" fmla="*/ 315070 w 7629070"/>
                  <a:gd name="connsiteY352" fmla="*/ 1932335 h 8279952"/>
                  <a:gd name="connsiteX353" fmla="*/ 325873 w 7629070"/>
                  <a:gd name="connsiteY353" fmla="*/ 1917208 h 8279952"/>
                  <a:gd name="connsiteX354" fmla="*/ 336678 w 7629070"/>
                  <a:gd name="connsiteY354" fmla="*/ 1901650 h 8279952"/>
                  <a:gd name="connsiteX355" fmla="*/ 347915 w 7629070"/>
                  <a:gd name="connsiteY355" fmla="*/ 1886955 h 8279952"/>
                  <a:gd name="connsiteX356" fmla="*/ 358721 w 7629070"/>
                  <a:gd name="connsiteY356" fmla="*/ 1871828 h 8279952"/>
                  <a:gd name="connsiteX357" fmla="*/ 370390 w 7629070"/>
                  <a:gd name="connsiteY357" fmla="*/ 1857133 h 8279952"/>
                  <a:gd name="connsiteX358" fmla="*/ 382058 w 7629070"/>
                  <a:gd name="connsiteY358" fmla="*/ 1843304 h 8279952"/>
                  <a:gd name="connsiteX359" fmla="*/ 394593 w 7629070"/>
                  <a:gd name="connsiteY359" fmla="*/ 1829906 h 8279952"/>
                  <a:gd name="connsiteX360" fmla="*/ 424846 w 7629070"/>
                  <a:gd name="connsiteY360" fmla="*/ 1797058 h 8279952"/>
                  <a:gd name="connsiteX361" fmla="*/ 443862 w 7629070"/>
                  <a:gd name="connsiteY361" fmla="*/ 1775450 h 8279952"/>
                  <a:gd name="connsiteX362" fmla="*/ 455531 w 7629070"/>
                  <a:gd name="connsiteY362" fmla="*/ 1760323 h 8279952"/>
                  <a:gd name="connsiteX363" fmla="*/ 464607 w 7629070"/>
                  <a:gd name="connsiteY363" fmla="*/ 1750381 h 8279952"/>
                  <a:gd name="connsiteX364" fmla="*/ 469362 w 7629070"/>
                  <a:gd name="connsiteY364" fmla="*/ 1745196 h 8279952"/>
                  <a:gd name="connsiteX365" fmla="*/ 474549 w 7629070"/>
                  <a:gd name="connsiteY365" fmla="*/ 1740441 h 8279952"/>
                  <a:gd name="connsiteX366" fmla="*/ 480168 w 7629070"/>
                  <a:gd name="connsiteY366" fmla="*/ 1733959 h 8279952"/>
                  <a:gd name="connsiteX367" fmla="*/ 487947 w 7629070"/>
                  <a:gd name="connsiteY367" fmla="*/ 1727475 h 8279952"/>
                  <a:gd name="connsiteX368" fmla="*/ 509989 w 7629070"/>
                  <a:gd name="connsiteY368" fmla="*/ 1708459 h 8279952"/>
                  <a:gd name="connsiteX369" fmla="*/ 543699 w 7629070"/>
                  <a:gd name="connsiteY369" fmla="*/ 1679935 h 8279952"/>
                  <a:gd name="connsiteX370" fmla="*/ 551478 w 7629070"/>
                  <a:gd name="connsiteY370" fmla="*/ 1672587 h 8279952"/>
                  <a:gd name="connsiteX371" fmla="*/ 558825 w 7629070"/>
                  <a:gd name="connsiteY371" fmla="*/ 1666537 h 8279952"/>
                  <a:gd name="connsiteX372" fmla="*/ 564877 w 7629070"/>
                  <a:gd name="connsiteY372" fmla="*/ 1660053 h 8279952"/>
                  <a:gd name="connsiteX373" fmla="*/ 570496 w 7629070"/>
                  <a:gd name="connsiteY373" fmla="*/ 1654002 h 8279952"/>
                  <a:gd name="connsiteX374" fmla="*/ 582597 w 7629070"/>
                  <a:gd name="connsiteY374" fmla="*/ 1641468 h 8279952"/>
                  <a:gd name="connsiteX375" fmla="*/ 596426 w 7629070"/>
                  <a:gd name="connsiteY375" fmla="*/ 1628071 h 8279952"/>
                  <a:gd name="connsiteX376" fmla="*/ 775355 w 7629070"/>
                  <a:gd name="connsiteY376" fmla="*/ 1493660 h 8279952"/>
                  <a:gd name="connsiteX377" fmla="*/ 815549 w 7629070"/>
                  <a:gd name="connsiteY377" fmla="*/ 1467296 h 8279952"/>
                  <a:gd name="connsiteX378" fmla="*/ 857904 w 7629070"/>
                  <a:gd name="connsiteY378" fmla="*/ 1441364 h 8279952"/>
                  <a:gd name="connsiteX379" fmla="*/ 901555 w 7629070"/>
                  <a:gd name="connsiteY379" fmla="*/ 1415000 h 8279952"/>
                  <a:gd name="connsiteX380" fmla="*/ 946070 w 7629070"/>
                  <a:gd name="connsiteY380" fmla="*/ 1388636 h 8279952"/>
                  <a:gd name="connsiteX381" fmla="*/ 992315 w 7629070"/>
                  <a:gd name="connsiteY381" fmla="*/ 1362704 h 8279952"/>
                  <a:gd name="connsiteX382" fmla="*/ 1038127 w 7629070"/>
                  <a:gd name="connsiteY382" fmla="*/ 1336772 h 8279952"/>
                  <a:gd name="connsiteX383" fmla="*/ 1085238 w 7629070"/>
                  <a:gd name="connsiteY383" fmla="*/ 1310842 h 8279952"/>
                  <a:gd name="connsiteX384" fmla="*/ 1132347 w 7629070"/>
                  <a:gd name="connsiteY384" fmla="*/ 1284911 h 8279952"/>
                  <a:gd name="connsiteX385" fmla="*/ 1180319 w 7629070"/>
                  <a:gd name="connsiteY385" fmla="*/ 1258979 h 8279952"/>
                  <a:gd name="connsiteX386" fmla="*/ 1227428 w 7629070"/>
                  <a:gd name="connsiteY386" fmla="*/ 1233047 h 8279952"/>
                  <a:gd name="connsiteX387" fmla="*/ 1274537 w 7629070"/>
                  <a:gd name="connsiteY387" fmla="*/ 1207980 h 8279952"/>
                  <a:gd name="connsiteX388" fmla="*/ 1321214 w 7629070"/>
                  <a:gd name="connsiteY388" fmla="*/ 1182480 h 8279952"/>
                  <a:gd name="connsiteX389" fmla="*/ 1366594 w 7629070"/>
                  <a:gd name="connsiteY389" fmla="*/ 1156982 h 8279952"/>
                  <a:gd name="connsiteX390" fmla="*/ 1411111 w 7629070"/>
                  <a:gd name="connsiteY390" fmla="*/ 1131913 h 8279952"/>
                  <a:gd name="connsiteX391" fmla="*/ 1455194 w 7629070"/>
                  <a:gd name="connsiteY391" fmla="*/ 1106415 h 8279952"/>
                  <a:gd name="connsiteX392" fmla="*/ 1497118 w 7629070"/>
                  <a:gd name="connsiteY392" fmla="*/ 1081780 h 8279952"/>
                  <a:gd name="connsiteX393" fmla="*/ 1530829 w 7629070"/>
                  <a:gd name="connsiteY393" fmla="*/ 1061466 h 8279952"/>
                  <a:gd name="connsiteX394" fmla="*/ 1564106 w 7629070"/>
                  <a:gd name="connsiteY394" fmla="*/ 1042882 h 8279952"/>
                  <a:gd name="connsiteX395" fmla="*/ 1596954 w 7629070"/>
                  <a:gd name="connsiteY395" fmla="*/ 1024297 h 8279952"/>
                  <a:gd name="connsiteX396" fmla="*/ 1630233 w 7629070"/>
                  <a:gd name="connsiteY396" fmla="*/ 1005281 h 8279952"/>
                  <a:gd name="connsiteX397" fmla="*/ 1662647 w 7629070"/>
                  <a:gd name="connsiteY397" fmla="*/ 987562 h 8279952"/>
                  <a:gd name="connsiteX398" fmla="*/ 1695925 w 7629070"/>
                  <a:gd name="connsiteY398" fmla="*/ 968544 h 8279952"/>
                  <a:gd name="connsiteX399" fmla="*/ 1729636 w 7629070"/>
                  <a:gd name="connsiteY399" fmla="*/ 949961 h 8279952"/>
                  <a:gd name="connsiteX400" fmla="*/ 1763347 w 7629070"/>
                  <a:gd name="connsiteY400" fmla="*/ 930080 h 8279952"/>
                  <a:gd name="connsiteX401" fmla="*/ 1823422 w 7629070"/>
                  <a:gd name="connsiteY401" fmla="*/ 893776 h 8279952"/>
                  <a:gd name="connsiteX402" fmla="*/ 1893439 w 7629070"/>
                  <a:gd name="connsiteY402" fmla="*/ 851852 h 8279952"/>
                  <a:gd name="connsiteX403" fmla="*/ 1971664 w 7629070"/>
                  <a:gd name="connsiteY403" fmla="*/ 805609 h 8279952"/>
                  <a:gd name="connsiteX404" fmla="*/ 2055511 w 7629070"/>
                  <a:gd name="connsiteY404" fmla="*/ 755473 h 8279952"/>
                  <a:gd name="connsiteX405" fmla="*/ 2144973 w 7629070"/>
                  <a:gd name="connsiteY405" fmla="*/ 702746 h 8279952"/>
                  <a:gd name="connsiteX406" fmla="*/ 2238328 w 7629070"/>
                  <a:gd name="connsiteY406" fmla="*/ 647858 h 8279952"/>
                  <a:gd name="connsiteX407" fmla="*/ 2333843 w 7629070"/>
                  <a:gd name="connsiteY407" fmla="*/ 591673 h 8279952"/>
                  <a:gd name="connsiteX408" fmla="*/ 2430221 w 7629070"/>
                  <a:gd name="connsiteY408" fmla="*/ 535056 h 8279952"/>
                  <a:gd name="connsiteX409" fmla="*/ 2526600 w 7629070"/>
                  <a:gd name="connsiteY409" fmla="*/ 479302 h 8279952"/>
                  <a:gd name="connsiteX410" fmla="*/ 2620819 w 7629070"/>
                  <a:gd name="connsiteY410" fmla="*/ 424846 h 8279952"/>
                  <a:gd name="connsiteX411" fmla="*/ 2711579 w 7629070"/>
                  <a:gd name="connsiteY411" fmla="*/ 372550 h 8279952"/>
                  <a:gd name="connsiteX412" fmla="*/ 2798018 w 7629070"/>
                  <a:gd name="connsiteY412" fmla="*/ 323280 h 8279952"/>
                  <a:gd name="connsiteX413" fmla="*/ 2878406 w 7629070"/>
                  <a:gd name="connsiteY413" fmla="*/ 278332 h 8279952"/>
                  <a:gd name="connsiteX414" fmla="*/ 2951445 w 7629070"/>
                  <a:gd name="connsiteY414" fmla="*/ 238571 h 8279952"/>
                  <a:gd name="connsiteX415" fmla="*/ 2984293 w 7629070"/>
                  <a:gd name="connsiteY415" fmla="*/ 220418 h 8279952"/>
                  <a:gd name="connsiteX416" fmla="*/ 3014978 w 7629070"/>
                  <a:gd name="connsiteY416" fmla="*/ 203996 h 8279952"/>
                  <a:gd name="connsiteX417" fmla="*/ 3043502 w 7629070"/>
                  <a:gd name="connsiteY417" fmla="*/ 188869 h 8279952"/>
                  <a:gd name="connsiteX418" fmla="*/ 3069003 w 7629070"/>
                  <a:gd name="connsiteY418" fmla="*/ 175903 h 8279952"/>
                  <a:gd name="connsiteX419" fmla="*/ 3113519 w 7629070"/>
                  <a:gd name="connsiteY419" fmla="*/ 154293 h 8279952"/>
                  <a:gd name="connsiteX420" fmla="*/ 3158467 w 7629070"/>
                  <a:gd name="connsiteY420" fmla="*/ 133979 h 8279952"/>
                  <a:gd name="connsiteX421" fmla="*/ 3203847 w 7629070"/>
                  <a:gd name="connsiteY421" fmla="*/ 115397 h 8279952"/>
                  <a:gd name="connsiteX422" fmla="*/ 3249659 w 7629070"/>
                  <a:gd name="connsiteY422" fmla="*/ 98541 h 8279952"/>
                  <a:gd name="connsiteX423" fmla="*/ 3296336 w 7629070"/>
                  <a:gd name="connsiteY423" fmla="*/ 82117 h 8279952"/>
                  <a:gd name="connsiteX424" fmla="*/ 3342148 w 7629070"/>
                  <a:gd name="connsiteY424" fmla="*/ 67854 h 8279952"/>
                  <a:gd name="connsiteX425" fmla="*/ 3389257 w 7629070"/>
                  <a:gd name="connsiteY425" fmla="*/ 54888 h 8279952"/>
                  <a:gd name="connsiteX426" fmla="*/ 3436366 w 7629070"/>
                  <a:gd name="connsiteY426" fmla="*/ 42788 h 8279952"/>
                  <a:gd name="connsiteX427" fmla="*/ 3483477 w 7629070"/>
                  <a:gd name="connsiteY427" fmla="*/ 32414 h 8279952"/>
                  <a:gd name="connsiteX428" fmla="*/ 3531449 w 7629070"/>
                  <a:gd name="connsiteY428" fmla="*/ 23771 h 8279952"/>
                  <a:gd name="connsiteX429" fmla="*/ 3578990 w 7629070"/>
                  <a:gd name="connsiteY429" fmla="*/ 16424 h 8279952"/>
                  <a:gd name="connsiteX430" fmla="*/ 3626532 w 7629070"/>
                  <a:gd name="connsiteY430" fmla="*/ 10374 h 8279952"/>
                  <a:gd name="connsiteX431" fmla="*/ 3674505 w 7629070"/>
                  <a:gd name="connsiteY431" fmla="*/ 5619 h 8279952"/>
                  <a:gd name="connsiteX432" fmla="*/ 3722911 w 7629070"/>
                  <a:gd name="connsiteY432" fmla="*/ 2595 h 8279952"/>
                  <a:gd name="connsiteX433" fmla="*/ 3770883 w 7629070"/>
                  <a:gd name="connsiteY433" fmla="*/ 432 h 8279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</a:cxnLst>
                <a:rect l="l" t="t" r="r" b="b"/>
                <a:pathLst>
                  <a:path w="7629070" h="8279952">
                    <a:moveTo>
                      <a:pt x="3819289" y="0"/>
                    </a:moveTo>
                    <a:lnTo>
                      <a:pt x="3867264" y="866"/>
                    </a:lnTo>
                    <a:lnTo>
                      <a:pt x="3915668" y="3026"/>
                    </a:lnTo>
                    <a:lnTo>
                      <a:pt x="3963642" y="6916"/>
                    </a:lnTo>
                    <a:lnTo>
                      <a:pt x="4011183" y="12103"/>
                    </a:lnTo>
                    <a:lnTo>
                      <a:pt x="4059589" y="18585"/>
                    </a:lnTo>
                    <a:lnTo>
                      <a:pt x="4107129" y="26364"/>
                    </a:lnTo>
                    <a:lnTo>
                      <a:pt x="4154238" y="35872"/>
                    </a:lnTo>
                    <a:lnTo>
                      <a:pt x="4201781" y="46246"/>
                    </a:lnTo>
                    <a:lnTo>
                      <a:pt x="4248890" y="57914"/>
                    </a:lnTo>
                    <a:lnTo>
                      <a:pt x="4295567" y="71312"/>
                    </a:lnTo>
                    <a:lnTo>
                      <a:pt x="4342242" y="86439"/>
                    </a:lnTo>
                    <a:lnTo>
                      <a:pt x="4388488" y="102431"/>
                    </a:lnTo>
                    <a:lnTo>
                      <a:pt x="4433868" y="120150"/>
                    </a:lnTo>
                    <a:lnTo>
                      <a:pt x="4479248" y="138734"/>
                    </a:lnTo>
                    <a:lnTo>
                      <a:pt x="4524628" y="159048"/>
                    </a:lnTo>
                    <a:lnTo>
                      <a:pt x="4568712" y="180657"/>
                    </a:lnTo>
                    <a:lnTo>
                      <a:pt x="6139734" y="1086533"/>
                    </a:lnTo>
                    <a:lnTo>
                      <a:pt x="6156589" y="1096473"/>
                    </a:lnTo>
                    <a:lnTo>
                      <a:pt x="6173445" y="1105983"/>
                    </a:lnTo>
                    <a:lnTo>
                      <a:pt x="6190301" y="1115923"/>
                    </a:lnTo>
                    <a:lnTo>
                      <a:pt x="6207588" y="1124999"/>
                    </a:lnTo>
                    <a:lnTo>
                      <a:pt x="6224012" y="1134507"/>
                    </a:lnTo>
                    <a:lnTo>
                      <a:pt x="6241299" y="1143150"/>
                    </a:lnTo>
                    <a:lnTo>
                      <a:pt x="6257289" y="1152658"/>
                    </a:lnTo>
                    <a:lnTo>
                      <a:pt x="6273281" y="1161303"/>
                    </a:lnTo>
                    <a:lnTo>
                      <a:pt x="6929782" y="1547684"/>
                    </a:lnTo>
                    <a:lnTo>
                      <a:pt x="6947503" y="1559785"/>
                    </a:lnTo>
                    <a:lnTo>
                      <a:pt x="6963061" y="1571454"/>
                    </a:lnTo>
                    <a:lnTo>
                      <a:pt x="6976891" y="1582691"/>
                    </a:lnTo>
                    <a:lnTo>
                      <a:pt x="6989857" y="1593064"/>
                    </a:lnTo>
                    <a:lnTo>
                      <a:pt x="7012331" y="1611649"/>
                    </a:lnTo>
                    <a:lnTo>
                      <a:pt x="7030915" y="1628936"/>
                    </a:lnTo>
                    <a:lnTo>
                      <a:pt x="7048203" y="1644926"/>
                    </a:lnTo>
                    <a:lnTo>
                      <a:pt x="7064195" y="1660487"/>
                    </a:lnTo>
                    <a:lnTo>
                      <a:pt x="7072406" y="1667832"/>
                    </a:lnTo>
                    <a:lnTo>
                      <a:pt x="7081051" y="1675613"/>
                    </a:lnTo>
                    <a:lnTo>
                      <a:pt x="7090125" y="1683392"/>
                    </a:lnTo>
                    <a:lnTo>
                      <a:pt x="7099633" y="1691172"/>
                    </a:lnTo>
                    <a:lnTo>
                      <a:pt x="7115193" y="1701977"/>
                    </a:lnTo>
                    <a:lnTo>
                      <a:pt x="7125565" y="1709324"/>
                    </a:lnTo>
                    <a:lnTo>
                      <a:pt x="7130752" y="1713646"/>
                    </a:lnTo>
                    <a:lnTo>
                      <a:pt x="7135939" y="1717967"/>
                    </a:lnTo>
                    <a:lnTo>
                      <a:pt x="7142421" y="1723586"/>
                    </a:lnTo>
                    <a:lnTo>
                      <a:pt x="7150200" y="1732230"/>
                    </a:lnTo>
                    <a:lnTo>
                      <a:pt x="7176997" y="1762052"/>
                    </a:lnTo>
                    <a:lnTo>
                      <a:pt x="7203361" y="1792737"/>
                    </a:lnTo>
                    <a:lnTo>
                      <a:pt x="7228859" y="1822990"/>
                    </a:lnTo>
                    <a:lnTo>
                      <a:pt x="7253927" y="1854109"/>
                    </a:lnTo>
                    <a:lnTo>
                      <a:pt x="7278563" y="1885658"/>
                    </a:lnTo>
                    <a:lnTo>
                      <a:pt x="7302332" y="1917640"/>
                    </a:lnTo>
                    <a:lnTo>
                      <a:pt x="7325237" y="1950056"/>
                    </a:lnTo>
                    <a:lnTo>
                      <a:pt x="7347280" y="1982901"/>
                    </a:lnTo>
                    <a:lnTo>
                      <a:pt x="7368891" y="2016181"/>
                    </a:lnTo>
                    <a:lnTo>
                      <a:pt x="7389636" y="2049460"/>
                    </a:lnTo>
                    <a:lnTo>
                      <a:pt x="7409949" y="2083603"/>
                    </a:lnTo>
                    <a:lnTo>
                      <a:pt x="7428965" y="2117746"/>
                    </a:lnTo>
                    <a:lnTo>
                      <a:pt x="7447982" y="2152753"/>
                    </a:lnTo>
                    <a:lnTo>
                      <a:pt x="7465269" y="2188193"/>
                    </a:lnTo>
                    <a:lnTo>
                      <a:pt x="7482557" y="2223633"/>
                    </a:lnTo>
                    <a:lnTo>
                      <a:pt x="7498549" y="2259505"/>
                    </a:lnTo>
                    <a:lnTo>
                      <a:pt x="7513675" y="2296242"/>
                    </a:lnTo>
                    <a:lnTo>
                      <a:pt x="7527937" y="2332977"/>
                    </a:lnTo>
                    <a:lnTo>
                      <a:pt x="7541768" y="2370146"/>
                    </a:lnTo>
                    <a:lnTo>
                      <a:pt x="7553869" y="2407747"/>
                    </a:lnTo>
                    <a:lnTo>
                      <a:pt x="7565971" y="2446213"/>
                    </a:lnTo>
                    <a:lnTo>
                      <a:pt x="7576343" y="2485109"/>
                    </a:lnTo>
                    <a:lnTo>
                      <a:pt x="7586283" y="2524007"/>
                    </a:lnTo>
                    <a:lnTo>
                      <a:pt x="7594927" y="2563337"/>
                    </a:lnTo>
                    <a:lnTo>
                      <a:pt x="7602707" y="2603530"/>
                    </a:lnTo>
                    <a:lnTo>
                      <a:pt x="7610053" y="2643725"/>
                    </a:lnTo>
                    <a:lnTo>
                      <a:pt x="7615673" y="2684784"/>
                    </a:lnTo>
                    <a:lnTo>
                      <a:pt x="7620427" y="2725841"/>
                    </a:lnTo>
                    <a:lnTo>
                      <a:pt x="7624317" y="2767765"/>
                    </a:lnTo>
                    <a:lnTo>
                      <a:pt x="7626909" y="2809687"/>
                    </a:lnTo>
                    <a:lnTo>
                      <a:pt x="7628638" y="2852475"/>
                    </a:lnTo>
                    <a:lnTo>
                      <a:pt x="7629070" y="2895260"/>
                    </a:lnTo>
                    <a:lnTo>
                      <a:pt x="7629070" y="5384692"/>
                    </a:lnTo>
                    <a:lnTo>
                      <a:pt x="7628638" y="5418835"/>
                    </a:lnTo>
                    <a:lnTo>
                      <a:pt x="7626909" y="5453410"/>
                    </a:lnTo>
                    <a:lnTo>
                      <a:pt x="7624749" y="5488418"/>
                    </a:lnTo>
                    <a:lnTo>
                      <a:pt x="7621723" y="5523858"/>
                    </a:lnTo>
                    <a:lnTo>
                      <a:pt x="7617833" y="5560162"/>
                    </a:lnTo>
                    <a:lnTo>
                      <a:pt x="7612646" y="5595602"/>
                    </a:lnTo>
                    <a:lnTo>
                      <a:pt x="7606596" y="5632339"/>
                    </a:lnTo>
                    <a:lnTo>
                      <a:pt x="7600114" y="5668643"/>
                    </a:lnTo>
                    <a:lnTo>
                      <a:pt x="7592335" y="5705378"/>
                    </a:lnTo>
                    <a:lnTo>
                      <a:pt x="7584122" y="5742116"/>
                    </a:lnTo>
                    <a:lnTo>
                      <a:pt x="7575045" y="5778853"/>
                    </a:lnTo>
                    <a:lnTo>
                      <a:pt x="7565537" y="5815588"/>
                    </a:lnTo>
                    <a:lnTo>
                      <a:pt x="7554300" y="5852326"/>
                    </a:lnTo>
                    <a:lnTo>
                      <a:pt x="7543063" y="5888629"/>
                    </a:lnTo>
                    <a:lnTo>
                      <a:pt x="7531395" y="5924933"/>
                    </a:lnTo>
                    <a:lnTo>
                      <a:pt x="7518860" y="5960373"/>
                    </a:lnTo>
                    <a:lnTo>
                      <a:pt x="7505463" y="5996245"/>
                    </a:lnTo>
                    <a:lnTo>
                      <a:pt x="7491201" y="6031253"/>
                    </a:lnTo>
                    <a:lnTo>
                      <a:pt x="7476506" y="6066260"/>
                    </a:lnTo>
                    <a:lnTo>
                      <a:pt x="7461379" y="6100404"/>
                    </a:lnTo>
                    <a:lnTo>
                      <a:pt x="7445387" y="6133682"/>
                    </a:lnTo>
                    <a:lnTo>
                      <a:pt x="7428532" y="6166961"/>
                    </a:lnTo>
                    <a:lnTo>
                      <a:pt x="7411677" y="6198944"/>
                    </a:lnTo>
                    <a:lnTo>
                      <a:pt x="7393957" y="6230494"/>
                    </a:lnTo>
                    <a:lnTo>
                      <a:pt x="7375805" y="6261611"/>
                    </a:lnTo>
                    <a:lnTo>
                      <a:pt x="7357220" y="6291864"/>
                    </a:lnTo>
                    <a:lnTo>
                      <a:pt x="7337340" y="6320822"/>
                    </a:lnTo>
                    <a:lnTo>
                      <a:pt x="7317892" y="6348483"/>
                    </a:lnTo>
                    <a:lnTo>
                      <a:pt x="7297579" y="6375710"/>
                    </a:lnTo>
                    <a:lnTo>
                      <a:pt x="7277265" y="6401642"/>
                    </a:lnTo>
                    <a:lnTo>
                      <a:pt x="7256089" y="6426277"/>
                    </a:lnTo>
                    <a:lnTo>
                      <a:pt x="7234477" y="6450048"/>
                    </a:lnTo>
                    <a:lnTo>
                      <a:pt x="7220648" y="6463878"/>
                    </a:lnTo>
                    <a:lnTo>
                      <a:pt x="7208546" y="6475978"/>
                    </a:lnTo>
                    <a:lnTo>
                      <a:pt x="7202495" y="6482031"/>
                    </a:lnTo>
                    <a:lnTo>
                      <a:pt x="7196445" y="6488513"/>
                    </a:lnTo>
                    <a:lnTo>
                      <a:pt x="7190395" y="6494997"/>
                    </a:lnTo>
                    <a:lnTo>
                      <a:pt x="7183911" y="6503208"/>
                    </a:lnTo>
                    <a:lnTo>
                      <a:pt x="7160573" y="6532164"/>
                    </a:lnTo>
                    <a:lnTo>
                      <a:pt x="7145447" y="6550317"/>
                    </a:lnTo>
                    <a:lnTo>
                      <a:pt x="7139828" y="6556367"/>
                    </a:lnTo>
                    <a:lnTo>
                      <a:pt x="7135507" y="6560256"/>
                    </a:lnTo>
                    <a:lnTo>
                      <a:pt x="7132049" y="6563282"/>
                    </a:lnTo>
                    <a:lnTo>
                      <a:pt x="7129023" y="6565443"/>
                    </a:lnTo>
                    <a:lnTo>
                      <a:pt x="7122973" y="6568901"/>
                    </a:lnTo>
                    <a:lnTo>
                      <a:pt x="7115193" y="6573654"/>
                    </a:lnTo>
                    <a:lnTo>
                      <a:pt x="7110007" y="6577977"/>
                    </a:lnTo>
                    <a:lnTo>
                      <a:pt x="7103525" y="6583162"/>
                    </a:lnTo>
                    <a:lnTo>
                      <a:pt x="7094448" y="6590510"/>
                    </a:lnTo>
                    <a:lnTo>
                      <a:pt x="7084075" y="6599586"/>
                    </a:lnTo>
                    <a:lnTo>
                      <a:pt x="7064627" y="6617739"/>
                    </a:lnTo>
                    <a:lnTo>
                      <a:pt x="7044745" y="6635458"/>
                    </a:lnTo>
                    <a:lnTo>
                      <a:pt x="7025297" y="6652314"/>
                    </a:lnTo>
                    <a:lnTo>
                      <a:pt x="7004983" y="6669601"/>
                    </a:lnTo>
                    <a:lnTo>
                      <a:pt x="6984670" y="6686025"/>
                    </a:lnTo>
                    <a:lnTo>
                      <a:pt x="6964790" y="6702017"/>
                    </a:lnTo>
                    <a:lnTo>
                      <a:pt x="6944477" y="6718007"/>
                    </a:lnTo>
                    <a:lnTo>
                      <a:pt x="6923731" y="6733565"/>
                    </a:lnTo>
                    <a:lnTo>
                      <a:pt x="6902987" y="6748692"/>
                    </a:lnTo>
                    <a:lnTo>
                      <a:pt x="6882241" y="6763821"/>
                    </a:lnTo>
                    <a:lnTo>
                      <a:pt x="6861496" y="6778514"/>
                    </a:lnTo>
                    <a:lnTo>
                      <a:pt x="6840751" y="6793209"/>
                    </a:lnTo>
                    <a:lnTo>
                      <a:pt x="6798395" y="6821733"/>
                    </a:lnTo>
                    <a:lnTo>
                      <a:pt x="6755607" y="6848962"/>
                    </a:lnTo>
                    <a:lnTo>
                      <a:pt x="6711957" y="6876189"/>
                    </a:lnTo>
                    <a:lnTo>
                      <a:pt x="6667873" y="6901689"/>
                    </a:lnTo>
                    <a:lnTo>
                      <a:pt x="6623357" y="6927621"/>
                    </a:lnTo>
                    <a:lnTo>
                      <a:pt x="6577977" y="6953120"/>
                    </a:lnTo>
                    <a:lnTo>
                      <a:pt x="6531732" y="6977755"/>
                    </a:lnTo>
                    <a:lnTo>
                      <a:pt x="6485055" y="7002823"/>
                    </a:lnTo>
                    <a:lnTo>
                      <a:pt x="6437945" y="7027458"/>
                    </a:lnTo>
                    <a:lnTo>
                      <a:pt x="6389973" y="7052524"/>
                    </a:lnTo>
                    <a:lnTo>
                      <a:pt x="5602086" y="7503302"/>
                    </a:lnTo>
                    <a:lnTo>
                      <a:pt x="5569238" y="7522750"/>
                    </a:lnTo>
                    <a:lnTo>
                      <a:pt x="5535959" y="7542200"/>
                    </a:lnTo>
                    <a:lnTo>
                      <a:pt x="5503113" y="7561216"/>
                    </a:lnTo>
                    <a:lnTo>
                      <a:pt x="5470699" y="7579801"/>
                    </a:lnTo>
                    <a:lnTo>
                      <a:pt x="5437852" y="7598385"/>
                    </a:lnTo>
                    <a:lnTo>
                      <a:pt x="5405869" y="7616968"/>
                    </a:lnTo>
                    <a:lnTo>
                      <a:pt x="5373887" y="7635552"/>
                    </a:lnTo>
                    <a:lnTo>
                      <a:pt x="5341905" y="7654137"/>
                    </a:lnTo>
                    <a:lnTo>
                      <a:pt x="5309491" y="7672721"/>
                    </a:lnTo>
                    <a:lnTo>
                      <a:pt x="5277509" y="7691738"/>
                    </a:lnTo>
                    <a:lnTo>
                      <a:pt x="5245526" y="7710322"/>
                    </a:lnTo>
                    <a:lnTo>
                      <a:pt x="5213112" y="7728907"/>
                    </a:lnTo>
                    <a:lnTo>
                      <a:pt x="5181130" y="7747923"/>
                    </a:lnTo>
                    <a:lnTo>
                      <a:pt x="5148714" y="7766939"/>
                    </a:lnTo>
                    <a:lnTo>
                      <a:pt x="5116300" y="7786389"/>
                    </a:lnTo>
                    <a:lnTo>
                      <a:pt x="5083886" y="7805837"/>
                    </a:lnTo>
                    <a:lnTo>
                      <a:pt x="5050607" y="7826150"/>
                    </a:lnTo>
                    <a:lnTo>
                      <a:pt x="5018193" y="7845599"/>
                    </a:lnTo>
                    <a:lnTo>
                      <a:pt x="4985779" y="7865047"/>
                    </a:lnTo>
                    <a:lnTo>
                      <a:pt x="4953797" y="7884065"/>
                    </a:lnTo>
                    <a:lnTo>
                      <a:pt x="4922246" y="7903081"/>
                    </a:lnTo>
                    <a:lnTo>
                      <a:pt x="4890696" y="7921665"/>
                    </a:lnTo>
                    <a:lnTo>
                      <a:pt x="4859145" y="7940682"/>
                    </a:lnTo>
                    <a:lnTo>
                      <a:pt x="4826731" y="7959266"/>
                    </a:lnTo>
                    <a:lnTo>
                      <a:pt x="4795181" y="7977417"/>
                    </a:lnTo>
                    <a:lnTo>
                      <a:pt x="4763198" y="7995138"/>
                    </a:lnTo>
                    <a:lnTo>
                      <a:pt x="4730784" y="8014154"/>
                    </a:lnTo>
                    <a:lnTo>
                      <a:pt x="4697505" y="8031442"/>
                    </a:lnTo>
                    <a:lnTo>
                      <a:pt x="4664227" y="8049594"/>
                    </a:lnTo>
                    <a:lnTo>
                      <a:pt x="4630084" y="8067745"/>
                    </a:lnTo>
                    <a:lnTo>
                      <a:pt x="4595508" y="8085898"/>
                    </a:lnTo>
                    <a:lnTo>
                      <a:pt x="4560068" y="8104051"/>
                    </a:lnTo>
                    <a:lnTo>
                      <a:pt x="4515553" y="8125660"/>
                    </a:lnTo>
                    <a:lnTo>
                      <a:pt x="4470605" y="8145973"/>
                    </a:lnTo>
                    <a:lnTo>
                      <a:pt x="4425225" y="8164557"/>
                    </a:lnTo>
                    <a:lnTo>
                      <a:pt x="4379411" y="8181413"/>
                    </a:lnTo>
                    <a:lnTo>
                      <a:pt x="4332734" y="8197837"/>
                    </a:lnTo>
                    <a:lnTo>
                      <a:pt x="4286922" y="8212098"/>
                    </a:lnTo>
                    <a:lnTo>
                      <a:pt x="4239814" y="8225064"/>
                    </a:lnTo>
                    <a:lnTo>
                      <a:pt x="4192705" y="8237165"/>
                    </a:lnTo>
                    <a:lnTo>
                      <a:pt x="4145596" y="8247538"/>
                    </a:lnTo>
                    <a:lnTo>
                      <a:pt x="4097621" y="8256183"/>
                    </a:lnTo>
                    <a:lnTo>
                      <a:pt x="4050081" y="8263530"/>
                    </a:lnTo>
                    <a:lnTo>
                      <a:pt x="4002540" y="8269581"/>
                    </a:lnTo>
                    <a:lnTo>
                      <a:pt x="3954566" y="8274334"/>
                    </a:lnTo>
                    <a:lnTo>
                      <a:pt x="3906160" y="8277360"/>
                    </a:lnTo>
                    <a:lnTo>
                      <a:pt x="3858187" y="8279520"/>
                    </a:lnTo>
                    <a:lnTo>
                      <a:pt x="3809781" y="8279952"/>
                    </a:lnTo>
                    <a:lnTo>
                      <a:pt x="3761809" y="8279089"/>
                    </a:lnTo>
                    <a:lnTo>
                      <a:pt x="3713403" y="8276928"/>
                    </a:lnTo>
                    <a:lnTo>
                      <a:pt x="3665428" y="8273038"/>
                    </a:lnTo>
                    <a:lnTo>
                      <a:pt x="3617888" y="8267852"/>
                    </a:lnTo>
                    <a:lnTo>
                      <a:pt x="3569481" y="8261368"/>
                    </a:lnTo>
                    <a:lnTo>
                      <a:pt x="3521941" y="8253589"/>
                    </a:lnTo>
                    <a:lnTo>
                      <a:pt x="3474832" y="8244080"/>
                    </a:lnTo>
                    <a:lnTo>
                      <a:pt x="3427291" y="8233709"/>
                    </a:lnTo>
                    <a:lnTo>
                      <a:pt x="3380182" y="8222038"/>
                    </a:lnTo>
                    <a:lnTo>
                      <a:pt x="3333505" y="8208640"/>
                    </a:lnTo>
                    <a:lnTo>
                      <a:pt x="3286828" y="8193514"/>
                    </a:lnTo>
                    <a:lnTo>
                      <a:pt x="3240583" y="8177523"/>
                    </a:lnTo>
                    <a:lnTo>
                      <a:pt x="3195203" y="8159802"/>
                    </a:lnTo>
                    <a:lnTo>
                      <a:pt x="3149823" y="8141218"/>
                    </a:lnTo>
                    <a:lnTo>
                      <a:pt x="3104443" y="8120906"/>
                    </a:lnTo>
                    <a:lnTo>
                      <a:pt x="3060358" y="8099296"/>
                    </a:lnTo>
                    <a:lnTo>
                      <a:pt x="3014114" y="8075525"/>
                    </a:lnTo>
                    <a:lnTo>
                      <a:pt x="2960090" y="8046568"/>
                    </a:lnTo>
                    <a:lnTo>
                      <a:pt x="2899583" y="8013289"/>
                    </a:lnTo>
                    <a:lnTo>
                      <a:pt x="2834322" y="7977417"/>
                    </a:lnTo>
                    <a:lnTo>
                      <a:pt x="2764739" y="7937224"/>
                    </a:lnTo>
                    <a:lnTo>
                      <a:pt x="2691698" y="7896165"/>
                    </a:lnTo>
                    <a:lnTo>
                      <a:pt x="2616930" y="7852514"/>
                    </a:lnTo>
                    <a:lnTo>
                      <a:pt x="2540431" y="7807998"/>
                    </a:lnTo>
                    <a:lnTo>
                      <a:pt x="2464364" y="7763050"/>
                    </a:lnTo>
                    <a:lnTo>
                      <a:pt x="2388731" y="7718533"/>
                    </a:lnTo>
                    <a:lnTo>
                      <a:pt x="2315258" y="7674882"/>
                    </a:lnTo>
                    <a:lnTo>
                      <a:pt x="2244378" y="7632960"/>
                    </a:lnTo>
                    <a:lnTo>
                      <a:pt x="2177389" y="7593198"/>
                    </a:lnTo>
                    <a:lnTo>
                      <a:pt x="2116017" y="7556029"/>
                    </a:lnTo>
                    <a:lnTo>
                      <a:pt x="2059832" y="7522750"/>
                    </a:lnTo>
                    <a:lnTo>
                      <a:pt x="2010994" y="7493362"/>
                    </a:lnTo>
                    <a:lnTo>
                      <a:pt x="1221810" y="7044313"/>
                    </a:lnTo>
                    <a:lnTo>
                      <a:pt x="1202793" y="7034372"/>
                    </a:lnTo>
                    <a:lnTo>
                      <a:pt x="1186369" y="7025729"/>
                    </a:lnTo>
                    <a:lnTo>
                      <a:pt x="1170379" y="7016653"/>
                    </a:lnTo>
                    <a:lnTo>
                      <a:pt x="1154821" y="7008008"/>
                    </a:lnTo>
                    <a:lnTo>
                      <a:pt x="1138829" y="6998933"/>
                    </a:lnTo>
                    <a:lnTo>
                      <a:pt x="1122839" y="6989857"/>
                    </a:lnTo>
                    <a:lnTo>
                      <a:pt x="1105549" y="6980349"/>
                    </a:lnTo>
                    <a:lnTo>
                      <a:pt x="1086965" y="6969975"/>
                    </a:lnTo>
                    <a:lnTo>
                      <a:pt x="699288" y="6732270"/>
                    </a:lnTo>
                    <a:lnTo>
                      <a:pt x="681569" y="6720168"/>
                    </a:lnTo>
                    <a:lnTo>
                      <a:pt x="666011" y="6708499"/>
                    </a:lnTo>
                    <a:lnTo>
                      <a:pt x="652180" y="6697262"/>
                    </a:lnTo>
                    <a:lnTo>
                      <a:pt x="639214" y="6686890"/>
                    </a:lnTo>
                    <a:lnTo>
                      <a:pt x="616739" y="6668306"/>
                    </a:lnTo>
                    <a:lnTo>
                      <a:pt x="598155" y="6651018"/>
                    </a:lnTo>
                    <a:lnTo>
                      <a:pt x="580867" y="6635026"/>
                    </a:lnTo>
                    <a:lnTo>
                      <a:pt x="564877" y="6619468"/>
                    </a:lnTo>
                    <a:lnTo>
                      <a:pt x="556665" y="6612120"/>
                    </a:lnTo>
                    <a:lnTo>
                      <a:pt x="548022" y="6604341"/>
                    </a:lnTo>
                    <a:lnTo>
                      <a:pt x="538945" y="6596562"/>
                    </a:lnTo>
                    <a:lnTo>
                      <a:pt x="529437" y="6588781"/>
                    </a:lnTo>
                    <a:lnTo>
                      <a:pt x="515606" y="6578409"/>
                    </a:lnTo>
                    <a:lnTo>
                      <a:pt x="502208" y="6567172"/>
                    </a:lnTo>
                    <a:lnTo>
                      <a:pt x="488810" y="6554638"/>
                    </a:lnTo>
                    <a:lnTo>
                      <a:pt x="475413" y="6541672"/>
                    </a:lnTo>
                    <a:lnTo>
                      <a:pt x="461583" y="6527842"/>
                    </a:lnTo>
                    <a:lnTo>
                      <a:pt x="447752" y="6513579"/>
                    </a:lnTo>
                    <a:lnTo>
                      <a:pt x="433922" y="6498021"/>
                    </a:lnTo>
                    <a:lnTo>
                      <a:pt x="420525" y="6482894"/>
                    </a:lnTo>
                    <a:lnTo>
                      <a:pt x="406695" y="6466470"/>
                    </a:lnTo>
                    <a:lnTo>
                      <a:pt x="392863" y="6450048"/>
                    </a:lnTo>
                    <a:lnTo>
                      <a:pt x="379466" y="6433193"/>
                    </a:lnTo>
                    <a:lnTo>
                      <a:pt x="366068" y="6415472"/>
                    </a:lnTo>
                    <a:lnTo>
                      <a:pt x="352670" y="6397753"/>
                    </a:lnTo>
                    <a:lnTo>
                      <a:pt x="339273" y="6379600"/>
                    </a:lnTo>
                    <a:lnTo>
                      <a:pt x="326307" y="6361447"/>
                    </a:lnTo>
                    <a:lnTo>
                      <a:pt x="313341" y="6342865"/>
                    </a:lnTo>
                    <a:lnTo>
                      <a:pt x="287841" y="6305264"/>
                    </a:lnTo>
                    <a:lnTo>
                      <a:pt x="264071" y="6267229"/>
                    </a:lnTo>
                    <a:lnTo>
                      <a:pt x="240731" y="6230062"/>
                    </a:lnTo>
                    <a:lnTo>
                      <a:pt x="219123" y="6192893"/>
                    </a:lnTo>
                    <a:lnTo>
                      <a:pt x="198378" y="6157021"/>
                    </a:lnTo>
                    <a:lnTo>
                      <a:pt x="179793" y="6122013"/>
                    </a:lnTo>
                    <a:lnTo>
                      <a:pt x="162506" y="6088734"/>
                    </a:lnTo>
                    <a:lnTo>
                      <a:pt x="147379" y="6057617"/>
                    </a:lnTo>
                    <a:lnTo>
                      <a:pt x="140463" y="6042490"/>
                    </a:lnTo>
                    <a:lnTo>
                      <a:pt x="133548" y="6025635"/>
                    </a:lnTo>
                    <a:lnTo>
                      <a:pt x="126200" y="6009211"/>
                    </a:lnTo>
                    <a:lnTo>
                      <a:pt x="119718" y="5991492"/>
                    </a:lnTo>
                    <a:lnTo>
                      <a:pt x="112371" y="5973339"/>
                    </a:lnTo>
                    <a:lnTo>
                      <a:pt x="105455" y="5954754"/>
                    </a:lnTo>
                    <a:lnTo>
                      <a:pt x="98973" y="5935738"/>
                    </a:lnTo>
                    <a:lnTo>
                      <a:pt x="92058" y="5916722"/>
                    </a:lnTo>
                    <a:lnTo>
                      <a:pt x="79957" y="5876095"/>
                    </a:lnTo>
                    <a:lnTo>
                      <a:pt x="67423" y="5834605"/>
                    </a:lnTo>
                    <a:lnTo>
                      <a:pt x="61804" y="5812996"/>
                    </a:lnTo>
                    <a:lnTo>
                      <a:pt x="55754" y="5791817"/>
                    </a:lnTo>
                    <a:lnTo>
                      <a:pt x="50135" y="5769777"/>
                    </a:lnTo>
                    <a:lnTo>
                      <a:pt x="44949" y="5747734"/>
                    </a:lnTo>
                    <a:lnTo>
                      <a:pt x="40195" y="5725692"/>
                    </a:lnTo>
                    <a:lnTo>
                      <a:pt x="35008" y="5702786"/>
                    </a:lnTo>
                    <a:lnTo>
                      <a:pt x="31119" y="5679880"/>
                    </a:lnTo>
                    <a:lnTo>
                      <a:pt x="26364" y="5657406"/>
                    </a:lnTo>
                    <a:lnTo>
                      <a:pt x="22906" y="5634500"/>
                    </a:lnTo>
                    <a:lnTo>
                      <a:pt x="18585" y="5611594"/>
                    </a:lnTo>
                    <a:lnTo>
                      <a:pt x="15559" y="5588255"/>
                    </a:lnTo>
                    <a:lnTo>
                      <a:pt x="12535" y="5565781"/>
                    </a:lnTo>
                    <a:lnTo>
                      <a:pt x="9508" y="5542875"/>
                    </a:lnTo>
                    <a:lnTo>
                      <a:pt x="7348" y="5519537"/>
                    </a:lnTo>
                    <a:lnTo>
                      <a:pt x="5187" y="5497063"/>
                    </a:lnTo>
                    <a:lnTo>
                      <a:pt x="3026" y="5474155"/>
                    </a:lnTo>
                    <a:lnTo>
                      <a:pt x="2161" y="5451249"/>
                    </a:lnTo>
                    <a:lnTo>
                      <a:pt x="866" y="5429209"/>
                    </a:lnTo>
                    <a:lnTo>
                      <a:pt x="0" y="5406735"/>
                    </a:lnTo>
                    <a:lnTo>
                      <a:pt x="0" y="5384692"/>
                    </a:lnTo>
                    <a:lnTo>
                      <a:pt x="0" y="2895260"/>
                    </a:lnTo>
                    <a:lnTo>
                      <a:pt x="0" y="2873220"/>
                    </a:lnTo>
                    <a:lnTo>
                      <a:pt x="866" y="2850314"/>
                    </a:lnTo>
                    <a:lnTo>
                      <a:pt x="2161" y="2827406"/>
                    </a:lnTo>
                    <a:lnTo>
                      <a:pt x="3026" y="2804932"/>
                    </a:lnTo>
                    <a:lnTo>
                      <a:pt x="5187" y="2781594"/>
                    </a:lnTo>
                    <a:lnTo>
                      <a:pt x="7348" y="2758688"/>
                    </a:lnTo>
                    <a:lnTo>
                      <a:pt x="9940" y="2735349"/>
                    </a:lnTo>
                    <a:lnTo>
                      <a:pt x="12535" y="2712011"/>
                    </a:lnTo>
                    <a:lnTo>
                      <a:pt x="15992" y="2688240"/>
                    </a:lnTo>
                    <a:lnTo>
                      <a:pt x="19017" y="2664902"/>
                    </a:lnTo>
                    <a:lnTo>
                      <a:pt x="23340" y="2641996"/>
                    </a:lnTo>
                    <a:lnTo>
                      <a:pt x="27661" y="2618657"/>
                    </a:lnTo>
                    <a:lnTo>
                      <a:pt x="31551" y="2595751"/>
                    </a:lnTo>
                    <a:lnTo>
                      <a:pt x="36306" y="2572413"/>
                    </a:lnTo>
                    <a:lnTo>
                      <a:pt x="41491" y="2549508"/>
                    </a:lnTo>
                    <a:lnTo>
                      <a:pt x="46677" y="2527033"/>
                    </a:lnTo>
                    <a:lnTo>
                      <a:pt x="51864" y="2504559"/>
                    </a:lnTo>
                    <a:lnTo>
                      <a:pt x="57483" y="2482517"/>
                    </a:lnTo>
                    <a:lnTo>
                      <a:pt x="63101" y="2460043"/>
                    </a:lnTo>
                    <a:lnTo>
                      <a:pt x="69583" y="2438432"/>
                    </a:lnTo>
                    <a:lnTo>
                      <a:pt x="75634" y="2417255"/>
                    </a:lnTo>
                    <a:lnTo>
                      <a:pt x="81686" y="2396510"/>
                    </a:lnTo>
                    <a:lnTo>
                      <a:pt x="88168" y="2375765"/>
                    </a:lnTo>
                    <a:lnTo>
                      <a:pt x="94650" y="2355452"/>
                    </a:lnTo>
                    <a:lnTo>
                      <a:pt x="101566" y="2336003"/>
                    </a:lnTo>
                    <a:lnTo>
                      <a:pt x="108913" y="2316987"/>
                    </a:lnTo>
                    <a:lnTo>
                      <a:pt x="115397" y="2298403"/>
                    </a:lnTo>
                    <a:lnTo>
                      <a:pt x="122742" y="2279386"/>
                    </a:lnTo>
                    <a:lnTo>
                      <a:pt x="130090" y="2262531"/>
                    </a:lnTo>
                    <a:lnTo>
                      <a:pt x="137437" y="2245243"/>
                    </a:lnTo>
                    <a:lnTo>
                      <a:pt x="144353" y="2228820"/>
                    </a:lnTo>
                    <a:lnTo>
                      <a:pt x="151701" y="2213261"/>
                    </a:lnTo>
                    <a:lnTo>
                      <a:pt x="169420" y="2178253"/>
                    </a:lnTo>
                    <a:lnTo>
                      <a:pt x="186275" y="2142813"/>
                    </a:lnTo>
                    <a:lnTo>
                      <a:pt x="203996" y="2108670"/>
                    </a:lnTo>
                    <a:lnTo>
                      <a:pt x="222581" y="2074527"/>
                    </a:lnTo>
                    <a:lnTo>
                      <a:pt x="232089" y="2058103"/>
                    </a:lnTo>
                    <a:lnTo>
                      <a:pt x="241163" y="2041679"/>
                    </a:lnTo>
                    <a:lnTo>
                      <a:pt x="251105" y="2025689"/>
                    </a:lnTo>
                    <a:lnTo>
                      <a:pt x="261045" y="2009265"/>
                    </a:lnTo>
                    <a:lnTo>
                      <a:pt x="271419" y="1993275"/>
                    </a:lnTo>
                    <a:lnTo>
                      <a:pt x="281790" y="1977715"/>
                    </a:lnTo>
                    <a:lnTo>
                      <a:pt x="292595" y="1962156"/>
                    </a:lnTo>
                    <a:lnTo>
                      <a:pt x="303399" y="1947893"/>
                    </a:lnTo>
                    <a:lnTo>
                      <a:pt x="315070" y="1932335"/>
                    </a:lnTo>
                    <a:lnTo>
                      <a:pt x="325873" y="1917208"/>
                    </a:lnTo>
                    <a:lnTo>
                      <a:pt x="336678" y="1901650"/>
                    </a:lnTo>
                    <a:lnTo>
                      <a:pt x="347915" y="1886955"/>
                    </a:lnTo>
                    <a:lnTo>
                      <a:pt x="358721" y="1871828"/>
                    </a:lnTo>
                    <a:lnTo>
                      <a:pt x="370390" y="1857133"/>
                    </a:lnTo>
                    <a:lnTo>
                      <a:pt x="382058" y="1843304"/>
                    </a:lnTo>
                    <a:lnTo>
                      <a:pt x="394593" y="1829906"/>
                    </a:lnTo>
                    <a:lnTo>
                      <a:pt x="424846" y="1797058"/>
                    </a:lnTo>
                    <a:lnTo>
                      <a:pt x="443862" y="1775450"/>
                    </a:lnTo>
                    <a:lnTo>
                      <a:pt x="455531" y="1760323"/>
                    </a:lnTo>
                    <a:lnTo>
                      <a:pt x="464607" y="1750381"/>
                    </a:lnTo>
                    <a:lnTo>
                      <a:pt x="469362" y="1745196"/>
                    </a:lnTo>
                    <a:lnTo>
                      <a:pt x="474549" y="1740441"/>
                    </a:lnTo>
                    <a:lnTo>
                      <a:pt x="480168" y="1733959"/>
                    </a:lnTo>
                    <a:lnTo>
                      <a:pt x="487947" y="1727475"/>
                    </a:lnTo>
                    <a:lnTo>
                      <a:pt x="509989" y="1708459"/>
                    </a:lnTo>
                    <a:lnTo>
                      <a:pt x="543699" y="1679935"/>
                    </a:lnTo>
                    <a:lnTo>
                      <a:pt x="551478" y="1672587"/>
                    </a:lnTo>
                    <a:lnTo>
                      <a:pt x="558825" y="1666537"/>
                    </a:lnTo>
                    <a:lnTo>
                      <a:pt x="564877" y="1660053"/>
                    </a:lnTo>
                    <a:lnTo>
                      <a:pt x="570496" y="1654002"/>
                    </a:lnTo>
                    <a:lnTo>
                      <a:pt x="582597" y="1641468"/>
                    </a:lnTo>
                    <a:lnTo>
                      <a:pt x="596426" y="1628071"/>
                    </a:lnTo>
                    <a:lnTo>
                      <a:pt x="775355" y="1493660"/>
                    </a:lnTo>
                    <a:lnTo>
                      <a:pt x="815549" y="1467296"/>
                    </a:lnTo>
                    <a:lnTo>
                      <a:pt x="857904" y="1441364"/>
                    </a:lnTo>
                    <a:lnTo>
                      <a:pt x="901555" y="1415000"/>
                    </a:lnTo>
                    <a:lnTo>
                      <a:pt x="946070" y="1388636"/>
                    </a:lnTo>
                    <a:lnTo>
                      <a:pt x="992315" y="1362704"/>
                    </a:lnTo>
                    <a:lnTo>
                      <a:pt x="1038127" y="1336772"/>
                    </a:lnTo>
                    <a:lnTo>
                      <a:pt x="1085238" y="1310842"/>
                    </a:lnTo>
                    <a:lnTo>
                      <a:pt x="1132347" y="1284911"/>
                    </a:lnTo>
                    <a:lnTo>
                      <a:pt x="1180319" y="1258979"/>
                    </a:lnTo>
                    <a:lnTo>
                      <a:pt x="1227428" y="1233047"/>
                    </a:lnTo>
                    <a:lnTo>
                      <a:pt x="1274537" y="1207980"/>
                    </a:lnTo>
                    <a:lnTo>
                      <a:pt x="1321214" y="1182480"/>
                    </a:lnTo>
                    <a:lnTo>
                      <a:pt x="1366594" y="1156982"/>
                    </a:lnTo>
                    <a:lnTo>
                      <a:pt x="1411111" y="1131913"/>
                    </a:lnTo>
                    <a:lnTo>
                      <a:pt x="1455194" y="1106415"/>
                    </a:lnTo>
                    <a:lnTo>
                      <a:pt x="1497118" y="1081780"/>
                    </a:lnTo>
                    <a:lnTo>
                      <a:pt x="1530829" y="1061466"/>
                    </a:lnTo>
                    <a:lnTo>
                      <a:pt x="1564106" y="1042882"/>
                    </a:lnTo>
                    <a:lnTo>
                      <a:pt x="1596954" y="1024297"/>
                    </a:lnTo>
                    <a:lnTo>
                      <a:pt x="1630233" y="1005281"/>
                    </a:lnTo>
                    <a:lnTo>
                      <a:pt x="1662647" y="987562"/>
                    </a:lnTo>
                    <a:lnTo>
                      <a:pt x="1695925" y="968544"/>
                    </a:lnTo>
                    <a:lnTo>
                      <a:pt x="1729636" y="949961"/>
                    </a:lnTo>
                    <a:lnTo>
                      <a:pt x="1763347" y="930080"/>
                    </a:lnTo>
                    <a:lnTo>
                      <a:pt x="1823422" y="893776"/>
                    </a:lnTo>
                    <a:lnTo>
                      <a:pt x="1893439" y="851852"/>
                    </a:lnTo>
                    <a:lnTo>
                      <a:pt x="1971664" y="805609"/>
                    </a:lnTo>
                    <a:lnTo>
                      <a:pt x="2055511" y="755473"/>
                    </a:lnTo>
                    <a:lnTo>
                      <a:pt x="2144973" y="702746"/>
                    </a:lnTo>
                    <a:lnTo>
                      <a:pt x="2238328" y="647858"/>
                    </a:lnTo>
                    <a:lnTo>
                      <a:pt x="2333843" y="591673"/>
                    </a:lnTo>
                    <a:lnTo>
                      <a:pt x="2430221" y="535056"/>
                    </a:lnTo>
                    <a:lnTo>
                      <a:pt x="2526600" y="479302"/>
                    </a:lnTo>
                    <a:lnTo>
                      <a:pt x="2620819" y="424846"/>
                    </a:lnTo>
                    <a:lnTo>
                      <a:pt x="2711579" y="372550"/>
                    </a:lnTo>
                    <a:lnTo>
                      <a:pt x="2798018" y="323280"/>
                    </a:lnTo>
                    <a:lnTo>
                      <a:pt x="2878406" y="278332"/>
                    </a:lnTo>
                    <a:lnTo>
                      <a:pt x="2951445" y="238571"/>
                    </a:lnTo>
                    <a:lnTo>
                      <a:pt x="2984293" y="220418"/>
                    </a:lnTo>
                    <a:lnTo>
                      <a:pt x="3014978" y="203996"/>
                    </a:lnTo>
                    <a:lnTo>
                      <a:pt x="3043502" y="188869"/>
                    </a:lnTo>
                    <a:lnTo>
                      <a:pt x="3069003" y="175903"/>
                    </a:lnTo>
                    <a:lnTo>
                      <a:pt x="3113519" y="154293"/>
                    </a:lnTo>
                    <a:lnTo>
                      <a:pt x="3158467" y="133979"/>
                    </a:lnTo>
                    <a:lnTo>
                      <a:pt x="3203847" y="115397"/>
                    </a:lnTo>
                    <a:lnTo>
                      <a:pt x="3249659" y="98541"/>
                    </a:lnTo>
                    <a:lnTo>
                      <a:pt x="3296336" y="82117"/>
                    </a:lnTo>
                    <a:lnTo>
                      <a:pt x="3342148" y="67854"/>
                    </a:lnTo>
                    <a:lnTo>
                      <a:pt x="3389257" y="54888"/>
                    </a:lnTo>
                    <a:lnTo>
                      <a:pt x="3436366" y="42788"/>
                    </a:lnTo>
                    <a:lnTo>
                      <a:pt x="3483477" y="32414"/>
                    </a:lnTo>
                    <a:lnTo>
                      <a:pt x="3531449" y="23771"/>
                    </a:lnTo>
                    <a:lnTo>
                      <a:pt x="3578990" y="16424"/>
                    </a:lnTo>
                    <a:lnTo>
                      <a:pt x="3626532" y="10374"/>
                    </a:lnTo>
                    <a:lnTo>
                      <a:pt x="3674505" y="5619"/>
                    </a:lnTo>
                    <a:lnTo>
                      <a:pt x="3722911" y="2595"/>
                    </a:lnTo>
                    <a:lnTo>
                      <a:pt x="3770883" y="432"/>
                    </a:lnTo>
                    <a:close/>
                  </a:path>
                </a:pathLst>
              </a:custGeom>
              <a:solidFill>
                <a:srgbClr val="4F97CD"/>
              </a:solidFill>
              <a:ln>
                <a:noFill/>
              </a:ln>
              <a:effectLst>
                <a:outerShdw blurRad="444500" dist="190500" dir="5400000" sx="96000" sy="96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3" name="Freeform 44"/>
              <p:cNvSpPr>
                <a:spLocks noEditPoints="1"/>
              </p:cNvSpPr>
              <p:nvPr/>
            </p:nvSpPr>
            <p:spPr bwMode="auto">
              <a:xfrm>
                <a:off x="1722368" y="1723166"/>
                <a:ext cx="613840" cy="467126"/>
              </a:xfrm>
              <a:custGeom>
                <a:avLst/>
                <a:gdLst>
                  <a:gd name="T0" fmla="*/ 36 w 200"/>
                  <a:gd name="T1" fmla="*/ 144 h 152"/>
                  <a:gd name="T2" fmla="*/ 8 w 200"/>
                  <a:gd name="T3" fmla="*/ 116 h 152"/>
                  <a:gd name="T4" fmla="*/ 36 w 200"/>
                  <a:gd name="T5" fmla="*/ 88 h 152"/>
                  <a:gd name="T6" fmla="*/ 108 w 200"/>
                  <a:gd name="T7" fmla="*/ 88 h 152"/>
                  <a:gd name="T8" fmla="*/ 108 w 200"/>
                  <a:gd name="T9" fmla="*/ 80 h 152"/>
                  <a:gd name="T10" fmla="*/ 36 w 200"/>
                  <a:gd name="T11" fmla="*/ 80 h 152"/>
                  <a:gd name="T12" fmla="*/ 0 w 200"/>
                  <a:gd name="T13" fmla="*/ 116 h 152"/>
                  <a:gd name="T14" fmla="*/ 36 w 200"/>
                  <a:gd name="T15" fmla="*/ 152 h 152"/>
                  <a:gd name="T16" fmla="*/ 200 w 200"/>
                  <a:gd name="T17" fmla="*/ 152 h 152"/>
                  <a:gd name="T18" fmla="*/ 200 w 200"/>
                  <a:gd name="T19" fmla="*/ 144 h 152"/>
                  <a:gd name="T20" fmla="*/ 36 w 200"/>
                  <a:gd name="T21" fmla="*/ 144 h 152"/>
                  <a:gd name="T22" fmla="*/ 36 w 200"/>
                  <a:gd name="T23" fmla="*/ 72 h 152"/>
                  <a:gd name="T24" fmla="*/ 108 w 200"/>
                  <a:gd name="T25" fmla="*/ 72 h 152"/>
                  <a:gd name="T26" fmla="*/ 108 w 200"/>
                  <a:gd name="T27" fmla="*/ 64 h 152"/>
                  <a:gd name="T28" fmla="*/ 36 w 200"/>
                  <a:gd name="T29" fmla="*/ 64 h 152"/>
                  <a:gd name="T30" fmla="*/ 8 w 200"/>
                  <a:gd name="T31" fmla="*/ 36 h 152"/>
                  <a:gd name="T32" fmla="*/ 36 w 200"/>
                  <a:gd name="T33" fmla="*/ 8 h 152"/>
                  <a:gd name="T34" fmla="*/ 156 w 200"/>
                  <a:gd name="T35" fmla="*/ 8 h 152"/>
                  <a:gd name="T36" fmla="*/ 156 w 200"/>
                  <a:gd name="T37" fmla="*/ 0 h 152"/>
                  <a:gd name="T38" fmla="*/ 36 w 200"/>
                  <a:gd name="T39" fmla="*/ 0 h 152"/>
                  <a:gd name="T40" fmla="*/ 0 w 200"/>
                  <a:gd name="T41" fmla="*/ 36 h 152"/>
                  <a:gd name="T42" fmla="*/ 36 w 200"/>
                  <a:gd name="T43" fmla="*/ 72 h 152"/>
                  <a:gd name="T44" fmla="*/ 112 w 200"/>
                  <a:gd name="T45" fmla="*/ 64 h 152"/>
                  <a:gd name="T46" fmla="*/ 148 w 200"/>
                  <a:gd name="T47" fmla="*/ 100 h 152"/>
                  <a:gd name="T48" fmla="*/ 170 w 200"/>
                  <a:gd name="T49" fmla="*/ 92 h 152"/>
                  <a:gd name="T50" fmla="*/ 193 w 200"/>
                  <a:gd name="T51" fmla="*/ 115 h 152"/>
                  <a:gd name="T52" fmla="*/ 199 w 200"/>
                  <a:gd name="T53" fmla="*/ 109 h 152"/>
                  <a:gd name="T54" fmla="*/ 176 w 200"/>
                  <a:gd name="T55" fmla="*/ 86 h 152"/>
                  <a:gd name="T56" fmla="*/ 184 w 200"/>
                  <a:gd name="T57" fmla="*/ 64 h 152"/>
                  <a:gd name="T58" fmla="*/ 148 w 200"/>
                  <a:gd name="T59" fmla="*/ 28 h 152"/>
                  <a:gd name="T60" fmla="*/ 112 w 200"/>
                  <a:gd name="T61" fmla="*/ 64 h 152"/>
                  <a:gd name="T62" fmla="*/ 176 w 200"/>
                  <a:gd name="T63" fmla="*/ 64 h 152"/>
                  <a:gd name="T64" fmla="*/ 148 w 200"/>
                  <a:gd name="T65" fmla="*/ 92 h 152"/>
                  <a:gd name="T66" fmla="*/ 120 w 200"/>
                  <a:gd name="T67" fmla="*/ 64 h 152"/>
                  <a:gd name="T68" fmla="*/ 148 w 200"/>
                  <a:gd name="T69" fmla="*/ 36 h 152"/>
                  <a:gd name="T70" fmla="*/ 176 w 200"/>
                  <a:gd name="T71" fmla="*/ 64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0" h="152">
                    <a:moveTo>
                      <a:pt x="36" y="144"/>
                    </a:moveTo>
                    <a:cubicBezTo>
                      <a:pt x="21" y="144"/>
                      <a:pt x="8" y="131"/>
                      <a:pt x="8" y="116"/>
                    </a:cubicBezTo>
                    <a:cubicBezTo>
                      <a:pt x="8" y="101"/>
                      <a:pt x="21" y="88"/>
                      <a:pt x="36" y="88"/>
                    </a:cubicBezTo>
                    <a:cubicBezTo>
                      <a:pt x="108" y="88"/>
                      <a:pt x="108" y="88"/>
                      <a:pt x="108" y="88"/>
                    </a:cubicBezTo>
                    <a:cubicBezTo>
                      <a:pt x="108" y="80"/>
                      <a:pt x="108" y="80"/>
                      <a:pt x="108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16" y="80"/>
                      <a:pt x="0" y="96"/>
                      <a:pt x="0" y="116"/>
                    </a:cubicBezTo>
                    <a:cubicBezTo>
                      <a:pt x="0" y="136"/>
                      <a:pt x="16" y="152"/>
                      <a:pt x="36" y="152"/>
                    </a:cubicBezTo>
                    <a:cubicBezTo>
                      <a:pt x="200" y="152"/>
                      <a:pt x="200" y="152"/>
                      <a:pt x="200" y="152"/>
                    </a:cubicBezTo>
                    <a:cubicBezTo>
                      <a:pt x="200" y="144"/>
                      <a:pt x="200" y="144"/>
                      <a:pt x="200" y="144"/>
                    </a:cubicBezTo>
                    <a:lnTo>
                      <a:pt x="36" y="144"/>
                    </a:lnTo>
                    <a:close/>
                    <a:moveTo>
                      <a:pt x="36" y="72"/>
                    </a:moveTo>
                    <a:cubicBezTo>
                      <a:pt x="108" y="72"/>
                      <a:pt x="108" y="72"/>
                      <a:pt x="108" y="72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36" y="64"/>
                      <a:pt x="36" y="64"/>
                      <a:pt x="36" y="64"/>
                    </a:cubicBezTo>
                    <a:cubicBezTo>
                      <a:pt x="21" y="64"/>
                      <a:pt x="8" y="51"/>
                      <a:pt x="8" y="36"/>
                    </a:cubicBezTo>
                    <a:cubicBezTo>
                      <a:pt x="8" y="21"/>
                      <a:pt x="21" y="8"/>
                      <a:pt x="3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lose/>
                    <a:moveTo>
                      <a:pt x="112" y="64"/>
                    </a:moveTo>
                    <a:cubicBezTo>
                      <a:pt x="112" y="84"/>
                      <a:pt x="128" y="100"/>
                      <a:pt x="148" y="100"/>
                    </a:cubicBezTo>
                    <a:cubicBezTo>
                      <a:pt x="157" y="100"/>
                      <a:pt x="164" y="97"/>
                      <a:pt x="170" y="92"/>
                    </a:cubicBezTo>
                    <a:cubicBezTo>
                      <a:pt x="193" y="115"/>
                      <a:pt x="193" y="115"/>
                      <a:pt x="193" y="115"/>
                    </a:cubicBezTo>
                    <a:cubicBezTo>
                      <a:pt x="199" y="109"/>
                      <a:pt x="199" y="109"/>
                      <a:pt x="199" y="109"/>
                    </a:cubicBezTo>
                    <a:cubicBezTo>
                      <a:pt x="176" y="86"/>
                      <a:pt x="176" y="86"/>
                      <a:pt x="176" y="86"/>
                    </a:cubicBezTo>
                    <a:cubicBezTo>
                      <a:pt x="181" y="80"/>
                      <a:pt x="184" y="72"/>
                      <a:pt x="184" y="64"/>
                    </a:cubicBezTo>
                    <a:cubicBezTo>
                      <a:pt x="184" y="44"/>
                      <a:pt x="168" y="28"/>
                      <a:pt x="148" y="28"/>
                    </a:cubicBezTo>
                    <a:cubicBezTo>
                      <a:pt x="128" y="28"/>
                      <a:pt x="112" y="44"/>
                      <a:pt x="112" y="64"/>
                    </a:cubicBezTo>
                    <a:close/>
                    <a:moveTo>
                      <a:pt x="176" y="64"/>
                    </a:moveTo>
                    <a:cubicBezTo>
                      <a:pt x="176" y="79"/>
                      <a:pt x="163" y="92"/>
                      <a:pt x="148" y="92"/>
                    </a:cubicBezTo>
                    <a:cubicBezTo>
                      <a:pt x="133" y="92"/>
                      <a:pt x="120" y="79"/>
                      <a:pt x="120" y="64"/>
                    </a:cubicBezTo>
                    <a:cubicBezTo>
                      <a:pt x="120" y="49"/>
                      <a:pt x="133" y="36"/>
                      <a:pt x="148" y="36"/>
                    </a:cubicBezTo>
                    <a:cubicBezTo>
                      <a:pt x="163" y="36"/>
                      <a:pt x="176" y="49"/>
                      <a:pt x="176" y="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1" name="Synergistically utilize technically sound portals with frictionless chains. Dramatically customize…"/>
            <p:cNvSpPr txBox="1"/>
            <p:nvPr/>
          </p:nvSpPr>
          <p:spPr>
            <a:xfrm>
              <a:off x="4270058" y="3647201"/>
              <a:ext cx="2903220" cy="73850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+mn-ea"/>
                  <a:sym typeface="+mn-lt"/>
                </a:rPr>
                <a:t>给料机可现场分体安装，也可整体安装。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945708" y="1421069"/>
            <a:ext cx="4497956" cy="4181933"/>
            <a:chOff x="7309034" y="1351992"/>
            <a:chExt cx="4497956" cy="4181933"/>
          </a:xfrm>
          <a:effectLst>
            <a:outerShdw blurRad="762000" sx="90000" sy="90000" algn="ctr" rotWithShape="0">
              <a:prstClr val="black">
                <a:alpha val="15000"/>
              </a:prstClr>
            </a:outerShdw>
          </a:effectLst>
        </p:grpSpPr>
        <p:sp>
          <p:nvSpPr>
            <p:cNvPr id="26" name="Rectangle: Rounded Corners 6"/>
            <p:cNvSpPr/>
            <p:nvPr/>
          </p:nvSpPr>
          <p:spPr>
            <a:xfrm>
              <a:off x="7309034" y="1351992"/>
              <a:ext cx="4497956" cy="418193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7636042" y="1863565"/>
              <a:ext cx="3930015" cy="2768600"/>
              <a:chOff x="7636042" y="1859127"/>
              <a:chExt cx="3930015" cy="2768600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8028263" y="1859127"/>
                <a:ext cx="2120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单击添加标题</a:t>
                </a: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1" name="Synergistically utilize technically sound portals with frictionless chains. Dramatically customize…"/>
              <p:cNvSpPr txBox="1"/>
              <p:nvPr/>
            </p:nvSpPr>
            <p:spPr>
              <a:xfrm>
                <a:off x="7636042" y="2794482"/>
                <a:ext cx="3930015" cy="183324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方正隶书_GBK" panose="03000509000000000000" charset="-122"/>
                    <a:ea typeface="方正隶书_GBK" panose="03000509000000000000" charset="-122"/>
                    <a:cs typeface="+mn-ea"/>
                    <a:sym typeface="+mn-lt"/>
                  </a:rPr>
                  <a:t>分体安装时，先将漏斗架安装在煤仓口，再安装箱体，然后安装底架等其它部件。</a:t>
                </a: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+mn-ea"/>
                  <a:sym typeface="+mn-lt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方正隶书_GBK" panose="03000509000000000000" charset="-122"/>
                    <a:ea typeface="方正隶书_GBK" panose="03000509000000000000" charset="-122"/>
                    <a:cs typeface="+mn-ea"/>
                    <a:sym typeface="+mn-lt"/>
                  </a:rPr>
                  <a:t>整体安装时，先将漏斗架安装在煤仓口，再将其它部件全部组装好后，整体吊装与连接段用螺栓连接。</a:t>
                </a: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5" name="矩形 34"/>
          <p:cNvSpPr/>
          <p:nvPr/>
        </p:nvSpPr>
        <p:spPr>
          <a:xfrm>
            <a:off x="8646160" y="2513330"/>
            <a:ext cx="3042920" cy="2188210"/>
          </a:xfrm>
          <a:prstGeom prst="rect">
            <a:avLst/>
          </a:prstGeom>
          <a:solidFill>
            <a:srgbClr val="4F97CD"/>
          </a:solidFill>
          <a:ln w="12700" cap="flat" cmpd="sng" algn="ctr">
            <a:noFill/>
            <a:prstDash val="solid"/>
            <a:miter lim="800000"/>
          </a:ln>
          <a:effectLst>
            <a:outerShdw blurRad="762000" dist="241300" dir="5400000" sx="94000" sy="94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GLD3300/7.5/S带式给料机安装维修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5"/>
          <p:cNvSpPr/>
          <p:nvPr/>
        </p:nvSpPr>
        <p:spPr>
          <a:xfrm>
            <a:off x="6885799" y="573635"/>
            <a:ext cx="4721096" cy="4720177"/>
          </a:xfrm>
          <a:prstGeom prst="ellipse">
            <a:avLst/>
          </a:prstGeom>
          <a:solidFill>
            <a:srgbClr val="FFC000">
              <a:alpha val="34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Oval 5"/>
          <p:cNvSpPr/>
          <p:nvPr/>
        </p:nvSpPr>
        <p:spPr>
          <a:xfrm>
            <a:off x="-1095201" y="5029200"/>
            <a:ext cx="3201021" cy="3200400"/>
          </a:xfrm>
          <a:prstGeom prst="donut">
            <a:avLst>
              <a:gd name="adj" fmla="val 49702"/>
            </a:avLst>
          </a:prstGeom>
          <a:solidFill>
            <a:srgbClr val="FFC000">
              <a:alpha val="77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Oval 5"/>
          <p:cNvSpPr/>
          <p:nvPr/>
        </p:nvSpPr>
        <p:spPr>
          <a:xfrm>
            <a:off x="10075146" y="1380686"/>
            <a:ext cx="1411980" cy="1411706"/>
          </a:xfrm>
          <a:prstGeom prst="flowChartConnector">
            <a:avLst/>
          </a:prstGeom>
          <a:solidFill>
            <a:srgbClr val="4F97CD">
              <a:alpha val="2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Oval 2"/>
          <p:cNvSpPr/>
          <p:nvPr/>
        </p:nvSpPr>
        <p:spPr>
          <a:xfrm>
            <a:off x="1643227" y="-814024"/>
            <a:ext cx="3407543" cy="3406878"/>
          </a:xfrm>
          <a:prstGeom prst="ellipse">
            <a:avLst/>
          </a:prstGeom>
          <a:solidFill>
            <a:schemeClr val="accent2">
              <a:alpha val="17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Oval 5"/>
          <p:cNvSpPr/>
          <p:nvPr/>
        </p:nvSpPr>
        <p:spPr>
          <a:xfrm>
            <a:off x="9281199" y="2165684"/>
            <a:ext cx="2427312" cy="2426838"/>
          </a:xfrm>
          <a:prstGeom prst="ellipse">
            <a:avLst/>
          </a:prstGeom>
          <a:solidFill>
            <a:schemeClr val="accent2">
              <a:alpha val="10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Oval 6"/>
          <p:cNvSpPr/>
          <p:nvPr/>
        </p:nvSpPr>
        <p:spPr>
          <a:xfrm>
            <a:off x="373454" y="1379544"/>
            <a:ext cx="3303311" cy="3302667"/>
          </a:xfrm>
          <a:prstGeom prst="ellipse">
            <a:avLst/>
          </a:prstGeom>
          <a:solidFill>
            <a:srgbClr val="4F97CD">
              <a:alpha val="7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Oval 7"/>
          <p:cNvSpPr/>
          <p:nvPr/>
        </p:nvSpPr>
        <p:spPr>
          <a:xfrm>
            <a:off x="3815399" y="4340923"/>
            <a:ext cx="3407543" cy="3406878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Oval 9"/>
          <p:cNvSpPr/>
          <p:nvPr/>
        </p:nvSpPr>
        <p:spPr>
          <a:xfrm>
            <a:off x="8359587" y="4488261"/>
            <a:ext cx="2599605" cy="2599097"/>
          </a:xfrm>
          <a:prstGeom prst="ellipse">
            <a:avLst/>
          </a:prstGeom>
          <a:solidFill>
            <a:srgbClr val="4D27D9"/>
          </a:solidFill>
          <a:ln>
            <a:noFill/>
          </a:ln>
          <a:effectLst>
            <a:softEdge rad="1092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Oval 5"/>
          <p:cNvSpPr/>
          <p:nvPr/>
        </p:nvSpPr>
        <p:spPr>
          <a:xfrm>
            <a:off x="7562334" y="4246266"/>
            <a:ext cx="3437729" cy="3437060"/>
          </a:xfrm>
          <a:prstGeom prst="ellipse">
            <a:avLst/>
          </a:prstGeom>
          <a:solidFill>
            <a:srgbClr val="76AED8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Oval 5"/>
          <p:cNvSpPr/>
          <p:nvPr/>
        </p:nvSpPr>
        <p:spPr>
          <a:xfrm>
            <a:off x="2769286" y="-1093075"/>
            <a:ext cx="3437729" cy="3437060"/>
          </a:xfrm>
          <a:prstGeom prst="ellipse">
            <a:avLst/>
          </a:prstGeom>
          <a:solidFill>
            <a:srgbClr val="76AED8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Oval 5"/>
          <p:cNvSpPr/>
          <p:nvPr/>
        </p:nvSpPr>
        <p:spPr>
          <a:xfrm>
            <a:off x="6128086" y="4652456"/>
            <a:ext cx="1251284" cy="1251040"/>
          </a:xfrm>
          <a:prstGeom prst="ellipse">
            <a:avLst/>
          </a:prstGeom>
          <a:solidFill>
            <a:srgbClr val="4F97CD">
              <a:alpha val="6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5019" y="840873"/>
            <a:ext cx="11149263" cy="5582654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8" name="_3"/>
          <p:cNvSpPr/>
          <p:nvPr/>
        </p:nvSpPr>
        <p:spPr>
          <a:xfrm>
            <a:off x="4396658" y="2193109"/>
            <a:ext cx="6278880" cy="132207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8000" b="1" dirty="0">
                <a:solidFill>
                  <a:srgbClr val="4F97CD"/>
                </a:solidFill>
                <a:effectLst>
                  <a:glow>
                    <a:prstClr val="white"/>
                  </a:glow>
                </a:effectLst>
                <a:cs typeface="+mn-ea"/>
                <a:sym typeface="+mn-lt"/>
              </a:rPr>
              <a:t>感谢您的观赏</a:t>
            </a:r>
            <a:endParaRPr lang="zh-CN" altLang="en-US" sz="8000" b="1" dirty="0">
              <a:solidFill>
                <a:srgbClr val="4F97CD"/>
              </a:solidFill>
              <a:effectLst>
                <a:glow>
                  <a:prstClr val="white"/>
                </a:glow>
              </a:effectLst>
              <a:cs typeface="+mn-ea"/>
              <a:sym typeface="+mn-lt"/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8833682" y="4488261"/>
            <a:ext cx="1702905" cy="432000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solidFill>
              <a:srgbClr val="4F97C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山东矿安</a:t>
            </a:r>
            <a:endParaRPr kumimoji="0" lang="zh-CN" sz="1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6" name="Oval 5"/>
          <p:cNvSpPr/>
          <p:nvPr/>
        </p:nvSpPr>
        <p:spPr>
          <a:xfrm>
            <a:off x="1655413" y="3844099"/>
            <a:ext cx="1010654" cy="1010458"/>
          </a:xfrm>
          <a:prstGeom prst="flowChartConnector">
            <a:avLst/>
          </a:prstGeom>
          <a:solidFill>
            <a:srgbClr val="4F97CD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nimBg="1"/>
      <p:bldP spid="40" grpId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2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3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4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5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6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7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8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9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0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1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2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3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4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5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6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7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8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9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20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21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22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23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24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25.xml><?xml version="1.0" encoding="utf-8"?>
<p:tagLst xmlns:p="http://schemas.openxmlformats.org/presentationml/2006/main">
  <p:tag name="KSO_WM_DIAGRAM_VIRTUALLY_FRAME" val="{&quot;height&quot;:273.938371627523,&quot;left&quot;:91.22489637176224,&quot;top&quot;:159.09979056419127,&quot;width&quot;:798.9250891462394}"/>
</p:tagLst>
</file>

<file path=ppt/tags/tag26.xml><?xml version="1.0" encoding="utf-8"?>
<p:tagLst xmlns:p="http://schemas.openxmlformats.org/presentationml/2006/main">
  <p:tag name="KSO_WM_DIAGRAM_VIRTUALLY_FRAME" val="{&quot;height&quot;:273.938371627523,&quot;left&quot;:91.22489637176224,&quot;top&quot;:159.09979056419127,&quot;width&quot;:798.9250891462394}"/>
</p:tagLst>
</file>

<file path=ppt/tags/tag27.xml><?xml version="1.0" encoding="utf-8"?>
<p:tagLst xmlns:p="http://schemas.openxmlformats.org/presentationml/2006/main">
  <p:tag name="KSO_WM_DIAGRAM_VIRTUALLY_FRAME" val="{&quot;height&quot;:273.938371627523,&quot;left&quot;:91.22489637176224,&quot;top&quot;:159.09979056419127,&quot;width&quot;:798.9250891462394}"/>
</p:tagLst>
</file>

<file path=ppt/tags/tag28.xml><?xml version="1.0" encoding="utf-8"?>
<p:tagLst xmlns:p="http://schemas.openxmlformats.org/presentationml/2006/main">
  <p:tag name="KSO_WM_DIAGRAM_VIRTUALLY_FRAME" val="{&quot;height&quot;:273.938371627523,&quot;left&quot;:91.22489637176224,&quot;top&quot;:159.09979056419127,&quot;width&quot;:798.9250891462394}"/>
</p:tagLst>
</file>

<file path=ppt/tags/tag29.xml><?xml version="1.0" encoding="utf-8"?>
<p:tagLst xmlns:p="http://schemas.openxmlformats.org/presentationml/2006/main">
  <p:tag name="KSO_WM_DIAGRAM_VIRTUALLY_FRAME" val="{&quot;height&quot;:273.938371627523,&quot;left&quot;:91.22489637176224,&quot;top&quot;:159.09979056419127,&quot;width&quot;:798.9250891462394}"/>
</p:tagLst>
</file>

<file path=ppt/tags/tag30.xml><?xml version="1.0" encoding="utf-8"?>
<p:tagLst xmlns:p="http://schemas.openxmlformats.org/presentationml/2006/main">
  <p:tag name="KSO_WM_DIAGRAM_VIRTUALLY_FRAME" val="{&quot;height&quot;:273.938371627523,&quot;left&quot;:91.22489637176224,&quot;top&quot;:159.09979056419127,&quot;width&quot;:798.9250891462394}"/>
</p:tagLst>
</file>

<file path=ppt/tags/tag31.xml><?xml version="1.0" encoding="utf-8"?>
<p:tagLst xmlns:p="http://schemas.openxmlformats.org/presentationml/2006/main">
  <p:tag name="KSO_WM_DIAGRAM_VIRTUALLY_FRAME" val="{&quot;height&quot;:273.938371627523,&quot;left&quot;:91.22489637176224,&quot;top&quot;:159.09979056419127,&quot;width&quot;:798.9250891462394}"/>
</p:tagLst>
</file>

<file path=ppt/tags/tag32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33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34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35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36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37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38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39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40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41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42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GRADIENT-BLUR">
      <a:dk1>
        <a:srgbClr val="000000"/>
      </a:dk1>
      <a:lt1>
        <a:srgbClr val="FFFFFF"/>
      </a:lt1>
      <a:dk2>
        <a:srgbClr val="131F49"/>
      </a:dk2>
      <a:lt2>
        <a:srgbClr val="F8FAFE"/>
      </a:lt2>
      <a:accent1>
        <a:srgbClr val="9E6EFB"/>
      </a:accent1>
      <a:accent2>
        <a:srgbClr val="D17DFC"/>
      </a:accent2>
      <a:accent3>
        <a:srgbClr val="F1CDFC"/>
      </a:accent3>
      <a:accent4>
        <a:srgbClr val="8BD8FD"/>
      </a:accent4>
      <a:accent5>
        <a:srgbClr val="72C0FD"/>
      </a:accent5>
      <a:accent6>
        <a:srgbClr val="F8FAFE"/>
      </a:accent6>
      <a:hlink>
        <a:srgbClr val="9E6EFB"/>
      </a:hlink>
      <a:folHlink>
        <a:srgbClr val="D17DFC"/>
      </a:folHlink>
    </a:clrScheme>
    <a:fontScheme name="b1rzm4pr">
      <a:majorFont>
        <a:latin typeface="印品黑体"/>
        <a:ea typeface="微软雅黑"/>
        <a:cs typeface=""/>
      </a:majorFont>
      <a:minorFont>
        <a:latin typeface="印品黑体"/>
        <a:ea typeface="微软雅黑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DC741"/>
        </a:solidFill>
        <a:ln>
          <a:noFill/>
        </a:ln>
        <a:effectLst>
          <a:softEdge rad="0"/>
        </a:effectLst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900" b="0" i="0" u="none" strike="noStrike" kern="1200" cap="none" spc="0" normalizeH="0" baseline="0" noProof="0" dirty="0">
            <a:ln>
              <a:noFill/>
            </a:ln>
            <a:solidFill>
              <a:srgbClr val="FFFFFF"/>
            </a:solidFill>
            <a:effectLst/>
            <a:uLnTx/>
            <a:uFillTx/>
            <a:latin typeface="思源宋体 CN" panose="02020400000000000000" pitchFamily="18" charset="-122"/>
            <a:ea typeface="+mn-ea"/>
            <a:cs typeface="+mn-cs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1rzm4pr">
      <a:majorFont>
        <a:latin typeface="印品黑体"/>
        <a:ea typeface="微软雅黑"/>
        <a:cs typeface=""/>
      </a:majorFont>
      <a:minorFont>
        <a:latin typeface="印品黑体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862</Words>
  <Application>WPS 演示</Application>
  <PresentationFormat>宽屏</PresentationFormat>
  <Paragraphs>75</Paragraphs>
  <Slides>11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11</vt:i4>
      </vt:variant>
    </vt:vector>
  </HeadingPairs>
  <TitlesOfParts>
    <vt:vector size="30" baseType="lpstr">
      <vt:lpstr>Arial</vt:lpstr>
      <vt:lpstr>宋体</vt:lpstr>
      <vt:lpstr>Wingdings</vt:lpstr>
      <vt:lpstr>思源宋体 CN</vt:lpstr>
      <vt:lpstr>微软雅黑</vt:lpstr>
      <vt:lpstr>方正隶书_GBK</vt:lpstr>
      <vt:lpstr>Gill Sans</vt:lpstr>
      <vt:lpstr>Helvetica Light</vt:lpstr>
      <vt:lpstr>Roboto Regular</vt:lpstr>
      <vt:lpstr>印品黑体</vt:lpstr>
      <vt:lpstr>黑体</vt:lpstr>
      <vt:lpstr>Arial Unicode MS</vt:lpstr>
      <vt:lpstr>Calibri</vt:lpstr>
      <vt:lpstr>等线</vt:lpstr>
      <vt:lpstr>Gill Sans MT</vt:lpstr>
      <vt:lpstr>Roboto</vt:lpstr>
      <vt:lpstr>第一PPT，www.1ppt.com</vt:lpstr>
      <vt:lpstr>第一PPT，www.1ppt.com 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部门周报</dc:title>
  <dc:creator>第一PPT</dc:creator>
  <cp:keywords>www.1ppt.com</cp:keywords>
  <dc:description>www.1ppt.com</dc:description>
  <cp:lastModifiedBy>Administrator</cp:lastModifiedBy>
  <cp:revision>16</cp:revision>
  <dcterms:created xsi:type="dcterms:W3CDTF">2021-07-13T03:34:00Z</dcterms:created>
  <dcterms:modified xsi:type="dcterms:W3CDTF">2024-07-02T08:46:27Z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49D91DB6B9474030AE4EDB361CF117DE_13</vt:lpwstr>
  </property>
  <property fmtid="{D5CDD505-2E9C-101B-9397-08002B2CF9AE}" pid="3" name="KSOProductBuildVer">
    <vt:lpwstr>2052-12.1.0.16929</vt:lpwstr>
  </property>
</Properties>
</file>