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  <p:sldId id="385" r:id="rId37"/>
    <p:sldId id="388" r:id="rId38"/>
    <p:sldId id="391" r:id="rId39"/>
    <p:sldId id="394" r:id="rId40"/>
    <p:sldId id="397" r:id="rId41"/>
    <p:sldId id="400" r:id="rId42"/>
    <p:sldId id="403" r:id="rId43"/>
    <p:sldId id="406" r:id="rId44"/>
    <p:sldId id="409" r:id="rId45"/>
    <p:sldId id="412" r:id="rId46"/>
    <p:sldId id="415" r:id="rId47"/>
    <p:sldId id="418" r:id="rId48"/>
    <p:sldId id="421" r:id="rId49"/>
    <p:sldId id="424" r:id="rId50"/>
  </p:sldIdLst>
  <p:sldSz cx="12192000" cy="6858000"/>
  <p:notesSz cx="6858000" cy="9144000"/>
  <p:custDataLst>
    <p:tags r:id="rId5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slide" Target="slides/slide41.xml" /><Relationship Id="rId45" Type="http://schemas.openxmlformats.org/officeDocument/2006/relationships/slide" Target="slides/slide42.xml" /><Relationship Id="rId46" Type="http://schemas.openxmlformats.org/officeDocument/2006/relationships/slide" Target="slides/slide43.xml" /><Relationship Id="rId47" Type="http://schemas.openxmlformats.org/officeDocument/2006/relationships/slide" Target="slides/slide44.xml" /><Relationship Id="rId48" Type="http://schemas.openxmlformats.org/officeDocument/2006/relationships/slide" Target="slides/slide45.xml" /><Relationship Id="rId49" Type="http://schemas.openxmlformats.org/officeDocument/2006/relationships/slide" Target="slides/slide46.xml" /><Relationship Id="rId5" Type="http://schemas.openxmlformats.org/officeDocument/2006/relationships/slide" Target="slides/slide2.xml" /><Relationship Id="rId50" Type="http://schemas.openxmlformats.org/officeDocument/2006/relationships/slide" Target="slides/slide47.xml" /><Relationship Id="rId51" Type="http://schemas.openxmlformats.org/officeDocument/2006/relationships/tags" Target="tags/tag48.xml" /><Relationship Id="rId52" Type="http://schemas.openxmlformats.org/officeDocument/2006/relationships/presProps" Target="presProps.xml" /><Relationship Id="rId53" Type="http://schemas.openxmlformats.org/officeDocument/2006/relationships/viewProps" Target="viewProps.xml" /><Relationship Id="rId54" Type="http://schemas.openxmlformats.org/officeDocument/2006/relationships/theme" Target="theme/theme1.xml" /><Relationship Id="rId55" Type="http://schemas.openxmlformats.org/officeDocument/2006/relationships/tableStyles" Target="tableStyles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9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_rels/notesSlide3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_rels/notesSlide3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7.xml" /><Relationship Id="rId2" Type="http://schemas.openxmlformats.org/officeDocument/2006/relationships/notesMaster" Target="../notesMasters/notesMaster1.xml" /></Relationships>
</file>

<file path=ppt/notesSlides/_rels/notesSlide3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9.xml" /><Relationship Id="rId2" Type="http://schemas.openxmlformats.org/officeDocument/2006/relationships/notesMaster" Target="../notesMasters/notesMaster1.xml" /></Relationships>
</file>

<file path=ppt/notesSlides/_rels/notesSlide3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0.xml" /><Relationship Id="rId2" Type="http://schemas.openxmlformats.org/officeDocument/2006/relationships/notesMaster" Target="../notesMasters/notesMaster1.xml" /></Relationships>
</file>

<file path=ppt/notesSlides/_rels/notesSlide3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1.xml" /><Relationship Id="rId2" Type="http://schemas.openxmlformats.org/officeDocument/2006/relationships/notesMaster" Target="../notesMasters/notesMaster1.xml" /></Relationships>
</file>

<file path=ppt/notesSlides/_rels/notesSlide3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2.xml" /><Relationship Id="rId2" Type="http://schemas.openxmlformats.org/officeDocument/2006/relationships/notesMaster" Target="../notesMasters/notesMaster1.xml" /></Relationships>
</file>

<file path=ppt/notesSlides/_rels/notesSlide3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3.xml" /><Relationship Id="rId2" Type="http://schemas.openxmlformats.org/officeDocument/2006/relationships/notesMaster" Target="../notesMasters/notesMaster1.xml" /></Relationships>
</file>

<file path=ppt/notesSlides/_rels/notesSlide3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4.xml" /><Relationship Id="rId2" Type="http://schemas.openxmlformats.org/officeDocument/2006/relationships/notesMaster" Target="../notesMasters/notesMaster1.xml" /></Relationships>
</file>

<file path=ppt/notesSlides/_rels/notesSlide3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5.xml" /><Relationship Id="rId2" Type="http://schemas.openxmlformats.org/officeDocument/2006/relationships/notesMaster" Target="../notesMasters/notesMaster1.xml" /></Relationships>
</file>

<file path=ppt/notesSlides/_rels/notesSlide3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6.xml" /><Relationship Id="rId2" Type="http://schemas.openxmlformats.org/officeDocument/2006/relationships/notesMaster" Target="../notesMasters/notesMaster1.xml" /></Relationships>
</file>

<file path=ppt/notesSlides/_rels/notesSlide4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168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7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27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270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5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7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37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373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6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7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47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475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7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7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57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8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10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8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78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782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11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8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88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885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12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8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987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13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8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08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09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14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15</a:t>
            </a:fld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9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29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16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9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397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397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17</a:t>
            </a:fld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9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49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499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18</a:t>
            </a:fld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0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60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602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19</a:t>
            </a:fld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0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70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704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20</a:t>
            </a:fld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0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80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21</a:t>
            </a:fld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0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909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8909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22</a:t>
            </a:fld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1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011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9011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24</a:t>
            </a:fld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1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11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9114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25</a:t>
            </a:fld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21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9216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26</a:t>
            </a:fld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1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31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9318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28</a:t>
            </a:fld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2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42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9421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29</a:t>
            </a:fld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30</a:t>
            </a:fld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2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62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9626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31</a:t>
            </a:fld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2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72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9728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32</a:t>
            </a:fld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3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83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9830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33</a:t>
            </a:fld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3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93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9933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34</a:t>
            </a:fld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3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03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035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35</a:t>
            </a:fld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138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36</a:t>
            </a:fld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24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240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37</a:t>
            </a:fld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4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34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342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39</a:t>
            </a:fld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4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44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445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40</a:t>
            </a:fld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4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547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41</a:t>
            </a:fld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4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64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65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42</a:t>
            </a:fld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5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75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752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43</a:t>
            </a:fld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5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85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854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44</a:t>
            </a:fld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5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957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957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45</a:t>
            </a:fld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5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105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1059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46</a:t>
            </a:fld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16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116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1162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47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Relationship Id="rId4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Relationship Id="rId4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png" /><Relationship Id="rId4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Relationship Id="rId6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0.png" /><Relationship Id="rId4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3.png" /><Relationship Id="rId4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png" /><Relationship Id="rId4" Type="http://schemas.openxmlformats.org/officeDocument/2006/relationships/image" Target="../media/image14.png" /><Relationship Id="rId5" Type="http://schemas.openxmlformats.org/officeDocument/2006/relationships/image" Target="../media/image15.emf" /><Relationship Id="rId6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.png" /><Relationship Id="rId4" Type="http://schemas.openxmlformats.org/officeDocument/2006/relationships/image" Target="../media/image16.emf" /><Relationship Id="rId5" Type="http://schemas.openxmlformats.org/officeDocument/2006/relationships/image" Target="../media/image17.png" /><Relationship Id="rId6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.png" /><Relationship Id="rId4" Type="http://schemas.openxmlformats.org/officeDocument/2006/relationships/image" Target="../media/image18.png" /><Relationship Id="rId5" Type="http://schemas.openxmlformats.org/officeDocument/2006/relationships/image" Target="../media/image19.png" /><Relationship Id="rId6" Type="http://schemas.openxmlformats.org/officeDocument/2006/relationships/image" Target="../media/image20.png" /><Relationship Id="rId7" Type="http://schemas.openxmlformats.org/officeDocument/2006/relationships/image" Target="../media/image21.png" /><Relationship Id="rId8" Type="http://schemas.openxmlformats.org/officeDocument/2006/relationships/image" Target="../media/image22.png" /><Relationship Id="rId9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.png" /><Relationship Id="rId4" Type="http://schemas.openxmlformats.org/officeDocument/2006/relationships/image" Target="../media/image23.png" /><Relationship Id="rId5" Type="http://schemas.openxmlformats.org/officeDocument/2006/relationships/image" Target="../media/image24.png" /><Relationship Id="rId6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5.png" /><Relationship Id="rId4" Type="http://schemas.openxmlformats.org/officeDocument/2006/relationships/image" Target="../media/image26.png" /><Relationship Id="rId5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0.png" /><Relationship Id="rId4" Type="http://schemas.openxmlformats.org/officeDocument/2006/relationships/image" Target="../media/image27.png" /><Relationship Id="rId5" Type="http://schemas.openxmlformats.org/officeDocument/2006/relationships/image" Target="../media/image28.png" /><Relationship Id="rId6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29.png" /><Relationship Id="rId4" Type="http://schemas.openxmlformats.org/officeDocument/2006/relationships/image" Target="../media/image27.png" /><Relationship Id="rId5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.png" /><Relationship Id="rId4" Type="http://schemas.openxmlformats.org/officeDocument/2006/relationships/image" Target="../media/image30.png" /><Relationship Id="rId5" Type="http://schemas.openxmlformats.org/officeDocument/2006/relationships/image" Target="../media/image31.png" /><Relationship Id="rId6" Type="http://schemas.openxmlformats.org/officeDocument/2006/relationships/image" Target="../media/image32.png" /><Relationship Id="rId7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39.png" /><Relationship Id="rId11" Type="http://schemas.openxmlformats.org/officeDocument/2006/relationships/tags" Target="../tags/tag24.xml" /><Relationship Id="rId12" Type="http://schemas.openxmlformats.org/officeDocument/2006/relationships/vmlDrawing" Target="../drawings/vmlDrawing1.v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33.png" /><Relationship Id="rId4" Type="http://schemas.openxmlformats.org/officeDocument/2006/relationships/image" Target="../media/image34.png" /><Relationship Id="rId5" Type="http://schemas.openxmlformats.org/officeDocument/2006/relationships/oleObject" Target="../embeddings/oleObject1.bin" TargetMode="Internal" /><Relationship Id="rId6" Type="http://schemas.openxmlformats.org/officeDocument/2006/relationships/image" Target="../media/image35.wmf" /><Relationship Id="rId7" Type="http://schemas.openxmlformats.org/officeDocument/2006/relationships/image" Target="../media/image36.png" /><Relationship Id="rId8" Type="http://schemas.openxmlformats.org/officeDocument/2006/relationships/image" Target="../media/image37.png" /><Relationship Id="rId9" Type="http://schemas.openxmlformats.org/officeDocument/2006/relationships/image" Target="../media/image38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46.png" /><Relationship Id="rId11" Type="http://schemas.openxmlformats.org/officeDocument/2006/relationships/image" Target="../media/image47.png" /><Relationship Id="rId12" Type="http://schemas.openxmlformats.org/officeDocument/2006/relationships/image" Target="../media/image48.png" /><Relationship Id="rId13" Type="http://schemas.openxmlformats.org/officeDocument/2006/relationships/image" Target="../media/image49.png" /><Relationship Id="rId14" Type="http://schemas.openxmlformats.org/officeDocument/2006/relationships/image" Target="../media/image50.png" /><Relationship Id="rId15" Type="http://schemas.openxmlformats.org/officeDocument/2006/relationships/image" Target="../media/image51.png" /><Relationship Id="rId16" Type="http://schemas.openxmlformats.org/officeDocument/2006/relationships/image" Target="../media/image52.png" /><Relationship Id="rId17" Type="http://schemas.openxmlformats.org/officeDocument/2006/relationships/tags" Target="../tags/tag26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.png" /><Relationship Id="rId4" Type="http://schemas.openxmlformats.org/officeDocument/2006/relationships/image" Target="../media/image40.png" /><Relationship Id="rId5" Type="http://schemas.openxmlformats.org/officeDocument/2006/relationships/image" Target="../media/image41.png" /><Relationship Id="rId6" Type="http://schemas.openxmlformats.org/officeDocument/2006/relationships/image" Target="../media/image42.png" /><Relationship Id="rId7" Type="http://schemas.openxmlformats.org/officeDocument/2006/relationships/image" Target="../media/image43.png" /><Relationship Id="rId8" Type="http://schemas.openxmlformats.org/officeDocument/2006/relationships/image" Target="../media/image44.png" /><Relationship Id="rId9" Type="http://schemas.openxmlformats.org/officeDocument/2006/relationships/image" Target="../media/image45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59.png" /><Relationship Id="rId11" Type="http://schemas.openxmlformats.org/officeDocument/2006/relationships/image" Target="../media/image60.png" /><Relationship Id="rId12" Type="http://schemas.openxmlformats.org/officeDocument/2006/relationships/tags" Target="../tags/tag27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1.png" /><Relationship Id="rId4" Type="http://schemas.openxmlformats.org/officeDocument/2006/relationships/image" Target="../media/image53.png" /><Relationship Id="rId5" Type="http://schemas.openxmlformats.org/officeDocument/2006/relationships/image" Target="../media/image54.png" /><Relationship Id="rId6" Type="http://schemas.openxmlformats.org/officeDocument/2006/relationships/image" Target="../media/image55.png" /><Relationship Id="rId7" Type="http://schemas.openxmlformats.org/officeDocument/2006/relationships/image" Target="../media/image56.png" /><Relationship Id="rId8" Type="http://schemas.openxmlformats.org/officeDocument/2006/relationships/image" Target="../media/image57.png" /><Relationship Id="rId9" Type="http://schemas.openxmlformats.org/officeDocument/2006/relationships/image" Target="../media/image58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1.png" /><Relationship Id="rId4" Type="http://schemas.openxmlformats.org/officeDocument/2006/relationships/image" Target="../media/image61.png" /><Relationship Id="rId5" Type="http://schemas.openxmlformats.org/officeDocument/2006/relationships/image" Target="../media/image62.png" /><Relationship Id="rId6" Type="http://schemas.openxmlformats.org/officeDocument/2006/relationships/tags" Target="../tags/tag2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3.png" /><Relationship Id="rId3" Type="http://schemas.openxmlformats.org/officeDocument/2006/relationships/image" Target="../media/image64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1.png" /><Relationship Id="rId4" Type="http://schemas.openxmlformats.org/officeDocument/2006/relationships/image" Target="../media/image65.png" /><Relationship Id="rId5" Type="http://schemas.openxmlformats.org/officeDocument/2006/relationships/image" Target="../media/image66.png" /><Relationship Id="rId6" Type="http://schemas.openxmlformats.org/officeDocument/2006/relationships/tags" Target="../tags/tag29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1.png" /><Relationship Id="rId4" Type="http://schemas.openxmlformats.org/officeDocument/2006/relationships/image" Target="../media/image67.png" /><Relationship Id="rId5" Type="http://schemas.openxmlformats.org/officeDocument/2006/relationships/image" Target="../media/image68.png" /><Relationship Id="rId6" Type="http://schemas.openxmlformats.org/officeDocument/2006/relationships/tags" Target="../tags/tag30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1.png" /><Relationship Id="rId4" Type="http://schemas.openxmlformats.org/officeDocument/2006/relationships/image" Target="../media/image69.png" /><Relationship Id="rId5" Type="http://schemas.openxmlformats.org/officeDocument/2006/relationships/image" Target="../media/image70.png" /><Relationship Id="rId6" Type="http://schemas.openxmlformats.org/officeDocument/2006/relationships/image" Target="../media/image71.png" /><Relationship Id="rId7" Type="http://schemas.openxmlformats.org/officeDocument/2006/relationships/image" Target="../media/image72.png" /><Relationship Id="rId8" Type="http://schemas.openxmlformats.org/officeDocument/2006/relationships/tags" Target="../tags/tag31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1.png" /><Relationship Id="rId4" Type="http://schemas.openxmlformats.org/officeDocument/2006/relationships/image" Target="../media/image73.png" /><Relationship Id="rId5" Type="http://schemas.openxmlformats.org/officeDocument/2006/relationships/image" Target="../media/image74.png" /><Relationship Id="rId6" Type="http://schemas.openxmlformats.org/officeDocument/2006/relationships/image" Target="../media/image75.png" /><Relationship Id="rId7" Type="http://schemas.openxmlformats.org/officeDocument/2006/relationships/image" Target="../media/image72.png" /><Relationship Id="rId8" Type="http://schemas.openxmlformats.org/officeDocument/2006/relationships/tags" Target="../tags/tag32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1.png" /><Relationship Id="rId4" Type="http://schemas.openxmlformats.org/officeDocument/2006/relationships/image" Target="../media/image76.png" /><Relationship Id="rId5" Type="http://schemas.openxmlformats.org/officeDocument/2006/relationships/image" Target="../media/image77.png" /><Relationship Id="rId6" Type="http://schemas.openxmlformats.org/officeDocument/2006/relationships/image" Target="../media/image78.png" /><Relationship Id="rId7" Type="http://schemas.openxmlformats.org/officeDocument/2006/relationships/image" Target="../media/image79.png" /><Relationship Id="rId8" Type="http://schemas.openxmlformats.org/officeDocument/2006/relationships/image" Target="../media/image80.png" /><Relationship Id="rId9" Type="http://schemas.openxmlformats.org/officeDocument/2006/relationships/tags" Target="../tags/tag33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image1.png" /><Relationship Id="rId4" Type="http://schemas.openxmlformats.org/officeDocument/2006/relationships/image" Target="../media/image81.png" /><Relationship Id="rId5" Type="http://schemas.openxmlformats.org/officeDocument/2006/relationships/image" Target="../media/image82.png" /><Relationship Id="rId6" Type="http://schemas.openxmlformats.org/officeDocument/2006/relationships/tags" Target="../tags/tag34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image83.png" /><Relationship Id="rId4" Type="http://schemas.openxmlformats.org/officeDocument/2006/relationships/image" Target="../media/image72.png" /><Relationship Id="rId5" Type="http://schemas.openxmlformats.org/officeDocument/2006/relationships/tags" Target="../tags/tag35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1.png" /><Relationship Id="rId4" Type="http://schemas.openxmlformats.org/officeDocument/2006/relationships/image" Target="../media/image84.png" /><Relationship Id="rId5" Type="http://schemas.openxmlformats.org/officeDocument/2006/relationships/image" Target="../media/image85.png" /><Relationship Id="rId6" Type="http://schemas.openxmlformats.org/officeDocument/2006/relationships/tags" Target="../tags/tag36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0.xml" /><Relationship Id="rId3" Type="http://schemas.openxmlformats.org/officeDocument/2006/relationships/image" Target="../media/image1.png" /><Relationship Id="rId4" Type="http://schemas.openxmlformats.org/officeDocument/2006/relationships/image" Target="../media/image86.png" /><Relationship Id="rId5" Type="http://schemas.openxmlformats.org/officeDocument/2006/relationships/tags" Target="../tags/tag37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1.xml" /><Relationship Id="rId3" Type="http://schemas.openxmlformats.org/officeDocument/2006/relationships/image" Target="../media/image1.png" /><Relationship Id="rId4" Type="http://schemas.openxmlformats.org/officeDocument/2006/relationships/image" Target="../media/image87.png" /><Relationship Id="rId5" Type="http://schemas.openxmlformats.org/officeDocument/2006/relationships/image" Target="../media/image88.png" /><Relationship Id="rId6" Type="http://schemas.openxmlformats.org/officeDocument/2006/relationships/oleObject" Target="../embeddings/oleObject2.bin" TargetMode="Internal" /><Relationship Id="rId7" Type="http://schemas.openxmlformats.org/officeDocument/2006/relationships/image" Target="../media/image89.wmf" /><Relationship Id="rId8" Type="http://schemas.openxmlformats.org/officeDocument/2006/relationships/tags" Target="../tags/tag38.xml" /><Relationship Id="rId9" Type="http://schemas.openxmlformats.org/officeDocument/2006/relationships/vmlDrawing" Target="../drawings/vmlDrawing2.v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0.png" /><Relationship Id="rId3" Type="http://schemas.openxmlformats.org/officeDocument/2006/relationships/image" Target="../media/image91.pn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2.xml" /><Relationship Id="rId3" Type="http://schemas.openxmlformats.org/officeDocument/2006/relationships/image" Target="../media/image1.png" /><Relationship Id="rId4" Type="http://schemas.openxmlformats.org/officeDocument/2006/relationships/image" Target="../media/image92.png" /><Relationship Id="rId5" Type="http://schemas.openxmlformats.org/officeDocument/2006/relationships/tags" Target="../tags/tag39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3.xml" /><Relationship Id="rId3" Type="http://schemas.openxmlformats.org/officeDocument/2006/relationships/image" Target="../media/image1.png" /><Relationship Id="rId4" Type="http://schemas.openxmlformats.org/officeDocument/2006/relationships/image" Target="../media/image93.png" /><Relationship Id="rId5" Type="http://schemas.openxmlformats.org/officeDocument/2006/relationships/image" Target="../media/image94.png" /><Relationship Id="rId6" Type="http://schemas.openxmlformats.org/officeDocument/2006/relationships/tags" Target="../tags/tag40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4.xml" /><Relationship Id="rId3" Type="http://schemas.openxmlformats.org/officeDocument/2006/relationships/image" Target="../media/image95.png" /><Relationship Id="rId4" Type="http://schemas.openxmlformats.org/officeDocument/2006/relationships/image" Target="../media/image72.png" /><Relationship Id="rId5" Type="http://schemas.openxmlformats.org/officeDocument/2006/relationships/tags" Target="../tags/tag41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5.xml" /><Relationship Id="rId3" Type="http://schemas.openxmlformats.org/officeDocument/2006/relationships/image" Target="../media/image1.png" /><Relationship Id="rId4" Type="http://schemas.openxmlformats.org/officeDocument/2006/relationships/image" Target="../media/image96.png" /><Relationship Id="rId5" Type="http://schemas.openxmlformats.org/officeDocument/2006/relationships/image" Target="../media/image97.png" /><Relationship Id="rId6" Type="http://schemas.openxmlformats.org/officeDocument/2006/relationships/tags" Target="../tags/tag42.xm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6.xml" /><Relationship Id="rId3" Type="http://schemas.openxmlformats.org/officeDocument/2006/relationships/image" Target="../media/image1.png" /><Relationship Id="rId4" Type="http://schemas.openxmlformats.org/officeDocument/2006/relationships/image" Target="../media/image98.png" /><Relationship Id="rId5" Type="http://schemas.openxmlformats.org/officeDocument/2006/relationships/image" Target="../media/image99.png" /><Relationship Id="rId6" Type="http://schemas.openxmlformats.org/officeDocument/2006/relationships/image" Target="../media/image72.png" /><Relationship Id="rId7" Type="http://schemas.openxmlformats.org/officeDocument/2006/relationships/tags" Target="../tags/tag43.xml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7.xml" /><Relationship Id="rId3" Type="http://schemas.openxmlformats.org/officeDocument/2006/relationships/image" Target="../media/image1.png" /><Relationship Id="rId4" Type="http://schemas.openxmlformats.org/officeDocument/2006/relationships/image" Target="../media/image100.png" /><Relationship Id="rId5" Type="http://schemas.openxmlformats.org/officeDocument/2006/relationships/image" Target="../media/image101.png" /><Relationship Id="rId6" Type="http://schemas.openxmlformats.org/officeDocument/2006/relationships/tags" Target="../tags/tag44.xml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8.xml" /><Relationship Id="rId3" Type="http://schemas.openxmlformats.org/officeDocument/2006/relationships/image" Target="../media/image102.png" /><Relationship Id="rId4" Type="http://schemas.openxmlformats.org/officeDocument/2006/relationships/image" Target="../media/image1.png" /><Relationship Id="rId5" Type="http://schemas.openxmlformats.org/officeDocument/2006/relationships/image" Target="../media/image103.png" /><Relationship Id="rId6" Type="http://schemas.openxmlformats.org/officeDocument/2006/relationships/image" Target="../media/image72.png" /><Relationship Id="rId7" Type="http://schemas.openxmlformats.org/officeDocument/2006/relationships/tags" Target="../tags/tag45.xml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9.xml" /><Relationship Id="rId3" Type="http://schemas.openxmlformats.org/officeDocument/2006/relationships/image" Target="../media/image1.png" /><Relationship Id="rId4" Type="http://schemas.openxmlformats.org/officeDocument/2006/relationships/image" Target="../media/image104.png" /><Relationship Id="rId5" Type="http://schemas.openxmlformats.org/officeDocument/2006/relationships/image" Target="../media/image105.png" /><Relationship Id="rId6" Type="http://schemas.openxmlformats.org/officeDocument/2006/relationships/tags" Target="../tags/tag46.xml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0.xml" /><Relationship Id="rId3" Type="http://schemas.openxmlformats.org/officeDocument/2006/relationships/image" Target="../media/image1.png" /><Relationship Id="rId4" Type="http://schemas.openxmlformats.org/officeDocument/2006/relationships/image" Target="../media/image106.png" /><Relationship Id="rId5" Type="http://schemas.openxmlformats.org/officeDocument/2006/relationships/tags" Target="../tags/tag4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414588" y="2662238"/>
            <a:ext cx="700088" cy="604838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01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55" name="文本框 3"/>
          <p:cNvSpPr txBox="1"/>
          <p:nvPr/>
        </p:nvSpPr>
        <p:spPr>
          <a:xfrm>
            <a:off x="3429000" y="2662238"/>
            <a:ext cx="38163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414588" y="3425825"/>
            <a:ext cx="700088" cy="603250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02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414588" y="4305300"/>
            <a:ext cx="700088" cy="604838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03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414588" y="5159375"/>
            <a:ext cx="700088" cy="603250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59" name="文本框 8"/>
          <p:cNvSpPr txBox="1"/>
          <p:nvPr/>
        </p:nvSpPr>
        <p:spPr>
          <a:xfrm>
            <a:off x="3429000" y="3441700"/>
            <a:ext cx="38163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考点梳理</a:t>
            </a:r>
          </a:p>
        </p:txBody>
      </p:sp>
      <p:sp>
        <p:nvSpPr>
          <p:cNvPr id="23560" name="文本框 9"/>
          <p:cNvSpPr txBox="1"/>
          <p:nvPr/>
        </p:nvSpPr>
        <p:spPr>
          <a:xfrm>
            <a:off x="3429000" y="4294188"/>
            <a:ext cx="38163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真题剖析</a:t>
            </a:r>
          </a:p>
        </p:txBody>
      </p:sp>
      <p:sp>
        <p:nvSpPr>
          <p:cNvPr id="23561" name="文本框 11"/>
          <p:cNvSpPr txBox="1"/>
          <p:nvPr/>
        </p:nvSpPr>
        <p:spPr>
          <a:xfrm>
            <a:off x="3506788" y="5175250"/>
            <a:ext cx="3814762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实战提分</a:t>
            </a:r>
          </a:p>
        </p:txBody>
      </p:sp>
      <p:sp>
        <p:nvSpPr>
          <p:cNvPr id="14" name="矩形 13"/>
          <p:cNvSpPr/>
          <p:nvPr/>
        </p:nvSpPr>
        <p:spPr>
          <a:xfrm>
            <a:off x="3305175" y="262413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05175" y="339248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05175" y="4278313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05175" y="516413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90638" y="561975"/>
            <a:ext cx="7951788" cy="17748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第六章  圆</a:t>
            </a:r>
            <a:endParaRPr kumimoji="0" lang="zh-CN" altLang="en-US" sz="40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二、与圆有关的位置关系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01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24579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603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4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3079">
            <a:off x="10385425" y="5484813"/>
            <a:ext cx="1549400" cy="1138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5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263" y="1550988"/>
            <a:ext cx="11269662" cy="347186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02</a:t>
            </a:r>
            <a:endParaRPr kumimoji="0" lang="zh-CN" altLang="en-US" sz="19900" b="0" i="0" u="none" strike="noStrike" kern="1200" cap="none" spc="15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cs"/>
            </a:endParaRPr>
          </a:p>
        </p:txBody>
      </p:sp>
      <p:sp>
        <p:nvSpPr>
          <p:cNvPr id="26627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03213"/>
            <a:ext cx="11449050" cy="625316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1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363" y="779463"/>
            <a:ext cx="9266237" cy="5724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083300" y="2470150"/>
            <a:ext cx="387350" cy="5826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&gt;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83300" y="2990850"/>
            <a:ext cx="438150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134100" y="3582988"/>
            <a:ext cx="387350" cy="5826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&lt;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89763" y="4224338"/>
            <a:ext cx="539750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878388" y="5346700"/>
            <a:ext cx="1255712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外接圆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514725" y="5940425"/>
            <a:ext cx="17145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垂直平分线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7700" y="395288"/>
            <a:ext cx="1965325" cy="5524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4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2"/>
      <p:bldP spid="5" grpId="3"/>
      <p:bldP spid="7" grpId="4"/>
      <p:bldP spid="7" grpId="5"/>
      <p:bldP spid="8" grpId="6"/>
      <p:bldP spid="8" grpId="7"/>
      <p:bldP spid="9" grpId="8"/>
      <p:bldP spid="9" grpId="9"/>
      <p:bldP spid="10" grpId="10"/>
      <p:bldP spid="10" grpId="1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03213"/>
            <a:ext cx="11449050" cy="625316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867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5" y="987425"/>
            <a:ext cx="9048750" cy="4467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5273675" y="2076450"/>
            <a:ext cx="539750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180388" y="2674938"/>
            <a:ext cx="898525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割线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640388" y="3197225"/>
            <a:ext cx="539750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375650" y="3789363"/>
            <a:ext cx="896938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切线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10150" y="4311650"/>
            <a:ext cx="898525" cy="5207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没有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82625" y="496888"/>
            <a:ext cx="1966913" cy="55403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4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" grpId="2"/>
      <p:bldP spid="2" grpId="3"/>
      <p:bldP spid="5" grpId="4"/>
      <p:bldP spid="5" grpId="5"/>
      <p:bldP spid="7" grpId="6"/>
      <p:bldP spid="7" grpId="7"/>
      <p:bldP spid="9" grpId="8"/>
      <p:bldP spid="9" grpId="9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03213"/>
            <a:ext cx="11449050" cy="625316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699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125" y="577850"/>
            <a:ext cx="8961438" cy="5926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6905625" y="2070100"/>
            <a:ext cx="387350" cy="5826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&lt;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905625" y="2605088"/>
            <a:ext cx="438150" cy="706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905625" y="3203575"/>
            <a:ext cx="387350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&gt;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10150" y="4311650"/>
            <a:ext cx="898525" cy="5207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外端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1100" y="4311650"/>
            <a:ext cx="898525" cy="5207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垂直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43775" y="5891213"/>
            <a:ext cx="898525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半径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9775" y="441325"/>
            <a:ext cx="1965325" cy="55403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4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5" grpId="2"/>
      <p:bldP spid="5" grpId="3"/>
      <p:bldP spid="3" grpId="4"/>
      <p:bldP spid="3" grpId="5"/>
      <p:bldP spid="9" grpId="6"/>
      <p:bldP spid="9" grpId="7"/>
      <p:bldP spid="8" grpId="8"/>
      <p:bldP spid="8" grpId="9"/>
      <p:bldP spid="10" grpId="10"/>
      <p:bldP spid="10" grpId="1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03213"/>
            <a:ext cx="11450638" cy="625316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0723" name="组合 3"/>
          <p:cNvGrpSpPr/>
          <p:nvPr/>
        </p:nvGrpSpPr>
        <p:grpSpPr>
          <a:xfrm>
            <a:off x="2220913" y="742950"/>
            <a:ext cx="8166100" cy="5510213"/>
            <a:chOff x="2563" y="1170"/>
            <a:chExt cx="12860" cy="8678"/>
          </a:xfrm>
        </p:grpSpPr>
        <p:pic>
          <p:nvPicPr>
            <p:cNvPr id="30730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9" y="1170"/>
              <a:ext cx="11744" cy="156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31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3" y="2734"/>
              <a:ext cx="12677" cy="7114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9" name="文本框 8"/>
          <p:cNvSpPr txBox="1"/>
          <p:nvPr/>
        </p:nvSpPr>
        <p:spPr>
          <a:xfrm>
            <a:off x="9118600" y="1106488"/>
            <a:ext cx="898525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切点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682875" y="3341688"/>
            <a:ext cx="898525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08875" y="3341688"/>
            <a:ext cx="898525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平分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142038" y="4467225"/>
            <a:ext cx="896937" cy="5207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相切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883525" y="5110163"/>
            <a:ext cx="1612900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角平分线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71475" y="303213"/>
            <a:ext cx="1965325" cy="55403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5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3" grpId="2"/>
      <p:bldP spid="3" grpId="3"/>
      <p:bldP spid="7" grpId="4"/>
      <p:bldP spid="7" grpId="5"/>
      <p:bldP spid="8" grpId="6"/>
      <p:bldP spid="8" grpId="7"/>
      <p:bldP spid="10" grpId="8"/>
      <p:bldP spid="10" grpId="9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03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31747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771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925" y="1138238"/>
            <a:ext cx="8829675" cy="31797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7"/>
          <p:cNvGrpSpPr/>
          <p:nvPr/>
        </p:nvGrpSpPr>
        <p:grpSpPr>
          <a:xfrm>
            <a:off x="853219" y="4457579"/>
            <a:ext cx="10485563" cy="1815882"/>
            <a:chOff x="659104" y="4413294"/>
            <a:chExt cx="10485563" cy="1815882"/>
          </a:xfrm>
          <a:gradFill flip="none" rotWithShape="1">
            <a:gsLst>
              <a:gs pos="0">
                <a:srgbClr val="A8DBE1">
                  <a:tint val="66000"/>
                  <a:satMod val="160000"/>
                </a:srgbClr>
              </a:gs>
              <a:gs pos="50000">
                <a:srgbClr val="A8DBE1">
                  <a:tint val="44500"/>
                  <a:satMod val="160000"/>
                </a:srgbClr>
              </a:gs>
              <a:gs pos="100000">
                <a:srgbClr val="A8DBE1">
                  <a:tint val="23500"/>
                  <a:satMod val="160000"/>
                </a:srgbClr>
              </a:gs>
            </a:gsLst>
            <a:lin ang="8100000" scaled="1"/>
          </a:gradFill>
        </p:grpSpPr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659104" y="4413294"/>
              <a:ext cx="10485563" cy="181588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  <a:prstDash val="lgDash"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【点拨与解答】  本题考查点与圆的位置关系，解决此类问题</a:t>
              </a: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可</a:t>
              </a:r>
              <a:endPara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通过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比较点与圆心的距离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与半径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的关系完成判定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.∵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点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到</a:t>
              </a: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圆心</a:t>
              </a:r>
              <a:endPara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1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的距离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OP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=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7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cm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，⊙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的半径为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 cm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，∴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&gt;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.∴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点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与⊙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的</a:t>
              </a: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位置</a:t>
              </a:r>
              <a:endPara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关系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是点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在圆外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.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故</a:t>
              </a: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选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  <a:r>
                <a:rPr kumimoji="0" lang="en-US" altLang="zh-CN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.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3852" y="4455582"/>
              <a:ext cx="2336063" cy="425988"/>
            </a:xfrm>
            <a:prstGeom prst="rect">
              <a:avLst/>
            </a:prstGeom>
            <a:grpFill/>
            <a:ln>
              <a:solidFill>
                <a:schemeClr val="tx1"/>
              </a:solidFill>
              <a:prstDash val="lgDash"/>
            </a:ln>
          </p:spPr>
        </p:pic>
      </p:grpSp>
      <p:sp>
        <p:nvSpPr>
          <p:cNvPr id="9" name="文本框 8"/>
          <p:cNvSpPr txBox="1"/>
          <p:nvPr/>
        </p:nvSpPr>
        <p:spPr>
          <a:xfrm>
            <a:off x="5049838" y="2365375"/>
            <a:ext cx="476250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11" name="副标题 2"/>
          <p:cNvSpPr>
            <a:spLocks noGrp="1"/>
          </p:cNvSpPr>
          <p:nvPr>
            <p:ph type="subTitle" idx="4294967295"/>
          </p:nvPr>
        </p:nvSpPr>
        <p:spPr>
          <a:xfrm>
            <a:off x="5526405" y="407988"/>
            <a:ext cx="6102350" cy="590550"/>
          </a:xfrm>
          <a:prstGeom prst="rect">
            <a:avLst/>
          </a:prstGeom>
          <a:ln w="38100" cap="flat" cmpd="sng" algn="ctr">
            <a:noFill/>
            <a:prstDash val="solid"/>
          </a:ln>
        </p:spPr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/>
            </a:pPr>
            <a:r>
              <a:rPr kumimoji="0" lang="zh-CN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考点</a:t>
            </a:r>
            <a:r>
              <a:rPr kumimoji="0" lang="en-US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：</a:t>
            </a:r>
            <a:r>
              <a:rPr kumimoji="0" lang="zh-CN" altLang="en-US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点与圆的位置关系</a:t>
            </a:r>
            <a:endParaRPr kumimoji="0" lang="zh-CN" altLang="en-US" sz="3200" b="1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1200" y="374650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真题剖析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5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379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6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438" y="1538288"/>
            <a:ext cx="9656762" cy="4111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7" name="图片 23" descr="4d26aa5f2114e7ac39e205cc86972ea5"/>
          <p:cNvPicPr>
            <a:picLocks noChangeAspect="1"/>
          </p:cNvPicPr>
          <p:nvPr/>
        </p:nvPicPr>
        <p:blipFill>
          <a:blip r:embed="rId5"/>
          <a:srcRect l="15157" t="9146" r="45490" b="1836"/>
          <a:stretch>
            <a:fillRect/>
          </a:stretch>
        </p:blipFill>
        <p:spPr>
          <a:xfrm>
            <a:off x="11252200" y="5100638"/>
            <a:ext cx="695325" cy="15732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5594350" y="2227263"/>
            <a:ext cx="476250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1158" y="765493"/>
            <a:ext cx="1595438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变式 </a:t>
            </a:r>
            <a:r>
              <a:rPr kumimoji="0" lang="en-US" altLang="zh-CN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429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49300" y="4565650"/>
            <a:ext cx="10466388" cy="18145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  <a:prstDash val="lgDash"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【点拨与解答】   本题考查直线与圆的位置关系，解决此类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问题</a:t>
            </a:r>
            <a:endParaRPr kumimoji="0" lang="en-US" altLang="zh-CN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可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通过比较圆心与直线的距离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与半径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的关系完成判定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∵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直线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到圆心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的距离为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cm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，⊙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的半径为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cm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，∴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∴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直线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与⊙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相切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故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选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.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588" y="4640263"/>
            <a:ext cx="2335212" cy="427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2139950" y="2336800"/>
            <a:ext cx="454025" cy="5826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9300" y="1293813"/>
            <a:ext cx="10466388" cy="2554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zh-CN" sz="3200">
                <a:solidFill>
                  <a:srgbClr val="00B0F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【例</a:t>
            </a:r>
            <a:r>
              <a:rPr lang="en-US" altLang="zh-CN" sz="3200">
                <a:solidFill>
                  <a:srgbClr val="00B0F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zh-CN" sz="3200">
                <a:solidFill>
                  <a:srgbClr val="00B0F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】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</a:rPr>
              <a:t>2018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•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湖南湘西州）已知⊙</a:t>
            </a:r>
            <a:r>
              <a:rPr lang="en-US" altLang="zh-CN" sz="3200" i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的半径为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</a:rPr>
              <a:t>5cm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32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None/>
            </a:pP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圆心</a:t>
            </a:r>
            <a:r>
              <a:rPr lang="en-US" altLang="zh-CN" sz="3200" i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到直线</a:t>
            </a:r>
            <a:r>
              <a:rPr lang="en-US" altLang="zh-CN" sz="3200" i="1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的距离为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</a:rPr>
              <a:t>5cm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，则直线</a:t>
            </a:r>
            <a:r>
              <a:rPr lang="en-US" altLang="zh-CN" sz="3200" i="1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与⊙</a:t>
            </a:r>
            <a:r>
              <a:rPr lang="en-US" altLang="zh-CN" sz="3200" i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的位置关</a:t>
            </a:r>
            <a:endParaRPr lang="en-US" altLang="zh-CN" sz="32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None/>
            </a:pP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系是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(     ).</a:t>
            </a:r>
            <a:endParaRPr lang="zh-CN" altLang="zh-CN" sz="32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None/>
            </a:pP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）相交 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）相切 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</a:p>
          <a:p>
            <a:pPr>
              <a:buNone/>
            </a:pP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）相离 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）无法确定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副标题 2"/>
          <p:cNvSpPr>
            <a:spLocks noGrp="1"/>
          </p:cNvSpPr>
          <p:nvPr>
            <p:ph type="subTitle" idx="4294967295"/>
          </p:nvPr>
        </p:nvSpPr>
        <p:spPr>
          <a:xfrm>
            <a:off x="6088063" y="501650"/>
            <a:ext cx="6103938" cy="590550"/>
          </a:xfrm>
          <a:prstGeom prst="rect">
            <a:avLst/>
          </a:prstGeom>
          <a:ln w="38100" cap="flat" cmpd="sng" algn="ctr">
            <a:noFill/>
            <a:prstDash val="solid"/>
          </a:ln>
        </p:spPr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/>
            </a:pPr>
            <a:r>
              <a:rPr kumimoji="0" lang="zh-CN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考点</a:t>
            </a:r>
            <a:r>
              <a:rPr kumimoji="0" lang="en-US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：</a:t>
            </a:r>
            <a:r>
              <a:rPr kumimoji="0" lang="zh-CN" altLang="en-US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直线与圆的位置关系</a:t>
            </a:r>
            <a:endParaRPr kumimoji="0" lang="zh-CN" altLang="en-US" sz="3200" b="1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8025" y="531813"/>
            <a:ext cx="1966913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真题剖析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4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2"/>
      <p:bldP spid="9" grpId="3"/>
      <p:bldP spid="10" grpId="4"/>
      <p:bldP spid="10" grpId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5844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138" y="1252538"/>
            <a:ext cx="10047287" cy="5224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8145463" y="5006975"/>
            <a:ext cx="476250" cy="5826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71158" y="666433"/>
            <a:ext cx="1595438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变式 </a:t>
            </a:r>
            <a:r>
              <a:rPr kumimoji="0" lang="en-US" altLang="zh-CN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4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27146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631825" y="4900613"/>
            <a:ext cx="10644188" cy="1385887"/>
            <a:chOff x="631112" y="4900792"/>
            <a:chExt cx="10644261" cy="1384995"/>
          </a:xfrm>
        </p:grpSpPr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631112" y="4900792"/>
              <a:ext cx="10644261" cy="1384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1">
                  <a:lumMod val="40000"/>
                  <a:lumOff val="60000"/>
                </a:schemeClr>
              </a:solidFill>
              <a:prstDash val="lgDash"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【点拨与解答】本题考查圆心角与弧的关系、圆周角定理、切线</a:t>
              </a: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的</a:t>
              </a:r>
              <a:endPara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判定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、直角三角形的性质和勾股定理，熟记性质、定理并准确识</a:t>
              </a: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图</a:t>
              </a:r>
              <a:endPara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是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解题的关键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.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6873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521" y="4942021"/>
              <a:ext cx="2336063" cy="425988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6868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8" y="1092200"/>
            <a:ext cx="8505825" cy="3459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9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0638" y="933450"/>
            <a:ext cx="2716212" cy="2674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副标题 2"/>
          <p:cNvSpPr>
            <a:spLocks noGrp="1"/>
          </p:cNvSpPr>
          <p:nvPr>
            <p:ph type="subTitle" idx="4294967295"/>
          </p:nvPr>
        </p:nvSpPr>
        <p:spPr>
          <a:xfrm>
            <a:off x="4950460" y="271780"/>
            <a:ext cx="6676390" cy="590550"/>
          </a:xfrm>
          <a:prstGeom prst="rect">
            <a:avLst/>
          </a:prstGeom>
          <a:ln w="38100" cap="flat" cmpd="sng" algn="ctr">
            <a:noFill/>
            <a:prstDash val="solid"/>
          </a:ln>
        </p:spPr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/>
            </a:pPr>
            <a:r>
              <a:rPr kumimoji="0" lang="en-US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</a:t>
            </a:r>
            <a:r>
              <a:rPr kumimoji="0" lang="zh-CN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考点</a:t>
            </a:r>
            <a:r>
              <a:rPr kumimoji="0" lang="en-US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：</a:t>
            </a:r>
            <a:r>
              <a:rPr kumimoji="0" lang="zh-CN" altLang="en-US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切线的判定（高频考点）</a:t>
            </a:r>
            <a:endParaRPr kumimoji="0" lang="zh-CN" altLang="en-US" sz="3200" b="1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1200" y="374650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真题剖析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789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93700" y="182563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2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7325" y="828675"/>
            <a:ext cx="2795588" cy="275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3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8263" y="698500"/>
            <a:ext cx="7119937" cy="560863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891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55588" y="161925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6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7463" y="954088"/>
            <a:ext cx="2532062" cy="2719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7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0688" y="796925"/>
            <a:ext cx="4446587" cy="612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0688" y="1603375"/>
            <a:ext cx="6016625" cy="539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0688" y="2457450"/>
            <a:ext cx="4229100" cy="581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0688" y="3300413"/>
            <a:ext cx="7561262" cy="212566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9"/>
    </p:custDataLst>
  </p:cSld>
  <p:clrMapOvr>
    <a:masterClrMapping/>
  </p:clrMapOvr>
  <p:transition spd="slow" advClick="0" advTm="2000">
    <p:random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993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93688" y="100013"/>
            <a:ext cx="779462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0" name="图片 23" descr="4d26aa5f2114e7ac39e205cc86972ea5"/>
          <p:cNvPicPr>
            <a:picLocks noChangeAspect="1"/>
          </p:cNvPicPr>
          <p:nvPr/>
        </p:nvPicPr>
        <p:blipFill>
          <a:blip r:embed="rId4"/>
          <a:srcRect l="15157" t="9146" r="45490" b="1836"/>
          <a:stretch>
            <a:fillRect/>
          </a:stretch>
        </p:blipFill>
        <p:spPr>
          <a:xfrm>
            <a:off x="10951845" y="4448810"/>
            <a:ext cx="994410" cy="2253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1335088" y="423863"/>
            <a:ext cx="1595438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变式 </a:t>
            </a:r>
            <a:r>
              <a:rPr kumimoji="0" lang="en-US" altLang="zh-CN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9942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380" y="1276350"/>
            <a:ext cx="5351780" cy="46926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1475" y="352425"/>
            <a:ext cx="1593850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变式 </a:t>
            </a:r>
            <a:r>
              <a:rPr kumimoji="0" lang="en-US" altLang="zh-CN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096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63" y="1185863"/>
            <a:ext cx="5330825" cy="3973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313" y="1185863"/>
            <a:ext cx="5811837" cy="35369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7"/>
          <p:cNvGrpSpPr/>
          <p:nvPr/>
        </p:nvGrpSpPr>
        <p:grpSpPr>
          <a:xfrm>
            <a:off x="493756" y="4265302"/>
            <a:ext cx="11203708" cy="2168525"/>
            <a:chOff x="448946" y="4334994"/>
            <a:chExt cx="11203708" cy="2168525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448946" y="4334994"/>
              <a:ext cx="11203708" cy="2168525"/>
            </a:xfrm>
            <a:prstGeom prst="rect">
              <a:avLst/>
            </a:prstGeom>
            <a:grpFill/>
            <a:ln w="38100">
              <a:solidFill>
                <a:schemeClr val="accent1">
                  <a:lumMod val="40000"/>
                  <a:lumOff val="60000"/>
                </a:schemeClr>
              </a:solidFill>
              <a:prstDash val="lgDash"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【点拨与解答】 本题考查切线的性质、直角三角形的性质、等腰</a:t>
              </a:r>
              <a:r>
                <a:rPr kumimoji="0" lang="zh-CN" altLang="en-US" sz="27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  <a:endParaRPr kumimoji="0" lang="en-US" altLang="zh-CN" sz="27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7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角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形的性质以及三角形的外角性质；熟练掌握切线的性质和等</a:t>
              </a:r>
              <a:r>
                <a:rPr kumimoji="0" lang="zh-CN" altLang="en-US" sz="27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腰三角</a:t>
              </a:r>
              <a:endParaRPr kumimoji="0" lang="en-US" altLang="zh-CN" sz="27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7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形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的性质是解题的关键</a:t>
              </a:r>
              <a:r>
                <a:rPr kumimoji="0" lang="en-US" altLang="zh-CN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.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由切线的性质得出∠</a:t>
              </a:r>
              <a:r>
                <a:rPr kumimoji="0" lang="en-US" altLang="zh-CN" sz="27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OAB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＝</a:t>
              </a:r>
              <a:r>
                <a:rPr kumimoji="0" lang="en-US" altLang="zh-CN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90</a:t>
              </a:r>
              <a:r>
                <a:rPr kumimoji="0" lang="en-US" altLang="zh-CN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°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，由直角三</a:t>
              </a:r>
              <a:r>
                <a:rPr kumimoji="0" lang="zh-CN" altLang="en-US" sz="27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角</a:t>
              </a:r>
              <a:endParaRPr kumimoji="0" lang="en-US" altLang="zh-CN" sz="27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7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形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的性质得出∠</a:t>
              </a:r>
              <a:r>
                <a:rPr kumimoji="0" lang="en-US" altLang="zh-CN" sz="27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AOB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＝</a:t>
              </a:r>
              <a:r>
                <a:rPr kumimoji="0" lang="en-US" altLang="zh-CN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90</a:t>
              </a:r>
              <a:r>
                <a:rPr kumimoji="0" lang="en-US" altLang="zh-CN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°-∠</a:t>
              </a:r>
              <a:r>
                <a:rPr kumimoji="0" lang="en-US" altLang="zh-CN" sz="27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ABO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＝</a:t>
              </a:r>
              <a:r>
                <a:rPr kumimoji="0" lang="en-US" altLang="zh-CN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54</a:t>
              </a:r>
              <a:r>
                <a:rPr kumimoji="0" lang="en-US" altLang="zh-CN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°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，由等腰三角形的性质</a:t>
              </a:r>
              <a:r>
                <a:rPr kumimoji="0" lang="zh-CN" altLang="en-US" sz="27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得出</a:t>
              </a:r>
              <a:endParaRPr kumimoji="0" lang="en-US" altLang="zh-CN" sz="27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7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∠</a:t>
              </a:r>
              <a:r>
                <a:rPr kumimoji="0" lang="en-US" altLang="zh-CN" sz="27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ADC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＝∠</a:t>
              </a:r>
              <a:r>
                <a:rPr kumimoji="0" lang="en-US" altLang="zh-CN" sz="27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OAD</a:t>
              </a:r>
              <a:r>
                <a:rPr kumimoji="0" lang="zh-CN" altLang="en-US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，再由三角形的外角性质即可得出答案</a:t>
              </a:r>
              <a:r>
                <a:rPr kumimoji="0" lang="en-US" altLang="zh-CN" sz="27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.</a:t>
              </a:r>
              <a:endParaRPr kumimoji="0" lang="zh-CN" altLang="en-US" sz="27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500" y="4335250"/>
              <a:ext cx="2336063" cy="425988"/>
            </a:xfrm>
            <a:prstGeom prst="rect">
              <a:avLst/>
            </a:prstGeom>
            <a:grpFill/>
            <a:ln w="38100"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</p:pic>
      </p:grpSp>
      <p:pic>
        <p:nvPicPr>
          <p:cNvPr id="41987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0488" y="1652588"/>
            <a:ext cx="2868612" cy="1444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副标题 2"/>
          <p:cNvSpPr>
            <a:spLocks noGrp="1"/>
          </p:cNvSpPr>
          <p:nvPr>
            <p:ph type="subTitle" idx="4294967295"/>
          </p:nvPr>
        </p:nvSpPr>
        <p:spPr>
          <a:xfrm>
            <a:off x="4893945" y="382905"/>
            <a:ext cx="7298690" cy="552450"/>
          </a:xfrm>
          <a:prstGeom prst="rect">
            <a:avLst/>
          </a:prstGeom>
          <a:ln w="38100" cap="flat" cmpd="sng" algn="ctr">
            <a:noFill/>
            <a:prstDash val="solid"/>
          </a:ln>
        </p:spPr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/>
            </a:pPr>
            <a:r>
              <a:rPr kumimoji="0" lang="en-US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</a:t>
            </a:r>
            <a:r>
              <a:rPr kumimoji="0" lang="zh-CN" altLang="zh-CN" sz="3200" b="1" i="0" u="none" strike="noStrike" kern="1200" cap="none" spc="15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考点</a:t>
            </a:r>
            <a:r>
              <a:rPr kumimoji="0" lang="en-US" altLang="zh-CN" sz="3200" b="1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zh-CN" sz="3200" b="1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：切线的性质（高频考点）</a:t>
            </a:r>
            <a:endParaRPr kumimoji="0" lang="zh-CN" altLang="zh-CN" sz="3200" b="1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/>
            </a:pPr>
            <a:endParaRPr kumimoji="0" lang="zh-CN" altLang="en-US" sz="3200" b="1" i="0" u="none" strike="noStrike" kern="1200" cap="none" spc="15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4198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875" y="1162050"/>
            <a:ext cx="8616950" cy="2735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561975" y="333375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真题剖析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6195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3011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88" y="1836738"/>
            <a:ext cx="7926387" cy="3197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2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3488" y="2311400"/>
            <a:ext cx="2868612" cy="1444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副标题 2"/>
          <p:cNvSpPr txBox="1"/>
          <p:nvPr/>
        </p:nvSpPr>
        <p:spPr>
          <a:xfrm>
            <a:off x="3108325" y="622300"/>
            <a:ext cx="6343650" cy="554038"/>
          </a:xfrm>
          <a:prstGeom prst="rect">
            <a:avLst/>
          </a:prstGeom>
          <a:ln w="38100">
            <a:noFill/>
          </a:ln>
        </p:spPr>
        <p:txBody>
          <a:bodyPr vert="horz" lIns="101600" tIns="38100" rIns="76200" bIns="38100" rtlCol="0">
            <a:noAutofit/>
          </a:bodyPr>
          <a:lstStyle>
            <a:defPPr>
              <a:defRPr lang="zh-CN"/>
            </a:defPPr>
            <a:lvl1pPr marL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b="0" i="0" u="none" strike="noStrike" kern="1200" cap="none" spc="20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lvl="1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/>
              </a:tabLst>
              <a:defRPr sz="20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lvl="2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lvl="3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lvl="4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200" normalizeH="0" baseline="0" noProof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</a:t>
            </a:r>
            <a:r>
              <a:rPr kumimoji="0" lang="zh-CN" altLang="zh-CN" sz="3200" b="1" i="0" u="none" strike="noStrike" kern="1200" cap="none" spc="20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考点</a:t>
            </a:r>
            <a:r>
              <a:rPr kumimoji="0" lang="en-US" altLang="zh-CN" sz="3200" b="1" i="0" u="none" strike="noStrike" kern="1200" cap="none" spc="20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zh-CN" sz="3200" b="1" i="0" u="none" strike="noStrike" kern="1200" cap="none" spc="20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：切线的性质（高频考点）</a:t>
            </a:r>
            <a:endParaRPr kumimoji="0" lang="zh-CN" altLang="zh-CN" sz="3200" b="1" i="0" u="none" strike="noStrike" kern="1200" cap="none" spc="20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20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7238" y="592138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真题剖析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5"/>
    </p:custDataLst>
  </p:cSld>
  <p:clrMapOvr>
    <a:masterClrMapping/>
  </p:clrMapOvr>
  <p:transition spd="slow" advClick="0" advTm="2000">
    <p:random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96875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403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93688" y="100013"/>
            <a:ext cx="779462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36" name="图片 23" descr="4d26aa5f2114e7ac39e205cc86972ea5"/>
          <p:cNvPicPr>
            <a:picLocks noChangeAspect="1"/>
          </p:cNvPicPr>
          <p:nvPr/>
        </p:nvPicPr>
        <p:blipFill>
          <a:blip r:embed="rId4"/>
          <a:srcRect l="15157" t="9146" r="45490" b="1836"/>
          <a:stretch>
            <a:fillRect/>
          </a:stretch>
        </p:blipFill>
        <p:spPr>
          <a:xfrm>
            <a:off x="11231563" y="5105400"/>
            <a:ext cx="685800" cy="1549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37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038" y="1265238"/>
            <a:ext cx="6407150" cy="4329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3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1900" y="1265238"/>
            <a:ext cx="3422650" cy="307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5597525" y="4864100"/>
            <a:ext cx="1333500" cy="582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55°</a:t>
            </a:r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71588" y="515938"/>
            <a:ext cx="1584325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变式</a:t>
            </a:r>
            <a:r>
              <a:rPr kumimoji="0" lang="en-US" altLang="zh-CN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7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7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563" y="487363"/>
            <a:ext cx="7658100" cy="2092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6050" y="728663"/>
            <a:ext cx="2768600" cy="18510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7" name="直接连接符 6"/>
          <p:cNvCxnSpPr/>
          <p:nvPr/>
        </p:nvCxnSpPr>
        <p:spPr>
          <a:xfrm>
            <a:off x="5888038" y="2668588"/>
            <a:ext cx="44450" cy="3919538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5" name="图片 1024" descr="image45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4067175" y="2017713"/>
          <a:ext cx="46513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5" progId="">
                  <p:embed/>
                </p:oleObj>
              </mc:Choice>
              <mc:Fallback>
                <p:oleObj r:id="rId5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67175" y="2017713"/>
                        <a:ext cx="465138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8" y="2946400"/>
            <a:ext cx="1304925" cy="419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213" y="4029075"/>
            <a:ext cx="5008562" cy="952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2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2488" y="2317750"/>
            <a:ext cx="1408112" cy="523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32488" y="2841625"/>
            <a:ext cx="4481512" cy="3641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328930" y="487363"/>
            <a:ext cx="1936750" cy="55403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11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04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45059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6082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39738" y="-66675"/>
            <a:ext cx="779462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3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725" y="857250"/>
            <a:ext cx="5118100" cy="20970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6084" name="组合 13"/>
          <p:cNvGrpSpPr/>
          <p:nvPr/>
        </p:nvGrpSpPr>
        <p:grpSpPr>
          <a:xfrm>
            <a:off x="1279525" y="3001963"/>
            <a:ext cx="7038975" cy="392112"/>
            <a:chOff x="1287748" y="3131579"/>
            <a:chExt cx="7038856" cy="391728"/>
          </a:xfrm>
        </p:grpSpPr>
        <p:pic>
          <p:nvPicPr>
            <p:cNvPr id="46097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87748" y="3136036"/>
              <a:ext cx="1240848" cy="3872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098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95326" y="3153617"/>
              <a:ext cx="1208723" cy="33712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099" name="图片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78593" y="3131579"/>
              <a:ext cx="1268859" cy="39172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100" name="图片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41608" y="3168614"/>
              <a:ext cx="1184996" cy="35469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6085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7375" y="547688"/>
            <a:ext cx="2352675" cy="2125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6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7463" y="3525838"/>
            <a:ext cx="4440237" cy="2044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7" name="图片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8725" y="5684838"/>
            <a:ext cx="6673850" cy="3397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6088" name="组合 20"/>
          <p:cNvGrpSpPr/>
          <p:nvPr/>
        </p:nvGrpSpPr>
        <p:grpSpPr>
          <a:xfrm>
            <a:off x="1279525" y="6119813"/>
            <a:ext cx="6977063" cy="404812"/>
            <a:chOff x="1278930" y="6119664"/>
            <a:chExt cx="6978012" cy="405561"/>
          </a:xfrm>
        </p:grpSpPr>
        <p:pic>
          <p:nvPicPr>
            <p:cNvPr id="46093" name="图片 1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78930" y="6169344"/>
              <a:ext cx="919159" cy="33950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094" name="图片 1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290869" y="6154545"/>
              <a:ext cx="864922" cy="3706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095" name="图片 1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248571" y="6130166"/>
              <a:ext cx="1084475" cy="39505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096" name="图片 1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211473" y="6119664"/>
              <a:ext cx="1045469" cy="389189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6089" name="图片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02575" y="3543300"/>
            <a:ext cx="2962275" cy="2027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3009900" y="2419350"/>
            <a:ext cx="473075" cy="5826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04050" y="5570538"/>
            <a:ext cx="449263" cy="5826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D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473200" y="227013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17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2"/>
      <p:bldP spid="3" grpId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710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79400" y="193675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8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25" y="1141413"/>
            <a:ext cx="536575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750" y="1008063"/>
            <a:ext cx="2638425" cy="19494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7110" name="组合 9"/>
          <p:cNvGrpSpPr/>
          <p:nvPr/>
        </p:nvGrpSpPr>
        <p:grpSpPr>
          <a:xfrm>
            <a:off x="504825" y="3043238"/>
            <a:ext cx="6303963" cy="357187"/>
            <a:chOff x="871938" y="2938746"/>
            <a:chExt cx="6303247" cy="357769"/>
          </a:xfrm>
        </p:grpSpPr>
        <p:pic>
          <p:nvPicPr>
            <p:cNvPr id="47116" name="图片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1938" y="2959075"/>
              <a:ext cx="1339418" cy="3311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7117" name="图片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78610" y="2938746"/>
              <a:ext cx="1080919" cy="35776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7118" name="图片 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45446" y="2957408"/>
              <a:ext cx="1087607" cy="31183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7119" name="图片 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18970" y="2962366"/>
              <a:ext cx="1056215" cy="30687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71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500" y="4048125"/>
            <a:ext cx="8475663" cy="231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63038" y="4214813"/>
            <a:ext cx="2638425" cy="1533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4692650" y="2373313"/>
            <a:ext cx="495300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601788" y="5748338"/>
            <a:ext cx="2260600" cy="5826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zh-CN" sz="3200" b="0" i="0" u="none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cm</a:t>
            </a:r>
            <a:r>
              <a:rPr kumimoji="0" lang="zh-CN" altLang="en-US" sz="3200" b="0" i="0" u="none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kumimoji="0" lang="en-US" altLang="zh-CN" sz="3200" b="0" i="0" u="none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5cm</a:t>
            </a:r>
            <a:endParaRPr kumimoji="0" lang="en-US" altLang="zh-CN" sz="3200" b="0" i="0" u="none" strike="noStrike" kern="1200" cap="none" spc="15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71588" y="515938"/>
            <a:ext cx="1966913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12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2"/>
      <p:bldP spid="14" grpId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813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27025" y="9525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2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228" y="1880553"/>
            <a:ext cx="1946275" cy="2211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3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23" y="1880870"/>
            <a:ext cx="7629525" cy="177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4" name="文本框 1"/>
          <p:cNvSpPr txBox="1"/>
          <p:nvPr/>
        </p:nvSpPr>
        <p:spPr>
          <a:xfrm>
            <a:off x="6262688" y="2940050"/>
            <a:ext cx="792162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144</a:t>
            </a:r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71588" y="515938"/>
            <a:ext cx="1966913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915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25" y="1254125"/>
            <a:ext cx="6092825" cy="4525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6"/>
          <p:cNvSpPr txBox="1"/>
          <p:nvPr/>
        </p:nvSpPr>
        <p:spPr>
          <a:xfrm>
            <a:off x="1244600" y="430213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21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650" y="3249613"/>
            <a:ext cx="484188" cy="7413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017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98450" y="95250"/>
            <a:ext cx="779463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0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00" y="1101725"/>
            <a:ext cx="8005763" cy="2647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1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6463" y="1379538"/>
            <a:ext cx="3265487" cy="1755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1244600" y="430213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03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98450" y="95250"/>
            <a:ext cx="779463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1244600" y="430213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05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1014413"/>
            <a:ext cx="7610475" cy="5489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6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5513" y="2519363"/>
            <a:ext cx="3181350" cy="18192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222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36550" y="9525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28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3738" y="1555750"/>
            <a:ext cx="2244725" cy="22590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29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3525" y="430213"/>
            <a:ext cx="6780213" cy="2922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1281113" y="430213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478" y="3590925"/>
            <a:ext cx="7596187" cy="2682875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7215" y="3352800"/>
            <a:ext cx="435610" cy="62484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325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1460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5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438" y="1089025"/>
            <a:ext cx="7635875" cy="2957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53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5050" y="1101725"/>
            <a:ext cx="2781300" cy="2508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1271588" y="469900"/>
            <a:ext cx="1966913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675" y="4046538"/>
            <a:ext cx="7897813" cy="2387600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1905" y="4081780"/>
            <a:ext cx="363220" cy="5213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427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36550" y="9525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1281113" y="430213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4277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0213" y="2290763"/>
            <a:ext cx="5886450" cy="42132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4278" name="组合 11"/>
          <p:cNvGrpSpPr/>
          <p:nvPr/>
        </p:nvGrpSpPr>
        <p:grpSpPr>
          <a:xfrm>
            <a:off x="3367088" y="458788"/>
            <a:ext cx="4551362" cy="1831975"/>
            <a:chOff x="5835" y="972"/>
            <a:chExt cx="7619" cy="3315"/>
          </a:xfrm>
        </p:grpSpPr>
        <p:pic>
          <p:nvPicPr>
            <p:cNvPr id="54280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5" y="972"/>
              <a:ext cx="6795" cy="205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4281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464" y="1940"/>
              <a:ext cx="990" cy="13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4282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16" y="3027"/>
              <a:ext cx="6000" cy="126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54279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2550" y="876300"/>
            <a:ext cx="2524125" cy="25431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9"/>
    </p:custDataLst>
  </p:cSld>
  <p:clrMapOvr>
    <a:masterClrMapping/>
  </p:clrMapOvr>
  <p:transition spd="slow" advClick="0" advTm="2000">
    <p:random/>
  </p:transition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529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1460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271588" y="515938"/>
            <a:ext cx="1966913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5301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650" y="1127125"/>
            <a:ext cx="6604000" cy="3227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5302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838" y="3768725"/>
            <a:ext cx="2835275" cy="226218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文本框 8"/>
          <p:cNvSpPr txBox="1"/>
          <p:nvPr/>
        </p:nvSpPr>
        <p:spPr>
          <a:xfrm>
            <a:off x="974408" y="669290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基础过关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4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013" y="460375"/>
            <a:ext cx="5457825" cy="6053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4450" y="360680"/>
            <a:ext cx="440055" cy="6318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734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1460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1169988" y="392113"/>
            <a:ext cx="1974850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7349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88" y="1076325"/>
            <a:ext cx="4937125" cy="3738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50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675" y="1039813"/>
            <a:ext cx="5561013" cy="3524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4175125" y="2933700"/>
            <a:ext cx="6635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B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40763" y="3240088"/>
            <a:ext cx="66357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D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837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1460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738" y="1101725"/>
            <a:ext cx="8737600" cy="4670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455863" y="4719638"/>
            <a:ext cx="449263" cy="584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69988" y="522288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5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2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1460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1101725"/>
            <a:ext cx="8386763" cy="2224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3400" y="928688"/>
            <a:ext cx="1819275" cy="22098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7" name="图片 2048" descr="image101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4006850" y="2716213"/>
          <a:ext cx="12065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6" progId="">
                  <p:embed/>
                </p:oleObj>
              </mc:Choice>
              <mc:Fallback>
                <p:oleObj r:id="rId6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06850" y="2716213"/>
                        <a:ext cx="120650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1300163" y="434975"/>
            <a:ext cx="1965325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8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939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488" y="1522413"/>
            <a:ext cx="7639050" cy="3233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10"/>
          <p:cNvSpPr txBox="1"/>
          <p:nvPr/>
        </p:nvSpPr>
        <p:spPr>
          <a:xfrm>
            <a:off x="1300163" y="434975"/>
            <a:ext cx="1965325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171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900" y="4167188"/>
            <a:ext cx="1241425" cy="3794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041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1460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0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88" y="1022350"/>
            <a:ext cx="8286750" cy="5481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169025" y="5919788"/>
            <a:ext cx="140176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②③④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69988" y="436563"/>
            <a:ext cx="1965325" cy="58578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5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43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1460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5113" y="1022350"/>
            <a:ext cx="2582862" cy="2528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5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63" y="1101725"/>
            <a:ext cx="8242300" cy="3311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1169988" y="522288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69988" y="522288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2469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0" y="355600"/>
            <a:ext cx="6637338" cy="6143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3670" y="355600"/>
            <a:ext cx="219075" cy="3143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Click="0" advTm="2000">
    <p:random/>
  </p:transition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349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1460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3492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75" y="1101725"/>
            <a:ext cx="8021638" cy="3140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3493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2813" y="1101725"/>
            <a:ext cx="3149600" cy="1911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1262063" y="490538"/>
            <a:ext cx="1966913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93700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451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146050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1262063" y="490538"/>
            <a:ext cx="1966913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4517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713" y="1279525"/>
            <a:ext cx="7437437" cy="920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18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238" y="2171700"/>
            <a:ext cx="7416800" cy="271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8975" y="1279525"/>
            <a:ext cx="371475" cy="53276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 spd="slow" advClick="0" advTm="2000">
    <p:random/>
  </p:transition>
  <p:timing/>
</p:sld>
</file>

<file path=ppt/slides/slide4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8735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553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68262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65542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1425" y="1044575"/>
            <a:ext cx="2524125" cy="2847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5543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63" y="1255713"/>
            <a:ext cx="8321675" cy="2900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1169988" y="522288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4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8735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656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125" y="787400"/>
            <a:ext cx="8805863" cy="2219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564" name="图片 15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225425" y="-68262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169988" y="522288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6568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2288" y="2992438"/>
            <a:ext cx="2638425" cy="3543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10" y="892175"/>
            <a:ext cx="371475" cy="53276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 spd="slow" advClick="0" advTm="2000">
    <p:random/>
  </p:transition>
  <p:timing/>
</p:sld>
</file>

<file path=ppt/slides/slide4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8735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758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68262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169988" y="522288"/>
            <a:ext cx="1965325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拓展提升</a:t>
            </a:r>
            <a:endParaRPr kumimoji="0" lang="zh-CN" altLang="en-US" sz="32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7591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9488" y="1335088"/>
            <a:ext cx="7651750" cy="4046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592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38" y="1885950"/>
            <a:ext cx="2695575" cy="34956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4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485775" y="652463"/>
            <a:ext cx="11220450" cy="5554663"/>
          </a:xfrm>
          <a:prstGeom prst="rect">
            <a:avLst/>
          </a:prstGeom>
          <a:solidFill>
            <a:srgbClr val="FEFEF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861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225425" y="-68262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68614" name="图片 17" descr="5b62cf574196c"/>
          <p:cNvPicPr>
            <a:picLocks noChangeAspect="1"/>
          </p:cNvPicPr>
          <p:nvPr/>
        </p:nvPicPr>
        <p:blipFill>
          <a:blip r:embed="rId4"/>
          <a:srcRect b="14761"/>
          <a:stretch>
            <a:fillRect/>
          </a:stretch>
        </p:blipFill>
        <p:spPr>
          <a:xfrm>
            <a:off x="10264775" y="5060950"/>
            <a:ext cx="1647825" cy="1403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1331913" y="804863"/>
            <a:ext cx="1963738" cy="58420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课堂小结</a:t>
            </a:r>
          </a:p>
        </p:txBody>
      </p:sp>
      <p:grpSp>
        <p:nvGrpSpPr>
          <p:cNvPr id="68616" name="组合 4"/>
          <p:cNvGrpSpPr/>
          <p:nvPr/>
        </p:nvGrpSpPr>
        <p:grpSpPr>
          <a:xfrm>
            <a:off x="1927225" y="1744663"/>
            <a:ext cx="8339138" cy="3046412"/>
            <a:chOff x="771" y="2437"/>
            <a:chExt cx="13132" cy="4799"/>
          </a:xfrm>
        </p:grpSpPr>
        <p:sp>
          <p:nvSpPr>
            <p:cNvPr id="20" name="矩形 62470"/>
            <p:cNvSpPr>
              <a:spLocks noChangeArrowheads="1"/>
            </p:cNvSpPr>
            <p:nvPr/>
          </p:nvSpPr>
          <p:spPr bwMode="auto">
            <a:xfrm>
              <a:off x="771" y="3558"/>
              <a:ext cx="4418" cy="2137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miter lim="800000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与圆有关的</a:t>
              </a:r>
              <a:endPara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位置关系</a:t>
              </a: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1" name="直接连接符 62472"/>
            <p:cNvSpPr>
              <a:spLocks noChangeShapeType="1"/>
            </p:cNvSpPr>
            <p:nvPr/>
          </p:nvSpPr>
          <p:spPr bwMode="auto">
            <a:xfrm flipV="1">
              <a:off x="5189" y="4688"/>
              <a:ext cx="696" cy="0"/>
            </a:xfrm>
            <a:prstGeom prst="lin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直接连接符 62474"/>
            <p:cNvSpPr>
              <a:spLocks noChangeShapeType="1"/>
            </p:cNvSpPr>
            <p:nvPr/>
          </p:nvSpPr>
          <p:spPr bwMode="auto">
            <a:xfrm>
              <a:off x="5885" y="2791"/>
              <a:ext cx="600" cy="0"/>
            </a:xfrm>
            <a:prstGeom prst="lin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直接连接符 62475"/>
            <p:cNvSpPr>
              <a:spLocks noChangeShapeType="1"/>
            </p:cNvSpPr>
            <p:nvPr/>
          </p:nvSpPr>
          <p:spPr bwMode="auto">
            <a:xfrm>
              <a:off x="5885" y="4008"/>
              <a:ext cx="720" cy="0"/>
            </a:xfrm>
            <a:prstGeom prst="lin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直接连接符 62476"/>
            <p:cNvSpPr>
              <a:spLocks noChangeShapeType="1"/>
            </p:cNvSpPr>
            <p:nvPr/>
          </p:nvSpPr>
          <p:spPr bwMode="auto">
            <a:xfrm>
              <a:off x="5885" y="5369"/>
              <a:ext cx="720" cy="0"/>
            </a:xfrm>
            <a:prstGeom prst="lin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矩形 62477"/>
            <p:cNvSpPr>
              <a:spLocks noChangeArrowheads="1"/>
            </p:cNvSpPr>
            <p:nvPr/>
          </p:nvSpPr>
          <p:spPr bwMode="auto">
            <a:xfrm>
              <a:off x="6484" y="2437"/>
              <a:ext cx="7322" cy="81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miter lim="800000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点与圆的位置关系</a:t>
              </a: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7" name="矩形 62478"/>
            <p:cNvSpPr>
              <a:spLocks noChangeArrowheads="1"/>
            </p:cNvSpPr>
            <p:nvPr/>
          </p:nvSpPr>
          <p:spPr bwMode="auto">
            <a:xfrm>
              <a:off x="6605" y="3558"/>
              <a:ext cx="7242" cy="9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miter lim="800000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直线与圆的位置关系</a:t>
              </a: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8" name="矩形 62479"/>
            <p:cNvSpPr>
              <a:spLocks noChangeArrowheads="1"/>
            </p:cNvSpPr>
            <p:nvPr/>
          </p:nvSpPr>
          <p:spPr bwMode="auto">
            <a:xfrm>
              <a:off x="6578" y="4911"/>
              <a:ext cx="7297" cy="915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miter lim="800000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切线的判定</a:t>
              </a: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9" name="直接连接符 62473"/>
            <p:cNvSpPr>
              <a:spLocks noChangeShapeType="1"/>
            </p:cNvSpPr>
            <p:nvPr/>
          </p:nvSpPr>
          <p:spPr bwMode="auto">
            <a:xfrm flipH="1">
              <a:off x="5885" y="2805"/>
              <a:ext cx="0" cy="3974"/>
            </a:xfrm>
            <a:prstGeom prst="lin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直接连接符 62476"/>
            <p:cNvSpPr>
              <a:spLocks noChangeShapeType="1"/>
            </p:cNvSpPr>
            <p:nvPr/>
          </p:nvSpPr>
          <p:spPr bwMode="auto">
            <a:xfrm>
              <a:off x="5885" y="6779"/>
              <a:ext cx="720" cy="0"/>
            </a:xfrm>
            <a:prstGeom prst="lin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round/>
            </a:ln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矩形 62479"/>
            <p:cNvSpPr>
              <a:spLocks noChangeArrowheads="1"/>
            </p:cNvSpPr>
            <p:nvPr/>
          </p:nvSpPr>
          <p:spPr bwMode="auto">
            <a:xfrm>
              <a:off x="6605" y="6321"/>
              <a:ext cx="7297" cy="915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miter lim="800000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切线的性质</a:t>
              </a: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</p:spTree>
    <p:custDataLst>
      <p:tags r:id="rId5"/>
    </p:custDataLst>
  </p:cSld>
  <p:clrMapOvr>
    <a:masterClrMapping/>
  </p:clrMapOvr>
  <p:transition spd="slow" advClick="0" advTm="2000">
    <p:random/>
  </p:transition>
  <p:timing/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8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125</Paragraphs>
  <Slides>47</Slides>
  <Notes>40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baseType="lpstr" size="48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242</cp:revision>
  <dcterms:created xsi:type="dcterms:W3CDTF">2019-06-19T02:08:00Z</dcterms:created>
  <dcterms:modified xsi:type="dcterms:W3CDTF">2021-10-21T00:58:25Z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9AA7EA55E89148ADADB818735BBE1C0A</vt:lpwstr>
  </property>
  <property fmtid="{D5CDD505-2E9C-101B-9397-08002B2CF9AE}" pid="3" name="KSOProductBuildVer">
    <vt:lpwstr>2052-11.1.0.11365</vt:lpwstr>
  </property>
</Properties>
</file>