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4289" r:id="rId1"/>
    <p:sldMasterId id="2147484326" r:id="rId2"/>
  </p:sldMasterIdLst>
  <p:notesMasterIdLst>
    <p:notesMasterId r:id="rId3"/>
  </p:notesMasterIdLst>
  <p:sldIdLst>
    <p:sldId id="551" r:id="rId4"/>
    <p:sldId id="554" r:id="rId5"/>
    <p:sldId id="557" r:id="rId6"/>
    <p:sldId id="560" r:id="rId7"/>
    <p:sldId id="566" r:id="rId9"/>
    <p:sldId id="569" r:id="rId10"/>
    <p:sldId id="572" r:id="rId11"/>
    <p:sldId id="578" r:id="rId13"/>
    <p:sldId id="581" r:id="rId14"/>
    <p:sldId id="584" r:id="rId15"/>
    <p:sldId id="587" r:id="rId16"/>
    <p:sldId id="590" r:id="rId17"/>
    <p:sldId id="596" r:id="rId19"/>
    <p:sldId id="599" r:id="rId20"/>
    <p:sldId id="602" r:id="rId21"/>
    <p:sldId id="605" r:id="rId22"/>
    <p:sldId id="608" r:id="rId23"/>
    <p:sldId id="614" r:id="rId25"/>
    <p:sldId id="617" r:id="rId26"/>
    <p:sldId id="620" r:id="rId27"/>
    <p:sldId id="623" r:id="rId28"/>
    <p:sldId id="626" r:id="rId29"/>
    <p:sldId id="632" r:id="rId31"/>
    <p:sldId id="635" r:id="rId32"/>
    <p:sldId id="638" r:id="rId33"/>
    <p:sldId id="641" r:id="rId34"/>
    <p:sldId id="644" r:id="rId35"/>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tableStyles" Target="tableStyles.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image" Target="../media/image2.png"/><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tags" Target="../tags/tag14.xml"/><Relationship Id="rId17" Type="http://schemas.openxmlformats.org/officeDocument/2006/relationships/tags" Target="../tags/tag15.xml"/><Relationship Id="rId18" Type="http://schemas.openxmlformats.org/officeDocument/2006/relationships/tags" Target="../tags/tag16.xml"/><Relationship Id="rId19" Type="http://schemas.openxmlformats.org/officeDocument/2006/relationships/tags" Target="../tags/tag17.xml"/><Relationship Id="rId20" Type="http://schemas.openxmlformats.org/officeDocument/2006/relationships/tags" Target="../tags/tag18.xml"/><Relationship Id="rId21" Type="http://schemas.openxmlformats.org/officeDocument/2006/relationships/tags" Target="../tags/tag19.xml"/><Relationship Id="rId22" Type="http://schemas.openxmlformats.org/officeDocument/2006/relationships/tags" Target="../tags/tag20.xml"/><Relationship Id="rId23" Type="http://schemas.openxmlformats.org/officeDocument/2006/relationships/tags" Target="../tags/tag21.xml"/><Relationship Id="rId24"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tags" Target="../tags/tag23.xml"/><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7.xml"/><Relationship Id="rId2" Type="http://schemas.openxmlformats.org/officeDocument/2006/relationships/image" Target="../media/image1.png"/><Relationship Id="rId3" Type="http://schemas.openxmlformats.org/officeDocument/2006/relationships/tags" Target="../tags/tag28.xml"/><Relationship Id="rId4" Type="http://schemas.openxmlformats.org/officeDocument/2006/relationships/tags" Target="../tags/tag29.xml"/><Relationship Id="rId5" Type="http://schemas.openxmlformats.org/officeDocument/2006/relationships/image" Target="../media/image3.png"/><Relationship Id="rId6" Type="http://schemas.openxmlformats.org/officeDocument/2006/relationships/tags" Target="../tags/tag30.xml"/><Relationship Id="rId7" Type="http://schemas.openxmlformats.org/officeDocument/2006/relationships/image" Target="../media/image4.png"/><Relationship Id="rId8" Type="http://schemas.openxmlformats.org/officeDocument/2006/relationships/tags" Target="../tags/tag31.xml"/><Relationship Id="rId9" Type="http://schemas.openxmlformats.org/officeDocument/2006/relationships/tags" Target="../tags/tag32.xml"/><Relationship Id="rId10" Type="http://schemas.openxmlformats.org/officeDocument/2006/relationships/tags" Target="../tags/tag33.xml"/><Relationship Id="rId11" Type="http://schemas.openxmlformats.org/officeDocument/2006/relationships/tags" Target="../tags/tag34.xml"/><Relationship Id="rId12" Type="http://schemas.openxmlformats.org/officeDocument/2006/relationships/tags" Target="../tags/tag35.xml"/><Relationship Id="rId13"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image" Target="../media/image1.png"/><Relationship Id="rId3" Type="http://schemas.openxmlformats.org/officeDocument/2006/relationships/tags" Target="../tags/tag37.xml"/><Relationship Id="rId4" Type="http://schemas.openxmlformats.org/officeDocument/2006/relationships/tags" Target="../tags/tag38.xml"/><Relationship Id="rId5" Type="http://schemas.openxmlformats.org/officeDocument/2006/relationships/image" Target="../media/image5.png"/><Relationship Id="rId6" Type="http://schemas.openxmlformats.org/officeDocument/2006/relationships/tags" Target="../tags/tag39.xml"/><Relationship Id="rId7" Type="http://schemas.openxmlformats.org/officeDocument/2006/relationships/tags" Target="../tags/tag40.xml"/><Relationship Id="rId8" Type="http://schemas.openxmlformats.org/officeDocument/2006/relationships/tags" Target="../tags/tag41.xml"/><Relationship Id="rId9" Type="http://schemas.openxmlformats.org/officeDocument/2006/relationships/tags" Target="../tags/tag42.xml"/><Relationship Id="rId10" Type="http://schemas.openxmlformats.org/officeDocument/2006/relationships/tags" Target="../tags/tag43.xml"/><Relationship Id="rId1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4.xml"/><Relationship Id="rId2" Type="http://schemas.openxmlformats.org/officeDocument/2006/relationships/tags" Target="../tags/tag45.xml"/><Relationship Id="rId3" Type="http://schemas.openxmlformats.org/officeDocument/2006/relationships/tags" Target="../tags/tag46.xml"/><Relationship Id="rId4" Type="http://schemas.openxmlformats.org/officeDocument/2006/relationships/tags" Target="../tags/tag47.xml"/><Relationship Id="rId5" Type="http://schemas.openxmlformats.org/officeDocument/2006/relationships/tags" Target="../tags/tag48.xml"/><Relationship Id="rId6" Type="http://schemas.openxmlformats.org/officeDocument/2006/relationships/tags" Target="../tags/tag49.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tags" Target="../tags/tag55.xml"/><Relationship Id="rId7" Type="http://schemas.openxmlformats.org/officeDocument/2006/relationships/tags" Target="../tags/tag56.xml"/><Relationship Id="rId8" Type="http://schemas.openxmlformats.org/officeDocument/2006/relationships/tags" Target="../tags/tag57.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tags" Target="../tags/tag63.xml"/><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6.xml"/><Relationship Id="rId2" Type="http://schemas.openxmlformats.org/officeDocument/2006/relationships/tags" Target="../tags/tag67.xml"/><Relationship Id="rId3" Type="http://schemas.openxmlformats.org/officeDocument/2006/relationships/tags" Target="../tags/tag68.xml"/><Relationship Id="rId4" Type="http://schemas.openxmlformats.org/officeDocument/2006/relationships/tags" Target="../tags/tag69.xml"/><Relationship Id="rId5" Type="http://schemas.openxmlformats.org/officeDocument/2006/relationships/tags" Target="../tags/tag70.xml"/><Relationship Id="rId6"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71.xml"/><Relationship Id="rId2" Type="http://schemas.openxmlformats.org/officeDocument/2006/relationships/tags" Target="../tags/tag72.xml"/><Relationship Id="rId3" Type="http://schemas.openxmlformats.org/officeDocument/2006/relationships/tags" Target="../tags/tag73.xml"/><Relationship Id="rId4" Type="http://schemas.openxmlformats.org/officeDocument/2006/relationships/tags" Target="../tags/tag74.xml"/><Relationship Id="rId5" Type="http://schemas.openxmlformats.org/officeDocument/2006/relationships/tags" Target="../tags/tag75.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6.xml"/><Relationship Id="rId2" Type="http://schemas.openxmlformats.org/officeDocument/2006/relationships/image" Target="../media/image1.png"/><Relationship Id="rId3" Type="http://schemas.openxmlformats.org/officeDocument/2006/relationships/tags" Target="../tags/tag77.xml"/><Relationship Id="rId4" Type="http://schemas.openxmlformats.org/officeDocument/2006/relationships/tags" Target="../tags/tag78.xml"/><Relationship Id="rId5" Type="http://schemas.openxmlformats.org/officeDocument/2006/relationships/image" Target="../media/image2.png"/><Relationship Id="rId6" Type="http://schemas.openxmlformats.org/officeDocument/2006/relationships/tags" Target="../tags/tag79.xml"/><Relationship Id="rId7" Type="http://schemas.openxmlformats.org/officeDocument/2006/relationships/tags" Target="../tags/tag80.xml"/><Relationship Id="rId8" Type="http://schemas.openxmlformats.org/officeDocument/2006/relationships/tags" Target="../tags/tag81.xml"/><Relationship Id="rId9" Type="http://schemas.openxmlformats.org/officeDocument/2006/relationships/tags" Target="../tags/tag82.xml"/><Relationship Id="rId10" Type="http://schemas.openxmlformats.org/officeDocument/2006/relationships/tags" Target="../tags/tag83.xml"/><Relationship Id="rId11" Type="http://schemas.openxmlformats.org/officeDocument/2006/relationships/tags" Target="../tags/tag84.xml"/><Relationship Id="rId12" Type="http://schemas.openxmlformats.org/officeDocument/2006/relationships/tags" Target="../tags/tag85.xml"/><Relationship Id="rId13" Type="http://schemas.openxmlformats.org/officeDocument/2006/relationships/tags" Target="../tags/tag86.xml"/><Relationship Id="rId14" Type="http://schemas.openxmlformats.org/officeDocument/2006/relationships/tags" Target="../tags/tag87.xml"/><Relationship Id="rId15" Type="http://schemas.openxmlformats.org/officeDocument/2006/relationships/tags" Target="../tags/tag88.xml"/><Relationship Id="rId16" Type="http://schemas.openxmlformats.org/officeDocument/2006/relationships/tags" Target="../tags/tag89.xml"/><Relationship Id="rId17" Type="http://schemas.openxmlformats.org/officeDocument/2006/relationships/tags" Target="../tags/tag90.xml"/><Relationship Id="rId18" Type="http://schemas.openxmlformats.org/officeDocument/2006/relationships/tags" Target="../tags/tag91.xml"/><Relationship Id="rId19" Type="http://schemas.openxmlformats.org/officeDocument/2006/relationships/tags" Target="../tags/tag92.xml"/><Relationship Id="rId20" Type="http://schemas.openxmlformats.org/officeDocument/2006/relationships/tags" Target="../tags/tag93.xml"/><Relationship Id="rId21" Type="http://schemas.openxmlformats.org/officeDocument/2006/relationships/tags" Target="../tags/tag94.xml"/><Relationship Id="rId22" Type="http://schemas.openxmlformats.org/officeDocument/2006/relationships/tags" Target="../tags/tag95.xml"/><Relationship Id="rId23" Type="http://schemas.openxmlformats.org/officeDocument/2006/relationships/tags" Target="../tags/tag96.xml"/><Relationship Id="rId2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3" name="图片 21"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194" r="194"/>
          <a:stretch>
            <a:fillRect/>
          </a:stretch>
        </p:blipFill>
        <p:spPr>
          <a:xfrm>
            <a:off x="0" y="10160"/>
            <a:ext cx="12191365" cy="6859270"/>
          </a:xfrm>
          <a:prstGeom prst="rect"/>
        </p:spPr>
      </p:pic>
      <p:sp>
        <p:nvSpPr>
          <p:cNvPr id="1048672" name="矩形 22"/>
          <p:cNvSpPr/>
          <p:nvPr userDrawn="1">
            <p:custDataLst>
              <p:tags r:id="rId3"/>
            </p:custDataLst>
          </p:nvPr>
        </p:nvSpPr>
        <p:spPr>
          <a:xfrm>
            <a:off x="8694420" y="0"/>
            <a:ext cx="2320290" cy="379730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grpSp>
        <p:nvGrpSpPr>
          <p:cNvPr id="35" name="组合 24"/>
          <p:cNvGrpSpPr/>
          <p:nvPr userDrawn="1">
            <p:custDataLst>
              <p:tags r:id="rId4"/>
            </p:custDataLst>
          </p:nvPr>
        </p:nvGrpSpPr>
        <p:grpSpPr>
          <a:xfrm>
            <a:off x="568960" y="2239645"/>
            <a:ext cx="2897505" cy="180340"/>
            <a:chOff x="960" y="3138"/>
            <a:chExt cx="4563" cy="284"/>
          </a:xfrm>
          <a:gradFill>
            <a:gsLst>
              <a:gs pos="0">
                <a:schemeClr val="accent1"/>
              </a:gs>
              <a:gs pos="25000">
                <a:schemeClr val="accent2"/>
              </a:gs>
              <a:gs pos="100000">
                <a:schemeClr val="accent2">
                  <a:alpha val="70000"/>
                </a:schemeClr>
              </a:gs>
            </a:gsLst>
            <a:lin ang="0" scaled="0"/>
          </a:gradFill>
        </p:grpSpPr>
        <p:grpSp>
          <p:nvGrpSpPr>
            <p:cNvPr id="37" name="组合 25"/>
            <p:cNvGrpSpPr/>
            <p:nvPr/>
          </p:nvGrpSpPr>
          <p:grpSpPr>
            <a:xfrm>
              <a:off x="960" y="3138"/>
              <a:ext cx="1910" cy="284"/>
              <a:chOff x="930" y="1845"/>
              <a:chExt cx="1709" cy="254"/>
            </a:xfrm>
            <a:grpFill/>
          </p:grpSpPr>
          <p:sp>
            <p:nvSpPr>
              <p:cNvPr id="1048674" name="平行四边形 27"/>
              <p:cNvSpPr/>
              <p:nvPr>
                <p:custDataLst>
                  <p:tags r:id="rId5"/>
                </p:custDataLst>
              </p:nvPr>
            </p:nvSpPr>
            <p:spPr>
              <a:xfrm>
                <a:off x="93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76" name="平行四边形 28"/>
              <p:cNvSpPr/>
              <p:nvPr>
                <p:custDataLst>
                  <p:tags r:id="rId6"/>
                </p:custDataLst>
              </p:nvPr>
            </p:nvSpPr>
            <p:spPr>
              <a:xfrm>
                <a:off x="121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78" name="平行四边形 29"/>
              <p:cNvSpPr/>
              <p:nvPr>
                <p:custDataLst>
                  <p:tags r:id="rId7"/>
                </p:custDataLst>
              </p:nvPr>
            </p:nvSpPr>
            <p:spPr>
              <a:xfrm>
                <a:off x="150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80" name="平行四边形 30"/>
              <p:cNvSpPr/>
              <p:nvPr>
                <p:custDataLst>
                  <p:tags r:id="rId8"/>
                </p:custDataLst>
              </p:nvPr>
            </p:nvSpPr>
            <p:spPr>
              <a:xfrm>
                <a:off x="178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82" name="平行四边形 31"/>
              <p:cNvSpPr/>
              <p:nvPr>
                <p:custDataLst>
                  <p:tags r:id="rId9"/>
                </p:custDataLst>
              </p:nvPr>
            </p:nvSpPr>
            <p:spPr>
              <a:xfrm>
                <a:off x="207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84" name="平行四边形 32"/>
              <p:cNvSpPr/>
              <p:nvPr>
                <p:custDataLst>
                  <p:tags r:id="rId10"/>
                </p:custDataLst>
              </p:nvPr>
            </p:nvSpPr>
            <p:spPr>
              <a:xfrm>
                <a:off x="235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grpSp>
        <p:cxnSp>
          <p:nvCxnSpPr>
            <p:cNvPr id="3145729" name="直接连接符 26"/>
            <p:cNvCxnSpPr>
              <a:cxnSpLocks/>
            </p:cNvCxnSpPr>
            <p:nvPr>
              <p:custDataLst>
                <p:tags r:id="rId11"/>
              </p:custDataLst>
            </p:nvPr>
          </p:nvCxnSpPr>
          <p:spPr>
            <a:xfrm>
              <a:off x="2775" y="3411"/>
              <a:ext cx="2748" cy="0"/>
            </a:xfrm>
            <a:prstGeom prst="line"/>
            <a:grpFill/>
            <a:ln w="12700">
              <a:gradFill>
                <a:gsLst>
                  <a:gs pos="0">
                    <a:schemeClr val="accent2">
                      <a:alpha val="70000"/>
                    </a:schemeClr>
                  </a:gs>
                  <a:gs pos="85000">
                    <a:schemeClr val="accent2">
                      <a:alpha val="5000"/>
                    </a:schemeClr>
                  </a:gs>
                </a:gsLst>
                <a:lin ang="0" scaled="1"/>
              </a:gradFill>
            </a:ln>
          </p:spPr>
          <p:style>
            <a:lnRef idx="1">
              <a:schemeClr val="accent1"/>
            </a:lnRef>
            <a:fillRef idx="0">
              <a:schemeClr val="accent1"/>
            </a:fillRef>
            <a:effectRef idx="0">
              <a:schemeClr val="accent1"/>
            </a:effectRef>
            <a:fontRef idx="minor">
              <a:schemeClr val="tx1"/>
            </a:fontRef>
          </p:style>
        </p:cxnSp>
      </p:grpSp>
      <p:pic>
        <p:nvPicPr>
          <p:cNvPr id="2097155" name="图片 33" descr="资源 1@4x-8"/>
          <p:cNvPicPr>
            <a:picLocks noChangeAspect="1"/>
          </p:cNvPicPr>
          <p:nvPr userDrawn="1">
            <p:custDataLst>
              <p:tags r:id="rId12"/>
            </p:custDataLst>
          </p:nvPr>
        </p:nvPicPr>
        <p:blipFill>
          <a:blip xmlns:r="http://schemas.openxmlformats.org/officeDocument/2006/relationships" r:embed="rId13"/>
          <a:srcRect r="14083"/>
          <a:stretch>
            <a:fillRect/>
          </a:stretch>
        </p:blipFill>
        <p:spPr>
          <a:xfrm>
            <a:off x="6154420" y="1827530"/>
            <a:ext cx="6037580" cy="5030470"/>
          </a:xfrm>
          <a:prstGeom prst="rect"/>
        </p:spPr>
      </p:pic>
      <p:sp>
        <p:nvSpPr>
          <p:cNvPr id="1048686" name="椭圆 34"/>
          <p:cNvSpPr/>
          <p:nvPr userDrawn="1">
            <p:custDataLst>
              <p:tags r:id="rId14"/>
            </p:custDataLst>
          </p:nvPr>
        </p:nvSpPr>
        <p:spPr>
          <a:xfrm>
            <a:off x="559435" y="5245735"/>
            <a:ext cx="397510" cy="397510"/>
          </a:xfrm>
          <a:prstGeom prst="ellipse"/>
          <a:gradFill>
            <a:gsLst>
              <a:gs pos="0">
                <a:schemeClr val="accent1"/>
              </a:gs>
              <a:gs pos="19000">
                <a:schemeClr val="accent2">
                  <a:alpha val="95000"/>
                </a:schemeClr>
              </a:gs>
              <a:gs pos="100000">
                <a:schemeClr val="accent2">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88" name="等腰三角形 35"/>
          <p:cNvSpPr/>
          <p:nvPr userDrawn="1">
            <p:custDataLst>
              <p:tags r:id="rId15"/>
            </p:custDataLst>
          </p:nvPr>
        </p:nvSpPr>
        <p:spPr>
          <a:xfrm rot="5400000">
            <a:off x="701675" y="5405755"/>
            <a:ext cx="113665" cy="77470"/>
          </a:xfrm>
          <a:prstGeom prst="triangle"/>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31" name="直接连接符 36"/>
          <p:cNvCxnSpPr>
            <a:cxnSpLocks/>
          </p:cNvCxnSpPr>
          <p:nvPr userDrawn="1">
            <p:custDataLst>
              <p:tags r:id="rId16"/>
            </p:custDataLst>
          </p:nvPr>
        </p:nvCxnSpPr>
        <p:spPr>
          <a:xfrm flipH="1" flipV="1">
            <a:off x="1142365" y="5660390"/>
            <a:ext cx="1853565" cy="635"/>
          </a:xfrm>
          <a:prstGeom prst="line"/>
          <a:ln w="38100" cap="rnd">
            <a:gradFill>
              <a:gsLst>
                <a:gs pos="24000">
                  <a:schemeClr val="accent2">
                    <a:alpha val="5000"/>
                  </a:schemeClr>
                </a:gs>
                <a:gs pos="88000">
                  <a:schemeClr val="accent2">
                    <a:alpha val="95000"/>
                  </a:schemeClr>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sp>
        <p:nvSpPr>
          <p:cNvPr id="1048690" name="标题 1"/>
          <p:cNvSpPr>
            <a:spLocks noGrp="1"/>
          </p:cNvSpPr>
          <p:nvPr>
            <p:ph type="ctrTitle" hasCustomPrompt="1"/>
            <p:custDataLst>
              <p:tags r:id="rId17"/>
            </p:custDataLst>
          </p:nvPr>
        </p:nvSpPr>
        <p:spPr>
          <a:xfrm>
            <a:off x="533399" y="2488235"/>
            <a:ext cx="6537961" cy="1175939"/>
          </a:xfrm>
        </p:spPr>
        <p:txBody>
          <a:bodyPr anchor="b">
            <a:normAutofit/>
          </a:bodyPr>
          <a:lstStyle>
            <a:lvl1pPr algn="l">
              <a:lnSpc>
                <a:spcPct val="100000"/>
              </a:lnSpc>
              <a:defRPr sz="6000">
                <a:gradFill>
                  <a:gsLst>
                    <a:gs pos="0">
                      <a:schemeClr val="tx1"/>
                    </a:gs>
                    <a:gs pos="70000">
                      <a:schemeClr val="tx1"/>
                    </a:gs>
                    <a:gs pos="100000">
                      <a:schemeClr val="tx1">
                        <a:alpha val="50000"/>
                      </a:schemeClr>
                    </a:gs>
                  </a:gsLst>
                  <a:lin ang="2700000" scaled="0"/>
                </a:gradFill>
              </a:defRPr>
            </a:lvl1pPr>
          </a:lstStyle>
          <a:p>
            <a:r>
              <a:rPr altLang="en-US" dirty="0" lang="zh-CN"/>
              <a:t>单击编辑母版标题</a:t>
            </a:r>
            <a:endParaRPr altLang="en-US" dirty="0" lang="zh-CN"/>
          </a:p>
        </p:txBody>
      </p:sp>
      <p:sp>
        <p:nvSpPr>
          <p:cNvPr id="1048692" name="副标题 2"/>
          <p:cNvSpPr>
            <a:spLocks noGrp="1"/>
          </p:cNvSpPr>
          <p:nvPr>
            <p:ph type="subTitle" idx="1"/>
            <p:custDataLst>
              <p:tags r:id="rId18"/>
            </p:custDataLst>
          </p:nvPr>
        </p:nvSpPr>
        <p:spPr>
          <a:xfrm>
            <a:off x="533399" y="3735355"/>
            <a:ext cx="6537961" cy="972000"/>
          </a:xfrm>
        </p:spPr>
        <p:txBody>
          <a:bodyPr>
            <a:normAutofit/>
          </a:bodyPr>
          <a:lstStyle>
            <a:lvl1pPr algn="l" indent="0" marL="0">
              <a:lnSpc>
                <a:spcPct val="100000"/>
              </a:lnSpc>
              <a:buNone/>
              <a:defRPr baseline="0" sz="2000" spc="130">
                <a:gradFill>
                  <a:gsLst>
                    <a:gs pos="0">
                      <a:schemeClr val="accent1"/>
                    </a:gs>
                    <a:gs pos="30000">
                      <a:schemeClr val="accent2">
                        <a:alpha val="95000"/>
                      </a:schemeClr>
                    </a:gs>
                    <a:gs pos="100000">
                      <a:schemeClr val="accent2">
                        <a:alpha val="50000"/>
                      </a:schemeClr>
                    </a:gs>
                  </a:gsLst>
                  <a:lin ang="2700000" scaled="0"/>
                </a:gra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94" name="日期占位符 3"/>
          <p:cNvSpPr>
            <a:spLocks noGrp="1"/>
          </p:cNvSpPr>
          <p:nvPr>
            <p:ph type="dt" sz="half" idx="10"/>
            <p:custDataLst>
              <p:tags r:id="rId19"/>
            </p:custDataLst>
          </p:nvPr>
        </p:nvSpPr>
        <p:spPr/>
        <p:txBody>
          <a:bodyPr>
            <a:normAutofit/>
          </a:bodyPr>
          <a:p>
            <a:fld id="{5592522B-0F24-4480-B9DD-A9474A6880D6}" type="datetimeFigureOut">
              <a:rPr altLang="en-US" lang="zh-CN" smtClean="0"/>
            </a:fld>
            <a:endParaRPr altLang="en-US" lang="zh-CN"/>
          </a:p>
        </p:txBody>
      </p:sp>
      <p:sp>
        <p:nvSpPr>
          <p:cNvPr id="1048696" name="页脚占位符 4"/>
          <p:cNvSpPr>
            <a:spLocks noGrp="1"/>
          </p:cNvSpPr>
          <p:nvPr>
            <p:ph type="ftr" sz="quarter" idx="11"/>
            <p:custDataLst>
              <p:tags r:id="rId20"/>
            </p:custDataLst>
          </p:nvPr>
        </p:nvSpPr>
        <p:spPr/>
        <p:txBody>
          <a:bodyPr>
            <a:normAutofit/>
          </a:bodyPr>
          <a:p>
            <a:endParaRPr altLang="en-US" dirty="0" lang="zh-CN"/>
          </a:p>
        </p:txBody>
      </p:sp>
      <p:sp>
        <p:nvSpPr>
          <p:cNvPr id="1048698" name="灯片编号占位符 5"/>
          <p:cNvSpPr>
            <a:spLocks noGrp="1"/>
          </p:cNvSpPr>
          <p:nvPr>
            <p:ph type="sldNum" sz="quarter" idx="12"/>
            <p:custDataLst>
              <p:tags r:id="rId21"/>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700" name="文本占位符 9"/>
          <p:cNvSpPr>
            <a:spLocks noGrp="1"/>
          </p:cNvSpPr>
          <p:nvPr>
            <p:ph type="body" sz="quarter" idx="13" hasCustomPrompt="1"/>
            <p:custDataLst>
              <p:tags r:id="rId22"/>
            </p:custDataLst>
          </p:nvPr>
        </p:nvSpPr>
        <p:spPr>
          <a:xfrm>
            <a:off x="533399" y="468000"/>
            <a:ext cx="6537961" cy="504000"/>
          </a:xfrm>
        </p:spPr>
        <p:txBody>
          <a:bodyPr anchor="ctr">
            <a:normAutofit/>
          </a:bodyPr>
          <a:lstStyle>
            <a:lvl1pPr indent="0" marL="0">
              <a:lnSpc>
                <a:spcPct val="100000"/>
              </a:lnSpc>
              <a:buNone/>
              <a:defRPr b="1" sz="1100">
                <a:gradFill>
                  <a:gsLst>
                    <a:gs pos="0">
                      <a:schemeClr val="accent1"/>
                    </a:gs>
                    <a:gs pos="30000">
                      <a:schemeClr val="accent2">
                        <a:alpha val="95000"/>
                      </a:schemeClr>
                    </a:gs>
                    <a:gs pos="100000">
                      <a:schemeClr val="accent2">
                        <a:alpha val="50000"/>
                      </a:schemeClr>
                    </a:gs>
                  </a:gsLst>
                  <a:lin ang="2700000" scaled="0"/>
                </a:gradFill>
              </a:defRPr>
            </a:lvl1pPr>
          </a:lstStyle>
          <a:p>
            <a:pPr lvl="0"/>
            <a:r>
              <a:rPr altLang="en-US" dirty="0" lang="zh-CN"/>
              <a:t>公司名占位符</a:t>
            </a:r>
            <a:endParaRPr altLang="en-US" dirty="0" lang="zh-CN"/>
          </a:p>
        </p:txBody>
      </p:sp>
      <p:sp>
        <p:nvSpPr>
          <p:cNvPr id="1048702" name="文本占位符 23"/>
          <p:cNvSpPr>
            <a:spLocks noGrp="1"/>
          </p:cNvSpPr>
          <p:nvPr>
            <p:ph type="body" sz="quarter" idx="17" hasCustomPrompt="1"/>
            <p:custDataLst>
              <p:tags r:id="rId23"/>
            </p:custDataLst>
          </p:nvPr>
        </p:nvSpPr>
        <p:spPr>
          <a:xfrm>
            <a:off x="1190412" y="5106881"/>
            <a:ext cx="5880948" cy="504000"/>
          </a:xfrm>
        </p:spPr>
        <p:txBody>
          <a:bodyPr anchor="ctr">
            <a:normAutofit/>
          </a:bodyPr>
          <a:lstStyle>
            <a:lvl1pPr algn="l" indent="0" marL="0">
              <a:lnSpc>
                <a:spcPct val="100000"/>
              </a:lnSpc>
              <a:buNone/>
              <a:defRPr b="1" sz="2000">
                <a:solidFill>
                  <a:schemeClr val="tx1"/>
                </a:solidFill>
              </a:defRPr>
            </a:lvl1pPr>
          </a:lstStyle>
          <a:p>
            <a:pPr lvl="0"/>
            <a:r>
              <a:rPr altLang="en-US" dirty="0" lang="zh-CN"/>
              <a:t>署名占位符</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9" name=""/>
        <p:cNvGrpSpPr/>
        <p:nvPr/>
      </p:nvGrpSpPr>
      <p:grpSpPr>
        <a:xfrm>
          <a:off x="0" y="0"/>
          <a:ext cx="0" cy="0"/>
          <a:chOff x="0" y="0"/>
          <a:chExt cx="0" cy="0"/>
        </a:xfrm>
      </p:grpSpPr>
      <p:sp>
        <p:nvSpPr>
          <p:cNvPr id="1048704"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06"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8"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10" name="页脚占位符 4"/>
          <p:cNvSpPr>
            <a:spLocks noGrp="1"/>
          </p:cNvSpPr>
          <p:nvPr>
            <p:ph type="ftr" sz="quarter" idx="11"/>
            <p:custDataLst>
              <p:tags r:id="rId4"/>
            </p:custDataLst>
          </p:nvPr>
        </p:nvSpPr>
        <p:spPr/>
        <p:txBody>
          <a:bodyPr/>
          <a:p>
            <a:endParaRPr altLang="en-US" lang="zh-CN"/>
          </a:p>
        </p:txBody>
      </p:sp>
      <p:sp>
        <p:nvSpPr>
          <p:cNvPr id="1048712"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41" name=""/>
        <p:cNvGrpSpPr/>
        <p:nvPr/>
      </p:nvGrpSpPr>
      <p:grpSpPr>
        <a:xfrm>
          <a:off x="0" y="0"/>
          <a:ext cx="0" cy="0"/>
          <a:chOff x="0" y="0"/>
          <a:chExt cx="0" cy="0"/>
        </a:xfrm>
      </p:grpSpPr>
      <p:pic>
        <p:nvPicPr>
          <p:cNvPr id="2097157" name="图片 13"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194" r="194"/>
          <a:stretch>
            <a:fillRect/>
          </a:stretch>
        </p:blipFill>
        <p:spPr>
          <a:xfrm>
            <a:off x="0" y="10160"/>
            <a:ext cx="12191365" cy="6859270"/>
          </a:xfrm>
          <a:prstGeom prst="rect"/>
        </p:spPr>
      </p:pic>
      <p:sp>
        <p:nvSpPr>
          <p:cNvPr id="1048714" name="矩形 14"/>
          <p:cNvSpPr/>
          <p:nvPr userDrawn="1">
            <p:custDataLst>
              <p:tags r:id="rId3"/>
            </p:custDataLst>
          </p:nvPr>
        </p:nvSpPr>
        <p:spPr>
          <a:xfrm>
            <a:off x="1028065" y="0"/>
            <a:ext cx="2239645" cy="379730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pic>
        <p:nvPicPr>
          <p:cNvPr id="2097159" name="图片 15" descr="资源 2@4x-8"/>
          <p:cNvPicPr>
            <a:picLocks noChangeAspect="1"/>
          </p:cNvPicPr>
          <p:nvPr userDrawn="1">
            <p:custDataLst>
              <p:tags r:id="rId4"/>
            </p:custDataLst>
          </p:nvPr>
        </p:nvPicPr>
        <p:blipFill>
          <a:blip xmlns:r="http://schemas.openxmlformats.org/officeDocument/2006/relationships" r:embed="rId5"/>
          <a:stretch>
            <a:fillRect/>
          </a:stretch>
        </p:blipFill>
        <p:spPr>
          <a:xfrm>
            <a:off x="356870" y="2493645"/>
            <a:ext cx="4040505" cy="4050030"/>
          </a:xfrm>
          <a:prstGeom prst="rect"/>
        </p:spPr>
      </p:pic>
      <p:pic>
        <p:nvPicPr>
          <p:cNvPr id="2097161" name="图片 16" descr="资源 1@4x-8"/>
          <p:cNvPicPr>
            <a:picLocks noChangeAspect="1"/>
          </p:cNvPicPr>
          <p:nvPr userDrawn="1">
            <p:custDataLst>
              <p:tags r:id="rId6"/>
            </p:custDataLst>
          </p:nvPr>
        </p:nvPicPr>
        <p:blipFill>
          <a:blip xmlns:r="http://schemas.openxmlformats.org/officeDocument/2006/relationships" r:embed="rId7"/>
          <a:srcRect l="10601"/>
          <a:stretch>
            <a:fillRect/>
          </a:stretch>
        </p:blipFill>
        <p:spPr>
          <a:xfrm>
            <a:off x="0" y="1977390"/>
            <a:ext cx="5253355" cy="4658360"/>
          </a:xfrm>
          <a:prstGeom prst="rect"/>
        </p:spPr>
      </p:pic>
      <p:sp>
        <p:nvSpPr>
          <p:cNvPr id="1048716" name="标题 1"/>
          <p:cNvSpPr>
            <a:spLocks noGrp="1"/>
          </p:cNvSpPr>
          <p:nvPr>
            <p:ph type="title" hasCustomPrompt="1"/>
            <p:custDataLst>
              <p:tags r:id="rId8"/>
            </p:custDataLst>
          </p:nvPr>
        </p:nvSpPr>
        <p:spPr>
          <a:xfrm>
            <a:off x="2516269" y="227425"/>
            <a:ext cx="2564871" cy="1308480"/>
          </a:xfrm>
        </p:spPr>
        <p:txBody>
          <a:bodyPr anchor="b">
            <a:normAutofit/>
          </a:bodyPr>
          <a:lstStyle>
            <a:lvl1pPr algn="r">
              <a:defRPr sz="5400">
                <a:ln>
                  <a:gradFill>
                    <a:gsLst>
                      <a:gs pos="0">
                        <a:schemeClr val="accent2"/>
                      </a:gs>
                      <a:gs pos="100000">
                        <a:schemeClr val="accent2">
                          <a:alpha val="50000"/>
                        </a:schemeClr>
                      </a:gs>
                    </a:gsLst>
                    <a:lin ang="5400000" scaled="1"/>
                  </a:gradFill>
                </a:ln>
              </a:defRPr>
            </a:lvl1pPr>
          </a:lstStyle>
          <a:p>
            <a:r>
              <a:rPr altLang="en-US" dirty="0" lang="zh-CN"/>
              <a:t>标题</a:t>
            </a:r>
            <a:endParaRPr altLang="en-US" dirty="0" lang="zh-CN"/>
          </a:p>
        </p:txBody>
      </p:sp>
      <p:sp>
        <p:nvSpPr>
          <p:cNvPr id="1048718" name="文本占位符 2"/>
          <p:cNvSpPr>
            <a:spLocks noGrp="1"/>
          </p:cNvSpPr>
          <p:nvPr>
            <p:ph type="body" idx="1" hasCustomPrompt="1"/>
            <p:custDataLst>
              <p:tags r:id="rId9"/>
            </p:custDataLst>
          </p:nvPr>
        </p:nvSpPr>
        <p:spPr>
          <a:xfrm>
            <a:off x="5081140" y="1012446"/>
            <a:ext cx="2880000" cy="504000"/>
          </a:xfrm>
        </p:spPr>
        <p:txBody>
          <a:bodyPr anchor="t"/>
          <a:lstStyle>
            <a:lvl1pPr indent="0" marL="0">
              <a:buNone/>
              <a:defRPr b="0" sz="2400">
                <a:ln>
                  <a:gradFill>
                    <a:gsLst>
                      <a:gs pos="0">
                        <a:schemeClr val="accent1"/>
                      </a:gs>
                      <a:gs pos="52000">
                        <a:schemeClr val="accent2"/>
                      </a:gs>
                      <a:gs pos="100000">
                        <a:schemeClr val="accent2">
                          <a:alpha val="0"/>
                        </a:schemeClr>
                      </a:gs>
                    </a:gsLst>
                    <a:lin ang="5400000" scaled="1"/>
                  </a:gradFill>
                </a:ln>
                <a:no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副标题</a:t>
            </a:r>
            <a:endParaRPr altLang="en-US" dirty="0" lang="zh-CN"/>
          </a:p>
        </p:txBody>
      </p:sp>
      <p:sp>
        <p:nvSpPr>
          <p:cNvPr id="1048720" name="日期占位符 6"/>
          <p:cNvSpPr>
            <a:spLocks noGrp="1"/>
          </p:cNvSpPr>
          <p:nvPr>
            <p:ph type="dt" sz="half" idx="10"/>
            <p:custDataLst>
              <p:tags r:id="rId10"/>
            </p:custDataLst>
          </p:nvPr>
        </p:nvSpPr>
        <p:spPr/>
        <p:txBody>
          <a:bodyPr/>
          <a:p>
            <a:fld id="{5592522B-0F24-4480-B9DD-A9474A6880D6}" type="datetimeFigureOut">
              <a:rPr altLang="en-US" lang="zh-CN" smtClean="0"/>
            </a:fld>
            <a:endParaRPr altLang="en-US" lang="zh-CN"/>
          </a:p>
        </p:txBody>
      </p:sp>
      <p:sp>
        <p:nvSpPr>
          <p:cNvPr id="1048722" name="页脚占位符 7"/>
          <p:cNvSpPr>
            <a:spLocks noGrp="1"/>
          </p:cNvSpPr>
          <p:nvPr>
            <p:ph type="ftr" sz="quarter" idx="11"/>
            <p:custDataLst>
              <p:tags r:id="rId11"/>
            </p:custDataLst>
          </p:nvPr>
        </p:nvSpPr>
        <p:spPr/>
        <p:txBody>
          <a:bodyPr/>
          <a:p>
            <a:endParaRPr altLang="en-US" lang="zh-CN"/>
          </a:p>
        </p:txBody>
      </p:sp>
      <p:sp>
        <p:nvSpPr>
          <p:cNvPr id="1048724" name="灯片编号占位符 8"/>
          <p:cNvSpPr>
            <a:spLocks noGrp="1"/>
          </p:cNvSpPr>
          <p:nvPr>
            <p:ph type="sldNum" sz="quarter" idx="12"/>
            <p:custDataLst>
              <p:tags r:id="rId12"/>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43" name=""/>
        <p:cNvGrpSpPr/>
        <p:nvPr/>
      </p:nvGrpSpPr>
      <p:grpSpPr>
        <a:xfrm>
          <a:off x="0" y="0"/>
          <a:ext cx="0" cy="0"/>
          <a:chOff x="0" y="0"/>
          <a:chExt cx="0" cy="0"/>
        </a:xfrm>
      </p:grpSpPr>
      <p:pic>
        <p:nvPicPr>
          <p:cNvPr id="2097163" name="图片 2"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222" r="222"/>
          <a:stretch>
            <a:fillRect/>
          </a:stretch>
        </p:blipFill>
        <p:spPr>
          <a:xfrm>
            <a:off x="10160" y="0"/>
            <a:ext cx="12181840" cy="6858000"/>
          </a:xfrm>
          <a:prstGeom prst="rect"/>
        </p:spPr>
      </p:pic>
      <p:sp>
        <p:nvSpPr>
          <p:cNvPr id="1048726" name="矩形 6"/>
          <p:cNvSpPr/>
          <p:nvPr userDrawn="1">
            <p:custDataLst>
              <p:tags r:id="rId3"/>
            </p:custDataLst>
          </p:nvPr>
        </p:nvSpPr>
        <p:spPr>
          <a:xfrm>
            <a:off x="9525" y="3152140"/>
            <a:ext cx="12182475" cy="1419860"/>
          </a:xfrm>
          <a:prstGeom prst="rect"/>
          <a:gradFill>
            <a:gsLst>
              <a:gs pos="0">
                <a:schemeClr val="accent1"/>
              </a:gs>
              <a:gs pos="55000">
                <a:schemeClr val="accent2">
                  <a:alpha val="95000"/>
                </a:schemeClr>
              </a:gs>
              <a:gs pos="100000">
                <a:schemeClr val="accent2">
                  <a:alpha val="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pic>
        <p:nvPicPr>
          <p:cNvPr id="2097165" name="图片 9" descr="E:\【自产】\10.PPT\2023\精品模板\7.19\4x\资源 2@4x-8.png资源 2@4x-8"/>
          <p:cNvPicPr>
            <a:picLocks noChangeAspect="1"/>
          </p:cNvPicPr>
          <p:nvPr userDrawn="1">
            <p:custDataLst>
              <p:tags r:id="rId4"/>
            </p:custDataLst>
          </p:nvPr>
        </p:nvPicPr>
        <p:blipFill>
          <a:blip xmlns:r="http://schemas.openxmlformats.org/officeDocument/2006/relationships" r:embed="rId5"/>
          <a:srcRect l="2592" r="2592"/>
          <a:stretch>
            <a:fillRect/>
          </a:stretch>
        </p:blipFill>
        <p:spPr>
          <a:xfrm>
            <a:off x="6796405" y="1160780"/>
            <a:ext cx="4401820" cy="5532755"/>
          </a:xfrm>
          <a:prstGeom prst="rect"/>
        </p:spPr>
      </p:pic>
      <p:sp>
        <p:nvSpPr>
          <p:cNvPr id="1048728" name="标题 1"/>
          <p:cNvSpPr>
            <a:spLocks noGrp="1"/>
          </p:cNvSpPr>
          <p:nvPr>
            <p:ph type="title" hasCustomPrompt="1"/>
            <p:custDataLst>
              <p:tags r:id="rId6"/>
            </p:custDataLst>
          </p:nvPr>
        </p:nvSpPr>
        <p:spPr>
          <a:xfrm>
            <a:off x="996465" y="3446585"/>
            <a:ext cx="6135856" cy="1152000"/>
          </a:xfrm>
        </p:spPr>
        <p:txBody>
          <a:bodyPr anchor="t"/>
          <a:lstStyle>
            <a:lvl1pPr algn="l">
              <a:defRPr sz="5400"/>
            </a:lvl1pPr>
          </a:lstStyle>
          <a:p>
            <a:r>
              <a:rPr altLang="en-US" dirty="0" lang="zh-CN"/>
              <a:t>单击编辑母版标题</a:t>
            </a:r>
            <a:endParaRPr altLang="en-US" dirty="0" lang="zh-CN"/>
          </a:p>
        </p:txBody>
      </p:sp>
      <p:sp>
        <p:nvSpPr>
          <p:cNvPr id="1048730" name="日期占位符 3"/>
          <p:cNvSpPr>
            <a:spLocks noGrp="1"/>
          </p:cNvSpPr>
          <p:nvPr>
            <p:ph type="dt" sz="half" idx="10"/>
            <p:custDataLst>
              <p:tags r:id="rId7"/>
            </p:custDataLst>
          </p:nvPr>
        </p:nvSpPr>
        <p:spPr/>
        <p:txBody>
          <a:bodyPr/>
          <a:p>
            <a:fld id="{5592522B-0F24-4480-B9DD-A9474A6880D6}" type="datetimeFigureOut">
              <a:rPr altLang="en-US" lang="zh-CN" smtClean="0"/>
            </a:fld>
            <a:endParaRPr altLang="en-US" lang="zh-CN"/>
          </a:p>
        </p:txBody>
      </p:sp>
      <p:sp>
        <p:nvSpPr>
          <p:cNvPr id="1048732" name="页脚占位符 4"/>
          <p:cNvSpPr>
            <a:spLocks noGrp="1"/>
          </p:cNvSpPr>
          <p:nvPr>
            <p:ph type="ftr" sz="quarter" idx="11"/>
            <p:custDataLst>
              <p:tags r:id="rId8"/>
            </p:custDataLst>
          </p:nvPr>
        </p:nvSpPr>
        <p:spPr/>
        <p:txBody>
          <a:bodyPr/>
          <a:p>
            <a:endParaRPr altLang="en-US" lang="zh-CN"/>
          </a:p>
        </p:txBody>
      </p:sp>
      <p:sp>
        <p:nvSpPr>
          <p:cNvPr id="1048734" name="灯片编号占位符 5"/>
          <p:cNvSpPr>
            <a:spLocks noGrp="1"/>
          </p:cNvSpPr>
          <p:nvPr>
            <p:ph type="sldNum" sz="quarter" idx="12"/>
            <p:custDataLst>
              <p:tags r:id="rId9"/>
            </p:custDataLst>
          </p:nvPr>
        </p:nvSpPr>
        <p:spPr/>
        <p:txBody>
          <a:bodyPr/>
          <a:p>
            <a:fld id="{BE5F26B5-172A-4DC2-B0B7-181CFC56B87C}" type="slidenum">
              <a:rPr altLang="en-US" lang="zh-CN" smtClean="0"/>
            </a:fld>
            <a:endParaRPr altLang="en-US" lang="zh-CN"/>
          </a:p>
        </p:txBody>
      </p:sp>
      <p:sp>
        <p:nvSpPr>
          <p:cNvPr id="1048736" name="文本占位符 7"/>
          <p:cNvSpPr>
            <a:spLocks noGrp="1"/>
          </p:cNvSpPr>
          <p:nvPr>
            <p:ph type="body" sz="quarter" idx="13" hasCustomPrompt="1"/>
            <p:custDataLst>
              <p:tags r:id="rId10"/>
            </p:custDataLst>
          </p:nvPr>
        </p:nvSpPr>
        <p:spPr>
          <a:xfrm>
            <a:off x="996465" y="1954175"/>
            <a:ext cx="6135856" cy="1224000"/>
          </a:xfrm>
        </p:spPr>
        <p:txBody>
          <a:bodyPr anchor="ctr">
            <a:normAutofit/>
          </a:bodyPr>
          <a:lstStyle>
            <a:lvl1pPr algn="l" indent="0" marL="0">
              <a:buNone/>
              <a:defRPr b="1" sz="6000" i="1">
                <a:gradFill>
                  <a:gsLst>
                    <a:gs pos="0">
                      <a:schemeClr val="accent1"/>
                    </a:gs>
                    <a:gs pos="49000">
                      <a:schemeClr val="accent2">
                        <a:alpha val="95000"/>
                      </a:schemeClr>
                    </a:gs>
                    <a:gs pos="100000">
                      <a:schemeClr val="accent2">
                        <a:alpha val="0"/>
                      </a:schemeClr>
                    </a:gs>
                  </a:gsLst>
                  <a:lin ang="5400000" scaled="0"/>
                </a:gradFill>
              </a:defRPr>
            </a:lvl1pPr>
          </a:lstStyle>
          <a:p>
            <a:pPr lvl="0"/>
            <a:r>
              <a:rPr altLang="en-US" dirty="0" lang="zh-CN"/>
              <a:t>节编号</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5" name=""/>
        <p:cNvGrpSpPr/>
        <p:nvPr/>
      </p:nvGrpSpPr>
      <p:grpSpPr>
        <a:xfrm>
          <a:off x="0" y="0"/>
          <a:ext cx="0" cy="0"/>
          <a:chOff x="0" y="0"/>
          <a:chExt cx="0" cy="0"/>
        </a:xfrm>
      </p:grpSpPr>
      <p:sp>
        <p:nvSpPr>
          <p:cNvPr id="1048738"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0"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2"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4"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46" name="页脚占位符 5"/>
          <p:cNvSpPr>
            <a:spLocks noGrp="1"/>
          </p:cNvSpPr>
          <p:nvPr>
            <p:ph type="ftr" sz="quarter" idx="11"/>
            <p:custDataLst>
              <p:tags r:id="rId5"/>
            </p:custDataLst>
          </p:nvPr>
        </p:nvSpPr>
        <p:spPr/>
        <p:txBody>
          <a:bodyPr/>
          <a:p>
            <a:endParaRPr altLang="en-US" lang="zh-CN"/>
          </a:p>
        </p:txBody>
      </p:sp>
      <p:sp>
        <p:nvSpPr>
          <p:cNvPr id="1048748"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7" name=""/>
        <p:cNvGrpSpPr/>
        <p:nvPr/>
      </p:nvGrpSpPr>
      <p:grpSpPr>
        <a:xfrm>
          <a:off x="0" y="0"/>
          <a:ext cx="0" cy="0"/>
          <a:chOff x="0" y="0"/>
          <a:chExt cx="0" cy="0"/>
        </a:xfrm>
      </p:grpSpPr>
      <p:sp>
        <p:nvSpPr>
          <p:cNvPr id="1048750"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52"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4"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6"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8"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0"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62" name="页脚占位符 7"/>
          <p:cNvSpPr>
            <a:spLocks noGrp="1"/>
          </p:cNvSpPr>
          <p:nvPr>
            <p:ph type="ftr" sz="quarter" idx="11"/>
            <p:custDataLst>
              <p:tags r:id="rId7"/>
            </p:custDataLst>
          </p:nvPr>
        </p:nvSpPr>
        <p:spPr/>
        <p:txBody>
          <a:bodyPr/>
          <a:p>
            <a:endParaRPr altLang="en-US" lang="zh-CN"/>
          </a:p>
        </p:txBody>
      </p:sp>
      <p:sp>
        <p:nvSpPr>
          <p:cNvPr id="1048764"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9" name=""/>
        <p:cNvGrpSpPr/>
        <p:nvPr/>
      </p:nvGrpSpPr>
      <p:grpSpPr>
        <a:xfrm>
          <a:off x="0" y="0"/>
          <a:ext cx="0" cy="0"/>
          <a:chOff x="0" y="0"/>
          <a:chExt cx="0" cy="0"/>
        </a:xfrm>
      </p:grpSpPr>
      <p:sp>
        <p:nvSpPr>
          <p:cNvPr id="104876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68"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70" name="页脚占位符 3"/>
          <p:cNvSpPr>
            <a:spLocks noGrp="1"/>
          </p:cNvSpPr>
          <p:nvPr>
            <p:ph type="ftr" sz="quarter" idx="11"/>
            <p:custDataLst>
              <p:tags r:id="rId3"/>
            </p:custDataLst>
          </p:nvPr>
        </p:nvSpPr>
        <p:spPr/>
        <p:txBody>
          <a:bodyPr/>
          <a:p>
            <a:endParaRPr altLang="en-US" lang="zh-CN"/>
          </a:p>
        </p:txBody>
      </p:sp>
      <p:sp>
        <p:nvSpPr>
          <p:cNvPr id="1048772"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51" name=""/>
        <p:cNvGrpSpPr/>
        <p:nvPr/>
      </p:nvGrpSpPr>
      <p:grpSpPr>
        <a:xfrm>
          <a:off x="0" y="0"/>
          <a:ext cx="0" cy="0"/>
          <a:chOff x="0" y="0"/>
          <a:chExt cx="0" cy="0"/>
        </a:xfrm>
      </p:grpSpPr>
      <p:sp>
        <p:nvSpPr>
          <p:cNvPr id="1048774"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76" name="页脚占位符 2"/>
          <p:cNvSpPr>
            <a:spLocks noGrp="1"/>
          </p:cNvSpPr>
          <p:nvPr>
            <p:ph type="ftr" sz="quarter" idx="11"/>
            <p:custDataLst>
              <p:tags r:id="rId2"/>
            </p:custDataLst>
          </p:nvPr>
        </p:nvSpPr>
        <p:spPr/>
        <p:txBody>
          <a:bodyPr/>
          <a:p>
            <a:endParaRPr altLang="en-US" lang="zh-CN"/>
          </a:p>
        </p:txBody>
      </p:sp>
      <p:sp>
        <p:nvSpPr>
          <p:cNvPr id="1048778"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
        <p:nvSpPr>
          <p:cNvPr id="1048780" name="矩形 4"/>
          <p:cNvSpPr/>
          <p:nvPr userDrawn="1">
            <p:custDataLst>
              <p:tags r:id="rId4"/>
            </p:custDataLst>
          </p:nvPr>
        </p:nvSpPr>
        <p:spPr>
          <a:xfrm>
            <a:off x="0" y="635"/>
            <a:ext cx="12192635" cy="6857365"/>
          </a:xfrm>
          <a:prstGeom prst="rect"/>
          <a:gradFill>
            <a:gsLst>
              <a:gs pos="18000">
                <a:schemeClr val="bg2"/>
              </a:gs>
              <a:gs pos="64000">
                <a:schemeClr val="bg2">
                  <a:lumMod val="90000"/>
                  <a:lumOff val="10000"/>
                  <a:alpha val="53000"/>
                </a:schemeClr>
              </a:gs>
              <a:gs pos="100000">
                <a:schemeClr val="bg2">
                  <a:lumMod val="90000"/>
                  <a:lumOff val="1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userDrawn="1">
  <p:cSld name="仅内容">
    <p:spTree>
      <p:nvGrpSpPr>
        <p:cNvPr id="53" name=""/>
        <p:cNvGrpSpPr/>
        <p:nvPr/>
      </p:nvGrpSpPr>
      <p:grpSpPr>
        <a:xfrm>
          <a:off x="0" y="0"/>
          <a:ext cx="0" cy="0"/>
          <a:chOff x="0" y="0"/>
          <a:chExt cx="0" cy="0"/>
        </a:xfrm>
      </p:grpSpPr>
      <p:sp>
        <p:nvSpPr>
          <p:cNvPr id="1048782" name="矩形 1"/>
          <p:cNvSpPr/>
          <p:nvPr userDrawn="1">
            <p:custDataLst>
              <p:tags r:id="rId1"/>
            </p:custDataLst>
          </p:nvPr>
        </p:nvSpPr>
        <p:spPr>
          <a:xfrm>
            <a:off x="0" y="635"/>
            <a:ext cx="12192635" cy="6857365"/>
          </a:xfrm>
          <a:prstGeom prst="rect"/>
          <a:gradFill>
            <a:gsLst>
              <a:gs pos="18000">
                <a:schemeClr val="bg2"/>
              </a:gs>
              <a:gs pos="64000">
                <a:schemeClr val="bg2">
                  <a:lumMod val="90000"/>
                  <a:lumOff val="10000"/>
                  <a:alpha val="53000"/>
                </a:schemeClr>
              </a:gs>
              <a:gs pos="100000">
                <a:schemeClr val="bg2">
                  <a:lumMod val="90000"/>
                  <a:lumOff val="1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lvl="0"/>
            <a:endParaRPr altLang="en-US" lang="zh-CN"/>
          </a:p>
        </p:txBody>
      </p:sp>
      <p:sp>
        <p:nvSpPr>
          <p:cNvPr id="1048784" name="内容占位符 2"/>
          <p:cNvSpPr>
            <a:spLocks noGrp="1"/>
          </p:cNvSpPr>
          <p:nvPr>
            <p:ph idx="1"/>
            <p:custDataLst>
              <p:tags r:id="rId2"/>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86"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88" name="页脚占位符 4"/>
          <p:cNvSpPr>
            <a:spLocks noGrp="1"/>
          </p:cNvSpPr>
          <p:nvPr>
            <p:ph type="ftr" sz="quarter" idx="11"/>
            <p:custDataLst>
              <p:tags r:id="rId4"/>
            </p:custDataLst>
          </p:nvPr>
        </p:nvSpPr>
        <p:spPr/>
        <p:txBody>
          <a:bodyPr/>
          <a:p>
            <a:endParaRPr altLang="en-US" lang="zh-CN"/>
          </a:p>
        </p:txBody>
      </p:sp>
      <p:sp>
        <p:nvSpPr>
          <p:cNvPr id="1048790"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5" name=""/>
        <p:cNvGrpSpPr/>
        <p:nvPr/>
      </p:nvGrpSpPr>
      <p:grpSpPr>
        <a:xfrm>
          <a:off x="0" y="0"/>
          <a:ext cx="0" cy="0"/>
          <a:chOff x="0" y="0"/>
          <a:chExt cx="0" cy="0"/>
        </a:xfrm>
      </p:grpSpPr>
      <p:sp>
        <p:nvSpPr>
          <p:cNvPr id="1048792" name="标题 1"/>
          <p:cNvSpPr>
            <a:spLocks noGrp="1"/>
          </p:cNvSpPr>
          <p:nvPr>
            <p:ph type="title"/>
            <p:custDataLst>
              <p:tags r:id="rId1"/>
            </p:custDataLst>
          </p:nvPr>
        </p:nvSpPr>
        <p:spPr>
          <a:xfrm>
            <a:off x="838200" y="136525"/>
            <a:ext cx="10515600" cy="864000"/>
          </a:xfrm>
        </p:spPr>
        <p:txBody>
          <a:bodyPr/>
          <a:p>
            <a:r>
              <a:rPr altLang="en-US" dirty="0" lang="zh-CN"/>
              <a:t>单击此处编辑母版标题样式</a:t>
            </a:r>
            <a:endParaRPr altLang="en-US" dirty="0" lang="zh-CN"/>
          </a:p>
        </p:txBody>
      </p:sp>
      <p:sp>
        <p:nvSpPr>
          <p:cNvPr id="1048794" name="文本占位符 2"/>
          <p:cNvSpPr>
            <a:spLocks noGrp="1"/>
          </p:cNvSpPr>
          <p:nvPr>
            <p:ph type="body" idx="1" hasCustomPrompt="1"/>
            <p:custDataLst>
              <p:tags r:id="rId2"/>
            </p:custDataLst>
          </p:nvPr>
        </p:nvSpPr>
        <p:spPr>
          <a:xfrm>
            <a:off x="836612" y="1072525"/>
            <a:ext cx="10514012" cy="576000"/>
          </a:xfrm>
        </p:spPr>
        <p:txBody>
          <a:bodyPr anchor="t">
            <a:normAutofit/>
          </a:bodyPr>
          <a:lstStyle>
            <a:lvl1pPr indent="0" marL="0">
              <a:buNone/>
              <a:defRPr b="0" sz="18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96"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98" name="页脚占位符 7"/>
          <p:cNvSpPr>
            <a:spLocks noGrp="1"/>
          </p:cNvSpPr>
          <p:nvPr>
            <p:ph type="ftr" sz="quarter" idx="11"/>
            <p:custDataLst>
              <p:tags r:id="rId4"/>
            </p:custDataLst>
          </p:nvPr>
        </p:nvSpPr>
        <p:spPr/>
        <p:txBody>
          <a:bodyPr/>
          <a:p>
            <a:endParaRPr altLang="en-US" lang="zh-CN"/>
          </a:p>
        </p:txBody>
      </p:sp>
      <p:sp>
        <p:nvSpPr>
          <p:cNvPr id="1048800"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7" name=""/>
        <p:cNvGrpSpPr/>
        <p:nvPr/>
      </p:nvGrpSpPr>
      <p:grpSpPr>
        <a:xfrm>
          <a:off x="0" y="0"/>
          <a:ext cx="0" cy="0"/>
          <a:chOff x="0" y="0"/>
          <a:chExt cx="0" cy="0"/>
        </a:xfrm>
      </p:grpSpPr>
      <p:pic>
        <p:nvPicPr>
          <p:cNvPr id="2097167" name="图片 6"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194" r="194"/>
          <a:stretch>
            <a:fillRect/>
          </a:stretch>
        </p:blipFill>
        <p:spPr>
          <a:xfrm>
            <a:off x="0" y="10160"/>
            <a:ext cx="12191365" cy="6859270"/>
          </a:xfrm>
          <a:prstGeom prst="rect"/>
        </p:spPr>
      </p:pic>
      <p:sp>
        <p:nvSpPr>
          <p:cNvPr id="1048802" name="矩形 9"/>
          <p:cNvSpPr/>
          <p:nvPr userDrawn="1">
            <p:custDataLst>
              <p:tags r:id="rId3"/>
            </p:custDataLst>
          </p:nvPr>
        </p:nvSpPr>
        <p:spPr>
          <a:xfrm>
            <a:off x="8694420" y="0"/>
            <a:ext cx="2320290" cy="379730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pic>
        <p:nvPicPr>
          <p:cNvPr id="2097169" name="图片 11" descr="资源 1@4x-8"/>
          <p:cNvPicPr>
            <a:picLocks noChangeAspect="1"/>
          </p:cNvPicPr>
          <p:nvPr userDrawn="1">
            <p:custDataLst>
              <p:tags r:id="rId4"/>
            </p:custDataLst>
          </p:nvPr>
        </p:nvPicPr>
        <p:blipFill>
          <a:blip xmlns:r="http://schemas.openxmlformats.org/officeDocument/2006/relationships" r:embed="rId5"/>
          <a:srcRect r="14083"/>
          <a:stretch>
            <a:fillRect/>
          </a:stretch>
        </p:blipFill>
        <p:spPr>
          <a:xfrm>
            <a:off x="6154420" y="1827530"/>
            <a:ext cx="6037580" cy="5030470"/>
          </a:xfrm>
          <a:prstGeom prst="rect"/>
        </p:spPr>
      </p:pic>
      <p:sp>
        <p:nvSpPr>
          <p:cNvPr id="1048804" name="椭圆 13"/>
          <p:cNvSpPr/>
          <p:nvPr userDrawn="1">
            <p:custDataLst>
              <p:tags r:id="rId6"/>
            </p:custDataLst>
          </p:nvPr>
        </p:nvSpPr>
        <p:spPr>
          <a:xfrm>
            <a:off x="559435" y="5047615"/>
            <a:ext cx="397510" cy="397510"/>
          </a:xfrm>
          <a:prstGeom prst="ellipse"/>
          <a:gradFill>
            <a:gsLst>
              <a:gs pos="0">
                <a:schemeClr val="accent1"/>
              </a:gs>
              <a:gs pos="19000">
                <a:schemeClr val="accent2">
                  <a:alpha val="95000"/>
                </a:schemeClr>
              </a:gs>
              <a:gs pos="100000">
                <a:schemeClr val="accent2">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06" name="等腰三角形 14"/>
          <p:cNvSpPr/>
          <p:nvPr userDrawn="1">
            <p:custDataLst>
              <p:tags r:id="rId7"/>
            </p:custDataLst>
          </p:nvPr>
        </p:nvSpPr>
        <p:spPr>
          <a:xfrm rot="5400000">
            <a:off x="701675" y="5207635"/>
            <a:ext cx="113665" cy="77470"/>
          </a:xfrm>
          <a:prstGeom prst="triangle"/>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33" name="直接连接符 15"/>
          <p:cNvCxnSpPr>
            <a:cxnSpLocks/>
          </p:cNvCxnSpPr>
          <p:nvPr userDrawn="1">
            <p:custDataLst>
              <p:tags r:id="rId8"/>
            </p:custDataLst>
          </p:nvPr>
        </p:nvCxnSpPr>
        <p:spPr>
          <a:xfrm flipH="1" flipV="1">
            <a:off x="1142365" y="5462270"/>
            <a:ext cx="1853565" cy="635"/>
          </a:xfrm>
          <a:prstGeom prst="line"/>
          <a:ln w="38100" cap="rnd">
            <a:gradFill>
              <a:gsLst>
                <a:gs pos="24000">
                  <a:schemeClr val="accent2">
                    <a:alpha val="5000"/>
                  </a:schemeClr>
                </a:gs>
                <a:gs pos="88000">
                  <a:schemeClr val="accent2">
                    <a:alpha val="95000"/>
                  </a:schemeClr>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sp>
        <p:nvSpPr>
          <p:cNvPr id="1048808" name="标题 1"/>
          <p:cNvSpPr>
            <a:spLocks noGrp="1"/>
          </p:cNvSpPr>
          <p:nvPr userDrawn="1">
            <p:ph type="ctrTitle" hasCustomPrompt="1"/>
            <p:custDataLst>
              <p:tags r:id="rId9"/>
            </p:custDataLst>
          </p:nvPr>
        </p:nvSpPr>
        <p:spPr>
          <a:xfrm>
            <a:off x="556847" y="1878506"/>
            <a:ext cx="6544993" cy="1800000"/>
          </a:xfrm>
        </p:spPr>
        <p:txBody>
          <a:bodyPr anchor="b"/>
          <a:lstStyle>
            <a:lvl1pPr algn="l">
              <a:lnSpc>
                <a:spcPct val="100000"/>
              </a:lnSpc>
              <a:defRPr sz="6000">
                <a:gradFill>
                  <a:gsLst>
                    <a:gs pos="0">
                      <a:schemeClr val="tx1"/>
                    </a:gs>
                    <a:gs pos="70000">
                      <a:schemeClr val="tx1"/>
                    </a:gs>
                    <a:gs pos="100000">
                      <a:schemeClr val="tx1">
                        <a:alpha val="50000"/>
                      </a:schemeClr>
                    </a:gs>
                  </a:gsLst>
                  <a:lin ang="2700000" scaled="0"/>
                </a:gradFill>
              </a:defRPr>
            </a:lvl1pPr>
          </a:lstStyle>
          <a:p>
            <a:r>
              <a:rPr altLang="en-US" dirty="0" lang="zh-CN"/>
              <a:t>单击编辑母版标题</a:t>
            </a:r>
            <a:endParaRPr altLang="en-US" dirty="0" lang="zh-CN"/>
          </a:p>
        </p:txBody>
      </p:sp>
      <p:sp>
        <p:nvSpPr>
          <p:cNvPr id="1048810" name="副标题 2"/>
          <p:cNvSpPr>
            <a:spLocks noGrp="1"/>
          </p:cNvSpPr>
          <p:nvPr userDrawn="1">
            <p:ph type="subTitle" idx="1"/>
            <p:custDataLst>
              <p:tags r:id="rId10"/>
            </p:custDataLst>
          </p:nvPr>
        </p:nvSpPr>
        <p:spPr>
          <a:xfrm>
            <a:off x="556847" y="3822506"/>
            <a:ext cx="6544993" cy="972000"/>
          </a:xfrm>
        </p:spPr>
        <p:txBody>
          <a:bodyPr lIns="72000">
            <a:normAutofit/>
          </a:bodyPr>
          <a:lstStyle>
            <a:lvl1pPr algn="l" indent="0" marL="0">
              <a:lnSpc>
                <a:spcPct val="100000"/>
              </a:lnSpc>
              <a:buNone/>
              <a:defRPr sz="1800">
                <a:gradFill>
                  <a:gsLst>
                    <a:gs pos="0">
                      <a:schemeClr val="accent1"/>
                    </a:gs>
                    <a:gs pos="70000">
                      <a:schemeClr val="accent2">
                        <a:alpha val="70000"/>
                      </a:schemeClr>
                    </a:gs>
                    <a:gs pos="100000">
                      <a:schemeClr val="accent2">
                        <a:alpha val="15000"/>
                      </a:schemeClr>
                    </a:gs>
                  </a:gsLst>
                  <a:lin ang="0" scaled="0"/>
                </a:gra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812" name="日期占位符 3"/>
          <p:cNvSpPr>
            <a:spLocks noGrp="1"/>
          </p:cNvSpPr>
          <p:nvPr userDrawn="1">
            <p:ph type="dt" sz="half" idx="10"/>
            <p:custDataLst>
              <p:tags r:id="rId11"/>
            </p:custDataLst>
          </p:nvPr>
        </p:nvSpPr>
        <p:spPr/>
        <p:txBody>
          <a:bodyPr/>
          <a:p>
            <a:fld id="{5592522B-0F24-4480-B9DD-A9474A6880D6}" type="datetimeFigureOut">
              <a:rPr altLang="en-US" lang="zh-CN" smtClean="0"/>
            </a:fld>
            <a:endParaRPr altLang="en-US" lang="zh-CN"/>
          </a:p>
        </p:txBody>
      </p:sp>
      <p:sp>
        <p:nvSpPr>
          <p:cNvPr id="1048814" name="页脚占位符 4"/>
          <p:cNvSpPr>
            <a:spLocks noGrp="1"/>
          </p:cNvSpPr>
          <p:nvPr userDrawn="1">
            <p:ph type="ftr" sz="quarter" idx="11"/>
            <p:custDataLst>
              <p:tags r:id="rId12"/>
            </p:custDataLst>
          </p:nvPr>
        </p:nvSpPr>
        <p:spPr/>
        <p:txBody>
          <a:bodyPr/>
          <a:p>
            <a:endParaRPr altLang="en-US" lang="zh-CN"/>
          </a:p>
        </p:txBody>
      </p:sp>
      <p:sp>
        <p:nvSpPr>
          <p:cNvPr id="1048816" name="灯片编号占位符 5"/>
          <p:cNvSpPr>
            <a:spLocks noGrp="1"/>
          </p:cNvSpPr>
          <p:nvPr userDrawn="1">
            <p:ph type="sldNum" sz="quarter" idx="12"/>
            <p:custDataLst>
              <p:tags r:id="rId13"/>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818" name="文本占位符 23"/>
          <p:cNvSpPr>
            <a:spLocks noGrp="1"/>
          </p:cNvSpPr>
          <p:nvPr userDrawn="1">
            <p:ph type="body" sz="quarter" idx="17" hasCustomPrompt="1"/>
            <p:custDataLst>
              <p:tags r:id="rId14"/>
            </p:custDataLst>
          </p:nvPr>
        </p:nvSpPr>
        <p:spPr>
          <a:xfrm>
            <a:off x="1207998" y="4931031"/>
            <a:ext cx="5893842" cy="504000"/>
          </a:xfrm>
        </p:spPr>
        <p:txBody>
          <a:bodyPr anchor="ctr">
            <a:normAutofit/>
          </a:bodyPr>
          <a:lstStyle>
            <a:lvl1pPr algn="l" indent="0" marL="0">
              <a:lnSpc>
                <a:spcPct val="100000"/>
              </a:lnSpc>
              <a:buNone/>
              <a:defRPr b="1" sz="2000">
                <a:solidFill>
                  <a:schemeClr val="tx1"/>
                </a:solidFill>
              </a:defRPr>
            </a:lvl1pPr>
          </a:lstStyle>
          <a:p>
            <a:pPr lvl="0"/>
            <a:r>
              <a:rPr altLang="en-US" dirty="0" lang="zh-CN"/>
              <a:t>署名占位符</a:t>
            </a:r>
            <a:endParaRPr altLang="en-US" dirty="0" lang="zh-CN"/>
          </a:p>
        </p:txBody>
      </p:sp>
      <p:sp>
        <p:nvSpPr>
          <p:cNvPr id="1048820" name="文本占位符 9"/>
          <p:cNvSpPr>
            <a:spLocks noGrp="1"/>
          </p:cNvSpPr>
          <p:nvPr userDrawn="1">
            <p:ph type="body" sz="quarter" idx="13" hasCustomPrompt="1"/>
            <p:custDataLst>
              <p:tags r:id="rId15"/>
            </p:custDataLst>
          </p:nvPr>
        </p:nvSpPr>
        <p:spPr>
          <a:xfrm>
            <a:off x="533399" y="468000"/>
            <a:ext cx="6568441" cy="504000"/>
          </a:xfrm>
        </p:spPr>
        <p:txBody>
          <a:bodyPr anchor="ctr">
            <a:normAutofit/>
          </a:bodyPr>
          <a:lstStyle>
            <a:lvl1pPr indent="0" marL="0">
              <a:lnSpc>
                <a:spcPct val="100000"/>
              </a:lnSpc>
              <a:buNone/>
              <a:defRPr b="1" sz="1100">
                <a:gradFill>
                  <a:gsLst>
                    <a:gs pos="0">
                      <a:schemeClr val="accent1"/>
                    </a:gs>
                    <a:gs pos="30000">
                      <a:schemeClr val="accent2">
                        <a:alpha val="95000"/>
                      </a:schemeClr>
                    </a:gs>
                    <a:gs pos="100000">
                      <a:schemeClr val="accent2">
                        <a:alpha val="50000"/>
                      </a:schemeClr>
                    </a:gs>
                  </a:gsLst>
                  <a:lin ang="2700000" scaled="0"/>
                </a:gradFill>
              </a:defRPr>
            </a:lvl1pPr>
          </a:lstStyle>
          <a:p>
            <a:pPr lvl="0"/>
            <a:r>
              <a:rPr altLang="en-US" dirty="0" lang="zh-CN"/>
              <a:t>公司名占位符</a:t>
            </a:r>
            <a:endParaRPr altLang="en-US" dirty="0" lang="zh-CN"/>
          </a:p>
        </p:txBody>
      </p:sp>
      <p:grpSp>
        <p:nvGrpSpPr>
          <p:cNvPr id="59" name="组合 17"/>
          <p:cNvGrpSpPr/>
          <p:nvPr userDrawn="1">
            <p:custDataLst>
              <p:tags r:id="rId16"/>
            </p:custDataLst>
          </p:nvPr>
        </p:nvGrpSpPr>
        <p:grpSpPr>
          <a:xfrm>
            <a:off x="568960" y="2239645"/>
            <a:ext cx="1212850" cy="180340"/>
            <a:chOff x="930" y="1845"/>
            <a:chExt cx="1709" cy="254"/>
          </a:xfrm>
          <a:gradFill>
            <a:gsLst>
              <a:gs pos="0">
                <a:schemeClr val="accent1"/>
              </a:gs>
              <a:gs pos="25000">
                <a:schemeClr val="accent2"/>
              </a:gs>
              <a:gs pos="100000">
                <a:schemeClr val="accent2">
                  <a:alpha val="70000"/>
                </a:schemeClr>
              </a:gs>
            </a:gsLst>
            <a:lin ang="0" scaled="0"/>
          </a:gradFill>
        </p:grpSpPr>
        <p:sp>
          <p:nvSpPr>
            <p:cNvPr id="1048822" name="平行四边形 19"/>
            <p:cNvSpPr/>
            <p:nvPr>
              <p:custDataLst>
                <p:tags r:id="rId17"/>
              </p:custDataLst>
            </p:nvPr>
          </p:nvSpPr>
          <p:spPr>
            <a:xfrm>
              <a:off x="93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24" name="平行四边形 20"/>
            <p:cNvSpPr/>
            <p:nvPr>
              <p:custDataLst>
                <p:tags r:id="rId18"/>
              </p:custDataLst>
            </p:nvPr>
          </p:nvSpPr>
          <p:spPr>
            <a:xfrm>
              <a:off x="121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26" name="平行四边形 21"/>
            <p:cNvSpPr/>
            <p:nvPr>
              <p:custDataLst>
                <p:tags r:id="rId19"/>
              </p:custDataLst>
            </p:nvPr>
          </p:nvSpPr>
          <p:spPr>
            <a:xfrm>
              <a:off x="150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28" name="平行四边形 22"/>
            <p:cNvSpPr/>
            <p:nvPr>
              <p:custDataLst>
                <p:tags r:id="rId20"/>
              </p:custDataLst>
            </p:nvPr>
          </p:nvSpPr>
          <p:spPr>
            <a:xfrm>
              <a:off x="178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30" name="平行四边形 23"/>
            <p:cNvSpPr/>
            <p:nvPr>
              <p:custDataLst>
                <p:tags r:id="rId21"/>
              </p:custDataLst>
            </p:nvPr>
          </p:nvSpPr>
          <p:spPr>
            <a:xfrm>
              <a:off x="207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微软雅黑" panose="020B0503020204020204" charset="-122"/>
              </a:endParaRPr>
            </a:p>
          </p:txBody>
        </p:sp>
        <p:sp>
          <p:nvSpPr>
            <p:cNvPr id="1048832" name="平行四边形 24"/>
            <p:cNvSpPr/>
            <p:nvPr>
              <p:custDataLst>
                <p:tags r:id="rId22"/>
              </p:custDataLst>
            </p:nvPr>
          </p:nvSpPr>
          <p:spPr>
            <a:xfrm>
              <a:off x="235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grpSp>
      <p:cxnSp>
        <p:nvCxnSpPr>
          <p:cNvPr id="3145735" name="直接连接符 18"/>
          <p:cNvCxnSpPr>
            <a:cxnSpLocks/>
          </p:cNvCxnSpPr>
          <p:nvPr userDrawn="1">
            <p:custDataLst>
              <p:tags r:id="rId23"/>
            </p:custDataLst>
          </p:nvPr>
        </p:nvCxnSpPr>
        <p:spPr>
          <a:xfrm>
            <a:off x="1721485" y="2413000"/>
            <a:ext cx="1744980" cy="0"/>
          </a:xfrm>
          <a:prstGeom prst="line"/>
          <a:gradFill>
            <a:gsLst>
              <a:gs pos="0">
                <a:schemeClr val="accent1"/>
              </a:gs>
              <a:gs pos="25000">
                <a:schemeClr val="accent2"/>
              </a:gs>
              <a:gs pos="100000">
                <a:schemeClr val="accent2">
                  <a:alpha val="70000"/>
                </a:schemeClr>
              </a:gs>
            </a:gsLst>
            <a:lin ang="0" scaled="0"/>
          </a:gradFill>
          <a:ln w="12700">
            <a:gradFill>
              <a:gsLst>
                <a:gs pos="0">
                  <a:schemeClr val="accent2">
                    <a:alpha val="70000"/>
                  </a:schemeClr>
                </a:gs>
                <a:gs pos="85000">
                  <a:schemeClr val="accent2">
                    <a:alpha val="5000"/>
                  </a:schemeClr>
                </a:gs>
              </a:gsLst>
              <a:lin ang="0" scaled="1"/>
            </a:gra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97.xml"/><Relationship Id="rId13" Type="http://schemas.openxmlformats.org/officeDocument/2006/relationships/tags" Target="../tags/tag98.xml"/><Relationship Id="rId14" Type="http://schemas.openxmlformats.org/officeDocument/2006/relationships/tags" Target="../tags/tag99.xml"/><Relationship Id="rId15" Type="http://schemas.openxmlformats.org/officeDocument/2006/relationships/tags" Target="../tags/tag100.xml"/><Relationship Id="rId16" Type="http://schemas.openxmlformats.org/officeDocument/2006/relationships/tags" Target="../tags/tag101.xml"/><Relationship Id="rId17" Type="http://schemas.openxmlformats.org/officeDocument/2006/relationships/tags" Target="../tags/tag102.xml"/><Relationship Id="rId18" Type="http://schemas.openxmlformats.org/officeDocument/2006/relationships/tags" Target="../tags/tag103.xml"/><Relationship Id="rId19" Type="http://schemas.openxmlformats.org/officeDocument/2006/relationships/tags" Target="../tags/tag104.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4290" r:id="rId1"/>
    <p:sldLayoutId id="2147484291" r:id="rId2"/>
    <p:sldLayoutId id="2147484292" r:id="rId3"/>
    <p:sldLayoutId id="2147484293" r:id="rId4"/>
    <p:sldLayoutId id="2147484294" r:id="rId5"/>
    <p:sldLayoutId id="2147484295" r:id="rId6"/>
    <p:sldLayoutId id="2147484296" r:id="rId7"/>
    <p:sldLayoutId id="2147484297" r:id="rId8"/>
    <p:sldLayoutId id="2147484298" r:id="rId9"/>
    <p:sldLayoutId id="2147484299" r:id="rId10"/>
    <p:sldLayoutId id="2147484300"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6" name="矩形 7"/>
          <p:cNvSpPr/>
          <p:nvPr userDrawn="1">
            <p:custDataLst>
              <p:tags r:id="rId12"/>
            </p:custDataLst>
          </p:nvPr>
        </p:nvSpPr>
        <p:spPr>
          <a:xfrm>
            <a:off x="0" y="635"/>
            <a:ext cx="12192635" cy="6857365"/>
          </a:xfrm>
          <a:prstGeom prst="rect"/>
          <a:gradFill>
            <a:gsLst>
              <a:gs pos="18000">
                <a:schemeClr val="bg2"/>
              </a:gs>
              <a:gs pos="64000">
                <a:schemeClr val="bg2">
                  <a:lumMod val="90000"/>
                  <a:lumOff val="10000"/>
                  <a:alpha val="53000"/>
                </a:schemeClr>
              </a:gs>
              <a:gs pos="100000">
                <a:schemeClr val="bg2">
                  <a:lumMod val="90000"/>
                  <a:lumOff val="1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lvl="0"/>
            <a:endParaRPr altLang="en-US" lang="zh-CN"/>
          </a:p>
        </p:txBody>
      </p:sp>
      <p:sp>
        <p:nvSpPr>
          <p:cNvPr id="1048658" name="矩形 9"/>
          <p:cNvSpPr/>
          <p:nvPr userDrawn="1">
            <p:custDataLst>
              <p:tags r:id="rId13"/>
            </p:custDataLst>
          </p:nvPr>
        </p:nvSpPr>
        <p:spPr>
          <a:xfrm rot="16200000">
            <a:off x="2379345" y="-1689735"/>
            <a:ext cx="150495" cy="490728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60" name="标题占位符 1"/>
          <p:cNvSpPr>
            <a:spLocks noGrp="1"/>
          </p:cNvSpPr>
          <p:nvPr>
            <p:ph type="title"/>
            <p:custDataLst>
              <p:tags r:id="rId14"/>
            </p:custDataLst>
          </p:nvPr>
        </p:nvSpPr>
        <p:spPr>
          <a:xfrm>
            <a:off x="551935" y="136525"/>
            <a:ext cx="1108813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2" name="文本占位符 2"/>
          <p:cNvSpPr>
            <a:spLocks noGrp="1"/>
          </p:cNvSpPr>
          <p:nvPr>
            <p:ph type="body" idx="1"/>
            <p:custDataLst>
              <p:tags r:id="rId15"/>
            </p:custDataLst>
          </p:nvPr>
        </p:nvSpPr>
        <p:spPr>
          <a:xfrm>
            <a:off x="551935" y="1364400"/>
            <a:ext cx="1108813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4"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6"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8"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70" name="KSO_TEMPLATE" hidden="1"/>
          <p:cNvSpPr/>
          <p:nvPr userDrawn="1">
            <p:custDataLst>
              <p:tags r:id="rId19"/>
            </p:custDataLst>
          </p:nvPr>
        </p:nvSpPr>
        <p:spPr>
          <a:xfrm>
            <a:off x="0" y="0"/>
            <a:ext cx="0" cy="0"/>
          </a:xfrm>
          <a:prstGeom prst="rect"/>
          <a:gradFill>
            <a:gsLst>
              <a:gs pos="0">
                <a:schemeClr val="accent2">
                  <a:alpha val="80000"/>
                </a:schemeClr>
              </a:gs>
              <a:gs pos="48000">
                <a:schemeClr val="accent2">
                  <a:alpha val="70000"/>
                </a:schemeClr>
              </a:gs>
              <a:gs pos="100000">
                <a:schemeClr val="accent1"/>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4327" r:id="rId1"/>
    <p:sldLayoutId id="2147484328" r:id="rId2"/>
    <p:sldLayoutId id="2147484329" r:id="rId3"/>
    <p:sldLayoutId id="2147484330" r:id="rId4"/>
    <p:sldLayoutId id="2147484331" r:id="rId5"/>
    <p:sldLayoutId id="2147484332" r:id="rId6"/>
    <p:sldLayoutId id="2147484333" r:id="rId7"/>
    <p:sldLayoutId id="2147484334" r:id="rId8"/>
    <p:sldLayoutId id="2147484335" r:id="rId9"/>
    <p:sldLayoutId id="2147484336" r:id="rId10"/>
    <p:sldLayoutId id="2147484337"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3000" kern="1200">
          <a:solidFill>
            <a:schemeClr val="tx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tags" Target="../tags/tag109.xml"/><Relationship Id="rId6"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110.xml"/><Relationship Id="rId2" Type="http://schemas.openxmlformats.org/officeDocument/2006/relationships/tags" Target="../tags/tag111.xml"/><Relationship Id="rId3" Type="http://schemas.openxmlformats.org/officeDocument/2006/relationships/tags" Target="../tags/tag112.xml"/><Relationship Id="rId4" Type="http://schemas.openxmlformats.org/officeDocument/2006/relationships/tags" Target="../tags/tag113.xml"/><Relationship Id="rId5" Type="http://schemas.openxmlformats.org/officeDocument/2006/relationships/tags" Target="../tags/tag114.xml"/><Relationship Id="rId6" Type="http://schemas.openxmlformats.org/officeDocument/2006/relationships/tags" Target="../tags/tag115.xml"/><Relationship Id="rId7" Type="http://schemas.openxmlformats.org/officeDocument/2006/relationships/tags" Target="../tags/tag116.xml"/><Relationship Id="rId8" Type="http://schemas.openxmlformats.org/officeDocument/2006/relationships/tags" Target="../tags/tag117.xml"/><Relationship Id="rId9" Type="http://schemas.openxmlformats.org/officeDocument/2006/relationships/tags" Target="../tags/tag118.xml"/><Relationship Id="rId10" Type="http://schemas.openxmlformats.org/officeDocument/2006/relationships/tags" Target="../tags/tag119.xml"/><Relationship Id="rId11" Type="http://schemas.openxmlformats.org/officeDocument/2006/relationships/tags" Target="../tags/tag120.xml"/><Relationship Id="rId12" Type="http://schemas.openxmlformats.org/officeDocument/2006/relationships/tags" Target="../tags/tag121.xml"/><Relationship Id="rId13" Type="http://schemas.openxmlformats.org/officeDocument/2006/relationships/tags" Target="../tags/tag122.xml"/><Relationship Id="rId14" Type="http://schemas.openxmlformats.org/officeDocument/2006/relationships/tags" Target="../tags/tag123.xml"/><Relationship Id="rId15" Type="http://schemas.openxmlformats.org/officeDocument/2006/relationships/tags" Target="../tags/tag124.xml"/><Relationship Id="rId16" Type="http://schemas.openxmlformats.org/officeDocument/2006/relationships/tags" Target="../tags/tag125.xml"/><Relationship Id="rId17" Type="http://schemas.openxmlformats.org/officeDocument/2006/relationships/tags" Target="../tags/tag126.xml"/><Relationship Id="rId18" Type="http://schemas.openxmlformats.org/officeDocument/2006/relationships/tags" Target="../tags/tag127.xml"/><Relationship Id="rId19" Type="http://schemas.openxmlformats.org/officeDocument/2006/relationships/tags" Target="../tags/tag128.xml"/><Relationship Id="rId20" Type="http://schemas.openxmlformats.org/officeDocument/2006/relationships/tags" Target="../tags/tag129.xml"/><Relationship Id="rId21" Type="http://schemas.openxmlformats.org/officeDocument/2006/relationships/tags" Target="../tags/tag130.xml"/><Relationship Id="rId22"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37.xml"/><Relationship Id="rId2" Type="http://schemas.openxmlformats.org/officeDocument/2006/relationships/tags" Target="../tags/tag138.xml"/><Relationship Id="rId3" Type="http://schemas.openxmlformats.org/officeDocument/2006/relationships/tags" Target="../tags/tag139.xml"/><Relationship Id="rId4" Type="http://schemas.openxmlformats.org/officeDocument/2006/relationships/tags" Target="../tags/tag140.xml"/><Relationship Id="rId5" Type="http://schemas.openxmlformats.org/officeDocument/2006/relationships/tags" Target="../tags/tag141.xml"/><Relationship Id="rId6" Type="http://schemas.openxmlformats.org/officeDocument/2006/relationships/tags" Target="../tags/tag142.xml"/><Relationship Id="rId7" Type="http://schemas.openxmlformats.org/officeDocument/2006/relationships/tags" Target="../tags/tag143.xml"/><Relationship Id="rId8" Type="http://schemas.openxmlformats.org/officeDocument/2006/relationships/tags" Target="../tags/tag144.xml"/><Relationship Id="rId9" Type="http://schemas.openxmlformats.org/officeDocument/2006/relationships/tags" Target="../tags/tag145.xml"/><Relationship Id="rId10" Type="http://schemas.openxmlformats.org/officeDocument/2006/relationships/tags" Target="../tags/tag146.xml"/><Relationship Id="rId11" Type="http://schemas.openxmlformats.org/officeDocument/2006/relationships/tags" Target="../tags/tag147.xml"/><Relationship Id="rId12" Type="http://schemas.openxmlformats.org/officeDocument/2006/relationships/tags" Target="../tags/tag148.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49.xml"/><Relationship Id="rId2" Type="http://schemas.openxmlformats.org/officeDocument/2006/relationships/tags" Target="../tags/tag150.xml"/><Relationship Id="rId3" Type="http://schemas.openxmlformats.org/officeDocument/2006/relationships/tags" Target="../tags/tag151.xml"/><Relationship Id="rId4" Type="http://schemas.openxmlformats.org/officeDocument/2006/relationships/tags" Target="../tags/tag152.xml"/><Relationship Id="rId5" Type="http://schemas.openxmlformats.org/officeDocument/2006/relationships/tags" Target="../tags/tag153.xml"/><Relationship Id="rId6" Type="http://schemas.openxmlformats.org/officeDocument/2006/relationships/tags" Target="../tags/tag154.xml"/><Relationship Id="rId7" Type="http://schemas.openxmlformats.org/officeDocument/2006/relationships/tags" Target="../tags/tag155.xml"/><Relationship Id="rId8" Type="http://schemas.openxmlformats.org/officeDocument/2006/relationships/tags" Target="../tags/tag156.xml"/><Relationship Id="rId9" Type="http://schemas.openxmlformats.org/officeDocument/2006/relationships/tags" Target="../tags/tag157.xml"/><Relationship Id="rId10" Type="http://schemas.openxmlformats.org/officeDocument/2006/relationships/tags" Target="../tags/tag158.xml"/><Relationship Id="rId11" Type="http://schemas.openxmlformats.org/officeDocument/2006/relationships/tags" Target="../tags/tag159.xml"/><Relationship Id="rId12" Type="http://schemas.openxmlformats.org/officeDocument/2006/relationships/tags" Target="../tags/tag160.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61.xml"/><Relationship Id="rId2" Type="http://schemas.openxmlformats.org/officeDocument/2006/relationships/tags" Target="../tags/tag162.xml"/><Relationship Id="rId3" Type="http://schemas.openxmlformats.org/officeDocument/2006/relationships/tags" Target="../tags/tag163.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64.xml"/><Relationship Id="rId2" Type="http://schemas.openxmlformats.org/officeDocument/2006/relationships/tags" Target="../tags/tag165.xml"/><Relationship Id="rId3" Type="http://schemas.openxmlformats.org/officeDocument/2006/relationships/tags" Target="../tags/tag166.xml"/><Relationship Id="rId4" Type="http://schemas.openxmlformats.org/officeDocument/2006/relationships/tags" Target="../tags/tag167.xml"/><Relationship Id="rId5" Type="http://schemas.openxmlformats.org/officeDocument/2006/relationships/tags" Target="../tags/tag168.xml"/><Relationship Id="rId6" Type="http://schemas.openxmlformats.org/officeDocument/2006/relationships/tags" Target="../tags/tag169.xml"/><Relationship Id="rId7" Type="http://schemas.openxmlformats.org/officeDocument/2006/relationships/tags" Target="../tags/tag170.xml"/><Relationship Id="rId8" Type="http://schemas.openxmlformats.org/officeDocument/2006/relationships/tags" Target="../tags/tag171.xml"/><Relationship Id="rId9" Type="http://schemas.openxmlformats.org/officeDocument/2006/relationships/tags" Target="../tags/tag172.xml"/><Relationship Id="rId10" Type="http://schemas.openxmlformats.org/officeDocument/2006/relationships/tags" Target="../tags/tag173.xml"/><Relationship Id="rId11" Type="http://schemas.openxmlformats.org/officeDocument/2006/relationships/tags" Target="../tags/tag174.xml"/><Relationship Id="rId12" Type="http://schemas.openxmlformats.org/officeDocument/2006/relationships/tags" Target="../tags/tag175.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76.xml"/><Relationship Id="rId2" Type="http://schemas.openxmlformats.org/officeDocument/2006/relationships/tags" Target="../tags/tag177.xml"/><Relationship Id="rId3" Type="http://schemas.openxmlformats.org/officeDocument/2006/relationships/tags" Target="../tags/tag178.xml"/><Relationship Id="rId4" Type="http://schemas.openxmlformats.org/officeDocument/2006/relationships/tags" Target="../tags/tag179.xml"/><Relationship Id="rId5" Type="http://schemas.openxmlformats.org/officeDocument/2006/relationships/tags" Target="../tags/tag180.xml"/><Relationship Id="rId6" Type="http://schemas.openxmlformats.org/officeDocument/2006/relationships/tags" Target="../tags/tag181.xml"/><Relationship Id="rId7" Type="http://schemas.openxmlformats.org/officeDocument/2006/relationships/tags" Target="../tags/tag182.xml"/><Relationship Id="rId8" Type="http://schemas.openxmlformats.org/officeDocument/2006/relationships/tags" Target="../tags/tag183.xml"/><Relationship Id="rId9" Type="http://schemas.openxmlformats.org/officeDocument/2006/relationships/tags" Target="../tags/tag184.xml"/><Relationship Id="rId10" Type="http://schemas.openxmlformats.org/officeDocument/2006/relationships/tags" Target="../tags/tag185.xml"/><Relationship Id="rId11" Type="http://schemas.openxmlformats.org/officeDocument/2006/relationships/tags" Target="../tags/tag186.xml"/><Relationship Id="rId12" Type="http://schemas.openxmlformats.org/officeDocument/2006/relationships/tags" Target="../tags/tag187.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88.xml"/><Relationship Id="rId2" Type="http://schemas.openxmlformats.org/officeDocument/2006/relationships/tags" Target="../tags/tag189.xml"/><Relationship Id="rId3" Type="http://schemas.openxmlformats.org/officeDocument/2006/relationships/tags" Target="../tags/tag190.xml"/><Relationship Id="rId4" Type="http://schemas.openxmlformats.org/officeDocument/2006/relationships/tags" Target="../tags/tag191.xml"/><Relationship Id="rId5" Type="http://schemas.openxmlformats.org/officeDocument/2006/relationships/tags" Target="../tags/tag192.xml"/><Relationship Id="rId6" Type="http://schemas.openxmlformats.org/officeDocument/2006/relationships/tags" Target="../tags/tag193.xml"/><Relationship Id="rId7" Type="http://schemas.openxmlformats.org/officeDocument/2006/relationships/tags" Target="../tags/tag194.xml"/><Relationship Id="rId8" Type="http://schemas.openxmlformats.org/officeDocument/2006/relationships/tags" Target="../tags/tag195.xml"/><Relationship Id="rId9"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96.xml"/><Relationship Id="rId2" Type="http://schemas.openxmlformats.org/officeDocument/2006/relationships/tags" Target="../tags/tag197.xml"/><Relationship Id="rId3" Type="http://schemas.openxmlformats.org/officeDocument/2006/relationships/tags" Target="../tags/tag198.xml"/><Relationship Id="rId4" Type="http://schemas.openxmlformats.org/officeDocument/2006/relationships/tags" Target="../tags/tag199.xml"/><Relationship Id="rId5" Type="http://schemas.openxmlformats.org/officeDocument/2006/relationships/tags" Target="../tags/tag200.xml"/><Relationship Id="rId6" Type="http://schemas.openxmlformats.org/officeDocument/2006/relationships/tags" Target="../tags/tag201.xml"/><Relationship Id="rId7" Type="http://schemas.openxmlformats.org/officeDocument/2006/relationships/tags" Target="../tags/tag202.xml"/><Relationship Id="rId8" Type="http://schemas.openxmlformats.org/officeDocument/2006/relationships/tags" Target="../tags/tag203.xml"/><Relationship Id="rId9"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04.xml"/><Relationship Id="rId2" Type="http://schemas.openxmlformats.org/officeDocument/2006/relationships/tags" Target="../tags/tag205.xml"/><Relationship Id="rId3" Type="http://schemas.openxmlformats.org/officeDocument/2006/relationships/tags" Target="../tags/tag206.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207.xml"/><Relationship Id="rId2" Type="http://schemas.openxmlformats.org/officeDocument/2006/relationships/tags" Target="../tags/tag208.xml"/><Relationship Id="rId3" Type="http://schemas.openxmlformats.org/officeDocument/2006/relationships/tags" Target="../tags/tag209.xml"/><Relationship Id="rId4" Type="http://schemas.openxmlformats.org/officeDocument/2006/relationships/tags" Target="../tags/tag210.xml"/><Relationship Id="rId5" Type="http://schemas.openxmlformats.org/officeDocument/2006/relationships/tags" Target="../tags/tag211.xml"/><Relationship Id="rId6" Type="http://schemas.openxmlformats.org/officeDocument/2006/relationships/tags" Target="../tags/tag212.xml"/><Relationship Id="rId7" Type="http://schemas.openxmlformats.org/officeDocument/2006/relationships/tags" Target="../tags/tag213.xml"/><Relationship Id="rId8" Type="http://schemas.openxmlformats.org/officeDocument/2006/relationships/tags" Target="../tags/tag214.xml"/><Relationship Id="rId9" Type="http://schemas.openxmlformats.org/officeDocument/2006/relationships/tags" Target="../tags/tag215.xml"/><Relationship Id="rId10" Type="http://schemas.openxmlformats.org/officeDocument/2006/relationships/tags" Target="../tags/tag216.xml"/><Relationship Id="rId11" Type="http://schemas.openxmlformats.org/officeDocument/2006/relationships/tags" Target="../tags/tag217.xml"/><Relationship Id="rId12" Type="http://schemas.openxmlformats.org/officeDocument/2006/relationships/tags" Target="../tags/tag218.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19.xml"/><Relationship Id="rId2" Type="http://schemas.openxmlformats.org/officeDocument/2006/relationships/tags" Target="../tags/tag220.xml"/><Relationship Id="rId3" Type="http://schemas.openxmlformats.org/officeDocument/2006/relationships/tags" Target="../tags/tag221.xml"/><Relationship Id="rId4" Type="http://schemas.openxmlformats.org/officeDocument/2006/relationships/tags" Target="../tags/tag222.xml"/><Relationship Id="rId5" Type="http://schemas.openxmlformats.org/officeDocument/2006/relationships/tags" Target="../tags/tag223.xml"/><Relationship Id="rId6" Type="http://schemas.openxmlformats.org/officeDocument/2006/relationships/tags" Target="../tags/tag224.xml"/><Relationship Id="rId7" Type="http://schemas.openxmlformats.org/officeDocument/2006/relationships/tags" Target="../tags/tag225.xml"/><Relationship Id="rId8" Type="http://schemas.openxmlformats.org/officeDocument/2006/relationships/tags" Target="../tags/tag226.xml"/><Relationship Id="rId9" Type="http://schemas.openxmlformats.org/officeDocument/2006/relationships/tags" Target="../tags/tag227.xml"/><Relationship Id="rId10" Type="http://schemas.openxmlformats.org/officeDocument/2006/relationships/tags" Target="../tags/tag228.xml"/><Relationship Id="rId11" Type="http://schemas.openxmlformats.org/officeDocument/2006/relationships/tags" Target="../tags/tag229.xml"/><Relationship Id="rId12" Type="http://schemas.openxmlformats.org/officeDocument/2006/relationships/tags" Target="../tags/tag230.xml"/><Relationship Id="rId13" Type="http://schemas.openxmlformats.org/officeDocument/2006/relationships/tags" Target="../tags/tag231.xml"/><Relationship Id="rId14" Type="http://schemas.openxmlformats.org/officeDocument/2006/relationships/tags" Target="../tags/tag232.xml"/><Relationship Id="rId15" Type="http://schemas.openxmlformats.org/officeDocument/2006/relationships/tags" Target="../tags/tag233.xml"/><Relationship Id="rId16" Type="http://schemas.openxmlformats.org/officeDocument/2006/relationships/tags" Target="../tags/tag234.xml"/><Relationship Id="rId17"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35.xml"/><Relationship Id="rId2" Type="http://schemas.openxmlformats.org/officeDocument/2006/relationships/tags" Target="../tags/tag236.xml"/><Relationship Id="rId3" Type="http://schemas.openxmlformats.org/officeDocument/2006/relationships/tags" Target="../tags/tag237.xml"/><Relationship Id="rId4" Type="http://schemas.openxmlformats.org/officeDocument/2006/relationships/tags" Target="../tags/tag238.xml"/><Relationship Id="rId5" Type="http://schemas.openxmlformats.org/officeDocument/2006/relationships/tags" Target="../tags/tag239.xml"/><Relationship Id="rId6" Type="http://schemas.openxmlformats.org/officeDocument/2006/relationships/tags" Target="../tags/tag240.xml"/><Relationship Id="rId7" Type="http://schemas.openxmlformats.org/officeDocument/2006/relationships/tags" Target="../tags/tag241.xml"/><Relationship Id="rId8" Type="http://schemas.openxmlformats.org/officeDocument/2006/relationships/tags" Target="../tags/tag242.xml"/><Relationship Id="rId9" Type="http://schemas.openxmlformats.org/officeDocument/2006/relationships/tags" Target="../tags/tag243.xml"/><Relationship Id="rId10" Type="http://schemas.openxmlformats.org/officeDocument/2006/relationships/tags" Target="../tags/tag244.xml"/><Relationship Id="rId11" Type="http://schemas.openxmlformats.org/officeDocument/2006/relationships/tags" Target="../tags/tag245.xml"/><Relationship Id="rId12" Type="http://schemas.openxmlformats.org/officeDocument/2006/relationships/tags" Target="../tags/tag246.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47.xml"/><Relationship Id="rId2" Type="http://schemas.openxmlformats.org/officeDocument/2006/relationships/tags" Target="../tags/tag248.xml"/><Relationship Id="rId3" Type="http://schemas.openxmlformats.org/officeDocument/2006/relationships/tags" Target="../tags/tag249.xml"/><Relationship Id="rId4" Type="http://schemas.openxmlformats.org/officeDocument/2006/relationships/tags" Target="../tags/tag250.xml"/><Relationship Id="rId5" Type="http://schemas.openxmlformats.org/officeDocument/2006/relationships/tags" Target="../tags/tag251.xml"/><Relationship Id="rId6" Type="http://schemas.openxmlformats.org/officeDocument/2006/relationships/tags" Target="../tags/tag252.xml"/><Relationship Id="rId7" Type="http://schemas.openxmlformats.org/officeDocument/2006/relationships/tags" Target="../tags/tag253.xml"/><Relationship Id="rId8" Type="http://schemas.openxmlformats.org/officeDocument/2006/relationships/tags" Target="../tags/tag254.xml"/><Relationship Id="rId9" Type="http://schemas.openxmlformats.org/officeDocument/2006/relationships/tags" Target="../tags/tag255.xml"/><Relationship Id="rId10" Type="http://schemas.openxmlformats.org/officeDocument/2006/relationships/tags" Target="../tags/tag256.xml"/><Relationship Id="rId11" Type="http://schemas.openxmlformats.org/officeDocument/2006/relationships/tags" Target="../tags/tag257.xml"/><Relationship Id="rId12" Type="http://schemas.openxmlformats.org/officeDocument/2006/relationships/tags" Target="../tags/tag258.xml"/><Relationship Id="rId13" Type="http://schemas.openxmlformats.org/officeDocument/2006/relationships/tags" Target="../tags/tag259.xml"/><Relationship Id="rId14" Type="http://schemas.openxmlformats.org/officeDocument/2006/relationships/tags" Target="../tags/tag260.xml"/><Relationship Id="rId15" Type="http://schemas.openxmlformats.org/officeDocument/2006/relationships/tags" Target="../tags/tag261.xml"/><Relationship Id="rId16" Type="http://schemas.openxmlformats.org/officeDocument/2006/relationships/tags" Target="../tags/tag262.xml"/><Relationship Id="rId17"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63.xml"/><Relationship Id="rId2" Type="http://schemas.openxmlformats.org/officeDocument/2006/relationships/tags" Target="../tags/tag264.xml"/><Relationship Id="rId3" Type="http://schemas.openxmlformats.org/officeDocument/2006/relationships/tags" Target="../tags/tag265.xml"/><Relationship Id="rId4"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66.xml"/><Relationship Id="rId2" Type="http://schemas.openxmlformats.org/officeDocument/2006/relationships/tags" Target="../tags/tag267.xml"/><Relationship Id="rId3" Type="http://schemas.openxmlformats.org/officeDocument/2006/relationships/tags" Target="../tags/tag268.xml"/><Relationship Id="rId4" Type="http://schemas.openxmlformats.org/officeDocument/2006/relationships/tags" Target="../tags/tag269.xml"/><Relationship Id="rId5" Type="http://schemas.openxmlformats.org/officeDocument/2006/relationships/tags" Target="../tags/tag270.xml"/><Relationship Id="rId6" Type="http://schemas.openxmlformats.org/officeDocument/2006/relationships/tags" Target="../tags/tag271.xml"/><Relationship Id="rId7" Type="http://schemas.openxmlformats.org/officeDocument/2006/relationships/tags" Target="../tags/tag272.xml"/><Relationship Id="rId8" Type="http://schemas.openxmlformats.org/officeDocument/2006/relationships/tags" Target="../tags/tag273.xml"/><Relationship Id="rId9"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74.xml"/><Relationship Id="rId2" Type="http://schemas.openxmlformats.org/officeDocument/2006/relationships/tags" Target="../tags/tag275.xml"/><Relationship Id="rId3" Type="http://schemas.openxmlformats.org/officeDocument/2006/relationships/tags" Target="../tags/tag276.xml"/><Relationship Id="rId4" Type="http://schemas.openxmlformats.org/officeDocument/2006/relationships/tags" Target="../tags/tag277.xml"/><Relationship Id="rId5" Type="http://schemas.openxmlformats.org/officeDocument/2006/relationships/tags" Target="../tags/tag278.xml"/><Relationship Id="rId6" Type="http://schemas.openxmlformats.org/officeDocument/2006/relationships/tags" Target="../tags/tag279.xml"/><Relationship Id="rId7" Type="http://schemas.openxmlformats.org/officeDocument/2006/relationships/tags" Target="../tags/tag280.xml"/><Relationship Id="rId8" Type="http://schemas.openxmlformats.org/officeDocument/2006/relationships/tags" Target="../tags/tag281.xml"/><Relationship Id="rId9" Type="http://schemas.openxmlformats.org/officeDocument/2006/relationships/tags" Target="../tags/tag282.xml"/><Relationship Id="rId10" Type="http://schemas.openxmlformats.org/officeDocument/2006/relationships/tags" Target="../tags/tag283.xml"/><Relationship Id="rId1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84.xml"/><Relationship Id="rId2" Type="http://schemas.openxmlformats.org/officeDocument/2006/relationships/tags" Target="../tags/tag285.xml"/><Relationship Id="rId3" Type="http://schemas.openxmlformats.org/officeDocument/2006/relationships/tags" Target="../tags/tag286.xml"/><Relationship Id="rId4" Type="http://schemas.openxmlformats.org/officeDocument/2006/relationships/tags" Target="../tags/tag287.xml"/><Relationship Id="rId5" Type="http://schemas.openxmlformats.org/officeDocument/2006/relationships/tags" Target="../tags/tag288.xml"/><Relationship Id="rId6" Type="http://schemas.openxmlformats.org/officeDocument/2006/relationships/tags" Target="../tags/tag289.xml"/><Relationship Id="rId7" Type="http://schemas.openxmlformats.org/officeDocument/2006/relationships/tags" Target="../tags/tag290.xml"/><Relationship Id="rId8" Type="http://schemas.openxmlformats.org/officeDocument/2006/relationships/tags" Target="../tags/tag291.xml"/><Relationship Id="rId9" Type="http://schemas.openxmlformats.org/officeDocument/2006/relationships/tags" Target="../tags/tag292.xml"/><Relationship Id="rId10" Type="http://schemas.openxmlformats.org/officeDocument/2006/relationships/tags" Target="../tags/tag293.xml"/><Relationship Id="rId11" Type="http://schemas.openxmlformats.org/officeDocument/2006/relationships/tags" Target="../tags/tag294.xml"/><Relationship Id="rId12" Type="http://schemas.openxmlformats.org/officeDocument/2006/relationships/tags" Target="../tags/tag295.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96.xml"/><Relationship Id="rId2" Type="http://schemas.openxmlformats.org/officeDocument/2006/relationships/tags" Target="../tags/tag297.xml"/><Relationship Id="rId3" Type="http://schemas.openxmlformats.org/officeDocument/2006/relationships/tags" Target="../tags/tag298.xml"/><Relationship Id="rId4" Type="http://schemas.openxmlformats.org/officeDocument/2006/relationships/tags" Target="../tags/tag299.xml"/><Relationship Id="rId5" Type="http://schemas.openxmlformats.org/officeDocument/2006/relationships/tags" Target="../tags/tag300.xml"/><Relationship Id="rId6" Type="http://schemas.openxmlformats.org/officeDocument/2006/relationships/tags" Target="../tags/tag301.xml"/><Relationship Id="rId7" Type="http://schemas.openxmlformats.org/officeDocument/2006/relationships/tags" Target="../tags/tag302.xml"/><Relationship Id="rId8" Type="http://schemas.openxmlformats.org/officeDocument/2006/relationships/tags" Target="../tags/tag303.xml"/><Relationship Id="rId9" Type="http://schemas.openxmlformats.org/officeDocument/2006/relationships/tags" Target="../tags/tag304.xml"/><Relationship Id="rId10" Type="http://schemas.openxmlformats.org/officeDocument/2006/relationships/tags" Target="../tags/tag305.xml"/><Relationship Id="rId1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06.xml"/><Relationship Id="rId2" Type="http://schemas.openxmlformats.org/officeDocument/2006/relationships/tags" Target="../tags/tag307.xml"/><Relationship Id="rId3" Type="http://schemas.openxmlformats.org/officeDocument/2006/relationships/tags" Target="../tags/tag308.xml"/><Relationship Id="rId4"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309.xml"/><Relationship Id="rId2" Type="http://schemas.openxmlformats.org/officeDocument/2006/relationships/tags" Target="../tags/tag310.xml"/><Relationship Id="rId3" Type="http://schemas.openxmlformats.org/officeDocument/2006/relationships/tags" Target="../tags/tag311.xml"/><Relationship Id="rId4" Type="http://schemas.openxmlformats.org/officeDocument/2006/relationships/tags" Target="../tags/tag312.xml"/><Relationship Id="rId5" Type="http://schemas.openxmlformats.org/officeDocument/2006/relationships/tags" Target="../tags/tag313.xml"/><Relationship Id="rId6" Type="http://schemas.openxmlformats.org/officeDocument/2006/relationships/tags" Target="../tags/tag314.xml"/><Relationship Id="rId7" Type="http://schemas.openxmlformats.org/officeDocument/2006/relationships/tags" Target="../tags/tag315.xml"/><Relationship Id="rId8" Type="http://schemas.openxmlformats.org/officeDocument/2006/relationships/tags" Target="../tags/tag316.xml"/><Relationship Id="rId9" Type="http://schemas.openxmlformats.org/officeDocument/2006/relationships/tags" Target="../tags/tag317.xml"/><Relationship Id="rId10" Type="http://schemas.openxmlformats.org/officeDocument/2006/relationships/tags" Target="../tags/tag318.xml"/><Relationship Id="rId11" Type="http://schemas.openxmlformats.org/officeDocument/2006/relationships/tags" Target="../tags/tag319.xml"/><Relationship Id="rId12" Type="http://schemas.openxmlformats.org/officeDocument/2006/relationships/tags" Target="../tags/tag320.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21.xml"/><Relationship Id="rId2" Type="http://schemas.openxmlformats.org/officeDocument/2006/relationships/tags" Target="../tags/tag322.xml"/><Relationship Id="rId3" Type="http://schemas.openxmlformats.org/officeDocument/2006/relationships/tags" Target="../tags/tag323.xml"/><Relationship Id="rId4" Type="http://schemas.openxmlformats.org/officeDocument/2006/relationships/tags" Target="../tags/tag324.xml"/><Relationship Id="rId5" Type="http://schemas.openxmlformats.org/officeDocument/2006/relationships/tags" Target="../tags/tag325.xml"/><Relationship Id="rId6" Type="http://schemas.openxmlformats.org/officeDocument/2006/relationships/tags" Target="../tags/tag326.xml"/><Relationship Id="rId7" Type="http://schemas.openxmlformats.org/officeDocument/2006/relationships/tags" Target="../tags/tag327.xml"/><Relationship Id="rId8" Type="http://schemas.openxmlformats.org/officeDocument/2006/relationships/tags" Target="../tags/tag328.xml"/><Relationship Id="rId9"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29.xml"/><Relationship Id="rId2" Type="http://schemas.openxmlformats.org/officeDocument/2006/relationships/tags" Target="../tags/tag330.xml"/><Relationship Id="rId3" Type="http://schemas.openxmlformats.org/officeDocument/2006/relationships/tags" Target="../tags/tag331.xml"/><Relationship Id="rId4" Type="http://schemas.openxmlformats.org/officeDocument/2006/relationships/tags" Target="../tags/tag332.xml"/><Relationship Id="rId5" Type="http://schemas.openxmlformats.org/officeDocument/2006/relationships/tags" Target="../tags/tag333.xml"/><Relationship Id="rId6" Type="http://schemas.openxmlformats.org/officeDocument/2006/relationships/tags" Target="../tags/tag334.xml"/><Relationship Id="rId7" Type="http://schemas.openxmlformats.org/officeDocument/2006/relationships/tags" Target="../tags/tag335.xml"/><Relationship Id="rId8" Type="http://schemas.openxmlformats.org/officeDocument/2006/relationships/tags" Target="../tags/tag336.xml"/><Relationship Id="rId9" Type="http://schemas.openxmlformats.org/officeDocument/2006/relationships/tags" Target="../tags/tag337.xml"/><Relationship Id="rId10" Type="http://schemas.openxmlformats.org/officeDocument/2006/relationships/tags" Target="../tags/tag338.xml"/><Relationship Id="rId11" Type="http://schemas.openxmlformats.org/officeDocument/2006/relationships/tags" Target="../tags/tag339.xml"/><Relationship Id="rId12" Type="http://schemas.openxmlformats.org/officeDocument/2006/relationships/tags" Target="../tags/tag340.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41.xml"/><Relationship Id="rId2" Type="http://schemas.openxmlformats.org/officeDocument/2006/relationships/tags" Target="../tags/tag342.xml"/><Relationship Id="rId3" Type="http://schemas.openxmlformats.org/officeDocument/2006/relationships/tags" Target="../tags/tag343.xml"/><Relationship Id="rId4" Type="http://schemas.openxmlformats.org/officeDocument/2006/relationships/tags" Target="../tags/tag344.xml"/><Relationship Id="rId5"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45.xml"/><Relationship Id="rId2" Type="http://schemas.openxmlformats.org/officeDocument/2006/relationships/tags" Target="../tags/tag346.xml"/><Relationship Id="rId3" Type="http://schemas.openxmlformats.org/officeDocument/2006/relationships/tags" Target="../tags/tag347.xml"/><Relationship Id="rId4" Type="http://schemas.openxmlformats.org/officeDocument/2006/relationships/tags" Target="../tags/tag348.xml"/><Relationship Id="rId5" Type="http://schemas.openxmlformats.org/officeDocument/2006/relationships/tags" Target="../tags/tag349.xml"/><Relationship Id="rId6"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533399" y="1864175"/>
            <a:ext cx="10515600" cy="1800000"/>
          </a:xfrm>
        </p:spPr>
        <p:txBody>
          <a:bodyPr/>
          <a:p>
            <a:r>
              <a:rPr altLang="en-US" dirty="0" lang="zh-CN">
                <a:solidFill>
                  <a:schemeClr val="lt1">
                    <a:lumMod val="100000"/>
                  </a:schemeClr>
                </a:solidFill>
              </a:rPr>
              <a:t>人工智能在智能识别中的应用</a:t>
            </a:r>
            <a:endParaRPr altLang="en-US" dirty="0" lang="zh-CN">
              <a:solidFill>
                <a:schemeClr val="lt1">
                  <a:lumMod val="100000"/>
                </a:schemeClr>
              </a:solidFill>
            </a:endParaRPr>
          </a:p>
        </p:txBody>
      </p:sp>
      <p:sp>
        <p:nvSpPr>
          <p:cNvPr id="1048650" name="副标题"/>
          <p:cNvSpPr>
            <a:spLocks noGrp="1"/>
          </p:cNvSpPr>
          <p:nvPr>
            <p:ph type="subTitle" idx="1"/>
            <p:custDataLst>
              <p:tags r:id="rId2"/>
            </p:custDataLst>
          </p:nvPr>
        </p:nvSpPr>
        <p:spPr>
          <a:xfrm>
            <a:off x="533399" y="3735355"/>
            <a:ext cx="10515600" cy="972000"/>
          </a:xfrm>
        </p:spPr>
        <p:txBody>
          <a:bodyPr/>
          <a:p>
            <a:r>
              <a:rPr altLang="zh-CN" dirty="0" lang="en-US" err="1"/>
              <a:t>,a</a:t>
            </a:r>
            <a:r>
              <a:rPr altLang="zh-CN" dirty="0" lang="en-US"/>
              <a:t> click to unlimited </a:t>
            </a:r>
            <a:r>
              <a:rPr altLang="zh-CN" dirty="0" lang="en-US" err="1"/>
              <a:t>possibilites</a:t>
            </a:r>
            <a:endParaRPr altLang="zh-CN" dirty="0" lang="en-US"/>
          </a:p>
        </p:txBody>
      </p:sp>
      <p:sp>
        <p:nvSpPr>
          <p:cNvPr id="1048652" name="公司名"/>
          <p:cNvSpPr>
            <a:spLocks noGrp="1"/>
          </p:cNvSpPr>
          <p:nvPr>
            <p:ph type="body" sz="quarter" idx="13"/>
            <p:custDataLst>
              <p:tags r:id="rId3"/>
            </p:custDataLst>
          </p:nvPr>
        </p:nvSpPr>
        <p:spPr>
          <a:xfrm>
            <a:off x="533399" y="468000"/>
            <a:ext cx="2743199" cy="504000"/>
          </a:xfrm>
        </p:spPr>
        <p:txBody>
          <a:bodyPr/>
          <a:p>
            <a:r>
              <a:rPr altLang="zh-CN" dirty="0" lang="en-US"/>
              <a:t>YOUR LOGO</a:t>
            </a:r>
            <a:endParaRPr altLang="en-US" dirty="0" lang="zh-CN"/>
          </a:p>
        </p:txBody>
      </p:sp>
      <p:sp>
        <p:nvSpPr>
          <p:cNvPr id="1048654" name="署名"/>
          <p:cNvSpPr>
            <a:spLocks noGrp="1"/>
          </p:cNvSpPr>
          <p:nvPr>
            <p:ph type="body" sz="quarter" idx="17"/>
            <p:custDataLst>
              <p:tags r:id="rId4"/>
            </p:custDataLst>
          </p:nvPr>
        </p:nvSpPr>
        <p:spPr>
          <a:xfrm>
            <a:off x="1190413" y="5106881"/>
            <a:ext cx="2743200" cy="504000"/>
          </a:xfrm>
        </p:spPr>
        <p:txBody>
          <a:bodyPr>
            <a:normAutofit/>
          </a:bodyPr>
          <a:p>
            <a:r>
              <a:rPr altLang="en-US" lang="zh-CN">
                <a:solidFill>
                  <a:schemeClr val="lt1">
                    <a:lumMod val="100000"/>
                  </a:schemeClr>
                </a:solidFill>
              </a:rPr>
              <a:t>汇报人：</a:t>
            </a:r>
            <a:r>
              <a:rPr altLang="zh-CN" lang="en-US">
                <a:solidFill>
                  <a:schemeClr val="lt1">
                    <a:lumMod val="100000"/>
                  </a:schemeClr>
                </a:solidFill>
              </a:rPr>
              <a:t/>
            </a:r>
            <a:endParaRPr altLang="en-US" dirty="0" lang="zh-CN">
              <a:solidFill>
                <a:schemeClr val="lt1">
                  <a:lumMod val="100000"/>
                </a:schemeClr>
              </a:solidFill>
            </a:endParaRPr>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67" name=""/>
        <p:cNvGrpSpPr/>
        <p:nvPr/>
      </p:nvGrpSpPr>
      <p:grpSpPr>
        <a:xfrm>
          <a:off x="0" y="0"/>
          <a:ext cx="0" cy="0"/>
          <a:chOff x="0" y="0"/>
          <a:chExt cx="0" cy="0"/>
        </a:xfrm>
      </p:grpSpPr>
      <p:sp>
        <p:nvSpPr>
          <p:cNvPr id="1048866" name="标题"/>
          <p:cNvSpPr>
            <a:spLocks noGrp="1"/>
          </p:cNvSpPr>
          <p:nvPr>
            <p:ph type="title"/>
            <p:custDataLst>
              <p:tags r:id="rId1"/>
            </p:custDataLst>
          </p:nvPr>
        </p:nvSpPr>
        <p:spPr>
          <a:xfrm>
            <a:off x="3480487" y="227425"/>
            <a:ext cx="1600653" cy="1308480"/>
          </a:xfrm>
        </p:spPr>
        <p:txBody>
          <a:bodyPr/>
          <a:p>
            <a:r>
              <a:rPr altLang="en-US" dirty="0" lang="zh-CN">
                <a:solidFill>
                  <a:schemeClr val="lt1">
                    <a:lumMod val="100000"/>
                  </a:schemeClr>
                </a:solidFill>
              </a:rPr>
              <a:t>目录</a:t>
            </a:r>
            <a:endParaRPr altLang="en-US" dirty="0" lang="zh-CN">
              <a:solidFill>
                <a:schemeClr val="lt1">
                  <a:lumMod val="100000"/>
                </a:schemeClr>
              </a:solidFill>
            </a:endParaRPr>
          </a:p>
        </p:txBody>
      </p:sp>
      <p:sp>
        <p:nvSpPr>
          <p:cNvPr id="1048868" name="副标题"/>
          <p:cNvSpPr>
            <a:spLocks noGrp="1"/>
          </p:cNvSpPr>
          <p:nvPr>
            <p:ph type="body" idx="1"/>
            <p:custDataLst>
              <p:tags r:id="rId2"/>
            </p:custDataLst>
          </p:nvPr>
        </p:nvSpPr>
        <p:spPr>
          <a:xfrm>
            <a:off x="5081140" y="1012446"/>
            <a:ext cx="2880000" cy="504000"/>
          </a:xfrm>
        </p:spPr>
        <p:txBody>
          <a:bodyPr/>
          <a:p>
            <a:r>
              <a:rPr altLang="zh-CN" dirty="0" lang="en-US"/>
              <a:t>CONTENTS</a:t>
            </a:r>
            <a:endParaRPr altLang="en-US" dirty="0" lang="zh-CN"/>
          </a:p>
        </p:txBody>
      </p:sp>
      <p:sp>
        <p:nvSpPr>
          <p:cNvPr id="1048870" name="序号"/>
          <p:cNvSpPr txBox="1"/>
          <p:nvPr>
            <p:custDataLst>
              <p:tags r:id="rId3"/>
            </p:custDataLst>
          </p:nvPr>
        </p:nvSpPr>
        <p:spPr>
          <a:xfrm>
            <a:off x="5201920" y="1583055"/>
            <a:ext cx="1433633" cy="739157"/>
          </a:xfrm>
          <a:prstGeom prst="rect"/>
          <a:noFill/>
        </p:spPr>
        <p:txBody>
          <a:bodyPr anchor="b" anchorCtr="0" bIns="0" lIns="0" rIns="0" rtlCol="0" tIns="0" wrap="square">
            <a:normAutofit/>
          </a:bodyPr>
          <a:p>
            <a:pPr algn="l">
              <a:lnSpc>
                <a:spcPct val="100000"/>
              </a:lnSpc>
            </a:pPr>
            <a:r>
              <a:rPr b="1" dirty="0"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01</a:t>
            </a:r>
            <a:endParaRPr b="1" dirty="0"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72" name="项标题"/>
          <p:cNvSpPr txBox="1"/>
          <p:nvPr>
            <p:custDataLst>
              <p:tags r:id="rId4"/>
            </p:custDataLst>
          </p:nvPr>
        </p:nvSpPr>
        <p:spPr>
          <a:xfrm>
            <a:off x="5137342" y="1976296"/>
            <a:ext cx="3837311" cy="368187"/>
          </a:xfrm>
          <a:prstGeom prst="rect"/>
          <a:noFill/>
        </p:spPr>
        <p:txBody>
          <a:bodyPr anchor="b" bIns="0" lIns="0" rIns="0" rtlCol="0" tIns="0" wrap="square">
            <a:normAutofit/>
          </a:bodyPr>
          <a:p>
            <a:pPr>
              <a:lnSpc>
                <a:spcPct val="100000"/>
              </a:lnSpc>
            </a:pPr>
            <a:r>
              <a:rPr altLang="en-US" b="1" dirty="0" sz="1400" kern="0" lang="zh-CN" spc="100">
                <a:solidFill>
                  <a:schemeClr val="lt1">
                    <a:lumMod val="100000"/>
                  </a:schemeClr>
                </a:solidFill>
                <a:effectLst/>
                <a:latin typeface="+中文标题" charset="0"/>
                <a:ea typeface="+mj-ea"/>
              </a:rPr>
              <a:t>单击输入目录标题</a:t>
            </a:r>
            <a:endParaRPr altLang="en-US" b="1" dirty="0" sz="1400" kern="0" lang="zh-CN" spc="100">
              <a:solidFill>
                <a:schemeClr val="lt1">
                  <a:lumMod val="100000"/>
                </a:schemeClr>
              </a:solidFill>
              <a:effectLst/>
              <a:latin typeface="+中文标题" charset="0"/>
              <a:ea typeface="+mj-ea"/>
            </a:endParaRPr>
          </a:p>
        </p:txBody>
      </p:sp>
      <p:cxnSp>
        <p:nvCxnSpPr>
          <p:cNvPr id="3145741" name="直接箭头连接符 7"/>
          <p:cNvCxnSpPr>
            <a:cxnSpLocks/>
          </p:cNvCxnSpPr>
          <p:nvPr>
            <p:custDataLst>
              <p:tags r:id="rId5"/>
            </p:custDataLst>
          </p:nvPr>
        </p:nvCxnSpPr>
        <p:spPr>
          <a:xfrm>
            <a:off x="5171212" y="2399665"/>
            <a:ext cx="3652748"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74" name="序号"/>
          <p:cNvSpPr txBox="1"/>
          <p:nvPr>
            <p:custDataLst>
              <p:tags r:id="rId6"/>
            </p:custDataLst>
          </p:nvPr>
        </p:nvSpPr>
        <p:spPr>
          <a:xfrm>
            <a:off x="5761355" y="2339340"/>
            <a:ext cx="1433670" cy="739405"/>
          </a:xfrm>
          <a:prstGeom prst="rect"/>
          <a:noFill/>
        </p:spPr>
        <p:txBody>
          <a:bodyPr anchor="b" anchorCtr="0" bIns="0" lIns="0" rIns="0" rtlCol="0" tIns="0" wrap="square">
            <a:normAutofit/>
          </a:bodyPr>
          <a:p>
            <a:pPr algn="l">
              <a:lnSpc>
                <a:spcPct val="100000"/>
              </a:lnSpc>
            </a:pPr>
            <a:r>
              <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02</a:t>
            </a:r>
            <a:endPar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76" name="项标题"/>
          <p:cNvSpPr txBox="1"/>
          <p:nvPr>
            <p:custDataLst>
              <p:tags r:id="rId7"/>
            </p:custDataLst>
          </p:nvPr>
        </p:nvSpPr>
        <p:spPr>
          <a:xfrm>
            <a:off x="5688425" y="2766094"/>
            <a:ext cx="3837411" cy="368311"/>
          </a:xfrm>
          <a:prstGeom prst="rect"/>
          <a:noFill/>
        </p:spPr>
        <p:txBody>
          <a:bodyPr anchor="b" bIns="0" lIns="0" rIns="0" rtlCol="0" tIns="0" wrap="square">
            <a:normAutofit/>
          </a:bodyPr>
          <a:p>
            <a:pPr>
              <a:lnSpc>
                <a:spcPct val="100000"/>
              </a:lnSpc>
            </a:pPr>
            <a:r>
              <a:rPr altLang="en-US" b="1" dirty="0" sz="1400" kern="0" lang="zh-CN" spc="100">
                <a:solidFill>
                  <a:schemeClr val="lt1">
                    <a:lumMod val="100000"/>
                  </a:schemeClr>
                </a:solidFill>
                <a:effectLst/>
                <a:latin typeface="+中文标题" charset="0"/>
                <a:ea typeface="+mj-ea"/>
              </a:rPr>
              <a:t>智能识别的定义与分类</a:t>
            </a:r>
            <a:endParaRPr altLang="en-US" b="1" dirty="0" sz="1400" kern="0" lang="zh-CN" spc="100">
              <a:solidFill>
                <a:schemeClr val="lt1">
                  <a:lumMod val="100000"/>
                </a:schemeClr>
              </a:solidFill>
              <a:effectLst/>
              <a:latin typeface="+中文标题" charset="0"/>
              <a:ea typeface="+mj-ea"/>
            </a:endParaRPr>
          </a:p>
        </p:txBody>
      </p:sp>
      <p:cxnSp>
        <p:nvCxnSpPr>
          <p:cNvPr id="3145743" name="直接箭头连接符 11"/>
          <p:cNvCxnSpPr>
            <a:cxnSpLocks/>
          </p:cNvCxnSpPr>
          <p:nvPr>
            <p:custDataLst>
              <p:tags r:id="rId8"/>
            </p:custDataLst>
          </p:nvPr>
        </p:nvCxnSpPr>
        <p:spPr>
          <a:xfrm>
            <a:off x="5722296" y="3189605"/>
            <a:ext cx="3652844"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78" name="序号"/>
          <p:cNvSpPr txBox="1"/>
          <p:nvPr>
            <p:custDataLst>
              <p:tags r:id="rId9"/>
            </p:custDataLst>
          </p:nvPr>
        </p:nvSpPr>
        <p:spPr>
          <a:xfrm>
            <a:off x="6282690" y="3122930"/>
            <a:ext cx="1433461" cy="739405"/>
          </a:xfrm>
          <a:prstGeom prst="rect"/>
          <a:noFill/>
        </p:spPr>
        <p:txBody>
          <a:bodyPr anchor="b" anchorCtr="0" bIns="0" lIns="0" rIns="0" rtlCol="0" tIns="0" wrap="square">
            <a:normAutofit/>
          </a:bodyPr>
          <a:p>
            <a:pPr algn="l">
              <a:lnSpc>
                <a:spcPct val="100000"/>
              </a:lnSpc>
            </a:pPr>
            <a:r>
              <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03</a:t>
            </a:r>
            <a:endPar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80" name="项标题"/>
          <p:cNvSpPr txBox="1"/>
          <p:nvPr>
            <p:custDataLst>
              <p:tags r:id="rId10"/>
            </p:custDataLst>
          </p:nvPr>
        </p:nvSpPr>
        <p:spPr>
          <a:xfrm>
            <a:off x="6201410" y="3549684"/>
            <a:ext cx="3836851" cy="368311"/>
          </a:xfrm>
          <a:prstGeom prst="rect"/>
          <a:noFill/>
        </p:spPr>
        <p:txBody>
          <a:bodyPr anchor="b" bIns="0" lIns="0" rIns="0" rtlCol="0" tIns="0" wrap="square">
            <a:normAutofit/>
          </a:bodyPr>
          <a:p>
            <a:pPr>
              <a:lnSpc>
                <a:spcPct val="100000"/>
              </a:lnSpc>
            </a:pPr>
            <a:r>
              <a:rPr altLang="en-US" b="1" dirty="0" sz="1400" kern="0" lang="zh-CN" spc="100">
                <a:solidFill>
                  <a:schemeClr val="lt1">
                    <a:lumMod val="100000"/>
                  </a:schemeClr>
                </a:solidFill>
                <a:effectLst/>
                <a:latin typeface="+中文标题" charset="0"/>
                <a:ea typeface="+mj-ea"/>
              </a:rPr>
              <a:t>人工智能在智能识别中的应用</a:t>
            </a:r>
            <a:endParaRPr altLang="en-US" b="1" dirty="0" sz="1400" kern="0" lang="zh-CN" spc="100">
              <a:solidFill>
                <a:schemeClr val="lt1">
                  <a:lumMod val="100000"/>
                </a:schemeClr>
              </a:solidFill>
              <a:effectLst/>
              <a:latin typeface="+中文标题" charset="0"/>
              <a:ea typeface="+mj-ea"/>
            </a:endParaRPr>
          </a:p>
        </p:txBody>
      </p:sp>
      <p:cxnSp>
        <p:nvCxnSpPr>
          <p:cNvPr id="3145745" name="直接箭头连接符 17"/>
          <p:cNvCxnSpPr>
            <a:cxnSpLocks/>
          </p:cNvCxnSpPr>
          <p:nvPr>
            <p:custDataLst>
              <p:tags r:id="rId11"/>
            </p:custDataLst>
          </p:nvPr>
        </p:nvCxnSpPr>
        <p:spPr>
          <a:xfrm>
            <a:off x="6235275" y="3973195"/>
            <a:ext cx="3652310"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82" name="序号"/>
          <p:cNvSpPr txBox="1"/>
          <p:nvPr>
            <p:custDataLst>
              <p:tags r:id="rId12"/>
            </p:custDataLst>
          </p:nvPr>
        </p:nvSpPr>
        <p:spPr>
          <a:xfrm>
            <a:off x="6812915" y="3907155"/>
            <a:ext cx="1433461" cy="739405"/>
          </a:xfrm>
          <a:prstGeom prst="rect"/>
          <a:noFill/>
        </p:spPr>
        <p:txBody>
          <a:bodyPr anchor="b" anchorCtr="0" bIns="0" lIns="0" rIns="0" rtlCol="0" tIns="0" wrap="square">
            <a:normAutofit/>
          </a:bodyPr>
          <a:p>
            <a:pPr algn="l">
              <a:lnSpc>
                <a:spcPct val="100000"/>
              </a:lnSpc>
            </a:pPr>
            <a:r>
              <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04</a:t>
            </a:r>
            <a:endPar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84" name="项标题"/>
          <p:cNvSpPr txBox="1"/>
          <p:nvPr>
            <p:custDataLst>
              <p:tags r:id="rId13"/>
            </p:custDataLst>
          </p:nvPr>
        </p:nvSpPr>
        <p:spPr>
          <a:xfrm>
            <a:off x="6731635" y="4333909"/>
            <a:ext cx="3836851" cy="368311"/>
          </a:xfrm>
          <a:prstGeom prst="rect"/>
          <a:noFill/>
        </p:spPr>
        <p:txBody>
          <a:bodyPr anchor="b" bIns="0" lIns="0" rIns="0" rtlCol="0" tIns="0" wrap="square">
            <a:normAutofit/>
          </a:bodyPr>
          <a:p>
            <a:pPr>
              <a:lnSpc>
                <a:spcPct val="100000"/>
              </a:lnSpc>
            </a:pPr>
            <a:r>
              <a:rPr altLang="en-US" b="1" dirty="0" sz="1400" kern="0" lang="zh-CN" spc="100">
                <a:solidFill>
                  <a:schemeClr val="lt1">
                    <a:lumMod val="100000"/>
                  </a:schemeClr>
                </a:solidFill>
                <a:effectLst/>
                <a:latin typeface="+中文标题" charset="0"/>
                <a:ea typeface="+mj-ea"/>
              </a:rPr>
              <a:t>人工智能在智能识别中的优势</a:t>
            </a:r>
            <a:endParaRPr altLang="en-US" b="1" dirty="0" sz="1400" kern="0" lang="zh-CN" spc="100">
              <a:solidFill>
                <a:schemeClr val="lt1">
                  <a:lumMod val="100000"/>
                </a:schemeClr>
              </a:solidFill>
              <a:effectLst/>
              <a:latin typeface="+中文标题" charset="0"/>
              <a:ea typeface="+mj-ea"/>
            </a:endParaRPr>
          </a:p>
        </p:txBody>
      </p:sp>
      <p:cxnSp>
        <p:nvCxnSpPr>
          <p:cNvPr id="3145747" name="直接箭头连接符 23"/>
          <p:cNvCxnSpPr>
            <a:cxnSpLocks/>
          </p:cNvCxnSpPr>
          <p:nvPr>
            <p:custDataLst>
              <p:tags r:id="rId14"/>
            </p:custDataLst>
          </p:nvPr>
        </p:nvCxnSpPr>
        <p:spPr>
          <a:xfrm>
            <a:off x="6765500" y="4757420"/>
            <a:ext cx="3652310"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86" name="序号"/>
          <p:cNvSpPr txBox="1"/>
          <p:nvPr>
            <p:custDataLst>
              <p:tags r:id="rId15"/>
            </p:custDataLst>
          </p:nvPr>
        </p:nvSpPr>
        <p:spPr>
          <a:xfrm>
            <a:off x="7390765" y="4743450"/>
            <a:ext cx="1433461" cy="739405"/>
          </a:xfrm>
          <a:prstGeom prst="rect"/>
          <a:noFill/>
        </p:spPr>
        <p:txBody>
          <a:bodyPr anchor="b" anchorCtr="0" bIns="0" lIns="0" rIns="0" rtlCol="0" tIns="0" wrap="square">
            <a:normAutofit/>
          </a:bodyPr>
          <a:p>
            <a:pPr algn="l">
              <a:lnSpc>
                <a:spcPct val="100000"/>
              </a:lnSpc>
            </a:pPr>
            <a:r>
              <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05</a:t>
            </a:r>
            <a:endPar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88" name="项标题"/>
          <p:cNvSpPr txBox="1"/>
          <p:nvPr>
            <p:custDataLst>
              <p:tags r:id="rId16"/>
            </p:custDataLst>
          </p:nvPr>
        </p:nvSpPr>
        <p:spPr>
          <a:xfrm>
            <a:off x="7309485" y="5170204"/>
            <a:ext cx="3836851" cy="368311"/>
          </a:xfrm>
          <a:prstGeom prst="rect"/>
          <a:noFill/>
        </p:spPr>
        <p:txBody>
          <a:bodyPr anchor="b" bIns="0" lIns="0" rIns="0" rtlCol="0" tIns="0" wrap="square">
            <a:normAutofit fontScale="53571"/>
          </a:bodyPr>
          <a:p>
            <a:pPr>
              <a:lnSpc>
                <a:spcPct val="100000"/>
              </a:lnSpc>
            </a:pPr>
            <a:r>
              <a:rPr altLang="en-US" b="1" dirty="0" sz="2800" kern="0" lang="zh-CN" spc="100">
                <a:solidFill>
                  <a:schemeClr val="lt1">
                    <a:lumMod val="100000"/>
                  </a:schemeClr>
                </a:solidFill>
                <a:effectLst/>
                <a:latin typeface="+中文标题" charset="0"/>
                <a:ea typeface="+mj-ea"/>
              </a:rPr>
              <a:t>人工智能在智能识别中的挑战与解决方案</a:t>
            </a:r>
            <a:endParaRPr altLang="en-US" b="1" dirty="0" sz="2800" kern="0" lang="zh-CN" spc="100">
              <a:solidFill>
                <a:schemeClr val="lt1">
                  <a:lumMod val="100000"/>
                </a:schemeClr>
              </a:solidFill>
              <a:effectLst/>
              <a:latin typeface="+中文标题" charset="0"/>
              <a:ea typeface="+mj-ea"/>
            </a:endParaRPr>
          </a:p>
        </p:txBody>
      </p:sp>
      <p:cxnSp>
        <p:nvCxnSpPr>
          <p:cNvPr id="3145749" name="直接箭头连接符 38"/>
          <p:cNvCxnSpPr>
            <a:cxnSpLocks/>
          </p:cNvCxnSpPr>
          <p:nvPr>
            <p:custDataLst>
              <p:tags r:id="rId17"/>
            </p:custDataLst>
          </p:nvPr>
        </p:nvCxnSpPr>
        <p:spPr>
          <a:xfrm>
            <a:off x="7343350" y="5593715"/>
            <a:ext cx="3652310"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90" name="序号"/>
          <p:cNvSpPr txBox="1"/>
          <p:nvPr>
            <p:custDataLst>
              <p:tags r:id="rId18"/>
            </p:custDataLst>
          </p:nvPr>
        </p:nvSpPr>
        <p:spPr>
          <a:xfrm>
            <a:off x="7920990" y="5527675"/>
            <a:ext cx="1433461" cy="739405"/>
          </a:xfrm>
          <a:prstGeom prst="rect"/>
          <a:noFill/>
        </p:spPr>
        <p:txBody>
          <a:bodyPr anchor="b" anchorCtr="0" bIns="0" lIns="0" rIns="0" rtlCol="0" tIns="0" wrap="square">
            <a:normAutofit/>
          </a:bodyPr>
          <a:p>
            <a:pPr algn="l">
              <a:lnSpc>
                <a:spcPct val="100000"/>
              </a:lnSpc>
            </a:pPr>
            <a:r>
              <a:rPr b="1" dirty="0"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06</a:t>
            </a:r>
            <a:endParaRPr b="1" dirty="0"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92" name="项标题"/>
          <p:cNvSpPr txBox="1"/>
          <p:nvPr>
            <p:custDataLst>
              <p:tags r:id="rId19"/>
            </p:custDataLst>
          </p:nvPr>
        </p:nvSpPr>
        <p:spPr>
          <a:xfrm>
            <a:off x="7839710" y="5954429"/>
            <a:ext cx="3836851" cy="368311"/>
          </a:xfrm>
          <a:prstGeom prst="rect"/>
          <a:noFill/>
        </p:spPr>
        <p:txBody>
          <a:bodyPr anchor="b" bIns="0" lIns="0" rIns="0" rtlCol="0" tIns="0" wrap="square">
            <a:normAutofit/>
          </a:bodyPr>
          <a:p>
            <a:pPr>
              <a:lnSpc>
                <a:spcPct val="100000"/>
              </a:lnSpc>
            </a:pPr>
            <a:r>
              <a:rPr altLang="en-US" b="1" dirty="0" sz="1400" kern="0" lang="zh-CN" spc="100">
                <a:solidFill>
                  <a:schemeClr val="lt1">
                    <a:lumMod val="100000"/>
                  </a:schemeClr>
                </a:solidFill>
                <a:effectLst/>
                <a:latin typeface="+中文标题" charset="0"/>
                <a:ea typeface="+mj-ea"/>
              </a:rPr>
              <a:t>未来发展趋势与展望</a:t>
            </a:r>
            <a:endParaRPr altLang="en-US" b="1" dirty="0" sz="1400" kern="0" lang="zh-CN" spc="100">
              <a:solidFill>
                <a:schemeClr val="lt1">
                  <a:lumMod val="100000"/>
                </a:schemeClr>
              </a:solidFill>
              <a:effectLst/>
              <a:latin typeface="+中文标题" charset="0"/>
              <a:ea typeface="+mj-ea"/>
            </a:endParaRPr>
          </a:p>
        </p:txBody>
      </p:sp>
      <p:cxnSp>
        <p:nvCxnSpPr>
          <p:cNvPr id="3145751" name="直接箭头连接符 42"/>
          <p:cNvCxnSpPr>
            <a:cxnSpLocks/>
          </p:cNvCxnSpPr>
          <p:nvPr>
            <p:custDataLst>
              <p:tags r:id="rId20"/>
            </p:custDataLst>
          </p:nvPr>
        </p:nvCxnSpPr>
        <p:spPr>
          <a:xfrm>
            <a:off x="7873575" y="6377940"/>
            <a:ext cx="3652310"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Tree>
    <p:custDataLst>
      <p:tags r:id="rId21"/>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75" name=""/>
        <p:cNvGrpSpPr/>
        <p:nvPr/>
      </p:nvGrpSpPr>
      <p:grpSpPr>
        <a:xfrm>
          <a:off x="0" y="0"/>
          <a:ext cx="0" cy="0"/>
          <a:chOff x="0" y="0"/>
          <a:chExt cx="0" cy="0"/>
        </a:xfrm>
      </p:grpSpPr>
      <p:sp>
        <p:nvSpPr>
          <p:cNvPr id="1048934"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添加章节标题</a:t>
            </a:r>
            <a:endParaRPr altLang="en-US" dirty="0" lang="zh-CN">
              <a:solidFill>
                <a:schemeClr val="lt1">
                  <a:lumMod val="100000"/>
                </a:schemeClr>
              </a:solidFill>
            </a:endParaRPr>
          </a:p>
        </p:txBody>
      </p:sp>
      <p:sp>
        <p:nvSpPr>
          <p:cNvPr id="1048936" name="节编号"/>
          <p:cNvSpPr>
            <a:spLocks noGrp="1"/>
          </p:cNvSpPr>
          <p:nvPr>
            <p:ph type="body" sz="quarter" idx="13"/>
            <p:custDataLst>
              <p:tags r:id="rId2"/>
            </p:custDataLst>
          </p:nvPr>
        </p:nvSpPr>
        <p:spPr>
          <a:xfrm>
            <a:off x="996464" y="1954175"/>
            <a:ext cx="8428889" cy="1224000"/>
          </a:xfrm>
        </p:spPr>
        <p:txBody>
          <a:bodyPr/>
          <a:p>
            <a:r>
              <a:rPr altLang="zh-CN" dirty="0" lang="en-US"/>
              <a:t>PART 01</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83" name=""/>
        <p:cNvGrpSpPr/>
        <p:nvPr/>
      </p:nvGrpSpPr>
      <p:grpSpPr>
        <a:xfrm>
          <a:off x="0" y="0"/>
          <a:ext cx="0" cy="0"/>
          <a:chOff x="0" y="0"/>
          <a:chExt cx="0" cy="0"/>
        </a:xfrm>
      </p:grpSpPr>
      <p:sp>
        <p:nvSpPr>
          <p:cNvPr id="1048978"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智能识别的定义与分类</a:t>
            </a:r>
            <a:endParaRPr altLang="en-US" dirty="0" lang="zh-CN">
              <a:solidFill>
                <a:schemeClr val="lt1">
                  <a:lumMod val="100000"/>
                </a:schemeClr>
              </a:solidFill>
            </a:endParaRPr>
          </a:p>
        </p:txBody>
      </p:sp>
      <p:sp>
        <p:nvSpPr>
          <p:cNvPr id="1048980" name="节编号"/>
          <p:cNvSpPr>
            <a:spLocks noGrp="1"/>
          </p:cNvSpPr>
          <p:nvPr>
            <p:ph type="body" sz="quarter" idx="13"/>
            <p:custDataLst>
              <p:tags r:id="rId2"/>
            </p:custDataLst>
          </p:nvPr>
        </p:nvSpPr>
        <p:spPr>
          <a:xfrm>
            <a:off x="996464" y="1954175"/>
            <a:ext cx="8428889" cy="1224000"/>
          </a:xfrm>
        </p:spPr>
        <p:txBody>
          <a:bodyPr/>
          <a:p>
            <a:r>
              <a:rPr altLang="zh-CN" dirty="0" lang="en-US"/>
              <a:t>PART 02</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99" name=""/>
        <p:cNvGrpSpPr/>
        <p:nvPr/>
      </p:nvGrpSpPr>
      <p:grpSpPr>
        <a:xfrm>
          <a:off x="0" y="0"/>
          <a:ext cx="0" cy="0"/>
          <a:chOff x="0" y="0"/>
          <a:chExt cx="0" cy="0"/>
        </a:xfrm>
      </p:grpSpPr>
      <p:sp>
        <p:nvSpPr>
          <p:cNvPr id="1049054" name="标题 1"/>
          <p:cNvSpPr>
            <a:spLocks noGrp="1"/>
          </p:cNvSpPr>
          <p:nvPr>
            <p:ph type="title"/>
          </p:nvPr>
        </p:nvSpPr>
        <p:spPr/>
        <p:txBody>
          <a:bodyPr/>
          <a:p>
            <a:r>
              <a:rPr altLang="en-US" lang="zh-CN"/>
              <a:t>智能识别的定义</a:t>
            </a:r>
            <a:endParaRPr altLang="en-US" lang="zh-CN"/>
          </a:p>
        </p:txBody>
      </p:sp>
      <p:sp>
        <p:nvSpPr>
          <p:cNvPr id="1049056" name="圆角矩形 3"/>
          <p:cNvSpPr/>
          <p:nvPr>
            <p:custDataLst>
              <p:tags r:id="rId1"/>
            </p:custDataLst>
          </p:nvPr>
        </p:nvSpPr>
        <p:spPr>
          <a:xfrm rot="16200000">
            <a:off x="5606883" y="-3689814"/>
            <a:ext cx="976802" cy="1108569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58" name="圆角矩形 4"/>
          <p:cNvSpPr/>
          <p:nvPr>
            <p:custDataLst>
              <p:tags r:id="rId2"/>
            </p:custDataLst>
          </p:nvPr>
        </p:nvSpPr>
        <p:spPr>
          <a:xfrm rot="16200000">
            <a:off x="137659" y="1779409"/>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060" name="圆角矩形 5"/>
          <p:cNvSpPr/>
          <p:nvPr>
            <p:custDataLst>
              <p:tags r:id="rId3"/>
            </p:custDataLst>
          </p:nvPr>
        </p:nvSpPr>
        <p:spPr>
          <a:xfrm rot="16200000">
            <a:off x="5608171" y="-2402901"/>
            <a:ext cx="976802" cy="1108649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62" name="圆角矩形 6"/>
          <p:cNvSpPr/>
          <p:nvPr>
            <p:custDataLst>
              <p:tags r:id="rId4"/>
            </p:custDataLst>
          </p:nvPr>
        </p:nvSpPr>
        <p:spPr>
          <a:xfrm rot="16200000">
            <a:off x="138948" y="3066967"/>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064" name="圆角矩形 9"/>
          <p:cNvSpPr/>
          <p:nvPr>
            <p:custDataLst>
              <p:tags r:id="rId5"/>
            </p:custDataLst>
          </p:nvPr>
        </p:nvSpPr>
        <p:spPr>
          <a:xfrm rot="16200000">
            <a:off x="5606883" y="-1140475"/>
            <a:ext cx="976802" cy="1108569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66" name="圆角矩形 10"/>
          <p:cNvSpPr/>
          <p:nvPr>
            <p:custDataLst>
              <p:tags r:id="rId6"/>
            </p:custDataLst>
          </p:nvPr>
        </p:nvSpPr>
        <p:spPr>
          <a:xfrm rot="16200000">
            <a:off x="137659" y="4328749"/>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068" name="圆角矩形 11"/>
          <p:cNvSpPr/>
          <p:nvPr>
            <p:custDataLst>
              <p:tags r:id="rId7"/>
            </p:custDataLst>
          </p:nvPr>
        </p:nvSpPr>
        <p:spPr>
          <a:xfrm rot="16200000">
            <a:off x="5608171" y="145795"/>
            <a:ext cx="976802" cy="1108649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70" name="圆角矩形 12"/>
          <p:cNvSpPr/>
          <p:nvPr>
            <p:custDataLst>
              <p:tags r:id="rId8"/>
            </p:custDataLst>
          </p:nvPr>
        </p:nvSpPr>
        <p:spPr>
          <a:xfrm rot="16200000">
            <a:off x="138948" y="5615663"/>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072" name="文本框 7"/>
          <p:cNvSpPr txBox="1"/>
          <p:nvPr>
            <p:custDataLst>
              <p:tags r:id="rId9"/>
            </p:custDataLst>
          </p:nvPr>
        </p:nvSpPr>
        <p:spPr>
          <a:xfrm>
            <a:off x="1017942" y="3913740"/>
            <a:ext cx="10620205" cy="97680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应用领域：智能交通、智能安防、智能医疗等</a:t>
            </a:r>
            <a:endParaRPr altLang="en-US" dirty="0" sz="2400" lang="zh-CN">
              <a:latin typeface="+mn-ea"/>
              <a:ea typeface="+mn-ea"/>
            </a:endParaRPr>
          </a:p>
        </p:txBody>
      </p:sp>
      <p:sp>
        <p:nvSpPr>
          <p:cNvPr id="1049074" name="文本框 8"/>
          <p:cNvSpPr txBox="1"/>
          <p:nvPr>
            <p:custDataLst>
              <p:tags r:id="rId10"/>
            </p:custDataLst>
          </p:nvPr>
        </p:nvSpPr>
        <p:spPr>
          <a:xfrm>
            <a:off x="1017942" y="5201298"/>
            <a:ext cx="10620205" cy="97599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优势：提高识别准确率、降低人工成本、提高工作效率等</a:t>
            </a:r>
            <a:endParaRPr altLang="en-US" dirty="0" sz="2400" lang="zh-CN">
              <a:latin typeface="+mn-ea"/>
              <a:ea typeface="+mn-ea"/>
            </a:endParaRPr>
          </a:p>
        </p:txBody>
      </p:sp>
      <p:sp>
        <p:nvSpPr>
          <p:cNvPr id="1049076" name="文本框 13"/>
          <p:cNvSpPr txBox="1"/>
          <p:nvPr>
            <p:custDataLst>
              <p:tags r:id="rId11"/>
            </p:custDataLst>
          </p:nvPr>
        </p:nvSpPr>
        <p:spPr>
          <a:xfrm>
            <a:off x="1017942" y="1364400"/>
            <a:ext cx="10620205" cy="97680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定义：智能识别是一种基于人工智能技术的自动识别和分类技术</a:t>
            </a:r>
            <a:endParaRPr altLang="en-US" dirty="0" sz="2400" lang="zh-CN">
              <a:latin typeface="+mn-ea"/>
              <a:ea typeface="+mn-ea"/>
            </a:endParaRPr>
          </a:p>
        </p:txBody>
      </p:sp>
      <p:sp>
        <p:nvSpPr>
          <p:cNvPr id="1049078" name="文本框 14"/>
          <p:cNvSpPr txBox="1"/>
          <p:nvPr>
            <p:custDataLst>
              <p:tags r:id="rId12"/>
            </p:custDataLst>
          </p:nvPr>
        </p:nvSpPr>
        <p:spPr>
          <a:xfrm>
            <a:off x="1017942" y="2653247"/>
            <a:ext cx="10620205" cy="97599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分类：图像识别、语音识别、文字识别等</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07" name=""/>
        <p:cNvGrpSpPr/>
        <p:nvPr/>
      </p:nvGrpSpPr>
      <p:grpSpPr>
        <a:xfrm>
          <a:off x="0" y="0"/>
          <a:ext cx="0" cy="0"/>
          <a:chOff x="0" y="0"/>
          <a:chExt cx="0" cy="0"/>
        </a:xfrm>
      </p:grpSpPr>
      <p:sp>
        <p:nvSpPr>
          <p:cNvPr id="1049116" name="标题 1"/>
          <p:cNvSpPr>
            <a:spLocks noGrp="1"/>
          </p:cNvSpPr>
          <p:nvPr>
            <p:ph type="title"/>
          </p:nvPr>
        </p:nvSpPr>
        <p:spPr/>
        <p:txBody>
          <a:bodyPr/>
          <a:p>
            <a:r>
              <a:rPr altLang="en-US" lang="zh-CN"/>
              <a:t>智能识别的分类</a:t>
            </a:r>
            <a:endParaRPr altLang="en-US" lang="zh-CN"/>
          </a:p>
        </p:txBody>
      </p:sp>
      <p:sp>
        <p:nvSpPr>
          <p:cNvPr id="1049118" name="圆角矩形 26"/>
          <p:cNvSpPr/>
          <p:nvPr>
            <p:custDataLst>
              <p:tags r:id="rId1"/>
            </p:custDataLst>
          </p:nvPr>
        </p:nvSpPr>
        <p:spPr>
          <a:xfrm>
            <a:off x="551935"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20" name="圆角矩形 28"/>
          <p:cNvSpPr/>
          <p:nvPr>
            <p:custDataLst>
              <p:tags r:id="rId2"/>
            </p:custDataLst>
          </p:nvPr>
        </p:nvSpPr>
        <p:spPr>
          <a:xfrm>
            <a:off x="554503"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49122" name="文本框 31"/>
          <p:cNvSpPr txBox="1"/>
          <p:nvPr>
            <p:custDataLst>
              <p:tags r:id="rId3"/>
            </p:custDataLst>
          </p:nvPr>
        </p:nvSpPr>
        <p:spPr>
          <a:xfrm>
            <a:off x="708594" y="2174232"/>
            <a:ext cx="2307652" cy="3442095"/>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图像识别：通过图像处理和计算机视觉技术识别图像中的对象</a:t>
            </a:r>
            <a:endParaRPr altLang="en-US" dirty="0" sz="2000" lang="zh-CN" spc="200">
              <a:solidFill>
                <a:schemeClr val="tx1">
                  <a:lumMod val="85000"/>
                  <a:lumOff val="15000"/>
                </a:schemeClr>
              </a:solidFill>
              <a:latin typeface="+mn-ea"/>
              <a:sym typeface="+mn-ea"/>
            </a:endParaRPr>
          </a:p>
        </p:txBody>
      </p:sp>
      <p:sp>
        <p:nvSpPr>
          <p:cNvPr id="1049124" name="圆角矩形 29"/>
          <p:cNvSpPr/>
          <p:nvPr>
            <p:custDataLst>
              <p:tags r:id="rId4"/>
            </p:custDataLst>
          </p:nvPr>
        </p:nvSpPr>
        <p:spPr>
          <a:xfrm>
            <a:off x="3374368"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26" name="圆角矩形 32"/>
          <p:cNvSpPr/>
          <p:nvPr>
            <p:custDataLst>
              <p:tags r:id="rId5"/>
            </p:custDataLst>
          </p:nvPr>
        </p:nvSpPr>
        <p:spPr>
          <a:xfrm>
            <a:off x="3376936"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128" name="文本框 34"/>
          <p:cNvSpPr txBox="1"/>
          <p:nvPr>
            <p:custDataLst>
              <p:tags r:id="rId6"/>
            </p:custDataLst>
          </p:nvPr>
        </p:nvSpPr>
        <p:spPr>
          <a:xfrm>
            <a:off x="3533595" y="2174232"/>
            <a:ext cx="2304824" cy="344345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语音识别：将语音转换为文本，实现语音到文本的转换</a:t>
            </a:r>
            <a:endParaRPr altLang="en-US" dirty="0" sz="2000" lang="zh-CN" spc="200">
              <a:solidFill>
                <a:schemeClr val="tx1">
                  <a:lumMod val="85000"/>
                  <a:lumOff val="15000"/>
                </a:schemeClr>
              </a:solidFill>
              <a:latin typeface="+mn-ea"/>
              <a:sym typeface="+mn-ea"/>
            </a:endParaRPr>
          </a:p>
        </p:txBody>
      </p:sp>
      <p:sp>
        <p:nvSpPr>
          <p:cNvPr id="1049130" name="圆角矩形 3"/>
          <p:cNvSpPr/>
          <p:nvPr>
            <p:custDataLst>
              <p:tags r:id="rId7"/>
            </p:custDataLst>
          </p:nvPr>
        </p:nvSpPr>
        <p:spPr>
          <a:xfrm>
            <a:off x="6196801"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32" name="圆角矩形 4"/>
          <p:cNvSpPr/>
          <p:nvPr>
            <p:custDataLst>
              <p:tags r:id="rId8"/>
            </p:custDataLst>
          </p:nvPr>
        </p:nvSpPr>
        <p:spPr>
          <a:xfrm>
            <a:off x="6199369"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134" name="文本框 5"/>
          <p:cNvSpPr txBox="1"/>
          <p:nvPr>
            <p:custDataLst>
              <p:tags r:id="rId9"/>
            </p:custDataLst>
          </p:nvPr>
        </p:nvSpPr>
        <p:spPr>
          <a:xfrm>
            <a:off x="6355387" y="2174232"/>
            <a:ext cx="2304824" cy="344345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自然语言处理：通过自然语言处理技术识别和理解文本中的语义和上下文</a:t>
            </a:r>
            <a:endParaRPr altLang="en-US" dirty="0" sz="2000" lang="zh-CN" spc="200">
              <a:solidFill>
                <a:schemeClr val="tx1">
                  <a:lumMod val="85000"/>
                  <a:lumOff val="15000"/>
                </a:schemeClr>
              </a:solidFill>
              <a:latin typeface="+mn-ea"/>
              <a:sym typeface="+mn-ea"/>
            </a:endParaRPr>
          </a:p>
        </p:txBody>
      </p:sp>
      <p:sp>
        <p:nvSpPr>
          <p:cNvPr id="1049136" name="圆角矩形 8"/>
          <p:cNvSpPr/>
          <p:nvPr>
            <p:custDataLst>
              <p:tags r:id="rId10"/>
            </p:custDataLst>
          </p:nvPr>
        </p:nvSpPr>
        <p:spPr>
          <a:xfrm>
            <a:off x="9019234"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38" name="圆角矩形 9"/>
          <p:cNvSpPr/>
          <p:nvPr>
            <p:custDataLst>
              <p:tags r:id="rId11"/>
            </p:custDataLst>
          </p:nvPr>
        </p:nvSpPr>
        <p:spPr>
          <a:xfrm>
            <a:off x="9021803"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140" name="文本框 10"/>
          <p:cNvSpPr txBox="1"/>
          <p:nvPr>
            <p:custDataLst>
              <p:tags r:id="rId12"/>
            </p:custDataLst>
          </p:nvPr>
        </p:nvSpPr>
        <p:spPr>
          <a:xfrm>
            <a:off x="9177820" y="2174232"/>
            <a:ext cx="2304824" cy="344345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生物特征识别：通过人体生物特征如指纹、面部、虹膜等识别个体身份</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15" name=""/>
        <p:cNvGrpSpPr/>
        <p:nvPr/>
      </p:nvGrpSpPr>
      <p:grpSpPr>
        <a:xfrm>
          <a:off x="0" y="0"/>
          <a:ext cx="0" cy="0"/>
          <a:chOff x="0" y="0"/>
          <a:chExt cx="0" cy="0"/>
        </a:xfrm>
      </p:grpSpPr>
      <p:sp>
        <p:nvSpPr>
          <p:cNvPr id="1049178" name="标题"/>
          <p:cNvSpPr>
            <a:spLocks noGrp="1"/>
          </p:cNvSpPr>
          <p:nvPr>
            <p:ph type="title"/>
            <p:custDataLst>
              <p:tags r:id="rId1"/>
            </p:custDataLst>
          </p:nvPr>
        </p:nvSpPr>
        <p:spPr>
          <a:xfrm>
            <a:off x="996464" y="3446585"/>
            <a:ext cx="8428889" cy="1152000"/>
          </a:xfrm>
        </p:spPr>
        <p:txBody>
          <a:bodyPr>
            <a:normAutofit fontScale="93704"/>
          </a:bodyPr>
          <a:p>
            <a:r>
              <a:rPr altLang="en-US" dirty="0" lang="zh-CN">
                <a:solidFill>
                  <a:schemeClr val="lt1">
                    <a:lumMod val="100000"/>
                  </a:schemeClr>
                </a:solidFill>
              </a:rPr>
              <a:t>人工智能在智能识别中的应用</a:t>
            </a:r>
            <a:endParaRPr altLang="en-US" dirty="0" lang="zh-CN">
              <a:solidFill>
                <a:schemeClr val="lt1">
                  <a:lumMod val="100000"/>
                </a:schemeClr>
              </a:solidFill>
            </a:endParaRPr>
          </a:p>
        </p:txBody>
      </p:sp>
      <p:sp>
        <p:nvSpPr>
          <p:cNvPr id="1049180" name="节编号"/>
          <p:cNvSpPr>
            <a:spLocks noGrp="1"/>
          </p:cNvSpPr>
          <p:nvPr>
            <p:ph type="body" sz="quarter" idx="13"/>
            <p:custDataLst>
              <p:tags r:id="rId2"/>
            </p:custDataLst>
          </p:nvPr>
        </p:nvSpPr>
        <p:spPr>
          <a:xfrm>
            <a:off x="996464" y="1954175"/>
            <a:ext cx="8428889" cy="1224000"/>
          </a:xfrm>
        </p:spPr>
        <p:txBody>
          <a:bodyPr/>
          <a:p>
            <a:r>
              <a:rPr altLang="zh-CN" dirty="0" lang="en-US"/>
              <a:t>PART 03</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31" name=""/>
        <p:cNvGrpSpPr/>
        <p:nvPr/>
      </p:nvGrpSpPr>
      <p:grpSpPr>
        <a:xfrm>
          <a:off x="0" y="0"/>
          <a:ext cx="0" cy="0"/>
          <a:chOff x="0" y="0"/>
          <a:chExt cx="0" cy="0"/>
        </a:xfrm>
      </p:grpSpPr>
      <p:sp>
        <p:nvSpPr>
          <p:cNvPr id="1049254" name="标题 1"/>
          <p:cNvSpPr>
            <a:spLocks noGrp="1"/>
          </p:cNvSpPr>
          <p:nvPr>
            <p:ph type="title"/>
          </p:nvPr>
        </p:nvSpPr>
        <p:spPr/>
        <p:txBody>
          <a:bodyPr/>
          <a:p>
            <a:r>
              <a:rPr altLang="en-US" lang="zh-CN"/>
              <a:t>图像识别</a:t>
            </a:r>
            <a:endParaRPr altLang="en-US" lang="zh-CN"/>
          </a:p>
        </p:txBody>
      </p:sp>
      <p:sp>
        <p:nvSpPr>
          <p:cNvPr id="1049256"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58"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60"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图像识别技术原理</a:t>
            </a:r>
            <a:endParaRPr altLang="en-US" dirty="0" sz="2000" lang="zh-CN" spc="150">
              <a:solidFill>
                <a:schemeClr val="tx1">
                  <a:lumMod val="85000"/>
                  <a:lumOff val="15000"/>
                </a:schemeClr>
              </a:solidFill>
              <a:latin typeface="+mn-ea"/>
              <a:sym typeface="+mn-ea"/>
            </a:endParaRPr>
          </a:p>
        </p:txBody>
      </p:sp>
      <p:sp>
        <p:nvSpPr>
          <p:cNvPr id="1049262"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64"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66"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图像识别在智能识别中的应用</a:t>
            </a:r>
            <a:endParaRPr altLang="en-US" dirty="0" sz="2000" lang="zh-CN" spc="150">
              <a:solidFill>
                <a:schemeClr val="tx1">
                  <a:lumMod val="85000"/>
                  <a:lumOff val="15000"/>
                </a:schemeClr>
              </a:solidFill>
              <a:latin typeface="+mn-ea"/>
              <a:sym typeface="+mn-ea"/>
            </a:endParaRPr>
          </a:p>
        </p:txBody>
      </p:sp>
      <p:sp>
        <p:nvSpPr>
          <p:cNvPr id="1049268"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70"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72"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图像识别的优势与局限性</a:t>
            </a:r>
            <a:endParaRPr altLang="en-US" dirty="0" sz="2000" lang="zh-CN" spc="150">
              <a:solidFill>
                <a:schemeClr val="tx1">
                  <a:lumMod val="85000"/>
                  <a:lumOff val="15000"/>
                </a:schemeClr>
              </a:solidFill>
              <a:latin typeface="+mn-ea"/>
              <a:sym typeface="+mn-ea"/>
            </a:endParaRPr>
          </a:p>
        </p:txBody>
      </p:sp>
      <p:sp>
        <p:nvSpPr>
          <p:cNvPr id="1049274"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76"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78"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图像识别技术的发展趋势</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39" name=""/>
        <p:cNvGrpSpPr/>
        <p:nvPr/>
      </p:nvGrpSpPr>
      <p:grpSpPr>
        <a:xfrm>
          <a:off x="0" y="0"/>
          <a:ext cx="0" cy="0"/>
          <a:chOff x="0" y="0"/>
          <a:chExt cx="0" cy="0"/>
        </a:xfrm>
      </p:grpSpPr>
      <p:sp>
        <p:nvSpPr>
          <p:cNvPr id="1049316" name="标题 1"/>
          <p:cNvSpPr>
            <a:spLocks noGrp="1"/>
          </p:cNvSpPr>
          <p:nvPr>
            <p:ph type="title"/>
          </p:nvPr>
        </p:nvSpPr>
        <p:spPr/>
        <p:txBody>
          <a:bodyPr/>
          <a:p>
            <a:r>
              <a:rPr altLang="en-US" lang="zh-CN"/>
              <a:t>语音识别</a:t>
            </a:r>
            <a:endParaRPr altLang="en-US" lang="zh-CN"/>
          </a:p>
        </p:txBody>
      </p:sp>
      <p:sp>
        <p:nvSpPr>
          <p:cNvPr id="1049318"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320"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22"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lnSpcReduction="10000"/>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定义：语音识别技术是将人类语音中的词汇内容转换为计算机可读的文本信息</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324"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326"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28"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应用场景：语音助手、智能客服、语音搜索等</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330"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332"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lnSpcReduction="20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技术原理：基于深度学习和神经网络技术，通过分析语音信号的特征，将语音转换为文本</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334"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36"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338"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40"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优势：方便快捷、自然交互、无需手动输入等</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47" name=""/>
        <p:cNvGrpSpPr/>
        <p:nvPr/>
      </p:nvGrpSpPr>
      <p:grpSpPr>
        <a:xfrm>
          <a:off x="0" y="0"/>
          <a:ext cx="0" cy="0"/>
          <a:chOff x="0" y="0"/>
          <a:chExt cx="0" cy="0"/>
        </a:xfrm>
      </p:grpSpPr>
      <p:sp>
        <p:nvSpPr>
          <p:cNvPr id="1049378" name="标题 1"/>
          <p:cNvSpPr>
            <a:spLocks noGrp="1"/>
          </p:cNvSpPr>
          <p:nvPr>
            <p:ph type="title"/>
          </p:nvPr>
        </p:nvSpPr>
        <p:spPr/>
        <p:txBody>
          <a:bodyPr/>
          <a:p>
            <a:r>
              <a:rPr altLang="en-US" lang="zh-CN"/>
              <a:t>自然语言处理</a:t>
            </a:r>
            <a:endParaRPr altLang="en-US" lang="zh-CN"/>
          </a:p>
        </p:txBody>
      </p:sp>
      <p:sp>
        <p:nvSpPr>
          <p:cNvPr id="1049380" name="五边形 30"/>
          <p:cNvSpPr/>
          <p:nvPr>
            <p:custDataLst>
              <p:tags r:id="rId1"/>
            </p:custDataLst>
          </p:nvPr>
        </p:nvSpPr>
        <p:spPr>
          <a:xfrm>
            <a:off x="551935" y="3187953"/>
            <a:ext cx="2938840" cy="1194600"/>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82" name="燕尾形 36"/>
          <p:cNvSpPr/>
          <p:nvPr>
            <p:custDataLst>
              <p:tags r:id="rId2"/>
            </p:custDataLst>
          </p:nvPr>
        </p:nvSpPr>
        <p:spPr>
          <a:xfrm>
            <a:off x="3192348" y="3187953"/>
            <a:ext cx="2938840" cy="1194600"/>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84" name="燕尾形 37"/>
          <p:cNvSpPr/>
          <p:nvPr>
            <p:custDataLst>
              <p:tags r:id="rId3"/>
            </p:custDataLst>
          </p:nvPr>
        </p:nvSpPr>
        <p:spPr>
          <a:xfrm>
            <a:off x="8473173" y="3187953"/>
            <a:ext cx="2938840" cy="1194600"/>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86" name="燕尾形 38"/>
          <p:cNvSpPr/>
          <p:nvPr>
            <p:custDataLst>
              <p:tags r:id="rId4"/>
            </p:custDataLst>
          </p:nvPr>
        </p:nvSpPr>
        <p:spPr>
          <a:xfrm>
            <a:off x="5832761" y="3187953"/>
            <a:ext cx="2938840" cy="1194600"/>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88" name="文本框 3"/>
          <p:cNvSpPr txBox="1"/>
          <p:nvPr>
            <p:custDataLst>
              <p:tags r:id="rId5"/>
            </p:custDataLst>
          </p:nvPr>
        </p:nvSpPr>
        <p:spPr>
          <a:xfrm>
            <a:off x="3130881" y="4637330"/>
            <a:ext cx="3169564" cy="138880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自然语言处理的技术原理</a:t>
            </a:r>
            <a:endParaRPr altLang="en-US" sz="1400" lang="zh-CN" spc="150">
              <a:solidFill>
                <a:schemeClr val="tx1"/>
              </a:solidFill>
              <a:effectLst/>
              <a:latin typeface="+mn-ea"/>
              <a:sym typeface="+mn-ea"/>
            </a:endParaRPr>
          </a:p>
        </p:txBody>
      </p:sp>
      <p:sp>
        <p:nvSpPr>
          <p:cNvPr id="1049390" name="文本框 6"/>
          <p:cNvSpPr txBox="1"/>
          <p:nvPr>
            <p:custDataLst>
              <p:tags r:id="rId6"/>
            </p:custDataLst>
          </p:nvPr>
        </p:nvSpPr>
        <p:spPr>
          <a:xfrm>
            <a:off x="551935" y="1516761"/>
            <a:ext cx="3169564" cy="14297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自然语言处理在智能识别中的应用</a:t>
            </a:r>
            <a:endParaRPr altLang="en-US" dirty="0" sz="1400" lang="zh-CN" spc="150">
              <a:solidFill>
                <a:schemeClr val="tx1"/>
              </a:solidFill>
              <a:effectLst/>
              <a:latin typeface="+mn-ea"/>
              <a:sym typeface="+mn-ea"/>
            </a:endParaRPr>
          </a:p>
        </p:txBody>
      </p:sp>
      <p:sp>
        <p:nvSpPr>
          <p:cNvPr id="1049392" name="文本框 7"/>
          <p:cNvSpPr txBox="1"/>
          <p:nvPr>
            <p:custDataLst>
              <p:tags r:id="rId7"/>
            </p:custDataLst>
          </p:nvPr>
        </p:nvSpPr>
        <p:spPr>
          <a:xfrm>
            <a:off x="5830979" y="1516761"/>
            <a:ext cx="3169564" cy="14297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自然语言处理在智能识别中的优势</a:t>
            </a:r>
            <a:endParaRPr altLang="en-US" sz="1400" lang="zh-CN" spc="150">
              <a:solidFill>
                <a:schemeClr val="tx1"/>
              </a:solidFill>
              <a:effectLst/>
              <a:latin typeface="+mn-ea"/>
              <a:sym typeface="+mn-ea"/>
            </a:endParaRPr>
          </a:p>
        </p:txBody>
      </p:sp>
      <p:sp>
        <p:nvSpPr>
          <p:cNvPr id="1049394" name="文本框 8"/>
          <p:cNvSpPr txBox="1"/>
          <p:nvPr>
            <p:custDataLst>
              <p:tags r:id="rId8"/>
            </p:custDataLst>
          </p:nvPr>
        </p:nvSpPr>
        <p:spPr>
          <a:xfrm>
            <a:off x="8470501" y="4637330"/>
            <a:ext cx="3169564" cy="138880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自然语言处理在智能识别中的挑战</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55" name=""/>
        <p:cNvGrpSpPr/>
        <p:nvPr/>
      </p:nvGrpSpPr>
      <p:grpSpPr>
        <a:xfrm>
          <a:off x="0" y="0"/>
          <a:ext cx="0" cy="0"/>
          <a:chOff x="0" y="0"/>
          <a:chExt cx="0" cy="0"/>
        </a:xfrm>
      </p:grpSpPr>
      <p:sp>
        <p:nvSpPr>
          <p:cNvPr id="1049432" name="标题 1"/>
          <p:cNvSpPr>
            <a:spLocks noGrp="1"/>
          </p:cNvSpPr>
          <p:nvPr>
            <p:ph type="title"/>
          </p:nvPr>
        </p:nvSpPr>
        <p:spPr/>
        <p:txBody>
          <a:bodyPr/>
          <a:p>
            <a:r>
              <a:rPr altLang="en-US" lang="zh-CN"/>
              <a:t>生物特征识别</a:t>
            </a:r>
            <a:endParaRPr altLang="en-US" lang="zh-CN"/>
          </a:p>
        </p:txBody>
      </p:sp>
      <p:sp>
        <p:nvSpPr>
          <p:cNvPr id="1049434" name="五边形 30"/>
          <p:cNvSpPr/>
          <p:nvPr>
            <p:custDataLst>
              <p:tags r:id="rId1"/>
            </p:custDataLst>
          </p:nvPr>
        </p:nvSpPr>
        <p:spPr>
          <a:xfrm>
            <a:off x="551935" y="3187953"/>
            <a:ext cx="2938840" cy="1194600"/>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36" name="燕尾形 36"/>
          <p:cNvSpPr/>
          <p:nvPr>
            <p:custDataLst>
              <p:tags r:id="rId2"/>
            </p:custDataLst>
          </p:nvPr>
        </p:nvSpPr>
        <p:spPr>
          <a:xfrm>
            <a:off x="3192348" y="3187953"/>
            <a:ext cx="2938840" cy="1194600"/>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38" name="燕尾形 37"/>
          <p:cNvSpPr/>
          <p:nvPr>
            <p:custDataLst>
              <p:tags r:id="rId3"/>
            </p:custDataLst>
          </p:nvPr>
        </p:nvSpPr>
        <p:spPr>
          <a:xfrm>
            <a:off x="8473173" y="3187953"/>
            <a:ext cx="2938840" cy="1194600"/>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40" name="燕尾形 38"/>
          <p:cNvSpPr/>
          <p:nvPr>
            <p:custDataLst>
              <p:tags r:id="rId4"/>
            </p:custDataLst>
          </p:nvPr>
        </p:nvSpPr>
        <p:spPr>
          <a:xfrm>
            <a:off x="5832761" y="3187953"/>
            <a:ext cx="2938840" cy="1194600"/>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42" name="文本框 3"/>
          <p:cNvSpPr txBox="1"/>
          <p:nvPr>
            <p:custDataLst>
              <p:tags r:id="rId5"/>
            </p:custDataLst>
          </p:nvPr>
        </p:nvSpPr>
        <p:spPr>
          <a:xfrm>
            <a:off x="3130881" y="4637330"/>
            <a:ext cx="3169564" cy="138880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生物特征：指纹、面部、虹膜、声纹等</a:t>
            </a:r>
            <a:endParaRPr altLang="en-US" sz="1400" lang="zh-CN" spc="150">
              <a:solidFill>
                <a:schemeClr val="tx1"/>
              </a:solidFill>
              <a:effectLst/>
              <a:latin typeface="+mn-ea"/>
              <a:sym typeface="+mn-ea"/>
            </a:endParaRPr>
          </a:p>
        </p:txBody>
      </p:sp>
      <p:sp>
        <p:nvSpPr>
          <p:cNvPr id="1049444" name="文本框 6"/>
          <p:cNvSpPr txBox="1"/>
          <p:nvPr>
            <p:custDataLst>
              <p:tags r:id="rId6"/>
            </p:custDataLst>
          </p:nvPr>
        </p:nvSpPr>
        <p:spPr>
          <a:xfrm>
            <a:off x="551935" y="1516761"/>
            <a:ext cx="3169564" cy="14297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定义：通过人体生物特征进行身份验证和识别的方法</a:t>
            </a:r>
            <a:endParaRPr altLang="en-US" dirty="0" sz="1400" lang="zh-CN" spc="150">
              <a:solidFill>
                <a:schemeClr val="tx1"/>
              </a:solidFill>
              <a:effectLst/>
              <a:latin typeface="+mn-ea"/>
              <a:sym typeface="+mn-ea"/>
            </a:endParaRPr>
          </a:p>
        </p:txBody>
      </p:sp>
      <p:sp>
        <p:nvSpPr>
          <p:cNvPr id="1049446" name="文本框 7"/>
          <p:cNvSpPr txBox="1"/>
          <p:nvPr>
            <p:custDataLst>
              <p:tags r:id="rId7"/>
            </p:custDataLst>
          </p:nvPr>
        </p:nvSpPr>
        <p:spPr>
          <a:xfrm>
            <a:off x="5830979" y="1516761"/>
            <a:ext cx="3169564" cy="14297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应用场景：安全系统、门禁系统、移动支付等</a:t>
            </a:r>
            <a:endParaRPr altLang="en-US" sz="1400" lang="zh-CN" spc="150">
              <a:solidFill>
                <a:schemeClr val="tx1"/>
              </a:solidFill>
              <a:effectLst/>
              <a:latin typeface="+mn-ea"/>
              <a:sym typeface="+mn-ea"/>
            </a:endParaRPr>
          </a:p>
        </p:txBody>
      </p:sp>
      <p:sp>
        <p:nvSpPr>
          <p:cNvPr id="1049448" name="文本框 8"/>
          <p:cNvSpPr txBox="1"/>
          <p:nvPr>
            <p:custDataLst>
              <p:tags r:id="rId8"/>
            </p:custDataLst>
          </p:nvPr>
        </p:nvSpPr>
        <p:spPr>
          <a:xfrm>
            <a:off x="8470501" y="4637330"/>
            <a:ext cx="3169564" cy="138880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技术原理：利用计算机视觉、深度学习等技术对生物特征进行提取和比对</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63" name=""/>
        <p:cNvGrpSpPr/>
        <p:nvPr/>
      </p:nvGrpSpPr>
      <p:grpSpPr>
        <a:xfrm>
          <a:off x="0" y="0"/>
          <a:ext cx="0" cy="0"/>
          <a:chOff x="0" y="0"/>
          <a:chExt cx="0" cy="0"/>
        </a:xfrm>
      </p:grpSpPr>
      <p:sp>
        <p:nvSpPr>
          <p:cNvPr id="1049486" name="标题"/>
          <p:cNvSpPr>
            <a:spLocks noGrp="1"/>
          </p:cNvSpPr>
          <p:nvPr>
            <p:ph type="title"/>
            <p:custDataLst>
              <p:tags r:id="rId1"/>
            </p:custDataLst>
          </p:nvPr>
        </p:nvSpPr>
        <p:spPr>
          <a:xfrm>
            <a:off x="996464" y="3446585"/>
            <a:ext cx="8428889" cy="1152000"/>
          </a:xfrm>
        </p:spPr>
        <p:txBody>
          <a:bodyPr>
            <a:normAutofit fontScale="93704"/>
          </a:bodyPr>
          <a:p>
            <a:r>
              <a:rPr altLang="en-US" dirty="0" lang="zh-CN">
                <a:solidFill>
                  <a:schemeClr val="lt1">
                    <a:lumMod val="100000"/>
                  </a:schemeClr>
                </a:solidFill>
              </a:rPr>
              <a:t>人工智能在智能识别中的优势</a:t>
            </a:r>
            <a:endParaRPr altLang="en-US" dirty="0" lang="zh-CN">
              <a:solidFill>
                <a:schemeClr val="lt1">
                  <a:lumMod val="100000"/>
                </a:schemeClr>
              </a:solidFill>
            </a:endParaRPr>
          </a:p>
        </p:txBody>
      </p:sp>
      <p:sp>
        <p:nvSpPr>
          <p:cNvPr id="1049488" name="节编号"/>
          <p:cNvSpPr>
            <a:spLocks noGrp="1"/>
          </p:cNvSpPr>
          <p:nvPr>
            <p:ph type="body" sz="quarter" idx="13"/>
            <p:custDataLst>
              <p:tags r:id="rId2"/>
            </p:custDataLst>
          </p:nvPr>
        </p:nvSpPr>
        <p:spPr>
          <a:xfrm>
            <a:off x="996464" y="1954175"/>
            <a:ext cx="8428889" cy="1224000"/>
          </a:xfrm>
        </p:spPr>
        <p:txBody>
          <a:bodyPr/>
          <a:p>
            <a:r>
              <a:rPr altLang="zh-CN" dirty="0" lang="en-US"/>
              <a:t>PART 04</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79" name=""/>
        <p:cNvGrpSpPr/>
        <p:nvPr/>
      </p:nvGrpSpPr>
      <p:grpSpPr>
        <a:xfrm>
          <a:off x="0" y="0"/>
          <a:ext cx="0" cy="0"/>
          <a:chOff x="0" y="0"/>
          <a:chExt cx="0" cy="0"/>
        </a:xfrm>
      </p:grpSpPr>
      <p:sp>
        <p:nvSpPr>
          <p:cNvPr id="1049562" name="标题 1"/>
          <p:cNvSpPr>
            <a:spLocks noGrp="1"/>
          </p:cNvSpPr>
          <p:nvPr>
            <p:ph type="title"/>
          </p:nvPr>
        </p:nvSpPr>
        <p:spPr/>
        <p:txBody>
          <a:bodyPr/>
          <a:p>
            <a:r>
              <a:rPr altLang="en-US" lang="zh-CN"/>
              <a:t>提高识别准确率</a:t>
            </a:r>
            <a:endParaRPr altLang="en-US" lang="zh-CN"/>
          </a:p>
        </p:txBody>
      </p:sp>
      <p:sp>
        <p:nvSpPr>
          <p:cNvPr id="1049564"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66"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人工智能技术能够通过深度学习和模式识别算法，提高图像和语音识别的准确率。</a:t>
            </a:r>
            <a:endParaRPr altLang="en-US" dirty="0" sz="2000" lang="zh-CN" spc="150">
              <a:solidFill>
                <a:schemeClr val="tx1">
                  <a:lumMod val="75000"/>
                  <a:lumOff val="25000"/>
                </a:schemeClr>
              </a:solidFill>
              <a:latin typeface="+mn-ea"/>
              <a:sym typeface="+mn-ea"/>
            </a:endParaRPr>
          </a:p>
        </p:txBody>
      </p:sp>
      <p:sp>
        <p:nvSpPr>
          <p:cNvPr id="1049568"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70"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72"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人工智能技术能够自动处理大量数据，减少人为干扰，提高识别的客观性和准确性。</a:t>
            </a:r>
            <a:endParaRPr altLang="en-US" dirty="0" sz="2000" lang="zh-CN" spc="150">
              <a:solidFill>
                <a:schemeClr val="tx1">
                  <a:lumMod val="75000"/>
                  <a:lumOff val="25000"/>
                </a:schemeClr>
              </a:solidFill>
              <a:latin typeface="+mn-ea"/>
              <a:sym typeface="+mn-ea"/>
            </a:endParaRPr>
          </a:p>
        </p:txBody>
      </p:sp>
      <p:sp>
        <p:nvSpPr>
          <p:cNvPr id="1049574"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76"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78"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人工智能技术能够自适应地学习和改进，不断优化识别算法，提高识别准确率。</a:t>
            </a:r>
            <a:endParaRPr altLang="en-US" dirty="0" sz="2000" lang="zh-CN" spc="150">
              <a:solidFill>
                <a:schemeClr val="tx1">
                  <a:lumMod val="75000"/>
                  <a:lumOff val="25000"/>
                </a:schemeClr>
              </a:solidFill>
              <a:latin typeface="+mn-ea"/>
              <a:sym typeface="+mn-ea"/>
            </a:endParaRPr>
          </a:p>
        </p:txBody>
      </p:sp>
      <p:sp>
        <p:nvSpPr>
          <p:cNvPr id="1049580" name="矩形 44"/>
          <p:cNvSpPr/>
          <p:nvPr>
            <p:custDataLst>
              <p:tags r:id="rId9"/>
            </p:custDataLst>
          </p:nvPr>
        </p:nvSpPr>
        <p:spPr>
          <a:xfrm>
            <a:off x="6481974"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82"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84"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人工智能技术能够处理复杂的场景和环境，提高在各种情况下的识别准确率。</a:t>
            </a:r>
            <a:endParaRPr altLang="en-US" dirty="0" sz="2000" lang="zh-CN" spc="150">
              <a:solidFill>
                <a:schemeClr val="tx1">
                  <a:lumMod val="75000"/>
                  <a:lumOff val="25000"/>
                </a:schemeClr>
              </a:solidFill>
              <a:latin typeface="+mn-ea"/>
              <a:sym typeface="+mn-ea"/>
            </a:endParaRPr>
          </a:p>
        </p:txBody>
      </p:sp>
      <p:sp>
        <p:nvSpPr>
          <p:cNvPr id="1049586"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87" name=""/>
        <p:cNvGrpSpPr/>
        <p:nvPr/>
      </p:nvGrpSpPr>
      <p:grpSpPr>
        <a:xfrm>
          <a:off x="0" y="0"/>
          <a:ext cx="0" cy="0"/>
          <a:chOff x="0" y="0"/>
          <a:chExt cx="0" cy="0"/>
        </a:xfrm>
      </p:grpSpPr>
      <p:sp>
        <p:nvSpPr>
          <p:cNvPr id="1049624" name="标题 1"/>
          <p:cNvSpPr>
            <a:spLocks noGrp="1"/>
          </p:cNvSpPr>
          <p:nvPr>
            <p:ph type="title"/>
          </p:nvPr>
        </p:nvSpPr>
        <p:spPr/>
        <p:txBody>
          <a:bodyPr/>
          <a:p>
            <a:r>
              <a:rPr altLang="en-US" lang="zh-CN"/>
              <a:t>降低人工干预成本</a:t>
            </a:r>
            <a:endParaRPr altLang="en-US" lang="zh-CN"/>
          </a:p>
        </p:txBody>
      </p:sp>
      <p:sp>
        <p:nvSpPr>
          <p:cNvPr id="1049626"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28"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30"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32"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减少错误：人工智能能够减少人为因素导致的错误，提高识别准确率，降低纠错成本</a:t>
            </a:r>
            <a:endParaRPr altLang="zh-CN" dirty="0" lang="en-US">
              <a:solidFill>
                <a:schemeClr val="dk1">
                  <a:lumMod val="80000"/>
                  <a:lumOff val="20000"/>
                </a:schemeClr>
              </a:solidFill>
              <a:latin typeface="+mn-ea"/>
              <a:sym typeface="+mn-ea"/>
            </a:endParaRPr>
          </a:p>
        </p:txBody>
      </p:sp>
      <p:sp>
        <p:nvSpPr>
          <p:cNvPr id="1049634"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36"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38"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40"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自动化处理：人工智能能够自动识别、分类和处理数据，减少人工干预，降低成本</a:t>
            </a:r>
            <a:endParaRPr altLang="en-US" dirty="0" lang="zh-CN">
              <a:solidFill>
                <a:schemeClr val="dk1">
                  <a:lumMod val="80000"/>
                  <a:lumOff val="20000"/>
                </a:schemeClr>
              </a:solidFill>
              <a:latin typeface="+mn-ea"/>
              <a:sym typeface="+mn-ea"/>
            </a:endParaRPr>
          </a:p>
        </p:txBody>
      </p:sp>
      <p:sp>
        <p:nvSpPr>
          <p:cNvPr id="1049642"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44"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46"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48"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提高效率：人工智能能够快速、准确地识别目标，提高工作效率，降低人力成本</a:t>
            </a:r>
            <a:endParaRPr altLang="en-US" dirty="0" sz="1600" lang="zh-CN">
              <a:solidFill>
                <a:schemeClr val="dk1">
                  <a:lumMod val="80000"/>
                  <a:lumOff val="20000"/>
                </a:schemeClr>
              </a:solidFill>
              <a:latin typeface="+mn-ea"/>
              <a:sym typeface="+mn-ea"/>
            </a:endParaRPr>
          </a:p>
        </p:txBody>
      </p:sp>
      <p:sp>
        <p:nvSpPr>
          <p:cNvPr id="1049650"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52"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54"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56"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适应性强：人工智能能够适应各种复杂环境和场景，降低对人工干预的依赖，降低成本</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95" name=""/>
        <p:cNvGrpSpPr/>
        <p:nvPr/>
      </p:nvGrpSpPr>
      <p:grpSpPr>
        <a:xfrm>
          <a:off x="0" y="0"/>
          <a:ext cx="0" cy="0"/>
          <a:chOff x="0" y="0"/>
          <a:chExt cx="0" cy="0"/>
        </a:xfrm>
      </p:grpSpPr>
      <p:sp>
        <p:nvSpPr>
          <p:cNvPr id="1049694" name="标题 1"/>
          <p:cNvSpPr>
            <a:spLocks noGrp="1"/>
          </p:cNvSpPr>
          <p:nvPr>
            <p:ph type="title"/>
          </p:nvPr>
        </p:nvSpPr>
        <p:spPr/>
        <p:txBody>
          <a:bodyPr/>
          <a:p>
            <a:r>
              <a:rPr altLang="en-US" lang="zh-CN"/>
              <a:t>实现自动化处理</a:t>
            </a:r>
            <a:endParaRPr altLang="en-US" lang="zh-CN"/>
          </a:p>
        </p:txBody>
      </p:sp>
      <p:sp>
        <p:nvSpPr>
          <p:cNvPr id="1049696" name="圆角矩形 3"/>
          <p:cNvSpPr/>
          <p:nvPr>
            <p:custDataLst>
              <p:tags r:id="rId1"/>
            </p:custDataLst>
          </p:nvPr>
        </p:nvSpPr>
        <p:spPr>
          <a:xfrm rot="16200000">
            <a:off x="5606883" y="-3689814"/>
            <a:ext cx="976802" cy="1108569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98" name="圆角矩形 4"/>
          <p:cNvSpPr/>
          <p:nvPr>
            <p:custDataLst>
              <p:tags r:id="rId2"/>
            </p:custDataLst>
          </p:nvPr>
        </p:nvSpPr>
        <p:spPr>
          <a:xfrm rot="16200000">
            <a:off x="137659" y="1779409"/>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00" name="圆角矩形 5"/>
          <p:cNvSpPr/>
          <p:nvPr>
            <p:custDataLst>
              <p:tags r:id="rId3"/>
            </p:custDataLst>
          </p:nvPr>
        </p:nvSpPr>
        <p:spPr>
          <a:xfrm rot="16200000">
            <a:off x="5608171" y="-2402901"/>
            <a:ext cx="976802" cy="1108649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02" name="圆角矩形 6"/>
          <p:cNvSpPr/>
          <p:nvPr>
            <p:custDataLst>
              <p:tags r:id="rId4"/>
            </p:custDataLst>
          </p:nvPr>
        </p:nvSpPr>
        <p:spPr>
          <a:xfrm rot="16200000">
            <a:off x="138948" y="3066967"/>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04" name="圆角矩形 9"/>
          <p:cNvSpPr/>
          <p:nvPr>
            <p:custDataLst>
              <p:tags r:id="rId5"/>
            </p:custDataLst>
          </p:nvPr>
        </p:nvSpPr>
        <p:spPr>
          <a:xfrm rot="16200000">
            <a:off x="5606883" y="-1140475"/>
            <a:ext cx="976802" cy="1108569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06" name="圆角矩形 10"/>
          <p:cNvSpPr/>
          <p:nvPr>
            <p:custDataLst>
              <p:tags r:id="rId6"/>
            </p:custDataLst>
          </p:nvPr>
        </p:nvSpPr>
        <p:spPr>
          <a:xfrm rot="16200000">
            <a:off x="137659" y="4328749"/>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08" name="圆角矩形 11"/>
          <p:cNvSpPr/>
          <p:nvPr>
            <p:custDataLst>
              <p:tags r:id="rId7"/>
            </p:custDataLst>
          </p:nvPr>
        </p:nvSpPr>
        <p:spPr>
          <a:xfrm rot="16200000">
            <a:off x="5608171" y="145795"/>
            <a:ext cx="976802" cy="1108649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10" name="圆角矩形 12"/>
          <p:cNvSpPr/>
          <p:nvPr>
            <p:custDataLst>
              <p:tags r:id="rId8"/>
            </p:custDataLst>
          </p:nvPr>
        </p:nvSpPr>
        <p:spPr>
          <a:xfrm rot="16200000">
            <a:off x="138948" y="5615663"/>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12" name="文本框 7"/>
          <p:cNvSpPr txBox="1"/>
          <p:nvPr>
            <p:custDataLst>
              <p:tags r:id="rId9"/>
            </p:custDataLst>
          </p:nvPr>
        </p:nvSpPr>
        <p:spPr>
          <a:xfrm>
            <a:off x="1017942" y="3913740"/>
            <a:ext cx="10620205" cy="97680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实现24小时不间断工作</a:t>
            </a:r>
            <a:endParaRPr altLang="en-US" dirty="0" sz="2400" lang="zh-CN">
              <a:latin typeface="+mn-ea"/>
              <a:ea typeface="+mn-ea"/>
            </a:endParaRPr>
          </a:p>
        </p:txBody>
      </p:sp>
      <p:sp>
        <p:nvSpPr>
          <p:cNvPr id="1049714" name="文本框 8"/>
          <p:cNvSpPr txBox="1"/>
          <p:nvPr>
            <p:custDataLst>
              <p:tags r:id="rId10"/>
            </p:custDataLst>
          </p:nvPr>
        </p:nvSpPr>
        <p:spPr>
          <a:xfrm>
            <a:off x="1017942" y="5201298"/>
            <a:ext cx="10620205" cy="97599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适应大规模数据处理需求</a:t>
            </a:r>
            <a:endParaRPr altLang="en-US" dirty="0" sz="2400" lang="zh-CN">
              <a:latin typeface="+mn-ea"/>
              <a:ea typeface="+mn-ea"/>
            </a:endParaRPr>
          </a:p>
        </p:txBody>
      </p:sp>
      <p:sp>
        <p:nvSpPr>
          <p:cNvPr id="1049716" name="文本框 13"/>
          <p:cNvSpPr txBox="1"/>
          <p:nvPr>
            <p:custDataLst>
              <p:tags r:id="rId11"/>
            </p:custDataLst>
          </p:nvPr>
        </p:nvSpPr>
        <p:spPr>
          <a:xfrm>
            <a:off x="1017942" y="1364400"/>
            <a:ext cx="10620205" cy="97680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减少人工干预，提高处理效率</a:t>
            </a:r>
            <a:endParaRPr altLang="en-US" dirty="0" sz="2400" lang="zh-CN">
              <a:latin typeface="+mn-ea"/>
              <a:ea typeface="+mn-ea"/>
            </a:endParaRPr>
          </a:p>
        </p:txBody>
      </p:sp>
      <p:sp>
        <p:nvSpPr>
          <p:cNvPr id="1049718" name="文本框 14"/>
          <p:cNvSpPr txBox="1"/>
          <p:nvPr>
            <p:custDataLst>
              <p:tags r:id="rId12"/>
            </p:custDataLst>
          </p:nvPr>
        </p:nvSpPr>
        <p:spPr>
          <a:xfrm>
            <a:off x="1017942" y="2653247"/>
            <a:ext cx="10620205" cy="97599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降低错误率，提高准确性</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203" name=""/>
        <p:cNvGrpSpPr/>
        <p:nvPr/>
      </p:nvGrpSpPr>
      <p:grpSpPr>
        <a:xfrm>
          <a:off x="0" y="0"/>
          <a:ext cx="0" cy="0"/>
          <a:chOff x="0" y="0"/>
          <a:chExt cx="0" cy="0"/>
        </a:xfrm>
      </p:grpSpPr>
      <p:sp>
        <p:nvSpPr>
          <p:cNvPr id="1049756" name="标题 1"/>
          <p:cNvSpPr>
            <a:spLocks noGrp="1"/>
          </p:cNvSpPr>
          <p:nvPr>
            <p:ph type="title"/>
          </p:nvPr>
        </p:nvSpPr>
        <p:spPr/>
        <p:txBody>
          <a:bodyPr/>
          <a:p>
            <a:r>
              <a:rPr altLang="en-US" lang="zh-CN"/>
              <a:t>增强数据安全性</a:t>
            </a:r>
            <a:endParaRPr altLang="en-US" lang="zh-CN"/>
          </a:p>
        </p:txBody>
      </p:sp>
      <p:sp>
        <p:nvSpPr>
          <p:cNvPr id="1049758"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60"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62"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64"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增强数据可追溯性：通过记录数据的使用情况和操作历史，方便追踪和溯源，提高数据的安全性和可信度</a:t>
            </a:r>
            <a:endParaRPr altLang="zh-CN" dirty="0" lang="en-US">
              <a:solidFill>
                <a:schemeClr val="dk1">
                  <a:lumMod val="80000"/>
                  <a:lumOff val="20000"/>
                </a:schemeClr>
              </a:solidFill>
              <a:latin typeface="+mn-ea"/>
              <a:sym typeface="+mn-ea"/>
            </a:endParaRPr>
          </a:p>
        </p:txBody>
      </p:sp>
      <p:sp>
        <p:nvSpPr>
          <p:cNvPr id="1049766"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68"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70"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72"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防止数据泄露：通过加密和安全存储技术，保护敏感数据不被未经授权的人员访问</a:t>
            </a:r>
            <a:endParaRPr altLang="en-US" dirty="0" lang="zh-CN">
              <a:solidFill>
                <a:schemeClr val="dk1">
                  <a:lumMod val="80000"/>
                  <a:lumOff val="20000"/>
                </a:schemeClr>
              </a:solidFill>
              <a:latin typeface="+mn-ea"/>
              <a:sym typeface="+mn-ea"/>
            </a:endParaRPr>
          </a:p>
        </p:txBody>
      </p:sp>
      <p:sp>
        <p:nvSpPr>
          <p:cNvPr id="1049774"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76"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78"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80"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0000"/>
          </a:bodyPr>
          <a:p>
            <a:pPr>
              <a:lnSpc>
                <a:spcPct val="150000"/>
              </a:lnSpc>
            </a:pPr>
            <a:r>
              <a:rPr altLang="en-US" dirty="0" lang="zh-CN">
                <a:solidFill>
                  <a:schemeClr val="dk1">
                    <a:lumMod val="80000"/>
                    <a:lumOff val="20000"/>
                  </a:schemeClr>
                </a:solidFill>
                <a:latin typeface="+mn-ea"/>
                <a:sym typeface="+mn-ea"/>
              </a:rPr>
              <a:t>提高数据完整性：采用智能识别技术，确保数据的准确性和完整性，减少人为错误和篡改</a:t>
            </a:r>
            <a:endParaRPr altLang="en-US" dirty="0" lang="zh-CN">
              <a:solidFill>
                <a:schemeClr val="dk1">
                  <a:lumMod val="80000"/>
                  <a:lumOff val="20000"/>
                </a:schemeClr>
              </a:solidFill>
              <a:latin typeface="+mn-ea"/>
              <a:sym typeface="+mn-ea"/>
            </a:endParaRPr>
          </a:p>
        </p:txBody>
      </p:sp>
      <p:sp>
        <p:nvSpPr>
          <p:cNvPr id="1049782"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84"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86"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88"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降低数据丢失风险：通过备份和恢复机制，确保数据在意外情况下能够及时恢复，降低数据丢失的风险</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11" name=""/>
        <p:cNvGrpSpPr/>
        <p:nvPr/>
      </p:nvGrpSpPr>
      <p:grpSpPr>
        <a:xfrm>
          <a:off x="0" y="0"/>
          <a:ext cx="0" cy="0"/>
          <a:chOff x="0" y="0"/>
          <a:chExt cx="0" cy="0"/>
        </a:xfrm>
      </p:grpSpPr>
      <p:sp>
        <p:nvSpPr>
          <p:cNvPr id="1049826" name="标题"/>
          <p:cNvSpPr>
            <a:spLocks noGrp="1"/>
          </p:cNvSpPr>
          <p:nvPr>
            <p:ph type="title"/>
            <p:custDataLst>
              <p:tags r:id="rId1"/>
            </p:custDataLst>
          </p:nvPr>
        </p:nvSpPr>
        <p:spPr>
          <a:xfrm>
            <a:off x="996464" y="3446585"/>
            <a:ext cx="8428889" cy="1152000"/>
          </a:xfrm>
        </p:spPr>
        <p:txBody>
          <a:bodyPr>
            <a:normAutofit fontScale="90000"/>
          </a:bodyPr>
          <a:p>
            <a:r>
              <a:rPr altLang="en-US" dirty="0" lang="zh-CN">
                <a:solidFill>
                  <a:schemeClr val="lt1">
                    <a:lumMod val="100000"/>
                  </a:schemeClr>
                </a:solidFill>
              </a:rPr>
              <a:t>人工智能在智能识别中的挑战与解决方案</a:t>
            </a:r>
            <a:endParaRPr altLang="en-US" dirty="0" lang="zh-CN">
              <a:solidFill>
                <a:schemeClr val="lt1">
                  <a:lumMod val="100000"/>
                </a:schemeClr>
              </a:solidFill>
            </a:endParaRPr>
          </a:p>
        </p:txBody>
      </p:sp>
      <p:sp>
        <p:nvSpPr>
          <p:cNvPr id="1049828" name="节编号"/>
          <p:cNvSpPr>
            <a:spLocks noGrp="1"/>
          </p:cNvSpPr>
          <p:nvPr>
            <p:ph type="body" sz="quarter" idx="13"/>
            <p:custDataLst>
              <p:tags r:id="rId2"/>
            </p:custDataLst>
          </p:nvPr>
        </p:nvSpPr>
        <p:spPr>
          <a:xfrm>
            <a:off x="996464" y="1954175"/>
            <a:ext cx="8428889" cy="1224000"/>
          </a:xfrm>
        </p:spPr>
        <p:txBody>
          <a:bodyPr/>
          <a:p>
            <a:r>
              <a:rPr altLang="zh-CN" dirty="0" lang="en-US"/>
              <a:t>PART 05</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27" name=""/>
        <p:cNvGrpSpPr/>
        <p:nvPr/>
      </p:nvGrpSpPr>
      <p:grpSpPr>
        <a:xfrm>
          <a:off x="0" y="0"/>
          <a:ext cx="0" cy="0"/>
          <a:chOff x="0" y="0"/>
          <a:chExt cx="0" cy="0"/>
        </a:xfrm>
      </p:grpSpPr>
      <p:sp>
        <p:nvSpPr>
          <p:cNvPr id="1049902" name="标题 1"/>
          <p:cNvSpPr>
            <a:spLocks noGrp="1"/>
          </p:cNvSpPr>
          <p:nvPr>
            <p:ph type="title"/>
          </p:nvPr>
        </p:nvSpPr>
        <p:spPr/>
        <p:txBody>
          <a:bodyPr/>
          <a:p>
            <a:r>
              <a:rPr altLang="en-US" lang="zh-CN"/>
              <a:t>数据隐私与安全问题</a:t>
            </a:r>
            <a:endParaRPr altLang="en-US" lang="zh-CN"/>
          </a:p>
        </p:txBody>
      </p:sp>
      <p:sp>
        <p:nvSpPr>
          <p:cNvPr id="1049904" name="矩形: 圆角 4"/>
          <p:cNvSpPr/>
          <p:nvPr>
            <p:custDataLst>
              <p:tags r:id="rId1"/>
            </p:custDataLst>
          </p:nvPr>
        </p:nvSpPr>
        <p:spPr>
          <a:xfrm>
            <a:off x="551935" y="3264303"/>
            <a:ext cx="2589909" cy="1012106"/>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906" name="正文"/>
          <p:cNvSpPr txBox="1"/>
          <p:nvPr>
            <p:custDataLst>
              <p:tags r:id="rId2"/>
            </p:custDataLst>
          </p:nvPr>
        </p:nvSpPr>
        <p:spPr>
          <a:xfrm>
            <a:off x="723729" y="3472129"/>
            <a:ext cx="2245551" cy="609966"/>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数据隐私泄露风险</a:t>
            </a:r>
            <a:endParaRPr altLang="en-US" dirty="0" sz="1600" lang="zh-CN" spc="150">
              <a:solidFill>
                <a:schemeClr val="tx1"/>
              </a:solidFill>
              <a:latin typeface="+mn-ea"/>
            </a:endParaRPr>
          </a:p>
        </p:txBody>
      </p:sp>
      <p:sp>
        <p:nvSpPr>
          <p:cNvPr id="1049908" name="矩形: 圆角 4"/>
          <p:cNvSpPr/>
          <p:nvPr>
            <p:custDataLst>
              <p:tags r:id="rId3"/>
            </p:custDataLst>
          </p:nvPr>
        </p:nvSpPr>
        <p:spPr>
          <a:xfrm>
            <a:off x="9050926" y="3264947"/>
            <a:ext cx="2589783" cy="1012106"/>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910" name="正文"/>
          <p:cNvSpPr txBox="1"/>
          <p:nvPr>
            <p:custDataLst>
              <p:tags r:id="rId4"/>
            </p:custDataLst>
          </p:nvPr>
        </p:nvSpPr>
        <p:spPr>
          <a:xfrm>
            <a:off x="9222720" y="3472773"/>
            <a:ext cx="2245551" cy="609966"/>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法律法规与监管政策</a:t>
            </a:r>
            <a:endParaRPr altLang="en-US" dirty="0" sz="1600" lang="zh-CN" spc="150">
              <a:solidFill>
                <a:schemeClr val="tx1"/>
              </a:solidFill>
              <a:latin typeface="+mn-ea"/>
            </a:endParaRPr>
          </a:p>
        </p:txBody>
      </p:sp>
      <p:sp>
        <p:nvSpPr>
          <p:cNvPr id="1049912" name="矩形: 圆角 4"/>
          <p:cNvSpPr/>
          <p:nvPr>
            <p:custDataLst>
              <p:tags r:id="rId5"/>
            </p:custDataLst>
          </p:nvPr>
        </p:nvSpPr>
        <p:spPr>
          <a:xfrm>
            <a:off x="3384932" y="3265590"/>
            <a:ext cx="2589783" cy="1012106"/>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914" name="正文"/>
          <p:cNvSpPr txBox="1"/>
          <p:nvPr>
            <p:custDataLst>
              <p:tags r:id="rId6"/>
            </p:custDataLst>
          </p:nvPr>
        </p:nvSpPr>
        <p:spPr>
          <a:xfrm>
            <a:off x="3557370" y="3473416"/>
            <a:ext cx="2245551" cy="609966"/>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数据安全保护措施</a:t>
            </a:r>
            <a:endParaRPr altLang="en-US" dirty="0" sz="1600" lang="zh-CN" spc="150">
              <a:solidFill>
                <a:schemeClr val="tx1"/>
              </a:solidFill>
              <a:latin typeface="+mn-ea"/>
            </a:endParaRPr>
          </a:p>
        </p:txBody>
      </p:sp>
      <p:sp>
        <p:nvSpPr>
          <p:cNvPr id="1049916" name="矩形: 圆角 4"/>
          <p:cNvSpPr/>
          <p:nvPr>
            <p:custDataLst>
              <p:tags r:id="rId7"/>
            </p:custDataLst>
          </p:nvPr>
        </p:nvSpPr>
        <p:spPr>
          <a:xfrm>
            <a:off x="6217929" y="3266234"/>
            <a:ext cx="2589783" cy="1012106"/>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918" name="正文"/>
          <p:cNvSpPr txBox="1"/>
          <p:nvPr>
            <p:custDataLst>
              <p:tags r:id="rId8"/>
            </p:custDataLst>
          </p:nvPr>
        </p:nvSpPr>
        <p:spPr>
          <a:xfrm>
            <a:off x="6389723" y="3474060"/>
            <a:ext cx="2245551" cy="609966"/>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加密技术应用</a:t>
            </a:r>
            <a:endParaRPr altLang="en-US" dirty="0" sz="1600" lang="zh-CN" spc="150">
              <a:solidFill>
                <a:schemeClr val="tx1"/>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35" name=""/>
        <p:cNvGrpSpPr/>
        <p:nvPr/>
      </p:nvGrpSpPr>
      <p:grpSpPr>
        <a:xfrm>
          <a:off x="0" y="0"/>
          <a:ext cx="0" cy="0"/>
          <a:chOff x="0" y="0"/>
          <a:chExt cx="0" cy="0"/>
        </a:xfrm>
      </p:grpSpPr>
      <p:sp>
        <p:nvSpPr>
          <p:cNvPr id="1049956" name="标题 1"/>
          <p:cNvSpPr>
            <a:spLocks noGrp="1"/>
          </p:cNvSpPr>
          <p:nvPr>
            <p:ph type="title"/>
          </p:nvPr>
        </p:nvSpPr>
        <p:spPr/>
        <p:txBody>
          <a:bodyPr/>
          <a:p>
            <a:r>
              <a:rPr altLang="en-US" lang="zh-CN"/>
              <a:t>算法的鲁棒性与泛化能力</a:t>
            </a:r>
            <a:endParaRPr altLang="en-US" lang="zh-CN"/>
          </a:p>
        </p:txBody>
      </p:sp>
      <p:sp>
        <p:nvSpPr>
          <p:cNvPr id="1049958" name="正文"/>
          <p:cNvSpPr txBox="1"/>
          <p:nvPr>
            <p:custDataLst>
              <p:tags r:id="rId1"/>
            </p:custDataLst>
          </p:nvPr>
        </p:nvSpPr>
        <p:spPr>
          <a:xfrm>
            <a:off x="3962138" y="5580435"/>
            <a:ext cx="4268332" cy="597165"/>
          </a:xfrm>
          <a:prstGeom prst="rect"/>
          <a:noFill/>
        </p:spPr>
        <p:txBody>
          <a:bodyPr anchor="t" anchorCtr="0" bIns="0" lIns="0" rIns="0" rtlCol="0" tIns="0" wrap="square">
            <a:normAutofit fontScale="70000"/>
          </a:bodyPr>
          <a:p>
            <a:pPr algn="l" fontAlgn="auto" indent="0">
              <a:lnSpc>
                <a:spcPct val="130000"/>
              </a:lnSpc>
              <a:spcBef>
                <a:spcPts val="600"/>
              </a:spcBef>
              <a:spcAft>
                <a:spcPts val="600"/>
              </a:spcAft>
            </a:pPr>
            <a:r>
              <a:rPr altLang="en-US" dirty="0" sz="1400" lang="zh-CN" spc="150">
                <a:solidFill>
                  <a:schemeClr val="tx1">
                    <a:lumMod val="50000"/>
                    <a:lumOff val="50000"/>
                  </a:schemeClr>
                </a:solidFill>
                <a:latin typeface="+mn-ea"/>
                <a:sym typeface="+mn-ea"/>
              </a:rPr>
              <a:t>解决方案：采用鲁棒性强的算法和模型，如深度学习算法；采用数据增强技术来增加训练数据的多样性；采用正则化技术来防止过拟合等。</a:t>
            </a:r>
            <a:endParaRPr altLang="en-US" dirty="0" sz="1400" lang="zh-CN" spc="150">
              <a:solidFill>
                <a:schemeClr val="tx1">
                  <a:lumMod val="50000"/>
                  <a:lumOff val="50000"/>
                </a:schemeClr>
              </a:solidFill>
              <a:latin typeface="+mn-ea"/>
              <a:sym typeface="+mn-ea"/>
            </a:endParaRPr>
          </a:p>
        </p:txBody>
      </p:sp>
      <p:sp>
        <p:nvSpPr>
          <p:cNvPr id="1049960" name="标题"/>
          <p:cNvSpPr txBox="1"/>
          <p:nvPr>
            <p:custDataLst>
              <p:tags r:id="rId2"/>
            </p:custDataLst>
          </p:nvPr>
        </p:nvSpPr>
        <p:spPr>
          <a:xfrm>
            <a:off x="3962138" y="5239284"/>
            <a:ext cx="4268332" cy="291285"/>
          </a:xfrm>
          <a:prstGeom prst="rect"/>
          <a:noFill/>
        </p:spPr>
        <p:txBody>
          <a:bodyPr anchor="b" bIns="0" lIns="0" rIns="0" rtlCol="0" tIns="0" wrap="square">
            <a:normAutofit/>
          </a:bodyPr>
          <a:p>
            <a:r>
              <a:rPr altLang="en-US" b="1" dirty="0" sz="1600" lang="zh-CN" spc="300">
                <a:solidFill>
                  <a:schemeClr val="tx1">
                    <a:lumMod val="75000"/>
                    <a:lumOff val="25000"/>
                  </a:schemeClr>
                </a:solidFill>
                <a:latin typeface="+mj-ea"/>
                <a:ea typeface="+mj-ea"/>
                <a:sym typeface="+mn-ea"/>
              </a:rPr>
              <a:t>单击此处添加项标题</a:t>
            </a:r>
            <a:endParaRPr altLang="en-US" b="1" dirty="0" sz="1600" lang="zh-CN" spc="300">
              <a:solidFill>
                <a:schemeClr val="tx1">
                  <a:lumMod val="75000"/>
                  <a:lumOff val="25000"/>
                </a:schemeClr>
              </a:solidFill>
              <a:latin typeface="+mj-ea"/>
              <a:ea typeface="+mj-ea"/>
              <a:sym typeface="+mn-ea"/>
            </a:endParaRPr>
          </a:p>
        </p:txBody>
      </p:sp>
      <p:sp>
        <p:nvSpPr>
          <p:cNvPr id="1049962" name="正文"/>
          <p:cNvSpPr txBox="1"/>
          <p:nvPr>
            <p:custDataLst>
              <p:tags r:id="rId3"/>
            </p:custDataLst>
          </p:nvPr>
        </p:nvSpPr>
        <p:spPr>
          <a:xfrm>
            <a:off x="3962138" y="1705550"/>
            <a:ext cx="4268332" cy="597165"/>
          </a:xfrm>
          <a:prstGeom prst="rect"/>
          <a:noFill/>
        </p:spPr>
        <p:txBody>
          <a:bodyPr anchor="t" anchorCtr="0" bIns="0" lIns="0" rIns="0" rtlCol="0" tIns="0" wrap="square">
            <a:normAutofit/>
          </a:bodyPr>
          <a:p>
            <a:pPr algn="l" fontAlgn="auto" indent="0">
              <a:lnSpc>
                <a:spcPct val="130000"/>
              </a:lnSpc>
              <a:spcBef>
                <a:spcPts val="600"/>
              </a:spcBef>
              <a:spcAft>
                <a:spcPts val="600"/>
              </a:spcAft>
            </a:pPr>
            <a:r>
              <a:rPr altLang="en-US" dirty="0" sz="1000" lang="zh-CN" spc="150">
                <a:solidFill>
                  <a:schemeClr val="tx1">
                    <a:lumMod val="50000"/>
                    <a:lumOff val="50000"/>
                  </a:schemeClr>
                </a:solidFill>
                <a:latin typeface="+mn-ea"/>
                <a:sym typeface="+mn-ea"/>
              </a:rPr>
              <a:t>鲁棒性定义：算法在面对输入数据的变化时，能够保持稳定和可靠的性能。</a:t>
            </a:r>
            <a:endParaRPr altLang="en-US" dirty="0" sz="1000" lang="zh-CN" spc="150">
              <a:solidFill>
                <a:schemeClr val="tx1">
                  <a:lumMod val="50000"/>
                  <a:lumOff val="50000"/>
                </a:schemeClr>
              </a:solidFill>
              <a:latin typeface="+mn-ea"/>
              <a:sym typeface="+mn-ea"/>
            </a:endParaRPr>
          </a:p>
        </p:txBody>
      </p:sp>
      <p:sp>
        <p:nvSpPr>
          <p:cNvPr id="1049964" name="标题"/>
          <p:cNvSpPr txBox="1"/>
          <p:nvPr>
            <p:custDataLst>
              <p:tags r:id="rId4"/>
            </p:custDataLst>
          </p:nvPr>
        </p:nvSpPr>
        <p:spPr>
          <a:xfrm>
            <a:off x="3962138" y="1364400"/>
            <a:ext cx="4268332" cy="291285"/>
          </a:xfrm>
          <a:prstGeom prst="rect"/>
          <a:noFill/>
        </p:spPr>
        <p:txBody>
          <a:bodyPr anchor="b" bIns="0" lIns="0" rIns="0" rtlCol="0" tIns="0" wrap="square">
            <a:normAutofit/>
          </a:bodyPr>
          <a:p>
            <a:r>
              <a:rPr altLang="en-US" b="1" dirty="0" sz="1600" lang="zh-CN" spc="300">
                <a:solidFill>
                  <a:schemeClr val="tx1">
                    <a:lumMod val="75000"/>
                    <a:lumOff val="25000"/>
                  </a:schemeClr>
                </a:solidFill>
                <a:latin typeface="+mj-ea"/>
                <a:ea typeface="+mj-ea"/>
                <a:sym typeface="+mn-ea"/>
              </a:rPr>
              <a:t>单击此处添加项标题</a:t>
            </a:r>
            <a:endParaRPr altLang="en-US" b="1" dirty="0" sz="1600" lang="zh-CN" spc="300">
              <a:solidFill>
                <a:schemeClr val="tx1">
                  <a:lumMod val="75000"/>
                  <a:lumOff val="25000"/>
                </a:schemeClr>
              </a:solidFill>
              <a:latin typeface="+mj-ea"/>
              <a:ea typeface="+mj-ea"/>
              <a:sym typeface="+mn-ea"/>
            </a:endParaRPr>
          </a:p>
        </p:txBody>
      </p:sp>
      <p:sp>
        <p:nvSpPr>
          <p:cNvPr id="1049966" name="正文"/>
          <p:cNvSpPr txBox="1"/>
          <p:nvPr>
            <p:custDataLst>
              <p:tags r:id="rId5"/>
            </p:custDataLst>
          </p:nvPr>
        </p:nvSpPr>
        <p:spPr>
          <a:xfrm>
            <a:off x="3962138" y="2674271"/>
            <a:ext cx="4268332" cy="597165"/>
          </a:xfrm>
          <a:prstGeom prst="rect"/>
          <a:noFill/>
        </p:spPr>
        <p:txBody>
          <a:bodyPr anchor="t" anchorCtr="0" bIns="0" lIns="0" rIns="0" rtlCol="0" tIns="0" wrap="square">
            <a:normAutofit/>
          </a:bodyPr>
          <a:p>
            <a:pPr algn="l" fontAlgn="auto" indent="0">
              <a:lnSpc>
                <a:spcPct val="130000"/>
              </a:lnSpc>
              <a:spcBef>
                <a:spcPts val="600"/>
              </a:spcBef>
              <a:spcAft>
                <a:spcPts val="600"/>
              </a:spcAft>
            </a:pPr>
            <a:r>
              <a:rPr altLang="en-US" dirty="0" sz="1000" lang="zh-CN" spc="150">
                <a:solidFill>
                  <a:schemeClr val="tx1">
                    <a:lumMod val="50000"/>
                    <a:lumOff val="50000"/>
                  </a:schemeClr>
                </a:solidFill>
                <a:latin typeface="+mn-ea"/>
                <a:sym typeface="+mn-ea"/>
              </a:rPr>
              <a:t>泛化能力定义：算法能够从训练数据中学习并应用于新数据的能力。</a:t>
            </a:r>
            <a:endParaRPr altLang="en-US" dirty="0" sz="1000" lang="zh-CN" spc="150">
              <a:solidFill>
                <a:schemeClr val="tx1">
                  <a:lumMod val="50000"/>
                  <a:lumOff val="50000"/>
                </a:schemeClr>
              </a:solidFill>
              <a:latin typeface="+mn-ea"/>
              <a:sym typeface="+mn-ea"/>
            </a:endParaRPr>
          </a:p>
        </p:txBody>
      </p:sp>
      <p:sp>
        <p:nvSpPr>
          <p:cNvPr id="1049968" name="标题"/>
          <p:cNvSpPr txBox="1"/>
          <p:nvPr>
            <p:custDataLst>
              <p:tags r:id="rId6"/>
            </p:custDataLst>
          </p:nvPr>
        </p:nvSpPr>
        <p:spPr>
          <a:xfrm>
            <a:off x="3962138" y="2333121"/>
            <a:ext cx="4268332" cy="291285"/>
          </a:xfrm>
          <a:prstGeom prst="rect"/>
          <a:noFill/>
        </p:spPr>
        <p:txBody>
          <a:bodyPr anchor="b" bIns="0" lIns="0" rIns="0" rtlCol="0" tIns="0" wrap="square">
            <a:normAutofit/>
          </a:bodyPr>
          <a:p>
            <a:r>
              <a:rPr altLang="en-US" b="1" dirty="0" sz="1600" lang="zh-CN" spc="300">
                <a:solidFill>
                  <a:schemeClr val="tx1">
                    <a:lumMod val="75000"/>
                    <a:lumOff val="25000"/>
                  </a:schemeClr>
                </a:solidFill>
                <a:latin typeface="+mj-ea"/>
                <a:ea typeface="+mj-ea"/>
                <a:sym typeface="+mn-ea"/>
              </a:rPr>
              <a:t>单击此处添加项标题</a:t>
            </a:r>
            <a:endParaRPr altLang="en-US" b="1" dirty="0" sz="1600" lang="zh-CN" spc="300">
              <a:solidFill>
                <a:schemeClr val="tx1">
                  <a:lumMod val="75000"/>
                  <a:lumOff val="25000"/>
                </a:schemeClr>
              </a:solidFill>
              <a:latin typeface="+mj-ea"/>
              <a:ea typeface="+mj-ea"/>
              <a:sym typeface="+mn-ea"/>
            </a:endParaRPr>
          </a:p>
        </p:txBody>
      </p:sp>
      <p:sp>
        <p:nvSpPr>
          <p:cNvPr id="1049970" name="正文"/>
          <p:cNvSpPr txBox="1"/>
          <p:nvPr>
            <p:custDataLst>
              <p:tags r:id="rId7"/>
            </p:custDataLst>
          </p:nvPr>
        </p:nvSpPr>
        <p:spPr>
          <a:xfrm>
            <a:off x="3962138" y="3642993"/>
            <a:ext cx="4268332" cy="597165"/>
          </a:xfrm>
          <a:prstGeom prst="rect"/>
          <a:noFill/>
        </p:spPr>
        <p:txBody>
          <a:bodyPr anchor="t" anchorCtr="0" bIns="0" lIns="0" rIns="0" rtlCol="0" tIns="0" wrap="square">
            <a:normAutofit/>
          </a:bodyPr>
          <a:p>
            <a:pPr algn="l" fontAlgn="auto" indent="0">
              <a:lnSpc>
                <a:spcPct val="130000"/>
              </a:lnSpc>
              <a:spcBef>
                <a:spcPts val="600"/>
              </a:spcBef>
              <a:spcAft>
                <a:spcPts val="600"/>
              </a:spcAft>
            </a:pPr>
            <a:r>
              <a:rPr altLang="en-US" dirty="0" sz="1000" lang="zh-CN" spc="150">
                <a:solidFill>
                  <a:schemeClr val="tx1">
                    <a:lumMod val="50000"/>
                    <a:lumOff val="50000"/>
                  </a:schemeClr>
                </a:solidFill>
                <a:latin typeface="+mn-ea"/>
                <a:sym typeface="+mn-ea"/>
              </a:rPr>
              <a:t>鲁棒性与泛化能力在智能识别中的重要性：提高算法的准确性和可靠性，降低误识别率。</a:t>
            </a:r>
            <a:endParaRPr altLang="en-US" dirty="0" sz="1000" lang="zh-CN" spc="150">
              <a:solidFill>
                <a:schemeClr val="tx1">
                  <a:lumMod val="50000"/>
                  <a:lumOff val="50000"/>
                </a:schemeClr>
              </a:solidFill>
              <a:latin typeface="+mn-ea"/>
              <a:sym typeface="+mn-ea"/>
            </a:endParaRPr>
          </a:p>
        </p:txBody>
      </p:sp>
      <p:sp>
        <p:nvSpPr>
          <p:cNvPr id="1049972" name="标题"/>
          <p:cNvSpPr txBox="1"/>
          <p:nvPr>
            <p:custDataLst>
              <p:tags r:id="rId8"/>
            </p:custDataLst>
          </p:nvPr>
        </p:nvSpPr>
        <p:spPr>
          <a:xfrm>
            <a:off x="3962138" y="3301842"/>
            <a:ext cx="4268332" cy="291285"/>
          </a:xfrm>
          <a:prstGeom prst="rect"/>
          <a:noFill/>
        </p:spPr>
        <p:txBody>
          <a:bodyPr anchor="b" bIns="0" lIns="0" rIns="0" rtlCol="0" tIns="0" wrap="square">
            <a:normAutofit/>
          </a:bodyPr>
          <a:p>
            <a:r>
              <a:rPr altLang="en-US" b="1" dirty="0" sz="1600" lang="zh-CN" spc="300">
                <a:solidFill>
                  <a:schemeClr val="tx1">
                    <a:lumMod val="75000"/>
                    <a:lumOff val="25000"/>
                  </a:schemeClr>
                </a:solidFill>
                <a:latin typeface="+mj-ea"/>
                <a:ea typeface="+mj-ea"/>
                <a:sym typeface="+mn-ea"/>
              </a:rPr>
              <a:t>单击此处添加项标题</a:t>
            </a:r>
            <a:endParaRPr altLang="en-US" b="1" dirty="0" sz="1600" lang="zh-CN" spc="300">
              <a:solidFill>
                <a:schemeClr val="tx1">
                  <a:lumMod val="75000"/>
                  <a:lumOff val="25000"/>
                </a:schemeClr>
              </a:solidFill>
              <a:latin typeface="+mj-ea"/>
              <a:ea typeface="+mj-ea"/>
              <a:sym typeface="+mn-ea"/>
            </a:endParaRPr>
          </a:p>
        </p:txBody>
      </p:sp>
      <p:sp>
        <p:nvSpPr>
          <p:cNvPr id="1049974" name="正文"/>
          <p:cNvSpPr txBox="1"/>
          <p:nvPr>
            <p:custDataLst>
              <p:tags r:id="rId9"/>
            </p:custDataLst>
          </p:nvPr>
        </p:nvSpPr>
        <p:spPr>
          <a:xfrm>
            <a:off x="3962138" y="4611714"/>
            <a:ext cx="4268332" cy="597165"/>
          </a:xfrm>
          <a:prstGeom prst="rect"/>
          <a:noFill/>
        </p:spPr>
        <p:txBody>
          <a:bodyPr anchor="t" anchorCtr="0" bIns="0" lIns="0" rIns="0" rtlCol="0" tIns="0" wrap="square">
            <a:normAutofit/>
          </a:bodyPr>
          <a:p>
            <a:pPr algn="l" fontAlgn="auto" indent="0">
              <a:lnSpc>
                <a:spcPct val="130000"/>
              </a:lnSpc>
              <a:spcBef>
                <a:spcPts val="600"/>
              </a:spcBef>
              <a:spcAft>
                <a:spcPts val="600"/>
              </a:spcAft>
            </a:pPr>
            <a:r>
              <a:rPr altLang="en-US" dirty="0" sz="1000" lang="zh-CN" spc="150">
                <a:solidFill>
                  <a:schemeClr val="tx1">
                    <a:lumMod val="50000"/>
                    <a:lumOff val="50000"/>
                  </a:schemeClr>
                </a:solidFill>
                <a:latin typeface="+mn-ea"/>
                <a:sym typeface="+mn-ea"/>
              </a:rPr>
              <a:t>挑战：数据的不确定性、噪声和异常值对算法的鲁棒性和泛化能力造成影响。</a:t>
            </a:r>
            <a:endParaRPr altLang="en-US" dirty="0" sz="1000" lang="zh-CN" spc="150">
              <a:solidFill>
                <a:schemeClr val="tx1">
                  <a:lumMod val="50000"/>
                  <a:lumOff val="50000"/>
                </a:schemeClr>
              </a:solidFill>
              <a:latin typeface="+mn-ea"/>
              <a:sym typeface="+mn-ea"/>
            </a:endParaRPr>
          </a:p>
        </p:txBody>
      </p:sp>
      <p:sp>
        <p:nvSpPr>
          <p:cNvPr id="1049976" name="标题"/>
          <p:cNvSpPr txBox="1"/>
          <p:nvPr>
            <p:custDataLst>
              <p:tags r:id="rId10"/>
            </p:custDataLst>
          </p:nvPr>
        </p:nvSpPr>
        <p:spPr>
          <a:xfrm>
            <a:off x="3962138" y="4270563"/>
            <a:ext cx="4268332" cy="291285"/>
          </a:xfrm>
          <a:prstGeom prst="rect"/>
          <a:noFill/>
        </p:spPr>
        <p:txBody>
          <a:bodyPr anchor="b" bIns="0" lIns="0" rIns="0" rtlCol="0" tIns="0" wrap="square">
            <a:normAutofit/>
          </a:bodyPr>
          <a:p>
            <a:r>
              <a:rPr altLang="en-US" b="1" dirty="0" sz="1600" lang="zh-CN" spc="300">
                <a:solidFill>
                  <a:schemeClr val="tx1">
                    <a:lumMod val="75000"/>
                    <a:lumOff val="25000"/>
                  </a:schemeClr>
                </a:solidFill>
                <a:latin typeface="+mj-ea"/>
                <a:ea typeface="+mj-ea"/>
                <a:sym typeface="+mn-ea"/>
              </a:rPr>
              <a:t>单击此处添加项标题</a:t>
            </a:r>
            <a:endParaRPr altLang="en-US" b="1" dirty="0" sz="1600" lang="zh-CN" spc="300">
              <a:solidFill>
                <a:schemeClr val="tx1">
                  <a:lumMod val="75000"/>
                  <a:lumOff val="25000"/>
                </a:schemeClr>
              </a:solidFill>
              <a:latin typeface="+mj-ea"/>
              <a:ea typeface="+mj-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43" name=""/>
        <p:cNvGrpSpPr/>
        <p:nvPr/>
      </p:nvGrpSpPr>
      <p:grpSpPr>
        <a:xfrm>
          <a:off x="0" y="0"/>
          <a:ext cx="0" cy="0"/>
          <a:chOff x="0" y="0"/>
          <a:chExt cx="0" cy="0"/>
        </a:xfrm>
      </p:grpSpPr>
      <p:sp>
        <p:nvSpPr>
          <p:cNvPr id="1050014" name="标题 1"/>
          <p:cNvSpPr>
            <a:spLocks noGrp="1"/>
          </p:cNvSpPr>
          <p:nvPr>
            <p:ph type="title"/>
          </p:nvPr>
        </p:nvSpPr>
        <p:spPr/>
        <p:txBody>
          <a:bodyPr/>
          <a:p>
            <a:r>
              <a:rPr altLang="en-US" lang="zh-CN"/>
              <a:t>多模态融合与跨领域应用问题</a:t>
            </a:r>
            <a:endParaRPr altLang="en-US" lang="zh-CN"/>
          </a:p>
        </p:txBody>
      </p:sp>
      <p:sp>
        <p:nvSpPr>
          <p:cNvPr id="1050016"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多模态融合：将不同模态的数据进行融合，提高识别准确率</a:t>
            </a:r>
            <a:endParaRPr altLang="en-US" dirty="0" sz="1200" lang="zh-CN" spc="150">
              <a:solidFill>
                <a:schemeClr val="tx1">
                  <a:lumMod val="85000"/>
                  <a:lumOff val="15000"/>
                </a:schemeClr>
              </a:solidFill>
              <a:latin typeface="+mn-ea"/>
              <a:sym typeface="+mn-ea"/>
            </a:endParaRPr>
          </a:p>
        </p:txBody>
      </p:sp>
      <p:sp>
        <p:nvSpPr>
          <p:cNvPr id="1050018"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20"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22"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跨领域应用：将人工智能技术应用于不同领域，实现跨领域智能识别</a:t>
            </a:r>
            <a:endParaRPr altLang="en-US" dirty="0" sz="1200" lang="zh-CN" spc="150">
              <a:solidFill>
                <a:schemeClr val="tx1">
                  <a:lumMod val="85000"/>
                  <a:lumOff val="15000"/>
                </a:schemeClr>
              </a:solidFill>
              <a:latin typeface="+mn-ea"/>
              <a:sym typeface="+mn-ea"/>
            </a:endParaRPr>
          </a:p>
        </p:txBody>
      </p:sp>
      <p:sp>
        <p:nvSpPr>
          <p:cNvPr id="1050024"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26"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28"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数据隐私与安全问题：保护个人隐私和数据安全，防止数据泄露和滥用</a:t>
            </a:r>
            <a:endParaRPr altLang="en-US" dirty="0" sz="1200" lang="zh-CN" spc="150">
              <a:solidFill>
                <a:schemeClr val="tx1">
                  <a:lumMod val="85000"/>
                  <a:lumOff val="15000"/>
                </a:schemeClr>
              </a:solidFill>
              <a:latin typeface="+mn-ea"/>
              <a:sym typeface="+mn-ea"/>
            </a:endParaRPr>
          </a:p>
        </p:txBody>
      </p:sp>
      <p:sp>
        <p:nvSpPr>
          <p:cNvPr id="1050030"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32"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34"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技术标准与规范问题：制定统一的技术标准和规范，促进人工智能技术的标准化发展</a:t>
            </a:r>
            <a:endParaRPr altLang="en-US" dirty="0" sz="1200" lang="zh-CN" spc="150">
              <a:solidFill>
                <a:schemeClr val="tx1">
                  <a:lumMod val="85000"/>
                  <a:lumOff val="15000"/>
                </a:schemeClr>
              </a:solidFill>
              <a:latin typeface="+mn-ea"/>
              <a:sym typeface="+mn-ea"/>
            </a:endParaRPr>
          </a:p>
        </p:txBody>
      </p:sp>
      <p:sp>
        <p:nvSpPr>
          <p:cNvPr id="1050036"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38"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51" name=""/>
        <p:cNvGrpSpPr/>
        <p:nvPr/>
      </p:nvGrpSpPr>
      <p:grpSpPr>
        <a:xfrm>
          <a:off x="0" y="0"/>
          <a:ext cx="0" cy="0"/>
          <a:chOff x="0" y="0"/>
          <a:chExt cx="0" cy="0"/>
        </a:xfrm>
      </p:grpSpPr>
      <p:sp>
        <p:nvSpPr>
          <p:cNvPr id="1050076" name="标题 1"/>
          <p:cNvSpPr>
            <a:spLocks noGrp="1"/>
          </p:cNvSpPr>
          <p:nvPr>
            <p:ph type="title"/>
          </p:nvPr>
        </p:nvSpPr>
        <p:spPr/>
        <p:txBody>
          <a:bodyPr/>
          <a:p>
            <a:r>
              <a:rPr altLang="en-US" lang="zh-CN"/>
              <a:t>标准化与法规制定问题</a:t>
            </a:r>
            <a:endParaRPr altLang="en-US" lang="zh-CN"/>
          </a:p>
        </p:txBody>
      </p:sp>
      <p:sp>
        <p:nvSpPr>
          <p:cNvPr id="1050078" name="五边形 2"/>
          <p:cNvSpPr/>
          <p:nvPr>
            <p:custDataLst>
              <p:tags r:id="rId1"/>
            </p:custDataLst>
          </p:nvPr>
        </p:nvSpPr>
        <p:spPr>
          <a:xfrm rot="16200000" flipH="1">
            <a:off x="3896152" y="1161855"/>
            <a:ext cx="995867" cy="289606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80" name="五边形 3"/>
          <p:cNvSpPr/>
          <p:nvPr>
            <p:custDataLst>
              <p:tags r:id="rId2"/>
            </p:custDataLst>
          </p:nvPr>
        </p:nvSpPr>
        <p:spPr>
          <a:xfrm rot="16200000" flipH="1">
            <a:off x="3922683" y="4389637"/>
            <a:ext cx="946710" cy="2600273"/>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82" name="任意多边形 4"/>
          <p:cNvSpPr/>
          <p:nvPr>
            <p:custDataLst>
              <p:tags r:id="rId3"/>
            </p:custDataLst>
          </p:nvPr>
        </p:nvSpPr>
        <p:spPr>
          <a:xfrm>
            <a:off x="3095030" y="2108576"/>
            <a:ext cx="2600273" cy="392414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84" name="任意多边形 5"/>
          <p:cNvSpPr/>
          <p:nvPr>
            <p:custDataLst>
              <p:tags r:id="rId4"/>
            </p:custDataLst>
          </p:nvPr>
        </p:nvSpPr>
        <p:spPr>
          <a:xfrm flipV="1">
            <a:off x="2946195" y="1364400"/>
            <a:ext cx="2896066" cy="139251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8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5"/>
            </p:custDataLst>
          </p:nvPr>
        </p:nvSpPr>
        <p:spPr bwMode="auto">
          <a:xfrm>
            <a:off x="3095030" y="2934287"/>
            <a:ext cx="2600273" cy="2342807"/>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19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标准化：缺乏统一的人工智能技术标准和规范，导致不同系统之间的互操作性和兼容性差</a:t>
            </a:r>
            <a:endParaRPr altLang="en-US" baseline="0" b="0" cap="none" dirty="0" sz="19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088" name="五边形 9"/>
          <p:cNvSpPr/>
          <p:nvPr>
            <p:custDataLst>
              <p:tags r:id="rId6"/>
            </p:custDataLst>
          </p:nvPr>
        </p:nvSpPr>
        <p:spPr>
          <a:xfrm rot="16200000" flipH="1">
            <a:off x="7300594" y="1177385"/>
            <a:ext cx="995867" cy="289606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90" name="五边形 10"/>
          <p:cNvSpPr/>
          <p:nvPr>
            <p:custDataLst>
              <p:tags r:id="rId7"/>
            </p:custDataLst>
          </p:nvPr>
        </p:nvSpPr>
        <p:spPr>
          <a:xfrm rot="16200000" flipH="1">
            <a:off x="7325832" y="4404520"/>
            <a:ext cx="946710" cy="2600273"/>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92" name="任意多边形 11"/>
          <p:cNvSpPr/>
          <p:nvPr>
            <p:custDataLst>
              <p:tags r:id="rId8"/>
            </p:custDataLst>
          </p:nvPr>
        </p:nvSpPr>
        <p:spPr>
          <a:xfrm>
            <a:off x="6499473" y="2123459"/>
            <a:ext cx="2600273" cy="392414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094" name="任意多边形 12"/>
          <p:cNvSpPr/>
          <p:nvPr>
            <p:custDataLst>
              <p:tags r:id="rId9"/>
            </p:custDataLst>
          </p:nvPr>
        </p:nvSpPr>
        <p:spPr>
          <a:xfrm flipV="1">
            <a:off x="6350638" y="1379931"/>
            <a:ext cx="2896066" cy="139251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9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99473" y="2934287"/>
            <a:ext cx="2600273" cy="2342807"/>
          </a:xfrm>
          <a:prstGeom prst="rect"/>
          <a:noFill/>
          <a:ln>
            <a:noFill/>
          </a:ln>
        </p:spPr>
        <p:txBody>
          <a:bodyPr wrap="square">
            <a:normAutofit fontScale="8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4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法规制定：缺乏针对人工智能技术的法律法规，难以保障数据隐私和安全性，以及规范人工智能技术的合理应用</a:t>
            </a:r>
            <a:endParaRPr altLang="en-US" baseline="0" b="0" cap="none" dirty="0" sz="24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59" name=""/>
        <p:cNvGrpSpPr/>
        <p:nvPr/>
      </p:nvGrpSpPr>
      <p:grpSpPr>
        <a:xfrm>
          <a:off x="0" y="0"/>
          <a:ext cx="0" cy="0"/>
          <a:chOff x="0" y="0"/>
          <a:chExt cx="0" cy="0"/>
        </a:xfrm>
      </p:grpSpPr>
      <p:sp>
        <p:nvSpPr>
          <p:cNvPr id="1050134"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未来发展趋势与展望</a:t>
            </a:r>
            <a:endParaRPr altLang="en-US" dirty="0" lang="zh-CN">
              <a:solidFill>
                <a:schemeClr val="lt1">
                  <a:lumMod val="100000"/>
                </a:schemeClr>
              </a:solidFill>
            </a:endParaRPr>
          </a:p>
        </p:txBody>
      </p:sp>
      <p:sp>
        <p:nvSpPr>
          <p:cNvPr id="1050136" name="节编号"/>
          <p:cNvSpPr>
            <a:spLocks noGrp="1"/>
          </p:cNvSpPr>
          <p:nvPr>
            <p:ph type="body" sz="quarter" idx="13"/>
            <p:custDataLst>
              <p:tags r:id="rId2"/>
            </p:custDataLst>
          </p:nvPr>
        </p:nvSpPr>
        <p:spPr>
          <a:xfrm>
            <a:off x="996464" y="1954175"/>
            <a:ext cx="8428889" cy="1224000"/>
          </a:xfrm>
        </p:spPr>
        <p:txBody>
          <a:bodyPr/>
          <a:p>
            <a:r>
              <a:rPr altLang="zh-CN" dirty="0" lang="en-US"/>
              <a:t>PART 06</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75" name=""/>
        <p:cNvGrpSpPr/>
        <p:nvPr/>
      </p:nvGrpSpPr>
      <p:grpSpPr>
        <a:xfrm>
          <a:off x="0" y="0"/>
          <a:ext cx="0" cy="0"/>
          <a:chOff x="0" y="0"/>
          <a:chExt cx="0" cy="0"/>
        </a:xfrm>
      </p:grpSpPr>
      <p:sp>
        <p:nvSpPr>
          <p:cNvPr id="1050210" name="标题 1"/>
          <p:cNvSpPr>
            <a:spLocks noGrp="1"/>
          </p:cNvSpPr>
          <p:nvPr>
            <p:ph type="title"/>
          </p:nvPr>
        </p:nvSpPr>
        <p:spPr/>
        <p:txBody>
          <a:bodyPr/>
          <a:p>
            <a:r>
              <a:rPr altLang="en-US" lang="zh-CN"/>
              <a:t>技术创新推动应用拓展</a:t>
            </a:r>
            <a:endParaRPr altLang="en-US" lang="zh-CN"/>
          </a:p>
        </p:txBody>
      </p:sp>
      <p:sp>
        <p:nvSpPr>
          <p:cNvPr id="1050212"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人工智能技术的不断进步，为智能识别提供了更多的可能性。</a:t>
            </a:r>
            <a:endParaRPr altLang="en-US" dirty="0" sz="1200" lang="zh-CN" spc="150">
              <a:solidFill>
                <a:schemeClr val="tx1">
                  <a:lumMod val="85000"/>
                  <a:lumOff val="15000"/>
                </a:schemeClr>
              </a:solidFill>
              <a:latin typeface="+mn-ea"/>
              <a:sym typeface="+mn-ea"/>
            </a:endParaRPr>
          </a:p>
        </p:txBody>
      </p:sp>
      <p:sp>
        <p:nvSpPr>
          <p:cNvPr id="1050214"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16"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18"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深度学习、神经网络等技术的不断发展，提高了智能识别的准确性和效率。</a:t>
            </a:r>
            <a:endParaRPr altLang="en-US" dirty="0" sz="1200" lang="zh-CN" spc="150">
              <a:solidFill>
                <a:schemeClr val="tx1">
                  <a:lumMod val="85000"/>
                  <a:lumOff val="15000"/>
                </a:schemeClr>
              </a:solidFill>
              <a:latin typeface="+mn-ea"/>
              <a:sym typeface="+mn-ea"/>
            </a:endParaRPr>
          </a:p>
        </p:txBody>
      </p:sp>
      <p:sp>
        <p:nvSpPr>
          <p:cNvPr id="1050220"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22"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24"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未来，随着技术的不断创新，智能识别将会在更多领域得到应用。</a:t>
            </a:r>
            <a:endParaRPr altLang="en-US" dirty="0" sz="1200" lang="zh-CN" spc="150">
              <a:solidFill>
                <a:schemeClr val="tx1">
                  <a:lumMod val="85000"/>
                  <a:lumOff val="15000"/>
                </a:schemeClr>
              </a:solidFill>
              <a:latin typeface="+mn-ea"/>
              <a:sym typeface="+mn-ea"/>
            </a:endParaRPr>
          </a:p>
        </p:txBody>
      </p:sp>
      <p:sp>
        <p:nvSpPr>
          <p:cNvPr id="1050226"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28"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30"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技术创新将推动智能识别技术的不断发展，为人们的生活带来更多便利。</a:t>
            </a:r>
            <a:endParaRPr altLang="en-US" dirty="0" sz="1200" lang="zh-CN" spc="150">
              <a:solidFill>
                <a:schemeClr val="tx1">
                  <a:lumMod val="85000"/>
                  <a:lumOff val="15000"/>
                </a:schemeClr>
              </a:solidFill>
              <a:latin typeface="+mn-ea"/>
              <a:sym typeface="+mn-ea"/>
            </a:endParaRPr>
          </a:p>
        </p:txBody>
      </p:sp>
      <p:sp>
        <p:nvSpPr>
          <p:cNvPr id="1050232"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34"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83" name=""/>
        <p:cNvGrpSpPr/>
        <p:nvPr/>
      </p:nvGrpSpPr>
      <p:grpSpPr>
        <a:xfrm>
          <a:off x="0" y="0"/>
          <a:ext cx="0" cy="0"/>
          <a:chOff x="0" y="0"/>
          <a:chExt cx="0" cy="0"/>
        </a:xfrm>
      </p:grpSpPr>
      <p:sp>
        <p:nvSpPr>
          <p:cNvPr id="1050272" name="标题 1"/>
          <p:cNvSpPr>
            <a:spLocks noGrp="1"/>
          </p:cNvSpPr>
          <p:nvPr>
            <p:ph type="title"/>
          </p:nvPr>
        </p:nvSpPr>
        <p:spPr/>
        <p:txBody>
          <a:bodyPr/>
          <a:p>
            <a:r>
              <a:rPr altLang="en-US" lang="zh-CN"/>
              <a:t>跨界融合促进产业升级</a:t>
            </a:r>
            <a:endParaRPr altLang="en-US" lang="zh-CN"/>
          </a:p>
        </p:txBody>
      </p:sp>
      <p:sp>
        <p:nvSpPr>
          <p:cNvPr id="1050274" name="五边形 30"/>
          <p:cNvSpPr/>
          <p:nvPr>
            <p:custDataLst>
              <p:tags r:id="rId1"/>
            </p:custDataLst>
          </p:nvPr>
        </p:nvSpPr>
        <p:spPr>
          <a:xfrm>
            <a:off x="551935" y="3187953"/>
            <a:ext cx="2938840" cy="1194600"/>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76" name="燕尾形 36"/>
          <p:cNvSpPr/>
          <p:nvPr>
            <p:custDataLst>
              <p:tags r:id="rId2"/>
            </p:custDataLst>
          </p:nvPr>
        </p:nvSpPr>
        <p:spPr>
          <a:xfrm>
            <a:off x="3192348" y="3187953"/>
            <a:ext cx="2938840" cy="1194600"/>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78" name="燕尾形 37"/>
          <p:cNvSpPr/>
          <p:nvPr>
            <p:custDataLst>
              <p:tags r:id="rId3"/>
            </p:custDataLst>
          </p:nvPr>
        </p:nvSpPr>
        <p:spPr>
          <a:xfrm>
            <a:off x="8473173" y="3187953"/>
            <a:ext cx="2938840" cy="1194600"/>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80" name="燕尾形 38"/>
          <p:cNvSpPr/>
          <p:nvPr>
            <p:custDataLst>
              <p:tags r:id="rId4"/>
            </p:custDataLst>
          </p:nvPr>
        </p:nvSpPr>
        <p:spPr>
          <a:xfrm>
            <a:off x="5832761" y="3187953"/>
            <a:ext cx="2938840" cy="1194600"/>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82" name="文本框 3"/>
          <p:cNvSpPr txBox="1"/>
          <p:nvPr>
            <p:custDataLst>
              <p:tags r:id="rId5"/>
            </p:custDataLst>
          </p:nvPr>
        </p:nvSpPr>
        <p:spPr>
          <a:xfrm>
            <a:off x="3130881" y="4637330"/>
            <a:ext cx="3169564" cy="138880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人工智能与大数据的融合</a:t>
            </a:r>
            <a:endParaRPr altLang="en-US" sz="1400" lang="zh-CN" spc="150">
              <a:solidFill>
                <a:schemeClr val="tx1"/>
              </a:solidFill>
              <a:effectLst/>
              <a:latin typeface="+mn-ea"/>
              <a:sym typeface="+mn-ea"/>
            </a:endParaRPr>
          </a:p>
        </p:txBody>
      </p:sp>
      <p:sp>
        <p:nvSpPr>
          <p:cNvPr id="1050284" name="文本框 6"/>
          <p:cNvSpPr txBox="1"/>
          <p:nvPr>
            <p:custDataLst>
              <p:tags r:id="rId6"/>
            </p:custDataLst>
          </p:nvPr>
        </p:nvSpPr>
        <p:spPr>
          <a:xfrm>
            <a:off x="551935" y="1516761"/>
            <a:ext cx="3169564" cy="14297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人工智能与物联网的融合</a:t>
            </a:r>
            <a:endParaRPr altLang="en-US" dirty="0" sz="1400" lang="zh-CN" spc="150">
              <a:solidFill>
                <a:schemeClr val="tx1"/>
              </a:solidFill>
              <a:effectLst/>
              <a:latin typeface="+mn-ea"/>
              <a:sym typeface="+mn-ea"/>
            </a:endParaRPr>
          </a:p>
        </p:txBody>
      </p:sp>
      <p:sp>
        <p:nvSpPr>
          <p:cNvPr id="1050286" name="文本框 7"/>
          <p:cNvSpPr txBox="1"/>
          <p:nvPr>
            <p:custDataLst>
              <p:tags r:id="rId7"/>
            </p:custDataLst>
          </p:nvPr>
        </p:nvSpPr>
        <p:spPr>
          <a:xfrm>
            <a:off x="5830979" y="1516761"/>
            <a:ext cx="3169564" cy="14297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人工智能与云计算的融合</a:t>
            </a:r>
            <a:endParaRPr altLang="en-US" sz="1400" lang="zh-CN" spc="150">
              <a:solidFill>
                <a:schemeClr val="tx1"/>
              </a:solidFill>
              <a:effectLst/>
              <a:latin typeface="+mn-ea"/>
              <a:sym typeface="+mn-ea"/>
            </a:endParaRPr>
          </a:p>
        </p:txBody>
      </p:sp>
      <p:sp>
        <p:nvSpPr>
          <p:cNvPr id="1050288" name="文本框 8"/>
          <p:cNvSpPr txBox="1"/>
          <p:nvPr>
            <p:custDataLst>
              <p:tags r:id="rId8"/>
            </p:custDataLst>
          </p:nvPr>
        </p:nvSpPr>
        <p:spPr>
          <a:xfrm>
            <a:off x="8470501" y="4637330"/>
            <a:ext cx="3169564" cy="138880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跨界融合促进产业升级的案例分析</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91" name=""/>
        <p:cNvGrpSpPr/>
        <p:nvPr/>
      </p:nvGrpSpPr>
      <p:grpSpPr>
        <a:xfrm>
          <a:off x="0" y="0"/>
          <a:ext cx="0" cy="0"/>
          <a:chOff x="0" y="0"/>
          <a:chExt cx="0" cy="0"/>
        </a:xfrm>
      </p:grpSpPr>
      <p:sp>
        <p:nvSpPr>
          <p:cNvPr id="1050326" name="标题 1"/>
          <p:cNvSpPr>
            <a:spLocks noGrp="1"/>
          </p:cNvSpPr>
          <p:nvPr>
            <p:ph type="title"/>
          </p:nvPr>
        </p:nvSpPr>
        <p:spPr/>
        <p:txBody>
          <a:bodyPr/>
          <a:p>
            <a:r>
              <a:rPr altLang="en-US" lang="zh-CN"/>
              <a:t>政策法规不断完善</a:t>
            </a:r>
            <a:endParaRPr altLang="en-US" lang="zh-CN"/>
          </a:p>
        </p:txBody>
      </p:sp>
      <p:sp>
        <p:nvSpPr>
          <p:cNvPr id="1050328" name="圆角矩形 3"/>
          <p:cNvSpPr/>
          <p:nvPr>
            <p:custDataLst>
              <p:tags r:id="rId1"/>
            </p:custDataLst>
          </p:nvPr>
        </p:nvSpPr>
        <p:spPr>
          <a:xfrm rot="16200000">
            <a:off x="5606883" y="-3689814"/>
            <a:ext cx="976802" cy="1108569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30" name="圆角矩形 4"/>
          <p:cNvSpPr/>
          <p:nvPr>
            <p:custDataLst>
              <p:tags r:id="rId2"/>
            </p:custDataLst>
          </p:nvPr>
        </p:nvSpPr>
        <p:spPr>
          <a:xfrm rot="16200000">
            <a:off x="137659" y="1779409"/>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332" name="圆角矩形 5"/>
          <p:cNvSpPr/>
          <p:nvPr>
            <p:custDataLst>
              <p:tags r:id="rId3"/>
            </p:custDataLst>
          </p:nvPr>
        </p:nvSpPr>
        <p:spPr>
          <a:xfrm rot="16200000">
            <a:off x="5608171" y="-2402901"/>
            <a:ext cx="976802" cy="1108649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34" name="圆角矩形 6"/>
          <p:cNvSpPr/>
          <p:nvPr>
            <p:custDataLst>
              <p:tags r:id="rId4"/>
            </p:custDataLst>
          </p:nvPr>
        </p:nvSpPr>
        <p:spPr>
          <a:xfrm rot="16200000">
            <a:off x="138948" y="3066967"/>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336" name="圆角矩形 9"/>
          <p:cNvSpPr/>
          <p:nvPr>
            <p:custDataLst>
              <p:tags r:id="rId5"/>
            </p:custDataLst>
          </p:nvPr>
        </p:nvSpPr>
        <p:spPr>
          <a:xfrm rot="16200000">
            <a:off x="5606883" y="-1140475"/>
            <a:ext cx="976802" cy="1108569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38" name="圆角矩形 10"/>
          <p:cNvSpPr/>
          <p:nvPr>
            <p:custDataLst>
              <p:tags r:id="rId6"/>
            </p:custDataLst>
          </p:nvPr>
        </p:nvSpPr>
        <p:spPr>
          <a:xfrm rot="16200000">
            <a:off x="137659" y="4328749"/>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340" name="圆角矩形 11"/>
          <p:cNvSpPr/>
          <p:nvPr>
            <p:custDataLst>
              <p:tags r:id="rId7"/>
            </p:custDataLst>
          </p:nvPr>
        </p:nvSpPr>
        <p:spPr>
          <a:xfrm rot="16200000">
            <a:off x="5608171" y="145795"/>
            <a:ext cx="976802" cy="1108649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42" name="圆角矩形 12"/>
          <p:cNvSpPr/>
          <p:nvPr>
            <p:custDataLst>
              <p:tags r:id="rId8"/>
            </p:custDataLst>
          </p:nvPr>
        </p:nvSpPr>
        <p:spPr>
          <a:xfrm rot="16200000">
            <a:off x="138948" y="5615663"/>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344" name="文本框 7"/>
          <p:cNvSpPr txBox="1"/>
          <p:nvPr>
            <p:custDataLst>
              <p:tags r:id="rId9"/>
            </p:custDataLst>
          </p:nvPr>
        </p:nvSpPr>
        <p:spPr>
          <a:xfrm>
            <a:off x="1017942" y="3913740"/>
            <a:ext cx="10620205" cy="97680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未来政策法规将更加完善，为人工智能发展提供有力保障</a:t>
            </a:r>
            <a:endParaRPr altLang="en-US" dirty="0" sz="2400" lang="zh-CN">
              <a:latin typeface="+mn-ea"/>
              <a:ea typeface="+mn-ea"/>
            </a:endParaRPr>
          </a:p>
        </p:txBody>
      </p:sp>
      <p:sp>
        <p:nvSpPr>
          <p:cNvPr id="1050346" name="文本框 8"/>
          <p:cNvSpPr txBox="1"/>
          <p:nvPr>
            <p:custDataLst>
              <p:tags r:id="rId10"/>
            </p:custDataLst>
          </p:nvPr>
        </p:nvSpPr>
        <p:spPr>
          <a:xfrm>
            <a:off x="1017942" y="5201298"/>
            <a:ext cx="10620205" cy="97599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政策法规的完善将促进人工智能在智能识别领域的广泛应用</a:t>
            </a:r>
            <a:endParaRPr altLang="en-US" dirty="0" sz="2400" lang="zh-CN">
              <a:latin typeface="+mn-ea"/>
              <a:ea typeface="+mn-ea"/>
            </a:endParaRPr>
          </a:p>
        </p:txBody>
      </p:sp>
      <p:sp>
        <p:nvSpPr>
          <p:cNvPr id="1050348" name="文本框 13"/>
          <p:cNvSpPr txBox="1"/>
          <p:nvPr>
            <p:custDataLst>
              <p:tags r:id="rId11"/>
            </p:custDataLst>
          </p:nvPr>
        </p:nvSpPr>
        <p:spPr>
          <a:xfrm>
            <a:off x="1017942" y="1364400"/>
            <a:ext cx="10620205" cy="97680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政府重视人工智能发展，出台相关政策推动产业发展</a:t>
            </a:r>
            <a:endParaRPr altLang="en-US" dirty="0" sz="2400" lang="zh-CN">
              <a:latin typeface="+mn-ea"/>
              <a:ea typeface="+mn-ea"/>
            </a:endParaRPr>
          </a:p>
        </p:txBody>
      </p:sp>
      <p:sp>
        <p:nvSpPr>
          <p:cNvPr id="1050350" name="文本框 14"/>
          <p:cNvSpPr txBox="1"/>
          <p:nvPr>
            <p:custDataLst>
              <p:tags r:id="rId12"/>
            </p:custDataLst>
          </p:nvPr>
        </p:nvSpPr>
        <p:spPr>
          <a:xfrm>
            <a:off x="1017942" y="2653247"/>
            <a:ext cx="10620205" cy="97599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法规不断完善，保障人工智能应用的安全与隐私</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99" name=""/>
        <p:cNvGrpSpPr/>
        <p:nvPr/>
      </p:nvGrpSpPr>
      <p:grpSpPr>
        <a:xfrm>
          <a:off x="0" y="0"/>
          <a:ext cx="0" cy="0"/>
          <a:chOff x="0" y="0"/>
          <a:chExt cx="0" cy="0"/>
        </a:xfrm>
      </p:grpSpPr>
      <p:sp>
        <p:nvSpPr>
          <p:cNvPr id="1050388" name="标题 1"/>
          <p:cNvSpPr>
            <a:spLocks noGrp="1"/>
          </p:cNvSpPr>
          <p:nvPr>
            <p:ph type="title"/>
          </p:nvPr>
        </p:nvSpPr>
        <p:spPr/>
        <p:txBody>
          <a:bodyPr/>
          <a:p>
            <a:r>
              <a:rPr altLang="en-US" lang="zh-CN"/>
              <a:t>社会认知度逐渐提高</a:t>
            </a:r>
            <a:endParaRPr altLang="en-US" lang="zh-CN"/>
          </a:p>
        </p:txBody>
      </p:sp>
      <p:sp>
        <p:nvSpPr>
          <p:cNvPr id="1050390"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人工智能技术逐渐普及，越来越多的人开始了解和关注人工智能的发展和应用。</a:t>
            </a:r>
            <a:endParaRPr altLang="en-US" dirty="0" sz="1200" lang="zh-CN" spc="150">
              <a:solidFill>
                <a:schemeClr val="tx1">
                  <a:lumMod val="65000"/>
                  <a:lumOff val="35000"/>
                </a:schemeClr>
              </a:solidFill>
              <a:latin typeface="+mn-ea"/>
              <a:sym typeface="+mn-ea"/>
            </a:endParaRPr>
          </a:p>
        </p:txBody>
      </p:sp>
      <p:sp>
        <p:nvSpPr>
          <p:cNvPr id="1050392"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人工智能在智能识别领域的应用逐渐得到认可，成为未来发展的重要趋势之一。</a:t>
            </a:r>
            <a:endParaRPr altLang="en-US" dirty="0" sz="1200" lang="zh-CN" spc="150">
              <a:solidFill>
                <a:schemeClr val="tx1">
                  <a:lumMod val="65000"/>
                  <a:lumOff val="35000"/>
                </a:schemeClr>
              </a:solidFill>
              <a:latin typeface="+mn-ea"/>
              <a:sym typeface="+mn-ea"/>
            </a:endParaRPr>
          </a:p>
        </p:txBody>
      </p:sp>
      <p:sp>
        <p:nvSpPr>
          <p:cNvPr id="1050394"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人工智能技术的不断发展和创新，将进一步提高其在智能识别领域的应用效果和效率。</a:t>
            </a:r>
            <a:endParaRPr altLang="en-US" dirty="0" sz="1200" lang="zh-CN" spc="150">
              <a:solidFill>
                <a:schemeClr val="tx1">
                  <a:lumMod val="65000"/>
                  <a:lumOff val="35000"/>
                </a:schemeClr>
              </a:solidFill>
              <a:latin typeface="+mn-ea"/>
              <a:sym typeface="+mn-ea"/>
            </a:endParaRPr>
          </a:p>
        </p:txBody>
      </p:sp>
      <p:sp>
        <p:nvSpPr>
          <p:cNvPr id="1050396"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未来，随着人工智能技术的不断发展和普及，其社会认知度将不断提高，成为推动社会发展的重要力量。</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307" name=""/>
        <p:cNvGrpSpPr/>
        <p:nvPr/>
      </p:nvGrpSpPr>
      <p:grpSpPr>
        <a:xfrm>
          <a:off x="0" y="0"/>
          <a:ext cx="0" cy="0"/>
          <a:chOff x="0" y="0"/>
          <a:chExt cx="0" cy="0"/>
        </a:xfrm>
      </p:grpSpPr>
      <p:sp>
        <p:nvSpPr>
          <p:cNvPr id="1050434" name="标题"/>
          <p:cNvSpPr>
            <a:spLocks noGrp="1"/>
          </p:cNvSpPr>
          <p:nvPr>
            <p:ph type="ctrTitle"/>
            <p:custDataLst>
              <p:tags r:id="rId1"/>
            </p:custDataLst>
          </p:nvPr>
        </p:nvSpPr>
        <p:spPr>
          <a:xfrm>
            <a:off x="556847" y="1878506"/>
            <a:ext cx="10515000" cy="1800000"/>
          </a:xfrm>
        </p:spPr>
        <p:txBody>
          <a:bodyPr/>
          <a:p>
            <a:r>
              <a:rPr altLang="zh-CN" dirty="0" lang="en-US">
                <a:solidFill>
                  <a:schemeClr val="lt1">
                    <a:lumMod val="100000"/>
                  </a:schemeClr>
                </a:solidFill>
              </a:rPr>
              <a:t>THANK YOU</a:t>
            </a:r>
            <a:endParaRPr altLang="en-US" dirty="0" lang="zh-CN">
              <a:solidFill>
                <a:schemeClr val="lt1">
                  <a:lumMod val="100000"/>
                </a:schemeClr>
              </a:solidFill>
            </a:endParaRPr>
          </a:p>
        </p:txBody>
      </p:sp>
      <p:sp>
        <p:nvSpPr>
          <p:cNvPr id="1050436" name="副标题"/>
          <p:cNvSpPr>
            <a:spLocks noGrp="1"/>
          </p:cNvSpPr>
          <p:nvPr>
            <p:ph type="subTitle" idx="1"/>
            <p:custDataLst>
              <p:tags r:id="rId2"/>
            </p:custDataLst>
          </p:nvPr>
        </p:nvSpPr>
        <p:spPr>
          <a:xfrm>
            <a:off x="556847" y="3822506"/>
            <a:ext cx="10515000" cy="972000"/>
          </a:xfrm>
        </p:spPr>
        <p:txBody>
          <a:bodyPr/>
          <a:p>
            <a:r>
              <a:rPr altLang="zh-CN" dirty="0" lang="en-US" err="1"/>
              <a:t>,a</a:t>
            </a:r>
            <a:r>
              <a:rPr altLang="zh-CN" dirty="0" lang="en-US"/>
              <a:t> click to unlimited possibilities</a:t>
            </a:r>
            <a:endParaRPr altLang="zh-CN" dirty="0" lang="en-US"/>
          </a:p>
        </p:txBody>
      </p:sp>
      <p:sp>
        <p:nvSpPr>
          <p:cNvPr id="1050438" name="年号"/>
          <p:cNvSpPr>
            <a:spLocks noGrp="1"/>
          </p:cNvSpPr>
          <p:nvPr>
            <p:ph type="body" sz="quarter" idx="17"/>
            <p:custDataLst>
              <p:tags r:id="rId3"/>
            </p:custDataLst>
          </p:nvPr>
        </p:nvSpPr>
        <p:spPr>
          <a:xfrm>
            <a:off x="1207998" y="4931031"/>
            <a:ext cx="2743200" cy="504000"/>
          </a:xfrm>
        </p:spPr>
        <p:txBody>
          <a:bodyPr/>
          <a:p>
            <a:r>
              <a:rPr altLang="en-US" lang="zh-CN">
                <a:solidFill>
                  <a:schemeClr val="lt1">
                    <a:lumMod val="100000"/>
                  </a:schemeClr>
                </a:solidFill>
              </a:rPr>
              <a:t>汇报人：</a:t>
            </a:r>
            <a:r>
              <a:rPr altLang="zh-CN" lang="en-US">
                <a:solidFill>
                  <a:schemeClr val="lt1">
                    <a:lumMod val="100000"/>
                  </a:schemeClr>
                </a:solidFill>
              </a:rPr>
              <a:t/>
            </a:r>
            <a:endParaRPr altLang="en-US" dirty="0" lang="zh-CN">
              <a:solidFill>
                <a:schemeClr val="lt1">
                  <a:lumMod val="100000"/>
                </a:schemeClr>
              </a:solidFill>
            </a:endParaRPr>
          </a:p>
        </p:txBody>
      </p:sp>
      <p:sp>
        <p:nvSpPr>
          <p:cNvPr id="1050440" name="公司名"/>
          <p:cNvSpPr>
            <a:spLocks noGrp="1"/>
          </p:cNvSpPr>
          <p:nvPr>
            <p:ph type="body" sz="quarter" idx="13"/>
            <p:custDataLst>
              <p:tags r:id="rId4"/>
            </p:custDataLst>
          </p:nvPr>
        </p:nvSpPr>
        <p:spPr>
          <a:xfrm>
            <a:off x="533399" y="468000"/>
            <a:ext cx="2743199" cy="504000"/>
          </a:xfrm>
        </p:spPr>
        <p:txBody>
          <a:bodyPr/>
          <a:p>
            <a:r>
              <a:rPr altLang="zh-CN" dirty="0" lang="en-US"/>
              <a:t>YOUR LOGO</a:t>
            </a:r>
            <a:endParaRPr altLang="en-US" dirty="0" lang="zh-CN"/>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UNIT_TYPE" val="i"/>
  <p:tag name="KSO_WM_UNIT_INDEX" val="1"/>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BEAUTIFY_FLAG" val="#wm#"/>
  <p:tag name="KSO_WM_UNIT_TYPE" val="i"/>
  <p:tag name="KSO_WM_UNIT_INDEX" val="3"/>
</p:tagLst>
</file>

<file path=ppt/tags/tag4.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5.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6.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7.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8.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8"/>
  <p:tag name="KSO_WM_UNIT_LAYERLEVEL" val="1"/>
  <p:tag name="KSO_WM_TAG_VERSION" val="1.0"/>
  <p:tag name="KSO_WM_UNIT_TYPE" val="i"/>
  <p:tag name="KSO_WM_UNIT_INDEX" val="8"/>
</p:tagLst>
</file>

<file path=ppt/tags/tag9.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9"/>
  <p:tag name="KSO_WM_UNIT_LAYERLEVEL" val="1"/>
  <p:tag name="KSO_WM_TAG_VERSION" val="1.0"/>
  <p:tag name="KSO_WM_UNIT_TYPE" val="i"/>
  <p:tag name="KSO_WM_UNIT_INDEX" val="9"/>
</p:tagLst>
</file>

<file path=ppt/tags/tag10.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1*i*10"/>
  <p:tag name="KSO_WM_UNIT_LAYERLEVEL" val="1"/>
  <p:tag name="KSO_WM_TAG_VERSION" val="1.0"/>
  <p:tag name="KSO_WM_UNIT_TYPE" val="i"/>
  <p:tag name="KSO_WM_UNIT_INDEX"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
  <p:tag name="KSO_WM_UNIT_LAYERLEVEL" val="1"/>
  <p:tag name="KSO_WM_TAG_VERSION" val="1.0"/>
  <p:tag name="KSO_WM_UNIT_TYPE" val="i"/>
  <p:tag name="KSO_WM_UNIT_INDEX" val="11"/>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
  <p:tag name="KSO_WM_UNIT_LAYERLEVEL" val="1"/>
  <p:tag name="KSO_WM_TAG_VERSION" val="1.0"/>
  <p:tag name="KSO_WM_UNIT_TYPE" val="i"/>
  <p:tag name="KSO_WM_UNIT_INDEX" val="12"/>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
  <p:tag name="KSO_WM_UNIT_LAYERLEVEL" val="1"/>
  <p:tag name="KSO_WM_TAG_VERSION" val="1.0"/>
  <p:tag name="KSO_WM_UNIT_TYPE" val="i"/>
  <p:tag name="KSO_WM_UNIT_INDEX" val="13"/>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4"/>
  <p:tag name="KSO_WM_UNIT_LAYERLEVEL" val="1"/>
  <p:tag name="KSO_WM_TAG_VERSION" val="1.0"/>
  <p:tag name="KSO_WM_UNIT_TYPE" val="i"/>
  <p:tag name="KSO_WM_UNIT_INDEX" val="14"/>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2"/>
  <p:tag name="KSO_WM_UNIT_LAYERLEVEL" val="1"/>
  <p:tag name="KSO_WM_TAG_VERSION" val="1.0"/>
  <p:tag name="KSO_WM_BEAUTIFY_FLAG" val="#wm#"/>
  <p:tag name="KSO_WM_UNIT_PRESET_TEXT" val="公司名占位符"/>
  <p:tag name="KSO_WM_UNIT_NOCLEAR" val="0"/>
  <p:tag name="KSO_WM_UNIT_VALUE" val="90"/>
  <p:tag name="KSO_WM_UNIT_TYPE" val="f"/>
  <p:tag name="KSO_WM_UNIT_INDEX" val="2"/>
  <p:tag name="KSO_WM_UNIT_SUBTYPE" val="g"/>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50"/>
  <p:tag name="KSO_WM_UNIT_TYPE" val="f"/>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1.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1"/>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2"/>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3"/>
  <p:tag name="KSO_WM_UNIT_LAYERLEVEL" val="1"/>
  <p:tag name="KSO_WM_TAG_VERSION" val="1.0"/>
  <p:tag name="KSO_WM_BEAUTIFY_FLAG" val="#wm#"/>
  <p:tag name="KSO_WM_UNIT_PRESET_TEXT" val="公司名占位符"/>
  <p:tag name="KSO_WM_UNIT_NOCLEAR" val="0"/>
  <p:tag name="KSO_WM_UNIT_VALUE" val="90"/>
  <p:tag name="KSO_WM_UNIT_TYPE" val="f"/>
  <p:tag name="KSO_WM_UNIT_INDEX" val="3"/>
  <p:tag name="KSO_WM_UNIT_SUBTYPE" val="g"/>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4"/>
  <p:tag name="KSO_WM_UNIT_ID" val="_11*i*14"/>
  <p:tag name="KSO_WM_UNIT_LAYERLEVEL" val="1"/>
  <p:tag name="KSO_WM_TAG_VERSION" val="1.0"/>
  <p:tag name="KSO_WM_BEAUTIFY_FLAG" val="#wm#"/>
</p:tagLst>
</file>

<file path=ppt/tags/tag90.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91.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UNIT_TYPE" val="i"/>
  <p:tag name="KSO_WM_UNIT_INDEX" val="9"/>
</p:tagLst>
</file>

<file path=ppt/tags/tag92.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1.0"/>
  <p:tag name="KSO_WM_UNIT_TYPE" val="i"/>
  <p:tag name="KSO_WM_UNIT_INDEX" val="10"/>
</p:tagLst>
</file>

<file path=ppt/tags/tag93.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1"/>
  <p:tag name="KSO_WM_UNIT_LAYERLEVEL" val="1"/>
  <p:tag name="KSO_WM_TAG_VERSION" val="1.0"/>
  <p:tag name="KSO_WM_UNIT_TYPE" val="i"/>
  <p:tag name="KSO_WM_UNIT_INDEX" val="11"/>
</p:tagLst>
</file>

<file path=ppt/tags/tag94.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2"/>
  <p:tag name="KSO_WM_UNIT_LAYERLEVEL" val="1"/>
  <p:tag name="KSO_WM_TAG_VERSION" val="1.0"/>
  <p:tag name="KSO_WM_UNIT_TYPE" val="i"/>
  <p:tag name="KSO_WM_UNIT_INDEX" val="12"/>
</p:tagLst>
</file>

<file path=ppt/tags/tag95.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3"/>
  <p:tag name="KSO_WM_UNIT_LAYERLEVEL" val="1"/>
  <p:tag name="KSO_WM_TAG_VERSION" val="1.0"/>
  <p:tag name="KSO_WM_UNIT_TYPE" val="i"/>
  <p:tag name="KSO_WM_UNIT_INDEX" val="13"/>
</p:tagLst>
</file>

<file path=ppt/tags/tag96.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11*i*14"/>
  <p:tag name="KSO_WM_UNIT_LAYERLEVEL" val="1"/>
  <p:tag name="KSO_WM_TAG_VERSION" val="1.0"/>
  <p:tag name="KSO_WM_UNIT_TYPE" val="i"/>
  <p:tag name="KSO_WM_UNIT_INDEX" val="14"/>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62"/>
  <p:tag name="KSO_WM_UNIT_TYPE" val="a"/>
  <p:tag name="KSO_WM_UNIT_INDEX" val="1"/>
  <p:tag name="KSO_WM_TEMPLATE_CATEGORY" val="custom"/>
  <p:tag name="KSO_WM_TEMPLATE_INDEX" val="2023099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60"/>
  <p:tag name="KSO_WM_UNIT_TYPE" val="f"/>
  <p:tag name="KSO_WM_UNIT_INDEX" val="1"/>
  <p:tag name="KSO_WM_TEMPLATE_CATEGORY" val="custom"/>
  <p:tag name="KSO_WM_TEMPLATE_INDEX" val="2023099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90"/>
  <p:tag name="KSO_WM_TEMPLATE_THUMBS_INDEX" val="1、9"/>
</p:tagLst>
</file>

<file path=ppt/tags/tag105.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90_1*a*1"/>
  <p:tag name="KSO_WM_TEMPLATE_CATEGORY" val="custom"/>
  <p:tag name="KSO_WM_TEMPLATE_INDEX" val="20230990"/>
  <p:tag name="KSO_WM_UNIT_LAYERLEVEL" val="1"/>
  <p:tag name="KSO_WM_TAG_VERSION" val="1.0"/>
  <p:tag name="KSO_WM_BEAUTIFY_FLAG" val="#wm#"/>
  <p:tag name="KSO_WM_UNIT_PRESET_TEXT" val="单击此处添加标题"/>
</p:tagLst>
</file>

<file path=ppt/tags/tag106.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90_1*b*1"/>
  <p:tag name="KSO_WM_TEMPLATE_CATEGORY" val="custom"/>
  <p:tag name="KSO_WM_TEMPLATE_INDEX" val="20230990"/>
  <p:tag name="KSO_WM_UNIT_LAYERLEVEL" val="1"/>
  <p:tag name="KSO_WM_TAG_VERSION" val="1.0"/>
  <p:tag name="KSO_WM_BEAUTIFY_FLAG" val="#wm#"/>
  <p:tag name="KSO_WM_UNIT_PRESET_TEXT" val="WPS,a click to unlimited possibilites"/>
</p:tagLst>
</file>

<file path=ppt/tags/tag107.xml><?xml version="1.0" encoding="utf-8"?>
<p:tagLst xmlns:p="http://schemas.openxmlformats.org/presentationml/2006/main">
  <p:tag name="KSO_WM_UNIT_NOCLEAR" val="0"/>
  <p:tag name="KSO_WM_UNIT_VALUE" val="36"/>
  <p:tag name="KSO_WM_UNIT_HIGHLIGHT" val="0"/>
  <p:tag name="KSO_WM_UNIT_COMPATIBLE" val="0"/>
  <p:tag name="KSO_WM_UNIT_DIAGRAM_ISNUMVISUAL" val="0"/>
  <p:tag name="KSO_WM_UNIT_DIAGRAM_ISREFERUNIT" val="0"/>
  <p:tag name="KSO_WM_UNIT_TYPE" val="f"/>
  <p:tag name="KSO_WM_UNIT_INDEX" val="1"/>
  <p:tag name="KSO_WM_UNIT_ID" val="custom20230990_1*f*1"/>
  <p:tag name="KSO_WM_TEMPLATE_CATEGORY" val="custom"/>
  <p:tag name="KSO_WM_TEMPLATE_INDEX" val="20230990"/>
  <p:tag name="KSO_WM_UNIT_LAYERLEVEL" val="1"/>
  <p:tag name="KSO_WM_TAG_VERSION" val="1.0"/>
  <p:tag name="KSO_WM_BEAUTIFY_FLAG" val="#wm#"/>
  <p:tag name="KSO_WM_UNIT_SUBTYPE" val="g"/>
  <p:tag name="KSO_WM_UNIT_PRESET_TEXT" val="YOUR LOGO"/>
</p:tagLst>
</file>

<file path=ppt/tags/tag108.xml><?xml version="1.0" encoding="utf-8"?>
<p:tagLst xmlns:p="http://schemas.openxmlformats.org/presentationml/2006/main">
  <p:tag name="KSO_WM_UNIT_SUBTYPE" val="b"/>
  <p:tag name="KSO_WM_UNIT_NOCLEAR" val="0"/>
  <p:tag name="KSO_WM_UNIT_VALUE" val="10"/>
  <p:tag name="KSO_WM_UNIT_HIGHLIGHT" val="0"/>
  <p:tag name="KSO_WM_UNIT_COMPATIBLE" val="0"/>
  <p:tag name="KSO_WM_UNIT_DIAGRAM_ISNUMVISUAL" val="0"/>
  <p:tag name="KSO_WM_UNIT_DIAGRAM_ISREFERUNIT" val="0"/>
  <p:tag name="KSO_WM_UNIT_TYPE" val="f"/>
  <p:tag name="KSO_WM_UNIT_INDEX" val="2"/>
  <p:tag name="KSO_WM_UNIT_ID" val="custom20230990_1*f*2"/>
  <p:tag name="KSO_WM_TEMPLATE_CATEGORY" val="custom"/>
  <p:tag name="KSO_WM_TEMPLATE_INDEX" val="20230990"/>
  <p:tag name="KSO_WM_UNIT_LAYERLEVEL" val="1"/>
  <p:tag name="KSO_WM_TAG_VERSION" val="1.0"/>
  <p:tag name="KSO_WM_BEAUTIFY_FLAG" val="#wm#"/>
  <p:tag name="KSO_WM_UNIT_PRESET_TEXT" val="汇报人：WPS"/>
</p:tagLst>
</file>

<file path=ppt/tags/tag109.xml><?xml version="1.0" encoding="utf-8"?>
<p:tagLst xmlns:p="http://schemas.openxmlformats.org/presentationml/2006/main">
  <p:tag name="KSO_WM_SLIDE_ID" val="custom20230990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90"/>
  <p:tag name="KSO_WM_SLIDE_LAYOUT" val="a_b_f"/>
  <p:tag name="KSO_WM_SLIDE_LAYOUT_CNT" val="1_1_2"/>
  <p:tag name="KSO_WM_SLIDE_TYPE" val="title"/>
  <p:tag name="KSO_WM_SLIDE_SUBTYPE" val="pureTxt"/>
  <p:tag name="KSO_WM_TEMPLATE_THUMBS_INDEX" val="1、9"/>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6*a*1"/>
  <p:tag name="KSO_WM_TEMPLATE_CATEGORY" val="custom"/>
  <p:tag name="KSO_WM_TEMPLATE_INDEX" val="20230990"/>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6*b*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0"/>
  <p:tag name="KSO_WM_UNIT_TYPE" val="b"/>
  <p:tag name="KSO_WM_UNIT_INDEX" val="1"/>
  <p:tag name="KSO_WM_DIAGRAM_GROUP_CODE" val="l1-1"/>
  <p:tag name="KSO_WM_UNIT_PRESET_TEXT" val="CONTENTS"/>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90_6*l_h_i*1_1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1"/>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90_6*l_h_a*1_1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1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1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90_6*l_h_i*1_2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90_6*l_h_a*1_2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2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2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90_6*l_h_i*1_3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3"/>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90_6*l_h_a*1_3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3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3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90_6*l_h_i*1_4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4"/>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90_6*l_h_a*1_4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4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4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90_6*l_h_i*1_5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5"/>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90_6*l_h_a*1_5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5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5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990_6*l_h_i*1_6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6"/>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90_6*l_h_a*1_6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6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6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0.xml><?xml version="1.0" encoding="utf-8"?>
<p:tagLst xmlns:p="http://schemas.openxmlformats.org/presentationml/2006/main">
  <p:tag name="KSO_WM_SLIDE_ID" val="custom20230990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90"/>
  <p:tag name="KSO_WM_SLIDE_LAYOUT" val="a_b_l"/>
  <p:tag name="KSO_WM_SLIDE_LAYOUT_CNT" val="1_1_1"/>
  <p:tag name="KSO_WM_SLIDE_TYPE" val="contents"/>
  <p:tag name="KSO_WM_SLIDE_SUBTYPE" val="diag"/>
  <p:tag name="KSO_WM_DIAGRAM_GROUP_CODE" val="l1-1"/>
  <p:tag name="KSO_WM_SLIDE_DIAGTYPE" val="l"/>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3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1"/>
</p:tagLst>
</file>

<file path=ppt/tags/tag133.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3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2"/>
</p:tagLst>
</file>

<file path=ppt/tags/tag136.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6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3"/>
</p:tagLst>
</file>

<file path=ppt/tags/tag163.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0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4"/>
</p:tagLst>
</file>

<file path=ppt/tags/tag206.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6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5"/>
</p:tagLst>
</file>

<file path=ppt/tags/tag265.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266.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1_1"/>
  <p:tag name="KSO_WM_UNIT_ID" val="diagram20231677_3*l_h_i*1_1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89999999999998,&quot;width&quot;:863.246062992126}"/>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7_3*l_h_f*1_1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89999999999998,&quot;width&quot;:863.2460629921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4_1"/>
  <p:tag name="KSO_WM_UNIT_ID" val="diagram20231677_3*l_h_i*1_4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89999999999998,&quot;width&quot;:863.246062992126}"/>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7_3*l_h_f*1_4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89999999999998,&quot;width&quot;:863.2460629921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2_1"/>
  <p:tag name="KSO_WM_UNIT_ID" val="diagram20231677_3*l_h_i*1_2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89999999999998,&quot;width&quot;:863.246062992126}"/>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7_3*l_h_f*1_2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89999999999998,&quot;width&quot;:863.2460629921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3_1"/>
  <p:tag name="KSO_WM_UNIT_ID" val="diagram20231677_3*l_h_i*1_3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89999999999998,&quot;width&quot;:863.246062992126}"/>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7_3*l_h_f*1_3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89999999999998,&quot;width&quot;:863.2460629921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TEMPLATE_CATEGORY" val="diagram"/>
  <p:tag name="KSO_WM_UNIT_LAYERLEVEL" val="1_1_1"/>
  <p:tag name="KSO_WM_TAG_VERSION" val="3.0"/>
  <p:tag name="KSO_WM_BEAUTIFY_FLAG" val="#wm#"/>
  <p:tag name="KSO_WM_TEMPLATE_INDEX" val="20231713"/>
  <p:tag name="KSO_WM_UNIT_ID" val="diagram20231713_5*l_h_f*1_5_1"/>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赅的意阐述你的观点。"/>
  <p:tag name="KSO_WM_UNIT_TEXT_FILL_FORE_SCHEMECOLOR_INDEX" val="1"/>
  <p:tag name="KSO_WM_UNIT_TEXT_FILL_TYPE" val="1"/>
  <p:tag name="KSO_WM_DIAGRAM_MAX_ITEMCNT" val="6"/>
  <p:tag name="KSO_WM_DIAGRAM_MIN_ITEMCNT" val="1"/>
  <p:tag name="KSO_WM_DIAGRAM_VIRTUALLY_FRAME" val="{&quot;height&quot;:390.0856692913386,&quot;width&quot;:35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TEMPLATE_CATEGORY" val="diagram"/>
  <p:tag name="KSO_WM_UNIT_LAYERLEVEL" val="1_1_1"/>
  <p:tag name="KSO_WM_TAG_VERSION" val="3.0"/>
  <p:tag name="KSO_WM_BEAUTIFY_FLAG" val="#wm#"/>
  <p:tag name="KSO_WM_TEMPLATE_INDEX" val="20231713"/>
  <p:tag name="KSO_WM_UNIT_ID" val="diagram20231713_5*l_h_a*1_5_1"/>
  <p:tag name="KSO_WM_DIAGRAM_VERSION" val="3"/>
  <p:tag name="KSO_WM_DIAGRAM_COLOR_TRICK" val="1"/>
  <p:tag name="KSO_WM_DIAGRAM_COLOR_TEXT_CAN_REMOVE" val="n"/>
  <p:tag name="KSO_WM_DIAGRAM_GROUP_CODE" val="l1-1"/>
  <p:tag name="KSO_WM_UNIT_PRESET_TEXT" val="单击此处添加项标题"/>
  <p:tag name="KSO_WM_UNIT_TEXT_FILL_FORE_SCHEMECOLOR_INDEX" val="1"/>
  <p:tag name="KSO_WM_UNIT_TEXT_FILL_TYPE" val="1"/>
  <p:tag name="KSO_WM_DIAGRAM_MAX_ITEMCNT" val="6"/>
  <p:tag name="KSO_WM_DIAGRAM_MIN_ITEMCNT" val="1"/>
  <p:tag name="KSO_WM_DIAGRAM_VIRTUALLY_FRAME" val="{&quot;height&quot;:390.0856692913386,&quot;width&quot;:35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TEMPLATE_CATEGORY" val="diagram"/>
  <p:tag name="KSO_WM_UNIT_LAYERLEVEL" val="1_1_1"/>
  <p:tag name="KSO_WM_TAG_VERSION" val="3.0"/>
  <p:tag name="KSO_WM_BEAUTIFY_FLAG" val="#wm#"/>
  <p:tag name="KSO_WM_TEMPLATE_INDEX" val="20231713"/>
  <p:tag name="KSO_WM_UNIT_ID" val="diagram20231713_5*l_h_f*1_1_1"/>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赅的意阐述你的观点。"/>
  <p:tag name="KSO_WM_UNIT_TEXT_FILL_FORE_SCHEMECOLOR_INDEX" val="1"/>
  <p:tag name="KSO_WM_UNIT_TEXT_FILL_TYPE" val="1"/>
  <p:tag name="KSO_WM_DIAGRAM_MAX_ITEMCNT" val="6"/>
  <p:tag name="KSO_WM_DIAGRAM_MIN_ITEMCNT" val="1"/>
  <p:tag name="KSO_WM_DIAGRAM_VIRTUALLY_FRAME" val="{&quot;height&quot;:390.0856692913386,&quot;width&quot;:35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TEMPLATE_CATEGORY" val="diagram"/>
  <p:tag name="KSO_WM_UNIT_LAYERLEVEL" val="1_1_1"/>
  <p:tag name="KSO_WM_TAG_VERSION" val="3.0"/>
  <p:tag name="KSO_WM_BEAUTIFY_FLAG" val="#wm#"/>
  <p:tag name="KSO_WM_TEMPLATE_INDEX" val="20231713"/>
  <p:tag name="KSO_WM_UNIT_ID" val="diagram20231713_5*l_h_a*1_1_1"/>
  <p:tag name="KSO_WM_DIAGRAM_VERSION" val="3"/>
  <p:tag name="KSO_WM_DIAGRAM_COLOR_TRICK" val="1"/>
  <p:tag name="KSO_WM_DIAGRAM_COLOR_TEXT_CAN_REMOVE" val="n"/>
  <p:tag name="KSO_WM_DIAGRAM_GROUP_CODE" val="l1-1"/>
  <p:tag name="KSO_WM_UNIT_PRESET_TEXT" val="单击此处添加项标题"/>
  <p:tag name="KSO_WM_UNIT_TEXT_FILL_FORE_SCHEMECOLOR_INDEX" val="1"/>
  <p:tag name="KSO_WM_UNIT_TEXT_FILL_TYPE" val="1"/>
  <p:tag name="KSO_WM_DIAGRAM_MAX_ITEMCNT" val="6"/>
  <p:tag name="KSO_WM_DIAGRAM_MIN_ITEMCNT" val="1"/>
  <p:tag name="KSO_WM_DIAGRAM_VIRTUALLY_FRAME" val="{&quot;height&quot;:390.0856692913386,&quot;width&quot;:35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TEMPLATE_CATEGORY" val="diagram"/>
  <p:tag name="KSO_WM_UNIT_LAYERLEVEL" val="1_1_1"/>
  <p:tag name="KSO_WM_TAG_VERSION" val="3.0"/>
  <p:tag name="KSO_WM_BEAUTIFY_FLAG" val="#wm#"/>
  <p:tag name="KSO_WM_TEMPLATE_INDEX" val="20231713"/>
  <p:tag name="KSO_WM_UNIT_ID" val="diagram20231713_5*l_h_f*1_2_1"/>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赅的意阐述你的观点。"/>
  <p:tag name="KSO_WM_UNIT_TEXT_FILL_FORE_SCHEMECOLOR_INDEX" val="1"/>
  <p:tag name="KSO_WM_UNIT_TEXT_FILL_TYPE" val="1"/>
  <p:tag name="KSO_WM_DIAGRAM_MAX_ITEMCNT" val="6"/>
  <p:tag name="KSO_WM_DIAGRAM_MIN_ITEMCNT" val="1"/>
  <p:tag name="KSO_WM_DIAGRAM_VIRTUALLY_FRAME" val="{&quot;height&quot;:390.0856692913386,&quot;width&quot;:35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TEMPLATE_CATEGORY" val="diagram"/>
  <p:tag name="KSO_WM_UNIT_LAYERLEVEL" val="1_1_1"/>
  <p:tag name="KSO_WM_TAG_VERSION" val="3.0"/>
  <p:tag name="KSO_WM_BEAUTIFY_FLAG" val="#wm#"/>
  <p:tag name="KSO_WM_TEMPLATE_INDEX" val="20231713"/>
  <p:tag name="KSO_WM_UNIT_ID" val="diagram20231713_5*l_h_a*1_2_1"/>
  <p:tag name="KSO_WM_DIAGRAM_VERSION" val="3"/>
  <p:tag name="KSO_WM_DIAGRAM_COLOR_TRICK" val="1"/>
  <p:tag name="KSO_WM_DIAGRAM_COLOR_TEXT_CAN_REMOVE" val="n"/>
  <p:tag name="KSO_WM_DIAGRAM_GROUP_CODE" val="l1-1"/>
  <p:tag name="KSO_WM_UNIT_PRESET_TEXT" val="单击此处添加项标题"/>
  <p:tag name="KSO_WM_UNIT_TEXT_FILL_FORE_SCHEMECOLOR_INDEX" val="1"/>
  <p:tag name="KSO_WM_UNIT_TEXT_FILL_TYPE" val="1"/>
  <p:tag name="KSO_WM_DIAGRAM_MAX_ITEMCNT" val="6"/>
  <p:tag name="KSO_WM_DIAGRAM_MIN_ITEMCNT" val="1"/>
  <p:tag name="KSO_WM_DIAGRAM_VIRTUALLY_FRAME" val="{&quot;height&quot;:390.0856692913386,&quot;width&quot;:35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TEMPLATE_CATEGORY" val="diagram"/>
  <p:tag name="KSO_WM_UNIT_LAYERLEVEL" val="1_1_1"/>
  <p:tag name="KSO_WM_TAG_VERSION" val="3.0"/>
  <p:tag name="KSO_WM_BEAUTIFY_FLAG" val="#wm#"/>
  <p:tag name="KSO_WM_TEMPLATE_INDEX" val="20231713"/>
  <p:tag name="KSO_WM_UNIT_ID" val="diagram20231713_5*l_h_f*1_3_1"/>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赅的意阐述你的观点。"/>
  <p:tag name="KSO_WM_UNIT_TEXT_FILL_FORE_SCHEMECOLOR_INDEX" val="1"/>
  <p:tag name="KSO_WM_UNIT_TEXT_FILL_TYPE" val="1"/>
  <p:tag name="KSO_WM_DIAGRAM_MAX_ITEMCNT" val="6"/>
  <p:tag name="KSO_WM_DIAGRAM_MIN_ITEMCNT" val="1"/>
  <p:tag name="KSO_WM_DIAGRAM_VIRTUALLY_FRAME" val="{&quot;height&quot;:390.0856692913386,&quot;width&quot;:35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TEMPLATE_CATEGORY" val="diagram"/>
  <p:tag name="KSO_WM_UNIT_LAYERLEVEL" val="1_1_1"/>
  <p:tag name="KSO_WM_TAG_VERSION" val="3.0"/>
  <p:tag name="KSO_WM_BEAUTIFY_FLAG" val="#wm#"/>
  <p:tag name="KSO_WM_TEMPLATE_INDEX" val="20231713"/>
  <p:tag name="KSO_WM_UNIT_ID" val="diagram20231713_5*l_h_a*1_3_1"/>
  <p:tag name="KSO_WM_DIAGRAM_VERSION" val="3"/>
  <p:tag name="KSO_WM_DIAGRAM_COLOR_TRICK" val="1"/>
  <p:tag name="KSO_WM_DIAGRAM_COLOR_TEXT_CAN_REMOVE" val="n"/>
  <p:tag name="KSO_WM_DIAGRAM_GROUP_CODE" val="l1-1"/>
  <p:tag name="KSO_WM_UNIT_PRESET_TEXT" val="单击此处添加项标题"/>
  <p:tag name="KSO_WM_UNIT_TEXT_FILL_FORE_SCHEMECOLOR_INDEX" val="1"/>
  <p:tag name="KSO_WM_UNIT_TEXT_FILL_TYPE" val="1"/>
  <p:tag name="KSO_WM_DIAGRAM_MAX_ITEMCNT" val="6"/>
  <p:tag name="KSO_WM_DIAGRAM_MIN_ITEMCNT" val="1"/>
  <p:tag name="KSO_WM_DIAGRAM_VIRTUALLY_FRAME" val="{&quot;height&quot;:390.0856692913386,&quot;width&quot;:35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TEMPLATE_CATEGORY" val="diagram"/>
  <p:tag name="KSO_WM_UNIT_LAYERLEVEL" val="1_1_1"/>
  <p:tag name="KSO_WM_TAG_VERSION" val="3.0"/>
  <p:tag name="KSO_WM_BEAUTIFY_FLAG" val="#wm#"/>
  <p:tag name="KSO_WM_TEMPLATE_INDEX" val="20231713"/>
  <p:tag name="KSO_WM_UNIT_ID" val="diagram20231713_5*l_h_f*1_4_1"/>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赅的意阐述你的观点。"/>
  <p:tag name="KSO_WM_UNIT_TEXT_FILL_FORE_SCHEMECOLOR_INDEX" val="1"/>
  <p:tag name="KSO_WM_UNIT_TEXT_FILL_TYPE" val="1"/>
  <p:tag name="KSO_WM_DIAGRAM_MAX_ITEMCNT" val="6"/>
  <p:tag name="KSO_WM_DIAGRAM_MIN_ITEMCNT" val="1"/>
  <p:tag name="KSO_WM_DIAGRAM_VIRTUALLY_FRAME" val="{&quot;height&quot;:390.0856692913386,&quot;width&quot;:35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TEMPLATE_CATEGORY" val="diagram"/>
  <p:tag name="KSO_WM_UNIT_LAYERLEVEL" val="1_1_1"/>
  <p:tag name="KSO_WM_TAG_VERSION" val="3.0"/>
  <p:tag name="KSO_WM_BEAUTIFY_FLAG" val="#wm#"/>
  <p:tag name="KSO_WM_TEMPLATE_INDEX" val="20231713"/>
  <p:tag name="KSO_WM_UNIT_ID" val="diagram20231713_5*l_h_a*1_4_1"/>
  <p:tag name="KSO_WM_DIAGRAM_VERSION" val="3"/>
  <p:tag name="KSO_WM_DIAGRAM_COLOR_TRICK" val="1"/>
  <p:tag name="KSO_WM_DIAGRAM_COLOR_TEXT_CAN_REMOVE" val="n"/>
  <p:tag name="KSO_WM_DIAGRAM_GROUP_CODE" val="l1-1"/>
  <p:tag name="KSO_WM_UNIT_PRESET_TEXT" val="单击此处添加项标题"/>
  <p:tag name="KSO_WM_UNIT_TEXT_FILL_FORE_SCHEMECOLOR_INDEX" val="1"/>
  <p:tag name="KSO_WM_UNIT_TEXT_FILL_TYPE" val="1"/>
  <p:tag name="KSO_WM_DIAGRAM_MAX_ITEMCNT" val="6"/>
  <p:tag name="KSO_WM_DIAGRAM_MIN_ITEMCNT" val="1"/>
  <p:tag name="KSO_WM_DIAGRAM_VIRTUALLY_FRAME" val="{&quot;height&quot;:390.0856692913386,&quot;width&quot;:35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1*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1*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1*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1*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DIAGRAM_VERSION" val="3"/>
  <p:tag name="KSO_WM_DIAGRAM_COLOR_TEXT_CAN_REMOVE" val="n"/>
  <p:tag name="KSO_WM_UNIT_SUBTYPE" val="a"/>
  <p:tag name="KSO_WM_UNIT_NOCLEAR" val="0"/>
  <p:tag name="KSO_WM_UNIT_VALUE" val="44"/>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1*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1*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1*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1*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1*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DIAGRAM_VERSION" val="3"/>
  <p:tag name="KSO_WM_DIAGRAM_COLOR_TEXT_CAN_REMOVE" val="n"/>
  <p:tag name="KSO_WM_UNIT_SUBTYPE" val="a"/>
  <p:tag name="KSO_WM_UNIT_NOCLEAR" val="0"/>
  <p:tag name="KSO_WM_UNIT_VALUE" val="44"/>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1*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0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6"/>
</p:tagLst>
</file>

<file path=ppt/tags/tag308.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b*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80"/>
  <p:tag name="KSO_WM_UNIT_TYPE" val="b"/>
  <p:tag name="KSO_WM_UNIT_INDEX" val="1"/>
  <p:tag name="KSO_WM_UNIT_PRESET_TEXT" val="WPS,a click to unlimited possibilities"/>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f*1"/>
  <p:tag name="KSO_WM_TEMPLATE_CATEGORY" val="custom"/>
  <p:tag name="KSO_WM_TEMPLATE_INDEX" val="20230990"/>
  <p:tag name="KSO_WM_UNIT_LAYERLEVEL" val="1"/>
  <p:tag name="KSO_WM_TAG_VERSION" val="1.0"/>
  <p:tag name="KSO_WM_BEAUTIFY_FLAG" val="#wm#"/>
  <p:tag name="KSO_WM_UNIT_SUBTYPE" val="b"/>
  <p:tag name="KSO_WM_UNIT_NOCLEAR" val="0"/>
  <p:tag name="KSO_WM_UNIT_VALUE" val="10"/>
  <p:tag name="KSO_WM_UNIT_TYPE" val="f"/>
  <p:tag name="KSO_WM_UNIT_INDEX" val="1"/>
  <p:tag name="KSO_WM_UNIT_PRESET_TEXT" val="汇报人：WPS"/>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f*2"/>
  <p:tag name="KSO_WM_TEMPLATE_CATEGORY" val="custom"/>
  <p:tag name="KSO_WM_TEMPLATE_INDEX" val="20230990"/>
  <p:tag name="KSO_WM_UNIT_LAYERLEVEL" val="1"/>
  <p:tag name="KSO_WM_TAG_VERSION" val="1.0"/>
  <p:tag name="KSO_WM_BEAUTIFY_FLAG" val="#wm#"/>
  <p:tag name="KSO_WM_UNIT_NOCLEAR" val="0"/>
  <p:tag name="KSO_WM_UNIT_VALUE" val="36"/>
  <p:tag name="KSO_WM_UNIT_TYPE" val="f"/>
  <p:tag name="KSO_WM_UNIT_INDEX" val="2"/>
  <p:tag name="KSO_WM_UNIT_SUBTYPE" val="g"/>
  <p:tag name="KSO_WM_UNIT_PRESET_TEXT" val="YOUR LOGO"/>
</p:tagLst>
</file>

<file path=ppt/tags/tag349.xml><?xml version="1.0" encoding="utf-8"?>
<p:tagLst xmlns:p="http://schemas.openxmlformats.org/presentationml/2006/main">
  <p:tag name="KSO_WM_SLIDE_ID" val="custom20230990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90"/>
  <p:tag name="KSO_WM_SLIDE_TYPE" val="endPage"/>
  <p:tag name="KSO_WM_SLIDE_SUBTYPE" val="pureTxt"/>
  <p:tag name="KSO_WM_SLIDE_LAYOUT" val="a_b_f"/>
  <p:tag name="KSO_WM_SLIDE_LAYOUT_CNT" val="1_1_2"/>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32">
      <a:dk1>
        <a:srgbClr val="000000"/>
      </a:dk1>
      <a:lt1>
        <a:srgbClr val="FFFFFF"/>
      </a:lt1>
      <a:dk2>
        <a:srgbClr val="003248"/>
      </a:dk2>
      <a:lt2>
        <a:srgbClr val="E8F7FE"/>
      </a:lt2>
      <a:accent1>
        <a:srgbClr val="FF3B3B"/>
      </a:accent1>
      <a:accent2>
        <a:srgbClr val="FF542D"/>
      </a:accent2>
      <a:accent3>
        <a:srgbClr val="FF7429"/>
      </a:accent3>
      <a:accent4>
        <a:srgbClr val="FE8F00"/>
      </a:accent4>
      <a:accent5>
        <a:srgbClr val="FFB005"/>
      </a:accent5>
      <a:accent6>
        <a:srgbClr val="FFC000"/>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accent2">
                <a:alpha val="80000"/>
              </a:schemeClr>
            </a:gs>
            <a:gs pos="48000">
              <a:schemeClr val="accent2">
                <a:alpha val="70000"/>
              </a:schemeClr>
            </a:gs>
            <a:gs pos="100000">
              <a:schemeClr val="accent1"/>
            </a:gs>
          </a:gsLst>
          <a:lin ang="10800000" scaled="1"/>
        </a:gradFill>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V1923A</dc:creator>
  <dcterms:created xsi:type="dcterms:W3CDTF">2023-12-17T00:49:37Z</dcterms:created>
  <dcterms:modified xsi:type="dcterms:W3CDTF">2023-12-17T00:49:37Z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4b23e7efe4a44a23bdf542d4d106a83f_21</vt:lpwstr>
  </property>
</Properties>
</file>