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672" r:id="rId1"/>
    <p:sldMasterId id="2147484709" r:id="rId2"/>
  </p:sldMasterIdLst>
  <p:notesMasterIdLst>
    <p:notesMasterId r:id="rId3"/>
  </p:notesMasterIdLst>
  <p:sldIdLst>
    <p:sldId id="719" r:id="rId4"/>
    <p:sldId id="724" r:id="rId5"/>
    <p:sldId id="728" r:id="rId6"/>
    <p:sldId id="731" r:id="rId7"/>
    <p:sldId id="734" r:id="rId8"/>
    <p:sldId id="737" r:id="rId9"/>
    <p:sldId id="740" r:id="rId10"/>
    <p:sldId id="743" r:id="rId11"/>
    <p:sldId id="746" r:id="rId12"/>
    <p:sldId id="749" r:id="rId13"/>
    <p:sldId id="752" r:id="rId14"/>
    <p:sldId id="755" r:id="rId15"/>
    <p:sldId id="758" r:id="rId16"/>
    <p:sldId id="761" r:id="rId17"/>
    <p:sldId id="764" r:id="rId18"/>
    <p:sldId id="767" r:id="rId19"/>
    <p:sldId id="770" r:id="rId20"/>
    <p:sldId id="773" r:id="rId21"/>
    <p:sldId id="776" r:id="rId22"/>
    <p:sldId id="779" r:id="rId23"/>
    <p:sldId id="782" r:id="rId24"/>
    <p:sldId id="785" r:id="rId25"/>
    <p:sldId id="788" r:id="rId26"/>
    <p:sldId id="791" r:id="rId27"/>
    <p:sldId id="794" r:id="rId28"/>
    <p:sldId id="797" r:id="rId29"/>
    <p:sldId id="801"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82" name="幻灯片图像占位符 1"/>
          <p:cNvSpPr>
            <a:spLocks noChangeAspect="1" noRot="1" noGrp="1"/>
          </p:cNvSpPr>
          <p:nvPr>
            <p:ph type="sldImg"/>
          </p:nvPr>
        </p:nvSpPr>
        <p:spPr>
          <a:xfrm>
            <a:off x="481013" y="1279525"/>
            <a:ext cx="6140450" cy="3454400"/>
          </a:xfrm>
        </p:spPr>
      </p:sp>
      <p:sp>
        <p:nvSpPr>
          <p:cNvPr id="1048684" name="备注占位符 2"/>
          <p:cNvSpPr>
            <a:spLocks noGrp="1"/>
          </p:cNvSpPr>
          <p:nvPr>
            <p:ph type="body" idx="1"/>
          </p:nvPr>
        </p:nvSpPr>
        <p:spPr/>
        <p:txBody>
          <a:bodyPr/>
          <a:p>
            <a:endParaRPr altLang="en-US" dirty="0" lang="zh-CN"/>
          </a:p>
        </p:txBody>
      </p:sp>
      <p:sp>
        <p:nvSpPr>
          <p:cNvPr id="1048686"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7" name="幻灯片图像占位符 1"/>
          <p:cNvSpPr>
            <a:spLocks noChangeAspect="1" noRot="1" noGrp="1"/>
          </p:cNvSpPr>
          <p:nvPr>
            <p:ph type="sldImg"/>
          </p:nvPr>
        </p:nvSpPr>
        <p:spPr>
          <a:xfrm>
            <a:off x="481013" y="1279525"/>
            <a:ext cx="6140450" cy="3454400"/>
          </a:xfrm>
        </p:spPr>
      </p:sp>
      <p:sp>
        <p:nvSpPr>
          <p:cNvPr id="1048619" name="备注占位符 2"/>
          <p:cNvSpPr>
            <a:spLocks noGrp="1"/>
          </p:cNvSpPr>
          <p:nvPr>
            <p:ph type="body" idx="1"/>
          </p:nvPr>
        </p:nvSpPr>
        <p:spPr/>
        <p:txBody>
          <a:bodyPr/>
          <a:p>
            <a:endParaRPr altLang="en-US" dirty="0" lang="zh-CN"/>
          </a:p>
        </p:txBody>
      </p:sp>
      <p:sp>
        <p:nvSpPr>
          <p:cNvPr id="1048621"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8" name="幻灯片图像占位符 1"/>
          <p:cNvSpPr>
            <a:spLocks noChangeAspect="1" noRot="1" noGrp="1"/>
          </p:cNvSpPr>
          <p:nvPr>
            <p:ph type="sldImg"/>
          </p:nvPr>
        </p:nvSpPr>
        <p:spPr>
          <a:xfrm>
            <a:off x="481013" y="1279525"/>
            <a:ext cx="6140450" cy="3454400"/>
          </a:xfrm>
        </p:spPr>
      </p:sp>
      <p:sp>
        <p:nvSpPr>
          <p:cNvPr id="1048610" name="备注占位符 2"/>
          <p:cNvSpPr>
            <a:spLocks noGrp="1"/>
          </p:cNvSpPr>
          <p:nvPr>
            <p:ph type="body" idx="1"/>
          </p:nvPr>
        </p:nvSpPr>
        <p:spPr/>
        <p:txBody>
          <a:bodyPr/>
          <a:p>
            <a:endParaRPr altLang="en-US" dirty="0" lang="zh-CN"/>
          </a:p>
        </p:txBody>
      </p:sp>
      <p:sp>
        <p:nvSpPr>
          <p:cNvPr id="1048612"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image" Target="../media/image2.png"/><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image" Target="../media/image3.png"/><Relationship Id="rId3" Type="http://schemas.openxmlformats.org/officeDocument/2006/relationships/tags" Target="../tags/tag13.xml"/><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tags" Target="../tags/tag16.xml"/><Relationship Id="rId7" Type="http://schemas.openxmlformats.org/officeDocument/2006/relationships/tags" Target="../tags/tag17.xml"/><Relationship Id="rId8" Type="http://schemas.openxmlformats.org/officeDocument/2006/relationships/tags" Target="../tags/tag18.xml"/><Relationship Id="rId9" Type="http://schemas.openxmlformats.org/officeDocument/2006/relationships/tags" Target="../tags/tag19.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image" Target="../media/image3.png"/><Relationship Id="rId3" Type="http://schemas.openxmlformats.org/officeDocument/2006/relationships/tags" Target="../tags/tag21.xml"/><Relationship Id="rId4" Type="http://schemas.openxmlformats.org/officeDocument/2006/relationships/tags" Target="../tags/tag22.xml"/><Relationship Id="rId5" Type="http://schemas.openxmlformats.org/officeDocument/2006/relationships/tags" Target="../tags/tag23.xml"/><Relationship Id="rId6" Type="http://schemas.openxmlformats.org/officeDocument/2006/relationships/image" Target="../media/image2.png"/><Relationship Id="rId7" Type="http://schemas.openxmlformats.org/officeDocument/2006/relationships/tags" Target="../tags/tag24.xml"/><Relationship Id="rId8" Type="http://schemas.openxmlformats.org/officeDocument/2006/relationships/tags" Target="../tags/tag25.xml"/><Relationship Id="rId9" Type="http://schemas.openxmlformats.org/officeDocument/2006/relationships/tags" Target="../tags/tag26.xml"/><Relationship Id="rId10" Type="http://schemas.openxmlformats.org/officeDocument/2006/relationships/tags" Target="../tags/tag27.xml"/><Relationship Id="rId11" Type="http://schemas.openxmlformats.org/officeDocument/2006/relationships/tags" Target="../tags/tag28.xml"/><Relationship Id="rId12"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3.png"/><Relationship Id="rId3" Type="http://schemas.openxmlformats.org/officeDocument/2006/relationships/tags" Target="../tags/tag30.xml"/><Relationship Id="rId4" Type="http://schemas.openxmlformats.org/officeDocument/2006/relationships/image" Target="../media/image2.png"/><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tags" Target="../tags/tag33.xml"/><Relationship Id="rId8" Type="http://schemas.openxmlformats.org/officeDocument/2006/relationships/tags" Target="../tags/tag34.xml"/><Relationship Id="rId9" Type="http://schemas.openxmlformats.org/officeDocument/2006/relationships/tags" Target="../tags/tag35.xml"/><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tags" Target="../tags/tag38.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image" Target="../media/image3.png"/><Relationship Id="rId3" Type="http://schemas.openxmlformats.org/officeDocument/2006/relationships/tags" Target="../tags/tag40.xml"/><Relationship Id="rId4" Type="http://schemas.openxmlformats.org/officeDocument/2006/relationships/tags" Target="../tags/tag41.xml"/><Relationship Id="rId5" Type="http://schemas.openxmlformats.org/officeDocument/2006/relationships/tags" Target="../tags/tag42.xml"/><Relationship Id="rId6" Type="http://schemas.openxmlformats.org/officeDocument/2006/relationships/tags" Target="../tags/tag43.xml"/><Relationship Id="rId7" Type="http://schemas.openxmlformats.org/officeDocument/2006/relationships/tags" Target="../tags/tag44.xml"/><Relationship Id="rId8" Type="http://schemas.openxmlformats.org/officeDocument/2006/relationships/tags" Target="../tags/tag45.xml"/><Relationship Id="rId9" Type="http://schemas.openxmlformats.org/officeDocument/2006/relationships/tags" Target="../tags/tag46.xml"/><Relationship Id="rId10" Type="http://schemas.openxmlformats.org/officeDocument/2006/relationships/tags" Target="../tags/tag47.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image" Target="../media/image3.png"/><Relationship Id="rId3" Type="http://schemas.openxmlformats.org/officeDocument/2006/relationships/tags" Target="../tags/tag49.xml"/><Relationship Id="rId4" Type="http://schemas.openxmlformats.org/officeDocument/2006/relationships/tags" Target="../tags/tag50.xml"/><Relationship Id="rId5" Type="http://schemas.openxmlformats.org/officeDocument/2006/relationships/tags" Target="../tags/tag51.xml"/><Relationship Id="rId6" Type="http://schemas.openxmlformats.org/officeDocument/2006/relationships/tags" Target="../tags/tag52.xml"/><Relationship Id="rId7" Type="http://schemas.openxmlformats.org/officeDocument/2006/relationships/tags" Target="../tags/tag53.xml"/><Relationship Id="rId8" Type="http://schemas.openxmlformats.org/officeDocument/2006/relationships/tags" Target="../tags/tag54.xml"/><Relationship Id="rId9" Type="http://schemas.openxmlformats.org/officeDocument/2006/relationships/tags" Target="../tags/tag55.xml"/><Relationship Id="rId10" Type="http://schemas.openxmlformats.org/officeDocument/2006/relationships/tags" Target="../tags/tag56.xml"/><Relationship Id="rId11" Type="http://schemas.openxmlformats.org/officeDocument/2006/relationships/tags" Target="../tags/tag57.xml"/><Relationship Id="rId12" Type="http://schemas.openxmlformats.org/officeDocument/2006/relationships/tags" Target="../tags/tag58.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3.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image" Target="../media/image3.png"/><Relationship Id="rId5" Type="http://schemas.openxmlformats.org/officeDocument/2006/relationships/tags" Target="../tags/tag69.xml"/><Relationship Id="rId6" Type="http://schemas.openxmlformats.org/officeDocument/2006/relationships/tags" Target="../tags/tag70.xml"/><Relationship Id="rId7" Type="http://schemas.openxmlformats.org/officeDocument/2006/relationships/tags" Target="../tags/tag71.xml"/><Relationship Id="rId8"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image" Target="../media/image3.png"/><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tags" Target="../tags/tag76.xml"/><Relationship Id="rId7" Type="http://schemas.openxmlformats.org/officeDocument/2006/relationships/tags" Target="../tags/tag77.xml"/><Relationship Id="rId8" Type="http://schemas.openxmlformats.org/officeDocument/2006/relationships/tags" Target="../tags/tag78.xml"/><Relationship Id="rId9"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image" Target="../media/image3.png"/><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tags" Target="../tags/tag85.xml"/><Relationship Id="rId9" Type="http://schemas.openxmlformats.org/officeDocument/2006/relationships/tags" Target="../tags/tag86.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7.xml"/><Relationship Id="rId2" Type="http://schemas.openxmlformats.org/officeDocument/2006/relationships/image" Target="../media/image1.png"/><Relationship Id="rId3" Type="http://schemas.openxmlformats.org/officeDocument/2006/relationships/tags" Target="../tags/tag88.xml"/><Relationship Id="rId4" Type="http://schemas.openxmlformats.org/officeDocument/2006/relationships/tags" Target="../tags/tag89.xml"/><Relationship Id="rId5" Type="http://schemas.openxmlformats.org/officeDocument/2006/relationships/image" Target="../media/image4.png"/><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tags" Target="../tags/tag94.xml"/><Relationship Id="rId11" Type="http://schemas.openxmlformats.org/officeDocument/2006/relationships/tags" Target="../tags/tag95.xml"/><Relationship Id="rId12" Type="http://schemas.openxmlformats.org/officeDocument/2006/relationships/tags" Target="../tags/tag96.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9" descr="演示文稿2_01"/>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0" name="矩形 26"/>
          <p:cNvSpPr/>
          <p:nvPr>
            <p:custDataLst>
              <p:tags r:id="rId3"/>
            </p:custDataLst>
          </p:nvPr>
        </p:nvSpPr>
        <p:spPr>
          <a:xfrm>
            <a:off x="527685" y="3729990"/>
            <a:ext cx="6919595" cy="368300"/>
          </a:xfrm>
          <a:prstGeom prst="rect"/>
          <a:gradFill>
            <a:gsLst>
              <a:gs pos="0">
                <a:schemeClr val="accent4"/>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95000"/>
          </a:bodyPr>
          <a:p>
            <a:pPr algn="ctr"/>
            <a:endParaRPr altLang="en-US" kumimoji="1" lang="zh-CN">
              <a:cs typeface="MiSans" panose="00000500000000000000" charset="-122"/>
            </a:endParaRPr>
          </a:p>
        </p:txBody>
      </p:sp>
      <p:pic>
        <p:nvPicPr>
          <p:cNvPr id="2097157" name="그래픽 14"/>
          <p:cNvPicPr>
            <a:picLocks noChangeAspect="1"/>
          </p:cNvPicPr>
          <p:nvPr userDrawn="1">
            <p:custDataLst>
              <p:tags r:id="rId4"/>
            </p:custDataLst>
          </p:nvPr>
        </p:nvPicPr>
        <p:blipFill rotWithShape="1">
          <a:blip xmlns:r="http://schemas.openxmlformats.org/officeDocument/2006/relationships" r:embed="rId5"/>
          <a:srcRect t="74764"/>
          <a:stretch>
            <a:fillRect/>
          </a:stretch>
        </p:blipFill>
        <p:spPr>
          <a:xfrm>
            <a:off x="527775" y="574969"/>
            <a:ext cx="4315279" cy="246221"/>
          </a:xfrm>
          <a:prstGeom prst="rect"/>
        </p:spPr>
      </p:pic>
      <p:sp>
        <p:nvSpPr>
          <p:cNvPr id="1048672" name="矩形 20"/>
          <p:cNvSpPr/>
          <p:nvPr>
            <p:custDataLst>
              <p:tags r:id="rId6"/>
            </p:custDataLst>
          </p:nvPr>
        </p:nvSpPr>
        <p:spPr>
          <a:xfrm>
            <a:off x="951015" y="5405625"/>
            <a:ext cx="98288" cy="98288"/>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kumimoji="1" lang="zh-CN">
              <a:cs typeface="MiSans" panose="00000500000000000000" charset="-122"/>
            </a:endParaRPr>
          </a:p>
        </p:txBody>
      </p:sp>
      <p:sp>
        <p:nvSpPr>
          <p:cNvPr id="1048674" name="矩形 22"/>
          <p:cNvSpPr/>
          <p:nvPr>
            <p:custDataLst>
              <p:tags r:id="rId7"/>
            </p:custDataLst>
          </p:nvPr>
        </p:nvSpPr>
        <p:spPr>
          <a:xfrm>
            <a:off x="852574" y="5405625"/>
            <a:ext cx="98288" cy="98288"/>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kumimoji="1" lang="zh-CN">
              <a:cs typeface="MiSans" panose="00000500000000000000" charset="-122"/>
            </a:endParaRPr>
          </a:p>
        </p:txBody>
      </p:sp>
      <p:sp>
        <p:nvSpPr>
          <p:cNvPr id="1048676" name="署名"/>
          <p:cNvSpPr txBox="1">
            <a:spLocks noGrp="1"/>
          </p:cNvSpPr>
          <p:nvPr>
            <p:ph type="body" idx="3" hasCustomPrompt="1"/>
            <p:custDataLst>
              <p:tags r:id="rId8"/>
            </p:custDataLst>
          </p:nvPr>
        </p:nvSpPr>
        <p:spPr>
          <a:xfrm>
            <a:off x="513715" y="5615940"/>
            <a:ext cx="3417570" cy="449580"/>
          </a:xfrm>
          <a:prstGeom prst="rect"/>
          <a:noFill/>
          <a:ln>
            <a:noFill/>
          </a:ln>
        </p:spPr>
        <p:txBody>
          <a:bodyPr anchor="ctr"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0" cap="none" dirty="0" sz="1400" i="0" kern="1200" kumimoji="0" lang="zh-CN" noProof="1" normalizeH="0" spc="0" strike="noStrike" u="none">
                <a:solidFill>
                  <a:schemeClr val="tx1"/>
                </a:solidFill>
                <a:latin typeface="+mn-lt"/>
                <a:ea typeface="+mn-ea"/>
                <a:cs typeface="MiSans" panose="00000500000000000000" charset="-122"/>
                <a:sym typeface="+mn-ea"/>
              </a:defRPr>
            </a:lvl1pPr>
          </a:lstStyle>
          <a:p>
            <a:pPr algn="l" lvl="0">
              <a:buClrTx/>
              <a:buSzTx/>
              <a:buFontTx/>
            </a:pPr>
            <a:r>
              <a:rPr>
                <a:sym typeface="+mn-ea"/>
              </a:rPr>
              <a:t>单击此处编辑文本</a:t>
            </a:r>
            <a:endParaRPr>
              <a:sym typeface="+mn-ea"/>
            </a:endParaRPr>
          </a:p>
        </p:txBody>
      </p:sp>
      <p:sp>
        <p:nvSpPr>
          <p:cNvPr id="1048678" name="标题"/>
          <p:cNvSpPr txBox="1">
            <a:spLocks noGrp="1"/>
          </p:cNvSpPr>
          <p:nvPr>
            <p:ph type="title" idx="2" hasCustomPrompt="1"/>
            <p:custDataLst>
              <p:tags r:id="rId9"/>
            </p:custDataLst>
          </p:nvPr>
        </p:nvSpPr>
        <p:spPr>
          <a:xfrm>
            <a:off x="513715" y="2824480"/>
            <a:ext cx="8317865" cy="1525905"/>
          </a:xfrm>
          <a:prstGeom prst="rect"/>
          <a:noFill/>
          <a:ln>
            <a:noFill/>
          </a:ln>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0" cap="none" dirty="0" sz="8800" i="1" kern="1200" kumimoji="0" lang="zh-CN" noProof="1" normalizeH="0" spc="0" strike="noStrike" u="none">
                <a:solidFill>
                  <a:schemeClr val="tx1"/>
                </a:solidFill>
                <a:latin typeface="+mj-ea"/>
                <a:ea typeface="+mj-ea"/>
                <a:cs typeface="MiSans" panose="00000500000000000000" charset="-122"/>
                <a:sym typeface="+mn-ea"/>
              </a:defRPr>
            </a:lvl1pPr>
          </a:lstStyle>
          <a:p>
            <a:pPr algn="l" lvl="0">
              <a:buClrTx/>
              <a:buSzTx/>
              <a:buFontTx/>
            </a:pPr>
            <a:r>
              <a:rPr dirty="0">
                <a:sym typeface="+mn-ea"/>
              </a:rPr>
              <a:t>编辑标题</a:t>
            </a:r>
            <a:endParaRPr dirty="0">
              <a:sym typeface="+mn-ea"/>
            </a:endParaRPr>
          </a:p>
        </p:txBody>
      </p:sp>
      <p:sp>
        <p:nvSpPr>
          <p:cNvPr id="1048680" name="副标题"/>
          <p:cNvSpPr txBox="1">
            <a:spLocks noGrp="1"/>
          </p:cNvSpPr>
          <p:nvPr>
            <p:ph type="body" idx="1" hasCustomPrompt="1"/>
            <p:custDataLst>
              <p:tags r:id="rId10"/>
            </p:custDataLst>
          </p:nvPr>
        </p:nvSpPr>
        <p:spPr>
          <a:xfrm>
            <a:off x="521970" y="2364105"/>
            <a:ext cx="8310245" cy="460375"/>
          </a:xfrm>
          <a:prstGeom prst="rect"/>
          <a:noFill/>
          <a:ln>
            <a:noFill/>
          </a:ln>
        </p:spPr>
        <p:txBody>
          <a:bodyPr anchor="t" bIns="45720" lIns="107950" rIns="91440" rtlCol="0" tIns="45720" wrap="square">
            <a:normAutofit/>
          </a:bodyPr>
          <a:lstStyle>
            <a:lvl1pPr algn="l" defTabSz="914400" eaLnBrk="1" fontAlgn="auto" hangingPunct="1" latinLnBrk="0" lvl="0" marL="0" marR="0" rtl="0">
              <a:lnSpc>
                <a:spcPct val="100000"/>
              </a:lnSpc>
              <a:buClrTx/>
              <a:buSzTx/>
              <a:buFontTx/>
              <a:buNone/>
              <a:defRPr altLang="en-US" baseline="0" b="0" cap="none" dirty="0" sz="2400" i="1" kern="1200" kumimoji="0" lang="zh-CN" noProof="1" normalizeH="0" spc="1300" strike="noStrike" u="none">
                <a:solidFill>
                  <a:schemeClr val="tx1"/>
                </a:solidFill>
                <a:latin typeface="+mn-ea"/>
                <a:ea typeface="+mn-ea"/>
                <a:cs typeface="MiSans" panose="00000500000000000000" charset="-122"/>
                <a:sym typeface="+mn-ea"/>
              </a:defRPr>
            </a:lvl1pPr>
          </a:lstStyle>
          <a:p>
            <a:pPr lvl="0">
              <a:buClrTx/>
              <a:buSzTx/>
              <a:buFontTx/>
            </a:pPr>
            <a:r>
              <a:rPr dirty="0">
                <a:sym typeface="+mn-ea"/>
              </a:rPr>
              <a:t>单击此处编辑母版副标题样式</a:t>
            </a:r>
            <a:endParaRPr dirty="0">
              <a:sym typeface="+mn-ea"/>
            </a:endParaRPr>
          </a:p>
        </p:txBody>
      </p:sp>
      <p:sp>
        <p:nvSpPr>
          <p:cNvPr id="1048682" name="日期占位符 3"/>
          <p:cNvSpPr>
            <a:spLocks noGrp="1"/>
          </p:cNvSpPr>
          <p:nvPr>
            <p:ph type="dt" sz="half" idx="10"/>
            <p:custDataLst>
              <p:tags r:id="rId11"/>
            </p:custDataLst>
          </p:nvPr>
        </p:nvSpPr>
        <p:spPr>
          <a:xfrm>
            <a:off x="838200" y="6356350"/>
            <a:ext cx="2743200" cy="365125"/>
          </a:xfrm>
        </p:spPr>
        <p:txBody>
          <a:bodyPr/>
          <a:lstStyle>
            <a:lvl1pPr>
              <a:defRPr>
                <a:solidFill>
                  <a:schemeClr val="tx1"/>
                </a:solidFill>
              </a:defRPr>
            </a:lvl1pPr>
          </a:lstStyle>
          <a:p>
            <a:fld id="{D997B5FA-0921-464F-AAE1-844C04324D75}" type="datetimeFigureOut">
              <a:rPr altLang="en-US" lang="zh-CN" smtClean="0"/>
            </a:fld>
            <a:endParaRPr altLang="en-US" lang="zh-CN"/>
          </a:p>
        </p:txBody>
      </p:sp>
      <p:sp>
        <p:nvSpPr>
          <p:cNvPr id="1048684" name="页脚占位符 4"/>
          <p:cNvSpPr>
            <a:spLocks noGrp="1"/>
          </p:cNvSpPr>
          <p:nvPr>
            <p:ph type="ftr" sz="quarter" idx="11"/>
            <p:custDataLst>
              <p:tags r:id="rId12"/>
            </p:custDataLst>
          </p:nvPr>
        </p:nvSpPr>
        <p:spPr>
          <a:xfrm>
            <a:off x="4038600" y="6356350"/>
            <a:ext cx="4114800" cy="365125"/>
          </a:xfrm>
        </p:spPr>
        <p:txBody>
          <a:bodyPr/>
          <a:lstStyle>
            <a:lvl1pPr>
              <a:defRPr>
                <a:solidFill>
                  <a:schemeClr val="tx1"/>
                </a:solidFill>
              </a:defRPr>
            </a:lvl1pPr>
          </a:lstStyle>
          <a:p>
            <a:endParaRPr altLang="en-US" lang="zh-CN"/>
          </a:p>
        </p:txBody>
      </p:sp>
      <p:sp>
        <p:nvSpPr>
          <p:cNvPr id="1048686" name="灯片编号占位符 5"/>
          <p:cNvSpPr>
            <a:spLocks noGrp="1"/>
          </p:cNvSpPr>
          <p:nvPr>
            <p:ph type="sldNum" sz="quarter" idx="12"/>
            <p:custDataLst>
              <p:tags r:id="rId13"/>
            </p:custDataLst>
          </p:nvPr>
        </p:nvSpPr>
        <p:spPr>
          <a:xfrm>
            <a:off x="8610600" y="6356350"/>
            <a:ext cx="2743200" cy="365125"/>
          </a:xfrm>
        </p:spPr>
        <p:txBody>
          <a:bodyPr/>
          <a:lstStyle>
            <a:lvl1pPr>
              <a:defRPr>
                <a:solidFill>
                  <a:schemeClr val="tx1"/>
                </a:solidFill>
              </a:defRPr>
            </a:lvl1pPr>
          </a:lstStyle>
          <a:p>
            <a:fld id="{565CE74E-AB26-4998-AD42-012C4C1AD076}"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9" name="图片 10" descr="演示文稿2_0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8" name="矩形 9"/>
          <p:cNvSpPr/>
          <p:nvPr>
            <p:custDataLst>
              <p:tags r:id="rId3"/>
            </p:custDataLst>
          </p:nvPr>
        </p:nvSpPr>
        <p:spPr>
          <a:xfrm>
            <a:off x="375151" y="578683"/>
            <a:ext cx="254931" cy="254931"/>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lvl="0"/>
            <a:endParaRPr altLang="en-US" kumimoji="1" lang="zh-CN">
              <a:solidFill>
                <a:schemeClr val="bg1"/>
              </a:solidFill>
              <a:cs typeface="MiSans" panose="00000500000000000000" charset="-122"/>
            </a:endParaRPr>
          </a:p>
        </p:txBody>
      </p:sp>
      <p:sp>
        <p:nvSpPr>
          <p:cNvPr id="1048690" name="矩形 8"/>
          <p:cNvSpPr/>
          <p:nvPr>
            <p:custDataLst>
              <p:tags r:id="rId4"/>
            </p:custDataLst>
          </p:nvPr>
        </p:nvSpPr>
        <p:spPr>
          <a:xfrm>
            <a:off x="630082" y="477572"/>
            <a:ext cx="98985" cy="98985"/>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solidFill>
                <a:schemeClr val="bg1"/>
              </a:solidFill>
              <a:cs typeface="MiSans" panose="00000500000000000000" charset="-122"/>
            </a:endParaRPr>
          </a:p>
        </p:txBody>
      </p:sp>
      <p:sp>
        <p:nvSpPr>
          <p:cNvPr id="1048692" name="正文"/>
          <p:cNvSpPr txBox="1">
            <a:spLocks noGrp="1"/>
          </p:cNvSpPr>
          <p:nvPr>
            <p:ph idx="2"/>
            <p:custDataLst>
              <p:tags r:id="rId5"/>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3"/>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3"/>
              </a:buClr>
            </a:pPr>
            <a:r>
              <a:rPr dirty="0">
                <a:sym typeface="+mn-ea"/>
              </a:rPr>
              <a:t>单击此处编辑母版文本样式</a:t>
            </a:r>
            <a:endParaRPr dirty="0">
              <a:sym typeface="+mn-ea"/>
            </a:endParaRPr>
          </a:p>
          <a:p>
            <a:pPr lvl="1">
              <a:spcBef>
                <a:spcPts val="1200"/>
              </a:spcBef>
              <a:spcAft>
                <a:spcPts val="0"/>
              </a:spcAft>
              <a:buClr>
                <a:schemeClr val="accent3"/>
              </a:buClr>
            </a:pPr>
            <a:r>
              <a:rPr dirty="0" err="1">
                <a:sym typeface="+mn-ea"/>
              </a:rPr>
              <a:t>第二级</a:t>
            </a:r>
            <a:endParaRPr dirty="0">
              <a:sym typeface="+mn-ea"/>
            </a:endParaRPr>
          </a:p>
          <a:p>
            <a:pPr lvl="2">
              <a:spcBef>
                <a:spcPts val="1200"/>
              </a:spcBef>
              <a:spcAft>
                <a:spcPts val="0"/>
              </a:spcAft>
              <a:buClr>
                <a:schemeClr val="accent3"/>
              </a:buClr>
            </a:pPr>
            <a:r>
              <a:rPr dirty="0" err="1">
                <a:sym typeface="+mn-ea"/>
              </a:rPr>
              <a:t>第三级</a:t>
            </a:r>
            <a:endParaRPr dirty="0">
              <a:sym typeface="+mn-ea"/>
            </a:endParaRPr>
          </a:p>
          <a:p>
            <a:pPr lvl="3">
              <a:spcBef>
                <a:spcPts val="1200"/>
              </a:spcBef>
              <a:spcAft>
                <a:spcPts val="0"/>
              </a:spcAft>
              <a:buClr>
                <a:schemeClr val="accent3"/>
              </a:buClr>
            </a:pPr>
            <a:r>
              <a:rPr dirty="0" err="1">
                <a:sym typeface="+mn-ea"/>
              </a:rPr>
              <a:t>第四级</a:t>
            </a:r>
            <a:endParaRPr dirty="0">
              <a:sym typeface="+mn-ea"/>
            </a:endParaRPr>
          </a:p>
          <a:p>
            <a:pPr lvl="4">
              <a:spcBef>
                <a:spcPts val="1200"/>
              </a:spcBef>
              <a:spcAft>
                <a:spcPts val="0"/>
              </a:spcAft>
              <a:buClr>
                <a:schemeClr val="accent3"/>
              </a:buClr>
            </a:pPr>
            <a:r>
              <a:rPr dirty="0" err="1">
                <a:sym typeface="+mn-ea"/>
              </a:rPr>
              <a:t>第五级</a:t>
            </a:r>
            <a:endParaRPr dirty="0">
              <a:sym typeface="+mn-ea"/>
            </a:endParaRPr>
          </a:p>
        </p:txBody>
      </p:sp>
      <p:sp>
        <p:nvSpPr>
          <p:cNvPr id="1048694"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696" name="日期占位符 3"/>
          <p:cNvSpPr>
            <a:spLocks noGrp="1"/>
          </p:cNvSpPr>
          <p:nvPr>
            <p:ph type="dt" sz="half" idx="10"/>
            <p:custDataLst>
              <p:tags r:id="rId7"/>
            </p:custDataLst>
          </p:nvPr>
        </p:nvSpPr>
        <p:spPr>
          <a:xfrm>
            <a:off x="838200" y="6356350"/>
            <a:ext cx="2743200" cy="365125"/>
          </a:xfrm>
        </p:spPr>
        <p:txBody>
          <a:bodyPr/>
          <a:lstStyle>
            <a:lvl1pPr>
              <a:defRPr>
                <a:solidFill>
                  <a:schemeClr val="tx1"/>
                </a:solidFill>
              </a:defRPr>
            </a:lvl1pPr>
          </a:lstStyle>
          <a:p>
            <a:fld id="{D997B5FA-0921-464F-AAE1-844C04324D75}" type="datetimeFigureOut">
              <a:rPr altLang="en-US" lang="zh-CN" smtClean="0"/>
            </a:fld>
            <a:endParaRPr altLang="en-US" lang="zh-CN"/>
          </a:p>
        </p:txBody>
      </p:sp>
      <p:sp>
        <p:nvSpPr>
          <p:cNvPr id="1048698" name="页脚占位符 4"/>
          <p:cNvSpPr>
            <a:spLocks noGrp="1"/>
          </p:cNvSpPr>
          <p:nvPr>
            <p:ph type="ftr" sz="quarter" idx="11"/>
            <p:custDataLst>
              <p:tags r:id="rId8"/>
            </p:custDataLst>
          </p:nvPr>
        </p:nvSpPr>
        <p:spPr>
          <a:xfrm>
            <a:off x="4038600" y="6356350"/>
            <a:ext cx="4114800" cy="365125"/>
          </a:xfrm>
        </p:spPr>
        <p:txBody>
          <a:bodyPr/>
          <a:lstStyle>
            <a:lvl1pPr>
              <a:defRPr>
                <a:solidFill>
                  <a:schemeClr val="tx1"/>
                </a:solidFill>
              </a:defRPr>
            </a:lvl1pPr>
          </a:lstStyle>
          <a:p>
            <a:endParaRPr altLang="en-US" lang="zh-CN"/>
          </a:p>
        </p:txBody>
      </p:sp>
      <p:sp>
        <p:nvSpPr>
          <p:cNvPr id="1048700" name="灯片编号占位符 5"/>
          <p:cNvSpPr>
            <a:spLocks noGrp="1"/>
          </p:cNvSpPr>
          <p:nvPr>
            <p:ph type="sldNum" sz="quarter" idx="12"/>
            <p:custDataLst>
              <p:tags r:id="rId9"/>
            </p:custDataLst>
          </p:nvPr>
        </p:nvSpPr>
        <p:spPr>
          <a:xfrm>
            <a:off x="8610600" y="6356350"/>
            <a:ext cx="2743200" cy="365125"/>
          </a:xfrm>
        </p:spPr>
        <p:txBody>
          <a:bodyPr/>
          <a:lstStyle>
            <a:lvl1pPr>
              <a:defRPr>
                <a:solidFill>
                  <a:schemeClr val="tx1"/>
                </a:solidFill>
              </a:defRPr>
            </a:lvl1pPr>
          </a:lstStyle>
          <a:p>
            <a:fld id="{565CE74E-AB26-4998-AD42-012C4C1AD076}"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1" name="图片 8" descr="演示文稿2_0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2" name="矩形 26"/>
          <p:cNvSpPr/>
          <p:nvPr>
            <p:custDataLst>
              <p:tags r:id="rId3"/>
            </p:custDataLst>
          </p:nvPr>
        </p:nvSpPr>
        <p:spPr>
          <a:xfrm>
            <a:off x="660401" y="1038860"/>
            <a:ext cx="3183812" cy="323850"/>
          </a:xfrm>
          <a:prstGeom prst="rect"/>
          <a:gradFill>
            <a:gsLst>
              <a:gs pos="0">
                <a:schemeClr val="accent4"/>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cs typeface="MiSans" panose="00000500000000000000" charset="-122"/>
            </a:endParaRPr>
          </a:p>
        </p:txBody>
      </p:sp>
      <p:sp>
        <p:nvSpPr>
          <p:cNvPr id="1048704" name="直角三角形 7"/>
          <p:cNvSpPr/>
          <p:nvPr>
            <p:custDataLst>
              <p:tags r:id="rId4"/>
            </p:custDataLst>
          </p:nvPr>
        </p:nvSpPr>
        <p:spPr>
          <a:xfrm flipH="1">
            <a:off x="3581400" y="1133402"/>
            <a:ext cx="145473" cy="145473"/>
          </a:xfrm>
          <a:prstGeom prst="rtTriangl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cs typeface="MiSans" panose="00000500000000000000" charset="-122"/>
            </a:endParaRPr>
          </a:p>
        </p:txBody>
      </p:sp>
      <p:pic>
        <p:nvPicPr>
          <p:cNvPr id="2097163" name="그래픽 14"/>
          <p:cNvPicPr>
            <a:picLocks noChangeAspect="1"/>
          </p:cNvPicPr>
          <p:nvPr userDrawn="1">
            <p:custDataLst>
              <p:tags r:id="rId5"/>
            </p:custDataLst>
          </p:nvPr>
        </p:nvPicPr>
        <p:blipFill rotWithShape="1">
          <a:blip xmlns:r="http://schemas.openxmlformats.org/officeDocument/2006/relationships" r:embed="rId6"/>
          <a:srcRect t="74764"/>
          <a:stretch>
            <a:fillRect/>
          </a:stretch>
        </p:blipFill>
        <p:spPr>
          <a:xfrm flipH="1">
            <a:off x="7261315" y="1039154"/>
            <a:ext cx="4315279" cy="246221"/>
          </a:xfrm>
          <a:prstGeom prst="rect"/>
        </p:spPr>
      </p:pic>
      <p:sp>
        <p:nvSpPr>
          <p:cNvPr id="1048706" name="副标题"/>
          <p:cNvSpPr txBox="1">
            <a:spLocks noGrp="1"/>
          </p:cNvSpPr>
          <p:nvPr>
            <p:ph type="body" idx="2" hasCustomPrompt="1"/>
            <p:custDataLst>
              <p:tags r:id="rId7"/>
            </p:custDataLst>
          </p:nvPr>
        </p:nvSpPr>
        <p:spPr>
          <a:xfrm>
            <a:off x="2294890" y="833755"/>
            <a:ext cx="1549400" cy="528955"/>
          </a:xfrm>
          <a:prstGeom prst="rect"/>
          <a:noFill/>
        </p:spPr>
        <p:txBody>
          <a:bodyPr anchor="b" bIns="0" lIns="0" rIns="0" rtlCol="0" tIns="0" wrap="square">
            <a:normAutofit/>
          </a:bodyPr>
          <a:lstStyle>
            <a:lvl1pPr algn="ctr" defTabSz="914400" eaLnBrk="1" fontAlgn="auto" hangingPunct="1" latinLnBrk="0" lvl="0" marL="0" marR="0" rtl="0">
              <a:lnSpc>
                <a:spcPct val="100000"/>
              </a:lnSpc>
              <a:buClrTx/>
              <a:buSzTx/>
              <a:buFontTx/>
              <a:buNone/>
              <a:defRPr altLang="zh-CN" baseline="0" b="0" cap="all" dirty="0" sz="2400" i="1" kern="1200" kumimoji="0" lang="en-US" noProof="1" normalizeH="0" spc="0" strike="noStrike" u="none">
                <a:ln w="3175">
                  <a:noFill/>
                </a:ln>
                <a:solidFill>
                  <a:schemeClr val="tx1"/>
                </a:solidFill>
                <a:latin typeface="+mj-ea"/>
                <a:ea typeface="+mj-ea"/>
                <a:cs typeface="MiSans" panose="00000500000000000000" charset="-122"/>
                <a:sym typeface="+mn-ea"/>
              </a:defRPr>
            </a:lvl1pPr>
          </a:lstStyle>
          <a:p>
            <a:pPr algn="l" lvl="0">
              <a:buClrTx/>
              <a:buSzTx/>
              <a:buFontTx/>
            </a:pPr>
            <a:r>
              <a:rPr dirty="0" err="1">
                <a:sym typeface="+mn-ea"/>
              </a:rPr>
              <a:t>副标题</a:t>
            </a:r>
            <a:endParaRPr dirty="0">
              <a:sym typeface="+mn-ea"/>
            </a:endParaRPr>
          </a:p>
        </p:txBody>
      </p:sp>
      <p:sp>
        <p:nvSpPr>
          <p:cNvPr id="1048708" name="标题"/>
          <p:cNvSpPr txBox="1">
            <a:spLocks noGrp="1"/>
          </p:cNvSpPr>
          <p:nvPr>
            <p:ph type="title" idx="1" hasCustomPrompt="1"/>
            <p:custDataLst>
              <p:tags r:id="rId8"/>
            </p:custDataLst>
          </p:nvPr>
        </p:nvSpPr>
        <p:spPr>
          <a:xfrm>
            <a:off x="731526" y="628260"/>
            <a:ext cx="1432223" cy="737333"/>
          </a:xfrm>
          <a:prstGeom prst="rect"/>
          <a:noFill/>
        </p:spPr>
        <p:txBody>
          <a:bodyPr anchor="t" bIns="0" lIns="0" rIns="0" rtlCol="0" tIns="0" wrap="square">
            <a:noAutofit/>
          </a:bodyPr>
          <a:lstStyle>
            <a:lvl1pPr algn="dist" defTabSz="914400" eaLnBrk="1" fontAlgn="auto" hangingPunct="1" latinLnBrk="0" lvl="0" marL="0" marR="0" rtl="0">
              <a:lnSpc>
                <a:spcPct val="100000"/>
              </a:lnSpc>
              <a:buClrTx/>
              <a:buSzTx/>
              <a:buFontTx/>
              <a:buNone/>
              <a:defRPr altLang="en-US" baseline="0" b="0" cap="none" dirty="0" sz="5400" i="1" kern="1200" kumimoji="0" lang="zh-CN" noProof="1" normalizeH="0" spc="0" strike="noStrike" u="none">
                <a:ln w="3175">
                  <a:noFill/>
                </a:ln>
                <a:solidFill>
                  <a:schemeClr val="tx1"/>
                </a:solidFill>
                <a:latin typeface="+mj-ea"/>
                <a:ea typeface="+mj-ea"/>
                <a:cs typeface="MiSans" panose="00000500000000000000" charset="-122"/>
                <a:sym typeface="+mn-ea"/>
              </a:defRPr>
            </a:lvl1pPr>
          </a:lstStyle>
          <a:p>
            <a:pPr algn="dist" lvl="0">
              <a:buClrTx/>
              <a:buSzTx/>
              <a:buFontTx/>
            </a:pPr>
            <a:r>
              <a:rPr dirty="0">
                <a:sym typeface="+mn-ea"/>
              </a:rPr>
              <a:t>标题</a:t>
            </a:r>
            <a:endParaRPr dirty="0">
              <a:sym typeface="+mn-ea"/>
            </a:endParaRPr>
          </a:p>
        </p:txBody>
      </p:sp>
      <p:sp>
        <p:nvSpPr>
          <p:cNvPr id="1048710" name="日期占位符 2"/>
          <p:cNvSpPr>
            <a:spLocks noGrp="1"/>
          </p:cNvSpPr>
          <p:nvPr>
            <p:ph type="dt" sz="half" idx="10"/>
            <p:custDataLst>
              <p:tags r:id="rId9"/>
            </p:custDataLst>
          </p:nvPr>
        </p:nvSpPr>
        <p:spPr>
          <a:xfrm>
            <a:off x="838200" y="6356350"/>
            <a:ext cx="2743200" cy="365125"/>
          </a:xfrm>
        </p:spPr>
        <p:txBody>
          <a:bodyPr/>
          <a:lstStyle>
            <a:lvl1pPr>
              <a:defRPr>
                <a:solidFill>
                  <a:schemeClr val="tx1"/>
                </a:solidFill>
              </a:defRPr>
            </a:lvl1pPr>
          </a:lstStyle>
          <a:p>
            <a:fld id="{D997B5FA-0921-464F-AAE1-844C04324D75}" type="datetimeFigureOut">
              <a:rPr altLang="en-US" lang="zh-CN" smtClean="0"/>
            </a:fld>
            <a:endParaRPr altLang="en-US" lang="zh-CN"/>
          </a:p>
        </p:txBody>
      </p:sp>
      <p:sp>
        <p:nvSpPr>
          <p:cNvPr id="1048712" name="页脚占位符 3"/>
          <p:cNvSpPr>
            <a:spLocks noGrp="1"/>
          </p:cNvSpPr>
          <p:nvPr>
            <p:ph type="ftr" sz="quarter" idx="11"/>
            <p:custDataLst>
              <p:tags r:id="rId10"/>
            </p:custDataLst>
          </p:nvPr>
        </p:nvSpPr>
        <p:spPr>
          <a:xfrm>
            <a:off x="4038600" y="6356350"/>
            <a:ext cx="4114800" cy="365125"/>
          </a:xfrm>
        </p:spPr>
        <p:txBody>
          <a:bodyPr/>
          <a:lstStyle>
            <a:lvl1pPr>
              <a:defRPr>
                <a:solidFill>
                  <a:schemeClr val="tx1"/>
                </a:solidFill>
              </a:defRPr>
            </a:lvl1pPr>
          </a:lstStyle>
          <a:p>
            <a:endParaRPr altLang="en-US" lang="zh-CN"/>
          </a:p>
        </p:txBody>
      </p:sp>
      <p:sp>
        <p:nvSpPr>
          <p:cNvPr id="1048714" name="灯片编号占位符 4"/>
          <p:cNvSpPr>
            <a:spLocks noGrp="1"/>
          </p:cNvSpPr>
          <p:nvPr>
            <p:ph type="sldNum" sz="quarter" idx="12"/>
            <p:custDataLst>
              <p:tags r:id="rId11"/>
            </p:custDataLst>
          </p:nvPr>
        </p:nvSpPr>
        <p:spPr>
          <a:xfrm>
            <a:off x="8610600" y="6356350"/>
            <a:ext cx="2743200" cy="365125"/>
          </a:xfrm>
        </p:spPr>
        <p:txBody>
          <a:bodyPr/>
          <a:lstStyle>
            <a:lvl1pPr>
              <a:defRPr>
                <a:solidFill>
                  <a:schemeClr val="tx1"/>
                </a:solidFill>
              </a:defRPr>
            </a:lvl1pPr>
          </a:lstStyle>
          <a:p>
            <a:fld id="{565CE74E-AB26-4998-AD42-012C4C1AD076}"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5" name="图片 8" descr="演示文稿2_0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pic>
        <p:nvPicPr>
          <p:cNvPr id="2097167" name="그래픽 14"/>
          <p:cNvPicPr>
            <a:picLocks noChangeAspect="1"/>
          </p:cNvPicPr>
          <p:nvPr userDrawn="1">
            <p:custDataLst>
              <p:tags r:id="rId3"/>
            </p:custDataLst>
          </p:nvPr>
        </p:nvPicPr>
        <p:blipFill rotWithShape="1">
          <a:blip xmlns:r="http://schemas.openxmlformats.org/officeDocument/2006/relationships" r:embed="rId4"/>
          <a:srcRect t="74764"/>
          <a:stretch>
            <a:fillRect/>
          </a:stretch>
        </p:blipFill>
        <p:spPr>
          <a:xfrm>
            <a:off x="1070700" y="891834"/>
            <a:ext cx="4315279" cy="246221"/>
          </a:xfrm>
          <a:prstGeom prst="rect"/>
        </p:spPr>
      </p:pic>
      <p:sp>
        <p:nvSpPr>
          <p:cNvPr id="1048716" name="矩形 28"/>
          <p:cNvSpPr/>
          <p:nvPr>
            <p:custDataLst>
              <p:tags r:id="rId5"/>
            </p:custDataLst>
          </p:nvPr>
        </p:nvSpPr>
        <p:spPr>
          <a:xfrm>
            <a:off x="919661" y="5842673"/>
            <a:ext cx="254931" cy="254931"/>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cs typeface="MiSans" panose="00000500000000000000" charset="-122"/>
            </a:endParaRPr>
          </a:p>
        </p:txBody>
      </p:sp>
      <p:sp>
        <p:nvSpPr>
          <p:cNvPr id="1048718" name="矩形 29"/>
          <p:cNvSpPr/>
          <p:nvPr>
            <p:custDataLst>
              <p:tags r:id="rId6"/>
            </p:custDataLst>
          </p:nvPr>
        </p:nvSpPr>
        <p:spPr>
          <a:xfrm>
            <a:off x="1174592" y="5741562"/>
            <a:ext cx="98985" cy="98985"/>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cs typeface="MiSans" panose="00000500000000000000" charset="-122"/>
            </a:endParaRPr>
          </a:p>
        </p:txBody>
      </p:sp>
      <p:sp>
        <p:nvSpPr>
          <p:cNvPr id="1048720" name="矩形 26"/>
          <p:cNvSpPr/>
          <p:nvPr>
            <p:custDataLst>
              <p:tags r:id="rId7"/>
            </p:custDataLst>
          </p:nvPr>
        </p:nvSpPr>
        <p:spPr>
          <a:xfrm>
            <a:off x="6912610" y="4759960"/>
            <a:ext cx="4297680" cy="245745"/>
          </a:xfrm>
          <a:prstGeom prst="rect"/>
          <a:gradFill>
            <a:gsLst>
              <a:gs pos="0">
                <a:schemeClr val="accent4"/>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cs typeface="MiSans" panose="00000500000000000000" charset="-122"/>
            </a:endParaRPr>
          </a:p>
        </p:txBody>
      </p:sp>
      <p:sp>
        <p:nvSpPr>
          <p:cNvPr id="1048722" name="节编号"/>
          <p:cNvSpPr txBox="1">
            <a:spLocks noGrp="1"/>
          </p:cNvSpPr>
          <p:nvPr>
            <p:ph type="body" idx="2" hasCustomPrompt="1"/>
            <p:custDataLst>
              <p:tags r:id="rId8"/>
            </p:custDataLst>
          </p:nvPr>
        </p:nvSpPr>
        <p:spPr>
          <a:xfrm>
            <a:off x="4753204" y="1138056"/>
            <a:ext cx="6457086" cy="2855404"/>
          </a:xfrm>
          <a:prstGeom prst="rect"/>
          <a:noFill/>
        </p:spPr>
        <p:txBody>
          <a:bodyPr anchor="b" anchorCtr="0" bIns="0" lIns="0" rIns="0" rtlCol="0" tIns="0" wrap="square">
            <a:normAutofit/>
          </a:bodyPr>
          <a:lstStyle>
            <a:lvl1pPr algn="r" defTabSz="914400" eaLnBrk="1" fontAlgn="auto" hangingPunct="1" latinLnBrk="0" marL="0" marR="0" rtl="0">
              <a:lnSpc>
                <a:spcPct val="100000"/>
              </a:lnSpc>
              <a:buClrTx/>
              <a:buSzTx/>
              <a:buFontTx/>
              <a:buNone/>
              <a:defRPr altLang="zh-CN" baseline="0" b="0" cap="none" dirty="0" sz="14000" i="1" kern="1200" kumimoji="0" lang="en-US" noProof="1" normalizeH="0" spc="0" strike="noStrike" u="none">
                <a:ln w="3175">
                  <a:noFill/>
                </a:ln>
                <a:solidFill>
                  <a:schemeClr val="tx1"/>
                </a:solidFill>
                <a:effectLst/>
                <a:latin typeface="+mj-ea"/>
                <a:ea typeface="+mj-ea"/>
                <a:cs typeface="MiSans" panose="00000500000000000000" charset="-122"/>
              </a:defRPr>
            </a:lvl1pPr>
          </a:lstStyle>
          <a:p>
            <a:pPr algn="r" lvl="0"/>
            <a:r>
              <a:rPr dirty="0" err="1">
                <a:sym typeface="+mn-ea"/>
              </a:rPr>
              <a:t>节编号</a:t>
            </a:r>
            <a:endParaRPr dirty="0">
              <a:sym typeface="+mn-ea"/>
            </a:endParaRPr>
          </a:p>
        </p:txBody>
      </p:sp>
      <p:sp>
        <p:nvSpPr>
          <p:cNvPr id="1048724" name="标题"/>
          <p:cNvSpPr txBox="1">
            <a:spLocks noGrp="1"/>
          </p:cNvSpPr>
          <p:nvPr>
            <p:ph type="title" idx="1" hasCustomPrompt="1"/>
            <p:custDataLst>
              <p:tags r:id="rId9"/>
            </p:custDataLst>
          </p:nvPr>
        </p:nvSpPr>
        <p:spPr>
          <a:xfrm>
            <a:off x="4753204" y="3889320"/>
            <a:ext cx="6457086" cy="1417825"/>
          </a:xfrm>
          <a:prstGeom prst="rect"/>
          <a:noFill/>
        </p:spPr>
        <p:txBody>
          <a:bodyPr anchor="ctr" anchorCtr="0" bIns="0" lIns="0" rIns="72000" rtlCol="0" tIns="0" wrap="square">
            <a:normAutofit/>
          </a:bodyPr>
          <a:lstStyle>
            <a:lvl1pPr algn="r" defTabSz="914400" eaLnBrk="1" fontAlgn="auto" hangingPunct="1" latinLnBrk="0" marL="0" marR="0" rtl="0">
              <a:lnSpc>
                <a:spcPct val="100000"/>
              </a:lnSpc>
              <a:buClrTx/>
              <a:buSzTx/>
              <a:buFontTx/>
              <a:buNone/>
              <a:defRPr altLang="en-US" baseline="0" b="0" cap="none" dirty="0" sz="6600" i="1" kern="1200" kumimoji="0" lang="zh-CN" noProof="1" normalizeH="0" spc="0" strike="noStrike" u="none">
                <a:solidFill>
                  <a:schemeClr val="tx1"/>
                </a:solidFill>
                <a:latin typeface="+mj-ea"/>
                <a:ea typeface="+mj-ea"/>
                <a:cs typeface="MiSans" panose="00000500000000000000" charset="-122"/>
              </a:defRPr>
            </a:lvl1pPr>
          </a:lstStyle>
          <a:p>
            <a:pPr algn="r" lvl="0"/>
            <a:r>
              <a:rPr dirty="0">
                <a:sym typeface="+mn-ea"/>
              </a:rPr>
              <a:t>单击编辑标题</a:t>
            </a:r>
            <a:endParaRPr dirty="0">
              <a:sym typeface="+mn-ea"/>
            </a:endParaRPr>
          </a:p>
        </p:txBody>
      </p:sp>
      <p:sp>
        <p:nvSpPr>
          <p:cNvPr id="1048726" name="日期占位符 3"/>
          <p:cNvSpPr>
            <a:spLocks noGrp="1"/>
          </p:cNvSpPr>
          <p:nvPr>
            <p:ph type="dt" sz="half" idx="10"/>
            <p:custDataLst>
              <p:tags r:id="rId10"/>
            </p:custDataLst>
          </p:nvPr>
        </p:nvSpPr>
        <p:spPr>
          <a:xfrm>
            <a:off x="838200" y="6356350"/>
            <a:ext cx="2743200" cy="365125"/>
          </a:xfrm>
        </p:spPr>
        <p:txBody>
          <a:bodyPr/>
          <a:lstStyle>
            <a:lvl1pPr>
              <a:defRPr>
                <a:solidFill>
                  <a:schemeClr val="tx1"/>
                </a:solidFill>
              </a:defRPr>
            </a:lvl1pPr>
          </a:lstStyle>
          <a:p>
            <a:fld id="{D997B5FA-0921-464F-AAE1-844C04324D75}" type="datetimeFigureOut">
              <a:rPr altLang="en-US" lang="zh-CN" smtClean="0"/>
            </a:fld>
            <a:endParaRPr altLang="en-US" lang="zh-CN"/>
          </a:p>
        </p:txBody>
      </p:sp>
      <p:sp>
        <p:nvSpPr>
          <p:cNvPr id="1048728" name="页脚占位符 4"/>
          <p:cNvSpPr>
            <a:spLocks noGrp="1"/>
          </p:cNvSpPr>
          <p:nvPr>
            <p:ph type="ftr" sz="quarter" idx="11"/>
            <p:custDataLst>
              <p:tags r:id="rId11"/>
            </p:custDataLst>
          </p:nvPr>
        </p:nvSpPr>
        <p:spPr>
          <a:xfrm>
            <a:off x="4038600" y="6356350"/>
            <a:ext cx="4114800" cy="365125"/>
          </a:xfrm>
        </p:spPr>
        <p:txBody>
          <a:bodyPr/>
          <a:lstStyle>
            <a:lvl1pPr>
              <a:defRPr>
                <a:solidFill>
                  <a:schemeClr val="tx1"/>
                </a:solidFill>
              </a:defRPr>
            </a:lvl1pPr>
          </a:lstStyle>
          <a:p>
            <a:endParaRPr altLang="en-US" lang="zh-CN"/>
          </a:p>
        </p:txBody>
      </p:sp>
      <p:sp>
        <p:nvSpPr>
          <p:cNvPr id="1048730" name="灯片编号占位符 5"/>
          <p:cNvSpPr>
            <a:spLocks noGrp="1"/>
          </p:cNvSpPr>
          <p:nvPr>
            <p:ph type="sldNum" sz="quarter" idx="12"/>
            <p:custDataLst>
              <p:tags r:id="rId12"/>
            </p:custDataLst>
          </p:nvPr>
        </p:nvSpPr>
        <p:spPr>
          <a:xfrm>
            <a:off x="8610600" y="6356350"/>
            <a:ext cx="2743200" cy="365125"/>
          </a:xfrm>
        </p:spPr>
        <p:txBody>
          <a:bodyPr/>
          <a:lstStyle>
            <a:lvl1pPr>
              <a:defRPr>
                <a:solidFill>
                  <a:schemeClr val="tx1"/>
                </a:solidFill>
              </a:defRPr>
            </a:lvl1pPr>
          </a:lstStyle>
          <a:p>
            <a:fld id="{565CE74E-AB26-4998-AD42-012C4C1AD076}"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9" name="图片 10" descr="演示文稿2_0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32" name="正文"/>
          <p:cNvSpPr txBox="1">
            <a:spLocks noGrp="1"/>
          </p:cNvSpPr>
          <p:nvPr>
            <p:ph idx="5"/>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4" name="正文"/>
          <p:cNvSpPr txBox="1">
            <a:spLocks noGrp="1"/>
          </p:cNvSpPr>
          <p:nvPr>
            <p:ph idx="4"/>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6" name="矩形 11"/>
          <p:cNvSpPr/>
          <p:nvPr>
            <p:custDataLst>
              <p:tags r:id="rId5"/>
            </p:custDataLst>
          </p:nvPr>
        </p:nvSpPr>
        <p:spPr>
          <a:xfrm>
            <a:off x="375151" y="578683"/>
            <a:ext cx="254931" cy="254931"/>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lvl="0"/>
            <a:endParaRPr altLang="en-US" kumimoji="1" lang="zh-CN">
              <a:solidFill>
                <a:schemeClr val="bg1"/>
              </a:solidFill>
              <a:cs typeface="MiSans" panose="00000500000000000000" charset="-122"/>
            </a:endParaRPr>
          </a:p>
        </p:txBody>
      </p:sp>
      <p:sp>
        <p:nvSpPr>
          <p:cNvPr id="1048738" name="矩形 12"/>
          <p:cNvSpPr/>
          <p:nvPr>
            <p:custDataLst>
              <p:tags r:id="rId6"/>
            </p:custDataLst>
          </p:nvPr>
        </p:nvSpPr>
        <p:spPr>
          <a:xfrm>
            <a:off x="630082" y="477572"/>
            <a:ext cx="98985" cy="98985"/>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solidFill>
                <a:schemeClr val="bg1"/>
              </a:solidFill>
              <a:cs typeface="MiSans" panose="00000500000000000000" charset="-122"/>
            </a:endParaRPr>
          </a:p>
        </p:txBody>
      </p:sp>
      <p:sp>
        <p:nvSpPr>
          <p:cNvPr id="1048740"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42" name="日期占位符 4"/>
          <p:cNvSpPr>
            <a:spLocks noGrp="1"/>
          </p:cNvSpPr>
          <p:nvPr>
            <p:ph type="dt" sz="half" idx="10"/>
            <p:custDataLst>
              <p:tags r:id="rId8"/>
            </p:custDataLst>
          </p:nvPr>
        </p:nvSpPr>
        <p:spPr>
          <a:xfrm>
            <a:off x="838200" y="6356350"/>
            <a:ext cx="2743200" cy="365125"/>
          </a:xfrm>
        </p:spPr>
        <p:txBody>
          <a:bodyPr/>
          <a:lstStyle>
            <a:lvl1pPr>
              <a:defRPr>
                <a:solidFill>
                  <a:schemeClr val="tx1"/>
                </a:solidFill>
              </a:defRPr>
            </a:lvl1pPr>
          </a:lstStyle>
          <a:p>
            <a:fld id="{D997B5FA-0921-464F-AAE1-844C04324D75}" type="datetimeFigureOut">
              <a:rPr altLang="en-US" lang="zh-CN" smtClean="0"/>
            </a:fld>
            <a:endParaRPr altLang="en-US" lang="zh-CN"/>
          </a:p>
        </p:txBody>
      </p:sp>
      <p:sp>
        <p:nvSpPr>
          <p:cNvPr id="1048744" name="页脚占位符 5"/>
          <p:cNvSpPr>
            <a:spLocks noGrp="1"/>
          </p:cNvSpPr>
          <p:nvPr>
            <p:ph type="ftr" sz="quarter" idx="11"/>
            <p:custDataLst>
              <p:tags r:id="rId9"/>
            </p:custDataLst>
          </p:nvPr>
        </p:nvSpPr>
        <p:spPr>
          <a:xfrm>
            <a:off x="4038600" y="6356350"/>
            <a:ext cx="4114800" cy="365125"/>
          </a:xfrm>
        </p:spPr>
        <p:txBody>
          <a:bodyPr/>
          <a:lstStyle>
            <a:lvl1pPr>
              <a:defRPr>
                <a:solidFill>
                  <a:schemeClr val="tx1"/>
                </a:solidFill>
              </a:defRPr>
            </a:lvl1pPr>
          </a:lstStyle>
          <a:p>
            <a:endParaRPr altLang="en-US" lang="zh-CN"/>
          </a:p>
        </p:txBody>
      </p:sp>
      <p:sp>
        <p:nvSpPr>
          <p:cNvPr id="1048746" name="灯片编号占位符 6"/>
          <p:cNvSpPr>
            <a:spLocks noGrp="1"/>
          </p:cNvSpPr>
          <p:nvPr>
            <p:ph type="sldNum" sz="quarter" idx="12"/>
            <p:custDataLst>
              <p:tags r:id="rId10"/>
            </p:custDataLst>
          </p:nvPr>
        </p:nvSpPr>
        <p:spPr>
          <a:xfrm>
            <a:off x="8610600" y="6356350"/>
            <a:ext cx="2743200" cy="365125"/>
          </a:xfrm>
        </p:spPr>
        <p:txBody>
          <a:bodyPr/>
          <a:lstStyle>
            <a:lvl1pPr>
              <a:defRPr>
                <a:solidFill>
                  <a:schemeClr val="tx1"/>
                </a:solidFill>
              </a:defRPr>
            </a:lvl1pPr>
          </a:lstStyle>
          <a:p>
            <a:fld id="{565CE74E-AB26-4998-AD42-012C4C1AD076}"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1" name="图片 16" descr="演示文稿2_0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8" name="正文"/>
          <p:cNvSpPr txBox="1">
            <a:spLocks noGrp="1"/>
          </p:cNvSpPr>
          <p:nvPr>
            <p:ph idx="7"/>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0" name="标题"/>
          <p:cNvSpPr txBox="1">
            <a:spLocks noGrp="1"/>
          </p:cNvSpPr>
          <p:nvPr>
            <p:ph type="title" idx="6"/>
            <p:custDataLst>
              <p:tags r:id="rId4"/>
            </p:custDataLst>
          </p:nvPr>
        </p:nvSpPr>
        <p:spPr>
          <a:xfrm>
            <a:off x="6235065" y="1384300"/>
            <a:ext cx="5342255" cy="445135"/>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panose="00000500000000000000" charset="-122"/>
              </a:defRPr>
            </a:lvl1pPr>
          </a:lstStyle>
          <a:p>
            <a:pPr lvl="0"/>
            <a:r>
              <a:rPr>
                <a:sym typeface="+mn-ea"/>
              </a:rPr>
              <a:t>单击此处编辑母版标题样式</a:t>
            </a:r>
            <a:endParaRPr>
              <a:sym typeface="+mn-ea"/>
            </a:endParaRPr>
          </a:p>
        </p:txBody>
      </p:sp>
      <p:sp>
        <p:nvSpPr>
          <p:cNvPr id="1048752" name="正文"/>
          <p:cNvSpPr txBox="1">
            <a:spLocks noGrp="1"/>
          </p:cNvSpPr>
          <p:nvPr>
            <p:ph idx="5"/>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标题"/>
          <p:cNvSpPr txBox="1">
            <a:spLocks noGrp="1"/>
          </p:cNvSpPr>
          <p:nvPr>
            <p:ph type="title" idx="4"/>
            <p:custDataLst>
              <p:tags r:id="rId6"/>
            </p:custDataLst>
          </p:nvPr>
        </p:nvSpPr>
        <p:spPr>
          <a:xfrm>
            <a:off x="608330" y="1384300"/>
            <a:ext cx="5342255" cy="445135"/>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panose="00000500000000000000" charset="-122"/>
              </a:defRPr>
            </a:lvl1pPr>
          </a:lstStyle>
          <a:p>
            <a:pPr lvl="0"/>
            <a:r>
              <a:rPr>
                <a:sym typeface="+mn-ea"/>
              </a:rPr>
              <a:t>单击此处编辑母版标题样式</a:t>
            </a:r>
            <a:endParaRPr>
              <a:sym typeface="+mn-ea"/>
            </a:endParaRPr>
          </a:p>
        </p:txBody>
      </p:sp>
      <p:sp>
        <p:nvSpPr>
          <p:cNvPr id="1048756" name="矩形 11"/>
          <p:cNvSpPr/>
          <p:nvPr>
            <p:custDataLst>
              <p:tags r:id="rId7"/>
            </p:custDataLst>
          </p:nvPr>
        </p:nvSpPr>
        <p:spPr>
          <a:xfrm>
            <a:off x="375151" y="578683"/>
            <a:ext cx="254931" cy="254931"/>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lvl="0"/>
            <a:endParaRPr altLang="en-US" kumimoji="1" lang="zh-CN">
              <a:solidFill>
                <a:schemeClr val="bg1"/>
              </a:solidFill>
              <a:cs typeface="MiSans" panose="00000500000000000000" charset="-122"/>
            </a:endParaRPr>
          </a:p>
        </p:txBody>
      </p:sp>
      <p:sp>
        <p:nvSpPr>
          <p:cNvPr id="1048758" name="矩形 10"/>
          <p:cNvSpPr/>
          <p:nvPr>
            <p:custDataLst>
              <p:tags r:id="rId8"/>
            </p:custDataLst>
          </p:nvPr>
        </p:nvSpPr>
        <p:spPr>
          <a:xfrm>
            <a:off x="630082" y="477572"/>
            <a:ext cx="98985" cy="98985"/>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solidFill>
                <a:schemeClr val="bg1"/>
              </a:solidFill>
              <a:cs typeface="MiSans" panose="00000500000000000000" charset="-122"/>
            </a:endParaRPr>
          </a:p>
        </p:txBody>
      </p:sp>
      <p:sp>
        <p:nvSpPr>
          <p:cNvPr id="1048760" name="标题"/>
          <p:cNvSpPr txBox="1">
            <a:spLocks noGrp="1"/>
          </p:cNvSpPr>
          <p:nvPr>
            <p:ph type="title" idx="1"/>
            <p:custDataLst>
              <p:tags r:id="rId9"/>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62" name="日期占位符 6"/>
          <p:cNvSpPr>
            <a:spLocks noGrp="1"/>
          </p:cNvSpPr>
          <p:nvPr>
            <p:ph type="dt" sz="half" idx="10"/>
            <p:custDataLst>
              <p:tags r:id="rId10"/>
            </p:custDataLst>
          </p:nvPr>
        </p:nvSpPr>
        <p:spPr>
          <a:xfrm>
            <a:off x="838200" y="6356350"/>
            <a:ext cx="2743200" cy="365125"/>
          </a:xfrm>
        </p:spPr>
        <p:txBody>
          <a:bodyPr/>
          <a:lstStyle>
            <a:lvl1pPr>
              <a:defRPr>
                <a:solidFill>
                  <a:schemeClr val="tx1"/>
                </a:solidFill>
              </a:defRPr>
            </a:lvl1pPr>
          </a:lstStyle>
          <a:p>
            <a:fld id="{D997B5FA-0921-464F-AAE1-844C04324D75}" type="datetimeFigureOut">
              <a:rPr altLang="en-US" lang="zh-CN" smtClean="0"/>
            </a:fld>
            <a:endParaRPr altLang="en-US" dirty="0" lang="zh-CN"/>
          </a:p>
        </p:txBody>
      </p:sp>
      <p:sp>
        <p:nvSpPr>
          <p:cNvPr id="1048764" name="页脚占位符 7"/>
          <p:cNvSpPr>
            <a:spLocks noGrp="1"/>
          </p:cNvSpPr>
          <p:nvPr>
            <p:ph type="ftr" sz="quarter" idx="11"/>
            <p:custDataLst>
              <p:tags r:id="rId11"/>
            </p:custDataLst>
          </p:nvPr>
        </p:nvSpPr>
        <p:spPr>
          <a:xfrm>
            <a:off x="4038600" y="6356350"/>
            <a:ext cx="4114800" cy="365125"/>
          </a:xfrm>
        </p:spPr>
        <p:txBody>
          <a:bodyPr/>
          <a:lstStyle>
            <a:lvl1pPr>
              <a:defRPr>
                <a:solidFill>
                  <a:schemeClr val="tx1"/>
                </a:solidFill>
              </a:defRPr>
            </a:lvl1pPr>
          </a:lstStyle>
          <a:p>
            <a:endParaRPr altLang="en-US" lang="zh-CN"/>
          </a:p>
        </p:txBody>
      </p:sp>
      <p:sp>
        <p:nvSpPr>
          <p:cNvPr id="1048766" name="灯片编号占位符 8"/>
          <p:cNvSpPr>
            <a:spLocks noGrp="1"/>
          </p:cNvSpPr>
          <p:nvPr>
            <p:ph type="sldNum" sz="quarter" idx="12"/>
            <p:custDataLst>
              <p:tags r:id="rId12"/>
            </p:custDataLst>
          </p:nvPr>
        </p:nvSpPr>
        <p:spPr>
          <a:xfrm>
            <a:off x="8610600" y="6356350"/>
            <a:ext cx="2743200" cy="365125"/>
          </a:xfrm>
        </p:spPr>
        <p:txBody>
          <a:bodyPr/>
          <a:lstStyle>
            <a:lvl1pPr>
              <a:defRPr>
                <a:solidFill>
                  <a:schemeClr val="tx1"/>
                </a:solidFill>
              </a:defRPr>
            </a:lvl1pPr>
          </a:lstStyle>
          <a:p>
            <a:fld id="{565CE74E-AB26-4998-AD42-012C4C1AD076}"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3" name="图片 6" descr="演示文稿2_0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8" name="矩形 11"/>
          <p:cNvSpPr/>
          <p:nvPr>
            <p:custDataLst>
              <p:tags r:id="rId3"/>
            </p:custDataLst>
          </p:nvPr>
        </p:nvSpPr>
        <p:spPr>
          <a:xfrm>
            <a:off x="375151" y="578683"/>
            <a:ext cx="254931" cy="254931"/>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lvl="0"/>
            <a:endParaRPr altLang="en-US" kumimoji="1" lang="zh-CN">
              <a:solidFill>
                <a:schemeClr val="bg1"/>
              </a:solidFill>
              <a:cs typeface="MiSans" panose="00000500000000000000" charset="-122"/>
            </a:endParaRPr>
          </a:p>
        </p:txBody>
      </p:sp>
      <p:sp>
        <p:nvSpPr>
          <p:cNvPr id="1048770" name="矩形 12"/>
          <p:cNvSpPr/>
          <p:nvPr>
            <p:custDataLst>
              <p:tags r:id="rId4"/>
            </p:custDataLst>
          </p:nvPr>
        </p:nvSpPr>
        <p:spPr>
          <a:xfrm>
            <a:off x="630082" y="477572"/>
            <a:ext cx="98985" cy="98985"/>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solidFill>
                <a:schemeClr val="bg1"/>
              </a:solidFill>
              <a:cs typeface="MiSans" panose="00000500000000000000" charset="-122"/>
            </a:endParaRPr>
          </a:p>
        </p:txBody>
      </p:sp>
      <p:sp>
        <p:nvSpPr>
          <p:cNvPr id="1048772"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74" name="日期占位符 2"/>
          <p:cNvSpPr>
            <a:spLocks noGrp="1"/>
          </p:cNvSpPr>
          <p:nvPr>
            <p:ph type="dt" sz="half" idx="10"/>
            <p:custDataLst>
              <p:tags r:id="rId6"/>
            </p:custDataLst>
          </p:nvPr>
        </p:nvSpPr>
        <p:spPr>
          <a:xfrm>
            <a:off x="838200" y="6356350"/>
            <a:ext cx="2743200" cy="365125"/>
          </a:xfrm>
        </p:spPr>
        <p:txBody>
          <a:bodyPr/>
          <a:lstStyle>
            <a:lvl1pPr>
              <a:defRPr>
                <a:solidFill>
                  <a:schemeClr val="tx1"/>
                </a:solidFill>
              </a:defRPr>
            </a:lvl1pPr>
          </a:lstStyle>
          <a:p>
            <a:fld id="{D997B5FA-0921-464F-AAE1-844C04324D75}" type="datetimeFigureOut">
              <a:rPr altLang="en-US" lang="zh-CN" smtClean="0"/>
            </a:fld>
            <a:endParaRPr altLang="en-US" lang="zh-CN"/>
          </a:p>
        </p:txBody>
      </p:sp>
      <p:sp>
        <p:nvSpPr>
          <p:cNvPr id="1048776" name="页脚占位符 3"/>
          <p:cNvSpPr>
            <a:spLocks noGrp="1"/>
          </p:cNvSpPr>
          <p:nvPr>
            <p:ph type="ftr" sz="quarter" idx="11"/>
            <p:custDataLst>
              <p:tags r:id="rId7"/>
            </p:custDataLst>
          </p:nvPr>
        </p:nvSpPr>
        <p:spPr>
          <a:xfrm>
            <a:off x="4038600" y="6356350"/>
            <a:ext cx="4114800" cy="365125"/>
          </a:xfrm>
        </p:spPr>
        <p:txBody>
          <a:bodyPr/>
          <a:lstStyle>
            <a:lvl1pPr>
              <a:defRPr>
                <a:solidFill>
                  <a:schemeClr val="tx1"/>
                </a:solidFill>
              </a:defRPr>
            </a:lvl1pPr>
          </a:lstStyle>
          <a:p>
            <a:endParaRPr altLang="en-US" lang="zh-CN"/>
          </a:p>
        </p:txBody>
      </p:sp>
      <p:sp>
        <p:nvSpPr>
          <p:cNvPr id="1048778" name="灯片编号占位符 4"/>
          <p:cNvSpPr>
            <a:spLocks noGrp="1"/>
          </p:cNvSpPr>
          <p:nvPr>
            <p:ph type="sldNum" sz="quarter" idx="12"/>
            <p:custDataLst>
              <p:tags r:id="rId8"/>
            </p:custDataLst>
          </p:nvPr>
        </p:nvSpPr>
        <p:spPr>
          <a:xfrm>
            <a:off x="8610600" y="6356350"/>
            <a:ext cx="2743200" cy="365125"/>
          </a:xfrm>
        </p:spPr>
        <p:txBody>
          <a:bodyPr/>
          <a:lstStyle>
            <a:lvl1pPr>
              <a:defRPr>
                <a:solidFill>
                  <a:schemeClr val="tx1"/>
                </a:solidFill>
              </a:defRPr>
            </a:lvl1pPr>
          </a:lstStyle>
          <a:p>
            <a:fld id="{565CE74E-AB26-4998-AD42-012C4C1AD076}"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80" name="矩形 7"/>
          <p:cNvSpPr/>
          <p:nvPr>
            <p:custDataLst>
              <p:tags r:id="rId1"/>
            </p:custDataLst>
          </p:nvPr>
        </p:nvSpPr>
        <p:spPr>
          <a:xfrm>
            <a:off x="630082" y="477572"/>
            <a:ext cx="98985" cy="98985"/>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solidFill>
                <a:schemeClr val="bg1"/>
              </a:solidFill>
              <a:cs typeface="MiSans" panose="00000500000000000000" charset="-122"/>
            </a:endParaRPr>
          </a:p>
        </p:txBody>
      </p:sp>
      <p:sp>
        <p:nvSpPr>
          <p:cNvPr id="1048782" name="矩形 8"/>
          <p:cNvSpPr/>
          <p:nvPr>
            <p:custDataLst>
              <p:tags r:id="rId2"/>
            </p:custDataLst>
          </p:nvPr>
        </p:nvSpPr>
        <p:spPr>
          <a:xfrm>
            <a:off x="375151" y="578683"/>
            <a:ext cx="254931" cy="254931"/>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solidFill>
                <a:schemeClr val="bg1"/>
              </a:solidFill>
              <a:cs typeface="MiSans" panose="00000500000000000000" charset="-122"/>
            </a:endParaRPr>
          </a:p>
        </p:txBody>
      </p:sp>
      <p:pic>
        <p:nvPicPr>
          <p:cNvPr id="2097175" name="图片 9" descr="演示文稿2_02"/>
          <p:cNvPicPr>
            <a:picLocks noChangeAspect="1"/>
          </p:cNvPicPr>
          <p:nvPr>
            <p:custDataLst>
              <p:tags r:id="rId3"/>
            </p:custDataLst>
          </p:nvPr>
        </p:nvPicPr>
        <p:blipFill>
          <a:blip xmlns:r="http://schemas.openxmlformats.org/officeDocument/2006/relationships" r:embed="rId4"/>
          <a:stretch>
            <a:fillRect/>
          </a:stretch>
        </p:blipFill>
        <p:spPr>
          <a:xfrm>
            <a:off x="0" y="0"/>
            <a:ext cx="12192000" cy="6858000"/>
          </a:xfrm>
          <a:prstGeom prst="rect"/>
        </p:spPr>
      </p:pic>
      <p:sp>
        <p:nvSpPr>
          <p:cNvPr id="1048784" name="日期占位符 1"/>
          <p:cNvSpPr>
            <a:spLocks noGrp="1"/>
          </p:cNvSpPr>
          <p:nvPr>
            <p:ph type="dt" sz="half" idx="10"/>
            <p:custDataLst>
              <p:tags r:id="rId5"/>
            </p:custDataLst>
          </p:nvPr>
        </p:nvSpPr>
        <p:spPr/>
        <p:txBody>
          <a:bodyPr/>
          <a:lstStyle>
            <a:lvl1pPr>
              <a:defRPr>
                <a:solidFill>
                  <a:schemeClr val="tx1"/>
                </a:solidFill>
              </a:defRPr>
            </a:lvl1pPr>
          </a:lstStyle>
          <a:p>
            <a:fld id="{D997B5FA-0921-464F-AAE1-844C04324D75}" type="datetimeFigureOut">
              <a:rPr altLang="en-US" lang="zh-CN" smtClean="0"/>
            </a:fld>
            <a:endParaRPr altLang="en-US" dirty="0" lang="zh-CN"/>
          </a:p>
        </p:txBody>
      </p:sp>
      <p:sp>
        <p:nvSpPr>
          <p:cNvPr id="1048786" name="页脚占位符 2"/>
          <p:cNvSpPr>
            <a:spLocks noGrp="1"/>
          </p:cNvSpPr>
          <p:nvPr>
            <p:ph type="ftr" sz="quarter" idx="11"/>
            <p:custDataLst>
              <p:tags r:id="rId6"/>
            </p:custDataLst>
          </p:nvPr>
        </p:nvSpPr>
        <p:spPr/>
        <p:txBody>
          <a:bodyPr/>
          <a:lstStyle>
            <a:lvl1pPr>
              <a:defRPr>
                <a:solidFill>
                  <a:schemeClr val="tx1"/>
                </a:solidFill>
              </a:defRPr>
            </a:lvl1pPr>
          </a:lstStyle>
          <a:p>
            <a:endParaRPr altLang="en-US" lang="zh-CN"/>
          </a:p>
        </p:txBody>
      </p:sp>
      <p:sp>
        <p:nvSpPr>
          <p:cNvPr id="1048788" name="灯片编号占位符 3"/>
          <p:cNvSpPr>
            <a:spLocks noGrp="1"/>
          </p:cNvSpPr>
          <p:nvPr>
            <p:ph type="sldNum" sz="quarter" idx="12"/>
            <p:custDataLst>
              <p:tags r:id="rId7"/>
            </p:custDataLst>
          </p:nvPr>
        </p:nvSpPr>
        <p:spPr/>
        <p:txBody>
          <a:bodyPr/>
          <a:lstStyle>
            <a:lvl1pPr>
              <a:defRPr>
                <a:solidFill>
                  <a:schemeClr val="tx1"/>
                </a:solidFill>
              </a:defRPr>
            </a:lvl1pPr>
          </a:lstStyle>
          <a:p>
            <a:fld id="{565CE74E-AB26-4998-AD42-012C4C1AD076}"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7" name="图片 9" descr="演示文稿2_0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90" name="矩形 8"/>
          <p:cNvSpPr/>
          <p:nvPr>
            <p:custDataLst>
              <p:tags r:id="rId3"/>
            </p:custDataLst>
          </p:nvPr>
        </p:nvSpPr>
        <p:spPr>
          <a:xfrm>
            <a:off x="375151" y="578683"/>
            <a:ext cx="254931" cy="254931"/>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lvl="0"/>
            <a:endParaRPr altLang="en-US" kumimoji="1" lang="zh-CN">
              <a:solidFill>
                <a:schemeClr val="bg1"/>
              </a:solidFill>
              <a:cs typeface="MiSans" panose="00000500000000000000" charset="-122"/>
            </a:endParaRPr>
          </a:p>
        </p:txBody>
      </p:sp>
      <p:sp>
        <p:nvSpPr>
          <p:cNvPr id="1048792" name="矩形 7"/>
          <p:cNvSpPr/>
          <p:nvPr>
            <p:custDataLst>
              <p:tags r:id="rId4"/>
            </p:custDataLst>
          </p:nvPr>
        </p:nvSpPr>
        <p:spPr>
          <a:xfrm>
            <a:off x="630082" y="477572"/>
            <a:ext cx="98985" cy="98985"/>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solidFill>
                <a:schemeClr val="bg1"/>
              </a:solidFill>
              <a:cs typeface="MiSans" panose="00000500000000000000" charset="-122"/>
            </a:endParaRPr>
          </a:p>
        </p:txBody>
      </p:sp>
      <p:sp>
        <p:nvSpPr>
          <p:cNvPr id="1048794" name="正文"/>
          <p:cNvSpPr txBox="1">
            <a:spLocks noGrp="1"/>
          </p:cNvSpPr>
          <p:nvPr>
            <p:ph idx="1"/>
            <p:custDataLst>
              <p:tags r:id="rId5"/>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96" name="日期占位符 3"/>
          <p:cNvSpPr>
            <a:spLocks noGrp="1"/>
          </p:cNvSpPr>
          <p:nvPr>
            <p:ph type="dt" sz="half" idx="10"/>
            <p:custDataLst>
              <p:tags r:id="rId6"/>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798"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800" name="灯片编号占位符 5"/>
          <p:cNvSpPr>
            <a:spLocks noGrp="1"/>
          </p:cNvSpPr>
          <p:nvPr>
            <p:ph type="sldNum" sz="quarter" idx="12"/>
            <p:custDataLst>
              <p:tags r:id="rId8"/>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9" name="图片 8" descr="演示文稿2_0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02" name="矩形 7"/>
          <p:cNvSpPr/>
          <p:nvPr>
            <p:custDataLst>
              <p:tags r:id="rId3"/>
            </p:custDataLst>
          </p:nvPr>
        </p:nvSpPr>
        <p:spPr>
          <a:xfrm>
            <a:off x="375151" y="578683"/>
            <a:ext cx="254931" cy="254931"/>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lvl="0"/>
            <a:endParaRPr altLang="en-US" kumimoji="1" lang="zh-CN">
              <a:solidFill>
                <a:schemeClr val="bg1"/>
              </a:solidFill>
              <a:cs typeface="MiSans" panose="00000500000000000000" charset="-122"/>
            </a:endParaRPr>
          </a:p>
        </p:txBody>
      </p:sp>
      <p:sp>
        <p:nvSpPr>
          <p:cNvPr id="1048804" name="矩形 10"/>
          <p:cNvSpPr/>
          <p:nvPr>
            <p:custDataLst>
              <p:tags r:id="rId4"/>
            </p:custDataLst>
          </p:nvPr>
        </p:nvSpPr>
        <p:spPr>
          <a:xfrm>
            <a:off x="630082" y="477572"/>
            <a:ext cx="98985" cy="98985"/>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solidFill>
                <a:schemeClr val="bg1"/>
              </a:solidFill>
              <a:cs typeface="MiSans" panose="00000500000000000000" charset="-122"/>
            </a:endParaRPr>
          </a:p>
        </p:txBody>
      </p:sp>
      <p:sp>
        <p:nvSpPr>
          <p:cNvPr id="1048806" name="副标题"/>
          <p:cNvSpPr txBox="1">
            <a:spLocks noGrp="1"/>
          </p:cNvSpPr>
          <p:nvPr>
            <p:ph type="body" idx="2" hasCustomPrompt="1"/>
            <p:custDataLst>
              <p:tags r:id="rId5"/>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panose="00000500000000000000" charset="-122"/>
              </a:defRPr>
            </a:lvl1pPr>
          </a:lstStyle>
          <a:p>
            <a:pPr algn="l" lvl="0"/>
            <a:r>
              <a:rPr>
                <a:sym typeface="+mn-ea"/>
              </a:rPr>
              <a:t>单击此处编辑母版副标题样式</a:t>
            </a:r>
            <a:endParaRPr>
              <a:sym typeface="+mn-ea"/>
            </a:endParaRPr>
          </a:p>
        </p:txBody>
      </p:sp>
      <p:sp>
        <p:nvSpPr>
          <p:cNvPr id="1048808"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810" name="日期占位符 2"/>
          <p:cNvSpPr>
            <a:spLocks noGrp="1"/>
          </p:cNvSpPr>
          <p:nvPr>
            <p:ph type="dt" sz="half" idx="10"/>
            <p:custDataLst>
              <p:tags r:id="rId7"/>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812"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14" name="灯片编号占位符 4"/>
          <p:cNvSpPr>
            <a:spLocks noGrp="1"/>
          </p:cNvSpPr>
          <p:nvPr>
            <p:ph type="sldNum" sz="quarter" idx="12"/>
            <p:custDataLst>
              <p:tags r:id="rId9"/>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1" name="图片 8" descr="演示文稿2_01"/>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16" name="矩形 26"/>
          <p:cNvSpPr/>
          <p:nvPr>
            <p:custDataLst>
              <p:tags r:id="rId3"/>
            </p:custDataLst>
          </p:nvPr>
        </p:nvSpPr>
        <p:spPr>
          <a:xfrm>
            <a:off x="527685" y="3729990"/>
            <a:ext cx="6919595" cy="368300"/>
          </a:xfrm>
          <a:prstGeom prst="rect"/>
          <a:gradFill>
            <a:gsLst>
              <a:gs pos="0">
                <a:schemeClr val="accent4"/>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95000"/>
          </a:bodyPr>
          <a:p>
            <a:pPr algn="ctr"/>
            <a:endParaRPr altLang="en-US" kumimoji="1" lang="zh-CN">
              <a:cs typeface="MiSans" panose="00000500000000000000" charset="-122"/>
            </a:endParaRPr>
          </a:p>
        </p:txBody>
      </p:sp>
      <p:pic>
        <p:nvPicPr>
          <p:cNvPr id="2097183" name="그래픽 14"/>
          <p:cNvPicPr>
            <a:picLocks noChangeAspect="1"/>
          </p:cNvPicPr>
          <p:nvPr userDrawn="1">
            <p:custDataLst>
              <p:tags r:id="rId4"/>
            </p:custDataLst>
          </p:nvPr>
        </p:nvPicPr>
        <p:blipFill rotWithShape="1">
          <a:blip xmlns:r="http://schemas.openxmlformats.org/officeDocument/2006/relationships" r:embed="rId5"/>
          <a:srcRect t="74764"/>
          <a:stretch>
            <a:fillRect/>
          </a:stretch>
        </p:blipFill>
        <p:spPr>
          <a:xfrm>
            <a:off x="527775" y="574969"/>
            <a:ext cx="4315279" cy="246221"/>
          </a:xfrm>
          <a:prstGeom prst="rect"/>
        </p:spPr>
      </p:pic>
      <p:sp>
        <p:nvSpPr>
          <p:cNvPr id="1048818" name="矩形 20"/>
          <p:cNvSpPr/>
          <p:nvPr>
            <p:custDataLst>
              <p:tags r:id="rId6"/>
            </p:custDataLst>
          </p:nvPr>
        </p:nvSpPr>
        <p:spPr>
          <a:xfrm>
            <a:off x="951015" y="5405858"/>
            <a:ext cx="98288" cy="98288"/>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kumimoji="1" lang="zh-CN">
              <a:cs typeface="MiSans" panose="00000500000000000000" charset="-122"/>
            </a:endParaRPr>
          </a:p>
        </p:txBody>
      </p:sp>
      <p:sp>
        <p:nvSpPr>
          <p:cNvPr id="1048820" name="矩形 22"/>
          <p:cNvSpPr/>
          <p:nvPr>
            <p:custDataLst>
              <p:tags r:id="rId7"/>
            </p:custDataLst>
          </p:nvPr>
        </p:nvSpPr>
        <p:spPr>
          <a:xfrm>
            <a:off x="852574" y="5405625"/>
            <a:ext cx="98288" cy="98288"/>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kumimoji="1" lang="zh-CN">
              <a:cs typeface="MiSans" panose="00000500000000000000" charset="-122"/>
            </a:endParaRPr>
          </a:p>
        </p:txBody>
      </p:sp>
      <p:sp>
        <p:nvSpPr>
          <p:cNvPr id="1048822" name="署名"/>
          <p:cNvSpPr txBox="1">
            <a:spLocks noGrp="1"/>
          </p:cNvSpPr>
          <p:nvPr>
            <p:ph type="body" idx="2" hasCustomPrompt="1"/>
            <p:custDataLst>
              <p:tags r:id="rId8"/>
            </p:custDataLst>
          </p:nvPr>
        </p:nvSpPr>
        <p:spPr>
          <a:xfrm>
            <a:off x="513715" y="5615940"/>
            <a:ext cx="1908810" cy="449580"/>
          </a:xfrm>
          <a:prstGeom prst="rect"/>
          <a:noFill/>
        </p:spPr>
        <p:txBody>
          <a:bodyPr anchor="ctr"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0" cap="none" dirty="0" sz="1400" i="0" kern="1200" kumimoji="0" lang="zh-CN" noProof="1" normalizeH="0" spc="0" strike="noStrike" u="none">
                <a:solidFill>
                  <a:schemeClr val="tx1"/>
                </a:solidFill>
                <a:latin typeface="+mn-lt"/>
                <a:ea typeface="+mn-ea"/>
                <a:cs typeface="MiSans" panose="00000500000000000000" charset="-122"/>
                <a:sym typeface="+mn-ea"/>
              </a:defRPr>
            </a:lvl1pPr>
          </a:lstStyle>
          <a:p>
            <a:pPr algn="l" lvl="0">
              <a:buClrTx/>
              <a:buSzTx/>
              <a:buFontTx/>
            </a:pPr>
            <a:r>
              <a:rPr>
                <a:sym typeface="+mn-ea"/>
              </a:rPr>
              <a:t>单击此处编辑文本</a:t>
            </a:r>
            <a:endParaRPr>
              <a:sym typeface="+mn-ea"/>
            </a:endParaRPr>
          </a:p>
        </p:txBody>
      </p:sp>
      <p:sp>
        <p:nvSpPr>
          <p:cNvPr id="1048824" name="标题"/>
          <p:cNvSpPr txBox="1">
            <a:spLocks noGrp="1"/>
          </p:cNvSpPr>
          <p:nvPr>
            <p:ph type="title" idx="1" hasCustomPrompt="1"/>
            <p:custDataLst>
              <p:tags r:id="rId9"/>
            </p:custDataLst>
          </p:nvPr>
        </p:nvSpPr>
        <p:spPr>
          <a:xfrm>
            <a:off x="513715" y="2824480"/>
            <a:ext cx="7420610" cy="1525905"/>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0" cap="none" dirty="0" sz="8800" i="1" kern="1200" kumimoji="0" lang="zh-CN" noProof="1" normalizeH="0" spc="0" strike="noStrike" u="none">
                <a:solidFill>
                  <a:schemeClr val="tx1"/>
                </a:solidFill>
                <a:latin typeface="+mj-ea"/>
                <a:ea typeface="+mj-ea"/>
                <a:cs typeface="MiSans" panose="00000500000000000000" charset="-122"/>
                <a:sym typeface="+mn-ea"/>
              </a:defRPr>
            </a:lvl1pPr>
          </a:lstStyle>
          <a:p>
            <a:pPr algn="l" lvl="0">
              <a:buClrTx/>
              <a:buSzTx/>
              <a:buFontTx/>
            </a:pPr>
            <a:r>
              <a:rPr dirty="0">
                <a:sym typeface="+mn-ea"/>
              </a:rPr>
              <a:t>编辑标题</a:t>
            </a:r>
            <a:endParaRPr dirty="0">
              <a:sym typeface="+mn-ea"/>
            </a:endParaRPr>
          </a:p>
        </p:txBody>
      </p:sp>
      <p:sp>
        <p:nvSpPr>
          <p:cNvPr id="1048826" name="日期占位符 3"/>
          <p:cNvSpPr>
            <a:spLocks noGrp="1"/>
          </p:cNvSpPr>
          <p:nvPr>
            <p:ph type="dt" sz="half" idx="10"/>
            <p:custDataLst>
              <p:tags r:id="rId10"/>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828"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830" name="灯片编号占位符 5"/>
          <p:cNvSpPr>
            <a:spLocks noGrp="1"/>
          </p:cNvSpPr>
          <p:nvPr>
            <p:ph type="sldNum" sz="quarter" idx="12"/>
            <p:custDataLst>
              <p:tags r:id="rId12"/>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image" Target="../media/image3.png"/><Relationship Id="rId14" Type="http://schemas.openxmlformats.org/officeDocument/2006/relationships/tags" Target="../tags/tag98.xml"/><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ags" Target="../tags/tag105.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673" r:id="rId1"/>
    <p:sldLayoutId id="2147484674" r:id="rId2"/>
    <p:sldLayoutId id="2147484675" r:id="rId3"/>
    <p:sldLayoutId id="2147484676" r:id="rId4"/>
    <p:sldLayoutId id="2147484677" r:id="rId5"/>
    <p:sldLayoutId id="2147484678" r:id="rId6"/>
    <p:sldLayoutId id="2147484679" r:id="rId7"/>
    <p:sldLayoutId id="2147484680" r:id="rId8"/>
    <p:sldLayoutId id="2147484681" r:id="rId9"/>
    <p:sldLayoutId id="2147484682" r:id="rId10"/>
    <p:sldLayoutId id="2147484683"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6" descr="演示文稿2_02"/>
          <p:cNvPicPr>
            <a:picLocks noChangeAspect="1"/>
          </p:cNvPicPr>
          <p:nvPr>
            <p:custDataLst>
              <p:tags r:id="rId12"/>
            </p:custDataLst>
          </p:nvPr>
        </p:nvPicPr>
        <p:blipFill>
          <a:blip xmlns:r="http://schemas.openxmlformats.org/officeDocument/2006/relationships" r:embed="rId13"/>
          <a:stretch>
            <a:fillRect/>
          </a:stretch>
        </p:blipFill>
        <p:spPr>
          <a:xfrm>
            <a:off x="0" y="0"/>
            <a:ext cx="12192000" cy="6858000"/>
          </a:xfrm>
          <a:prstGeom prst="rect"/>
          <a:noFill/>
          <a:ln>
            <a:noFill/>
            <a:prstDash val="sysDash"/>
          </a:ln>
        </p:spPr>
      </p:pic>
      <p:sp>
        <p:nvSpPr>
          <p:cNvPr id="1048654" name="矩形 11"/>
          <p:cNvSpPr/>
          <p:nvPr>
            <p:custDataLst>
              <p:tags r:id="rId14"/>
            </p:custDataLst>
          </p:nvPr>
        </p:nvSpPr>
        <p:spPr>
          <a:xfrm>
            <a:off x="375151" y="578683"/>
            <a:ext cx="254931" cy="254931"/>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solidFill>
                <a:schemeClr val="bg1"/>
              </a:solidFill>
              <a:cs typeface="MiSans" panose="00000500000000000000" charset="-122"/>
            </a:endParaRPr>
          </a:p>
        </p:txBody>
      </p:sp>
      <p:sp>
        <p:nvSpPr>
          <p:cNvPr id="1048656" name="矩形 12"/>
          <p:cNvSpPr/>
          <p:nvPr>
            <p:custDataLst>
              <p:tags r:id="rId15"/>
            </p:custDataLst>
          </p:nvPr>
        </p:nvSpPr>
        <p:spPr>
          <a:xfrm>
            <a:off x="630082" y="477572"/>
            <a:ext cx="98985" cy="98985"/>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solidFill>
                <a:schemeClr val="bg1"/>
              </a:solidFill>
              <a:cs typeface="MiSans" panose="00000500000000000000" charset="-122"/>
            </a:endParaRPr>
          </a:p>
        </p:txBody>
      </p:sp>
      <p:sp>
        <p:nvSpPr>
          <p:cNvPr id="1048658" name="日期占位符 8"/>
          <p:cNvSpPr>
            <a:spLocks noGrp="1"/>
          </p:cNvSpPr>
          <p:nvPr>
            <p:ph type="dt" sz="half" idx="10"/>
            <p:custDataLst>
              <p:tags r:id="rId16"/>
            </p:custDataLst>
          </p:nvPr>
        </p:nvSpPr>
        <p:spPr>
          <a:xfrm>
            <a:off x="838200" y="6356350"/>
            <a:ext cx="2743200" cy="365125"/>
          </a:xfrm>
        </p:spPr>
        <p:txBody>
          <a:bodyPr/>
          <a:lstStyle>
            <a:lvl1pPr>
              <a:defRPr>
                <a:solidFill>
                  <a:schemeClr val="tx1"/>
                </a:solidFill>
                <a:cs typeface="MiSans" panose="00000500000000000000" charset="-122"/>
              </a:defRPr>
            </a:lvl1pPr>
          </a:lstStyle>
          <a:p>
            <a:fld id="{D997B5FA-0921-464F-AAE1-844C04324D75}" type="datetimeFigureOut">
              <a:rPr altLang="en-US" lang="zh-CN" smtClean="0"/>
            </a:fld>
            <a:endParaRPr altLang="en-US" dirty="0" lang="zh-CN"/>
          </a:p>
        </p:txBody>
      </p:sp>
      <p:sp>
        <p:nvSpPr>
          <p:cNvPr id="1048660" name="页脚占位符 9"/>
          <p:cNvSpPr>
            <a:spLocks noGrp="1"/>
          </p:cNvSpPr>
          <p:nvPr>
            <p:ph type="ftr" sz="quarter" idx="11"/>
            <p:custDataLst>
              <p:tags r:id="rId17"/>
            </p:custDataLst>
          </p:nvPr>
        </p:nvSpPr>
        <p:spPr>
          <a:xfrm>
            <a:off x="4038600" y="6356350"/>
            <a:ext cx="4114800" cy="365125"/>
          </a:xfrm>
        </p:spPr>
        <p:txBody>
          <a:bodyPr/>
          <a:lstStyle>
            <a:lvl1pPr>
              <a:defRPr>
                <a:solidFill>
                  <a:schemeClr val="tx1"/>
                </a:solidFill>
                <a:cs typeface="MiSans" panose="00000500000000000000" charset="-122"/>
              </a:defRPr>
            </a:lvl1pPr>
          </a:lstStyle>
          <a:p>
            <a:endParaRPr altLang="en-US" lang="zh-CN"/>
          </a:p>
        </p:txBody>
      </p:sp>
      <p:sp>
        <p:nvSpPr>
          <p:cNvPr id="1048662" name="灯片编号占位符 10"/>
          <p:cNvSpPr>
            <a:spLocks noGrp="1"/>
          </p:cNvSpPr>
          <p:nvPr>
            <p:ph type="sldNum" sz="quarter" idx="12"/>
            <p:custDataLst>
              <p:tags r:id="rId18"/>
            </p:custDataLst>
          </p:nvPr>
        </p:nvSpPr>
        <p:spPr>
          <a:xfrm>
            <a:off x="8610600" y="6356350"/>
            <a:ext cx="2743200" cy="365125"/>
          </a:xfrm>
        </p:spPr>
        <p:txBody>
          <a:bodyPr/>
          <a:lstStyle>
            <a:lvl1pPr>
              <a:defRPr>
                <a:solidFill>
                  <a:schemeClr val="tx1"/>
                </a:solidFill>
                <a:cs typeface="MiSans" panose="00000500000000000000" charset="-122"/>
              </a:defRPr>
            </a:lvl1pPr>
          </a:lstStyle>
          <a:p>
            <a:fld id="{565CE74E-AB26-4998-AD42-012C4C1AD076}" type="slidenum">
              <a:rPr altLang="en-US" lang="zh-CN" smtClean="0"/>
            </a:fld>
            <a:endParaRPr altLang="en-US" lang="zh-CN"/>
          </a:p>
        </p:txBody>
      </p:sp>
      <p:sp>
        <p:nvSpPr>
          <p:cNvPr id="1048664" name="标题占位符 2"/>
          <p:cNvSpPr>
            <a:spLocks noGrp="1"/>
          </p:cNvSpPr>
          <p:nvPr>
            <p:ph type="title"/>
            <p:custDataLst>
              <p:tags r:id="rId19"/>
            </p:custDataLst>
          </p:nvPr>
        </p:nvSpPr>
        <p:spPr>
          <a:xfrm>
            <a:off x="674306" y="606671"/>
            <a:ext cx="10515600" cy="583781"/>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6" name="文本占位符 3"/>
          <p:cNvSpPr>
            <a:spLocks noGrp="1"/>
          </p:cNvSpPr>
          <p:nvPr>
            <p:ph type="body" idx="1"/>
            <p:custDataLst>
              <p:tags r:id="rId20"/>
            </p:custDataLst>
          </p:nvPr>
        </p:nvSpPr>
        <p:spPr>
          <a:xfrm>
            <a:off x="674306" y="1423358"/>
            <a:ext cx="10515600" cy="4753605"/>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3"/>
              </a:buClr>
              <a:buSzTx/>
              <a:buChar char="●"/>
            </a:pPr>
            <a:r>
              <a:rPr altLang="en-US" dirty="0" lang="zh-CN"/>
              <a:t>单击此处编辑母版文本样式</a:t>
            </a:r>
            <a:endParaRPr altLang="en-US" dirty="0" lang="zh-CN"/>
          </a:p>
          <a:p>
            <a:pPr fontAlgn="auto" lvl="1" marR="0">
              <a:lnSpc>
                <a:spcPct val="120000"/>
              </a:lnSpc>
              <a:spcBef>
                <a:spcPts val="1200"/>
              </a:spcBef>
              <a:spcAft>
                <a:spcPts val="0"/>
              </a:spcAft>
              <a:buClr>
                <a:schemeClr val="accent3"/>
              </a:buClr>
              <a:buChar char="●"/>
              <a:tabLst>
                <a:tab algn="l" pos="1609725"/>
              </a:tabLst>
            </a:pPr>
            <a:r>
              <a:rPr altLang="en-US" dirty="0" lang="zh-CN"/>
              <a:t>二级</a:t>
            </a:r>
            <a:endParaRPr altLang="en-US" dirty="0" lang="zh-CN"/>
          </a:p>
          <a:p>
            <a:pPr fontAlgn="auto" lvl="2" marR="0">
              <a:lnSpc>
                <a:spcPct val="120000"/>
              </a:lnSpc>
              <a:spcBef>
                <a:spcPts val="1200"/>
              </a:spcBef>
              <a:spcAft>
                <a:spcPts val="0"/>
              </a:spcAft>
              <a:buClr>
                <a:schemeClr val="accent3"/>
              </a:buClr>
              <a:buChar char="●"/>
            </a:pPr>
            <a:r>
              <a:rPr altLang="en-US" dirty="0" lang="zh-CN"/>
              <a:t>三级</a:t>
            </a:r>
            <a:endParaRPr altLang="en-US" dirty="0" lang="zh-CN"/>
          </a:p>
          <a:p>
            <a:pPr fontAlgn="auto" lvl="3" marR="0">
              <a:lnSpc>
                <a:spcPct val="120000"/>
              </a:lnSpc>
              <a:spcBef>
                <a:spcPts val="1200"/>
              </a:spcBef>
              <a:spcAft>
                <a:spcPts val="0"/>
              </a:spcAft>
              <a:buClr>
                <a:schemeClr val="accent3"/>
              </a:buClr>
              <a:buFont typeface="Wingdings" panose="05000000000000000000" charset="0"/>
              <a:buChar char=""/>
            </a:pPr>
            <a:r>
              <a:rPr altLang="en-US" dirty="0" lang="zh-CN"/>
              <a:t>四级</a:t>
            </a:r>
            <a:endParaRPr altLang="en-US" dirty="0" lang="zh-CN"/>
          </a:p>
          <a:p>
            <a:pPr fontAlgn="auto" lvl="4" marR="0">
              <a:lnSpc>
                <a:spcPct val="120000"/>
              </a:lnSpc>
              <a:spcBef>
                <a:spcPts val="1200"/>
              </a:spcBef>
              <a:spcAft>
                <a:spcPts val="0"/>
              </a:spcAft>
              <a:buClr>
                <a:schemeClr val="accent3"/>
              </a:buClr>
            </a:pPr>
            <a:r>
              <a:rPr altLang="en-US" dirty="0" lang="zh-CN"/>
              <a:t>五级</a:t>
            </a:r>
            <a:endParaRPr altLang="en-US" dirty="0" lang="zh-CN"/>
          </a:p>
        </p:txBody>
      </p:sp>
      <p:sp>
        <p:nvSpPr>
          <p:cNvPr id="1048668" name="KSO_TEMPLATE" hidden="1"/>
          <p:cNvSpPr/>
          <p:nvPr userDrawn="1">
            <p:custDataLst>
              <p:tags r:id="rId21"/>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710" r:id="rId1"/>
    <p:sldLayoutId id="2147484711" r:id="rId2"/>
    <p:sldLayoutId id="2147484712" r:id="rId3"/>
    <p:sldLayoutId id="2147484713" r:id="rId4"/>
    <p:sldLayoutId id="2147484714" r:id="rId5"/>
    <p:sldLayoutId id="2147484715" r:id="rId6"/>
    <p:sldLayoutId id="2147484716" r:id="rId7"/>
    <p:sldLayoutId id="2147484717" r:id="rId8"/>
    <p:sldLayoutId id="2147484718" r:id="rId9"/>
    <p:sldLayoutId id="2147484719" r:id="rId10"/>
    <p:sldLayoutId id="2147484720" r:id="rId11"/>
  </p:sldLayoutIdLst>
  <p:txStyles>
    <p:titleStyle>
      <a:lvl1pPr algn="l" defTabSz="914400" eaLnBrk="1" hangingPunct="1" latinLnBrk="0" rtl="0">
        <a:lnSpc>
          <a:spcPct val="90000"/>
        </a:lnSpc>
        <a:spcBef>
          <a:spcPct val="0"/>
        </a:spcBef>
        <a:buNone/>
        <a:defRPr altLang="en-US" baseline="0" b="0" cap="none" sz="3600" i="0" kern="1200" kumimoji="0" lang="zh-CN" normalizeH="0" spc="300" strike="noStrike" u="none" smtClean="0">
          <a:ln>
            <a:noFill/>
            <a:prstDash val="sysDot"/>
          </a:ln>
          <a:solidFill>
            <a:schemeClr val="tx1"/>
          </a:solidFill>
          <a:latin typeface="+mj-ea"/>
          <a:ea typeface="+mj-ea"/>
          <a:cs typeface="MiSans"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tx1"/>
          </a:solidFill>
          <a:latin typeface="+mn-ea"/>
          <a:ea typeface="+mn-ea"/>
          <a:cs typeface="MiSans"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solidFill>
            <a:schemeClr val="tx1"/>
          </a:solidFill>
          <a:latin typeface="+mn-ea"/>
          <a:ea typeface="+mn-ea"/>
          <a:cs typeface="MiSans"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solidFill>
            <a:schemeClr val="tx1"/>
          </a:solidFill>
          <a:latin typeface="+mn-ea"/>
          <a:ea typeface="+mn-ea"/>
          <a:cs typeface="MiSans"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solidFill>
            <a:schemeClr val="tx1"/>
          </a:solidFill>
          <a:latin typeface="+mn-ea"/>
          <a:ea typeface="+mn-ea"/>
          <a:cs typeface="MiSans"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solidFill>
            <a:schemeClr val="tx1"/>
          </a:solidFill>
          <a:latin typeface="+mn-ea"/>
          <a:ea typeface="+mn-ea"/>
          <a:cs typeface="MiSans"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6.xml"/><Relationship Id="rId2" Type="http://schemas.openxmlformats.org/officeDocument/2006/relationships/tags" Target="../tags/tag107.xml"/><Relationship Id="rId3" Type="http://schemas.openxmlformats.org/officeDocument/2006/relationships/tags" Target="../tags/tag108.xml"/><Relationship Id="rId4" Type="http://schemas.openxmlformats.org/officeDocument/2006/relationships/tags" Target="../tags/tag109.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tags" Target="../tags/tag127.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tags" Target="../tags/tag143.xml"/><Relationship Id="rId14" Type="http://schemas.openxmlformats.org/officeDocument/2006/relationships/tags" Target="../tags/tag144.xml"/><Relationship Id="rId15" Type="http://schemas.openxmlformats.org/officeDocument/2006/relationships/tags" Target="../tags/tag145.xml"/><Relationship Id="rId16" Type="http://schemas.openxmlformats.org/officeDocument/2006/relationships/tags" Target="../tags/tag146.xml"/><Relationship Id="rId1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tags" Target="../tags/tag150.xml"/><Relationship Id="rId5" Type="http://schemas.openxmlformats.org/officeDocument/2006/relationships/tags" Target="../tags/tag151.xml"/><Relationship Id="rId6" Type="http://schemas.openxmlformats.org/officeDocument/2006/relationships/tags" Target="../tags/tag152.xml"/><Relationship Id="rId7" Type="http://schemas.openxmlformats.org/officeDocument/2006/relationships/tags" Target="../tags/tag153.xml"/><Relationship Id="rId8" Type="http://schemas.openxmlformats.org/officeDocument/2006/relationships/tags" Target="../tags/tag154.xml"/><Relationship Id="rId9" Type="http://schemas.openxmlformats.org/officeDocument/2006/relationships/tags" Target="../tags/tag155.xml"/><Relationship Id="rId10" Type="http://schemas.openxmlformats.org/officeDocument/2006/relationships/tags" Target="../tags/tag156.xml"/><Relationship Id="rId11" Type="http://schemas.openxmlformats.org/officeDocument/2006/relationships/tags" Target="../tags/tag157.xml"/><Relationship Id="rId12" Type="http://schemas.openxmlformats.org/officeDocument/2006/relationships/tags" Target="../tags/tag158.xml"/><Relationship Id="rId13" Type="http://schemas.openxmlformats.org/officeDocument/2006/relationships/tags" Target="../tags/tag159.xml"/><Relationship Id="rId14" Type="http://schemas.openxmlformats.org/officeDocument/2006/relationships/tags" Target="../tags/tag160.xml"/><Relationship Id="rId1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tags" Target="../tags/tag165.xml"/><Relationship Id="rId6" Type="http://schemas.openxmlformats.org/officeDocument/2006/relationships/tags" Target="../tags/tag166.xml"/><Relationship Id="rId7" Type="http://schemas.openxmlformats.org/officeDocument/2006/relationships/tags" Target="../tags/tag167.xml"/><Relationship Id="rId8" Type="http://schemas.openxmlformats.org/officeDocument/2006/relationships/tags" Target="../tags/tag168.xml"/><Relationship Id="rId9" Type="http://schemas.openxmlformats.org/officeDocument/2006/relationships/tags" Target="../tags/tag169.xml"/><Relationship Id="rId10" Type="http://schemas.openxmlformats.org/officeDocument/2006/relationships/tags" Target="../tags/tag170.xml"/><Relationship Id="rId11" Type="http://schemas.openxmlformats.org/officeDocument/2006/relationships/tags" Target="../tags/tag171.xml"/><Relationship Id="rId12" Type="http://schemas.openxmlformats.org/officeDocument/2006/relationships/tags" Target="../tags/tag172.xml"/><Relationship Id="rId13" Type="http://schemas.openxmlformats.org/officeDocument/2006/relationships/tags" Target="../tags/tag173.xml"/><Relationship Id="rId14" Type="http://schemas.openxmlformats.org/officeDocument/2006/relationships/tags" Target="../tags/tag174.xml"/><Relationship Id="rId15" Type="http://schemas.openxmlformats.org/officeDocument/2006/relationships/tags" Target="../tags/tag175.xml"/><Relationship Id="rId16" Type="http://schemas.openxmlformats.org/officeDocument/2006/relationships/tags" Target="../tags/tag176.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tags" Target="../tags/tag183.xml"/><Relationship Id="rId5" Type="http://schemas.openxmlformats.org/officeDocument/2006/relationships/tags" Target="../tags/tag184.xml"/><Relationship Id="rId6" Type="http://schemas.openxmlformats.org/officeDocument/2006/relationships/tags" Target="../tags/tag185.xml"/><Relationship Id="rId7" Type="http://schemas.openxmlformats.org/officeDocument/2006/relationships/tags" Target="../tags/tag186.xml"/><Relationship Id="rId8" Type="http://schemas.openxmlformats.org/officeDocument/2006/relationships/tags" Target="../tags/tag187.xml"/><Relationship Id="rId9" Type="http://schemas.openxmlformats.org/officeDocument/2006/relationships/tags" Target="../tags/tag188.xml"/><Relationship Id="rId10" Type="http://schemas.openxmlformats.org/officeDocument/2006/relationships/tags" Target="../tags/tag189.xml"/><Relationship Id="rId11" Type="http://schemas.openxmlformats.org/officeDocument/2006/relationships/tags" Target="../tags/tag190.xml"/><Relationship Id="rId12" Type="http://schemas.openxmlformats.org/officeDocument/2006/relationships/tags" Target="../tags/tag191.xml"/><Relationship Id="rId13" Type="http://schemas.openxmlformats.org/officeDocument/2006/relationships/tags" Target="../tags/tag192.xml"/><Relationship Id="rId14" Type="http://schemas.openxmlformats.org/officeDocument/2006/relationships/tags" Target="../tags/tag193.xml"/><Relationship Id="rId15" Type="http://schemas.openxmlformats.org/officeDocument/2006/relationships/tags" Target="../tags/tag194.xml"/><Relationship Id="rId16" Type="http://schemas.openxmlformats.org/officeDocument/2006/relationships/tags" Target="../tags/tag195.xml"/><Relationship Id="rId17" Type="http://schemas.openxmlformats.org/officeDocument/2006/relationships/tags" Target="../tags/tag196.xml"/><Relationship Id="rId18" Type="http://schemas.openxmlformats.org/officeDocument/2006/relationships/tags" Target="../tags/tag197.xml"/><Relationship Id="rId19" Type="http://schemas.openxmlformats.org/officeDocument/2006/relationships/tags" Target="../tags/tag198.xml"/><Relationship Id="rId20" Type="http://schemas.openxmlformats.org/officeDocument/2006/relationships/tags" Target="../tags/tag199.xml"/><Relationship Id="rId21" Type="http://schemas.openxmlformats.org/officeDocument/2006/relationships/tags" Target="../tags/tag200.xml"/><Relationship Id="rId22" Type="http://schemas.openxmlformats.org/officeDocument/2006/relationships/tags" Target="../tags/tag201.xml"/><Relationship Id="rId23" Type="http://schemas.openxmlformats.org/officeDocument/2006/relationships/tags" Target="../tags/tag202.xml"/><Relationship Id="rId24" Type="http://schemas.openxmlformats.org/officeDocument/2006/relationships/tags" Target="../tags/tag203.xml"/><Relationship Id="rId25" Type="http://schemas.openxmlformats.org/officeDocument/2006/relationships/tags" Target="../tags/tag204.xml"/><Relationship Id="rId26" Type="http://schemas.openxmlformats.org/officeDocument/2006/relationships/tags" Target="../tags/tag205.xml"/><Relationship Id="rId27" Type="http://schemas.openxmlformats.org/officeDocument/2006/relationships/tags" Target="../tags/tag206.xml"/><Relationship Id="rId28" Type="http://schemas.openxmlformats.org/officeDocument/2006/relationships/tags" Target="../tags/tag207.xml"/><Relationship Id="rId29" Type="http://schemas.openxmlformats.org/officeDocument/2006/relationships/tags" Target="../tags/tag208.xml"/><Relationship Id="rId30"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tags" Target="../tags/tag212.xml"/><Relationship Id="rId5" Type="http://schemas.openxmlformats.org/officeDocument/2006/relationships/tags" Target="../tags/tag213.xml"/><Relationship Id="rId6" Type="http://schemas.openxmlformats.org/officeDocument/2006/relationships/tags" Target="../tags/tag214.xml"/><Relationship Id="rId7" Type="http://schemas.openxmlformats.org/officeDocument/2006/relationships/tags" Target="../tags/tag215.xml"/><Relationship Id="rId8" Type="http://schemas.openxmlformats.org/officeDocument/2006/relationships/tags" Target="../tags/tag216.xml"/><Relationship Id="rId9" Type="http://schemas.openxmlformats.org/officeDocument/2006/relationships/tags" Target="../tags/tag217.xml"/><Relationship Id="rId10" Type="http://schemas.openxmlformats.org/officeDocument/2006/relationships/tags" Target="../tags/tag218.xml"/><Relationship Id="rId11" Type="http://schemas.openxmlformats.org/officeDocument/2006/relationships/tags" Target="../tags/tag219.xml"/><Relationship Id="rId12" Type="http://schemas.openxmlformats.org/officeDocument/2006/relationships/tags" Target="../tags/tag220.xml"/><Relationship Id="rId13" Type="http://schemas.openxmlformats.org/officeDocument/2006/relationships/tags" Target="../tags/tag221.xml"/><Relationship Id="rId14" Type="http://schemas.openxmlformats.org/officeDocument/2006/relationships/tags" Target="../tags/tag222.xml"/><Relationship Id="rId15" Type="http://schemas.openxmlformats.org/officeDocument/2006/relationships/tags" Target="../tags/tag223.xml"/><Relationship Id="rId16" Type="http://schemas.openxmlformats.org/officeDocument/2006/relationships/tags" Target="../tags/tag224.xml"/><Relationship Id="rId17" Type="http://schemas.openxmlformats.org/officeDocument/2006/relationships/tags" Target="../tags/tag225.xml"/><Relationship Id="rId18" Type="http://schemas.openxmlformats.org/officeDocument/2006/relationships/tags" Target="../tags/tag226.xml"/><Relationship Id="rId19" Type="http://schemas.openxmlformats.org/officeDocument/2006/relationships/tags" Target="../tags/tag227.xml"/><Relationship Id="rId20" Type="http://schemas.openxmlformats.org/officeDocument/2006/relationships/tags" Target="../tags/tag228.xml"/><Relationship Id="rId21" Type="http://schemas.openxmlformats.org/officeDocument/2006/relationships/tags" Target="../tags/tag229.xml"/><Relationship Id="rId22" Type="http://schemas.openxmlformats.org/officeDocument/2006/relationships/tags" Target="../tags/tag230.xml"/><Relationship Id="rId23" Type="http://schemas.openxmlformats.org/officeDocument/2006/relationships/tags" Target="../tags/tag231.xml"/><Relationship Id="rId24" Type="http://schemas.openxmlformats.org/officeDocument/2006/relationships/tags" Target="../tags/tag232.xml"/><Relationship Id="rId25" Type="http://schemas.openxmlformats.org/officeDocument/2006/relationships/tags" Target="../tags/tag233.xml"/><Relationship Id="rId26" Type="http://schemas.openxmlformats.org/officeDocument/2006/relationships/tags" Target="../tags/tag234.xml"/><Relationship Id="rId27" Type="http://schemas.openxmlformats.org/officeDocument/2006/relationships/tags" Target="../tags/tag235.xml"/><Relationship Id="rId28"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tags" Target="../tags/tag239.xml"/><Relationship Id="rId5" Type="http://schemas.openxmlformats.org/officeDocument/2006/relationships/tags" Target="../tags/tag240.xml"/><Relationship Id="rId6" Type="http://schemas.openxmlformats.org/officeDocument/2006/relationships/tags" Target="../tags/tag241.xml"/><Relationship Id="rId7" Type="http://schemas.openxmlformats.org/officeDocument/2006/relationships/tags" Target="../tags/tag242.xml"/><Relationship Id="rId8" Type="http://schemas.openxmlformats.org/officeDocument/2006/relationships/tags" Target="../tags/tag243.xml"/><Relationship Id="rId9" Type="http://schemas.openxmlformats.org/officeDocument/2006/relationships/tags" Target="../tags/tag244.xml"/><Relationship Id="rId10" Type="http://schemas.openxmlformats.org/officeDocument/2006/relationships/tags" Target="../tags/tag245.xml"/><Relationship Id="rId11" Type="http://schemas.openxmlformats.org/officeDocument/2006/relationships/tags" Target="../tags/tag246.xml"/><Relationship Id="rId12" Type="http://schemas.openxmlformats.org/officeDocument/2006/relationships/tags" Target="../tags/tag247.xml"/><Relationship Id="rId13" Type="http://schemas.openxmlformats.org/officeDocument/2006/relationships/tags" Target="../tags/tag248.xml"/><Relationship Id="rId14" Type="http://schemas.openxmlformats.org/officeDocument/2006/relationships/tags" Target="../tags/tag249.xml"/><Relationship Id="rId15" Type="http://schemas.openxmlformats.org/officeDocument/2006/relationships/tags" Target="../tags/tag250.xml"/><Relationship Id="rId16" Type="http://schemas.openxmlformats.org/officeDocument/2006/relationships/tags" Target="../tags/tag251.xml"/><Relationship Id="rId17" Type="http://schemas.openxmlformats.org/officeDocument/2006/relationships/tags" Target="../tags/tag252.xml"/><Relationship Id="rId18" Type="http://schemas.openxmlformats.org/officeDocument/2006/relationships/tags" Target="../tags/tag253.xml"/><Relationship Id="rId19" Type="http://schemas.openxmlformats.org/officeDocument/2006/relationships/tags" Target="../tags/tag254.xml"/><Relationship Id="rId20" Type="http://schemas.openxmlformats.org/officeDocument/2006/relationships/tags" Target="../tags/tag255.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tags" Target="../tags/tag259.xml"/><Relationship Id="rId5" Type="http://schemas.openxmlformats.org/officeDocument/2006/relationships/tags" Target="../tags/tag260.xml"/><Relationship Id="rId6" Type="http://schemas.openxmlformats.org/officeDocument/2006/relationships/tags" Target="../tags/tag261.xml"/><Relationship Id="rId7" Type="http://schemas.openxmlformats.org/officeDocument/2006/relationships/tags" Target="../tags/tag262.xml"/><Relationship Id="rId8" Type="http://schemas.openxmlformats.org/officeDocument/2006/relationships/tags" Target="../tags/tag263.xml"/><Relationship Id="rId9" Type="http://schemas.openxmlformats.org/officeDocument/2006/relationships/tags" Target="../tags/tag264.xml"/><Relationship Id="rId10" Type="http://schemas.openxmlformats.org/officeDocument/2006/relationships/tags" Target="../tags/tag265.xml"/><Relationship Id="rId11" Type="http://schemas.openxmlformats.org/officeDocument/2006/relationships/tags" Target="../tags/tag266.xml"/><Relationship Id="rId12" Type="http://schemas.openxmlformats.org/officeDocument/2006/relationships/tags" Target="../tags/tag267.xml"/><Relationship Id="rId13" Type="http://schemas.openxmlformats.org/officeDocument/2006/relationships/tags" Target="../tags/tag268.xml"/><Relationship Id="rId14" Type="http://schemas.openxmlformats.org/officeDocument/2006/relationships/tags" Target="../tags/tag269.xml"/><Relationship Id="rId15" Type="http://schemas.openxmlformats.org/officeDocument/2006/relationships/tags" Target="../tags/tag270.xml"/><Relationship Id="rId16" Type="http://schemas.openxmlformats.org/officeDocument/2006/relationships/tags" Target="../tags/tag271.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tags" Target="../tags/tag279.xml"/><Relationship Id="rId6" Type="http://schemas.openxmlformats.org/officeDocument/2006/relationships/tags" Target="../tags/tag280.xml"/><Relationship Id="rId7" Type="http://schemas.openxmlformats.org/officeDocument/2006/relationships/tags" Target="../tags/tag281.xml"/><Relationship Id="rId8" Type="http://schemas.openxmlformats.org/officeDocument/2006/relationships/tags" Target="../tags/tag282.xml"/><Relationship Id="rId9" Type="http://schemas.openxmlformats.org/officeDocument/2006/relationships/tags" Target="../tags/tag283.xml"/><Relationship Id="rId10" Type="http://schemas.openxmlformats.org/officeDocument/2006/relationships/tags" Target="../tags/tag284.xml"/><Relationship Id="rId11" Type="http://schemas.openxmlformats.org/officeDocument/2006/relationships/tags" Target="../tags/tag285.xml"/><Relationship Id="rId12" Type="http://schemas.openxmlformats.org/officeDocument/2006/relationships/tags" Target="../tags/tag286.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tags" Target="../tags/tag290.xml"/><Relationship Id="rId5" Type="http://schemas.openxmlformats.org/officeDocument/2006/relationships/tags" Target="../tags/tag291.xml"/><Relationship Id="rId6" Type="http://schemas.openxmlformats.org/officeDocument/2006/relationships/tags" Target="../tags/tag292.xml"/><Relationship Id="rId7" Type="http://schemas.openxmlformats.org/officeDocument/2006/relationships/tags" Target="../tags/tag293.xml"/><Relationship Id="rId8" Type="http://schemas.openxmlformats.org/officeDocument/2006/relationships/tags" Target="../tags/tag294.xml"/><Relationship Id="rId9" Type="http://schemas.openxmlformats.org/officeDocument/2006/relationships/tags" Target="../tags/tag295.xml"/><Relationship Id="rId10" Type="http://schemas.openxmlformats.org/officeDocument/2006/relationships/tags" Target="../tags/tag296.xml"/><Relationship Id="rId11" Type="http://schemas.openxmlformats.org/officeDocument/2006/relationships/tags" Target="../tags/tag297.xml"/><Relationship Id="rId12" Type="http://schemas.openxmlformats.org/officeDocument/2006/relationships/tags" Target="../tags/tag298.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tags" Target="../tags/tag303.xml"/><Relationship Id="rId6" Type="http://schemas.openxmlformats.org/officeDocument/2006/relationships/tags" Target="../tags/tag304.xml"/><Relationship Id="rId7" Type="http://schemas.openxmlformats.org/officeDocument/2006/relationships/tags" Target="../tags/tag305.xml"/><Relationship Id="rId8" Type="http://schemas.openxmlformats.org/officeDocument/2006/relationships/tags" Target="../tags/tag306.xml"/><Relationship Id="rId9" Type="http://schemas.openxmlformats.org/officeDocument/2006/relationships/tags" Target="../tags/tag307.xml"/><Relationship Id="rId10" Type="http://schemas.openxmlformats.org/officeDocument/2006/relationships/tags" Target="../tags/tag308.xml"/><Relationship Id="rId11" Type="http://schemas.openxmlformats.org/officeDocument/2006/relationships/tags" Target="../tags/tag309.xml"/><Relationship Id="rId12" Type="http://schemas.openxmlformats.org/officeDocument/2006/relationships/tags" Target="../tags/tag310.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tags" Target="../tags/tag319.xml"/><Relationship Id="rId10" Type="http://schemas.openxmlformats.org/officeDocument/2006/relationships/tags" Target="../tags/tag320.xml"/><Relationship Id="rId11" Type="http://schemas.openxmlformats.org/officeDocument/2006/relationships/tags" Target="../tags/tag321.xml"/><Relationship Id="rId12" Type="http://schemas.openxmlformats.org/officeDocument/2006/relationships/tags" Target="../tags/tag322.xml"/><Relationship Id="rId13" Type="http://schemas.openxmlformats.org/officeDocument/2006/relationships/tags" Target="../tags/tag323.xml"/><Relationship Id="rId14" Type="http://schemas.openxmlformats.org/officeDocument/2006/relationships/tags" Target="../tags/tag324.xml"/><Relationship Id="rId15" Type="http://schemas.openxmlformats.org/officeDocument/2006/relationships/tags" Target="../tags/tag325.xml"/><Relationship Id="rId16" Type="http://schemas.openxmlformats.org/officeDocument/2006/relationships/tags" Target="../tags/tag326.xml"/><Relationship Id="rId17" Type="http://schemas.openxmlformats.org/officeDocument/2006/relationships/tags" Target="../tags/tag327.xml"/><Relationship Id="rId18" Type="http://schemas.openxmlformats.org/officeDocument/2006/relationships/tags" Target="../tags/tag328.xml"/><Relationship Id="rId19" Type="http://schemas.openxmlformats.org/officeDocument/2006/relationships/tags" Target="../tags/tag329.xml"/><Relationship Id="rId20" Type="http://schemas.openxmlformats.org/officeDocument/2006/relationships/tags" Target="../tags/tag330.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334.xml"/><Relationship Id="rId2" Type="http://schemas.openxmlformats.org/officeDocument/2006/relationships/tags" Target="../tags/tag335.xml"/><Relationship Id="rId3" Type="http://schemas.openxmlformats.org/officeDocument/2006/relationships/tags" Target="../tags/tag336.xml"/><Relationship Id="rId4" Type="http://schemas.openxmlformats.org/officeDocument/2006/relationships/tags" Target="../tags/tag337.xml"/><Relationship Id="rId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38.xml"/><Relationship Id="rId2" Type="http://schemas.openxmlformats.org/officeDocument/2006/relationships/tags" Target="../tags/tag339.xml"/><Relationship Id="rId3" Type="http://schemas.openxmlformats.org/officeDocument/2006/relationships/tags" Target="../tags/tag340.xml"/><Relationship Id="rId4" Type="http://schemas.openxmlformats.org/officeDocument/2006/relationships/tags" Target="../tags/tag341.xml"/><Relationship Id="rId5" Type="http://schemas.openxmlformats.org/officeDocument/2006/relationships/tags" Target="../tags/tag342.xml"/><Relationship Id="rId6" Type="http://schemas.openxmlformats.org/officeDocument/2006/relationships/tags" Target="../tags/tag343.xml"/><Relationship Id="rId7" Type="http://schemas.openxmlformats.org/officeDocument/2006/relationships/tags" Target="../tags/tag344.xml"/><Relationship Id="rId8" Type="http://schemas.openxmlformats.org/officeDocument/2006/relationships/tags" Target="../tags/tag345.xml"/><Relationship Id="rId9" Type="http://schemas.openxmlformats.org/officeDocument/2006/relationships/tags" Target="../tags/tag346.xml"/><Relationship Id="rId10" Type="http://schemas.openxmlformats.org/officeDocument/2006/relationships/tags" Target="../tags/tag347.xml"/><Relationship Id="rId11" Type="http://schemas.openxmlformats.org/officeDocument/2006/relationships/tags" Target="../tags/tag348.xml"/><Relationship Id="rId12" Type="http://schemas.openxmlformats.org/officeDocument/2006/relationships/tags" Target="../tags/tag349.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tags" Target="../tags/tag353.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54.xml"/><Relationship Id="rId2" Type="http://schemas.openxmlformats.org/officeDocument/2006/relationships/tags" Target="../tags/tag355.xml"/><Relationship Id="rId3" Type="http://schemas.openxmlformats.org/officeDocument/2006/relationships/tags" Target="../tags/tag356.xml"/><Relationship Id="rId4" Type="http://schemas.openxmlformats.org/officeDocument/2006/relationships/tags" Target="../tags/tag357.xml"/><Relationship Id="rId5" Type="http://schemas.openxmlformats.org/officeDocument/2006/relationships/tags" Target="../tags/tag358.xml"/><Relationship Id="rId6" Type="http://schemas.openxmlformats.org/officeDocument/2006/relationships/tags" Target="../tags/tag359.xml"/><Relationship Id="rId7" Type="http://schemas.openxmlformats.org/officeDocument/2006/relationships/tags" Target="../tags/tag360.xml"/><Relationship Id="rId8" Type="http://schemas.openxmlformats.org/officeDocument/2006/relationships/tags" Target="../tags/tag361.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65.xml"/><Relationship Id="rId2" Type="http://schemas.openxmlformats.org/officeDocument/2006/relationships/tags" Target="../tags/tag366.xml"/><Relationship Id="rId3" Type="http://schemas.openxmlformats.org/officeDocument/2006/relationships/tags" Target="../tags/tag367.xml"/><Relationship Id="rId4" Type="http://schemas.openxmlformats.org/officeDocument/2006/relationships/tags" Target="../tags/tag368.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69.xml"/><Relationship Id="rId2" Type="http://schemas.openxmlformats.org/officeDocument/2006/relationships/tags" Target="../tags/tag370.xml"/><Relationship Id="rId3" Type="http://schemas.openxmlformats.org/officeDocument/2006/relationships/tags" Target="../tags/tag371.xml"/><Relationship Id="rId4" Type="http://schemas.openxmlformats.org/officeDocument/2006/relationships/tags" Target="../tags/tag372.xml"/><Relationship Id="rId5" Type="http://schemas.openxmlformats.org/officeDocument/2006/relationships/tags" Target="../tags/tag373.xml"/><Relationship Id="rId6" Type="http://schemas.openxmlformats.org/officeDocument/2006/relationships/tags" Target="../tags/tag374.xml"/><Relationship Id="rId7" Type="http://schemas.openxmlformats.org/officeDocument/2006/relationships/tags" Target="../tags/tag375.xml"/><Relationship Id="rId8" Type="http://schemas.openxmlformats.org/officeDocument/2006/relationships/tags" Target="../tags/tag376.xml"/><Relationship Id="rId9" Type="http://schemas.openxmlformats.org/officeDocument/2006/relationships/tags" Target="../tags/tag377.xml"/><Relationship Id="rId10" Type="http://schemas.openxmlformats.org/officeDocument/2006/relationships/tags" Target="../tags/tag378.xml"/><Relationship Id="rId11" Type="http://schemas.openxmlformats.org/officeDocument/2006/relationships/tags" Target="../tags/tag379.xml"/><Relationship Id="rId12" Type="http://schemas.openxmlformats.org/officeDocument/2006/relationships/tags" Target="../tags/tag380.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81.xml"/><Relationship Id="rId2" Type="http://schemas.openxmlformats.org/officeDocument/2006/relationships/tags" Target="../tags/tag382.xml"/><Relationship Id="rId3" Type="http://schemas.openxmlformats.org/officeDocument/2006/relationships/tags" Target="../tags/tag383.xml"/><Relationship Id="rId4" Type="http://schemas.openxmlformats.org/officeDocument/2006/relationships/tags" Target="../tags/tag384.xml"/><Relationship Id="rId5" Type="http://schemas.openxmlformats.org/officeDocument/2006/relationships/tags" Target="../tags/tag385.xml"/><Relationship Id="rId6" Type="http://schemas.openxmlformats.org/officeDocument/2006/relationships/tags" Target="../tags/tag386.xml"/><Relationship Id="rId7" Type="http://schemas.openxmlformats.org/officeDocument/2006/relationships/tags" Target="../tags/tag387.xml"/><Relationship Id="rId8" Type="http://schemas.openxmlformats.org/officeDocument/2006/relationships/tags" Target="../tags/tag388.xml"/><Relationship Id="rId9" Type="http://schemas.openxmlformats.org/officeDocument/2006/relationships/tags" Target="../tags/tag389.xml"/><Relationship Id="rId10" Type="http://schemas.openxmlformats.org/officeDocument/2006/relationships/tags" Target="../tags/tag390.xml"/><Relationship Id="rId11" Type="http://schemas.openxmlformats.org/officeDocument/2006/relationships/tags" Target="../tags/tag391.xml"/><Relationship Id="rId12" Type="http://schemas.openxmlformats.org/officeDocument/2006/relationships/tags" Target="../tags/tag392.xml"/><Relationship Id="rId13" Type="http://schemas.openxmlformats.org/officeDocument/2006/relationships/tags" Target="../tags/tag393.xml"/><Relationship Id="rId14" Type="http://schemas.openxmlformats.org/officeDocument/2006/relationships/tags" Target="../tags/tag394.xml"/><Relationship Id="rId15" Type="http://schemas.openxmlformats.org/officeDocument/2006/relationships/tags" Target="../tags/tag395.xml"/><Relationship Id="rId16" Type="http://schemas.openxmlformats.org/officeDocument/2006/relationships/tags" Target="../tags/tag396.xml"/><Relationship Id="rId17"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97.xml"/><Relationship Id="rId2" Type="http://schemas.openxmlformats.org/officeDocument/2006/relationships/tags" Target="../tags/tag398.xml"/><Relationship Id="rId3" Type="http://schemas.openxmlformats.org/officeDocument/2006/relationships/tags" Target="../tags/tag399.xml"/><Relationship Id="rId4" Type="http://schemas.openxmlformats.org/officeDocument/2006/relationships/tags" Target="../tags/tag400.xml"/><Relationship Id="rId5" Type="http://schemas.openxmlformats.org/officeDocument/2006/relationships/tags" Target="../tags/tag401.xml"/><Relationship Id="rId6" Type="http://schemas.openxmlformats.org/officeDocument/2006/relationships/tags" Target="../tags/tag402.xml"/><Relationship Id="rId7" Type="http://schemas.openxmlformats.org/officeDocument/2006/relationships/tags" Target="../tags/tag403.xml"/><Relationship Id="rId8" Type="http://schemas.openxmlformats.org/officeDocument/2006/relationships/tags" Target="../tags/tag404.xml"/><Relationship Id="rId9"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405.xml"/><Relationship Id="rId2" Type="http://schemas.openxmlformats.org/officeDocument/2006/relationships/tags" Target="../tags/tag406.xml"/><Relationship Id="rId3" Type="http://schemas.openxmlformats.org/officeDocument/2006/relationships/tags" Target="../tags/tag407.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p>
            <a:r>
              <a:rPr altLang="en-US" lang="zh-CN"/>
              <a:t>汇报人：</a:t>
            </a:r>
            <a:r>
              <a:rPr altLang="zh-CN" lang="en-US"/>
              <a:t>xxx</a:t>
            </a:r>
            <a:endParaRPr altLang="en-US" lang="zh-CN"/>
          </a:p>
        </p:txBody>
      </p:sp>
      <p:sp>
        <p:nvSpPr>
          <p:cNvPr id="1048650" name="标题 5"/>
          <p:cNvSpPr>
            <a:spLocks noGrp="1"/>
          </p:cNvSpPr>
          <p:nvPr>
            <p:ph type="title" idx="2"/>
            <p:custDataLst>
              <p:tags r:id="rId2"/>
            </p:custDataLst>
          </p:nvPr>
        </p:nvSpPr>
        <p:spPr/>
        <p:txBody>
          <a:bodyPr>
            <a:normAutofit fontScale="90000"/>
          </a:bodyPr>
          <a:p>
            <a:r>
              <a:rPr altLang="en-US" lang="zh-CN"/>
              <a:t>初中生学习兴趣调查</a:t>
            </a:r>
            <a:endParaRPr altLang="en-US" lang="zh-CN"/>
          </a:p>
        </p:txBody>
      </p:sp>
      <p:sp>
        <p:nvSpPr>
          <p:cNvPr id="1048652" name="文本占位符 6"/>
          <p:cNvSpPr>
            <a:spLocks noGrp="1"/>
          </p:cNvSpPr>
          <p:nvPr>
            <p:ph type="body" idx="1"/>
            <p:custDataLst>
              <p:tags r:id="rId3"/>
            </p:custDataLst>
          </p:nvPr>
        </p:nvSpPr>
        <p:spPr/>
        <p:txBody>
          <a:bodyPr>
            <a:normAutofit fontScale="89167" lnSpcReduction="10000"/>
          </a:bodyPr>
          <a:p>
            <a:r>
              <a:rPr altLang="en-US" lang="zh-CN"/>
              <a:t>单击此处添加副标题</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50" name="文本占位符 4"/>
          <p:cNvSpPr>
            <a:spLocks noGrp="1"/>
          </p:cNvSpPr>
          <p:nvPr>
            <p:ph type="body" idx="2"/>
            <p:custDataLst>
              <p:tags r:id="rId1"/>
            </p:custDataLst>
          </p:nvPr>
        </p:nvSpPr>
        <p:spPr/>
        <p:txBody>
          <a:bodyPr>
            <a:normAutofit fontScale="100000"/>
          </a:bodyPr>
          <a:p>
            <a:r>
              <a:rPr altLang="en-US" lang="zh-CN"/>
              <a:t>Catalog</a:t>
            </a:r>
            <a:endParaRPr altLang="en-US" lang="zh-CN"/>
          </a:p>
        </p:txBody>
      </p:sp>
      <p:sp>
        <p:nvSpPr>
          <p:cNvPr id="1048852" name="标题 8"/>
          <p:cNvSpPr>
            <a:spLocks noGrp="1"/>
          </p:cNvSpPr>
          <p:nvPr>
            <p:ph type="title" idx="1"/>
            <p:custDataLst>
              <p:tags r:id="rId2"/>
            </p:custDataLst>
          </p:nvPr>
        </p:nvSpPr>
        <p:spPr/>
        <p:txBody>
          <a:bodyPr>
            <a:normAutofit fontScale="90000"/>
          </a:bodyPr>
          <a:p>
            <a:r>
              <a:rPr altLang="en-US" lang="zh-CN"/>
              <a:t>目录</a:t>
            </a:r>
            <a:endParaRPr altLang="en-US" lang="zh-CN"/>
          </a:p>
        </p:txBody>
      </p:sp>
      <p:sp>
        <p:nvSpPr>
          <p:cNvPr id="1048854" name="序号"/>
          <p:cNvSpPr txBox="1"/>
          <p:nvPr>
            <p:custDataLst>
              <p:tags r:id="rId3"/>
            </p:custDataLst>
          </p:nvPr>
        </p:nvSpPr>
        <p:spPr>
          <a:xfrm>
            <a:off x="1017270" y="1784350"/>
            <a:ext cx="2976245" cy="890905"/>
          </a:xfrm>
          <a:prstGeom prst="rect"/>
          <a:noFill/>
        </p:spPr>
        <p:txBody>
          <a:bodyPr anchor="b" anchorCtr="0" bIns="0" lIns="0" rIns="0" rtlCol="0" tIns="0" wrap="square">
            <a:normAutofit fontScale="97917" lnSpcReduction="10000"/>
          </a:bodyPr>
          <a:p>
            <a:pPr algn="l" lvl="0">
              <a:lnSpc>
                <a:spcPct val="100000"/>
              </a:lnSpc>
              <a:buClrTx/>
              <a:buSzTx/>
              <a:buFontTx/>
            </a:pPr>
            <a:r>
              <a:rPr altLang="zh-CN" dirty="0" sz="4800" i="1" lang="en-US">
                <a:ln w="3175">
                  <a:noFill/>
                </a:ln>
                <a:effectLst/>
                <a:latin typeface="+mj-ea"/>
                <a:ea typeface="+mj-ea"/>
                <a:cs typeface="MiSans" panose="00000500000000000000" charset="-122"/>
                <a:sym typeface="+mn-ea"/>
              </a:rPr>
              <a:t>01</a:t>
            </a:r>
            <a:endParaRPr altLang="zh-CN" dirty="0" sz="4800" i="1" lang="en-US">
              <a:ln w="3175">
                <a:noFill/>
              </a:ln>
              <a:effectLst/>
              <a:latin typeface="+mj-ea"/>
              <a:ea typeface="+mj-ea"/>
              <a:cs typeface="MiSans" panose="00000500000000000000" charset="-122"/>
              <a:sym typeface="+mn-ea"/>
            </a:endParaRPr>
          </a:p>
        </p:txBody>
      </p:sp>
      <p:sp>
        <p:nvSpPr>
          <p:cNvPr id="1048856" name="标题"/>
          <p:cNvSpPr txBox="1"/>
          <p:nvPr>
            <p:custDataLst>
              <p:tags r:id="rId4"/>
            </p:custDataLst>
          </p:nvPr>
        </p:nvSpPr>
        <p:spPr>
          <a:xfrm>
            <a:off x="1017270" y="2651760"/>
            <a:ext cx="3192145" cy="1424712"/>
          </a:xfrm>
          <a:prstGeom prst="rect"/>
          <a:noFill/>
        </p:spPr>
        <p:txBody>
          <a:bodyPr anchor="ctr" bIns="0" lIns="71755" rIns="0" rtlCol="0" tIns="0" wrap="square">
            <a:normAutofit/>
          </a:bodyPr>
          <a:p>
            <a:pPr algn="l"/>
            <a:r>
              <a:rPr altLang="en-US" dirty="0" sz="2800" lang="zh-CN">
                <a:latin typeface="+mj-ea"/>
                <a:ea typeface="+mj-ea"/>
                <a:cs typeface="MiSans" panose="00000500000000000000" charset="-122"/>
                <a:sym typeface="+mn-ea"/>
              </a:rPr>
              <a:t>调查背景</a:t>
            </a:r>
            <a:endParaRPr altLang="en-US" dirty="0" sz="2800" lang="zh-CN">
              <a:latin typeface="+mj-ea"/>
              <a:ea typeface="+mj-ea"/>
              <a:cs typeface="MiSans" panose="00000500000000000000" charset="-122"/>
              <a:sym typeface="+mn-ea"/>
            </a:endParaRPr>
          </a:p>
        </p:txBody>
      </p:sp>
      <p:cxnSp>
        <p:nvCxnSpPr>
          <p:cNvPr id="3145729" name="直接连接符 6"/>
          <p:cNvCxnSpPr>
            <a:cxnSpLocks/>
          </p:cNvCxnSpPr>
          <p:nvPr>
            <p:custDataLst>
              <p:tags r:id="rId5"/>
            </p:custDataLst>
          </p:nvPr>
        </p:nvCxnSpPr>
        <p:spPr>
          <a:xfrm>
            <a:off x="1122680" y="2667000"/>
            <a:ext cx="2112645" cy="0"/>
          </a:xfrm>
          <a:prstGeom prst="line"/>
          <a:ln w="63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048858" name="序号"/>
          <p:cNvSpPr txBox="1"/>
          <p:nvPr>
            <p:custDataLst>
              <p:tags r:id="rId6"/>
            </p:custDataLst>
          </p:nvPr>
        </p:nvSpPr>
        <p:spPr>
          <a:xfrm>
            <a:off x="4802505" y="1784350"/>
            <a:ext cx="2976245" cy="890905"/>
          </a:xfrm>
          <a:prstGeom prst="rect"/>
          <a:noFill/>
        </p:spPr>
        <p:txBody>
          <a:bodyPr anchor="b" anchorCtr="0" bIns="0" lIns="0" rIns="0" rtlCol="0" tIns="0" wrap="square">
            <a:normAutofit fontScale="97917" lnSpcReduction="10000"/>
          </a:bodyPr>
          <a:p>
            <a:pPr algn="l" lvl="0">
              <a:lnSpc>
                <a:spcPct val="100000"/>
              </a:lnSpc>
              <a:buClrTx/>
              <a:buSzTx/>
              <a:buFontTx/>
            </a:pPr>
            <a:r>
              <a:rPr altLang="zh-CN" dirty="0" sz="4800" i="1" lang="en-US">
                <a:ln w="3175">
                  <a:noFill/>
                </a:ln>
                <a:effectLst/>
                <a:latin typeface="+mj-ea"/>
                <a:ea typeface="+mj-ea"/>
                <a:cs typeface="MiSans" panose="00000500000000000000" charset="-122"/>
                <a:sym typeface="+mn-ea"/>
              </a:rPr>
              <a:t>02</a:t>
            </a:r>
            <a:endParaRPr altLang="zh-CN" dirty="0" sz="4800" i="1" lang="en-US">
              <a:ln w="3175">
                <a:noFill/>
              </a:ln>
              <a:effectLst/>
              <a:latin typeface="+mj-ea"/>
              <a:ea typeface="+mj-ea"/>
              <a:cs typeface="MiSans" panose="00000500000000000000" charset="-122"/>
              <a:sym typeface="+mn-ea"/>
            </a:endParaRPr>
          </a:p>
        </p:txBody>
      </p:sp>
      <p:sp>
        <p:nvSpPr>
          <p:cNvPr id="1048860" name="标题"/>
          <p:cNvSpPr txBox="1"/>
          <p:nvPr>
            <p:custDataLst>
              <p:tags r:id="rId7"/>
            </p:custDataLst>
          </p:nvPr>
        </p:nvSpPr>
        <p:spPr>
          <a:xfrm>
            <a:off x="4802505" y="2651760"/>
            <a:ext cx="3192145" cy="1424712"/>
          </a:xfrm>
          <a:prstGeom prst="rect"/>
          <a:noFill/>
        </p:spPr>
        <p:txBody>
          <a:bodyPr anchor="ctr" bIns="0" lIns="71755" rIns="0" rtlCol="0" tIns="0" wrap="square">
            <a:normAutofit/>
          </a:bodyPr>
          <a:p>
            <a:pPr algn="l"/>
            <a:r>
              <a:rPr altLang="en-US" dirty="0" sz="2800" lang="zh-CN">
                <a:latin typeface="+mj-ea"/>
                <a:ea typeface="+mj-ea"/>
                <a:cs typeface="MiSans" panose="00000500000000000000" charset="-122"/>
                <a:sym typeface="+mn-ea"/>
              </a:rPr>
              <a:t>调查方法</a:t>
            </a:r>
            <a:endParaRPr altLang="en-US" dirty="0" sz="2800" lang="zh-CN">
              <a:latin typeface="+mj-ea"/>
              <a:ea typeface="+mj-ea"/>
              <a:cs typeface="MiSans" panose="00000500000000000000" charset="-122"/>
              <a:sym typeface="+mn-ea"/>
            </a:endParaRPr>
          </a:p>
        </p:txBody>
      </p:sp>
      <p:cxnSp>
        <p:nvCxnSpPr>
          <p:cNvPr id="3145731" name="直接连接符 74"/>
          <p:cNvCxnSpPr>
            <a:cxnSpLocks/>
          </p:cNvCxnSpPr>
          <p:nvPr>
            <p:custDataLst>
              <p:tags r:id="rId8"/>
            </p:custDataLst>
          </p:nvPr>
        </p:nvCxnSpPr>
        <p:spPr>
          <a:xfrm>
            <a:off x="4907915" y="2667000"/>
            <a:ext cx="2112645" cy="0"/>
          </a:xfrm>
          <a:prstGeom prst="line"/>
          <a:ln w="63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048862" name="序号"/>
          <p:cNvSpPr txBox="1"/>
          <p:nvPr>
            <p:custDataLst>
              <p:tags r:id="rId9"/>
            </p:custDataLst>
          </p:nvPr>
        </p:nvSpPr>
        <p:spPr>
          <a:xfrm>
            <a:off x="8587740" y="1784350"/>
            <a:ext cx="2976245" cy="890905"/>
          </a:xfrm>
          <a:prstGeom prst="rect"/>
          <a:noFill/>
        </p:spPr>
        <p:txBody>
          <a:bodyPr anchor="b" anchorCtr="0" bIns="0" lIns="0" rIns="0" rtlCol="0" tIns="0" wrap="square">
            <a:normAutofit fontScale="97917" lnSpcReduction="10000"/>
          </a:bodyPr>
          <a:p>
            <a:pPr algn="l" lvl="0">
              <a:lnSpc>
                <a:spcPct val="100000"/>
              </a:lnSpc>
              <a:buClrTx/>
              <a:buSzTx/>
              <a:buFontTx/>
            </a:pPr>
            <a:r>
              <a:rPr altLang="zh-CN" dirty="0" sz="4800" i="1" lang="en-US">
                <a:ln w="3175">
                  <a:noFill/>
                </a:ln>
                <a:effectLst/>
                <a:latin typeface="+mj-ea"/>
                <a:ea typeface="+mj-ea"/>
                <a:cs typeface="MiSans" panose="00000500000000000000" charset="-122"/>
                <a:sym typeface="+mn-ea"/>
              </a:rPr>
              <a:t>03</a:t>
            </a:r>
            <a:endParaRPr altLang="zh-CN" dirty="0" sz="4800" i="1" lang="en-US">
              <a:ln w="3175">
                <a:noFill/>
              </a:ln>
              <a:effectLst/>
              <a:latin typeface="+mj-ea"/>
              <a:ea typeface="+mj-ea"/>
              <a:cs typeface="MiSans" panose="00000500000000000000" charset="-122"/>
              <a:sym typeface="+mn-ea"/>
            </a:endParaRPr>
          </a:p>
        </p:txBody>
      </p:sp>
      <p:sp>
        <p:nvSpPr>
          <p:cNvPr id="1048864" name="标题"/>
          <p:cNvSpPr txBox="1"/>
          <p:nvPr>
            <p:custDataLst>
              <p:tags r:id="rId10"/>
            </p:custDataLst>
          </p:nvPr>
        </p:nvSpPr>
        <p:spPr>
          <a:xfrm>
            <a:off x="8587740" y="2651760"/>
            <a:ext cx="3192145" cy="1424712"/>
          </a:xfrm>
          <a:prstGeom prst="rect"/>
          <a:noFill/>
        </p:spPr>
        <p:txBody>
          <a:bodyPr anchor="ctr" bIns="0" lIns="71755" rIns="0" rtlCol="0" tIns="0" wrap="square">
            <a:normAutofit/>
          </a:bodyPr>
          <a:p>
            <a:pPr algn="l"/>
            <a:r>
              <a:rPr altLang="en-US" dirty="0" sz="2800" lang="zh-CN">
                <a:latin typeface="+mj-ea"/>
                <a:ea typeface="+mj-ea"/>
                <a:cs typeface="MiSans" panose="00000500000000000000" charset="-122"/>
                <a:sym typeface="+mn-ea"/>
              </a:rPr>
              <a:t>调查结果</a:t>
            </a:r>
            <a:endParaRPr altLang="en-US" dirty="0" sz="2800" lang="zh-CN">
              <a:latin typeface="+mj-ea"/>
              <a:ea typeface="+mj-ea"/>
              <a:cs typeface="MiSans" panose="00000500000000000000" charset="-122"/>
              <a:sym typeface="+mn-ea"/>
            </a:endParaRPr>
          </a:p>
        </p:txBody>
      </p:sp>
      <p:cxnSp>
        <p:nvCxnSpPr>
          <p:cNvPr id="3145733" name="直接连接符 79"/>
          <p:cNvCxnSpPr>
            <a:cxnSpLocks/>
          </p:cNvCxnSpPr>
          <p:nvPr>
            <p:custDataLst>
              <p:tags r:id="rId11"/>
            </p:custDataLst>
          </p:nvPr>
        </p:nvCxnSpPr>
        <p:spPr>
          <a:xfrm>
            <a:off x="8693150" y="2667000"/>
            <a:ext cx="2112645" cy="0"/>
          </a:xfrm>
          <a:prstGeom prst="line"/>
          <a:ln w="63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048866" name="序号"/>
          <p:cNvSpPr txBox="1"/>
          <p:nvPr>
            <p:custDataLst>
              <p:tags r:id="rId12"/>
            </p:custDataLst>
          </p:nvPr>
        </p:nvSpPr>
        <p:spPr>
          <a:xfrm>
            <a:off x="2910205" y="4324350"/>
            <a:ext cx="2976245" cy="890905"/>
          </a:xfrm>
          <a:prstGeom prst="rect"/>
          <a:noFill/>
        </p:spPr>
        <p:txBody>
          <a:bodyPr anchor="b" anchorCtr="0" bIns="0" lIns="0" rIns="0" rtlCol="0" tIns="0" wrap="square">
            <a:normAutofit fontScale="97917" lnSpcReduction="10000"/>
          </a:bodyPr>
          <a:p>
            <a:pPr algn="l" lvl="0">
              <a:lnSpc>
                <a:spcPct val="100000"/>
              </a:lnSpc>
              <a:buClrTx/>
              <a:buSzTx/>
              <a:buFontTx/>
            </a:pPr>
            <a:r>
              <a:rPr altLang="zh-CN" dirty="0" sz="4800" i="1" lang="en-US">
                <a:ln w="3175">
                  <a:noFill/>
                </a:ln>
                <a:effectLst/>
                <a:latin typeface="+mj-ea"/>
                <a:ea typeface="+mj-ea"/>
                <a:cs typeface="MiSans" panose="00000500000000000000" charset="-122"/>
                <a:sym typeface="+mn-ea"/>
              </a:rPr>
              <a:t>04</a:t>
            </a:r>
            <a:endParaRPr altLang="zh-CN" dirty="0" sz="4800" i="1" lang="en-US">
              <a:ln w="3175">
                <a:noFill/>
              </a:ln>
              <a:effectLst/>
              <a:latin typeface="+mj-ea"/>
              <a:ea typeface="+mj-ea"/>
              <a:cs typeface="MiSans" panose="00000500000000000000" charset="-122"/>
              <a:sym typeface="+mn-ea"/>
            </a:endParaRPr>
          </a:p>
        </p:txBody>
      </p:sp>
      <p:sp>
        <p:nvSpPr>
          <p:cNvPr id="1048868" name="标题"/>
          <p:cNvSpPr txBox="1"/>
          <p:nvPr>
            <p:custDataLst>
              <p:tags r:id="rId13"/>
            </p:custDataLst>
          </p:nvPr>
        </p:nvSpPr>
        <p:spPr>
          <a:xfrm>
            <a:off x="2910205" y="5191760"/>
            <a:ext cx="3192145" cy="1424712"/>
          </a:xfrm>
          <a:prstGeom prst="rect"/>
          <a:noFill/>
        </p:spPr>
        <p:txBody>
          <a:bodyPr anchor="ctr" bIns="0" lIns="71755" rIns="0" rtlCol="0" tIns="0" wrap="square">
            <a:normAutofit/>
          </a:bodyPr>
          <a:p>
            <a:pPr algn="l"/>
            <a:r>
              <a:rPr altLang="en-US" dirty="0" sz="2800" lang="zh-CN">
                <a:latin typeface="+mj-ea"/>
                <a:ea typeface="+mj-ea"/>
                <a:cs typeface="MiSans" panose="00000500000000000000" charset="-122"/>
                <a:sym typeface="+mn-ea"/>
              </a:rPr>
              <a:t>分析讨论</a:t>
            </a:r>
            <a:endParaRPr altLang="en-US" dirty="0" sz="2800" lang="zh-CN">
              <a:latin typeface="+mj-ea"/>
              <a:ea typeface="+mj-ea"/>
              <a:cs typeface="MiSans" panose="00000500000000000000" charset="-122"/>
              <a:sym typeface="+mn-ea"/>
            </a:endParaRPr>
          </a:p>
        </p:txBody>
      </p:sp>
      <p:cxnSp>
        <p:nvCxnSpPr>
          <p:cNvPr id="3145735" name="直接连接符 102"/>
          <p:cNvCxnSpPr>
            <a:cxnSpLocks/>
          </p:cNvCxnSpPr>
          <p:nvPr>
            <p:custDataLst>
              <p:tags r:id="rId14"/>
            </p:custDataLst>
          </p:nvPr>
        </p:nvCxnSpPr>
        <p:spPr>
          <a:xfrm>
            <a:off x="3015298" y="5207000"/>
            <a:ext cx="2112645" cy="0"/>
          </a:xfrm>
          <a:prstGeom prst="line"/>
          <a:ln w="63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048870" name="序号"/>
          <p:cNvSpPr txBox="1"/>
          <p:nvPr>
            <p:custDataLst>
              <p:tags r:id="rId15"/>
            </p:custDataLst>
          </p:nvPr>
        </p:nvSpPr>
        <p:spPr>
          <a:xfrm>
            <a:off x="6695440" y="4324350"/>
            <a:ext cx="2976245" cy="890905"/>
          </a:xfrm>
          <a:prstGeom prst="rect"/>
          <a:noFill/>
        </p:spPr>
        <p:txBody>
          <a:bodyPr anchor="b" anchorCtr="0" bIns="0" lIns="0" rIns="0" rtlCol="0" tIns="0" wrap="square">
            <a:normAutofit fontScale="97917" lnSpcReduction="10000"/>
          </a:bodyPr>
          <a:p>
            <a:pPr algn="l" lvl="0">
              <a:lnSpc>
                <a:spcPct val="100000"/>
              </a:lnSpc>
              <a:buClrTx/>
              <a:buSzTx/>
              <a:buFontTx/>
            </a:pPr>
            <a:r>
              <a:rPr altLang="zh-CN" dirty="0" sz="4800" i="1" lang="en-US">
                <a:ln w="3175">
                  <a:noFill/>
                </a:ln>
                <a:effectLst/>
                <a:latin typeface="+mj-ea"/>
                <a:ea typeface="+mj-ea"/>
                <a:cs typeface="MiSans" panose="00000500000000000000" charset="-122"/>
                <a:sym typeface="+mn-ea"/>
              </a:rPr>
              <a:t>05</a:t>
            </a:r>
            <a:endParaRPr altLang="zh-CN" dirty="0" sz="4800" i="1" lang="en-US">
              <a:ln w="3175">
                <a:noFill/>
              </a:ln>
              <a:effectLst/>
              <a:latin typeface="+mj-ea"/>
              <a:ea typeface="+mj-ea"/>
              <a:cs typeface="MiSans" panose="00000500000000000000" charset="-122"/>
              <a:sym typeface="+mn-ea"/>
            </a:endParaRPr>
          </a:p>
        </p:txBody>
      </p:sp>
      <p:sp>
        <p:nvSpPr>
          <p:cNvPr id="1048872" name="标题"/>
          <p:cNvSpPr txBox="1"/>
          <p:nvPr>
            <p:custDataLst>
              <p:tags r:id="rId16"/>
            </p:custDataLst>
          </p:nvPr>
        </p:nvSpPr>
        <p:spPr>
          <a:xfrm>
            <a:off x="6695440" y="5191760"/>
            <a:ext cx="3192145" cy="1424712"/>
          </a:xfrm>
          <a:prstGeom prst="rect"/>
          <a:noFill/>
        </p:spPr>
        <p:txBody>
          <a:bodyPr anchor="ctr" bIns="0" lIns="71755" rIns="0" rtlCol="0" tIns="0" wrap="square">
            <a:normAutofit/>
          </a:bodyPr>
          <a:p>
            <a:pPr algn="l"/>
            <a:r>
              <a:rPr altLang="en-US" dirty="0" sz="2800" lang="zh-CN">
                <a:latin typeface="+mj-ea"/>
                <a:ea typeface="+mj-ea"/>
                <a:cs typeface="MiSans" panose="00000500000000000000" charset="-122"/>
                <a:sym typeface="+mn-ea"/>
              </a:rPr>
              <a:t>结论与建议</a:t>
            </a:r>
            <a:endParaRPr altLang="en-US" dirty="0" sz="2800" lang="zh-CN">
              <a:latin typeface="+mj-ea"/>
              <a:ea typeface="+mj-ea"/>
              <a:cs typeface="MiSans" panose="00000500000000000000" charset="-122"/>
              <a:sym typeface="+mn-ea"/>
            </a:endParaRPr>
          </a:p>
        </p:txBody>
      </p:sp>
      <p:cxnSp>
        <p:nvCxnSpPr>
          <p:cNvPr id="3145737" name="直接连接符 107"/>
          <p:cNvCxnSpPr>
            <a:cxnSpLocks/>
          </p:cNvCxnSpPr>
          <p:nvPr>
            <p:custDataLst>
              <p:tags r:id="rId17"/>
            </p:custDataLst>
          </p:nvPr>
        </p:nvCxnSpPr>
        <p:spPr>
          <a:xfrm>
            <a:off x="6800533" y="5207000"/>
            <a:ext cx="2112645" cy="0"/>
          </a:xfrm>
          <a:prstGeom prst="line"/>
          <a:ln w="6350">
            <a:solidFill>
              <a:schemeClr val="accent6"/>
            </a:solidFill>
          </a:ln>
        </p:spPr>
        <p:style>
          <a:lnRef idx="1">
            <a:schemeClr val="accent1"/>
          </a:lnRef>
          <a:fillRef idx="0">
            <a:schemeClr val="accent1"/>
          </a:fillRef>
          <a:effectRef idx="0">
            <a:schemeClr val="accent1"/>
          </a:effectRef>
          <a:fontRef idx="minor">
            <a:schemeClr val="tx1"/>
          </a:fontRef>
        </p:style>
      </p:cxn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18" name="文本占位符 4"/>
          <p:cNvSpPr>
            <a:spLocks noGrp="1"/>
          </p:cNvSpPr>
          <p:nvPr>
            <p:ph type="body" idx="2"/>
            <p:custDataLst>
              <p:tags r:id="rId1"/>
            </p:custDataLst>
          </p:nvPr>
        </p:nvSpPr>
        <p:spPr/>
        <p:txBody>
          <a:bodyPr>
            <a:normAutofit fontScale="99286" lnSpcReduction="10000"/>
          </a:bodyPr>
          <a:p>
            <a:r>
              <a:rPr altLang="en-US" lang="zh-CN"/>
              <a:t>01</a:t>
            </a:r>
            <a:endParaRPr altLang="en-US" lang="zh-CN"/>
          </a:p>
        </p:txBody>
      </p:sp>
      <p:sp>
        <p:nvSpPr>
          <p:cNvPr id="1048920" name="标题 5"/>
          <p:cNvSpPr>
            <a:spLocks noGrp="1"/>
          </p:cNvSpPr>
          <p:nvPr>
            <p:ph type="title" idx="1"/>
            <p:custDataLst>
              <p:tags r:id="rId2"/>
            </p:custDataLst>
          </p:nvPr>
        </p:nvSpPr>
        <p:spPr/>
        <p:txBody>
          <a:bodyPr/>
          <a:p>
            <a:r>
              <a:rPr altLang="en-US" lang="zh-CN"/>
              <a:t>调查背景</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70" name="标题 2"/>
          <p:cNvSpPr>
            <a:spLocks noGrp="1"/>
          </p:cNvSpPr>
          <p:nvPr>
            <p:ph type="title" idx="1"/>
          </p:nvPr>
        </p:nvSpPr>
        <p:spPr/>
        <p:txBody>
          <a:bodyPr>
            <a:normAutofit fontScale="90000"/>
          </a:bodyPr>
          <a:p>
            <a:r>
              <a:rPr altLang="en-US" lang="zh-CN"/>
              <a:t>调查目的</a:t>
            </a:r>
            <a:endParaRPr altLang="en-US" lang="zh-CN"/>
          </a:p>
        </p:txBody>
      </p:sp>
      <p:sp>
        <p:nvSpPr>
          <p:cNvPr id="104897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为教育部门和学校提供参考依据，优化教育资源配置</a:t>
            </a:r>
            <a:endParaRPr altLang="zh-CN" dirty="0" lang="en-US">
              <a:solidFill>
                <a:schemeClr val="dk1">
                  <a:lumMod val="80000"/>
                  <a:lumOff val="20000"/>
                </a:schemeClr>
              </a:solidFill>
              <a:latin typeface="+mn-ea"/>
              <a:sym typeface="+mn-ea"/>
            </a:endParaRPr>
          </a:p>
        </p:txBody>
      </p:sp>
      <p:sp>
        <p:nvSpPr>
          <p:cNvPr id="104898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了解初中生学习兴趣现状及影响因素</a:t>
            </a:r>
            <a:endParaRPr altLang="en-US" dirty="0" lang="zh-CN">
              <a:solidFill>
                <a:schemeClr val="dk1">
                  <a:lumMod val="80000"/>
                  <a:lumOff val="20000"/>
                </a:schemeClr>
              </a:solidFill>
              <a:latin typeface="+mn-ea"/>
              <a:sym typeface="+mn-ea"/>
            </a:endParaRPr>
          </a:p>
        </p:txBody>
      </p:sp>
      <p:sp>
        <p:nvSpPr>
          <p:cNvPr id="104898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分析不同年级、性别、学科等方面的学习兴趣差异</a:t>
            </a:r>
            <a:endParaRPr altLang="en-US" dirty="0" lang="zh-CN">
              <a:solidFill>
                <a:schemeClr val="dk1">
                  <a:lumMod val="80000"/>
                  <a:lumOff val="20000"/>
                </a:schemeClr>
              </a:solidFill>
              <a:latin typeface="+mn-ea"/>
              <a:sym typeface="+mn-ea"/>
            </a:endParaRPr>
          </a:p>
        </p:txBody>
      </p:sp>
      <p:sp>
        <p:nvSpPr>
          <p:cNvPr id="104899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促进初中生全面发展和个性化成长</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48" name="标题 2"/>
          <p:cNvSpPr>
            <a:spLocks noGrp="1"/>
          </p:cNvSpPr>
          <p:nvPr>
            <p:ph type="title" idx="1"/>
          </p:nvPr>
        </p:nvSpPr>
        <p:spPr/>
        <p:txBody>
          <a:bodyPr>
            <a:normAutofit fontScale="94444"/>
          </a:bodyPr>
          <a:p>
            <a:r>
              <a:rPr altLang="en-US" lang="zh-CN"/>
              <a:t>调查对象</a:t>
            </a:r>
            <a:endParaRPr altLang="en-US" lang="zh-CN"/>
          </a:p>
        </p:txBody>
      </p:sp>
      <p:sp>
        <p:nvSpPr>
          <p:cNvPr id="1049050"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052"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054"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56"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58"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调查方法</a:t>
            </a:r>
            <a:endParaRPr altLang="en-US" dirty="0" sz="1200" lang="zh-CN" spc="150">
              <a:solidFill>
                <a:srgbClr val="FFFFFF"/>
              </a:solidFill>
              <a:latin typeface="+mn-ea"/>
              <a:sym typeface="+mn-ea"/>
            </a:endParaRPr>
          </a:p>
        </p:txBody>
      </p:sp>
      <p:sp>
        <p:nvSpPr>
          <p:cNvPr id="1049060"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62"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64"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调查目的</a:t>
            </a:r>
            <a:endParaRPr altLang="en-US" dirty="0" sz="1200" lang="zh-CN" spc="150">
              <a:solidFill>
                <a:schemeClr val="tx1">
                  <a:lumMod val="65000"/>
                  <a:lumOff val="35000"/>
                </a:schemeClr>
              </a:solidFill>
              <a:latin typeface="+mn-ea"/>
              <a:sym typeface="+mn-ea"/>
            </a:endParaRPr>
          </a:p>
        </p:txBody>
      </p:sp>
      <p:sp>
        <p:nvSpPr>
          <p:cNvPr id="1049066"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68"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70"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学习兴趣</a:t>
            </a:r>
            <a:endParaRPr altLang="en-US" dirty="0" sz="1200" lang="zh-CN" spc="150">
              <a:solidFill>
                <a:srgbClr val="FFFFFF"/>
              </a:solidFill>
              <a:latin typeface="+mn-ea"/>
              <a:sym typeface="+mn-ea"/>
            </a:endParaRPr>
          </a:p>
        </p:txBody>
      </p:sp>
      <p:sp>
        <p:nvSpPr>
          <p:cNvPr id="1049072"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74"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76"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初中生</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22" name="标题 2"/>
          <p:cNvSpPr>
            <a:spLocks noGrp="1"/>
          </p:cNvSpPr>
          <p:nvPr>
            <p:ph type="title" idx="1"/>
          </p:nvPr>
        </p:nvSpPr>
        <p:spPr/>
        <p:txBody>
          <a:bodyPr>
            <a:normAutofit fontScale="94444"/>
          </a:bodyPr>
          <a:p>
            <a:r>
              <a:rPr altLang="en-US" lang="zh-CN"/>
              <a:t>调查时间</a:t>
            </a:r>
            <a:endParaRPr altLang="en-US" lang="zh-CN"/>
          </a:p>
        </p:txBody>
      </p:sp>
      <p:sp>
        <p:nvSpPr>
          <p:cNvPr id="104912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调查对象：初中生</a:t>
            </a:r>
            <a:endParaRPr altLang="zh-CN" dirty="0" lang="en-US">
              <a:solidFill>
                <a:schemeClr val="dk1">
                  <a:lumMod val="80000"/>
                  <a:lumOff val="20000"/>
                </a:schemeClr>
              </a:solidFill>
              <a:latin typeface="+mn-ea"/>
              <a:sym typeface="+mn-ea"/>
            </a:endParaRPr>
          </a:p>
        </p:txBody>
      </p:sp>
      <p:sp>
        <p:nvSpPr>
          <p:cNvPr id="104913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2023年9月开始</a:t>
            </a:r>
            <a:endParaRPr altLang="en-US" dirty="0" lang="zh-CN">
              <a:solidFill>
                <a:schemeClr val="dk1">
                  <a:lumMod val="80000"/>
                  <a:lumOff val="20000"/>
                </a:schemeClr>
              </a:solidFill>
              <a:latin typeface="+mn-ea"/>
              <a:sym typeface="+mn-ea"/>
            </a:endParaRPr>
          </a:p>
        </p:txBody>
      </p:sp>
      <p:sp>
        <p:nvSpPr>
          <p:cNvPr id="104914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历时一个月完成</a:t>
            </a:r>
            <a:endParaRPr altLang="en-US" dirty="0" lang="zh-CN">
              <a:solidFill>
                <a:schemeClr val="dk1">
                  <a:lumMod val="80000"/>
                  <a:lumOff val="20000"/>
                </a:schemeClr>
              </a:solidFill>
              <a:latin typeface="+mn-ea"/>
              <a:sym typeface="+mn-ea"/>
            </a:endParaRPr>
          </a:p>
        </p:txBody>
      </p:sp>
      <p:sp>
        <p:nvSpPr>
          <p:cNvPr id="104914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调查方式：问卷调查</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00" name="文本占位符 4"/>
          <p:cNvSpPr>
            <a:spLocks noGrp="1"/>
          </p:cNvSpPr>
          <p:nvPr>
            <p:ph type="body" idx="2"/>
            <p:custDataLst>
              <p:tags r:id="rId1"/>
            </p:custDataLst>
          </p:nvPr>
        </p:nvSpPr>
        <p:spPr/>
        <p:txBody>
          <a:bodyPr>
            <a:normAutofit fontScale="99286" lnSpcReduction="10000"/>
          </a:bodyPr>
          <a:p>
            <a:r>
              <a:rPr altLang="en-US" lang="zh-CN"/>
              <a:t>02</a:t>
            </a:r>
            <a:endParaRPr altLang="en-US" lang="zh-CN"/>
          </a:p>
        </p:txBody>
      </p:sp>
      <p:sp>
        <p:nvSpPr>
          <p:cNvPr id="1049202" name="标题 5"/>
          <p:cNvSpPr>
            <a:spLocks noGrp="1"/>
          </p:cNvSpPr>
          <p:nvPr>
            <p:ph type="title" idx="1"/>
            <p:custDataLst>
              <p:tags r:id="rId2"/>
            </p:custDataLst>
          </p:nvPr>
        </p:nvSpPr>
        <p:spPr/>
        <p:txBody>
          <a:bodyPr/>
          <a:p>
            <a:r>
              <a:rPr altLang="en-US" lang="zh-CN"/>
              <a:t>调查方法</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52" name="标题 2"/>
          <p:cNvSpPr>
            <a:spLocks noGrp="1"/>
          </p:cNvSpPr>
          <p:nvPr>
            <p:ph type="title" idx="1"/>
          </p:nvPr>
        </p:nvSpPr>
        <p:spPr/>
        <p:txBody>
          <a:bodyPr>
            <a:normAutofit fontScale="91667"/>
          </a:bodyPr>
          <a:p>
            <a:r>
              <a:rPr altLang="en-US" lang="zh-CN"/>
              <a:t>调查问卷设计</a:t>
            </a:r>
            <a:endParaRPr altLang="en-US" lang="zh-CN"/>
          </a:p>
        </p:txBody>
      </p:sp>
      <p:sp>
        <p:nvSpPr>
          <p:cNvPr id="104925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5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5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6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6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6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6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6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7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7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7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7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7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8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8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8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8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8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90"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问卷目的：明确调查目的和目标人群</a:t>
            </a:r>
            <a:endParaRPr altLang="en-US" dirty="0" sz="1200" lang="zh-CN" spc="150">
              <a:solidFill>
                <a:schemeClr val="tx1">
                  <a:lumMod val="65000"/>
                  <a:lumOff val="35000"/>
                </a:schemeClr>
              </a:solidFill>
              <a:latin typeface="+mn-ea"/>
              <a:sym typeface="+mn-ea"/>
            </a:endParaRPr>
          </a:p>
        </p:txBody>
      </p:sp>
      <p:sp>
        <p:nvSpPr>
          <p:cNvPr id="1049292"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问卷长度：控制问卷长度，避免过长或过短</a:t>
            </a:r>
            <a:endParaRPr altLang="en-US" dirty="0" sz="1200" lang="zh-CN" spc="150">
              <a:solidFill>
                <a:schemeClr val="tx1">
                  <a:lumMod val="65000"/>
                  <a:lumOff val="35000"/>
                </a:schemeClr>
              </a:solidFill>
              <a:latin typeface="+mn-ea"/>
              <a:sym typeface="+mn-ea"/>
            </a:endParaRPr>
          </a:p>
        </p:txBody>
      </p:sp>
      <p:sp>
        <p:nvSpPr>
          <p:cNvPr id="1049294"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选项设置：合理设置问题的选项，避免模糊不清</a:t>
            </a:r>
            <a:endParaRPr altLang="en-US" dirty="0" sz="1200" lang="zh-CN" spc="150">
              <a:solidFill>
                <a:schemeClr val="tx1">
                  <a:lumMod val="65000"/>
                  <a:lumOff val="35000"/>
                </a:schemeClr>
              </a:solidFill>
              <a:latin typeface="+mn-ea"/>
              <a:sym typeface="+mn-ea"/>
            </a:endParaRPr>
          </a:p>
        </p:txBody>
      </p:sp>
      <p:sp>
        <p:nvSpPr>
          <p:cNvPr id="1049296"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问题设计：根据调查目的设计针对性问题</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42" name="标题 2"/>
          <p:cNvSpPr>
            <a:spLocks noGrp="1"/>
          </p:cNvSpPr>
          <p:nvPr>
            <p:ph type="title" idx="1"/>
          </p:nvPr>
        </p:nvSpPr>
        <p:spPr/>
        <p:txBody>
          <a:bodyPr>
            <a:normAutofit fontScale="91667"/>
          </a:bodyPr>
          <a:p>
            <a:r>
              <a:rPr altLang="en-US" lang="zh-CN"/>
              <a:t>调查范围和样本量</a:t>
            </a:r>
            <a:endParaRPr altLang="en-US" lang="zh-CN"/>
          </a:p>
        </p:txBody>
      </p:sp>
      <p:sp>
        <p:nvSpPr>
          <p:cNvPr id="1049344" name="椭圆 262"/>
          <p:cNvSpPr/>
          <p:nvPr>
            <p:custDataLst>
              <p:tags r:id="rId1"/>
            </p:custDataLst>
          </p:nvPr>
        </p:nvSpPr>
        <p:spPr>
          <a:xfrm>
            <a:off x="2414161" y="3172988"/>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46" name="椭圆 263"/>
          <p:cNvSpPr/>
          <p:nvPr>
            <p:custDataLst>
              <p:tags r:id="rId2"/>
            </p:custDataLst>
          </p:nvPr>
        </p:nvSpPr>
        <p:spPr>
          <a:xfrm>
            <a:off x="3266392" y="3253375"/>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48" name="椭圆 264"/>
          <p:cNvSpPr/>
          <p:nvPr>
            <p:custDataLst>
              <p:tags r:id="rId3"/>
            </p:custDataLst>
          </p:nvPr>
        </p:nvSpPr>
        <p:spPr>
          <a:xfrm>
            <a:off x="4064378" y="3489960"/>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50" name="椭圆 265"/>
          <p:cNvSpPr/>
          <p:nvPr>
            <p:custDataLst>
              <p:tags r:id="rId4"/>
            </p:custDataLst>
          </p:nvPr>
        </p:nvSpPr>
        <p:spPr>
          <a:xfrm>
            <a:off x="4738842" y="3689947"/>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52" name="椭圆 266"/>
          <p:cNvSpPr/>
          <p:nvPr>
            <p:custDataLst>
              <p:tags r:id="rId5"/>
            </p:custDataLst>
          </p:nvPr>
        </p:nvSpPr>
        <p:spPr>
          <a:xfrm>
            <a:off x="5430299" y="3894508"/>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67"/>
          <p:cNvCxnSpPr>
            <a:cxnSpLocks/>
          </p:cNvCxnSpPr>
          <p:nvPr>
            <p:custDataLst>
              <p:tags r:id="rId6"/>
            </p:custDataLst>
          </p:nvPr>
        </p:nvCxnSpPr>
        <p:spPr>
          <a:xfrm>
            <a:off x="2869686" y="3820003"/>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54" name="椭圆 268"/>
          <p:cNvSpPr/>
          <p:nvPr>
            <p:custDataLst>
              <p:tags r:id="rId7"/>
            </p:custDataLst>
          </p:nvPr>
        </p:nvSpPr>
        <p:spPr>
          <a:xfrm flipV="1">
            <a:off x="2778189" y="3633741"/>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56" name="椭圆 269"/>
          <p:cNvSpPr/>
          <p:nvPr>
            <p:custDataLst>
              <p:tags r:id="rId8"/>
            </p:custDataLst>
          </p:nvPr>
        </p:nvSpPr>
        <p:spPr>
          <a:xfrm flipV="1">
            <a:off x="2820017" y="3676222"/>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58" name="椭圆 270"/>
          <p:cNvSpPr/>
          <p:nvPr>
            <p:custDataLst>
              <p:tags r:id="rId9"/>
            </p:custDataLst>
          </p:nvPr>
        </p:nvSpPr>
        <p:spPr>
          <a:xfrm flipV="1">
            <a:off x="7787004" y="2819417"/>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71"/>
          <p:cNvCxnSpPr>
            <a:cxnSpLocks/>
          </p:cNvCxnSpPr>
          <p:nvPr>
            <p:custDataLst>
              <p:tags r:id="rId10"/>
            </p:custDataLst>
          </p:nvPr>
        </p:nvCxnSpPr>
        <p:spPr>
          <a:xfrm>
            <a:off x="7839942" y="2934442"/>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60" name="椭圆 272"/>
          <p:cNvSpPr/>
          <p:nvPr>
            <p:custDataLst>
              <p:tags r:id="rId11"/>
            </p:custDataLst>
          </p:nvPr>
        </p:nvSpPr>
        <p:spPr>
          <a:xfrm flipV="1">
            <a:off x="4010133" y="2693935"/>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7" name="直接连接符 273"/>
          <p:cNvCxnSpPr>
            <a:cxnSpLocks/>
          </p:cNvCxnSpPr>
          <p:nvPr>
            <p:custDataLst>
              <p:tags r:id="rId12"/>
            </p:custDataLst>
          </p:nvPr>
        </p:nvCxnSpPr>
        <p:spPr>
          <a:xfrm>
            <a:off x="4202931" y="3113515"/>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9" name="直接连接符 274"/>
          <p:cNvCxnSpPr>
            <a:cxnSpLocks/>
          </p:cNvCxnSpPr>
          <p:nvPr>
            <p:custDataLst>
              <p:tags r:id="rId13"/>
            </p:custDataLst>
          </p:nvPr>
        </p:nvCxnSpPr>
        <p:spPr>
          <a:xfrm>
            <a:off x="7130839" y="2801117"/>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62" name="椭圆 275"/>
          <p:cNvSpPr/>
          <p:nvPr>
            <p:custDataLst>
              <p:tags r:id="rId14"/>
            </p:custDataLst>
          </p:nvPr>
        </p:nvSpPr>
        <p:spPr>
          <a:xfrm flipV="1">
            <a:off x="7039342" y="2614855"/>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64" name="椭圆 276"/>
          <p:cNvSpPr/>
          <p:nvPr>
            <p:custDataLst>
              <p:tags r:id="rId15"/>
            </p:custDataLst>
          </p:nvPr>
        </p:nvSpPr>
        <p:spPr>
          <a:xfrm flipV="1">
            <a:off x="7081169" y="2657336"/>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66" name="椭圆 277"/>
          <p:cNvSpPr/>
          <p:nvPr>
            <p:custDataLst>
              <p:tags r:id="rId16"/>
            </p:custDataLst>
          </p:nvPr>
        </p:nvSpPr>
        <p:spPr>
          <a:xfrm flipV="1">
            <a:off x="3758516" y="3475582"/>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78"/>
          <p:cNvCxnSpPr>
            <a:cxnSpLocks/>
          </p:cNvCxnSpPr>
          <p:nvPr>
            <p:custDataLst>
              <p:tags r:id="rId17"/>
            </p:custDataLst>
          </p:nvPr>
        </p:nvCxnSpPr>
        <p:spPr>
          <a:xfrm>
            <a:off x="3811453" y="3590607"/>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68" name="椭圆 279"/>
          <p:cNvSpPr/>
          <p:nvPr>
            <p:custDataLst>
              <p:tags r:id="rId18"/>
            </p:custDataLst>
          </p:nvPr>
        </p:nvSpPr>
        <p:spPr>
          <a:xfrm flipV="1">
            <a:off x="8529438" y="3711514"/>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3" name="直接连接符 280"/>
          <p:cNvCxnSpPr>
            <a:cxnSpLocks/>
          </p:cNvCxnSpPr>
          <p:nvPr>
            <p:custDataLst>
              <p:tags r:id="rId19"/>
            </p:custDataLst>
          </p:nvPr>
        </p:nvCxnSpPr>
        <p:spPr>
          <a:xfrm>
            <a:off x="8660148" y="4004305"/>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70" name="椭圆 281"/>
          <p:cNvSpPr/>
          <p:nvPr>
            <p:custDataLst>
              <p:tags r:id="rId20"/>
            </p:custDataLst>
          </p:nvPr>
        </p:nvSpPr>
        <p:spPr>
          <a:xfrm flipV="1">
            <a:off x="4949286" y="4023258"/>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5" name="直接连接符 282"/>
          <p:cNvCxnSpPr>
            <a:cxnSpLocks/>
          </p:cNvCxnSpPr>
          <p:nvPr>
            <p:custDataLst>
              <p:tags r:id="rId21"/>
            </p:custDataLst>
          </p:nvPr>
        </p:nvCxnSpPr>
        <p:spPr>
          <a:xfrm>
            <a:off x="5110059" y="4402317"/>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72" name="图形 15"/>
          <p:cNvSpPr/>
          <p:nvPr>
            <p:custDataLst>
              <p:tags r:id="rId22"/>
            </p:custDataLst>
          </p:nvPr>
        </p:nvSpPr>
        <p:spPr>
          <a:xfrm>
            <a:off x="5016602" y="4093188"/>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74" name="图形 19"/>
          <p:cNvSpPr/>
          <p:nvPr>
            <p:custDataLst>
              <p:tags r:id="rId23"/>
            </p:custDataLst>
          </p:nvPr>
        </p:nvSpPr>
        <p:spPr>
          <a:xfrm>
            <a:off x="8597408" y="3785365"/>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76" name="图形 27"/>
          <p:cNvSpPr/>
          <p:nvPr>
            <p:custDataLst>
              <p:tags r:id="rId24"/>
            </p:custDataLst>
          </p:nvPr>
        </p:nvSpPr>
        <p:spPr>
          <a:xfrm>
            <a:off x="4113394" y="2818110"/>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78" name="任意多边形: 形状 286"/>
          <p:cNvSpPr/>
          <p:nvPr>
            <p:custDataLst>
              <p:tags r:id="rId25"/>
            </p:custDataLst>
          </p:nvPr>
        </p:nvSpPr>
        <p:spPr>
          <a:xfrm>
            <a:off x="5421150" y="2767133"/>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80" name="正文"/>
          <p:cNvSpPr txBox="1"/>
          <p:nvPr>
            <p:custDataLst>
              <p:tags r:id="rId26"/>
            </p:custDataLst>
          </p:nvPr>
        </p:nvSpPr>
        <p:spPr>
          <a:xfrm>
            <a:off x="608400" y="2839677"/>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调查范围：涵盖了城市和农村的初中生</a:t>
            </a:r>
            <a:endParaRPr altLang="en-US" dirty="0" sz="1200" lang="zh-CN" spc="150">
              <a:solidFill>
                <a:schemeClr val="tx1">
                  <a:lumMod val="65000"/>
                  <a:lumOff val="35000"/>
                </a:schemeClr>
              </a:solidFill>
              <a:latin typeface="+mn-ea"/>
              <a:sym typeface="+mn-ea"/>
            </a:endParaRPr>
          </a:p>
        </p:txBody>
      </p:sp>
      <p:sp>
        <p:nvSpPr>
          <p:cNvPr id="1049382" name="正文"/>
          <p:cNvSpPr txBox="1"/>
          <p:nvPr>
            <p:custDataLst>
              <p:tags r:id="rId27"/>
            </p:custDataLst>
          </p:nvPr>
        </p:nvSpPr>
        <p:spPr>
          <a:xfrm>
            <a:off x="9419575" y="2839677"/>
            <a:ext cx="2158097" cy="808877"/>
          </a:xfrm>
          <a:prstGeom prst="rect"/>
          <a:noFill/>
        </p:spPr>
        <p:txBody>
          <a:bodyPr anchor="t" anchorCtr="0" bIns="0" lIns="0" rIns="0" rtlCol="0" tIns="0" wrap="square">
            <a:normAutofit fontScale="91667"/>
          </a:bodyPr>
          <a:p>
            <a:pPr algn="r" fontAlgn="auto" indent="0">
              <a:lnSpc>
                <a:spcPct val="130000"/>
              </a:lnSpc>
            </a:pPr>
            <a:r>
              <a:rPr altLang="en-US" dirty="0" sz="1200" lang="zh-CN" spc="150">
                <a:solidFill>
                  <a:schemeClr val="tx1">
                    <a:lumMod val="65000"/>
                    <a:lumOff val="35000"/>
                  </a:schemeClr>
                </a:solidFill>
                <a:latin typeface="+mn-ea"/>
                <a:sym typeface="+mn-ea"/>
              </a:rPr>
              <a:t>样本量：总计1000名初中生，其中城市和农村各占一半</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428" name="标题 2"/>
          <p:cNvSpPr>
            <a:spLocks noGrp="1"/>
          </p:cNvSpPr>
          <p:nvPr>
            <p:ph type="title" idx="1"/>
          </p:nvPr>
        </p:nvSpPr>
        <p:spPr/>
        <p:txBody>
          <a:bodyPr>
            <a:normAutofit fontScale="91667"/>
          </a:bodyPr>
          <a:p>
            <a:r>
              <a:rPr altLang="en-US" lang="zh-CN"/>
              <a:t>调查实施过程</a:t>
            </a:r>
            <a:endParaRPr altLang="en-US" lang="zh-CN"/>
          </a:p>
        </p:txBody>
      </p:sp>
      <p:sp>
        <p:nvSpPr>
          <p:cNvPr id="1049430" name="椭圆 28"/>
          <p:cNvSpPr/>
          <p:nvPr>
            <p:custDataLst>
              <p:tags r:id="rId1"/>
            </p:custDataLst>
          </p:nvPr>
        </p:nvSpPr>
        <p:spPr>
          <a:xfrm>
            <a:off x="9411472" y="2880369"/>
            <a:ext cx="1979261" cy="197926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32" name="椭圆 29"/>
          <p:cNvSpPr/>
          <p:nvPr>
            <p:custDataLst>
              <p:tags r:id="rId2"/>
            </p:custDataLst>
          </p:nvPr>
        </p:nvSpPr>
        <p:spPr>
          <a:xfrm>
            <a:off x="9632661" y="2919777"/>
            <a:ext cx="267196" cy="2671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34" name="正文"/>
          <p:cNvSpPr txBox="1"/>
          <p:nvPr>
            <p:custDataLst>
              <p:tags r:id="rId3"/>
            </p:custDataLst>
          </p:nvPr>
        </p:nvSpPr>
        <p:spPr>
          <a:xfrm>
            <a:off x="9677789" y="3451775"/>
            <a:ext cx="1365152" cy="939024"/>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撰写调查报告并反馈结果</a:t>
            </a:r>
            <a:endParaRPr altLang="en-US" dirty="0" sz="1200" lang="zh-CN" spc="150">
              <a:solidFill>
                <a:srgbClr val="FFFFFF"/>
              </a:solidFill>
              <a:latin typeface="+mn-ea"/>
              <a:sym typeface="+mn-ea"/>
            </a:endParaRPr>
          </a:p>
        </p:txBody>
      </p:sp>
      <p:sp>
        <p:nvSpPr>
          <p:cNvPr id="1049436" name="弧形 58"/>
          <p:cNvSpPr/>
          <p:nvPr>
            <p:custDataLst>
              <p:tags r:id="rId4"/>
            </p:custDataLst>
          </p:nvPr>
        </p:nvSpPr>
        <p:spPr>
          <a:xfrm>
            <a:off x="9224606" y="2693503"/>
            <a:ext cx="2353539" cy="2353539"/>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438" name="椭圆 30"/>
          <p:cNvSpPr/>
          <p:nvPr>
            <p:custDataLst>
              <p:tags r:id="rId5"/>
            </p:custDataLst>
          </p:nvPr>
        </p:nvSpPr>
        <p:spPr>
          <a:xfrm>
            <a:off x="7574586" y="2880369"/>
            <a:ext cx="1979261" cy="197926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0" name="椭圆 31"/>
          <p:cNvSpPr/>
          <p:nvPr>
            <p:custDataLst>
              <p:tags r:id="rId6"/>
            </p:custDataLst>
          </p:nvPr>
        </p:nvSpPr>
        <p:spPr>
          <a:xfrm>
            <a:off x="7836453" y="2919777"/>
            <a:ext cx="267196" cy="2671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2" name="正文"/>
          <p:cNvSpPr txBox="1"/>
          <p:nvPr>
            <p:custDataLst>
              <p:tags r:id="rId7"/>
            </p:custDataLst>
          </p:nvPr>
        </p:nvSpPr>
        <p:spPr>
          <a:xfrm>
            <a:off x="7881581" y="3451775"/>
            <a:ext cx="1365152" cy="939024"/>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对数据进行整理和分析</a:t>
            </a:r>
            <a:endParaRPr altLang="en-US" dirty="0" sz="1200" lang="zh-CN" spc="150">
              <a:solidFill>
                <a:schemeClr val="tx1">
                  <a:lumMod val="65000"/>
                  <a:lumOff val="35000"/>
                </a:schemeClr>
              </a:solidFill>
              <a:latin typeface="+mn-ea"/>
              <a:sym typeface="+mn-ea"/>
            </a:endParaRPr>
          </a:p>
        </p:txBody>
      </p:sp>
      <p:sp>
        <p:nvSpPr>
          <p:cNvPr id="1049444" name="弧形 57"/>
          <p:cNvSpPr/>
          <p:nvPr>
            <p:custDataLst>
              <p:tags r:id="rId8"/>
            </p:custDataLst>
          </p:nvPr>
        </p:nvSpPr>
        <p:spPr>
          <a:xfrm>
            <a:off x="608400" y="2693503"/>
            <a:ext cx="2353539" cy="2353539"/>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446" name="椭圆 22"/>
          <p:cNvSpPr/>
          <p:nvPr>
            <p:custDataLst>
              <p:tags r:id="rId9"/>
            </p:custDataLst>
          </p:nvPr>
        </p:nvSpPr>
        <p:spPr>
          <a:xfrm>
            <a:off x="5925201" y="2880369"/>
            <a:ext cx="1979261" cy="197926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8" name="椭圆 23"/>
          <p:cNvSpPr/>
          <p:nvPr>
            <p:custDataLst>
              <p:tags r:id="rId10"/>
            </p:custDataLst>
          </p:nvPr>
        </p:nvSpPr>
        <p:spPr>
          <a:xfrm>
            <a:off x="6186433" y="2919777"/>
            <a:ext cx="267196" cy="2671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50" name="正文"/>
          <p:cNvSpPr txBox="1"/>
          <p:nvPr>
            <p:custDataLst>
              <p:tags r:id="rId11"/>
            </p:custDataLst>
          </p:nvPr>
        </p:nvSpPr>
        <p:spPr>
          <a:xfrm>
            <a:off x="6232197" y="3451775"/>
            <a:ext cx="1365152" cy="939024"/>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发放调查问卷并收集数据</a:t>
            </a:r>
            <a:endParaRPr altLang="en-US" dirty="0" sz="1200" lang="zh-CN" spc="150">
              <a:solidFill>
                <a:srgbClr val="FFFFFF"/>
              </a:solidFill>
              <a:latin typeface="+mn-ea"/>
              <a:sym typeface="+mn-ea"/>
            </a:endParaRPr>
          </a:p>
        </p:txBody>
      </p:sp>
      <p:sp>
        <p:nvSpPr>
          <p:cNvPr id="1049452" name="椭圆 24"/>
          <p:cNvSpPr/>
          <p:nvPr>
            <p:custDataLst>
              <p:tags r:id="rId12"/>
            </p:custDataLst>
          </p:nvPr>
        </p:nvSpPr>
        <p:spPr>
          <a:xfrm>
            <a:off x="4275817" y="2880369"/>
            <a:ext cx="1979261" cy="197926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54" name="椭圆 25"/>
          <p:cNvSpPr/>
          <p:nvPr>
            <p:custDataLst>
              <p:tags r:id="rId13"/>
            </p:custDataLst>
          </p:nvPr>
        </p:nvSpPr>
        <p:spPr>
          <a:xfrm>
            <a:off x="4537049" y="2919777"/>
            <a:ext cx="267196" cy="2671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56" name="正文"/>
          <p:cNvSpPr txBox="1"/>
          <p:nvPr>
            <p:custDataLst>
              <p:tags r:id="rId14"/>
            </p:custDataLst>
          </p:nvPr>
        </p:nvSpPr>
        <p:spPr>
          <a:xfrm>
            <a:off x="4582812" y="3451775"/>
            <a:ext cx="1365152" cy="939024"/>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选取调查样本</a:t>
            </a:r>
            <a:endParaRPr altLang="en-US" dirty="0" sz="1200" lang="zh-CN" spc="150">
              <a:solidFill>
                <a:schemeClr val="tx1">
                  <a:lumMod val="65000"/>
                  <a:lumOff val="35000"/>
                </a:schemeClr>
              </a:solidFill>
              <a:latin typeface="+mn-ea"/>
              <a:sym typeface="+mn-ea"/>
            </a:endParaRPr>
          </a:p>
        </p:txBody>
      </p:sp>
      <p:sp>
        <p:nvSpPr>
          <p:cNvPr id="1049458" name="椭圆 7"/>
          <p:cNvSpPr/>
          <p:nvPr>
            <p:custDataLst>
              <p:tags r:id="rId15"/>
            </p:custDataLst>
          </p:nvPr>
        </p:nvSpPr>
        <p:spPr>
          <a:xfrm>
            <a:off x="2625797" y="2880369"/>
            <a:ext cx="1979261" cy="197926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60" name="椭圆 9"/>
          <p:cNvSpPr/>
          <p:nvPr>
            <p:custDataLst>
              <p:tags r:id="rId16"/>
            </p:custDataLst>
          </p:nvPr>
        </p:nvSpPr>
        <p:spPr>
          <a:xfrm>
            <a:off x="2887665" y="2919777"/>
            <a:ext cx="267196" cy="2671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62" name="正文"/>
          <p:cNvSpPr txBox="1"/>
          <p:nvPr>
            <p:custDataLst>
              <p:tags r:id="rId17"/>
            </p:custDataLst>
          </p:nvPr>
        </p:nvSpPr>
        <p:spPr>
          <a:xfrm>
            <a:off x="2932792" y="3451775"/>
            <a:ext cx="1365152" cy="939024"/>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设计调查问卷</a:t>
            </a:r>
            <a:endParaRPr altLang="en-US" dirty="0" sz="1200" lang="zh-CN" spc="150">
              <a:solidFill>
                <a:srgbClr val="FFFFFF"/>
              </a:solidFill>
              <a:latin typeface="+mn-ea"/>
              <a:sym typeface="+mn-ea"/>
            </a:endParaRPr>
          </a:p>
        </p:txBody>
      </p:sp>
      <p:sp>
        <p:nvSpPr>
          <p:cNvPr id="1049464" name="椭圆 5"/>
          <p:cNvSpPr/>
          <p:nvPr>
            <p:custDataLst>
              <p:tags r:id="rId18"/>
            </p:custDataLst>
          </p:nvPr>
        </p:nvSpPr>
        <p:spPr>
          <a:xfrm>
            <a:off x="789546" y="2880369"/>
            <a:ext cx="1979261" cy="197926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66" name="椭圆 4"/>
          <p:cNvSpPr/>
          <p:nvPr>
            <p:custDataLst>
              <p:tags r:id="rId19"/>
            </p:custDataLst>
          </p:nvPr>
        </p:nvSpPr>
        <p:spPr>
          <a:xfrm>
            <a:off x="1050778" y="2919777"/>
            <a:ext cx="267196" cy="2671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68" name="正文"/>
          <p:cNvSpPr txBox="1"/>
          <p:nvPr>
            <p:custDataLst>
              <p:tags r:id="rId20"/>
            </p:custDataLst>
          </p:nvPr>
        </p:nvSpPr>
        <p:spPr>
          <a:xfrm>
            <a:off x="1096541" y="3451775"/>
            <a:ext cx="1365152" cy="939024"/>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确定调查目的和范围</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514" name="标题 2"/>
          <p:cNvSpPr>
            <a:spLocks noGrp="1"/>
          </p:cNvSpPr>
          <p:nvPr>
            <p:ph type="title" idx="1"/>
          </p:nvPr>
        </p:nvSpPr>
        <p:spPr/>
        <p:txBody>
          <a:bodyPr>
            <a:normAutofit fontScale="91667"/>
          </a:bodyPr>
          <a:p>
            <a:r>
              <a:rPr altLang="en-US" lang="zh-CN"/>
              <a:t>数据收集和处理</a:t>
            </a:r>
            <a:endParaRPr altLang="en-US" lang="zh-CN"/>
          </a:p>
        </p:txBody>
      </p:sp>
      <p:sp>
        <p:nvSpPr>
          <p:cNvPr id="104951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数据编码：对问卷中的开放性问题进行编码，将其转化为可分析的数据</a:t>
            </a:r>
            <a:endParaRPr altLang="zh-CN" dirty="0" lang="en-US">
              <a:solidFill>
                <a:schemeClr val="dk1">
                  <a:lumMod val="80000"/>
                  <a:lumOff val="20000"/>
                </a:schemeClr>
              </a:solidFill>
              <a:latin typeface="+mn-ea"/>
              <a:sym typeface="+mn-ea"/>
            </a:endParaRPr>
          </a:p>
        </p:txBody>
      </p:sp>
      <p:sp>
        <p:nvSpPr>
          <p:cNvPr id="104952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调查问卷：设计问卷，确保问题涵盖了学习兴趣的各个方面</a:t>
            </a:r>
            <a:endParaRPr altLang="en-US" dirty="0" lang="zh-CN">
              <a:solidFill>
                <a:schemeClr val="dk1">
                  <a:lumMod val="80000"/>
                  <a:lumOff val="20000"/>
                </a:schemeClr>
              </a:solidFill>
              <a:latin typeface="+mn-ea"/>
              <a:sym typeface="+mn-ea"/>
            </a:endParaRPr>
          </a:p>
        </p:txBody>
      </p:sp>
      <p:sp>
        <p:nvSpPr>
          <p:cNvPr id="104953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抽样方法：确定样本规模和抽样方法，确保样本具有代表性</a:t>
            </a:r>
            <a:endParaRPr altLang="en-US" dirty="0" lang="zh-CN">
              <a:solidFill>
                <a:schemeClr val="dk1">
                  <a:lumMod val="80000"/>
                  <a:lumOff val="20000"/>
                </a:schemeClr>
              </a:solidFill>
              <a:latin typeface="+mn-ea"/>
              <a:sym typeface="+mn-ea"/>
            </a:endParaRPr>
          </a:p>
        </p:txBody>
      </p:sp>
      <p:sp>
        <p:nvSpPr>
          <p:cNvPr id="104954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数据筛选：剔除无效数据，确保数据质量</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92" name="文本占位符 4"/>
          <p:cNvSpPr>
            <a:spLocks noGrp="1"/>
          </p:cNvSpPr>
          <p:nvPr>
            <p:ph type="body" idx="2"/>
            <p:custDataLst>
              <p:tags r:id="rId1"/>
            </p:custDataLst>
          </p:nvPr>
        </p:nvSpPr>
        <p:spPr/>
        <p:txBody>
          <a:bodyPr>
            <a:normAutofit fontScale="99286" lnSpcReduction="10000"/>
          </a:bodyPr>
          <a:p>
            <a:r>
              <a:rPr altLang="en-US" lang="zh-CN"/>
              <a:t>03</a:t>
            </a:r>
            <a:endParaRPr altLang="en-US" lang="zh-CN"/>
          </a:p>
        </p:txBody>
      </p:sp>
      <p:sp>
        <p:nvSpPr>
          <p:cNvPr id="1049594" name="标题 5"/>
          <p:cNvSpPr>
            <a:spLocks noGrp="1"/>
          </p:cNvSpPr>
          <p:nvPr>
            <p:ph type="title" idx="1"/>
            <p:custDataLst>
              <p:tags r:id="rId2"/>
            </p:custDataLst>
          </p:nvPr>
        </p:nvSpPr>
        <p:spPr/>
        <p:txBody>
          <a:bodyPr/>
          <a:p>
            <a:r>
              <a:rPr altLang="en-US" lang="zh-CN"/>
              <a:t>调查结果</a:t>
            </a:r>
            <a:endParaRPr altLang="en-US"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644" name="标题 2"/>
          <p:cNvSpPr>
            <a:spLocks noGrp="1"/>
          </p:cNvSpPr>
          <p:nvPr>
            <p:ph type="title" idx="1"/>
          </p:nvPr>
        </p:nvSpPr>
        <p:spPr/>
        <p:txBody>
          <a:bodyPr>
            <a:normAutofit fontScale="91667"/>
          </a:bodyPr>
          <a:p>
            <a:r>
              <a:rPr altLang="en-US" lang="zh-CN"/>
              <a:t>初中生学习兴趣现状</a:t>
            </a:r>
            <a:endParaRPr altLang="en-US" lang="zh-CN"/>
          </a:p>
        </p:txBody>
      </p:sp>
      <p:sp>
        <p:nvSpPr>
          <p:cNvPr id="104964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4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50"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初中生对学习整体上保持积极态度</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5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5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56"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初中生对不同学科的兴趣存在差异</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5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6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62"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初中生对学习的主要动力来源于家庭和学校</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6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6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68"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初中生对课外拓展学习的兴趣较高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714" name="标题 2"/>
          <p:cNvSpPr>
            <a:spLocks noGrp="1"/>
          </p:cNvSpPr>
          <p:nvPr>
            <p:ph type="title" idx="1"/>
          </p:nvPr>
        </p:nvSpPr>
        <p:spPr/>
        <p:txBody>
          <a:bodyPr>
            <a:normAutofit fontScale="91667"/>
          </a:bodyPr>
          <a:p>
            <a:r>
              <a:rPr altLang="en-US" lang="zh-CN"/>
              <a:t>不同年级初中生学习兴趣差异</a:t>
            </a:r>
            <a:endParaRPr altLang="en-US" lang="zh-CN"/>
          </a:p>
        </p:txBody>
      </p:sp>
      <p:sp>
        <p:nvSpPr>
          <p:cNvPr id="104971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1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20"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初一学生更倾向于基础学科和课外拓展知识</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2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2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26"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初二学生对于实用技能和兴趣爱好相关的学科更感兴趣</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2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3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32"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初三学生面临升学压力，对考试科目和辅导 班兴趣较高</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3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3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38" name="TextBox 2"/>
          <p:cNvSpPr txBox="1"/>
          <p:nvPr>
            <p:custDataLst>
              <p:tags r:id="rId12"/>
            </p:custDataLst>
          </p:nvPr>
        </p:nvSpPr>
        <p:spPr>
          <a:xfrm>
            <a:off x="9144465" y="3137508"/>
            <a:ext cx="2278952" cy="1840235"/>
          </a:xfrm>
          <a:prstGeom prst="rect"/>
          <a:noFill/>
        </p:spPr>
        <p:txBody>
          <a:bodyPr rtlCol="0" wrap="square">
            <a:normAutofit fontScale="7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不同年级初中生在学习兴趣上存在明显差异，可能与年龄特点、学习任务和环境等因素有关</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784" name="标题 2"/>
          <p:cNvSpPr>
            <a:spLocks noGrp="1"/>
          </p:cNvSpPr>
          <p:nvPr>
            <p:ph type="title" idx="1"/>
          </p:nvPr>
        </p:nvSpPr>
        <p:spPr/>
        <p:txBody>
          <a:bodyPr>
            <a:normAutofit fontScale="91667"/>
          </a:bodyPr>
          <a:p>
            <a:r>
              <a:rPr altLang="en-US" lang="zh-CN"/>
              <a:t>不同学科初中生学习兴趣差异</a:t>
            </a:r>
            <a:endParaRPr altLang="en-US" lang="zh-CN"/>
          </a:p>
        </p:txBody>
      </p:sp>
      <p:sp>
        <p:nvSpPr>
          <p:cNvPr id="104978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8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9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9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9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9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9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0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0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英语：初中生对英语学科的兴趣存在较大差异，部分学生认为英语有趣实用，部分学生则对英语感到焦虑和厌倦。</a:t>
            </a:r>
            <a:endParaRPr altLang="en-US" dirty="0" sz="2400" lang="zh-CN">
              <a:latin typeface="+mn-ea"/>
              <a:ea typeface="+mn-ea"/>
            </a:endParaRPr>
          </a:p>
        </p:txBody>
      </p:sp>
      <p:sp>
        <p:nvSpPr>
          <p:cNvPr id="104980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科学：初中生对科学学科的兴趣相对较高，认为科学能够解释生活中的现象，增加知识储备。</a:t>
            </a:r>
            <a:endParaRPr altLang="en-US" dirty="0" sz="2400" lang="zh-CN">
              <a:latin typeface="+mn-ea"/>
              <a:ea typeface="+mn-ea"/>
            </a:endParaRPr>
          </a:p>
        </p:txBody>
      </p:sp>
      <p:sp>
        <p:nvSpPr>
          <p:cNvPr id="104980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语文：初中生对语文学科的兴趣普遍较高，认为语文学习能够提高阅读和写作能力。</a:t>
            </a:r>
            <a:endParaRPr altLang="en-US" dirty="0" sz="2400" lang="zh-CN">
              <a:latin typeface="+mn-ea"/>
              <a:ea typeface="+mn-ea"/>
            </a:endParaRPr>
          </a:p>
        </p:txBody>
      </p:sp>
      <p:sp>
        <p:nvSpPr>
          <p:cNvPr id="104980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数学：相对于语文，初中生对数学学科的兴趣较低，部分学生认为数学枯燥难懂。</a:t>
            </a:r>
            <a:endParaRPr altLang="en-US" dirty="0" sz="2400" lang="zh-CN">
              <a:latin typeface="+mn-ea"/>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854" name="标题 2"/>
          <p:cNvSpPr>
            <a:spLocks noGrp="1"/>
          </p:cNvSpPr>
          <p:nvPr>
            <p:ph type="title" idx="1"/>
          </p:nvPr>
        </p:nvSpPr>
        <p:spPr/>
        <p:txBody>
          <a:bodyPr>
            <a:normAutofit fontScale="91667"/>
          </a:bodyPr>
          <a:p>
            <a:r>
              <a:rPr altLang="en-US" lang="zh-CN"/>
              <a:t>初中生学习兴趣与学习成绩关系</a:t>
            </a:r>
            <a:endParaRPr altLang="en-US" lang="zh-CN"/>
          </a:p>
        </p:txBody>
      </p:sp>
      <p:sp>
        <p:nvSpPr>
          <p:cNvPr id="104985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学习兴趣与学习成绩呈正相关关系</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学习兴趣的广泛程度有助于学生拓展知识面和增强综合素质</a:t>
            </a:r>
            <a:endParaRPr dirty="0" sz="2000" err="1">
              <a:solidFill>
                <a:schemeClr val="tx1">
                  <a:lumMod val="75000"/>
                  <a:lumOff val="25000"/>
                </a:schemeClr>
              </a:solidFill>
              <a:latin typeface="+mn-ea"/>
              <a:ea typeface="+mn-ea"/>
              <a:cs typeface="+mn-ea"/>
              <a:sym typeface="+mn-lt"/>
            </a:endParaRPr>
          </a:p>
        </p:txBody>
      </p:sp>
      <p:sp>
        <p:nvSpPr>
          <p:cNvPr id="104987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8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针对不同学科的兴趣可以提高学生的单科成绩和整体学业水平</a:t>
            </a:r>
            <a:endParaRPr dirty="0" sz="2000" err="1">
              <a:solidFill>
                <a:schemeClr val="tx1">
                  <a:lumMod val="75000"/>
                  <a:lumOff val="25000"/>
                </a:schemeClr>
              </a:solidFill>
              <a:latin typeface="+mn-ea"/>
              <a:ea typeface="+mn-ea"/>
              <a:cs typeface="+mn-ea"/>
              <a:sym typeface="+mn-lt"/>
            </a:endParaRPr>
          </a:p>
        </p:txBody>
      </p:sp>
      <p:sp>
        <p:nvSpPr>
          <p:cNvPr id="10498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学习兴趣的浓厚程度影响学生的学习动力和积极性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940" name="文本占位符 4"/>
          <p:cNvSpPr>
            <a:spLocks noGrp="1"/>
          </p:cNvSpPr>
          <p:nvPr>
            <p:ph type="body" idx="2"/>
            <p:custDataLst>
              <p:tags r:id="rId1"/>
            </p:custDataLst>
          </p:nvPr>
        </p:nvSpPr>
        <p:spPr/>
        <p:txBody>
          <a:bodyPr>
            <a:normAutofit fontScale="99286" lnSpcReduction="10000"/>
          </a:bodyPr>
          <a:p>
            <a:r>
              <a:rPr altLang="en-US" lang="zh-CN"/>
              <a:t>04</a:t>
            </a:r>
            <a:endParaRPr altLang="en-US" lang="zh-CN"/>
          </a:p>
        </p:txBody>
      </p:sp>
      <p:sp>
        <p:nvSpPr>
          <p:cNvPr id="1049942" name="标题 5"/>
          <p:cNvSpPr>
            <a:spLocks noGrp="1"/>
          </p:cNvSpPr>
          <p:nvPr>
            <p:ph type="title" idx="1"/>
            <p:custDataLst>
              <p:tags r:id="rId2"/>
            </p:custDataLst>
          </p:nvPr>
        </p:nvSpPr>
        <p:spPr/>
        <p:txBody>
          <a:bodyPr/>
          <a:p>
            <a:r>
              <a:rPr altLang="en-US" lang="zh-CN"/>
              <a:t>分析讨论</a:t>
            </a:r>
            <a:endParaRPr altLang="en-US" lang="zh-CN"/>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992" name="标题 2"/>
          <p:cNvSpPr>
            <a:spLocks noGrp="1"/>
          </p:cNvSpPr>
          <p:nvPr>
            <p:ph type="title" idx="1"/>
          </p:nvPr>
        </p:nvSpPr>
        <p:spPr/>
        <p:txBody>
          <a:bodyPr>
            <a:normAutofit fontScale="91667"/>
          </a:bodyPr>
          <a:p>
            <a:r>
              <a:rPr altLang="en-US" lang="zh-CN"/>
              <a:t>初中生学习兴趣影响因素分析</a:t>
            </a:r>
            <a:endParaRPr altLang="en-US" lang="zh-CN"/>
          </a:p>
        </p:txBody>
      </p:sp>
      <p:sp>
        <p:nvSpPr>
          <p:cNvPr id="104999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学科兴趣：学生对不同学科的兴趣程度对学习效果有显著影响。</a:t>
            </a:r>
            <a:endParaRPr altLang="en-US" dirty="0" sz="1200" lang="zh-CN" spc="150">
              <a:solidFill>
                <a:schemeClr val="tx1">
                  <a:lumMod val="65000"/>
                  <a:lumOff val="35000"/>
                </a:schemeClr>
              </a:solidFill>
              <a:latin typeface="+mn-ea"/>
              <a:sym typeface="+mn-ea"/>
            </a:endParaRPr>
          </a:p>
        </p:txBody>
      </p:sp>
      <p:sp>
        <p:nvSpPr>
          <p:cNvPr id="104999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学习环境：家庭、学校和社会环境对学生的学习兴趣产生影响。</a:t>
            </a:r>
            <a:endParaRPr altLang="en-US" dirty="0" sz="1200" lang="zh-CN" spc="150">
              <a:solidFill>
                <a:schemeClr val="tx1">
                  <a:lumMod val="65000"/>
                  <a:lumOff val="35000"/>
                </a:schemeClr>
              </a:solidFill>
              <a:latin typeface="+mn-ea"/>
              <a:sym typeface="+mn-ea"/>
            </a:endParaRPr>
          </a:p>
        </p:txBody>
      </p:sp>
      <p:sp>
        <p:nvSpPr>
          <p:cNvPr id="104999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教师因素：教师的教学方式、态度和与学生关系的质量影响学生的学习兴趣。</a:t>
            </a:r>
            <a:endParaRPr altLang="en-US" dirty="0" sz="1200" lang="zh-CN" spc="150">
              <a:solidFill>
                <a:schemeClr val="tx1">
                  <a:lumMod val="65000"/>
                  <a:lumOff val="35000"/>
                </a:schemeClr>
              </a:solidFill>
              <a:latin typeface="+mn-ea"/>
              <a:sym typeface="+mn-ea"/>
            </a:endParaRPr>
          </a:p>
        </p:txBody>
      </p:sp>
      <p:sp>
        <p:nvSpPr>
          <p:cNvPr id="105000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学习动机：学生的学习动机是影响学习兴趣的重要因素，包括内在动机和外在动机。</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046" name="标题 2"/>
          <p:cNvSpPr>
            <a:spLocks noGrp="1"/>
          </p:cNvSpPr>
          <p:nvPr>
            <p:ph type="title" idx="1"/>
          </p:nvPr>
        </p:nvSpPr>
        <p:spPr/>
        <p:txBody>
          <a:bodyPr>
            <a:normAutofit fontScale="91667"/>
          </a:bodyPr>
          <a:p>
            <a:r>
              <a:rPr altLang="en-US" lang="zh-CN"/>
              <a:t>初中生学习兴趣对学习成绩的影响</a:t>
            </a:r>
            <a:endParaRPr altLang="en-US" lang="zh-CN"/>
          </a:p>
        </p:txBody>
      </p:sp>
      <p:sp>
        <p:nvSpPr>
          <p:cNvPr id="105004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5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052"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学习兴趣对学习成绩有显著影响，学习兴趣浓厚的初中生学习成绩普遍较好。</a:t>
            </a:r>
            <a:endParaRPr altLang="en-US" dirty="0" sz="2000" lang="zh-CN" spc="200">
              <a:solidFill>
                <a:schemeClr val="tx1">
                  <a:lumMod val="85000"/>
                  <a:lumOff val="15000"/>
                </a:schemeClr>
              </a:solidFill>
              <a:latin typeface="+mn-ea"/>
              <a:sym typeface="+mn-ea"/>
            </a:endParaRPr>
          </a:p>
        </p:txBody>
      </p:sp>
      <p:sp>
        <p:nvSpPr>
          <p:cNvPr id="105005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5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58"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学习兴趣可以激发学生的学习动力，提高学习积极性和主动性，进而提高学习成绩。</a:t>
            </a:r>
            <a:endParaRPr altLang="en-US" dirty="0" sz="2000" lang="zh-CN" spc="200">
              <a:solidFill>
                <a:schemeClr val="tx1">
                  <a:lumMod val="85000"/>
                  <a:lumOff val="15000"/>
                </a:schemeClr>
              </a:solidFill>
              <a:latin typeface="+mn-ea"/>
              <a:sym typeface="+mn-ea"/>
            </a:endParaRPr>
          </a:p>
        </p:txBody>
      </p:sp>
      <p:sp>
        <p:nvSpPr>
          <p:cNvPr id="105006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6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64" name="文本框 5"/>
          <p:cNvSpPr txBox="1"/>
          <p:nvPr>
            <p:custDataLst>
              <p:tags r:id="rId9"/>
            </p:custDataLst>
          </p:nvPr>
        </p:nvSpPr>
        <p:spPr>
          <a:xfrm>
            <a:off x="6349604"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初中生学习兴趣的差异会影响学习成绩的分布，学习兴趣广泛的初中生更有可能在多门课程中取得好成绩。</a:t>
            </a:r>
            <a:endParaRPr altLang="en-US" dirty="0" sz="2000" lang="zh-CN" spc="200">
              <a:solidFill>
                <a:schemeClr val="tx1">
                  <a:lumMod val="85000"/>
                  <a:lumOff val="15000"/>
                </a:schemeClr>
              </a:solidFill>
              <a:latin typeface="+mn-ea"/>
              <a:sym typeface="+mn-ea"/>
            </a:endParaRPr>
          </a:p>
        </p:txBody>
      </p:sp>
      <p:sp>
        <p:nvSpPr>
          <p:cNvPr id="105006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6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70"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教师和家长可以通过关注和培养学生的学习兴趣，提高学生的学习成绩和综合素质。</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116" name="标题 2"/>
          <p:cNvSpPr>
            <a:spLocks noGrp="1"/>
          </p:cNvSpPr>
          <p:nvPr>
            <p:ph type="title" idx="1"/>
          </p:nvPr>
        </p:nvSpPr>
        <p:spPr/>
        <p:txBody>
          <a:bodyPr>
            <a:normAutofit fontScale="91667"/>
          </a:bodyPr>
          <a:p>
            <a:r>
              <a:rPr altLang="en-US" lang="zh-CN"/>
              <a:t>提高初中生学习兴趣的策略和建议</a:t>
            </a:r>
            <a:endParaRPr altLang="en-US" lang="zh-CN"/>
          </a:p>
        </p:txBody>
      </p:sp>
      <p:sp>
        <p:nvSpPr>
          <p:cNvPr id="105011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创造良好的学习环境，提高学习氛围</a:t>
            </a:r>
            <a:endParaRPr altLang="en-US" dirty="0" sz="1200" lang="zh-CN" spc="150">
              <a:solidFill>
                <a:schemeClr val="tx1">
                  <a:lumMod val="65000"/>
                  <a:lumOff val="35000"/>
                </a:schemeClr>
              </a:solidFill>
              <a:latin typeface="+mn-ea"/>
              <a:sym typeface="+mn-ea"/>
            </a:endParaRPr>
          </a:p>
        </p:txBody>
      </p:sp>
      <p:sp>
        <p:nvSpPr>
          <p:cNvPr id="105012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增加互动性，让学生参与课堂讨论</a:t>
            </a:r>
            <a:endParaRPr altLang="en-US" dirty="0" sz="1200" lang="zh-CN" spc="150">
              <a:solidFill>
                <a:schemeClr val="tx1">
                  <a:lumMod val="65000"/>
                  <a:lumOff val="35000"/>
                </a:schemeClr>
              </a:solidFill>
              <a:latin typeface="+mn-ea"/>
              <a:sym typeface="+mn-ea"/>
            </a:endParaRPr>
          </a:p>
        </p:txBody>
      </p:sp>
      <p:sp>
        <p:nvSpPr>
          <p:cNvPr id="105012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结合实际，让学生感受到学习的实用性</a:t>
            </a:r>
            <a:endParaRPr altLang="en-US" dirty="0" sz="1200" lang="zh-CN" spc="150">
              <a:solidFill>
                <a:schemeClr val="tx1">
                  <a:lumMod val="65000"/>
                  <a:lumOff val="35000"/>
                </a:schemeClr>
              </a:solidFill>
              <a:latin typeface="+mn-ea"/>
              <a:sym typeface="+mn-ea"/>
            </a:endParaRPr>
          </a:p>
        </p:txBody>
      </p:sp>
      <p:sp>
        <p:nvSpPr>
          <p:cNvPr id="105012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鼓励和表扬，增强学生的自信心和成就感</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170" name="标题 2"/>
          <p:cNvSpPr>
            <a:spLocks noGrp="1"/>
          </p:cNvSpPr>
          <p:nvPr>
            <p:ph type="title" idx="1"/>
          </p:nvPr>
        </p:nvSpPr>
        <p:spPr/>
        <p:txBody>
          <a:bodyPr>
            <a:normAutofit fontScale="91667"/>
          </a:bodyPr>
          <a:p>
            <a:r>
              <a:rPr altLang="en-US" lang="zh-CN"/>
              <a:t>调查结论与展望</a:t>
            </a:r>
            <a:endParaRPr altLang="en-US" lang="zh-CN"/>
          </a:p>
        </p:txBody>
      </p:sp>
      <p:sp>
        <p:nvSpPr>
          <p:cNvPr id="105017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7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7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7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8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原因分析：造成这些问题的原因主要包括学习压力大、家庭教育不当、教师教学方法不当等。</a:t>
            </a:r>
            <a:endParaRPr altLang="en-US" sz="1400" lang="zh-CN" spc="150">
              <a:solidFill>
                <a:schemeClr val="tx1"/>
              </a:solidFill>
              <a:effectLst/>
              <a:latin typeface="+mn-ea"/>
              <a:sym typeface="+mn-ea"/>
            </a:endParaRPr>
          </a:p>
        </p:txBody>
      </p:sp>
      <p:sp>
        <p:nvSpPr>
          <p:cNvPr id="1050182" name="文本框 6"/>
          <p:cNvSpPr txBox="1"/>
          <p:nvPr>
            <p:custDataLst>
              <p:tags r:id="rId6"/>
            </p:custDataLst>
          </p:nvPr>
        </p:nvSpPr>
        <p:spPr>
          <a:xfrm>
            <a:off x="608400" y="1639940"/>
            <a:ext cx="3135568" cy="1414443"/>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调查结论：初中生学习兴趣调查显示，大部分学生对学习有热情，但也存在一些问题，如缺乏学习动力、对某些科目不感兴趣等。</a:t>
            </a:r>
            <a:endParaRPr altLang="en-US" dirty="0" sz="1400" lang="zh-CN" spc="150">
              <a:solidFill>
                <a:schemeClr val="tx1"/>
              </a:solidFill>
              <a:effectLst/>
              <a:latin typeface="+mn-ea"/>
              <a:sym typeface="+mn-ea"/>
            </a:endParaRPr>
          </a:p>
        </p:txBody>
      </p:sp>
      <p:sp>
        <p:nvSpPr>
          <p:cNvPr id="1050184" name="文本框 7"/>
          <p:cNvSpPr txBox="1"/>
          <p:nvPr>
            <p:custDataLst>
              <p:tags r:id="rId7"/>
            </p:custDataLst>
          </p:nvPr>
        </p:nvSpPr>
        <p:spPr>
          <a:xfrm>
            <a:off x="5830821" y="1639940"/>
            <a:ext cx="3135568" cy="1414443"/>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展望：为了提高初中生的学习兴趣，需要采取一系列措施，如减轻学习压力、改进教学方法、加强家庭教育等。</a:t>
            </a:r>
            <a:endParaRPr altLang="en-US" sz="1400" lang="zh-CN" spc="150">
              <a:solidFill>
                <a:schemeClr val="tx1"/>
              </a:solidFill>
              <a:effectLst/>
              <a:latin typeface="+mn-ea"/>
              <a:sym typeface="+mn-ea"/>
            </a:endParaRPr>
          </a:p>
        </p:txBody>
      </p:sp>
      <p:sp>
        <p:nvSpPr>
          <p:cNvPr id="1050186" name="文本框 8"/>
          <p:cNvSpPr txBox="1"/>
          <p:nvPr>
            <p:custDataLst>
              <p:tags r:id="rId8"/>
            </p:custDataLst>
          </p:nvPr>
        </p:nvSpPr>
        <p:spPr>
          <a:xfrm>
            <a:off x="8442032" y="4727038"/>
            <a:ext cx="3135568" cy="1373904"/>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结论：初中生学习兴趣调查对于提高教学质量和学生学习效果具有重要意义，需要引起重视并采取有效措施。</a:t>
            </a:r>
            <a:endParaRPr altLang="en-US" sz="1400" lang="zh-CN" spc="150">
              <a:solidFill>
                <a:schemeClr val="tx1"/>
              </a:solidFill>
              <a:effectLst/>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232" name="文本占位符 4"/>
          <p:cNvSpPr>
            <a:spLocks noGrp="1"/>
          </p:cNvSpPr>
          <p:nvPr>
            <p:ph type="body" idx="2"/>
            <p:custDataLst>
              <p:tags r:id="rId1"/>
            </p:custDataLst>
          </p:nvPr>
        </p:nvSpPr>
        <p:spPr/>
        <p:txBody>
          <a:bodyPr>
            <a:normAutofit fontScale="99286" lnSpcReduction="10000"/>
          </a:bodyPr>
          <a:p>
            <a:r>
              <a:rPr altLang="en-US" lang="zh-CN"/>
              <a:t>05</a:t>
            </a:r>
            <a:endParaRPr altLang="en-US" lang="zh-CN"/>
          </a:p>
        </p:txBody>
      </p:sp>
      <p:sp>
        <p:nvSpPr>
          <p:cNvPr id="1050234" name="标题 5"/>
          <p:cNvSpPr>
            <a:spLocks noGrp="1"/>
          </p:cNvSpPr>
          <p:nvPr>
            <p:ph type="title" idx="1"/>
            <p:custDataLst>
              <p:tags r:id="rId2"/>
            </p:custDataLst>
          </p:nvPr>
        </p:nvSpPr>
        <p:spPr/>
        <p:txBody>
          <a:bodyPr/>
          <a:p>
            <a:r>
              <a:rPr altLang="en-US" lang="zh-CN"/>
              <a:t>结论与建议</a:t>
            </a:r>
            <a:endParaRPr altLang="en-US" lang="zh-CN"/>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284" name="标题 2"/>
          <p:cNvSpPr>
            <a:spLocks noGrp="1"/>
          </p:cNvSpPr>
          <p:nvPr>
            <p:ph type="title" idx="1"/>
          </p:nvPr>
        </p:nvSpPr>
        <p:spPr/>
        <p:txBody>
          <a:bodyPr>
            <a:normAutofit fontScale="94444"/>
          </a:bodyPr>
          <a:p>
            <a:r>
              <a:rPr altLang="en-US" lang="zh-CN"/>
              <a:t>总结调查结果</a:t>
            </a:r>
            <a:endParaRPr altLang="en-US" lang="zh-CN"/>
          </a:p>
        </p:txBody>
      </p:sp>
      <p:sp>
        <p:nvSpPr>
          <p:cNvPr id="105028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初中生学习兴趣调查结果显示，大部分学生对学习有浓厚的兴趣，但也有部分学生缺乏兴趣。</a:t>
            </a:r>
            <a:endParaRPr altLang="en-US" dirty="0" sz="1200" lang="zh-CN" spc="150">
              <a:solidFill>
                <a:schemeClr val="tx1">
                  <a:lumMod val="65000"/>
                  <a:lumOff val="35000"/>
                </a:schemeClr>
              </a:solidFill>
              <a:latin typeface="+mn-ea"/>
              <a:sym typeface="+mn-ea"/>
            </a:endParaRPr>
          </a:p>
        </p:txBody>
      </p:sp>
      <p:sp>
        <p:nvSpPr>
          <p:cNvPr id="105028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调查发现，影响学生学习兴趣的主要因素包括个人兴趣、学习环境、教师教学方法等。</a:t>
            </a:r>
            <a:endParaRPr altLang="en-US" dirty="0" sz="1200" lang="zh-CN" spc="150">
              <a:solidFill>
                <a:schemeClr val="tx1">
                  <a:lumMod val="65000"/>
                  <a:lumOff val="35000"/>
                </a:schemeClr>
              </a:solidFill>
              <a:latin typeface="+mn-ea"/>
              <a:sym typeface="+mn-ea"/>
            </a:endParaRPr>
          </a:p>
        </p:txBody>
      </p:sp>
      <p:sp>
        <p:nvSpPr>
          <p:cNvPr id="105029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针对调查结果，建议教师采用多样化的教学方法，营造良好的学习环境，引导学生培养学习兴趣。</a:t>
            </a:r>
            <a:endParaRPr altLang="en-US" dirty="0" sz="1200" lang="zh-CN" spc="150">
              <a:solidFill>
                <a:schemeClr val="tx1">
                  <a:lumMod val="65000"/>
                  <a:lumOff val="35000"/>
                </a:schemeClr>
              </a:solidFill>
              <a:latin typeface="+mn-ea"/>
              <a:sym typeface="+mn-ea"/>
            </a:endParaRPr>
          </a:p>
        </p:txBody>
      </p:sp>
      <p:sp>
        <p:nvSpPr>
          <p:cNvPr id="105029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家长和社会也应该关注学生的学习状况，提供支持和鼓励，帮助学生建立正确的学习态度。</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338" name="标题 2"/>
          <p:cNvSpPr>
            <a:spLocks noGrp="1"/>
          </p:cNvSpPr>
          <p:nvPr>
            <p:ph type="title" idx="1"/>
          </p:nvPr>
        </p:nvSpPr>
        <p:spPr/>
        <p:txBody>
          <a:bodyPr>
            <a:normAutofit fontScale="94444"/>
          </a:bodyPr>
          <a:p>
            <a:r>
              <a:rPr altLang="en-US" lang="zh-CN"/>
              <a:t>对教育部门的建议</a:t>
            </a:r>
            <a:endParaRPr altLang="en-US" lang="zh-CN"/>
          </a:p>
        </p:txBody>
      </p:sp>
      <p:sp>
        <p:nvSpPr>
          <p:cNvPr id="105034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4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增加初中生学习兴趣调查的频次，及时了解学生的学习状态和需求。</a:t>
            </a:r>
            <a:endParaRPr altLang="en-US" dirty="0" sz="2000" lang="zh-CN" spc="150">
              <a:solidFill>
                <a:schemeClr val="tx1">
                  <a:lumMod val="85000"/>
                  <a:lumOff val="15000"/>
                </a:schemeClr>
              </a:solidFill>
              <a:latin typeface="+mn-ea"/>
              <a:sym typeface="+mn-ea"/>
            </a:endParaRPr>
          </a:p>
        </p:txBody>
      </p:sp>
      <p:sp>
        <p:nvSpPr>
          <p:cNvPr id="105034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根据调查结果，优化课程设置和教学方式，提高教学质量和效果。</a:t>
            </a:r>
            <a:endParaRPr altLang="en-US" dirty="0" sz="2000" lang="zh-CN" spc="150">
              <a:solidFill>
                <a:schemeClr val="tx1">
                  <a:lumMod val="85000"/>
                  <a:lumOff val="15000"/>
                </a:schemeClr>
              </a:solidFill>
              <a:latin typeface="+mn-ea"/>
              <a:sym typeface="+mn-ea"/>
            </a:endParaRPr>
          </a:p>
        </p:txBody>
      </p:sp>
      <p:sp>
        <p:nvSpPr>
          <p:cNvPr id="105035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加强对学生心理健康的关注和辅导，减轻学生的学习压力和焦虑情绪。</a:t>
            </a:r>
            <a:endParaRPr altLang="en-US" dirty="0" sz="2000" lang="zh-CN" spc="150">
              <a:solidFill>
                <a:schemeClr val="tx1">
                  <a:lumMod val="85000"/>
                  <a:lumOff val="15000"/>
                </a:schemeClr>
              </a:solidFill>
              <a:latin typeface="+mn-ea"/>
              <a:sym typeface="+mn-ea"/>
            </a:endParaRPr>
          </a:p>
        </p:txBody>
      </p:sp>
      <p:sp>
        <p:nvSpPr>
          <p:cNvPr id="105035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鼓励学校与家长、社区等多方合作，共同促进学生的学习成长。</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408" name="标题 2"/>
          <p:cNvSpPr>
            <a:spLocks noGrp="1"/>
          </p:cNvSpPr>
          <p:nvPr>
            <p:ph type="title" idx="1"/>
          </p:nvPr>
        </p:nvSpPr>
        <p:spPr/>
        <p:txBody>
          <a:bodyPr>
            <a:normAutofit fontScale="94444"/>
          </a:bodyPr>
          <a:p>
            <a:r>
              <a:rPr altLang="en-US" lang="zh-CN"/>
              <a:t>对学校的建议</a:t>
            </a:r>
            <a:endParaRPr altLang="en-US" lang="zh-CN"/>
          </a:p>
        </p:txBody>
      </p:sp>
      <p:sp>
        <p:nvSpPr>
          <p:cNvPr id="105041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加强师生互动，建立良好的师生关系</a:t>
            </a:r>
            <a:endParaRPr altLang="zh-CN" dirty="0" lang="en-US">
              <a:solidFill>
                <a:schemeClr val="dk1">
                  <a:lumMod val="80000"/>
                  <a:lumOff val="20000"/>
                </a:schemeClr>
              </a:solidFill>
              <a:latin typeface="+mn-ea"/>
              <a:sym typeface="+mn-ea"/>
            </a:endParaRPr>
          </a:p>
        </p:txBody>
      </p:sp>
      <p:sp>
        <p:nvSpPr>
          <p:cNvPr id="105041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2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2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2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增加课外活动，提高学生学习兴趣</a:t>
            </a:r>
            <a:endParaRPr altLang="en-US" dirty="0" lang="zh-CN">
              <a:solidFill>
                <a:schemeClr val="dk1">
                  <a:lumMod val="80000"/>
                  <a:lumOff val="20000"/>
                </a:schemeClr>
              </a:solidFill>
              <a:latin typeface="+mn-ea"/>
              <a:sym typeface="+mn-ea"/>
            </a:endParaRPr>
          </a:p>
        </p:txBody>
      </p:sp>
      <p:sp>
        <p:nvSpPr>
          <p:cNvPr id="105042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2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3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3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优化课程设置，满足学生个性化需求</a:t>
            </a:r>
            <a:endParaRPr altLang="en-US" dirty="0" lang="zh-CN">
              <a:solidFill>
                <a:schemeClr val="dk1">
                  <a:lumMod val="80000"/>
                  <a:lumOff val="20000"/>
                </a:schemeClr>
              </a:solidFill>
              <a:latin typeface="+mn-ea"/>
              <a:sym typeface="+mn-ea"/>
            </a:endParaRPr>
          </a:p>
        </p:txBody>
      </p:sp>
      <p:sp>
        <p:nvSpPr>
          <p:cNvPr id="105043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3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3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4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提供多元化的学习资源和学习方式</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486" name="标题 2"/>
          <p:cNvSpPr>
            <a:spLocks noGrp="1"/>
          </p:cNvSpPr>
          <p:nvPr>
            <p:ph type="title" idx="1"/>
          </p:nvPr>
        </p:nvSpPr>
        <p:spPr/>
        <p:txBody>
          <a:bodyPr>
            <a:normAutofit fontScale="94444"/>
          </a:bodyPr>
          <a:p>
            <a:r>
              <a:rPr altLang="en-US" lang="zh-CN"/>
              <a:t>对家长和教师的建议</a:t>
            </a:r>
            <a:endParaRPr altLang="en-US" lang="zh-CN"/>
          </a:p>
        </p:txBody>
      </p:sp>
      <p:sp>
        <p:nvSpPr>
          <p:cNvPr id="1050488" name="正文"/>
          <p:cNvSpPr txBox="1"/>
          <p:nvPr>
            <p:custDataLst>
              <p:tags r:id="rId1"/>
            </p:custDataLst>
          </p:nvPr>
        </p:nvSpPr>
        <p:spPr>
          <a:xfrm>
            <a:off x="3520105" y="2008917"/>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家长应该关注孩子的学习兴趣，鼓励他们尝试不同的学科和活动，以发现和发展他们的特长和爱好。</a:t>
            </a:r>
            <a:endParaRPr altLang="en-US" dirty="0" sz="1200" lang="zh-CN" spc="150">
              <a:solidFill>
                <a:schemeClr val="tx1">
                  <a:lumMod val="65000"/>
                  <a:lumOff val="35000"/>
                </a:schemeClr>
              </a:solidFill>
              <a:latin typeface="+mn-ea"/>
              <a:sym typeface="+mn-ea"/>
            </a:endParaRPr>
          </a:p>
        </p:txBody>
      </p:sp>
      <p:sp>
        <p:nvSpPr>
          <p:cNvPr id="1050490" name="标题"/>
          <p:cNvSpPr txBox="1"/>
          <p:nvPr>
            <p:custDataLst>
              <p:tags r:id="rId2"/>
            </p:custDataLst>
          </p:nvPr>
        </p:nvSpPr>
        <p:spPr>
          <a:xfrm>
            <a:off x="3520105" y="1490400"/>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0492" name="正文"/>
          <p:cNvSpPr txBox="1"/>
          <p:nvPr>
            <p:custDataLst>
              <p:tags r:id="rId3"/>
            </p:custDataLst>
          </p:nvPr>
        </p:nvSpPr>
        <p:spPr>
          <a:xfrm>
            <a:off x="3520105" y="3213321"/>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教师需要注重培养学生的学习兴趣和自主学习能力，采用多样化的教学方式和手段，激发学生的学习动力和创造力。</a:t>
            </a:r>
            <a:endParaRPr altLang="en-US" dirty="0" sz="1200" lang="zh-CN" spc="150">
              <a:solidFill>
                <a:schemeClr val="tx1">
                  <a:lumMod val="65000"/>
                  <a:lumOff val="35000"/>
                </a:schemeClr>
              </a:solidFill>
              <a:latin typeface="+mn-ea"/>
              <a:sym typeface="+mn-ea"/>
            </a:endParaRPr>
          </a:p>
        </p:txBody>
      </p:sp>
      <p:sp>
        <p:nvSpPr>
          <p:cNvPr id="1050494" name="标题"/>
          <p:cNvSpPr txBox="1"/>
          <p:nvPr>
            <p:custDataLst>
              <p:tags r:id="rId4"/>
            </p:custDataLst>
          </p:nvPr>
        </p:nvSpPr>
        <p:spPr>
          <a:xfrm>
            <a:off x="3520105" y="2694804"/>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0496" name="正文"/>
          <p:cNvSpPr txBox="1"/>
          <p:nvPr>
            <p:custDataLst>
              <p:tags r:id="rId5"/>
            </p:custDataLst>
          </p:nvPr>
        </p:nvSpPr>
        <p:spPr>
          <a:xfrm>
            <a:off x="3520105" y="4417725"/>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家长和教师需要与孩子建立良好的沟通和信任关系，了解他们的学习需求和困难，提供必要的支持和帮助。</a:t>
            </a:r>
            <a:endParaRPr altLang="en-US" dirty="0" sz="1200" lang="zh-CN" spc="150">
              <a:solidFill>
                <a:schemeClr val="tx1">
                  <a:lumMod val="65000"/>
                  <a:lumOff val="35000"/>
                </a:schemeClr>
              </a:solidFill>
              <a:latin typeface="+mn-ea"/>
              <a:sym typeface="+mn-ea"/>
            </a:endParaRPr>
          </a:p>
        </p:txBody>
      </p:sp>
      <p:sp>
        <p:nvSpPr>
          <p:cNvPr id="1050498" name="标题"/>
          <p:cNvSpPr txBox="1"/>
          <p:nvPr>
            <p:custDataLst>
              <p:tags r:id="rId6"/>
            </p:custDataLst>
          </p:nvPr>
        </p:nvSpPr>
        <p:spPr>
          <a:xfrm>
            <a:off x="3520105" y="3899208"/>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0500" name="正文"/>
          <p:cNvSpPr txBox="1"/>
          <p:nvPr>
            <p:custDataLst>
              <p:tags r:id="rId7"/>
            </p:custDataLst>
          </p:nvPr>
        </p:nvSpPr>
        <p:spPr>
          <a:xfrm>
            <a:off x="3520105" y="5622128"/>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家长和教师需要引导孩子树立正确的学习观念和态度，培养他们的责任感和自主性，促进他们的全面发展。</a:t>
            </a:r>
            <a:endParaRPr altLang="en-US" dirty="0" sz="1200" lang="zh-CN" spc="150">
              <a:solidFill>
                <a:schemeClr val="tx1">
                  <a:lumMod val="65000"/>
                  <a:lumOff val="35000"/>
                </a:schemeClr>
              </a:solidFill>
              <a:latin typeface="+mn-ea"/>
              <a:sym typeface="+mn-ea"/>
            </a:endParaRPr>
          </a:p>
        </p:txBody>
      </p:sp>
      <p:sp>
        <p:nvSpPr>
          <p:cNvPr id="1050502" name="标题"/>
          <p:cNvSpPr txBox="1"/>
          <p:nvPr>
            <p:custDataLst>
              <p:tags r:id="rId8"/>
            </p:custDataLst>
          </p:nvPr>
        </p:nvSpPr>
        <p:spPr>
          <a:xfrm>
            <a:off x="3520105" y="5103611"/>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548" name="文本占位符 4"/>
          <p:cNvSpPr>
            <a:spLocks noGrp="1"/>
          </p:cNvSpPr>
          <p:nvPr>
            <p:ph type="body" idx="2"/>
            <p:custDataLst>
              <p:tags r:id="rId1"/>
            </p:custDataLst>
          </p:nvPr>
        </p:nvSpPr>
        <p:spPr/>
        <p:txBody>
          <a:bodyPr/>
          <a:p>
            <a:r>
              <a:rPr altLang="en-US" lang="zh-CN"/>
              <a:t>汇报人：</a:t>
            </a:r>
            <a:r>
              <a:rPr altLang="zh-CN" lang="en-US"/>
              <a:t>xxx</a:t>
            </a:r>
            <a:endParaRPr altLang="en-US" lang="zh-CN"/>
          </a:p>
        </p:txBody>
      </p:sp>
      <p:sp>
        <p:nvSpPr>
          <p:cNvPr id="1050550" name="标题 5"/>
          <p:cNvSpPr>
            <a:spLocks noGrp="1"/>
          </p:cNvSpPr>
          <p:nvPr>
            <p:ph type="title" idx="1"/>
            <p:custDataLst>
              <p:tags r:id="rId2"/>
            </p:custDataLst>
          </p:nvPr>
        </p:nvSpPr>
        <p:spPr/>
        <p:txBody>
          <a:bodyPr>
            <a:normAutofit fontScale="97727"/>
          </a:bodyPr>
          <a:p>
            <a:r>
              <a:rPr altLang="en-US" lang="zh-CN"/>
              <a:t>感谢您的观看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Lst>
</file>

<file path=ppt/tags/tag7.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BEAUTIFY_FLAG" val="#wm#"/>
  <p:tag name="KSO_WM_UNIT_CONTENT_GROUP_TYPE" val="titlestyle"/>
  <p:tag name="KSO_WM_UNIT_TYPE" val="i"/>
  <p:tag name="KSO_WM_UNIT_INDEX" val="3"/>
</p:tagLst>
</file>

<file path=ppt/tags/tag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4.xml><?xml version="1.0" encoding="utf-8"?>
<p:tagLst xmlns:p="http://schemas.openxmlformats.org/presentationml/2006/main">
  <p:tag name="KSO_WM_UNIT_ISCONTENTSTITLE" val="0"/>
  <p:tag name="KSO_WM_UNIT_ISNUMDGMTITLE" val="0"/>
  <p:tag name="KSO_WM_UNIT_PRESET_TEXT" val="Catalog"/>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CONTENT_GROUP_TYPE" val="contentchip"/>
  <p:tag name="KSO_WM_UNIT_TYPE" val="i"/>
  <p:tag name="KSO_WM_UNIT_INDEX" val="5"/>
</p:tagLst>
</file>

<file path=ppt/tags/tag34.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5.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TYPE" val="i"/>
  <p:tag name="KSO_WM_UNIT_INDEX" val="2"/>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BEAUTIFY_FLAG" val="#wm#"/>
  <p:tag name="KSO_WM_UNIT_TYPE" val="i"/>
  <p:tag name="KSO_WM_UNIT_INDEX" val="3"/>
</p:tagLst>
</file>

<file path=ppt/tags/tag4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BEAUTIFY_FLAG" val="#wm#"/>
  <p:tag name="KSO_WM_UNIT_CONTENT_GROUP_TYPE" val="titlestyle"/>
  <p:tag name="KSO_WM_UNIT_TYPE" val="i"/>
  <p:tag name="KSO_WM_UNIT_INDEX" val="3"/>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BEAUTIFY_FLAG" val="#wm#"/>
  <p:tag name="KSO_WM_UNIT_CONTENT_GROUP_TYPE" val="titlestyle"/>
  <p:tag name="KSO_WM_UNIT_TYPE" val="i"/>
  <p:tag name="KSO_WM_UNIT_INDEX" val="3"/>
</p:tagLst>
</file>

<file path=ppt/tags/tag6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BEAUTIFY_FLAG" val="#wm#"/>
  <p:tag name="KSO_WM_UNIT_TYPE" val="i"/>
  <p:tag name="KSO_WM_UNIT_INDEX" val="3"/>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BEAUTIFY_FLAG" val="#wm#"/>
  <p:tag name="KSO_WM_UNIT_TYPE" val="i"/>
  <p:tag name="KSO_WM_UNIT_INDEX" val="2"/>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BEAUTIFY_FLAG" val="#wm#"/>
  <p:tag name="KSO_WM_UNIT_TYPE" val="i"/>
  <p:tag name="KSO_WM_UNIT_INDEX"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BEAUTIFY_FLAG" val="#wm#"/>
  <p:tag name="KSO_WM_UNIT_TYPE" val="i"/>
  <p:tag name="KSO_WM_UNIT_INDEX" val="3"/>
</p:tagLst>
</file>

<file path=ppt/tags/tag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BEAUTIFY_FLAG" val="#wm#"/>
  <p:tag name="KSO_WM_UNIT_CONTENT_GROUP_TYPE" val="titlestyle"/>
  <p:tag name="KSO_WM_UNIT_TYPE" val="i"/>
  <p:tag name="KSO_WM_UNIT_INDEX" val="3"/>
</p:tagLst>
</file>

<file path=ppt/tags/tag8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8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CONTENT_GROUP_TYPE" val="contentchip"/>
  <p:tag name="KSO_WM_UNIT_TYPE" val="i"/>
  <p:tag name="KSO_WM_UNIT_INDEX" val="2"/>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9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Lst>
</file>

<file path=ppt/tags/tag93.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BEAUTIFY_FLAG" val="#wm#"/>
  <p:tag name="KSO_WM_UNIT_CONTENT_GROUP_TYPE" val="titlestyle"/>
  <p:tag name="KSO_WM_UNIT_TYPE" val="i"/>
  <p:tag name="KSO_WM_UNIT_INDEX" val="3"/>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1"/>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1"/>
</p:tagLst>
</file>

<file path=ppt/tags/tag105.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1"/>
  <p:tag name="KSO_WM_SPECIAL_SOURCE" val="bdnull"/>
  <p:tag name="KSO_WM_TEMPLATE_THUMBS_INDEX" val="1、11"/>
</p:tagLst>
</file>

<file path=ppt/tags/tag10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1_1*f*1"/>
  <p:tag name="KSO_WM_TEMPLATE_CATEGORY" val="custom"/>
  <p:tag name="KSO_WM_TEMPLATE_INDEX" val="20230301"/>
  <p:tag name="KSO_WM_UNIT_LAYERLEVEL" val="1"/>
  <p:tag name="KSO_WM_TAG_VERSION" val="1.0"/>
  <p:tag name="KSO_WM_BEAUTIFY_FLAG" val="#wm#"/>
  <p:tag name="KSO_WM_UNIT_PRESET_TEXT" val="汇报人：WPS"/>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1_1*a*1"/>
  <p:tag name="KSO_WM_TEMPLATE_CATEGORY" val="custom"/>
  <p:tag name="KSO_WM_TEMPLATE_INDEX" val="20230301"/>
  <p:tag name="KSO_WM_UNIT_LAYERLEVEL" val="1"/>
  <p:tag name="KSO_WM_TAG_VERSION" val="1.0"/>
  <p:tag name="KSO_WM_BEAUTIFY_FLAG" val="#wm#"/>
  <p:tag name="KSO_WM_UNIT_CONTENT_GROUP_TYPE" val="contentchip"/>
  <p:tag name="KSO_WM_UNIT_PRESET_TEXT" val="添加文档标题"/>
</p:tagLst>
</file>

<file path=ppt/tags/tag10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1_1*b*1"/>
  <p:tag name="KSO_WM_TEMPLATE_CATEGORY" val="custom"/>
  <p:tag name="KSO_WM_TEMPLATE_INDEX" val="20230301"/>
  <p:tag name="KSO_WM_UNIT_LAYERLEVEL" val="1"/>
  <p:tag name="KSO_WM_TAG_VERSION" val="1.0"/>
  <p:tag name="KSO_WM_BEAUTIFY_FLAG" val="#wm#"/>
  <p:tag name="KSO_WM_UNIT_CONTENT_GROUP_TYPE" val="contentchip"/>
  <p:tag name="KSO_WM_UNIT_PRESET_TEXT" val="单击此处添加副标题"/>
</p:tagLst>
</file>

<file path=ppt/tags/tag109.xml><?xml version="1.0" encoding="utf-8"?>
<p:tagLst xmlns:p="http://schemas.openxmlformats.org/presentationml/2006/main">
  <p:tag name="KSO_WM_SLIDE_ID" val="custom20230301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301"/>
  <p:tag name="KSO_WM_SLIDE_TYPE" val="title"/>
  <p:tag name="KSO_WM_SLIDE_SUBTYPE" val="pureTxt"/>
  <p:tag name="KSO_WM_SLIDE_LAYOUT" val="a_b_f"/>
  <p:tag name="KSO_WM_SLIDE_LAYOUT_CNT" val="1_1_1"/>
  <p:tag name="KSO_WM_SPECIAL_SOURCE" val="bdnull"/>
  <p:tag name="KSO_WM_TEMPLATE_THUMBS_INDEX" val="1、11"/>
  <p:tag name="KSO_WM_SLIDE_CONTENT_AREA" val="{&quot;left&quot;:&quot;16.65&quot;,&quot;top&quot;:&quot;120.25&quot;,&quot;width&quot;:&quot;708.25&quot;,&quot;height&quot;:&quot;249.75&quot;}"/>
</p:tagLst>
</file>

<file path=ppt/tags/tag110.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1_5*b*1"/>
  <p:tag name="KSO_WM_TEMPLATE_CATEGORY" val="custom"/>
  <p:tag name="KSO_WM_TEMPLATE_INDEX" val="20230301"/>
  <p:tag name="KSO_WM_UNIT_LAYERLEVEL" val="1"/>
  <p:tag name="KSO_WM_TAG_VERSION" val="1.0"/>
  <p:tag name="KSO_WM_BEAUTIFY_FLAG" val="#wm#"/>
  <p:tag name="KSO_WM_DIAGRAM_GROUP_CODE" val="l1-1"/>
  <p:tag name="KSO_WM_UNIT_PRESET_TEXT" val="Catalog"/>
</p:tagLst>
</file>

<file path=ppt/tags/tag111.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1_5*a*1"/>
  <p:tag name="KSO_WM_TEMPLATE_CATEGORY" val="custom"/>
  <p:tag name="KSO_WM_TEMPLATE_INDEX" val="20230301"/>
  <p:tag name="KSO_WM_UNIT_LAYERLEVEL" val="1"/>
  <p:tag name="KSO_WM_TAG_VERSION" val="1.0"/>
  <p:tag name="KSO_WM_BEAUTIFY_FLAG" val="#wm#"/>
  <p:tag name="KSO_WM_DIAGRAM_GROUP_CODE" val="l1-1"/>
  <p:tag name="KSO_WM_UNIT_PRESET_TEXT" val="目录"/>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301_5*l_h_i*1_1_1"/>
  <p:tag name="KSO_WM_TEMPLATE_CATEGORY" val="custom"/>
  <p:tag name="KSO_WM_TEMPLATE_INDEX" val="20230301"/>
  <p:tag name="KSO_WM_UNIT_LAYERLEVEL" val="1_1_1"/>
  <p:tag name="KSO_WM_TAG_VERSION" val="1.0"/>
  <p:tag name="KSO_WM_BEAUTIFY_FLAG" val="#wm#"/>
  <p:tag name="KSO_WM_DIAGRAM_GROUP_CODE" val="l1-1"/>
  <p:tag name="KSO_WM_DIAGRAM_VERSION" val="3"/>
  <p:tag name="KSO_WM_UNIT_PRESET_TEXT" val="01"/>
  <p:tag name="KSO_WM_DIAGRAM_MAX_ITEMCNT" val="8"/>
  <p:tag name="KSO_WM_DIAGRAM_MIN_ITEMCNT" val="2"/>
  <p:tag name="KSO_WM_DIAGRAM_VIRTUALLY_FRAME" val="{&quot;height&quot;:341.75,&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1"/>
  <p:tag name="KSO_WM_UNIT_LAYERLEVEL" val="1_1_1"/>
  <p:tag name="KSO_WM_TAG_VERSION" val="1.0"/>
  <p:tag name="KSO_WM_BEAUTIFY_FLAG" val="#wm#"/>
  <p:tag name="KSO_WM_DIAGRAM_GROUP_CODE" val="l1-1"/>
  <p:tag name="KSO_WM_UNIT_VALUE" val="24"/>
  <p:tag name="KSO_WM_UNIT_TYPE" val="l_h_a"/>
  <p:tag name="KSO_WM_UNIT_ID" val="custom20230301_5*l_h_a*1_1_1"/>
  <p:tag name="KSO_WM_DIAGRAM_VERSION" val="3"/>
  <p:tag name="KSO_WM_UNIT_PRESET_TEXT" val="单击此处 添加目录标题"/>
  <p:tag name="KSO_WM_DIAGRAM_MAX_ITEMCNT" val="8"/>
  <p:tag name="KSO_WM_DIAGRAM_MIN_ITEMCNT" val="2"/>
  <p:tag name="KSO_WM_DIAGRAM_VIRTUALLY_FRAME" val="{&quot;height&quot;:341.75,&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301_5*l_h_i*1_1_2"/>
  <p:tag name="KSO_WM_TEMPLATE_CATEGORY" val="custom"/>
  <p:tag name="KSO_WM_TEMPLATE_INDEX" val="20230301"/>
  <p:tag name="KSO_WM_UNIT_LAYERLEVEL" val="1_1_1"/>
  <p:tag name="KSO_WM_TAG_VERSION" val="1.0"/>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341.75,&quot;width&quot;:858.6}"/>
  <p:tag name="KSO_WM_DIAGRAM_COLOR_MATCH_VALUE" val="{&quot;shape&quot;:{&quot;fill&quot;:{&quot;type&quot;:0},&quot;glow&quot;:{&quot;colorType&quot;:0},&quot;line&quot;:{&quot;solidLine&quot;:{&quot;brightness&quot;:0,&quot;colorType&quot;:1,&quot;foreColorIndex&quot;:10,&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301_5*l_h_i*1_2_1"/>
  <p:tag name="KSO_WM_TEMPLATE_CATEGORY" val="custom"/>
  <p:tag name="KSO_WM_TEMPLATE_INDEX" val="20230301"/>
  <p:tag name="KSO_WM_UNIT_LAYERLEVEL" val="1_1_1"/>
  <p:tag name="KSO_WM_TAG_VERSION" val="1.0"/>
  <p:tag name="KSO_WM_BEAUTIFY_FLAG" val="#wm#"/>
  <p:tag name="KSO_WM_DIAGRAM_GROUP_CODE" val="l1-1"/>
  <p:tag name="KSO_WM_DIAGRAM_VERSION" val="3"/>
  <p:tag name="KSO_WM_UNIT_PRESET_TEXT" val="02"/>
  <p:tag name="KSO_WM_DIAGRAM_MAX_ITEMCNT" val="8"/>
  <p:tag name="KSO_WM_DIAGRAM_MIN_ITEMCNT" val="2"/>
  <p:tag name="KSO_WM_DIAGRAM_VIRTUALLY_FRAME" val="{&quot;height&quot;:341.75,&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1"/>
  <p:tag name="KSO_WM_UNIT_LAYERLEVEL" val="1_1_1"/>
  <p:tag name="KSO_WM_TAG_VERSION" val="1.0"/>
  <p:tag name="KSO_WM_BEAUTIFY_FLAG" val="#wm#"/>
  <p:tag name="KSO_WM_DIAGRAM_GROUP_CODE" val="l1-1"/>
  <p:tag name="KSO_WM_UNIT_VALUE" val="24"/>
  <p:tag name="KSO_WM_UNIT_TYPE" val="l_h_a"/>
  <p:tag name="KSO_WM_UNIT_ID" val="custom20230301_5*l_h_a*1_2_1"/>
  <p:tag name="KSO_WM_DIAGRAM_VERSION" val="3"/>
  <p:tag name="KSO_WM_UNIT_PRESET_TEXT" val="单击此处 添加目录标题"/>
  <p:tag name="KSO_WM_DIAGRAM_MAX_ITEMCNT" val="8"/>
  <p:tag name="KSO_WM_DIAGRAM_MIN_ITEMCNT" val="2"/>
  <p:tag name="KSO_WM_DIAGRAM_VIRTUALLY_FRAME" val="{&quot;height&quot;:341.75,&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301_5*l_h_i*1_2_2"/>
  <p:tag name="KSO_WM_TEMPLATE_CATEGORY" val="custom"/>
  <p:tag name="KSO_WM_TEMPLATE_INDEX" val="20230301"/>
  <p:tag name="KSO_WM_UNIT_LAYERLEVEL" val="1_1_1"/>
  <p:tag name="KSO_WM_TAG_VERSION" val="1.0"/>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341.75,&quot;width&quot;:858.6}"/>
  <p:tag name="KSO_WM_DIAGRAM_COLOR_MATCH_VALUE" val="{&quot;shape&quot;:{&quot;fill&quot;:{&quot;type&quot;:0},&quot;glow&quot;:{&quot;colorType&quot;:0},&quot;line&quot;:{&quot;solidLine&quot;:{&quot;brightness&quot;:0,&quot;colorType&quot;:1,&quot;foreColorIndex&quot;:10,&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301_5*l_h_i*1_3_1"/>
  <p:tag name="KSO_WM_TEMPLATE_CATEGORY" val="custom"/>
  <p:tag name="KSO_WM_TEMPLATE_INDEX" val="20230301"/>
  <p:tag name="KSO_WM_UNIT_LAYERLEVEL" val="1_1_1"/>
  <p:tag name="KSO_WM_TAG_VERSION" val="1.0"/>
  <p:tag name="KSO_WM_BEAUTIFY_FLAG" val="#wm#"/>
  <p:tag name="KSO_WM_DIAGRAM_GROUP_CODE" val="l1-1"/>
  <p:tag name="KSO_WM_DIAGRAM_VERSION" val="3"/>
  <p:tag name="KSO_WM_UNIT_PRESET_TEXT" val="03"/>
  <p:tag name="KSO_WM_DIAGRAM_MAX_ITEMCNT" val="8"/>
  <p:tag name="KSO_WM_DIAGRAM_MIN_ITEMCNT" val="2"/>
  <p:tag name="KSO_WM_DIAGRAM_VIRTUALLY_FRAME" val="{&quot;height&quot;:341.75,&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1"/>
  <p:tag name="KSO_WM_UNIT_LAYERLEVEL" val="1_1_1"/>
  <p:tag name="KSO_WM_TAG_VERSION" val="1.0"/>
  <p:tag name="KSO_WM_BEAUTIFY_FLAG" val="#wm#"/>
  <p:tag name="KSO_WM_DIAGRAM_GROUP_CODE" val="l1-1"/>
  <p:tag name="KSO_WM_UNIT_VALUE" val="24"/>
  <p:tag name="KSO_WM_UNIT_TYPE" val="l_h_a"/>
  <p:tag name="KSO_WM_UNIT_ID" val="custom20230301_5*l_h_a*1_3_1"/>
  <p:tag name="KSO_WM_DIAGRAM_VERSION" val="3"/>
  <p:tag name="KSO_WM_UNIT_PRESET_TEXT" val="单击此处 添加目录标题"/>
  <p:tag name="KSO_WM_DIAGRAM_MAX_ITEMCNT" val="8"/>
  <p:tag name="KSO_WM_DIAGRAM_MIN_ITEMCNT" val="2"/>
  <p:tag name="KSO_WM_DIAGRAM_VIRTUALLY_FRAME" val="{&quot;height&quot;:341.75,&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301_5*l_h_i*1_3_2"/>
  <p:tag name="KSO_WM_TEMPLATE_CATEGORY" val="custom"/>
  <p:tag name="KSO_WM_TEMPLATE_INDEX" val="20230301"/>
  <p:tag name="KSO_WM_UNIT_LAYERLEVEL" val="1_1_1"/>
  <p:tag name="KSO_WM_TAG_VERSION" val="1.0"/>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341.75,&quot;width&quot;:858.6}"/>
  <p:tag name="KSO_WM_DIAGRAM_COLOR_MATCH_VALUE" val="{&quot;shape&quot;:{&quot;fill&quot;:{&quot;type&quot;:0},&quot;glow&quot;:{&quot;colorType&quot;:0},&quot;line&quot;:{&quot;solidLine&quot;:{&quot;brightness&quot;:0,&quot;colorType&quot;:1,&quot;foreColorIndex&quot;:10,&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301_5*l_h_i*1_4_1"/>
  <p:tag name="KSO_WM_TEMPLATE_CATEGORY" val="custom"/>
  <p:tag name="KSO_WM_TEMPLATE_INDEX" val="20230301"/>
  <p:tag name="KSO_WM_UNIT_LAYERLEVEL" val="1_1_1"/>
  <p:tag name="KSO_WM_TAG_VERSION" val="1.0"/>
  <p:tag name="KSO_WM_BEAUTIFY_FLAG" val="#wm#"/>
  <p:tag name="KSO_WM_DIAGRAM_GROUP_CODE" val="l1-1"/>
  <p:tag name="KSO_WM_DIAGRAM_VERSION" val="3"/>
  <p:tag name="KSO_WM_UNIT_PRESET_TEXT" val="04"/>
  <p:tag name="KSO_WM_DIAGRAM_MAX_ITEMCNT" val="8"/>
  <p:tag name="KSO_WM_DIAGRAM_MIN_ITEMCNT" val="2"/>
  <p:tag name="KSO_WM_DIAGRAM_VIRTUALLY_FRAME" val="{&quot;height&quot;:341.75,&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1"/>
  <p:tag name="KSO_WM_UNIT_LAYERLEVEL" val="1_1_1"/>
  <p:tag name="KSO_WM_TAG_VERSION" val="1.0"/>
  <p:tag name="KSO_WM_BEAUTIFY_FLAG" val="#wm#"/>
  <p:tag name="KSO_WM_DIAGRAM_GROUP_CODE" val="l1-1"/>
  <p:tag name="KSO_WM_UNIT_VALUE" val="24"/>
  <p:tag name="KSO_WM_UNIT_TYPE" val="l_h_a"/>
  <p:tag name="KSO_WM_UNIT_ID" val="custom20230301_5*l_h_a*1_4_1"/>
  <p:tag name="KSO_WM_DIAGRAM_VERSION" val="3"/>
  <p:tag name="KSO_WM_UNIT_PRESET_TEXT" val="单击此处 添加目录标题"/>
  <p:tag name="KSO_WM_DIAGRAM_MAX_ITEMCNT" val="8"/>
  <p:tag name="KSO_WM_DIAGRAM_MIN_ITEMCNT" val="2"/>
  <p:tag name="KSO_WM_DIAGRAM_VIRTUALLY_FRAME" val="{&quot;height&quot;:341.75,&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301_5*l_h_i*1_4_2"/>
  <p:tag name="KSO_WM_TEMPLATE_CATEGORY" val="custom"/>
  <p:tag name="KSO_WM_TEMPLATE_INDEX" val="20230301"/>
  <p:tag name="KSO_WM_UNIT_LAYERLEVEL" val="1_1_1"/>
  <p:tag name="KSO_WM_TAG_VERSION" val="1.0"/>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341.75,&quot;width&quot;:858.6}"/>
  <p:tag name="KSO_WM_DIAGRAM_COLOR_MATCH_VALUE" val="{&quot;shape&quot;:{&quot;fill&quot;:{&quot;type&quot;:0},&quot;glow&quot;:{&quot;colorType&quot;:0},&quot;line&quot;:{&quot;solidLine&quot;:{&quot;brightness&quot;:0,&quot;colorType&quot;:1,&quot;foreColorIndex&quot;:10,&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301_5*l_h_i*1_5_1"/>
  <p:tag name="KSO_WM_TEMPLATE_CATEGORY" val="custom"/>
  <p:tag name="KSO_WM_TEMPLATE_INDEX" val="20230301"/>
  <p:tag name="KSO_WM_UNIT_LAYERLEVEL" val="1_1_1"/>
  <p:tag name="KSO_WM_TAG_VERSION" val="1.0"/>
  <p:tag name="KSO_WM_BEAUTIFY_FLAG" val="#wm#"/>
  <p:tag name="KSO_WM_DIAGRAM_GROUP_CODE" val="l1-1"/>
  <p:tag name="KSO_WM_DIAGRAM_VERSION" val="3"/>
  <p:tag name="KSO_WM_UNIT_PRESET_TEXT" val="05"/>
  <p:tag name="KSO_WM_DIAGRAM_MAX_ITEMCNT" val="8"/>
  <p:tag name="KSO_WM_DIAGRAM_MIN_ITEMCNT" val="2"/>
  <p:tag name="KSO_WM_DIAGRAM_VIRTUALLY_FRAME" val="{&quot;height&quot;:341.75,&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1"/>
  <p:tag name="KSO_WM_UNIT_LAYERLEVEL" val="1_1_1"/>
  <p:tag name="KSO_WM_TAG_VERSION" val="1.0"/>
  <p:tag name="KSO_WM_BEAUTIFY_FLAG" val="#wm#"/>
  <p:tag name="KSO_WM_DIAGRAM_GROUP_CODE" val="l1-1"/>
  <p:tag name="KSO_WM_UNIT_VALUE" val="24"/>
  <p:tag name="KSO_WM_UNIT_TYPE" val="l_h_a"/>
  <p:tag name="KSO_WM_UNIT_ID" val="custom20230301_5*l_h_a*1_5_1"/>
  <p:tag name="KSO_WM_DIAGRAM_VERSION" val="3"/>
  <p:tag name="KSO_WM_UNIT_PRESET_TEXT" val="单击此处 添加目录标题"/>
  <p:tag name="KSO_WM_DIAGRAM_MAX_ITEMCNT" val="8"/>
  <p:tag name="KSO_WM_DIAGRAM_MIN_ITEMCNT" val="2"/>
  <p:tag name="KSO_WM_DIAGRAM_VIRTUALLY_FRAME" val="{&quot;height&quot;:341.75,&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301_5*l_h_i*1_5_2"/>
  <p:tag name="KSO_WM_TEMPLATE_CATEGORY" val="custom"/>
  <p:tag name="KSO_WM_TEMPLATE_INDEX" val="20230301"/>
  <p:tag name="KSO_WM_UNIT_LAYERLEVEL" val="1_1_1"/>
  <p:tag name="KSO_WM_TAG_VERSION" val="1.0"/>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341.75,&quot;width&quot;:858.6}"/>
  <p:tag name="KSO_WM_DIAGRAM_COLOR_MATCH_VALUE" val="{&quot;shape&quot;:{&quot;fill&quot;:{&quot;type&quot;:0},&quot;glow&quot;:{&quot;colorType&quot;:0},&quot;line&quot;:{&quot;solidLine&quot;:{&quot;brightness&quot;:0,&quot;colorType&quot;:1,&quot;foreColorIndex&quot;:10,&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SLIDE_ID" val="custom20230301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30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2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1_9*e*1"/>
  <p:tag name="KSO_WM_TEMPLATE_CATEGORY" val="custom"/>
  <p:tag name="KSO_WM_TEMPLATE_INDEX" val="20230301"/>
  <p:tag name="KSO_WM_UNIT_LAYERLEVEL" val="1"/>
  <p:tag name="KSO_WM_TAG_VERSION" val="1.0"/>
  <p:tag name="KSO_WM_BEAUTIFY_FLAG" val="#wm#"/>
  <p:tag name="KSO_WM_UNIT_CONTENT_GROUP_TYPE" val="contentchip"/>
  <p:tag name="KSO_WM_UNIT_PRESET_TEXT" val="01"/>
</p:tagLst>
</file>

<file path=ppt/tags/tag12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1_9*a*1"/>
  <p:tag name="KSO_WM_TEMPLATE_CATEGORY" val="custom"/>
  <p:tag name="KSO_WM_TEMPLATE_INDEX" val="20230301"/>
  <p:tag name="KSO_WM_UNIT_LAYERLEVEL" val="1"/>
  <p:tag name="KSO_WM_TAG_VERSION" val="1.0"/>
  <p:tag name="KSO_WM_BEAUTIFY_FLAG" val="#wm#"/>
  <p:tag name="KSO_WM_UNIT_CONTENT_GROUP_TYPE" val="contentchip"/>
  <p:tag name="KSO_WM_UNIT_PRESET_TEXT" val="添加章节标题"/>
</p:tagLst>
</file>

<file path=ppt/tags/tag130.xml><?xml version="1.0" encoding="utf-8"?>
<p:tagLst xmlns:p="http://schemas.openxmlformats.org/presentationml/2006/main">
  <p:tag name="KSO_WM_SPECIAL_SOURCE" val="bdnull"/>
  <p:tag name="KSO_WM_SLIDE_ID" val="custom20230301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1"/>
  <p:tag name="KSO_WM_SLIDE_LAYOUT" val="a_e"/>
  <p:tag name="KSO_WM_SLIDE_LAYOUT_CNT" val="1_1"/>
  <p:tag name="KSO_WM_SLIDE_TYPE" val="sectionTitle"/>
  <p:tag name="KSO_WM_SLIDE_SUBTYPE" val="pureTxt"/>
  <p:tag name="KSO_WM_SLIDE_CONTENT_AREA" val="{&quot;left&quot;:&quot;384.2182&quot;,&quot;top&quot;:&quot;108&quot;,&quot;width&quot;:&quot;547.3318&quot;,&quot;height&quot;:&quot;319.6&quot;}"/>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1_9*e*1"/>
  <p:tag name="KSO_WM_TEMPLATE_CATEGORY" val="custom"/>
  <p:tag name="KSO_WM_TEMPLATE_INDEX" val="20230301"/>
  <p:tag name="KSO_WM_UNIT_LAYERLEVEL" val="1"/>
  <p:tag name="KSO_WM_TAG_VERSION" val="1.0"/>
  <p:tag name="KSO_WM_BEAUTIFY_FLAG" val="#wm#"/>
  <p:tag name="KSO_WM_UNIT_CONTENT_GROUP_TYPE" val="contentchip"/>
  <p:tag name="KSO_WM_UNIT_PRESET_TEXT" val="02"/>
</p:tagLst>
</file>

<file path=ppt/tags/tag1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1_9*a*1"/>
  <p:tag name="KSO_WM_TEMPLATE_CATEGORY" val="custom"/>
  <p:tag name="KSO_WM_TEMPLATE_INDEX" val="20230301"/>
  <p:tag name="KSO_WM_UNIT_LAYERLEVEL" val="1"/>
  <p:tag name="KSO_WM_TAG_VERSION" val="1.0"/>
  <p:tag name="KSO_WM_BEAUTIFY_FLAG" val="#wm#"/>
  <p:tag name="KSO_WM_UNIT_CONTENT_GROUP_TYPE" val="contentchip"/>
  <p:tag name="KSO_WM_UNIT_PRESET_TEXT" val="添加章节标题"/>
</p:tagLst>
</file>

<file path=ppt/tags/tag179.xml><?xml version="1.0" encoding="utf-8"?>
<p:tagLst xmlns:p="http://schemas.openxmlformats.org/presentationml/2006/main">
  <p:tag name="KSO_WM_SPECIAL_SOURCE" val="bdnull"/>
  <p:tag name="KSO_WM_SLIDE_ID" val="custom20230301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1"/>
  <p:tag name="KSO_WM_SLIDE_LAYOUT" val="a_e"/>
  <p:tag name="KSO_WM_SLIDE_LAYOUT_CNT" val="1_1"/>
  <p:tag name="KSO_WM_SLIDE_TYPE" val="sectionTitle"/>
  <p:tag name="KSO_WM_SLIDE_SUBTYPE" val="pureTxt"/>
  <p:tag name="KSO_WM_SLIDE_CONTENT_AREA" val="{&quot;left&quot;:&quot;384.2182&quot;,&quot;top&quot;:&quot;108&quot;,&quot;width&quot;:&quot;547.3318&quot;,&quot;height&quot;:&quot;319.6&quot;}"/>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1*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1*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1*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1*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1*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1*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1*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1*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1*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1*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1*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1*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1*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1*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1*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1*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1*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1*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1*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1*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1*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1*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1*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1*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1*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1*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1*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447_5*l_h_i*1_6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447_5*l_h_i*1_6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447_5*l_h_f*1_6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5*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447_5*l_h_i*1_5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447_5*l_h_i*1_5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47_5*l_h_f*1_5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5*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5*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5*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5*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5*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5*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5*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5*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5*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5*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5*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5*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5*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1_9*e*1"/>
  <p:tag name="KSO_WM_TEMPLATE_CATEGORY" val="custom"/>
  <p:tag name="KSO_WM_TEMPLATE_INDEX" val="20230301"/>
  <p:tag name="KSO_WM_UNIT_LAYERLEVEL" val="1"/>
  <p:tag name="KSO_WM_TAG_VERSION" val="1.0"/>
  <p:tag name="KSO_WM_BEAUTIFY_FLAG" val="#wm#"/>
  <p:tag name="KSO_WM_UNIT_CONTENT_GROUP_TYPE" val="contentchip"/>
  <p:tag name="KSO_WM_UNIT_PRESET_TEXT" val="03"/>
</p:tagLst>
</file>

<file path=ppt/tags/tag2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1_9*a*1"/>
  <p:tag name="KSO_WM_TEMPLATE_CATEGORY" val="custom"/>
  <p:tag name="KSO_WM_TEMPLATE_INDEX" val="20230301"/>
  <p:tag name="KSO_WM_UNIT_LAYERLEVEL" val="1"/>
  <p:tag name="KSO_WM_TAG_VERSION" val="1.0"/>
  <p:tag name="KSO_WM_BEAUTIFY_FLAG" val="#wm#"/>
  <p:tag name="KSO_WM_UNIT_CONTENT_GROUP_TYPE" val="contentchip"/>
  <p:tag name="KSO_WM_UNIT_PRESET_TEXT" val="添加章节标题"/>
</p:tagLst>
</file>

<file path=ppt/tags/tag274.xml><?xml version="1.0" encoding="utf-8"?>
<p:tagLst xmlns:p="http://schemas.openxmlformats.org/presentationml/2006/main">
  <p:tag name="KSO_WM_SPECIAL_SOURCE" val="bdnull"/>
  <p:tag name="KSO_WM_SLIDE_ID" val="custom20230301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1"/>
  <p:tag name="KSO_WM_SLIDE_LAYOUT" val="a_e"/>
  <p:tag name="KSO_WM_SLIDE_LAYOUT_CNT" val="1_1"/>
  <p:tag name="KSO_WM_SLIDE_TYPE" val="sectionTitle"/>
  <p:tag name="KSO_WM_SLIDE_SUBTYPE" val="pureTxt"/>
  <p:tag name="KSO_WM_SLIDE_CONTENT_AREA" val="{&quot;left&quot;:&quot;384.2182&quot;,&quot;top&quot;:&quot;108&quot;,&quot;width&quot;:&quot;547.3318&quot;,&quot;height&quot;:&quot;319.6&quot;}"/>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1_9*e*1"/>
  <p:tag name="KSO_WM_TEMPLATE_CATEGORY" val="custom"/>
  <p:tag name="KSO_WM_TEMPLATE_INDEX" val="20230301"/>
  <p:tag name="KSO_WM_UNIT_LAYERLEVEL" val="1"/>
  <p:tag name="KSO_WM_TAG_VERSION" val="1.0"/>
  <p:tag name="KSO_WM_BEAUTIFY_FLAG" val="#wm#"/>
  <p:tag name="KSO_WM_UNIT_CONTENT_GROUP_TYPE" val="contentchip"/>
  <p:tag name="KSO_WM_UNIT_PRESET_TEXT" val="04"/>
</p:tagLst>
</file>

<file path=ppt/tags/tag3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1_9*a*1"/>
  <p:tag name="KSO_WM_TEMPLATE_CATEGORY" val="custom"/>
  <p:tag name="KSO_WM_TEMPLATE_INDEX" val="20230301"/>
  <p:tag name="KSO_WM_UNIT_LAYERLEVEL" val="1"/>
  <p:tag name="KSO_WM_TAG_VERSION" val="1.0"/>
  <p:tag name="KSO_WM_BEAUTIFY_FLAG" val="#wm#"/>
  <p:tag name="KSO_WM_UNIT_CONTENT_GROUP_TYPE" val="contentchip"/>
  <p:tag name="KSO_WM_UNIT_PRESET_TEXT" val="添加章节标题"/>
</p:tagLst>
</file>

<file path=ppt/tags/tag333.xml><?xml version="1.0" encoding="utf-8"?>
<p:tagLst xmlns:p="http://schemas.openxmlformats.org/presentationml/2006/main">
  <p:tag name="KSO_WM_SPECIAL_SOURCE" val="bdnull"/>
  <p:tag name="KSO_WM_SLIDE_ID" val="custom20230301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1"/>
  <p:tag name="KSO_WM_SLIDE_LAYOUT" val="a_e"/>
  <p:tag name="KSO_WM_SLIDE_LAYOUT_CNT" val="1_1"/>
  <p:tag name="KSO_WM_SLIDE_TYPE" val="sectionTitle"/>
  <p:tag name="KSO_WM_SLIDE_SUBTYPE" val="pureTxt"/>
  <p:tag name="KSO_WM_SLIDE_CONTENT_AREA" val="{&quot;left&quot;:&quot;384.2182&quot;,&quot;top&quot;:&quot;108&quot;,&quot;width&quot;:&quot;547.3318&quot;,&quot;height&quot;:&quot;319.6&quot;}"/>
</p:tagLst>
</file>

<file path=ppt/tags/tag3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1_9*e*1"/>
  <p:tag name="KSO_WM_TEMPLATE_CATEGORY" val="custom"/>
  <p:tag name="KSO_WM_TEMPLATE_INDEX" val="20230301"/>
  <p:tag name="KSO_WM_UNIT_LAYERLEVEL" val="1"/>
  <p:tag name="KSO_WM_TAG_VERSION" val="1.0"/>
  <p:tag name="KSO_WM_BEAUTIFY_FLAG" val="#wm#"/>
  <p:tag name="KSO_WM_UNIT_CONTENT_GROUP_TYPE" val="contentchip"/>
  <p:tag name="KSO_WM_UNIT_PRESET_TEXT" val="05"/>
</p:tagLst>
</file>

<file path=ppt/tags/tag3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1_9*a*1"/>
  <p:tag name="KSO_WM_TEMPLATE_CATEGORY" val="custom"/>
  <p:tag name="KSO_WM_TEMPLATE_INDEX" val="20230301"/>
  <p:tag name="KSO_WM_UNIT_LAYERLEVEL" val="1"/>
  <p:tag name="KSO_WM_TAG_VERSION" val="1.0"/>
  <p:tag name="KSO_WM_BEAUTIFY_FLAG" val="#wm#"/>
  <p:tag name="KSO_WM_UNIT_CONTENT_GROUP_TYPE" val="contentchip"/>
  <p:tag name="KSO_WM_UNIT_PRESET_TEXT" val="添加章节标题"/>
</p:tagLst>
</file>

<file path=ppt/tags/tag364.xml><?xml version="1.0" encoding="utf-8"?>
<p:tagLst xmlns:p="http://schemas.openxmlformats.org/presentationml/2006/main">
  <p:tag name="KSO_WM_SPECIAL_SOURCE" val="bdnull"/>
  <p:tag name="KSO_WM_SLIDE_ID" val="custom20230301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1"/>
  <p:tag name="KSO_WM_SLIDE_LAYOUT" val="a_e"/>
  <p:tag name="KSO_WM_SLIDE_LAYOUT_CNT" val="1_1"/>
  <p:tag name="KSO_WM_SLIDE_TYPE" val="sectionTitle"/>
  <p:tag name="KSO_WM_SLIDE_SUBTYPE" val="pureTxt"/>
  <p:tag name="KSO_WM_SLIDE_CONTENT_AREA" val="{&quot;left&quot;:&quot;384.2182&quot;,&quot;top&quot;:&quot;108&quot;,&quot;width&quot;:&quot;547.3318&quot;,&quot;height&quot;:&quot;319.6&quot;}"/>
</p:tagLst>
</file>

<file path=ppt/tags/tag36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1_11*f*1"/>
  <p:tag name="KSO_WM_TEMPLATE_CATEGORY" val="custom"/>
  <p:tag name="KSO_WM_TEMPLATE_INDEX" val="20230301"/>
  <p:tag name="KSO_WM_UNIT_LAYERLEVEL" val="1"/>
  <p:tag name="KSO_WM_TAG_VERSION" val="1.0"/>
  <p:tag name="KSO_WM_BEAUTIFY_FLAG" val="#wm#"/>
  <p:tag name="KSO_WM_UNIT_PRESET_TEXT" val="汇报人：WPS"/>
</p:tagLst>
</file>

<file path=ppt/tags/tag4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1_11*a*1"/>
  <p:tag name="KSO_WM_TEMPLATE_CATEGORY" val="custom"/>
  <p:tag name="KSO_WM_TEMPLATE_INDEX" val="20230301"/>
  <p:tag name="KSO_WM_UNIT_LAYERLEVEL" val="1"/>
  <p:tag name="KSO_WM_TAG_VERSION" val="1.0"/>
  <p:tag name="KSO_WM_BEAUTIFY_FLAG" val="#wm#"/>
  <p:tag name="KSO_WM_UNIT_CONTENT_GROUP_TYPE" val="contentchip"/>
  <p:tag name="KSO_WM_UNIT_PRESET_TEXT" val="感谢您的观看"/>
</p:tagLst>
</file>

<file path=ppt/tags/tag407.xml><?xml version="1.0" encoding="utf-8"?>
<p:tagLst xmlns:p="http://schemas.openxmlformats.org/presentationml/2006/main">
  <p:tag name="KSO_WM_SLIDE_ID" val="custom20230301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301"/>
  <p:tag name="KSO_WM_SLIDE_TYPE" val="endPage"/>
  <p:tag name="KSO_WM_SLIDE_SUBTYPE" val="pureTxt"/>
  <p:tag name="KSO_WM_SLIDE_LAYOUT" val="a_f"/>
  <p:tag name="KSO_WM_SLIDE_LAYOUT_CNT" val="1_1"/>
  <p:tag name="KSO_WM_SPECIAL_SOURCE" val="bdnull"/>
  <p:tag name="KSO_WM_SLIDE_CONTENT_AREA" val="{&quot;left&quot;:&quot;16.65&quot;,&quot;top&quot;:&quot;120.25&quot;,&quot;width&quot;:&quot;708.25&quot;,&quot;height&quot;:&quot;249.7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9">
      <a:dk1>
        <a:sysClr lastClr="000000" val="windowText"/>
      </a:dk1>
      <a:lt1>
        <a:sysClr lastClr="FFFFFF" val="window"/>
      </a:lt1>
      <a:dk2>
        <a:srgbClr val="010437"/>
      </a:dk2>
      <a:lt2>
        <a:srgbClr val="EFEFFF"/>
      </a:lt2>
      <a:accent1>
        <a:srgbClr val="00B050"/>
      </a:accent1>
      <a:accent2>
        <a:srgbClr val="128E96"/>
      </a:accent2>
      <a:accent3>
        <a:srgbClr val="256BDB"/>
      </a:accent3>
      <a:accent4>
        <a:srgbClr val="3F48EF"/>
      </a:accent4>
      <a:accent5>
        <a:srgbClr val="6124D1"/>
      </a:accent5>
      <a:accent6>
        <a:srgbClr val="A67BFD"/>
      </a:accent6>
      <a:hlink>
        <a:srgbClr val="0563C1"/>
      </a:hlink>
      <a:folHlink>
        <a:srgbClr val="954F72"/>
      </a:folHlink>
    </a:clrScheme>
    <a:fontScheme name="自定义 19">
      <a:majorFont>
        <a:latin typeface="MiSans Bold"/>
        <a:ea typeface="MiSans Bold"/>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2023-12-31T19:02:10Z</dcterms:created>
  <dcterms:modified xsi:type="dcterms:W3CDTF">2023-12-31T19:02:10Z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90a03a5f0e3b42aa8905d6a3e4240891_21</vt:lpwstr>
  </property>
</Properties>
</file>