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  <p:sldMasterId id="2147483662" r:id="rId4"/>
  </p:sldMasterIdLst>
  <p:notesMasterIdLst>
    <p:notesMasterId r:id="rId6"/>
  </p:notesMasterIdLst>
  <p:sldIdLst>
    <p:sldId id="257" r:id="rId5"/>
    <p:sldId id="261" r:id="rId7"/>
    <p:sldId id="316" r:id="rId8"/>
    <p:sldId id="287" r:id="rId9"/>
    <p:sldId id="295" r:id="rId10"/>
    <p:sldId id="260" r:id="rId11"/>
    <p:sldId id="289" r:id="rId12"/>
    <p:sldId id="303" r:id="rId13"/>
    <p:sldId id="301" r:id="rId14"/>
    <p:sldId id="309" r:id="rId15"/>
    <p:sldId id="286" r:id="rId16"/>
  </p:sldIdLst>
  <p:sldSz cx="12192000" cy="6858000"/>
  <p:notesSz cx="6858000" cy="9144000"/>
  <p:custDataLst>
    <p:tags r:id="rId2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74" autoAdjust="0"/>
    <p:restoredTop sz="94151" autoAdjust="0"/>
  </p:normalViewPr>
  <p:slideViewPr>
    <p:cSldViewPr snapToGrid="0" showGuides="1">
      <p:cViewPr varScale="1">
        <p:scale>
          <a:sx n="80" d="100"/>
          <a:sy n="80" d="100"/>
        </p:scale>
        <p:origin x="-96" y="-109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4.xml"/><Relationship Id="rId8" Type="http://schemas.openxmlformats.org/officeDocument/2006/relationships/slide" Target="slides/slide3.xml"/><Relationship Id="rId7" Type="http://schemas.openxmlformats.org/officeDocument/2006/relationships/slide" Target="slides/slide2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0" Type="http://schemas.openxmlformats.org/officeDocument/2006/relationships/tags" Target="tags/tag27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slide" Target="slides/slide11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3D4AED-935D-4CB3-B4D6-AFD89F93345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3A1EFD-8A81-4A57-9A62-07AD3939447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3A1EFD-8A81-4A57-9A62-07AD393944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44F346-9435-41B1-AD1D-461963F20BE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6EE78B-84D8-412F-BC69-ACC7C447BAFC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6EE78B-84D8-412F-BC69-ACC7C447BAFC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3A1EFD-8A81-4A57-9A62-07AD393944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6EE78B-84D8-412F-BC69-ACC7C447BAFC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44F346-9435-41B1-AD1D-461963F20BE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44F346-9435-41B1-AD1D-461963F20BE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44F346-9435-41B1-AD1D-461963F20BE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3A1EFD-8A81-4A57-9A62-07AD393944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8E9B3-4196-47C7-AC6F-8B9D6EF0293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D5C57-FBFC-4CD9-A3EE-3CA07D4CD69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8E9B3-4196-47C7-AC6F-8B9D6EF0293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D5C57-FBFC-4CD9-A3EE-3CA07D4CD69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"/>
            <a:ext cx="12192000" cy="685799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Sp="0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8E9B3-4196-47C7-AC6F-8B9D6EF0293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D5C57-FBFC-4CD9-A3EE-3CA07D4CD69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Sp="0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8E9B3-4196-47C7-AC6F-8B9D6EF0293A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D5C57-FBFC-4CD9-A3EE-3CA07D4CD69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Sp="0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8E9B3-4196-47C7-AC6F-8B9D6EF0293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D5C57-FBFC-4CD9-A3EE-3CA07D4CD69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8E9B3-4196-47C7-AC6F-8B9D6EF0293A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D5C57-FBFC-4CD9-A3EE-3CA07D4CD69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8E9B3-4196-47C7-AC6F-8B9D6EF0293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D5C57-FBFC-4CD9-A3EE-3CA07D4CD69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8E9B3-4196-47C7-AC6F-8B9D6EF0293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D5C57-FBFC-4CD9-A3EE-3CA07D4CD69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 showMasterSp="0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8E9B3-4196-47C7-AC6F-8B9D6EF0293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D5C57-FBFC-4CD9-A3EE-3CA07D4CD69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Sp="0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8E9B3-4196-47C7-AC6F-8B9D6EF0293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D5C57-FBFC-4CD9-A3EE-3CA07D4CD69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"/>
            <a:ext cx="12192000" cy="6857999"/>
          </a:xfrm>
          <a:prstGeom prst="rect">
            <a:avLst/>
          </a:prstGeom>
        </p:spPr>
      </p:pic>
      <p:cxnSp>
        <p:nvCxnSpPr>
          <p:cNvPr id="3" name="直接连接符 2"/>
          <p:cNvCxnSpPr/>
          <p:nvPr userDrawn="1"/>
        </p:nvCxnSpPr>
        <p:spPr>
          <a:xfrm>
            <a:off x="591669" y="832153"/>
            <a:ext cx="10945907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圆角矩形 3"/>
          <p:cNvSpPr/>
          <p:nvPr userDrawn="1"/>
        </p:nvSpPr>
        <p:spPr>
          <a:xfrm rot="18926425">
            <a:off x="767681" y="476550"/>
            <a:ext cx="216240" cy="216240"/>
          </a:xfrm>
          <a:prstGeom prst="roundRect">
            <a:avLst/>
          </a:prstGeom>
          <a:solidFill>
            <a:schemeClr val="tx1"/>
          </a:solidFill>
          <a:ln>
            <a:gradFill flip="none" rotWithShape="1">
              <a:gsLst>
                <a:gs pos="0">
                  <a:srgbClr val="FCFDFD"/>
                </a:gs>
                <a:gs pos="100000">
                  <a:srgbClr val="CFD4D0"/>
                </a:gs>
              </a:gsLst>
              <a:lin ang="8100000" scaled="1"/>
              <a:tileRect/>
            </a:gradFill>
          </a:ln>
          <a:effectLst>
            <a:outerShdw blurRad="342900" dist="1524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6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/>
          <p:cNvCxnSpPr/>
          <p:nvPr userDrawn="1"/>
        </p:nvCxnSpPr>
        <p:spPr>
          <a:xfrm>
            <a:off x="2542227" y="431771"/>
            <a:ext cx="0" cy="30332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 userDrawn="1"/>
        </p:nvCxnSpPr>
        <p:spPr>
          <a:xfrm>
            <a:off x="687011" y="832155"/>
            <a:ext cx="4256863" cy="6983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 userDrawn="1"/>
        </p:nvCxnSpPr>
        <p:spPr>
          <a:xfrm>
            <a:off x="7248130" y="839135"/>
            <a:ext cx="4352873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88E9B3-4196-47C7-AC6F-8B9D6EF0293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1D5C57-FBFC-4CD9-A3EE-3CA07D4CD69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88E9B3-4196-47C7-AC6F-8B9D6EF0293A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1D5C57-FBFC-4CD9-A3EE-3CA07D4CD69B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</p:sldLayoutIdLst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5865" kern="1200">
          <a:solidFill>
            <a:schemeClr val="tx1"/>
          </a:solidFill>
          <a:latin typeface="+mj-lt"/>
          <a:ea typeface="微软雅黑" panose="020B0503020204020204" pitchFamily="34" charset="-122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609600" algn="ctr" rtl="0" fontAlgn="base"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1219200" algn="ctr" rtl="0" fontAlgn="base"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828800" algn="ctr" rtl="0" fontAlgn="base"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2438400" algn="ctr" rtl="0" fontAlgn="base"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457200" indent="-4572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4265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1pPr>
      <a:lvl2pPr marL="990600" indent="-3810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735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2pPr>
      <a:lvl3pPr marL="1524000" indent="-3048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3pPr>
      <a:lvl4pPr marL="2133600" indent="-3048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665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4pPr>
      <a:lvl5pPr marL="2743200" indent="-3048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65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5pPr>
      <a:lvl6pPr marL="33528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9" Type="http://schemas.openxmlformats.org/officeDocument/2006/relationships/notesSlide" Target="../notesSlides/notesSlide2.xml"/><Relationship Id="rId18" Type="http://schemas.openxmlformats.org/officeDocument/2006/relationships/slideLayout" Target="../slideLayouts/slideLayout14.xml"/><Relationship Id="rId17" Type="http://schemas.openxmlformats.org/officeDocument/2006/relationships/tags" Target="../tags/tag17.xml"/><Relationship Id="rId16" Type="http://schemas.openxmlformats.org/officeDocument/2006/relationships/tags" Target="../tags/tag16.xml"/><Relationship Id="rId15" Type="http://schemas.openxmlformats.org/officeDocument/2006/relationships/tags" Target="../tags/tag15.xml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image" Target="../media/image2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9.jpeg"/><Relationship Id="rId1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26.xml"/><Relationship Id="rId8" Type="http://schemas.openxmlformats.org/officeDocument/2006/relationships/tags" Target="../tags/tag25.xml"/><Relationship Id="rId7" Type="http://schemas.openxmlformats.org/officeDocument/2006/relationships/tags" Target="../tags/tag24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4" Type="http://schemas.openxmlformats.org/officeDocument/2006/relationships/notesSlide" Target="../notesSlides/notesSlide8.xml"/><Relationship Id="rId13" Type="http://schemas.openxmlformats.org/officeDocument/2006/relationships/slideLayout" Target="../slideLayouts/slideLayout7.xml"/><Relationship Id="rId12" Type="http://schemas.openxmlformats.org/officeDocument/2006/relationships/image" Target="../media/image14.png"/><Relationship Id="rId11" Type="http://schemas.openxmlformats.org/officeDocument/2006/relationships/image" Target="../media/image13.jpeg"/><Relationship Id="rId10" Type="http://schemas.openxmlformats.org/officeDocument/2006/relationships/image" Target="../media/image12.png"/><Relationship Id="rId1" Type="http://schemas.openxmlformats.org/officeDocument/2006/relationships/tags" Target="../tags/tag1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9.x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 rot="18926425">
            <a:off x="2275131" y="1733615"/>
            <a:ext cx="1181595" cy="1181594"/>
          </a:xfrm>
          <a:prstGeom prst="roundRect">
            <a:avLst/>
          </a:prstGeom>
          <a:solidFill>
            <a:schemeClr val="accent5"/>
          </a:solidFill>
          <a:ln>
            <a:gradFill flip="none" rotWithShape="1">
              <a:gsLst>
                <a:gs pos="0">
                  <a:srgbClr val="FCFDFD"/>
                </a:gs>
                <a:gs pos="100000">
                  <a:srgbClr val="CFD4D0"/>
                </a:gs>
              </a:gsLst>
              <a:lin ang="8100000" scaled="1"/>
              <a:tileRect/>
            </a:gradFill>
          </a:ln>
          <a:effectLst>
            <a:outerShdw blurRad="342900" dist="1524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6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圆角矩形 8"/>
          <p:cNvSpPr/>
          <p:nvPr/>
        </p:nvSpPr>
        <p:spPr>
          <a:xfrm rot="18926425">
            <a:off x="3369833" y="1733616"/>
            <a:ext cx="1181595" cy="1181594"/>
          </a:xfrm>
          <a:prstGeom prst="roundRect">
            <a:avLst/>
          </a:prstGeom>
          <a:solidFill>
            <a:schemeClr val="accent5"/>
          </a:solidFill>
          <a:ln>
            <a:gradFill flip="none" rotWithShape="1">
              <a:gsLst>
                <a:gs pos="0">
                  <a:srgbClr val="FCFDFD"/>
                </a:gs>
                <a:gs pos="100000">
                  <a:srgbClr val="CFD4D0"/>
                </a:gs>
              </a:gsLst>
              <a:lin ang="8100000" scaled="1"/>
              <a:tileRect/>
            </a:gradFill>
          </a:ln>
          <a:effectLst>
            <a:outerShdw blurRad="342900" dist="1524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6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圆角矩形 9"/>
          <p:cNvSpPr/>
          <p:nvPr/>
        </p:nvSpPr>
        <p:spPr>
          <a:xfrm rot="18926425">
            <a:off x="4351630" y="1368654"/>
            <a:ext cx="1546079" cy="1546078"/>
          </a:xfrm>
          <a:prstGeom prst="roundRect">
            <a:avLst/>
          </a:prstGeom>
          <a:solidFill>
            <a:schemeClr val="accent5"/>
          </a:solidFill>
          <a:ln>
            <a:gradFill flip="none" rotWithShape="1">
              <a:gsLst>
                <a:gs pos="0">
                  <a:srgbClr val="FCFDFD"/>
                </a:gs>
                <a:gs pos="100000">
                  <a:srgbClr val="CFD4D0"/>
                </a:gs>
              </a:gsLst>
              <a:lin ang="8100000" scaled="1"/>
              <a:tileRect/>
            </a:gradFill>
          </a:ln>
          <a:effectLst>
            <a:outerShdw blurRad="342900" dist="1524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6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圆角矩形 10"/>
          <p:cNvSpPr/>
          <p:nvPr/>
        </p:nvSpPr>
        <p:spPr>
          <a:xfrm rot="18926425">
            <a:off x="5693374" y="1378645"/>
            <a:ext cx="1546079" cy="1546078"/>
          </a:xfrm>
          <a:prstGeom prst="roundRect">
            <a:avLst/>
          </a:prstGeom>
          <a:solidFill>
            <a:schemeClr val="accent5"/>
          </a:solidFill>
          <a:ln>
            <a:gradFill flip="none" rotWithShape="1">
              <a:gsLst>
                <a:gs pos="0">
                  <a:srgbClr val="FCFDFD"/>
                </a:gs>
                <a:gs pos="100000">
                  <a:srgbClr val="CFD4D0"/>
                </a:gs>
              </a:gsLst>
              <a:lin ang="8100000" scaled="1"/>
              <a:tileRect/>
            </a:gradFill>
          </a:ln>
          <a:effectLst>
            <a:outerShdw blurRad="342900" dist="1524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6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圆角矩形 11"/>
          <p:cNvSpPr/>
          <p:nvPr/>
        </p:nvSpPr>
        <p:spPr>
          <a:xfrm rot="18926425">
            <a:off x="7048095" y="1718878"/>
            <a:ext cx="1181595" cy="1181594"/>
          </a:xfrm>
          <a:prstGeom prst="roundRect">
            <a:avLst/>
          </a:prstGeom>
          <a:solidFill>
            <a:schemeClr val="accent5"/>
          </a:solidFill>
          <a:ln>
            <a:gradFill flip="none" rotWithShape="1">
              <a:gsLst>
                <a:gs pos="0">
                  <a:srgbClr val="FCFDFD"/>
                </a:gs>
                <a:gs pos="100000">
                  <a:srgbClr val="CFD4D0"/>
                </a:gs>
              </a:gsLst>
              <a:lin ang="8100000" scaled="1"/>
              <a:tileRect/>
            </a:gradFill>
          </a:ln>
          <a:effectLst>
            <a:outerShdw blurRad="342900" dist="1524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6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圆角矩形 12"/>
          <p:cNvSpPr/>
          <p:nvPr/>
        </p:nvSpPr>
        <p:spPr>
          <a:xfrm rot="18926425">
            <a:off x="8200497" y="1728868"/>
            <a:ext cx="1181595" cy="1181594"/>
          </a:xfrm>
          <a:prstGeom prst="roundRect">
            <a:avLst/>
          </a:prstGeom>
          <a:solidFill>
            <a:schemeClr val="accent5"/>
          </a:solidFill>
          <a:ln>
            <a:gradFill flip="none" rotWithShape="1">
              <a:gsLst>
                <a:gs pos="0">
                  <a:srgbClr val="FCFDFD"/>
                </a:gs>
                <a:gs pos="100000">
                  <a:srgbClr val="CFD4D0"/>
                </a:gs>
              </a:gsLst>
              <a:lin ang="8100000" scaled="1"/>
              <a:tileRect/>
            </a:gradFill>
          </a:ln>
          <a:effectLst>
            <a:outerShdw blurRad="342900" dist="1524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6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2569845" y="1680845"/>
            <a:ext cx="7696200" cy="11068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800" b="1" kern="2000" spc="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L</a:t>
            </a:r>
            <a:r>
              <a:rPr lang="zh-CN" altLang="en-US" sz="4800" b="1" kern="2000" spc="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 </a:t>
            </a:r>
            <a:r>
              <a:rPr lang="en-US" altLang="zh-CN" sz="4800" b="1" kern="2000" spc="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50</a:t>
            </a:r>
            <a:r>
              <a:rPr lang="zh-CN" altLang="en-US" sz="4800" b="1" kern="2000" spc="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 </a:t>
            </a:r>
            <a:r>
              <a:rPr lang="zh-CN" altLang="en-US" sz="6600" b="1" kern="2000" spc="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滚  轮 </a:t>
            </a:r>
            <a:r>
              <a:rPr lang="zh-CN" altLang="en-US" sz="4800" b="1" kern="2000" spc="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罐   耳   </a:t>
            </a:r>
            <a:endParaRPr lang="zh-CN" altLang="en-US" sz="4800" b="1" kern="2000" spc="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0" name="圆角矩形 19"/>
          <p:cNvSpPr/>
          <p:nvPr/>
        </p:nvSpPr>
        <p:spPr>
          <a:xfrm rot="18926425">
            <a:off x="3222772" y="3120001"/>
            <a:ext cx="254479" cy="254478"/>
          </a:xfrm>
          <a:prstGeom prst="roundRect">
            <a:avLst/>
          </a:prstGeom>
          <a:solidFill>
            <a:schemeClr val="tx1"/>
          </a:solidFill>
          <a:ln>
            <a:gradFill flip="none" rotWithShape="1">
              <a:gsLst>
                <a:gs pos="0">
                  <a:srgbClr val="FCFDFD"/>
                </a:gs>
                <a:gs pos="100000">
                  <a:srgbClr val="CFD4D0"/>
                </a:gs>
              </a:gsLst>
              <a:lin ang="8100000" scaled="1"/>
              <a:tileRect/>
            </a:gradFill>
          </a:ln>
          <a:effectLst>
            <a:outerShdw blurRad="342900" dist="1524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6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圆角矩形 20"/>
          <p:cNvSpPr/>
          <p:nvPr/>
        </p:nvSpPr>
        <p:spPr>
          <a:xfrm rot="18926425">
            <a:off x="4289952" y="3107025"/>
            <a:ext cx="254479" cy="254478"/>
          </a:xfrm>
          <a:prstGeom prst="roundRect">
            <a:avLst/>
          </a:prstGeom>
          <a:solidFill>
            <a:schemeClr val="tx1"/>
          </a:solidFill>
          <a:ln>
            <a:gradFill flip="none" rotWithShape="1">
              <a:gsLst>
                <a:gs pos="0">
                  <a:srgbClr val="FCFDFD"/>
                </a:gs>
                <a:gs pos="100000">
                  <a:srgbClr val="CFD4D0"/>
                </a:gs>
              </a:gsLst>
              <a:lin ang="8100000" scaled="1"/>
              <a:tileRect/>
            </a:gradFill>
          </a:ln>
          <a:effectLst>
            <a:outerShdw blurRad="342900" dist="1524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6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圆角矩形 21"/>
          <p:cNvSpPr/>
          <p:nvPr/>
        </p:nvSpPr>
        <p:spPr>
          <a:xfrm rot="18926425">
            <a:off x="5554798" y="3093086"/>
            <a:ext cx="254479" cy="254478"/>
          </a:xfrm>
          <a:prstGeom prst="roundRect">
            <a:avLst/>
          </a:prstGeom>
          <a:solidFill>
            <a:schemeClr val="tx1"/>
          </a:solidFill>
          <a:ln>
            <a:gradFill flip="none" rotWithShape="1">
              <a:gsLst>
                <a:gs pos="0">
                  <a:srgbClr val="FCFDFD"/>
                </a:gs>
                <a:gs pos="100000">
                  <a:srgbClr val="CFD4D0"/>
                </a:gs>
              </a:gsLst>
              <a:lin ang="8100000" scaled="1"/>
              <a:tileRect/>
            </a:gradFill>
          </a:ln>
          <a:effectLst>
            <a:outerShdw blurRad="342900" dist="1524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6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圆角矩形 22"/>
          <p:cNvSpPr/>
          <p:nvPr/>
        </p:nvSpPr>
        <p:spPr>
          <a:xfrm rot="18926425">
            <a:off x="6880930" y="3094577"/>
            <a:ext cx="254479" cy="254478"/>
          </a:xfrm>
          <a:prstGeom prst="roundRect">
            <a:avLst/>
          </a:prstGeom>
          <a:solidFill>
            <a:schemeClr val="tx1"/>
          </a:solidFill>
          <a:ln>
            <a:gradFill flip="none" rotWithShape="1">
              <a:gsLst>
                <a:gs pos="0">
                  <a:srgbClr val="FCFDFD"/>
                </a:gs>
                <a:gs pos="100000">
                  <a:srgbClr val="CFD4D0"/>
                </a:gs>
              </a:gsLst>
              <a:lin ang="8100000" scaled="1"/>
              <a:tileRect/>
            </a:gradFill>
          </a:ln>
          <a:effectLst>
            <a:outerShdw blurRad="342900" dist="1524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6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圆角矩形 23"/>
          <p:cNvSpPr/>
          <p:nvPr/>
        </p:nvSpPr>
        <p:spPr>
          <a:xfrm rot="18926425">
            <a:off x="7965639" y="3094576"/>
            <a:ext cx="254479" cy="254478"/>
          </a:xfrm>
          <a:prstGeom prst="roundRect">
            <a:avLst/>
          </a:prstGeom>
          <a:solidFill>
            <a:schemeClr val="tx1"/>
          </a:solidFill>
          <a:ln>
            <a:gradFill flip="none" rotWithShape="1">
              <a:gsLst>
                <a:gs pos="0">
                  <a:srgbClr val="FCFDFD"/>
                </a:gs>
                <a:gs pos="100000">
                  <a:srgbClr val="CFD4D0"/>
                </a:gs>
              </a:gsLst>
              <a:lin ang="8100000" scaled="1"/>
              <a:tileRect/>
            </a:gradFill>
          </a:ln>
          <a:effectLst>
            <a:outerShdw blurRad="342900" dist="1524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6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圆角矩形 24"/>
          <p:cNvSpPr/>
          <p:nvPr/>
        </p:nvSpPr>
        <p:spPr>
          <a:xfrm rot="18926425">
            <a:off x="9177027" y="3080723"/>
            <a:ext cx="254479" cy="254478"/>
          </a:xfrm>
          <a:prstGeom prst="roundRect">
            <a:avLst/>
          </a:prstGeom>
          <a:solidFill>
            <a:schemeClr val="tx1"/>
          </a:solidFill>
          <a:ln>
            <a:gradFill flip="none" rotWithShape="1">
              <a:gsLst>
                <a:gs pos="0">
                  <a:srgbClr val="FCFDFD"/>
                </a:gs>
                <a:gs pos="100000">
                  <a:srgbClr val="CFD4D0"/>
                </a:gs>
              </a:gsLst>
              <a:lin ang="8100000" scaled="1"/>
              <a:tileRect/>
            </a:gradFill>
          </a:ln>
          <a:effectLst>
            <a:outerShdw blurRad="342900" dist="1524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6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圆角矩形 26"/>
          <p:cNvSpPr/>
          <p:nvPr/>
        </p:nvSpPr>
        <p:spPr>
          <a:xfrm rot="18926425">
            <a:off x="3671856" y="3339102"/>
            <a:ext cx="146683" cy="146683"/>
          </a:xfrm>
          <a:prstGeom prst="roundRect">
            <a:avLst/>
          </a:prstGeom>
          <a:solidFill>
            <a:schemeClr val="tx1"/>
          </a:solidFill>
          <a:ln>
            <a:gradFill flip="none" rotWithShape="1">
              <a:gsLst>
                <a:gs pos="0">
                  <a:srgbClr val="FCFDFD"/>
                </a:gs>
                <a:gs pos="100000">
                  <a:srgbClr val="CFD4D0"/>
                </a:gs>
              </a:gsLst>
              <a:lin ang="8100000" scaled="1"/>
              <a:tileRect/>
            </a:gradFill>
          </a:ln>
          <a:effectLst>
            <a:outerShdw blurRad="342900" dist="1524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6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圆角矩形 27"/>
          <p:cNvSpPr/>
          <p:nvPr/>
        </p:nvSpPr>
        <p:spPr>
          <a:xfrm rot="18926425">
            <a:off x="4739037" y="3326126"/>
            <a:ext cx="146683" cy="146683"/>
          </a:xfrm>
          <a:prstGeom prst="roundRect">
            <a:avLst/>
          </a:prstGeom>
          <a:solidFill>
            <a:schemeClr val="tx1"/>
          </a:solidFill>
          <a:ln>
            <a:gradFill flip="none" rotWithShape="1">
              <a:gsLst>
                <a:gs pos="0">
                  <a:srgbClr val="FCFDFD"/>
                </a:gs>
                <a:gs pos="100000">
                  <a:srgbClr val="CFD4D0"/>
                </a:gs>
              </a:gsLst>
              <a:lin ang="8100000" scaled="1"/>
              <a:tileRect/>
            </a:gradFill>
          </a:ln>
          <a:effectLst>
            <a:outerShdw blurRad="342900" dist="1524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6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圆角矩形 28"/>
          <p:cNvSpPr/>
          <p:nvPr/>
        </p:nvSpPr>
        <p:spPr>
          <a:xfrm rot="18926425">
            <a:off x="6003881" y="3312187"/>
            <a:ext cx="146683" cy="146683"/>
          </a:xfrm>
          <a:prstGeom prst="roundRect">
            <a:avLst/>
          </a:prstGeom>
          <a:solidFill>
            <a:schemeClr val="tx1"/>
          </a:solidFill>
          <a:ln>
            <a:gradFill flip="none" rotWithShape="1">
              <a:gsLst>
                <a:gs pos="0">
                  <a:srgbClr val="FCFDFD"/>
                </a:gs>
                <a:gs pos="100000">
                  <a:srgbClr val="CFD4D0"/>
                </a:gs>
              </a:gsLst>
              <a:lin ang="8100000" scaled="1"/>
              <a:tileRect/>
            </a:gradFill>
          </a:ln>
          <a:effectLst>
            <a:outerShdw blurRad="342900" dist="1524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6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圆角矩形 29"/>
          <p:cNvSpPr/>
          <p:nvPr/>
        </p:nvSpPr>
        <p:spPr>
          <a:xfrm rot="18926425">
            <a:off x="7330013" y="3313678"/>
            <a:ext cx="146683" cy="146683"/>
          </a:xfrm>
          <a:prstGeom prst="roundRect">
            <a:avLst/>
          </a:prstGeom>
          <a:solidFill>
            <a:schemeClr val="tx1"/>
          </a:solidFill>
          <a:ln>
            <a:gradFill flip="none" rotWithShape="1">
              <a:gsLst>
                <a:gs pos="0">
                  <a:srgbClr val="FCFDFD"/>
                </a:gs>
                <a:gs pos="100000">
                  <a:srgbClr val="CFD4D0"/>
                </a:gs>
              </a:gsLst>
              <a:lin ang="8100000" scaled="1"/>
              <a:tileRect/>
            </a:gradFill>
          </a:ln>
          <a:effectLst>
            <a:outerShdw blurRad="342900" dist="1524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6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圆角矩形 30"/>
          <p:cNvSpPr/>
          <p:nvPr/>
        </p:nvSpPr>
        <p:spPr>
          <a:xfrm rot="18926425">
            <a:off x="8414723" y="3313677"/>
            <a:ext cx="146683" cy="146683"/>
          </a:xfrm>
          <a:prstGeom prst="roundRect">
            <a:avLst/>
          </a:prstGeom>
          <a:solidFill>
            <a:schemeClr val="tx1"/>
          </a:solidFill>
          <a:ln>
            <a:gradFill flip="none" rotWithShape="1">
              <a:gsLst>
                <a:gs pos="0">
                  <a:srgbClr val="FCFDFD"/>
                </a:gs>
                <a:gs pos="100000">
                  <a:srgbClr val="CFD4D0"/>
                </a:gs>
              </a:gsLst>
              <a:lin ang="8100000" scaled="1"/>
              <a:tileRect/>
            </a:gradFill>
          </a:ln>
          <a:effectLst>
            <a:outerShdw blurRad="342900" dist="1524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6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圆角矩形 31"/>
          <p:cNvSpPr/>
          <p:nvPr/>
        </p:nvSpPr>
        <p:spPr>
          <a:xfrm rot="18926425">
            <a:off x="9626111" y="3299824"/>
            <a:ext cx="146683" cy="146683"/>
          </a:xfrm>
          <a:prstGeom prst="roundRect">
            <a:avLst/>
          </a:prstGeom>
          <a:solidFill>
            <a:schemeClr val="tx1"/>
          </a:solidFill>
          <a:ln>
            <a:gradFill flip="none" rotWithShape="1">
              <a:gsLst>
                <a:gs pos="0">
                  <a:srgbClr val="FCFDFD"/>
                </a:gs>
                <a:gs pos="100000">
                  <a:srgbClr val="CFD4D0"/>
                </a:gs>
              </a:gsLst>
              <a:lin ang="8100000" scaled="1"/>
              <a:tileRect/>
            </a:gradFill>
          </a:ln>
          <a:effectLst>
            <a:outerShdw blurRad="342900" dist="1524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6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4031685" y="3975625"/>
            <a:ext cx="1144905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Kuangan001</a:t>
            </a:r>
            <a:endParaRPr lang="en-US" altLang="zh-CN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Freeform 60"/>
          <p:cNvSpPr/>
          <p:nvPr/>
        </p:nvSpPr>
        <p:spPr bwMode="auto">
          <a:xfrm>
            <a:off x="3654079" y="3917801"/>
            <a:ext cx="335176" cy="360035"/>
          </a:xfrm>
          <a:custGeom>
            <a:avLst/>
            <a:gdLst>
              <a:gd name="T0" fmla="*/ 415 w 437"/>
              <a:gd name="T1" fmla="*/ 364 h 470"/>
              <a:gd name="T2" fmla="*/ 388 w 437"/>
              <a:gd name="T3" fmla="*/ 335 h 470"/>
              <a:gd name="T4" fmla="*/ 307 w 437"/>
              <a:gd name="T5" fmla="*/ 291 h 470"/>
              <a:gd name="T6" fmla="*/ 273 w 437"/>
              <a:gd name="T7" fmla="*/ 257 h 470"/>
              <a:gd name="T8" fmla="*/ 262 w 437"/>
              <a:gd name="T9" fmla="*/ 240 h 470"/>
              <a:gd name="T10" fmla="*/ 288 w 437"/>
              <a:gd name="T11" fmla="*/ 199 h 470"/>
              <a:gd name="T12" fmla="*/ 294 w 437"/>
              <a:gd name="T13" fmla="*/ 185 h 470"/>
              <a:gd name="T14" fmla="*/ 298 w 437"/>
              <a:gd name="T15" fmla="*/ 147 h 470"/>
              <a:gd name="T16" fmla="*/ 285 w 437"/>
              <a:gd name="T17" fmla="*/ 57 h 470"/>
              <a:gd name="T18" fmla="*/ 280 w 437"/>
              <a:gd name="T19" fmla="*/ 52 h 470"/>
              <a:gd name="T20" fmla="*/ 262 w 437"/>
              <a:gd name="T21" fmla="*/ 37 h 470"/>
              <a:gd name="T22" fmla="*/ 155 w 437"/>
              <a:gd name="T23" fmla="*/ 50 h 470"/>
              <a:gd name="T24" fmla="*/ 140 w 437"/>
              <a:gd name="T25" fmla="*/ 140 h 470"/>
              <a:gd name="T26" fmla="*/ 142 w 437"/>
              <a:gd name="T27" fmla="*/ 179 h 470"/>
              <a:gd name="T28" fmla="*/ 150 w 437"/>
              <a:gd name="T29" fmla="*/ 195 h 470"/>
              <a:gd name="T30" fmla="*/ 153 w 437"/>
              <a:gd name="T31" fmla="*/ 202 h 470"/>
              <a:gd name="T32" fmla="*/ 155 w 437"/>
              <a:gd name="T33" fmla="*/ 201 h 470"/>
              <a:gd name="T34" fmla="*/ 178 w 437"/>
              <a:gd name="T35" fmla="*/ 239 h 470"/>
              <a:gd name="T36" fmla="*/ 159 w 437"/>
              <a:gd name="T37" fmla="*/ 256 h 470"/>
              <a:gd name="T38" fmla="*/ 129 w 437"/>
              <a:gd name="T39" fmla="*/ 291 h 470"/>
              <a:gd name="T40" fmla="*/ 48 w 437"/>
              <a:gd name="T41" fmla="*/ 335 h 470"/>
              <a:gd name="T42" fmla="*/ 21 w 437"/>
              <a:gd name="T43" fmla="*/ 364 h 470"/>
              <a:gd name="T44" fmla="*/ 0 w 437"/>
              <a:gd name="T45" fmla="*/ 451 h 470"/>
              <a:gd name="T46" fmla="*/ 0 w 437"/>
              <a:gd name="T47" fmla="*/ 470 h 470"/>
              <a:gd name="T48" fmla="*/ 437 w 437"/>
              <a:gd name="T49" fmla="*/ 470 h 470"/>
              <a:gd name="T50" fmla="*/ 437 w 437"/>
              <a:gd name="T51" fmla="*/ 451 h 470"/>
              <a:gd name="T52" fmla="*/ 415 w 437"/>
              <a:gd name="T53" fmla="*/ 364 h 4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437" h="470">
                <a:moveTo>
                  <a:pt x="415" y="364"/>
                </a:moveTo>
                <a:cubicBezTo>
                  <a:pt x="415" y="364"/>
                  <a:pt x="422" y="351"/>
                  <a:pt x="388" y="335"/>
                </a:cubicBezTo>
                <a:cubicBezTo>
                  <a:pt x="307" y="291"/>
                  <a:pt x="307" y="291"/>
                  <a:pt x="307" y="291"/>
                </a:cubicBezTo>
                <a:cubicBezTo>
                  <a:pt x="273" y="257"/>
                  <a:pt x="273" y="257"/>
                  <a:pt x="273" y="257"/>
                </a:cubicBezTo>
                <a:cubicBezTo>
                  <a:pt x="256" y="248"/>
                  <a:pt x="246" y="251"/>
                  <a:pt x="262" y="240"/>
                </a:cubicBezTo>
                <a:cubicBezTo>
                  <a:pt x="274" y="230"/>
                  <a:pt x="282" y="216"/>
                  <a:pt x="288" y="199"/>
                </a:cubicBezTo>
                <a:cubicBezTo>
                  <a:pt x="289" y="198"/>
                  <a:pt x="292" y="194"/>
                  <a:pt x="294" y="185"/>
                </a:cubicBezTo>
                <a:cubicBezTo>
                  <a:pt x="294" y="185"/>
                  <a:pt x="325" y="148"/>
                  <a:pt x="298" y="147"/>
                </a:cubicBezTo>
                <a:cubicBezTo>
                  <a:pt x="298" y="147"/>
                  <a:pt x="326" y="96"/>
                  <a:pt x="285" y="57"/>
                </a:cubicBezTo>
                <a:cubicBezTo>
                  <a:pt x="285" y="57"/>
                  <a:pt x="283" y="55"/>
                  <a:pt x="280" y="52"/>
                </a:cubicBezTo>
                <a:cubicBezTo>
                  <a:pt x="271" y="42"/>
                  <a:pt x="262" y="37"/>
                  <a:pt x="262" y="37"/>
                </a:cubicBezTo>
                <a:cubicBezTo>
                  <a:pt x="203" y="0"/>
                  <a:pt x="155" y="50"/>
                  <a:pt x="155" y="50"/>
                </a:cubicBezTo>
                <a:cubicBezTo>
                  <a:pt x="113" y="88"/>
                  <a:pt x="140" y="140"/>
                  <a:pt x="140" y="140"/>
                </a:cubicBezTo>
                <a:cubicBezTo>
                  <a:pt x="112" y="140"/>
                  <a:pt x="142" y="179"/>
                  <a:pt x="142" y="179"/>
                </a:cubicBezTo>
                <a:cubicBezTo>
                  <a:pt x="146" y="197"/>
                  <a:pt x="150" y="195"/>
                  <a:pt x="150" y="195"/>
                </a:cubicBezTo>
                <a:cubicBezTo>
                  <a:pt x="152" y="195"/>
                  <a:pt x="152" y="198"/>
                  <a:pt x="153" y="202"/>
                </a:cubicBezTo>
                <a:cubicBezTo>
                  <a:pt x="154" y="201"/>
                  <a:pt x="154" y="201"/>
                  <a:pt x="155" y="201"/>
                </a:cubicBezTo>
                <a:cubicBezTo>
                  <a:pt x="160" y="216"/>
                  <a:pt x="168" y="229"/>
                  <a:pt x="178" y="239"/>
                </a:cubicBezTo>
                <a:cubicBezTo>
                  <a:pt x="187" y="251"/>
                  <a:pt x="163" y="251"/>
                  <a:pt x="159" y="256"/>
                </a:cubicBezTo>
                <a:cubicBezTo>
                  <a:pt x="157" y="259"/>
                  <a:pt x="129" y="291"/>
                  <a:pt x="129" y="291"/>
                </a:cubicBezTo>
                <a:cubicBezTo>
                  <a:pt x="48" y="335"/>
                  <a:pt x="48" y="335"/>
                  <a:pt x="48" y="335"/>
                </a:cubicBezTo>
                <a:cubicBezTo>
                  <a:pt x="15" y="351"/>
                  <a:pt x="21" y="364"/>
                  <a:pt x="21" y="364"/>
                </a:cubicBezTo>
                <a:cubicBezTo>
                  <a:pt x="0" y="451"/>
                  <a:pt x="0" y="451"/>
                  <a:pt x="0" y="451"/>
                </a:cubicBezTo>
                <a:cubicBezTo>
                  <a:pt x="0" y="470"/>
                  <a:pt x="0" y="470"/>
                  <a:pt x="0" y="470"/>
                </a:cubicBezTo>
                <a:cubicBezTo>
                  <a:pt x="437" y="470"/>
                  <a:pt x="437" y="470"/>
                  <a:pt x="437" y="470"/>
                </a:cubicBezTo>
                <a:cubicBezTo>
                  <a:pt x="437" y="451"/>
                  <a:pt x="437" y="451"/>
                  <a:pt x="437" y="451"/>
                </a:cubicBezTo>
                <a:lnTo>
                  <a:pt x="415" y="364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55" name="组合 54"/>
          <p:cNvGrpSpPr/>
          <p:nvPr/>
        </p:nvGrpSpPr>
        <p:grpSpPr>
          <a:xfrm>
            <a:off x="9227146" y="6077243"/>
            <a:ext cx="540919" cy="540918"/>
            <a:chOff x="333829" y="4281545"/>
            <a:chExt cx="1073892" cy="1073892"/>
          </a:xfrm>
        </p:grpSpPr>
        <p:sp>
          <p:nvSpPr>
            <p:cNvPr id="56" name="椭圆 55"/>
            <p:cNvSpPr/>
            <p:nvPr/>
          </p:nvSpPr>
          <p:spPr>
            <a:xfrm>
              <a:off x="333829" y="4281545"/>
              <a:ext cx="1073892" cy="1073892"/>
            </a:xfrm>
            <a:prstGeom prst="ellipse">
              <a:avLst/>
            </a:prstGeom>
            <a:solidFill>
              <a:srgbClr val="FFFFFF">
                <a:alpha val="6117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椭圆 56"/>
            <p:cNvSpPr/>
            <p:nvPr/>
          </p:nvSpPr>
          <p:spPr>
            <a:xfrm>
              <a:off x="472515" y="4444000"/>
              <a:ext cx="770562" cy="770562"/>
            </a:xfrm>
            <a:prstGeom prst="ellipse">
              <a:avLst/>
            </a:prstGeom>
            <a:noFill/>
            <a:ln>
              <a:solidFill>
                <a:schemeClr val="tx1">
                  <a:alpha val="4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空心弧 57"/>
            <p:cNvSpPr/>
            <p:nvPr/>
          </p:nvSpPr>
          <p:spPr>
            <a:xfrm>
              <a:off x="462780" y="4423164"/>
              <a:ext cx="814696" cy="814696"/>
            </a:xfrm>
            <a:prstGeom prst="blockArc">
              <a:avLst>
                <a:gd name="adj1" fmla="val 4716599"/>
                <a:gd name="adj2" fmla="val 294773"/>
                <a:gd name="adj3" fmla="val 8666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9787878" y="6077243"/>
            <a:ext cx="540919" cy="540918"/>
            <a:chOff x="2969930" y="4335139"/>
            <a:chExt cx="1073892" cy="1073892"/>
          </a:xfrm>
        </p:grpSpPr>
        <p:grpSp>
          <p:nvGrpSpPr>
            <p:cNvPr id="65" name="组合 64"/>
            <p:cNvGrpSpPr/>
            <p:nvPr/>
          </p:nvGrpSpPr>
          <p:grpSpPr>
            <a:xfrm>
              <a:off x="2969930" y="4335139"/>
              <a:ext cx="1073892" cy="1073892"/>
              <a:chOff x="1588326" y="4350310"/>
              <a:chExt cx="1073892" cy="1073892"/>
            </a:xfrm>
          </p:grpSpPr>
          <p:sp>
            <p:nvSpPr>
              <p:cNvPr id="67" name="椭圆 66"/>
              <p:cNvSpPr/>
              <p:nvPr/>
            </p:nvSpPr>
            <p:spPr>
              <a:xfrm>
                <a:off x="1588326" y="4350310"/>
                <a:ext cx="1073892" cy="1073892"/>
              </a:xfrm>
              <a:prstGeom prst="ellipse">
                <a:avLst/>
              </a:prstGeom>
              <a:solidFill>
                <a:srgbClr val="FFFFFF">
                  <a:alpha val="6117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8" name="椭圆 67"/>
              <p:cNvSpPr/>
              <p:nvPr/>
            </p:nvSpPr>
            <p:spPr>
              <a:xfrm>
                <a:off x="1743677" y="4497594"/>
                <a:ext cx="770562" cy="770562"/>
              </a:xfrm>
              <a:prstGeom prst="ellipse">
                <a:avLst/>
              </a:prstGeom>
              <a:noFill/>
              <a:ln>
                <a:solidFill>
                  <a:schemeClr val="tx1">
                    <a:alpha val="41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6" name="空心弧 65"/>
            <p:cNvSpPr/>
            <p:nvPr/>
          </p:nvSpPr>
          <p:spPr>
            <a:xfrm>
              <a:off x="3112630" y="4431864"/>
              <a:ext cx="817307" cy="817307"/>
            </a:xfrm>
            <a:prstGeom prst="blockArc">
              <a:avLst>
                <a:gd name="adj1" fmla="val 13382597"/>
                <a:gd name="adj2" fmla="val 294773"/>
                <a:gd name="adj3" fmla="val 8666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10344161" y="6077243"/>
            <a:ext cx="540919" cy="540918"/>
            <a:chOff x="4430638" y="4310261"/>
            <a:chExt cx="1073892" cy="1073892"/>
          </a:xfrm>
        </p:grpSpPr>
        <p:grpSp>
          <p:nvGrpSpPr>
            <p:cNvPr id="70" name="组合 69"/>
            <p:cNvGrpSpPr/>
            <p:nvPr/>
          </p:nvGrpSpPr>
          <p:grpSpPr>
            <a:xfrm>
              <a:off x="4430638" y="4310261"/>
              <a:ext cx="1073892" cy="1073892"/>
              <a:chOff x="1588326" y="4350310"/>
              <a:chExt cx="1073892" cy="1073892"/>
            </a:xfrm>
          </p:grpSpPr>
          <p:sp>
            <p:nvSpPr>
              <p:cNvPr id="72" name="椭圆 71"/>
              <p:cNvSpPr/>
              <p:nvPr/>
            </p:nvSpPr>
            <p:spPr>
              <a:xfrm>
                <a:off x="1588326" y="4350310"/>
                <a:ext cx="1073892" cy="1073892"/>
              </a:xfrm>
              <a:prstGeom prst="ellipse">
                <a:avLst/>
              </a:prstGeom>
              <a:solidFill>
                <a:srgbClr val="FFFFFF">
                  <a:alpha val="6117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3" name="椭圆 72"/>
              <p:cNvSpPr/>
              <p:nvPr/>
            </p:nvSpPr>
            <p:spPr>
              <a:xfrm>
                <a:off x="1743677" y="4497594"/>
                <a:ext cx="770562" cy="770562"/>
              </a:xfrm>
              <a:prstGeom prst="ellipse">
                <a:avLst/>
              </a:prstGeom>
              <a:noFill/>
              <a:ln>
                <a:solidFill>
                  <a:schemeClr val="tx1">
                    <a:alpha val="41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1" name="空心弧 70"/>
            <p:cNvSpPr/>
            <p:nvPr/>
          </p:nvSpPr>
          <p:spPr>
            <a:xfrm>
              <a:off x="4565007" y="4423164"/>
              <a:ext cx="834425" cy="834425"/>
            </a:xfrm>
            <a:prstGeom prst="blockArc">
              <a:avLst>
                <a:gd name="adj1" fmla="val 2810620"/>
                <a:gd name="adj2" fmla="val 294773"/>
                <a:gd name="adj3" fmla="val 8666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10889290" y="6077243"/>
            <a:ext cx="540919" cy="540918"/>
            <a:chOff x="5935893" y="4328113"/>
            <a:chExt cx="1073892" cy="1073892"/>
          </a:xfrm>
        </p:grpSpPr>
        <p:grpSp>
          <p:nvGrpSpPr>
            <p:cNvPr id="75" name="组合 74"/>
            <p:cNvGrpSpPr/>
            <p:nvPr/>
          </p:nvGrpSpPr>
          <p:grpSpPr>
            <a:xfrm>
              <a:off x="5935893" y="4328113"/>
              <a:ext cx="1073892" cy="1073892"/>
              <a:chOff x="1588326" y="4350310"/>
              <a:chExt cx="1073892" cy="1073892"/>
            </a:xfrm>
          </p:grpSpPr>
          <p:sp>
            <p:nvSpPr>
              <p:cNvPr id="77" name="椭圆 76"/>
              <p:cNvSpPr/>
              <p:nvPr/>
            </p:nvSpPr>
            <p:spPr>
              <a:xfrm>
                <a:off x="1588326" y="4350310"/>
                <a:ext cx="1073892" cy="1073892"/>
              </a:xfrm>
              <a:prstGeom prst="ellipse">
                <a:avLst/>
              </a:prstGeom>
              <a:solidFill>
                <a:srgbClr val="FFFFFF">
                  <a:alpha val="6117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8" name="椭圆 77"/>
              <p:cNvSpPr/>
              <p:nvPr/>
            </p:nvSpPr>
            <p:spPr>
              <a:xfrm>
                <a:off x="1743677" y="4497594"/>
                <a:ext cx="770562" cy="770562"/>
              </a:xfrm>
              <a:prstGeom prst="ellipse">
                <a:avLst/>
              </a:prstGeom>
              <a:noFill/>
              <a:ln>
                <a:solidFill>
                  <a:schemeClr val="tx1">
                    <a:alpha val="41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6" name="空心弧 75"/>
            <p:cNvSpPr/>
            <p:nvPr/>
          </p:nvSpPr>
          <p:spPr>
            <a:xfrm>
              <a:off x="6051290" y="4443465"/>
              <a:ext cx="834425" cy="834425"/>
            </a:xfrm>
            <a:prstGeom prst="blockArc">
              <a:avLst>
                <a:gd name="adj1" fmla="val 10727270"/>
                <a:gd name="adj2" fmla="val 294773"/>
                <a:gd name="adj3" fmla="val 8666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11464454" y="6077243"/>
            <a:ext cx="540919" cy="540918"/>
            <a:chOff x="7326813" y="4328659"/>
            <a:chExt cx="1073892" cy="1073892"/>
          </a:xfrm>
        </p:grpSpPr>
        <p:grpSp>
          <p:nvGrpSpPr>
            <p:cNvPr id="85" name="组合 84"/>
            <p:cNvGrpSpPr/>
            <p:nvPr/>
          </p:nvGrpSpPr>
          <p:grpSpPr>
            <a:xfrm>
              <a:off x="7326813" y="4328659"/>
              <a:ext cx="1073892" cy="1073892"/>
              <a:chOff x="1588326" y="4350310"/>
              <a:chExt cx="1073892" cy="1073892"/>
            </a:xfrm>
          </p:grpSpPr>
          <p:sp>
            <p:nvSpPr>
              <p:cNvPr id="87" name="椭圆 86"/>
              <p:cNvSpPr/>
              <p:nvPr/>
            </p:nvSpPr>
            <p:spPr>
              <a:xfrm>
                <a:off x="1588326" y="4350310"/>
                <a:ext cx="1073892" cy="1073892"/>
              </a:xfrm>
              <a:prstGeom prst="ellipse">
                <a:avLst/>
              </a:prstGeom>
              <a:solidFill>
                <a:srgbClr val="FFFFFF">
                  <a:alpha val="6117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8" name="椭圆 87"/>
              <p:cNvSpPr/>
              <p:nvPr/>
            </p:nvSpPr>
            <p:spPr>
              <a:xfrm>
                <a:off x="1743677" y="4497594"/>
                <a:ext cx="770562" cy="770562"/>
              </a:xfrm>
              <a:prstGeom prst="ellipse">
                <a:avLst/>
              </a:prstGeom>
              <a:noFill/>
              <a:ln>
                <a:solidFill>
                  <a:schemeClr val="tx1">
                    <a:alpha val="41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86" name="空心弧 85"/>
            <p:cNvSpPr/>
            <p:nvPr/>
          </p:nvSpPr>
          <p:spPr>
            <a:xfrm>
              <a:off x="7455339" y="4435151"/>
              <a:ext cx="834425" cy="834425"/>
            </a:xfrm>
            <a:prstGeom prst="blockArc">
              <a:avLst>
                <a:gd name="adj1" fmla="val 18520956"/>
                <a:gd name="adj2" fmla="val 11501260"/>
                <a:gd name="adj3" fmla="val 9255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89" name="Freeform 7"/>
          <p:cNvSpPr>
            <a:spLocks noEditPoints="1"/>
          </p:cNvSpPr>
          <p:nvPr/>
        </p:nvSpPr>
        <p:spPr bwMode="auto">
          <a:xfrm>
            <a:off x="10572508" y="6245255"/>
            <a:ext cx="96755" cy="182313"/>
          </a:xfrm>
          <a:custGeom>
            <a:avLst/>
            <a:gdLst>
              <a:gd name="T0" fmla="*/ 21 w 51"/>
              <a:gd name="T1" fmla="*/ 72 h 94"/>
              <a:gd name="T2" fmla="*/ 22 w 51"/>
              <a:gd name="T3" fmla="*/ 50 h 94"/>
              <a:gd name="T4" fmla="*/ 7 w 51"/>
              <a:gd name="T5" fmla="*/ 40 h 94"/>
              <a:gd name="T6" fmla="*/ 3 w 51"/>
              <a:gd name="T7" fmla="*/ 26 h 94"/>
              <a:gd name="T8" fmla="*/ 9 w 51"/>
              <a:gd name="T9" fmla="*/ 11 h 94"/>
              <a:gd name="T10" fmla="*/ 23 w 51"/>
              <a:gd name="T11" fmla="*/ 5 h 94"/>
              <a:gd name="T12" fmla="*/ 23 w 51"/>
              <a:gd name="T13" fmla="*/ 0 h 94"/>
              <a:gd name="T14" fmla="*/ 31 w 51"/>
              <a:gd name="T15" fmla="*/ 0 h 94"/>
              <a:gd name="T16" fmla="*/ 31 w 51"/>
              <a:gd name="T17" fmla="*/ 5 h 94"/>
              <a:gd name="T18" fmla="*/ 44 w 51"/>
              <a:gd name="T19" fmla="*/ 11 h 94"/>
              <a:gd name="T20" fmla="*/ 50 w 51"/>
              <a:gd name="T21" fmla="*/ 24 h 94"/>
              <a:gd name="T22" fmla="*/ 37 w 51"/>
              <a:gd name="T23" fmla="*/ 25 h 94"/>
              <a:gd name="T24" fmla="*/ 30 w 51"/>
              <a:gd name="T25" fmla="*/ 17 h 94"/>
              <a:gd name="T26" fmla="*/ 30 w 51"/>
              <a:gd name="T27" fmla="*/ 37 h 94"/>
              <a:gd name="T28" fmla="*/ 47 w 51"/>
              <a:gd name="T29" fmla="*/ 47 h 94"/>
              <a:gd name="T30" fmla="*/ 51 w 51"/>
              <a:gd name="T31" fmla="*/ 61 h 94"/>
              <a:gd name="T32" fmla="*/ 45 w 51"/>
              <a:gd name="T33" fmla="*/ 76 h 94"/>
              <a:gd name="T34" fmla="*/ 29 w 51"/>
              <a:gd name="T35" fmla="*/ 84 h 94"/>
              <a:gd name="T36" fmla="*/ 28 w 51"/>
              <a:gd name="T37" fmla="*/ 94 h 94"/>
              <a:gd name="T38" fmla="*/ 21 w 51"/>
              <a:gd name="T39" fmla="*/ 94 h 94"/>
              <a:gd name="T40" fmla="*/ 21 w 51"/>
              <a:gd name="T41" fmla="*/ 84 h 94"/>
              <a:gd name="T42" fmla="*/ 6 w 51"/>
              <a:gd name="T43" fmla="*/ 77 h 94"/>
              <a:gd name="T44" fmla="*/ 0 w 51"/>
              <a:gd name="T45" fmla="*/ 61 h 94"/>
              <a:gd name="T46" fmla="*/ 14 w 51"/>
              <a:gd name="T47" fmla="*/ 60 h 94"/>
              <a:gd name="T48" fmla="*/ 16 w 51"/>
              <a:gd name="T49" fmla="*/ 67 h 94"/>
              <a:gd name="T50" fmla="*/ 21 w 51"/>
              <a:gd name="T51" fmla="*/ 72 h 94"/>
              <a:gd name="T52" fmla="*/ 23 w 51"/>
              <a:gd name="T53" fmla="*/ 17 h 94"/>
              <a:gd name="T54" fmla="*/ 18 w 51"/>
              <a:gd name="T55" fmla="*/ 20 h 94"/>
              <a:gd name="T56" fmla="*/ 16 w 51"/>
              <a:gd name="T57" fmla="*/ 25 h 94"/>
              <a:gd name="T58" fmla="*/ 17 w 51"/>
              <a:gd name="T59" fmla="*/ 31 h 94"/>
              <a:gd name="T60" fmla="*/ 22 w 51"/>
              <a:gd name="T61" fmla="*/ 35 h 94"/>
              <a:gd name="T62" fmla="*/ 23 w 51"/>
              <a:gd name="T63" fmla="*/ 17 h 94"/>
              <a:gd name="T64" fmla="*/ 29 w 51"/>
              <a:gd name="T65" fmla="*/ 72 h 94"/>
              <a:gd name="T66" fmla="*/ 35 w 51"/>
              <a:gd name="T67" fmla="*/ 69 h 94"/>
              <a:gd name="T68" fmla="*/ 38 w 51"/>
              <a:gd name="T69" fmla="*/ 62 h 94"/>
              <a:gd name="T70" fmla="*/ 36 w 51"/>
              <a:gd name="T71" fmla="*/ 56 h 94"/>
              <a:gd name="T72" fmla="*/ 29 w 51"/>
              <a:gd name="T73" fmla="*/ 52 h 94"/>
              <a:gd name="T74" fmla="*/ 29 w 51"/>
              <a:gd name="T75" fmla="*/ 72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51" h="94">
                <a:moveTo>
                  <a:pt x="21" y="72"/>
                </a:moveTo>
                <a:cubicBezTo>
                  <a:pt x="22" y="50"/>
                  <a:pt x="22" y="50"/>
                  <a:pt x="22" y="50"/>
                </a:cubicBezTo>
                <a:cubicBezTo>
                  <a:pt x="15" y="47"/>
                  <a:pt x="10" y="44"/>
                  <a:pt x="7" y="40"/>
                </a:cubicBezTo>
                <a:cubicBezTo>
                  <a:pt x="4" y="36"/>
                  <a:pt x="3" y="31"/>
                  <a:pt x="3" y="26"/>
                </a:cubicBezTo>
                <a:cubicBezTo>
                  <a:pt x="3" y="20"/>
                  <a:pt x="5" y="15"/>
                  <a:pt x="9" y="11"/>
                </a:cubicBezTo>
                <a:cubicBezTo>
                  <a:pt x="12" y="8"/>
                  <a:pt x="17" y="6"/>
                  <a:pt x="23" y="5"/>
                </a:cubicBezTo>
                <a:cubicBezTo>
                  <a:pt x="23" y="0"/>
                  <a:pt x="23" y="0"/>
                  <a:pt x="23" y="0"/>
                </a:cubicBezTo>
                <a:cubicBezTo>
                  <a:pt x="31" y="0"/>
                  <a:pt x="31" y="0"/>
                  <a:pt x="31" y="0"/>
                </a:cubicBezTo>
                <a:cubicBezTo>
                  <a:pt x="31" y="5"/>
                  <a:pt x="31" y="5"/>
                  <a:pt x="31" y="5"/>
                </a:cubicBezTo>
                <a:cubicBezTo>
                  <a:pt x="36" y="6"/>
                  <a:pt x="41" y="8"/>
                  <a:pt x="44" y="11"/>
                </a:cubicBezTo>
                <a:cubicBezTo>
                  <a:pt x="47" y="15"/>
                  <a:pt x="49" y="19"/>
                  <a:pt x="50" y="24"/>
                </a:cubicBezTo>
                <a:cubicBezTo>
                  <a:pt x="37" y="25"/>
                  <a:pt x="37" y="25"/>
                  <a:pt x="37" y="25"/>
                </a:cubicBezTo>
                <a:cubicBezTo>
                  <a:pt x="36" y="21"/>
                  <a:pt x="34" y="18"/>
                  <a:pt x="30" y="17"/>
                </a:cubicBezTo>
                <a:cubicBezTo>
                  <a:pt x="30" y="37"/>
                  <a:pt x="30" y="37"/>
                  <a:pt x="30" y="37"/>
                </a:cubicBezTo>
                <a:cubicBezTo>
                  <a:pt x="38" y="40"/>
                  <a:pt x="44" y="43"/>
                  <a:pt x="47" y="47"/>
                </a:cubicBezTo>
                <a:cubicBezTo>
                  <a:pt x="50" y="50"/>
                  <a:pt x="51" y="55"/>
                  <a:pt x="51" y="61"/>
                </a:cubicBezTo>
                <a:cubicBezTo>
                  <a:pt x="51" y="67"/>
                  <a:pt x="49" y="72"/>
                  <a:pt x="45" y="76"/>
                </a:cubicBezTo>
                <a:cubicBezTo>
                  <a:pt x="41" y="81"/>
                  <a:pt x="36" y="83"/>
                  <a:pt x="29" y="84"/>
                </a:cubicBezTo>
                <a:cubicBezTo>
                  <a:pt x="28" y="94"/>
                  <a:pt x="28" y="94"/>
                  <a:pt x="28" y="94"/>
                </a:cubicBezTo>
                <a:cubicBezTo>
                  <a:pt x="21" y="94"/>
                  <a:pt x="21" y="94"/>
                  <a:pt x="21" y="94"/>
                </a:cubicBezTo>
                <a:cubicBezTo>
                  <a:pt x="21" y="84"/>
                  <a:pt x="21" y="84"/>
                  <a:pt x="21" y="84"/>
                </a:cubicBezTo>
                <a:cubicBezTo>
                  <a:pt x="15" y="83"/>
                  <a:pt x="10" y="81"/>
                  <a:pt x="6" y="77"/>
                </a:cubicBezTo>
                <a:cubicBezTo>
                  <a:pt x="3" y="73"/>
                  <a:pt x="1" y="68"/>
                  <a:pt x="0" y="61"/>
                </a:cubicBezTo>
                <a:cubicBezTo>
                  <a:pt x="14" y="60"/>
                  <a:pt x="14" y="60"/>
                  <a:pt x="14" y="60"/>
                </a:cubicBezTo>
                <a:cubicBezTo>
                  <a:pt x="14" y="62"/>
                  <a:pt x="15" y="65"/>
                  <a:pt x="16" y="67"/>
                </a:cubicBezTo>
                <a:cubicBezTo>
                  <a:pt x="18" y="69"/>
                  <a:pt x="19" y="71"/>
                  <a:pt x="21" y="72"/>
                </a:cubicBezTo>
                <a:close/>
                <a:moveTo>
                  <a:pt x="23" y="17"/>
                </a:moveTo>
                <a:cubicBezTo>
                  <a:pt x="21" y="17"/>
                  <a:pt x="19" y="18"/>
                  <a:pt x="18" y="20"/>
                </a:cubicBezTo>
                <a:cubicBezTo>
                  <a:pt x="16" y="22"/>
                  <a:pt x="16" y="23"/>
                  <a:pt x="16" y="25"/>
                </a:cubicBezTo>
                <a:cubicBezTo>
                  <a:pt x="16" y="27"/>
                  <a:pt x="16" y="29"/>
                  <a:pt x="17" y="31"/>
                </a:cubicBezTo>
                <a:cubicBezTo>
                  <a:pt x="18" y="32"/>
                  <a:pt x="20" y="34"/>
                  <a:pt x="22" y="35"/>
                </a:cubicBezTo>
                <a:lnTo>
                  <a:pt x="23" y="17"/>
                </a:lnTo>
                <a:close/>
                <a:moveTo>
                  <a:pt x="29" y="72"/>
                </a:moveTo>
                <a:cubicBezTo>
                  <a:pt x="32" y="72"/>
                  <a:pt x="34" y="71"/>
                  <a:pt x="35" y="69"/>
                </a:cubicBezTo>
                <a:cubicBezTo>
                  <a:pt x="37" y="67"/>
                  <a:pt x="38" y="65"/>
                  <a:pt x="38" y="62"/>
                </a:cubicBezTo>
                <a:cubicBezTo>
                  <a:pt x="38" y="60"/>
                  <a:pt x="38" y="58"/>
                  <a:pt x="36" y="56"/>
                </a:cubicBezTo>
                <a:cubicBezTo>
                  <a:pt x="35" y="54"/>
                  <a:pt x="33" y="53"/>
                  <a:pt x="29" y="52"/>
                </a:cubicBezTo>
                <a:lnTo>
                  <a:pt x="29" y="72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93" name="组合 92"/>
          <p:cNvGrpSpPr/>
          <p:nvPr/>
        </p:nvGrpSpPr>
        <p:grpSpPr>
          <a:xfrm>
            <a:off x="9413250" y="6248090"/>
            <a:ext cx="173519" cy="175117"/>
            <a:chOff x="3694520" y="2281238"/>
            <a:chExt cx="344488" cy="347663"/>
          </a:xfrm>
          <a:solidFill>
            <a:srgbClr val="404040"/>
          </a:solidFill>
        </p:grpSpPr>
        <p:sp>
          <p:nvSpPr>
            <p:cNvPr id="94" name="Freeform 14"/>
            <p:cNvSpPr/>
            <p:nvPr/>
          </p:nvSpPr>
          <p:spPr bwMode="auto">
            <a:xfrm>
              <a:off x="3807232" y="2281238"/>
              <a:ext cx="128589" cy="207962"/>
            </a:xfrm>
            <a:custGeom>
              <a:avLst/>
              <a:gdLst>
                <a:gd name="T0" fmla="*/ 16 w 34"/>
                <a:gd name="T1" fmla="*/ 54 h 54"/>
                <a:gd name="T2" fmla="*/ 18 w 34"/>
                <a:gd name="T3" fmla="*/ 54 h 54"/>
                <a:gd name="T4" fmla="*/ 18 w 34"/>
                <a:gd name="T5" fmla="*/ 54 h 54"/>
                <a:gd name="T6" fmla="*/ 18 w 34"/>
                <a:gd name="T7" fmla="*/ 54 h 54"/>
                <a:gd name="T8" fmla="*/ 20 w 34"/>
                <a:gd name="T9" fmla="*/ 54 h 54"/>
                <a:gd name="T10" fmla="*/ 27 w 34"/>
                <a:gd name="T11" fmla="*/ 47 h 54"/>
                <a:gd name="T12" fmla="*/ 27 w 34"/>
                <a:gd name="T13" fmla="*/ 47 h 54"/>
                <a:gd name="T14" fmla="*/ 26 w 34"/>
                <a:gd name="T15" fmla="*/ 43 h 54"/>
                <a:gd name="T16" fmla="*/ 31 w 34"/>
                <a:gd name="T17" fmla="*/ 32 h 54"/>
                <a:gd name="T18" fmla="*/ 34 w 34"/>
                <a:gd name="T19" fmla="*/ 24 h 54"/>
                <a:gd name="T20" fmla="*/ 32 w 34"/>
                <a:gd name="T21" fmla="*/ 23 h 54"/>
                <a:gd name="T22" fmla="*/ 30 w 34"/>
                <a:gd name="T23" fmla="*/ 15 h 54"/>
                <a:gd name="T24" fmla="*/ 21 w 34"/>
                <a:gd name="T25" fmla="*/ 2 h 54"/>
                <a:gd name="T26" fmla="*/ 10 w 34"/>
                <a:gd name="T27" fmla="*/ 3 h 54"/>
                <a:gd name="T28" fmla="*/ 2 w 34"/>
                <a:gd name="T29" fmla="*/ 22 h 54"/>
                <a:gd name="T30" fmla="*/ 1 w 34"/>
                <a:gd name="T31" fmla="*/ 24 h 54"/>
                <a:gd name="T32" fmla="*/ 1 w 34"/>
                <a:gd name="T33" fmla="*/ 31 h 54"/>
                <a:gd name="T34" fmla="*/ 3 w 34"/>
                <a:gd name="T35" fmla="*/ 33 h 54"/>
                <a:gd name="T36" fmla="*/ 6 w 34"/>
                <a:gd name="T37" fmla="*/ 40 h 54"/>
                <a:gd name="T38" fmla="*/ 7 w 34"/>
                <a:gd name="T39" fmla="*/ 45 h 54"/>
                <a:gd name="T40" fmla="*/ 7 w 34"/>
                <a:gd name="T41" fmla="*/ 45 h 54"/>
                <a:gd name="T42" fmla="*/ 16 w 34"/>
                <a:gd name="T43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4" h="54">
                  <a:moveTo>
                    <a:pt x="16" y="54"/>
                  </a:moveTo>
                  <a:cubicBezTo>
                    <a:pt x="16" y="54"/>
                    <a:pt x="17" y="54"/>
                    <a:pt x="18" y="54"/>
                  </a:cubicBezTo>
                  <a:cubicBezTo>
                    <a:pt x="18" y="54"/>
                    <a:pt x="18" y="54"/>
                    <a:pt x="18" y="54"/>
                  </a:cubicBezTo>
                  <a:cubicBezTo>
                    <a:pt x="18" y="54"/>
                    <a:pt x="18" y="54"/>
                    <a:pt x="18" y="54"/>
                  </a:cubicBezTo>
                  <a:cubicBezTo>
                    <a:pt x="19" y="54"/>
                    <a:pt x="19" y="54"/>
                    <a:pt x="20" y="54"/>
                  </a:cubicBezTo>
                  <a:cubicBezTo>
                    <a:pt x="22" y="53"/>
                    <a:pt x="27" y="47"/>
                    <a:pt x="27" y="47"/>
                  </a:cubicBezTo>
                  <a:cubicBezTo>
                    <a:pt x="27" y="47"/>
                    <a:pt x="27" y="47"/>
                    <a:pt x="27" y="47"/>
                  </a:cubicBezTo>
                  <a:cubicBezTo>
                    <a:pt x="27" y="46"/>
                    <a:pt x="26" y="45"/>
                    <a:pt x="26" y="43"/>
                  </a:cubicBezTo>
                  <a:cubicBezTo>
                    <a:pt x="26" y="38"/>
                    <a:pt x="29" y="32"/>
                    <a:pt x="31" y="32"/>
                  </a:cubicBezTo>
                  <a:cubicBezTo>
                    <a:pt x="33" y="33"/>
                    <a:pt x="33" y="25"/>
                    <a:pt x="34" y="24"/>
                  </a:cubicBezTo>
                  <a:cubicBezTo>
                    <a:pt x="34" y="22"/>
                    <a:pt x="32" y="23"/>
                    <a:pt x="32" y="23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1" y="10"/>
                    <a:pt x="27" y="4"/>
                    <a:pt x="21" y="2"/>
                  </a:cubicBezTo>
                  <a:cubicBezTo>
                    <a:pt x="16" y="0"/>
                    <a:pt x="10" y="3"/>
                    <a:pt x="10" y="3"/>
                  </a:cubicBezTo>
                  <a:cubicBezTo>
                    <a:pt x="0" y="2"/>
                    <a:pt x="2" y="20"/>
                    <a:pt x="2" y="22"/>
                  </a:cubicBezTo>
                  <a:cubicBezTo>
                    <a:pt x="2" y="24"/>
                    <a:pt x="2" y="24"/>
                    <a:pt x="1" y="24"/>
                  </a:cubicBezTo>
                  <a:cubicBezTo>
                    <a:pt x="1" y="25"/>
                    <a:pt x="1" y="29"/>
                    <a:pt x="1" y="31"/>
                  </a:cubicBezTo>
                  <a:cubicBezTo>
                    <a:pt x="2" y="32"/>
                    <a:pt x="3" y="32"/>
                    <a:pt x="3" y="33"/>
                  </a:cubicBezTo>
                  <a:cubicBezTo>
                    <a:pt x="3" y="33"/>
                    <a:pt x="3" y="33"/>
                    <a:pt x="6" y="40"/>
                  </a:cubicBezTo>
                  <a:cubicBezTo>
                    <a:pt x="7" y="43"/>
                    <a:pt x="7" y="44"/>
                    <a:pt x="7" y="45"/>
                  </a:cubicBezTo>
                  <a:cubicBezTo>
                    <a:pt x="7" y="45"/>
                    <a:pt x="7" y="45"/>
                    <a:pt x="7" y="45"/>
                  </a:cubicBezTo>
                  <a:cubicBezTo>
                    <a:pt x="7" y="45"/>
                    <a:pt x="13" y="52"/>
                    <a:pt x="16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Freeform 15"/>
            <p:cNvSpPr/>
            <p:nvPr/>
          </p:nvSpPr>
          <p:spPr bwMode="auto">
            <a:xfrm>
              <a:off x="3694520" y="2459038"/>
              <a:ext cx="344488" cy="169863"/>
            </a:xfrm>
            <a:custGeom>
              <a:avLst/>
              <a:gdLst>
                <a:gd name="T0" fmla="*/ 89 w 91"/>
                <a:gd name="T1" fmla="*/ 19 h 44"/>
                <a:gd name="T2" fmla="*/ 77 w 91"/>
                <a:gd name="T3" fmla="*/ 10 h 44"/>
                <a:gd name="T4" fmla="*/ 58 w 91"/>
                <a:gd name="T5" fmla="*/ 1 h 44"/>
                <a:gd name="T6" fmla="*/ 58 w 91"/>
                <a:gd name="T7" fmla="*/ 1 h 44"/>
                <a:gd name="T8" fmla="*/ 57 w 91"/>
                <a:gd name="T9" fmla="*/ 15 h 44"/>
                <a:gd name="T10" fmla="*/ 53 w 91"/>
                <a:gd name="T11" fmla="*/ 27 h 44"/>
                <a:gd name="T12" fmla="*/ 53 w 91"/>
                <a:gd name="T13" fmla="*/ 30 h 44"/>
                <a:gd name="T14" fmla="*/ 50 w 91"/>
                <a:gd name="T15" fmla="*/ 40 h 44"/>
                <a:gd name="T16" fmla="*/ 45 w 91"/>
                <a:gd name="T17" fmla="*/ 31 h 44"/>
                <a:gd name="T18" fmla="*/ 46 w 91"/>
                <a:gd name="T19" fmla="*/ 28 h 44"/>
                <a:gd name="T20" fmla="*/ 38 w 91"/>
                <a:gd name="T21" fmla="*/ 11 h 44"/>
                <a:gd name="T22" fmla="*/ 36 w 91"/>
                <a:gd name="T23" fmla="*/ 0 h 44"/>
                <a:gd name="T24" fmla="*/ 36 w 91"/>
                <a:gd name="T25" fmla="*/ 0 h 44"/>
                <a:gd name="T26" fmla="*/ 26 w 91"/>
                <a:gd name="T27" fmla="*/ 5 h 44"/>
                <a:gd name="T28" fmla="*/ 8 w 91"/>
                <a:gd name="T29" fmla="*/ 9 h 44"/>
                <a:gd name="T30" fmla="*/ 4 w 91"/>
                <a:gd name="T31" fmla="*/ 17 h 44"/>
                <a:gd name="T32" fmla="*/ 0 w 91"/>
                <a:gd name="T33" fmla="*/ 44 h 44"/>
                <a:gd name="T34" fmla="*/ 91 w 91"/>
                <a:gd name="T35" fmla="*/ 44 h 44"/>
                <a:gd name="T36" fmla="*/ 89 w 91"/>
                <a:gd name="T37" fmla="*/ 19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44">
                  <a:moveTo>
                    <a:pt x="89" y="19"/>
                  </a:moveTo>
                  <a:cubicBezTo>
                    <a:pt x="89" y="13"/>
                    <a:pt x="77" y="10"/>
                    <a:pt x="77" y="10"/>
                  </a:cubicBezTo>
                  <a:cubicBezTo>
                    <a:pt x="77" y="10"/>
                    <a:pt x="58" y="1"/>
                    <a:pt x="58" y="1"/>
                  </a:cubicBezTo>
                  <a:cubicBezTo>
                    <a:pt x="58" y="1"/>
                    <a:pt x="58" y="1"/>
                    <a:pt x="58" y="1"/>
                  </a:cubicBezTo>
                  <a:cubicBezTo>
                    <a:pt x="57" y="15"/>
                    <a:pt x="57" y="15"/>
                    <a:pt x="57" y="15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3" y="30"/>
                    <a:pt x="53" y="30"/>
                    <a:pt x="53" y="30"/>
                  </a:cubicBezTo>
                  <a:cubicBezTo>
                    <a:pt x="50" y="40"/>
                    <a:pt x="50" y="40"/>
                    <a:pt x="50" y="40"/>
                  </a:cubicBezTo>
                  <a:cubicBezTo>
                    <a:pt x="45" y="31"/>
                    <a:pt x="45" y="31"/>
                    <a:pt x="45" y="31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0" y="4"/>
                    <a:pt x="26" y="5"/>
                    <a:pt x="26" y="5"/>
                  </a:cubicBezTo>
                  <a:cubicBezTo>
                    <a:pt x="26" y="5"/>
                    <a:pt x="14" y="7"/>
                    <a:pt x="8" y="9"/>
                  </a:cubicBezTo>
                  <a:cubicBezTo>
                    <a:pt x="3" y="12"/>
                    <a:pt x="4" y="17"/>
                    <a:pt x="4" y="17"/>
                  </a:cubicBezTo>
                  <a:cubicBezTo>
                    <a:pt x="4" y="17"/>
                    <a:pt x="2" y="31"/>
                    <a:pt x="0" y="44"/>
                  </a:cubicBezTo>
                  <a:cubicBezTo>
                    <a:pt x="91" y="44"/>
                    <a:pt x="91" y="44"/>
                    <a:pt x="91" y="44"/>
                  </a:cubicBezTo>
                  <a:cubicBezTo>
                    <a:pt x="90" y="30"/>
                    <a:pt x="89" y="21"/>
                    <a:pt x="89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Freeform 16"/>
            <p:cNvSpPr/>
            <p:nvPr/>
          </p:nvSpPr>
          <p:spPr bwMode="auto">
            <a:xfrm>
              <a:off x="3887788" y="2462213"/>
              <a:ext cx="3175" cy="0"/>
            </a:xfrm>
            <a:custGeom>
              <a:avLst/>
              <a:gdLst>
                <a:gd name="T0" fmla="*/ 2 w 2"/>
                <a:gd name="T1" fmla="*/ 0 w 2"/>
                <a:gd name="T2" fmla="*/ 2 w 2"/>
                <a:gd name="T3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Freeform 17"/>
            <p:cNvSpPr/>
            <p:nvPr/>
          </p:nvSpPr>
          <p:spPr bwMode="auto">
            <a:xfrm>
              <a:off x="3808413" y="2455863"/>
              <a:ext cx="3175" cy="3175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0 w 1"/>
                <a:gd name="T5" fmla="*/ 1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Freeform 18"/>
            <p:cNvSpPr/>
            <p:nvPr/>
          </p:nvSpPr>
          <p:spPr bwMode="auto">
            <a:xfrm>
              <a:off x="3833813" y="2489201"/>
              <a:ext cx="38100" cy="115888"/>
            </a:xfrm>
            <a:custGeom>
              <a:avLst/>
              <a:gdLst>
                <a:gd name="T0" fmla="*/ 10 w 10"/>
                <a:gd name="T1" fmla="*/ 5 h 30"/>
                <a:gd name="T2" fmla="*/ 5 w 10"/>
                <a:gd name="T3" fmla="*/ 0 h 30"/>
                <a:gd name="T4" fmla="*/ 5 w 10"/>
                <a:gd name="T5" fmla="*/ 0 h 30"/>
                <a:gd name="T6" fmla="*/ 0 w 10"/>
                <a:gd name="T7" fmla="*/ 5 h 30"/>
                <a:gd name="T8" fmla="*/ 4 w 10"/>
                <a:gd name="T9" fmla="*/ 8 h 30"/>
                <a:gd name="T10" fmla="*/ 4 w 10"/>
                <a:gd name="T11" fmla="*/ 15 h 30"/>
                <a:gd name="T12" fmla="*/ 3 w 10"/>
                <a:gd name="T13" fmla="*/ 20 h 30"/>
                <a:gd name="T14" fmla="*/ 7 w 10"/>
                <a:gd name="T15" fmla="*/ 30 h 30"/>
                <a:gd name="T16" fmla="*/ 10 w 10"/>
                <a:gd name="T17" fmla="*/ 19 h 30"/>
                <a:gd name="T18" fmla="*/ 7 w 10"/>
                <a:gd name="T19" fmla="*/ 8 h 30"/>
                <a:gd name="T20" fmla="*/ 10 w 10"/>
                <a:gd name="T21" fmla="*/ 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" h="30">
                  <a:moveTo>
                    <a:pt x="10" y="5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0" y="5"/>
                    <a:pt x="0" y="5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7" y="8"/>
                    <a:pt x="7" y="8"/>
                    <a:pt x="7" y="8"/>
                  </a:cubicBezTo>
                  <a:lnTo>
                    <a:pt x="10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99" name="Freeform 21"/>
          <p:cNvSpPr>
            <a:spLocks noEditPoints="1"/>
          </p:cNvSpPr>
          <p:nvPr/>
        </p:nvSpPr>
        <p:spPr bwMode="auto">
          <a:xfrm>
            <a:off x="9959502" y="6276217"/>
            <a:ext cx="204489" cy="139136"/>
          </a:xfrm>
          <a:custGeom>
            <a:avLst/>
            <a:gdLst>
              <a:gd name="T0" fmla="*/ 72 w 81"/>
              <a:gd name="T1" fmla="*/ 51 h 54"/>
              <a:gd name="T2" fmla="*/ 69 w 81"/>
              <a:gd name="T3" fmla="*/ 54 h 54"/>
              <a:gd name="T4" fmla="*/ 12 w 81"/>
              <a:gd name="T5" fmla="*/ 53 h 54"/>
              <a:gd name="T6" fmla="*/ 10 w 81"/>
              <a:gd name="T7" fmla="*/ 50 h 54"/>
              <a:gd name="T8" fmla="*/ 19 w 81"/>
              <a:gd name="T9" fmla="*/ 17 h 54"/>
              <a:gd name="T10" fmla="*/ 22 w 81"/>
              <a:gd name="T11" fmla="*/ 14 h 54"/>
              <a:gd name="T12" fmla="*/ 78 w 81"/>
              <a:gd name="T13" fmla="*/ 14 h 54"/>
              <a:gd name="T14" fmla="*/ 81 w 81"/>
              <a:gd name="T15" fmla="*/ 17 h 54"/>
              <a:gd name="T16" fmla="*/ 72 w 81"/>
              <a:gd name="T17" fmla="*/ 51 h 54"/>
              <a:gd name="T18" fmla="*/ 7 w 81"/>
              <a:gd name="T19" fmla="*/ 45 h 54"/>
              <a:gd name="T20" fmla="*/ 16 w 81"/>
              <a:gd name="T21" fmla="*/ 14 h 54"/>
              <a:gd name="T22" fmla="*/ 21 w 81"/>
              <a:gd name="T23" fmla="*/ 11 h 54"/>
              <a:gd name="T24" fmla="*/ 67 w 81"/>
              <a:gd name="T25" fmla="*/ 11 h 54"/>
              <a:gd name="T26" fmla="*/ 62 w 81"/>
              <a:gd name="T27" fmla="*/ 5 h 54"/>
              <a:gd name="T28" fmla="*/ 25 w 81"/>
              <a:gd name="T29" fmla="*/ 5 h 54"/>
              <a:gd name="T30" fmla="*/ 22 w 81"/>
              <a:gd name="T31" fmla="*/ 0 h 54"/>
              <a:gd name="T32" fmla="*/ 0 w 81"/>
              <a:gd name="T33" fmla="*/ 0 h 54"/>
              <a:gd name="T34" fmla="*/ 5 w 81"/>
              <a:gd name="T35" fmla="*/ 45 h 54"/>
              <a:gd name="T36" fmla="*/ 7 w 81"/>
              <a:gd name="T37" fmla="*/ 45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81" h="54">
                <a:moveTo>
                  <a:pt x="72" y="51"/>
                </a:moveTo>
                <a:cubicBezTo>
                  <a:pt x="72" y="52"/>
                  <a:pt x="71" y="54"/>
                  <a:pt x="69" y="54"/>
                </a:cubicBezTo>
                <a:cubicBezTo>
                  <a:pt x="12" y="53"/>
                  <a:pt x="12" y="53"/>
                  <a:pt x="12" y="53"/>
                </a:cubicBezTo>
                <a:cubicBezTo>
                  <a:pt x="11" y="53"/>
                  <a:pt x="10" y="52"/>
                  <a:pt x="10" y="50"/>
                </a:cubicBezTo>
                <a:cubicBezTo>
                  <a:pt x="19" y="17"/>
                  <a:pt x="19" y="17"/>
                  <a:pt x="19" y="17"/>
                </a:cubicBezTo>
                <a:cubicBezTo>
                  <a:pt x="20" y="15"/>
                  <a:pt x="21" y="14"/>
                  <a:pt x="22" y="14"/>
                </a:cubicBezTo>
                <a:cubicBezTo>
                  <a:pt x="78" y="14"/>
                  <a:pt x="78" y="14"/>
                  <a:pt x="78" y="14"/>
                </a:cubicBezTo>
                <a:cubicBezTo>
                  <a:pt x="79" y="14"/>
                  <a:pt x="81" y="15"/>
                  <a:pt x="81" y="17"/>
                </a:cubicBezTo>
                <a:lnTo>
                  <a:pt x="72" y="51"/>
                </a:lnTo>
                <a:close/>
                <a:moveTo>
                  <a:pt x="7" y="45"/>
                </a:moveTo>
                <a:cubicBezTo>
                  <a:pt x="16" y="14"/>
                  <a:pt x="16" y="14"/>
                  <a:pt x="16" y="14"/>
                </a:cubicBezTo>
                <a:cubicBezTo>
                  <a:pt x="16" y="14"/>
                  <a:pt x="17" y="11"/>
                  <a:pt x="21" y="11"/>
                </a:cubicBezTo>
                <a:cubicBezTo>
                  <a:pt x="25" y="11"/>
                  <a:pt x="67" y="11"/>
                  <a:pt x="67" y="11"/>
                </a:cubicBezTo>
                <a:cubicBezTo>
                  <a:pt x="67" y="11"/>
                  <a:pt x="68" y="6"/>
                  <a:pt x="62" y="5"/>
                </a:cubicBezTo>
                <a:cubicBezTo>
                  <a:pt x="57" y="4"/>
                  <a:pt x="25" y="5"/>
                  <a:pt x="25" y="5"/>
                </a:cubicBezTo>
                <a:cubicBezTo>
                  <a:pt x="22" y="0"/>
                  <a:pt x="22" y="0"/>
                  <a:pt x="22" y="0"/>
                </a:cubicBezTo>
                <a:cubicBezTo>
                  <a:pt x="0" y="0"/>
                  <a:pt x="0" y="0"/>
                  <a:pt x="0" y="0"/>
                </a:cubicBezTo>
                <a:cubicBezTo>
                  <a:pt x="5" y="45"/>
                  <a:pt x="5" y="45"/>
                  <a:pt x="5" y="45"/>
                </a:cubicBezTo>
                <a:lnTo>
                  <a:pt x="7" y="45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0" name="Freeform 24"/>
          <p:cNvSpPr>
            <a:spLocks noEditPoints="1"/>
          </p:cNvSpPr>
          <p:nvPr/>
        </p:nvSpPr>
        <p:spPr bwMode="auto">
          <a:xfrm>
            <a:off x="11659070" y="6258507"/>
            <a:ext cx="140327" cy="143132"/>
          </a:xfrm>
          <a:custGeom>
            <a:avLst/>
            <a:gdLst>
              <a:gd name="T0" fmla="*/ 15 w 63"/>
              <a:gd name="T1" fmla="*/ 30 h 63"/>
              <a:gd name="T2" fmla="*/ 1 w 63"/>
              <a:gd name="T3" fmla="*/ 15 h 63"/>
              <a:gd name="T4" fmla="*/ 19 w 63"/>
              <a:gd name="T5" fmla="*/ 0 h 63"/>
              <a:gd name="T6" fmla="*/ 32 w 63"/>
              <a:gd name="T7" fmla="*/ 15 h 63"/>
              <a:gd name="T8" fmla="*/ 15 w 63"/>
              <a:gd name="T9" fmla="*/ 30 h 63"/>
              <a:gd name="T10" fmla="*/ 15 w 63"/>
              <a:gd name="T11" fmla="*/ 7 h 63"/>
              <a:gd name="T12" fmla="*/ 13 w 63"/>
              <a:gd name="T13" fmla="*/ 10 h 63"/>
              <a:gd name="T14" fmla="*/ 17 w 63"/>
              <a:gd name="T15" fmla="*/ 22 h 63"/>
              <a:gd name="T16" fmla="*/ 20 w 63"/>
              <a:gd name="T17" fmla="*/ 19 h 63"/>
              <a:gd name="T18" fmla="*/ 15 w 63"/>
              <a:gd name="T19" fmla="*/ 7 h 63"/>
              <a:gd name="T20" fmla="*/ 25 w 63"/>
              <a:gd name="T21" fmla="*/ 49 h 63"/>
              <a:gd name="T22" fmla="*/ 16 w 63"/>
              <a:gd name="T23" fmla="*/ 61 h 63"/>
              <a:gd name="T24" fmla="*/ 12 w 63"/>
              <a:gd name="T25" fmla="*/ 58 h 63"/>
              <a:gd name="T26" fmla="*/ 24 w 63"/>
              <a:gd name="T27" fmla="*/ 38 h 63"/>
              <a:gd name="T28" fmla="*/ 44 w 63"/>
              <a:gd name="T29" fmla="*/ 5 h 63"/>
              <a:gd name="T30" fmla="*/ 49 w 63"/>
              <a:gd name="T31" fmla="*/ 1 h 63"/>
              <a:gd name="T32" fmla="*/ 52 w 63"/>
              <a:gd name="T33" fmla="*/ 3 h 63"/>
              <a:gd name="T34" fmla="*/ 41 w 63"/>
              <a:gd name="T35" fmla="*/ 22 h 63"/>
              <a:gd name="T36" fmla="*/ 25 w 63"/>
              <a:gd name="T37" fmla="*/ 49 h 63"/>
              <a:gd name="T38" fmla="*/ 45 w 63"/>
              <a:gd name="T39" fmla="*/ 62 h 63"/>
              <a:gd name="T40" fmla="*/ 31 w 63"/>
              <a:gd name="T41" fmla="*/ 47 h 63"/>
              <a:gd name="T42" fmla="*/ 49 w 63"/>
              <a:gd name="T43" fmla="*/ 32 h 63"/>
              <a:gd name="T44" fmla="*/ 63 w 63"/>
              <a:gd name="T45" fmla="*/ 47 h 63"/>
              <a:gd name="T46" fmla="*/ 45 w 63"/>
              <a:gd name="T47" fmla="*/ 62 h 63"/>
              <a:gd name="T48" fmla="*/ 46 w 63"/>
              <a:gd name="T49" fmla="*/ 39 h 63"/>
              <a:gd name="T50" fmla="*/ 43 w 63"/>
              <a:gd name="T51" fmla="*/ 42 h 63"/>
              <a:gd name="T52" fmla="*/ 48 w 63"/>
              <a:gd name="T53" fmla="*/ 55 h 63"/>
              <a:gd name="T54" fmla="*/ 50 w 63"/>
              <a:gd name="T55" fmla="*/ 52 h 63"/>
              <a:gd name="T56" fmla="*/ 46 w 63"/>
              <a:gd name="T57" fmla="*/ 39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63" h="63">
                <a:moveTo>
                  <a:pt x="15" y="30"/>
                </a:moveTo>
                <a:cubicBezTo>
                  <a:pt x="7" y="30"/>
                  <a:pt x="0" y="24"/>
                  <a:pt x="1" y="15"/>
                </a:cubicBezTo>
                <a:cubicBezTo>
                  <a:pt x="2" y="5"/>
                  <a:pt x="10" y="0"/>
                  <a:pt x="19" y="0"/>
                </a:cubicBezTo>
                <a:cubicBezTo>
                  <a:pt x="26" y="0"/>
                  <a:pt x="33" y="7"/>
                  <a:pt x="32" y="15"/>
                </a:cubicBezTo>
                <a:cubicBezTo>
                  <a:pt x="32" y="25"/>
                  <a:pt x="23" y="30"/>
                  <a:pt x="15" y="30"/>
                </a:cubicBezTo>
                <a:close/>
                <a:moveTo>
                  <a:pt x="15" y="7"/>
                </a:moveTo>
                <a:cubicBezTo>
                  <a:pt x="14" y="7"/>
                  <a:pt x="13" y="8"/>
                  <a:pt x="13" y="10"/>
                </a:cubicBezTo>
                <a:cubicBezTo>
                  <a:pt x="13" y="11"/>
                  <a:pt x="14" y="22"/>
                  <a:pt x="17" y="22"/>
                </a:cubicBezTo>
                <a:cubicBezTo>
                  <a:pt x="19" y="23"/>
                  <a:pt x="20" y="21"/>
                  <a:pt x="20" y="19"/>
                </a:cubicBezTo>
                <a:cubicBezTo>
                  <a:pt x="20" y="16"/>
                  <a:pt x="19" y="7"/>
                  <a:pt x="15" y="7"/>
                </a:cubicBezTo>
                <a:close/>
                <a:moveTo>
                  <a:pt x="25" y="49"/>
                </a:moveTo>
                <a:cubicBezTo>
                  <a:pt x="19" y="59"/>
                  <a:pt x="20" y="61"/>
                  <a:pt x="16" y="61"/>
                </a:cubicBezTo>
                <a:cubicBezTo>
                  <a:pt x="15" y="61"/>
                  <a:pt x="12" y="60"/>
                  <a:pt x="12" y="58"/>
                </a:cubicBezTo>
                <a:cubicBezTo>
                  <a:pt x="12" y="56"/>
                  <a:pt x="14" y="56"/>
                  <a:pt x="24" y="38"/>
                </a:cubicBezTo>
                <a:cubicBezTo>
                  <a:pt x="44" y="5"/>
                  <a:pt x="44" y="5"/>
                  <a:pt x="44" y="5"/>
                </a:cubicBezTo>
                <a:cubicBezTo>
                  <a:pt x="45" y="2"/>
                  <a:pt x="46" y="1"/>
                  <a:pt x="49" y="1"/>
                </a:cubicBezTo>
                <a:cubicBezTo>
                  <a:pt x="50" y="1"/>
                  <a:pt x="52" y="2"/>
                  <a:pt x="52" y="3"/>
                </a:cubicBezTo>
                <a:cubicBezTo>
                  <a:pt x="52" y="6"/>
                  <a:pt x="49" y="8"/>
                  <a:pt x="41" y="22"/>
                </a:cubicBezTo>
                <a:lnTo>
                  <a:pt x="25" y="49"/>
                </a:lnTo>
                <a:close/>
                <a:moveTo>
                  <a:pt x="45" y="62"/>
                </a:moveTo>
                <a:cubicBezTo>
                  <a:pt x="38" y="62"/>
                  <a:pt x="31" y="57"/>
                  <a:pt x="31" y="47"/>
                </a:cubicBezTo>
                <a:cubicBezTo>
                  <a:pt x="32" y="37"/>
                  <a:pt x="40" y="32"/>
                  <a:pt x="49" y="32"/>
                </a:cubicBezTo>
                <a:cubicBezTo>
                  <a:pt x="56" y="33"/>
                  <a:pt x="63" y="39"/>
                  <a:pt x="63" y="47"/>
                </a:cubicBezTo>
                <a:cubicBezTo>
                  <a:pt x="62" y="57"/>
                  <a:pt x="53" y="63"/>
                  <a:pt x="45" y="62"/>
                </a:cubicBezTo>
                <a:close/>
                <a:moveTo>
                  <a:pt x="46" y="39"/>
                </a:moveTo>
                <a:cubicBezTo>
                  <a:pt x="44" y="39"/>
                  <a:pt x="43" y="40"/>
                  <a:pt x="43" y="42"/>
                </a:cubicBezTo>
                <a:cubicBezTo>
                  <a:pt x="43" y="43"/>
                  <a:pt x="44" y="55"/>
                  <a:pt x="48" y="55"/>
                </a:cubicBezTo>
                <a:cubicBezTo>
                  <a:pt x="50" y="55"/>
                  <a:pt x="50" y="53"/>
                  <a:pt x="50" y="52"/>
                </a:cubicBezTo>
                <a:cubicBezTo>
                  <a:pt x="50" y="49"/>
                  <a:pt x="50" y="39"/>
                  <a:pt x="46" y="39"/>
                </a:cubicBezTo>
                <a:close/>
              </a:path>
            </a:pathLst>
          </a:custGeom>
          <a:solidFill>
            <a:srgbClr val="40404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9" name="Freeform 37"/>
          <p:cNvSpPr>
            <a:spLocks noEditPoints="1"/>
          </p:cNvSpPr>
          <p:nvPr/>
        </p:nvSpPr>
        <p:spPr bwMode="auto">
          <a:xfrm>
            <a:off x="11050136" y="6276400"/>
            <a:ext cx="211901" cy="132738"/>
          </a:xfrm>
          <a:custGeom>
            <a:avLst/>
            <a:gdLst>
              <a:gd name="T0" fmla="*/ 107 w 111"/>
              <a:gd name="T1" fmla="*/ 57 h 68"/>
              <a:gd name="T2" fmla="*/ 100 w 111"/>
              <a:gd name="T3" fmla="*/ 57 h 68"/>
              <a:gd name="T4" fmla="*/ 100 w 111"/>
              <a:gd name="T5" fmla="*/ 55 h 68"/>
              <a:gd name="T6" fmla="*/ 99 w 111"/>
              <a:gd name="T7" fmla="*/ 5 h 68"/>
              <a:gd name="T8" fmla="*/ 95 w 111"/>
              <a:gd name="T9" fmla="*/ 0 h 68"/>
              <a:gd name="T10" fmla="*/ 14 w 111"/>
              <a:gd name="T11" fmla="*/ 2 h 68"/>
              <a:gd name="T12" fmla="*/ 10 w 111"/>
              <a:gd name="T13" fmla="*/ 6 h 68"/>
              <a:gd name="T14" fmla="*/ 10 w 111"/>
              <a:gd name="T15" fmla="*/ 57 h 68"/>
              <a:gd name="T16" fmla="*/ 11 w 111"/>
              <a:gd name="T17" fmla="*/ 59 h 68"/>
              <a:gd name="T18" fmla="*/ 4 w 111"/>
              <a:gd name="T19" fmla="*/ 59 h 68"/>
              <a:gd name="T20" fmla="*/ 0 w 111"/>
              <a:gd name="T21" fmla="*/ 63 h 68"/>
              <a:gd name="T22" fmla="*/ 4 w 111"/>
              <a:gd name="T23" fmla="*/ 68 h 68"/>
              <a:gd name="T24" fmla="*/ 107 w 111"/>
              <a:gd name="T25" fmla="*/ 66 h 68"/>
              <a:gd name="T26" fmla="*/ 111 w 111"/>
              <a:gd name="T27" fmla="*/ 62 h 68"/>
              <a:gd name="T28" fmla="*/ 107 w 111"/>
              <a:gd name="T29" fmla="*/ 57 h 68"/>
              <a:gd name="T30" fmla="*/ 15 w 111"/>
              <a:gd name="T31" fmla="*/ 65 h 68"/>
              <a:gd name="T32" fmla="*/ 14 w 111"/>
              <a:gd name="T33" fmla="*/ 63 h 68"/>
              <a:gd name="T34" fmla="*/ 15 w 111"/>
              <a:gd name="T35" fmla="*/ 62 h 68"/>
              <a:gd name="T36" fmla="*/ 17 w 111"/>
              <a:gd name="T37" fmla="*/ 63 h 68"/>
              <a:gd name="T38" fmla="*/ 15 w 111"/>
              <a:gd name="T39" fmla="*/ 65 h 68"/>
              <a:gd name="T40" fmla="*/ 20 w 111"/>
              <a:gd name="T41" fmla="*/ 64 h 68"/>
              <a:gd name="T42" fmla="*/ 18 w 111"/>
              <a:gd name="T43" fmla="*/ 63 h 68"/>
              <a:gd name="T44" fmla="*/ 20 w 111"/>
              <a:gd name="T45" fmla="*/ 62 h 68"/>
              <a:gd name="T46" fmla="*/ 21 w 111"/>
              <a:gd name="T47" fmla="*/ 63 h 68"/>
              <a:gd name="T48" fmla="*/ 20 w 111"/>
              <a:gd name="T49" fmla="*/ 64 h 68"/>
              <a:gd name="T50" fmla="*/ 24 w 111"/>
              <a:gd name="T51" fmla="*/ 64 h 68"/>
              <a:gd name="T52" fmla="*/ 23 w 111"/>
              <a:gd name="T53" fmla="*/ 63 h 68"/>
              <a:gd name="T54" fmla="*/ 24 w 111"/>
              <a:gd name="T55" fmla="*/ 62 h 68"/>
              <a:gd name="T56" fmla="*/ 26 w 111"/>
              <a:gd name="T57" fmla="*/ 63 h 68"/>
              <a:gd name="T58" fmla="*/ 24 w 111"/>
              <a:gd name="T59" fmla="*/ 64 h 68"/>
              <a:gd name="T60" fmla="*/ 29 w 111"/>
              <a:gd name="T61" fmla="*/ 64 h 68"/>
              <a:gd name="T62" fmla="*/ 27 w 111"/>
              <a:gd name="T63" fmla="*/ 63 h 68"/>
              <a:gd name="T64" fmla="*/ 29 w 111"/>
              <a:gd name="T65" fmla="*/ 62 h 68"/>
              <a:gd name="T66" fmla="*/ 30 w 111"/>
              <a:gd name="T67" fmla="*/ 63 h 68"/>
              <a:gd name="T68" fmla="*/ 29 w 111"/>
              <a:gd name="T69" fmla="*/ 64 h 68"/>
              <a:gd name="T70" fmla="*/ 73 w 111"/>
              <a:gd name="T71" fmla="*/ 64 h 68"/>
              <a:gd name="T72" fmla="*/ 39 w 111"/>
              <a:gd name="T73" fmla="*/ 64 h 68"/>
              <a:gd name="T74" fmla="*/ 37 w 111"/>
              <a:gd name="T75" fmla="*/ 63 h 68"/>
              <a:gd name="T76" fmla="*/ 39 w 111"/>
              <a:gd name="T77" fmla="*/ 61 h 68"/>
              <a:gd name="T78" fmla="*/ 73 w 111"/>
              <a:gd name="T79" fmla="*/ 61 h 68"/>
              <a:gd name="T80" fmla="*/ 74 w 111"/>
              <a:gd name="T81" fmla="*/ 62 h 68"/>
              <a:gd name="T82" fmla="*/ 73 w 111"/>
              <a:gd name="T83" fmla="*/ 64 h 68"/>
              <a:gd name="T84" fmla="*/ 19 w 111"/>
              <a:gd name="T85" fmla="*/ 57 h 68"/>
              <a:gd name="T86" fmla="*/ 18 w 111"/>
              <a:gd name="T87" fmla="*/ 9 h 68"/>
              <a:gd name="T88" fmla="*/ 90 w 111"/>
              <a:gd name="T89" fmla="*/ 8 h 68"/>
              <a:gd name="T90" fmla="*/ 91 w 111"/>
              <a:gd name="T91" fmla="*/ 56 h 68"/>
              <a:gd name="T92" fmla="*/ 19 w 111"/>
              <a:gd name="T93" fmla="*/ 57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11" h="68">
                <a:moveTo>
                  <a:pt x="107" y="57"/>
                </a:moveTo>
                <a:cubicBezTo>
                  <a:pt x="100" y="57"/>
                  <a:pt x="100" y="57"/>
                  <a:pt x="100" y="57"/>
                </a:cubicBezTo>
                <a:cubicBezTo>
                  <a:pt x="100" y="57"/>
                  <a:pt x="100" y="56"/>
                  <a:pt x="100" y="55"/>
                </a:cubicBezTo>
                <a:cubicBezTo>
                  <a:pt x="99" y="5"/>
                  <a:pt x="99" y="5"/>
                  <a:pt x="99" y="5"/>
                </a:cubicBezTo>
                <a:cubicBezTo>
                  <a:pt x="99" y="2"/>
                  <a:pt x="97" y="0"/>
                  <a:pt x="95" y="0"/>
                </a:cubicBezTo>
                <a:cubicBezTo>
                  <a:pt x="14" y="2"/>
                  <a:pt x="14" y="2"/>
                  <a:pt x="14" y="2"/>
                </a:cubicBezTo>
                <a:cubicBezTo>
                  <a:pt x="11" y="2"/>
                  <a:pt x="10" y="4"/>
                  <a:pt x="10" y="6"/>
                </a:cubicBezTo>
                <a:cubicBezTo>
                  <a:pt x="10" y="57"/>
                  <a:pt x="10" y="57"/>
                  <a:pt x="10" y="57"/>
                </a:cubicBezTo>
                <a:cubicBezTo>
                  <a:pt x="10" y="58"/>
                  <a:pt x="11" y="58"/>
                  <a:pt x="11" y="59"/>
                </a:cubicBezTo>
                <a:cubicBezTo>
                  <a:pt x="4" y="59"/>
                  <a:pt x="4" y="59"/>
                  <a:pt x="4" y="59"/>
                </a:cubicBezTo>
                <a:cubicBezTo>
                  <a:pt x="2" y="59"/>
                  <a:pt x="0" y="61"/>
                  <a:pt x="0" y="63"/>
                </a:cubicBezTo>
                <a:cubicBezTo>
                  <a:pt x="0" y="66"/>
                  <a:pt x="2" y="68"/>
                  <a:pt x="4" y="68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9" y="66"/>
                  <a:pt x="111" y="64"/>
                  <a:pt x="111" y="62"/>
                </a:cubicBezTo>
                <a:cubicBezTo>
                  <a:pt x="111" y="59"/>
                  <a:pt x="109" y="57"/>
                  <a:pt x="107" y="57"/>
                </a:cubicBezTo>
                <a:close/>
                <a:moveTo>
                  <a:pt x="15" y="65"/>
                </a:moveTo>
                <a:cubicBezTo>
                  <a:pt x="15" y="65"/>
                  <a:pt x="14" y="64"/>
                  <a:pt x="14" y="63"/>
                </a:cubicBezTo>
                <a:cubicBezTo>
                  <a:pt x="14" y="62"/>
                  <a:pt x="15" y="62"/>
                  <a:pt x="15" y="62"/>
                </a:cubicBezTo>
                <a:cubicBezTo>
                  <a:pt x="16" y="62"/>
                  <a:pt x="17" y="62"/>
                  <a:pt x="17" y="63"/>
                </a:cubicBezTo>
                <a:cubicBezTo>
                  <a:pt x="17" y="64"/>
                  <a:pt x="16" y="64"/>
                  <a:pt x="15" y="65"/>
                </a:cubicBezTo>
                <a:close/>
                <a:moveTo>
                  <a:pt x="20" y="64"/>
                </a:moveTo>
                <a:cubicBezTo>
                  <a:pt x="19" y="64"/>
                  <a:pt x="18" y="64"/>
                  <a:pt x="18" y="63"/>
                </a:cubicBezTo>
                <a:cubicBezTo>
                  <a:pt x="18" y="62"/>
                  <a:pt x="19" y="62"/>
                  <a:pt x="20" y="62"/>
                </a:cubicBezTo>
                <a:cubicBezTo>
                  <a:pt x="21" y="62"/>
                  <a:pt x="21" y="62"/>
                  <a:pt x="21" y="63"/>
                </a:cubicBezTo>
                <a:cubicBezTo>
                  <a:pt x="21" y="64"/>
                  <a:pt x="21" y="64"/>
                  <a:pt x="20" y="64"/>
                </a:cubicBezTo>
                <a:close/>
                <a:moveTo>
                  <a:pt x="24" y="64"/>
                </a:moveTo>
                <a:cubicBezTo>
                  <a:pt x="24" y="64"/>
                  <a:pt x="23" y="64"/>
                  <a:pt x="23" y="63"/>
                </a:cubicBezTo>
                <a:cubicBezTo>
                  <a:pt x="23" y="62"/>
                  <a:pt x="24" y="62"/>
                  <a:pt x="24" y="62"/>
                </a:cubicBezTo>
                <a:cubicBezTo>
                  <a:pt x="25" y="62"/>
                  <a:pt x="26" y="62"/>
                  <a:pt x="26" y="63"/>
                </a:cubicBezTo>
                <a:cubicBezTo>
                  <a:pt x="26" y="64"/>
                  <a:pt x="25" y="64"/>
                  <a:pt x="24" y="64"/>
                </a:cubicBezTo>
                <a:close/>
                <a:moveTo>
                  <a:pt x="29" y="64"/>
                </a:moveTo>
                <a:cubicBezTo>
                  <a:pt x="28" y="64"/>
                  <a:pt x="28" y="64"/>
                  <a:pt x="27" y="63"/>
                </a:cubicBezTo>
                <a:cubicBezTo>
                  <a:pt x="27" y="62"/>
                  <a:pt x="28" y="62"/>
                  <a:pt x="29" y="62"/>
                </a:cubicBezTo>
                <a:cubicBezTo>
                  <a:pt x="30" y="62"/>
                  <a:pt x="30" y="62"/>
                  <a:pt x="30" y="63"/>
                </a:cubicBezTo>
                <a:cubicBezTo>
                  <a:pt x="30" y="64"/>
                  <a:pt x="30" y="64"/>
                  <a:pt x="29" y="64"/>
                </a:cubicBezTo>
                <a:close/>
                <a:moveTo>
                  <a:pt x="73" y="64"/>
                </a:moveTo>
                <a:cubicBezTo>
                  <a:pt x="39" y="64"/>
                  <a:pt x="39" y="64"/>
                  <a:pt x="39" y="64"/>
                </a:cubicBezTo>
                <a:cubicBezTo>
                  <a:pt x="38" y="64"/>
                  <a:pt x="37" y="64"/>
                  <a:pt x="37" y="63"/>
                </a:cubicBezTo>
                <a:cubicBezTo>
                  <a:pt x="37" y="62"/>
                  <a:pt x="38" y="61"/>
                  <a:pt x="39" y="61"/>
                </a:cubicBezTo>
                <a:cubicBezTo>
                  <a:pt x="73" y="61"/>
                  <a:pt x="73" y="61"/>
                  <a:pt x="73" y="61"/>
                </a:cubicBezTo>
                <a:cubicBezTo>
                  <a:pt x="74" y="61"/>
                  <a:pt x="74" y="61"/>
                  <a:pt x="74" y="62"/>
                </a:cubicBezTo>
                <a:cubicBezTo>
                  <a:pt x="75" y="63"/>
                  <a:pt x="74" y="64"/>
                  <a:pt x="73" y="64"/>
                </a:cubicBezTo>
                <a:close/>
                <a:moveTo>
                  <a:pt x="19" y="57"/>
                </a:moveTo>
                <a:cubicBezTo>
                  <a:pt x="18" y="9"/>
                  <a:pt x="18" y="9"/>
                  <a:pt x="18" y="9"/>
                </a:cubicBezTo>
                <a:cubicBezTo>
                  <a:pt x="90" y="8"/>
                  <a:pt x="90" y="8"/>
                  <a:pt x="90" y="8"/>
                </a:cubicBezTo>
                <a:cubicBezTo>
                  <a:pt x="91" y="56"/>
                  <a:pt x="91" y="56"/>
                  <a:pt x="91" y="56"/>
                </a:cubicBezTo>
                <a:lnTo>
                  <a:pt x="19" y="57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4" presetClass="pat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91 -0.00671 L -0.58542 -0.34097 " pathEditMode="relative" rAng="0" ptsTypes="AA">
                                      <p:cBhvr>
                                        <p:cTn id="13" dur="40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310" y="-16713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4" presetClass="pat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92 -0.00671 L -0.58541 -0.34097 " pathEditMode="relative" rAng="0" ptsTypes="AA">
                                      <p:cBhvr>
                                        <p:cTn id="22" dur="4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323" y="-167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4" presetClass="pat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91 -0.00671 L -0.58542 -0.34097 " pathEditMode="relative" rAng="0" ptsTypes="AA">
                                      <p:cBhvr>
                                        <p:cTn id="32" dur="40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323" y="-16713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4" presetClass="pat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92 -0.00672 L -0.58541 -0.34097 " pathEditMode="relative" rAng="0" ptsTypes="AA">
                                      <p:cBhvr>
                                        <p:cTn id="41" dur="40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323" y="-16713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4" presetClass="pat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91 -0.00672 L -0.58542 -0.34098 " pathEditMode="relative" rAng="0" ptsTypes="AA">
                                      <p:cBhvr>
                                        <p:cTn id="50" dur="40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323" y="-167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64" presetClass="pat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91 -0.00671 L -0.58542 -0.34097 " pathEditMode="relative" rAng="0" ptsTypes="AA">
                                      <p:cBhvr>
                                        <p:cTn id="62" dur="40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323" y="-167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500"/>
                            </p:stCondLst>
                            <p:childTnLst>
                              <p:par>
                                <p:cTn id="6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500"/>
                            </p:stCondLst>
                            <p:childTnLst>
                              <p:par>
                                <p:cTn id="71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000"/>
                            </p:stCondLst>
                            <p:childTnLst>
                              <p:par>
                                <p:cTn id="77" presetID="64" presetClass="pat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92 -0.00671 L -0.58541 -0.34097 " pathEditMode="relative" rAng="0" ptsTypes="AA">
                                      <p:cBhvr>
                                        <p:cTn id="78" dur="400" spd="-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310" y="-167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500"/>
                            </p:stCondLst>
                            <p:childTnLst>
                              <p:par>
                                <p:cTn id="8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500"/>
                            </p:stCondLst>
                            <p:childTnLst>
                              <p:par>
                                <p:cTn id="83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000"/>
                            </p:stCondLst>
                            <p:childTnLst>
                              <p:par>
                                <p:cTn id="89" presetID="64" presetClass="pat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92 -0.00672 L -0.58541 -0.34097 " pathEditMode="relative" rAng="0" ptsTypes="AA">
                                      <p:cBhvr>
                                        <p:cTn id="90" dur="400" spd="-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323" y="-167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500"/>
                            </p:stCondLst>
                            <p:childTnLst>
                              <p:par>
                                <p:cTn id="9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64" presetClass="pat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91 -0.00671 L -0.58542 -0.34097 " pathEditMode="relative" rAng="0" ptsTypes="AA">
                                      <p:cBhvr>
                                        <p:cTn id="100" dur="400" spd="-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323" y="-167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3500"/>
                            </p:stCondLst>
                            <p:childTnLst>
                              <p:par>
                                <p:cTn id="10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3500"/>
                            </p:stCondLst>
                            <p:childTnLst>
                              <p:par>
                                <p:cTn id="110" presetID="64" presetClass="pat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92 -0.00672 L -0.58541 -0.34098 " pathEditMode="relative" rAng="0" ptsTypes="AA">
                                      <p:cBhvr>
                                        <p:cTn id="111" dur="400" spd="-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323" y="-16713"/>
                                    </p:animMotion>
                                  </p:childTnLst>
                                </p:cTn>
                              </p:par>
                              <p:par>
                                <p:cTn id="1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64" presetClass="pat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91 -0.00672 L -0.58542 -0.34098 " pathEditMode="relative" rAng="0" ptsTypes="AA">
                                      <p:cBhvr>
                                        <p:cTn id="120" dur="400" spd="-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323" y="-16713"/>
                                    </p:animMotion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4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4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64" presetClass="pat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91 -0.00671 L -0.58542 -0.34097 " pathEditMode="relative" rAng="0" ptsTypes="AA">
                                      <p:cBhvr>
                                        <p:cTn id="129" dur="400" spd="-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323" y="-16713"/>
                                    </p:animMotion>
                                  </p:childTnLst>
                                </p:cTn>
                              </p:par>
                              <p:par>
                                <p:cTn id="1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64" presetClass="pat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91 -0.00671 L -0.58542 -0.34097 " pathEditMode="relative" rAng="0" ptsTypes="AA">
                                      <p:cBhvr>
                                        <p:cTn id="138" dur="400" spd="-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310" y="-16713"/>
                                    </p:animMotion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4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4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64" presetClass="pat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91 -0.00671 L -0.58542 -0.34097 " pathEditMode="relative" rAng="0" ptsTypes="AA">
                                      <p:cBhvr>
                                        <p:cTn id="147" dur="400" spd="-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323" y="-16713"/>
                                    </p:animMotion>
                                  </p:childTnLst>
                                </p:cTn>
                              </p:par>
                              <p:par>
                                <p:cTn id="1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64" presetClass="pat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91 -0.00671 L -0.58541 -0.34097 " pathEditMode="relative" rAng="0" ptsTypes="AA">
                                      <p:cBhvr>
                                        <p:cTn id="156" dur="400" spd="-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323" y="-16713"/>
                                    </p:animMotion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64" presetClass="pat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91 -0.00671 L -0.58542 -0.34097 " pathEditMode="relative" rAng="0" ptsTypes="AA">
                                      <p:cBhvr>
                                        <p:cTn id="165" dur="400" spd="-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323" y="-167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4000"/>
                            </p:stCondLst>
                            <p:childTnLst>
                              <p:par>
                                <p:cTn id="16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4000"/>
                            </p:stCondLst>
                            <p:childTnLst>
                              <p:par>
                                <p:cTn id="170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4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4500"/>
                            </p:stCondLst>
                            <p:childTnLst>
                              <p:par>
                                <p:cTn id="176" presetID="64" presetClass="pat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91 -0.00671 L -0.58542 -0.34097 " pathEditMode="relative" rAng="0" ptsTypes="AA">
                                      <p:cBhvr>
                                        <p:cTn id="177" dur="400" spd="-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323" y="-16713"/>
                                    </p:animMotion>
                                  </p:childTnLst>
                                </p:cTn>
                              </p:par>
                              <p:par>
                                <p:cTn id="17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2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4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64" presetClass="pat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91 -0.00671 L -0.58542 -0.34097 " pathEditMode="relative" rAng="0" ptsTypes="AA">
                                      <p:cBhvr>
                                        <p:cTn id="186" dur="400" spd="-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323" y="-16713"/>
                                    </p:animMotion>
                                  </p:childTnLst>
                                </p:cTn>
                              </p:par>
                              <p:par>
                                <p:cTn id="1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1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3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64" presetClass="pat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91 -0.00671 L -0.58542 -0.34097 " pathEditMode="relative" rAng="0" ptsTypes="AA">
                                      <p:cBhvr>
                                        <p:cTn id="195" dur="400" spd="-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310" y="-167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5000"/>
                            </p:stCondLst>
                            <p:childTnLst>
                              <p:par>
                                <p:cTn id="197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2" grpId="1" bldLvl="0" animBg="1"/>
      <p:bldP spid="2" grpId="2" bldLvl="0" animBg="1"/>
      <p:bldP spid="9" grpId="0" bldLvl="0" animBg="1"/>
      <p:bldP spid="9" grpId="1" bldLvl="0" animBg="1"/>
      <p:bldP spid="9" grpId="2" bldLvl="0" animBg="1"/>
      <p:bldP spid="10" grpId="0" bldLvl="0" animBg="1"/>
      <p:bldP spid="10" grpId="1" bldLvl="0" animBg="1"/>
      <p:bldP spid="10" grpId="2" bldLvl="0" animBg="1"/>
      <p:bldP spid="11" grpId="0" bldLvl="0" animBg="1"/>
      <p:bldP spid="11" grpId="1" bldLvl="0" animBg="1"/>
      <p:bldP spid="11" grpId="2" bldLvl="0" animBg="1"/>
      <p:bldP spid="12" grpId="0" bldLvl="0" animBg="1"/>
      <p:bldP spid="12" grpId="1" bldLvl="0" animBg="1"/>
      <p:bldP spid="12" grpId="2" bldLvl="0" animBg="1"/>
      <p:bldP spid="13" grpId="0" bldLvl="0" animBg="1"/>
      <p:bldP spid="13" grpId="1" bldLvl="0" animBg="1"/>
      <p:bldP spid="13" grpId="2" bldLvl="0" animBg="1"/>
      <p:bldP spid="18" grpId="0"/>
      <p:bldP spid="20" grpId="0" bldLvl="0" animBg="1"/>
      <p:bldP spid="20" grpId="1" bldLvl="0" animBg="1"/>
      <p:bldP spid="20" grpId="2" bldLvl="0" animBg="1"/>
      <p:bldP spid="21" grpId="0" bldLvl="0" animBg="1"/>
      <p:bldP spid="21" grpId="1" bldLvl="0" animBg="1"/>
      <p:bldP spid="21" grpId="2" bldLvl="0" animBg="1"/>
      <p:bldP spid="22" grpId="0" bldLvl="0" animBg="1"/>
      <p:bldP spid="22" grpId="1" bldLvl="0" animBg="1"/>
      <p:bldP spid="22" grpId="2" bldLvl="0" animBg="1"/>
      <p:bldP spid="23" grpId="0" bldLvl="0" animBg="1"/>
      <p:bldP spid="23" grpId="1" bldLvl="0" animBg="1"/>
      <p:bldP spid="23" grpId="2" bldLvl="0" animBg="1"/>
      <p:bldP spid="24" grpId="0" bldLvl="0" animBg="1"/>
      <p:bldP spid="24" grpId="1" bldLvl="0" animBg="1"/>
      <p:bldP spid="24" grpId="2" bldLvl="0" animBg="1"/>
      <p:bldP spid="25" grpId="0" bldLvl="0" animBg="1"/>
      <p:bldP spid="25" grpId="1" bldLvl="0" animBg="1"/>
      <p:bldP spid="25" grpId="2" bldLvl="0" animBg="1"/>
      <p:bldP spid="27" grpId="0" bldLvl="0" animBg="1"/>
      <p:bldP spid="27" grpId="1" bldLvl="0" animBg="1"/>
      <p:bldP spid="27" grpId="2" bldLvl="0" animBg="1"/>
      <p:bldP spid="28" grpId="0" bldLvl="0" animBg="1"/>
      <p:bldP spid="28" grpId="1" bldLvl="0" animBg="1"/>
      <p:bldP spid="28" grpId="2" bldLvl="0" animBg="1"/>
      <p:bldP spid="29" grpId="0" bldLvl="0" animBg="1"/>
      <p:bldP spid="29" grpId="1" bldLvl="0" animBg="1"/>
      <p:bldP spid="29" grpId="2" bldLvl="0" animBg="1"/>
      <p:bldP spid="30" grpId="0" bldLvl="0" animBg="1"/>
      <p:bldP spid="30" grpId="1" bldLvl="0" animBg="1"/>
      <p:bldP spid="30" grpId="2" bldLvl="0" animBg="1"/>
      <p:bldP spid="31" grpId="0" bldLvl="0" animBg="1"/>
      <p:bldP spid="31" grpId="1" bldLvl="0" animBg="1"/>
      <p:bldP spid="31" grpId="2" bldLvl="0" animBg="1"/>
      <p:bldP spid="32" grpId="0" bldLvl="0" animBg="1"/>
      <p:bldP spid="32" grpId="1" bldLvl="0" animBg="1"/>
      <p:bldP spid="32" grpId="2" bldLvl="0" animBg="1"/>
      <p:bldP spid="33" grpId="0"/>
      <p:bldP spid="34" grpId="0" bldLvl="0" animBg="1"/>
      <p:bldP spid="34" grpId="1" bldLvl="0" animBg="1"/>
      <p:bldP spid="34" grpId="2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>
            <p:custDataLst>
              <p:tags r:id="rId1"/>
            </p:custDataLst>
          </p:nvPr>
        </p:nvSpPr>
        <p:spPr>
          <a:xfrm>
            <a:off x="2678330" y="2787204"/>
            <a:ext cx="8347401" cy="1514565"/>
          </a:xfrm>
          <a:custGeom>
            <a:avLst/>
            <a:gdLst>
              <a:gd name="connsiteX0" fmla="*/ 0 w 5689600"/>
              <a:gd name="connsiteY0" fmla="*/ 1079512 h 1079512"/>
              <a:gd name="connsiteX1" fmla="*/ 1917700 w 5689600"/>
              <a:gd name="connsiteY1" fmla="*/ 12 h 1079512"/>
              <a:gd name="connsiteX2" fmla="*/ 3810000 w 5689600"/>
              <a:gd name="connsiteY2" fmla="*/ 1054112 h 1079512"/>
              <a:gd name="connsiteX3" fmla="*/ 5689600 w 5689600"/>
              <a:gd name="connsiteY3" fmla="*/ 12712 h 1079512"/>
              <a:gd name="connsiteX0-1" fmla="*/ 0 w 7762075"/>
              <a:gd name="connsiteY0-2" fmla="*/ 1079512 h 1079512"/>
              <a:gd name="connsiteX1-3" fmla="*/ 1917700 w 7762075"/>
              <a:gd name="connsiteY1-4" fmla="*/ 12 h 1079512"/>
              <a:gd name="connsiteX2-5" fmla="*/ 3810000 w 7762075"/>
              <a:gd name="connsiteY2-6" fmla="*/ 1054112 h 1079512"/>
              <a:gd name="connsiteX3-7" fmla="*/ 7762075 w 7762075"/>
              <a:gd name="connsiteY3-8" fmla="*/ 887355 h 1079512"/>
              <a:gd name="connsiteX0-9" fmla="*/ 0 w 7762075"/>
              <a:gd name="connsiteY0-10" fmla="*/ 1258016 h 1258016"/>
              <a:gd name="connsiteX1-11" fmla="*/ 1917700 w 7762075"/>
              <a:gd name="connsiteY1-12" fmla="*/ 178516 h 1258016"/>
              <a:gd name="connsiteX2-13" fmla="*/ 3810000 w 7762075"/>
              <a:gd name="connsiteY2-14" fmla="*/ 1232616 h 1258016"/>
              <a:gd name="connsiteX3-15" fmla="*/ 6120167 w 7762075"/>
              <a:gd name="connsiteY3-16" fmla="*/ 511 h 1258016"/>
              <a:gd name="connsiteX4" fmla="*/ 7762075 w 7762075"/>
              <a:gd name="connsiteY4" fmla="*/ 1065859 h 1258016"/>
              <a:gd name="connsiteX0-17" fmla="*/ 0 w 7872948"/>
              <a:gd name="connsiteY0-18" fmla="*/ 1257930 h 1296609"/>
              <a:gd name="connsiteX1-19" fmla="*/ 1917700 w 7872948"/>
              <a:gd name="connsiteY1-20" fmla="*/ 178430 h 1296609"/>
              <a:gd name="connsiteX2-21" fmla="*/ 3810000 w 7872948"/>
              <a:gd name="connsiteY2-22" fmla="*/ 1232530 h 1296609"/>
              <a:gd name="connsiteX3-23" fmla="*/ 6120167 w 7872948"/>
              <a:gd name="connsiteY3-24" fmla="*/ 425 h 1296609"/>
              <a:gd name="connsiteX4-25" fmla="*/ 7872948 w 7872948"/>
              <a:gd name="connsiteY4-26" fmla="*/ 1296361 h 1296609"/>
              <a:gd name="connsiteX0-27" fmla="*/ 0 w 7872948"/>
              <a:gd name="connsiteY0-28" fmla="*/ 1257930 h 1296609"/>
              <a:gd name="connsiteX1-29" fmla="*/ 1650430 w 7872948"/>
              <a:gd name="connsiteY1-30" fmla="*/ 263677 h 1296609"/>
              <a:gd name="connsiteX2-31" fmla="*/ 3810000 w 7872948"/>
              <a:gd name="connsiteY2-32" fmla="*/ 1232530 h 1296609"/>
              <a:gd name="connsiteX3-33" fmla="*/ 6120167 w 7872948"/>
              <a:gd name="connsiteY3-34" fmla="*/ 425 h 1296609"/>
              <a:gd name="connsiteX4-35" fmla="*/ 7872948 w 7872948"/>
              <a:gd name="connsiteY4-36" fmla="*/ 1296361 h 1296609"/>
              <a:gd name="connsiteX0-37" fmla="*/ 0 w 7872948"/>
              <a:gd name="connsiteY0-38" fmla="*/ 1257930 h 1296609"/>
              <a:gd name="connsiteX1-39" fmla="*/ 1650430 w 7872948"/>
              <a:gd name="connsiteY1-40" fmla="*/ 263677 h 1296609"/>
              <a:gd name="connsiteX2-41" fmla="*/ 3430071 w 7872948"/>
              <a:gd name="connsiteY2-42" fmla="*/ 1226591 h 1296609"/>
              <a:gd name="connsiteX3-43" fmla="*/ 6120167 w 7872948"/>
              <a:gd name="connsiteY3-44" fmla="*/ 425 h 1296609"/>
              <a:gd name="connsiteX4-45" fmla="*/ 7872948 w 7872948"/>
              <a:gd name="connsiteY4-46" fmla="*/ 1296361 h 1296609"/>
              <a:gd name="connsiteX0-47" fmla="*/ 0 w 7872948"/>
              <a:gd name="connsiteY0-48" fmla="*/ 1191562 h 1230254"/>
              <a:gd name="connsiteX1-49" fmla="*/ 1650430 w 7872948"/>
              <a:gd name="connsiteY1-50" fmla="*/ 197309 h 1230254"/>
              <a:gd name="connsiteX2-51" fmla="*/ 3430071 w 7872948"/>
              <a:gd name="connsiteY2-52" fmla="*/ 1160223 h 1230254"/>
              <a:gd name="connsiteX3-53" fmla="*/ 5639957 w 7872948"/>
              <a:gd name="connsiteY3-54" fmla="*/ 447 h 1230254"/>
              <a:gd name="connsiteX4-55" fmla="*/ 7872948 w 7872948"/>
              <a:gd name="connsiteY4-56" fmla="*/ 1229993 h 1230254"/>
              <a:gd name="connsiteX0-57" fmla="*/ 0 w 7681228"/>
              <a:gd name="connsiteY0-58" fmla="*/ 1191632 h 1191632"/>
              <a:gd name="connsiteX1-59" fmla="*/ 1650430 w 7681228"/>
              <a:gd name="connsiteY1-60" fmla="*/ 197379 h 1191632"/>
              <a:gd name="connsiteX2-61" fmla="*/ 3430071 w 7681228"/>
              <a:gd name="connsiteY2-62" fmla="*/ 1160293 h 1191632"/>
              <a:gd name="connsiteX3-63" fmla="*/ 5639957 w 7681228"/>
              <a:gd name="connsiteY3-64" fmla="*/ 517 h 1191632"/>
              <a:gd name="connsiteX4-65" fmla="*/ 7681228 w 7681228"/>
              <a:gd name="connsiteY4-66" fmla="*/ 1053214 h 1191632"/>
              <a:gd name="connsiteX0-67" fmla="*/ 0 w 7681228"/>
              <a:gd name="connsiteY0-68" fmla="*/ 1191576 h 1191576"/>
              <a:gd name="connsiteX1-69" fmla="*/ 1650430 w 7681228"/>
              <a:gd name="connsiteY1-70" fmla="*/ 197323 h 1191576"/>
              <a:gd name="connsiteX2-71" fmla="*/ 3430071 w 7681228"/>
              <a:gd name="connsiteY2-72" fmla="*/ 1160237 h 1191576"/>
              <a:gd name="connsiteX3-73" fmla="*/ 5639957 w 7681228"/>
              <a:gd name="connsiteY3-74" fmla="*/ 461 h 1191576"/>
              <a:gd name="connsiteX4-75" fmla="*/ 7681228 w 7681228"/>
              <a:gd name="connsiteY4-76" fmla="*/ 1053158 h 1191576"/>
              <a:gd name="connsiteX0-77" fmla="*/ 0 w 7826216"/>
              <a:gd name="connsiteY0-78" fmla="*/ 1191456 h 1508838"/>
              <a:gd name="connsiteX1-79" fmla="*/ 1650430 w 7826216"/>
              <a:gd name="connsiteY1-80" fmla="*/ 197203 h 1508838"/>
              <a:gd name="connsiteX2-81" fmla="*/ 3430071 w 7826216"/>
              <a:gd name="connsiteY2-82" fmla="*/ 1160117 h 1508838"/>
              <a:gd name="connsiteX3-83" fmla="*/ 5639957 w 7826216"/>
              <a:gd name="connsiteY3-84" fmla="*/ 341 h 1508838"/>
              <a:gd name="connsiteX4-85" fmla="*/ 7826216 w 7826216"/>
              <a:gd name="connsiteY4-86" fmla="*/ 1498311 h 1508838"/>
              <a:gd name="connsiteX0-87" fmla="*/ 0 w 7826216"/>
              <a:gd name="connsiteY0-88" fmla="*/ 1008617 h 1327197"/>
              <a:gd name="connsiteX1-89" fmla="*/ 1650430 w 7826216"/>
              <a:gd name="connsiteY1-90" fmla="*/ 14364 h 1327197"/>
              <a:gd name="connsiteX2-91" fmla="*/ 3430071 w 7826216"/>
              <a:gd name="connsiteY2-92" fmla="*/ 977278 h 1327197"/>
              <a:gd name="connsiteX3-93" fmla="*/ 5725245 w 7826216"/>
              <a:gd name="connsiteY3-94" fmla="*/ 382 h 1327197"/>
              <a:gd name="connsiteX4-95" fmla="*/ 7826216 w 7826216"/>
              <a:gd name="connsiteY4-96" fmla="*/ 1315472 h 1327197"/>
              <a:gd name="connsiteX0-97" fmla="*/ 0 w 7826216"/>
              <a:gd name="connsiteY0-98" fmla="*/ 1008617 h 1327197"/>
              <a:gd name="connsiteX1-99" fmla="*/ 1650430 w 7826216"/>
              <a:gd name="connsiteY1-100" fmla="*/ 14364 h 1327197"/>
              <a:gd name="connsiteX2-101" fmla="*/ 3737105 w 7826216"/>
              <a:gd name="connsiteY2-102" fmla="*/ 1136304 h 1327197"/>
              <a:gd name="connsiteX3-103" fmla="*/ 5725245 w 7826216"/>
              <a:gd name="connsiteY3-104" fmla="*/ 382 h 1327197"/>
              <a:gd name="connsiteX4-105" fmla="*/ 7826216 w 7826216"/>
              <a:gd name="connsiteY4-106" fmla="*/ 1315472 h 1327197"/>
              <a:gd name="connsiteX0-107" fmla="*/ 0 w 7826216"/>
              <a:gd name="connsiteY0-108" fmla="*/ 1008617 h 1327197"/>
              <a:gd name="connsiteX1-109" fmla="*/ 1650430 w 7826216"/>
              <a:gd name="connsiteY1-110" fmla="*/ 14364 h 1327197"/>
              <a:gd name="connsiteX2-111" fmla="*/ 3737105 w 7826216"/>
              <a:gd name="connsiteY2-112" fmla="*/ 1136304 h 1327197"/>
              <a:gd name="connsiteX3-113" fmla="*/ 5725245 w 7826216"/>
              <a:gd name="connsiteY3-114" fmla="*/ 382 h 1327197"/>
              <a:gd name="connsiteX4-115" fmla="*/ 7826216 w 7826216"/>
              <a:gd name="connsiteY4-116" fmla="*/ 1315472 h 1327197"/>
              <a:gd name="connsiteX0-117" fmla="*/ 0 w 7826216"/>
              <a:gd name="connsiteY0-118" fmla="*/ 1008617 h 1327197"/>
              <a:gd name="connsiteX1-119" fmla="*/ 1650430 w 7826216"/>
              <a:gd name="connsiteY1-120" fmla="*/ 14364 h 1327197"/>
              <a:gd name="connsiteX2-121" fmla="*/ 3737105 w 7826216"/>
              <a:gd name="connsiteY2-122" fmla="*/ 1136304 h 1327197"/>
              <a:gd name="connsiteX3-123" fmla="*/ 5725245 w 7826216"/>
              <a:gd name="connsiteY3-124" fmla="*/ 382 h 1327197"/>
              <a:gd name="connsiteX4-125" fmla="*/ 7826216 w 7826216"/>
              <a:gd name="connsiteY4-126" fmla="*/ 1315472 h 1327197"/>
              <a:gd name="connsiteX0-127" fmla="*/ 0 w 7826216"/>
              <a:gd name="connsiteY0-128" fmla="*/ 994938 h 1314128"/>
              <a:gd name="connsiteX1-129" fmla="*/ 1650430 w 7826216"/>
              <a:gd name="connsiteY1-130" fmla="*/ 685 h 1314128"/>
              <a:gd name="connsiteX2-131" fmla="*/ 3737105 w 7826216"/>
              <a:gd name="connsiteY2-132" fmla="*/ 1122625 h 1314128"/>
              <a:gd name="connsiteX3-133" fmla="*/ 5946991 w 7826216"/>
              <a:gd name="connsiteY3-134" fmla="*/ 66216 h 1314128"/>
              <a:gd name="connsiteX4-135" fmla="*/ 7826216 w 7826216"/>
              <a:gd name="connsiteY4-136" fmla="*/ 1301793 h 1314128"/>
              <a:gd name="connsiteX0-137" fmla="*/ 0 w 7826216"/>
              <a:gd name="connsiteY0-138" fmla="*/ 929125 h 1248315"/>
              <a:gd name="connsiteX1-139" fmla="*/ 1641902 w 7826216"/>
              <a:gd name="connsiteY1-140" fmla="*/ 30287 h 1248315"/>
              <a:gd name="connsiteX2-141" fmla="*/ 3737105 w 7826216"/>
              <a:gd name="connsiteY2-142" fmla="*/ 1056812 h 1248315"/>
              <a:gd name="connsiteX3-143" fmla="*/ 5946991 w 7826216"/>
              <a:gd name="connsiteY3-144" fmla="*/ 403 h 1248315"/>
              <a:gd name="connsiteX4-145" fmla="*/ 7826216 w 7826216"/>
              <a:gd name="connsiteY4-146" fmla="*/ 1235980 h 1248315"/>
              <a:gd name="connsiteX0-147" fmla="*/ 0 w 7826216"/>
              <a:gd name="connsiteY0-148" fmla="*/ 929125 h 1248315"/>
              <a:gd name="connsiteX1-149" fmla="*/ 1641902 w 7826216"/>
              <a:gd name="connsiteY1-150" fmla="*/ 30287 h 1248315"/>
              <a:gd name="connsiteX2-151" fmla="*/ 3941795 w 7826216"/>
              <a:gd name="connsiteY2-152" fmla="*/ 1088617 h 1248315"/>
              <a:gd name="connsiteX3-153" fmla="*/ 5946991 w 7826216"/>
              <a:gd name="connsiteY3-154" fmla="*/ 403 h 1248315"/>
              <a:gd name="connsiteX4-155" fmla="*/ 7826216 w 7826216"/>
              <a:gd name="connsiteY4-156" fmla="*/ 1235980 h 1248315"/>
              <a:gd name="connsiteX0-157" fmla="*/ 0 w 7698285"/>
              <a:gd name="connsiteY0-158" fmla="*/ 929138 h 1201018"/>
              <a:gd name="connsiteX1-159" fmla="*/ 1641902 w 7698285"/>
              <a:gd name="connsiteY1-160" fmla="*/ 30300 h 1201018"/>
              <a:gd name="connsiteX2-161" fmla="*/ 3941795 w 7698285"/>
              <a:gd name="connsiteY2-162" fmla="*/ 1088630 h 1201018"/>
              <a:gd name="connsiteX3-163" fmla="*/ 5946991 w 7698285"/>
              <a:gd name="connsiteY3-164" fmla="*/ 416 h 1201018"/>
              <a:gd name="connsiteX4-165" fmla="*/ 7698285 w 7698285"/>
              <a:gd name="connsiteY4-166" fmla="*/ 1188285 h 1201018"/>
              <a:gd name="connsiteX0-167" fmla="*/ 0 w 7698285"/>
              <a:gd name="connsiteY0-168" fmla="*/ 929194 h 1188341"/>
              <a:gd name="connsiteX1-169" fmla="*/ 1641902 w 7698285"/>
              <a:gd name="connsiteY1-170" fmla="*/ 30356 h 1188341"/>
              <a:gd name="connsiteX2-171" fmla="*/ 3941795 w 7698285"/>
              <a:gd name="connsiteY2-172" fmla="*/ 1088686 h 1188341"/>
              <a:gd name="connsiteX3-173" fmla="*/ 5946991 w 7698285"/>
              <a:gd name="connsiteY3-174" fmla="*/ 472 h 1188341"/>
              <a:gd name="connsiteX4-175" fmla="*/ 7698285 w 7698285"/>
              <a:gd name="connsiteY4-176" fmla="*/ 1188341 h 1188341"/>
              <a:gd name="connsiteX0-177" fmla="*/ 0 w 7766515"/>
              <a:gd name="connsiteY0-178" fmla="*/ 1064367 h 1188341"/>
              <a:gd name="connsiteX1-179" fmla="*/ 1710132 w 7766515"/>
              <a:gd name="connsiteY1-180" fmla="*/ 30356 h 1188341"/>
              <a:gd name="connsiteX2-181" fmla="*/ 4010025 w 7766515"/>
              <a:gd name="connsiteY2-182" fmla="*/ 1088686 h 1188341"/>
              <a:gd name="connsiteX3-183" fmla="*/ 6015221 w 7766515"/>
              <a:gd name="connsiteY3-184" fmla="*/ 472 h 1188341"/>
              <a:gd name="connsiteX4-185" fmla="*/ 7766515 w 7766515"/>
              <a:gd name="connsiteY4-186" fmla="*/ 1188341 h 1188341"/>
              <a:gd name="connsiteX0-187" fmla="*/ 0 w 7809158"/>
              <a:gd name="connsiteY0-188" fmla="*/ 682705 h 1188341"/>
              <a:gd name="connsiteX1-189" fmla="*/ 1752775 w 7809158"/>
              <a:gd name="connsiteY1-190" fmla="*/ 30356 h 1188341"/>
              <a:gd name="connsiteX2-191" fmla="*/ 4052668 w 7809158"/>
              <a:gd name="connsiteY2-192" fmla="*/ 1088686 h 1188341"/>
              <a:gd name="connsiteX3-193" fmla="*/ 6057864 w 7809158"/>
              <a:gd name="connsiteY3-194" fmla="*/ 472 h 1188341"/>
              <a:gd name="connsiteX4-195" fmla="*/ 7809158 w 7809158"/>
              <a:gd name="connsiteY4-196" fmla="*/ 1188341 h 1188341"/>
              <a:gd name="connsiteX0-197" fmla="*/ 0 w 7809158"/>
              <a:gd name="connsiteY0-198" fmla="*/ 682705 h 1188341"/>
              <a:gd name="connsiteX1-199" fmla="*/ 1752775 w 7809158"/>
              <a:gd name="connsiteY1-200" fmla="*/ 30356 h 1188341"/>
              <a:gd name="connsiteX2-201" fmla="*/ 4052668 w 7809158"/>
              <a:gd name="connsiteY2-202" fmla="*/ 1088686 h 1188341"/>
              <a:gd name="connsiteX3-203" fmla="*/ 6057864 w 7809158"/>
              <a:gd name="connsiteY3-204" fmla="*/ 472 h 1188341"/>
              <a:gd name="connsiteX4-205" fmla="*/ 7809158 w 7809158"/>
              <a:gd name="connsiteY4-206" fmla="*/ 1188341 h 1188341"/>
              <a:gd name="connsiteX0-207" fmla="*/ 0 w 7800630"/>
              <a:gd name="connsiteY0-208" fmla="*/ 1104124 h 1188341"/>
              <a:gd name="connsiteX1-209" fmla="*/ 1744247 w 7800630"/>
              <a:gd name="connsiteY1-210" fmla="*/ 30356 h 1188341"/>
              <a:gd name="connsiteX2-211" fmla="*/ 4044140 w 7800630"/>
              <a:gd name="connsiteY2-212" fmla="*/ 1088686 h 1188341"/>
              <a:gd name="connsiteX3-213" fmla="*/ 6049336 w 7800630"/>
              <a:gd name="connsiteY3-214" fmla="*/ 472 h 1188341"/>
              <a:gd name="connsiteX4-215" fmla="*/ 7800630 w 7800630"/>
              <a:gd name="connsiteY4-216" fmla="*/ 1188341 h 1188341"/>
              <a:gd name="connsiteX0-217" fmla="*/ 0 w 7800630"/>
              <a:gd name="connsiteY0-218" fmla="*/ 1120027 h 1188341"/>
              <a:gd name="connsiteX1-219" fmla="*/ 1744247 w 7800630"/>
              <a:gd name="connsiteY1-220" fmla="*/ 30356 h 1188341"/>
              <a:gd name="connsiteX2-221" fmla="*/ 4044140 w 7800630"/>
              <a:gd name="connsiteY2-222" fmla="*/ 1088686 h 1188341"/>
              <a:gd name="connsiteX3-223" fmla="*/ 6049336 w 7800630"/>
              <a:gd name="connsiteY3-224" fmla="*/ 472 h 1188341"/>
              <a:gd name="connsiteX4-225" fmla="*/ 7800630 w 7800630"/>
              <a:gd name="connsiteY4-226" fmla="*/ 1188341 h 1188341"/>
              <a:gd name="connsiteX0-227" fmla="*/ 0 w 7800630"/>
              <a:gd name="connsiteY0-228" fmla="*/ 1120027 h 1188341"/>
              <a:gd name="connsiteX1-229" fmla="*/ 1744247 w 7800630"/>
              <a:gd name="connsiteY1-230" fmla="*/ 30356 h 1188341"/>
              <a:gd name="connsiteX2-231" fmla="*/ 4044140 w 7800630"/>
              <a:gd name="connsiteY2-232" fmla="*/ 1088686 h 1188341"/>
              <a:gd name="connsiteX3-233" fmla="*/ 6049336 w 7800630"/>
              <a:gd name="connsiteY3-234" fmla="*/ 472 h 1188341"/>
              <a:gd name="connsiteX4-235" fmla="*/ 7800630 w 7800630"/>
              <a:gd name="connsiteY4-236" fmla="*/ 1188341 h 1188341"/>
              <a:gd name="connsiteX0-237" fmla="*/ 0 w 7851801"/>
              <a:gd name="connsiteY0-238" fmla="*/ 1120082 h 1120082"/>
              <a:gd name="connsiteX1-239" fmla="*/ 1744247 w 7851801"/>
              <a:gd name="connsiteY1-240" fmla="*/ 30411 h 1120082"/>
              <a:gd name="connsiteX2-241" fmla="*/ 4044140 w 7851801"/>
              <a:gd name="connsiteY2-242" fmla="*/ 1088741 h 1120082"/>
              <a:gd name="connsiteX3-243" fmla="*/ 6049336 w 7851801"/>
              <a:gd name="connsiteY3-244" fmla="*/ 527 h 1120082"/>
              <a:gd name="connsiteX4-245" fmla="*/ 7851801 w 7851801"/>
              <a:gd name="connsiteY4-246" fmla="*/ 1061175 h 1120082"/>
              <a:gd name="connsiteX0-247" fmla="*/ 0 w 7851801"/>
              <a:gd name="connsiteY0-248" fmla="*/ 1120082 h 1120082"/>
              <a:gd name="connsiteX1-249" fmla="*/ 1744247 w 7851801"/>
              <a:gd name="connsiteY1-250" fmla="*/ 30411 h 1120082"/>
              <a:gd name="connsiteX2-251" fmla="*/ 4044140 w 7851801"/>
              <a:gd name="connsiteY2-252" fmla="*/ 1088741 h 1120082"/>
              <a:gd name="connsiteX3-253" fmla="*/ 6049336 w 7851801"/>
              <a:gd name="connsiteY3-254" fmla="*/ 527 h 1120082"/>
              <a:gd name="connsiteX4-255" fmla="*/ 7851801 w 7851801"/>
              <a:gd name="connsiteY4-256" fmla="*/ 1061175 h 1120082"/>
              <a:gd name="connsiteX0-257" fmla="*/ 0 w 7851801"/>
              <a:gd name="connsiteY0-258" fmla="*/ 1120082 h 1120082"/>
              <a:gd name="connsiteX1-259" fmla="*/ 1744247 w 7851801"/>
              <a:gd name="connsiteY1-260" fmla="*/ 30411 h 1120082"/>
              <a:gd name="connsiteX2-261" fmla="*/ 4044140 w 7851801"/>
              <a:gd name="connsiteY2-262" fmla="*/ 1088741 h 1120082"/>
              <a:gd name="connsiteX3-263" fmla="*/ 6049336 w 7851801"/>
              <a:gd name="connsiteY3-264" fmla="*/ 527 h 1120082"/>
              <a:gd name="connsiteX4-265" fmla="*/ 7851801 w 7851801"/>
              <a:gd name="connsiteY4-266" fmla="*/ 1061175 h 1120082"/>
              <a:gd name="connsiteX0-267" fmla="*/ 0 w 7851801"/>
              <a:gd name="connsiteY0-268" fmla="*/ 1119555 h 1119555"/>
              <a:gd name="connsiteX1-269" fmla="*/ 1744247 w 7851801"/>
              <a:gd name="connsiteY1-270" fmla="*/ 29884 h 1119555"/>
              <a:gd name="connsiteX2-271" fmla="*/ 4044140 w 7851801"/>
              <a:gd name="connsiteY2-272" fmla="*/ 1088214 h 1119555"/>
              <a:gd name="connsiteX3-273" fmla="*/ 6049336 w 7851801"/>
              <a:gd name="connsiteY3-274" fmla="*/ 0 h 1119555"/>
              <a:gd name="connsiteX4-275" fmla="*/ 7851801 w 7851801"/>
              <a:gd name="connsiteY4-276" fmla="*/ 1060648 h 1119555"/>
              <a:gd name="connsiteX0-277" fmla="*/ 0 w 7851801"/>
              <a:gd name="connsiteY0-278" fmla="*/ 1119555 h 1119555"/>
              <a:gd name="connsiteX1-279" fmla="*/ 1744247 w 7851801"/>
              <a:gd name="connsiteY1-280" fmla="*/ 29884 h 1119555"/>
              <a:gd name="connsiteX2-281" fmla="*/ 4044140 w 7851801"/>
              <a:gd name="connsiteY2-282" fmla="*/ 1088214 h 1119555"/>
              <a:gd name="connsiteX3-283" fmla="*/ 6049336 w 7851801"/>
              <a:gd name="connsiteY3-284" fmla="*/ 0 h 1119555"/>
              <a:gd name="connsiteX4-285" fmla="*/ 7851801 w 7851801"/>
              <a:gd name="connsiteY4-286" fmla="*/ 1060648 h 1119555"/>
              <a:gd name="connsiteX0-287" fmla="*/ 0 w 7851801"/>
              <a:gd name="connsiteY0-288" fmla="*/ 1119555 h 1119555"/>
              <a:gd name="connsiteX1-289" fmla="*/ 2349784 w 7851801"/>
              <a:gd name="connsiteY1-290" fmla="*/ 13981 h 1119555"/>
              <a:gd name="connsiteX2-291" fmla="*/ 4044140 w 7851801"/>
              <a:gd name="connsiteY2-292" fmla="*/ 1088214 h 1119555"/>
              <a:gd name="connsiteX3-293" fmla="*/ 6049336 w 7851801"/>
              <a:gd name="connsiteY3-294" fmla="*/ 0 h 1119555"/>
              <a:gd name="connsiteX4-295" fmla="*/ 7851801 w 7851801"/>
              <a:gd name="connsiteY4-296" fmla="*/ 1060648 h 1119555"/>
              <a:gd name="connsiteX0-297" fmla="*/ 0 w 7118332"/>
              <a:gd name="connsiteY0-298" fmla="*/ 1079799 h 1088237"/>
              <a:gd name="connsiteX1-299" fmla="*/ 1616315 w 7118332"/>
              <a:gd name="connsiteY1-300" fmla="*/ 13981 h 1088237"/>
              <a:gd name="connsiteX2-301" fmla="*/ 3310671 w 7118332"/>
              <a:gd name="connsiteY2-302" fmla="*/ 1088214 h 1088237"/>
              <a:gd name="connsiteX3-303" fmla="*/ 5315867 w 7118332"/>
              <a:gd name="connsiteY3-304" fmla="*/ 0 h 1088237"/>
              <a:gd name="connsiteX4-305" fmla="*/ 7118332 w 7118332"/>
              <a:gd name="connsiteY4-306" fmla="*/ 1060648 h 1088237"/>
              <a:gd name="connsiteX0-307" fmla="*/ 0 w 7118332"/>
              <a:gd name="connsiteY0-308" fmla="*/ 1079799 h 1088237"/>
              <a:gd name="connsiteX1-309" fmla="*/ 1616315 w 7118332"/>
              <a:gd name="connsiteY1-310" fmla="*/ 13981 h 1088237"/>
              <a:gd name="connsiteX2-311" fmla="*/ 3310671 w 7118332"/>
              <a:gd name="connsiteY2-312" fmla="*/ 1088214 h 1088237"/>
              <a:gd name="connsiteX3-313" fmla="*/ 5315867 w 7118332"/>
              <a:gd name="connsiteY3-314" fmla="*/ 0 h 1088237"/>
              <a:gd name="connsiteX4-315" fmla="*/ 7118332 w 7118332"/>
              <a:gd name="connsiteY4-316" fmla="*/ 1060648 h 1088237"/>
              <a:gd name="connsiteX0-317" fmla="*/ 0 w 7118332"/>
              <a:gd name="connsiteY0-318" fmla="*/ 1065820 h 1074258"/>
              <a:gd name="connsiteX1-319" fmla="*/ 1616315 w 7118332"/>
              <a:gd name="connsiteY1-320" fmla="*/ 2 h 1074258"/>
              <a:gd name="connsiteX2-321" fmla="*/ 3310671 w 7118332"/>
              <a:gd name="connsiteY2-322" fmla="*/ 1074235 h 1074258"/>
              <a:gd name="connsiteX3-323" fmla="*/ 4974720 w 7118332"/>
              <a:gd name="connsiteY3-324" fmla="*/ 1924 h 1074258"/>
              <a:gd name="connsiteX4-325" fmla="*/ 7118332 w 7118332"/>
              <a:gd name="connsiteY4-326" fmla="*/ 1046669 h 1074258"/>
              <a:gd name="connsiteX0-327" fmla="*/ 0 w 6623667"/>
              <a:gd name="connsiteY0-328" fmla="*/ 1065820 h 1074258"/>
              <a:gd name="connsiteX1-329" fmla="*/ 1616315 w 6623667"/>
              <a:gd name="connsiteY1-330" fmla="*/ 2 h 1074258"/>
              <a:gd name="connsiteX2-331" fmla="*/ 3310671 w 6623667"/>
              <a:gd name="connsiteY2-332" fmla="*/ 1074235 h 1074258"/>
              <a:gd name="connsiteX3-333" fmla="*/ 4974720 w 6623667"/>
              <a:gd name="connsiteY3-334" fmla="*/ 1924 h 1074258"/>
              <a:gd name="connsiteX4-335" fmla="*/ 6623667 w 6623667"/>
              <a:gd name="connsiteY4-336" fmla="*/ 1038718 h 1074258"/>
              <a:gd name="connsiteX0-337" fmla="*/ 0 w 6478679"/>
              <a:gd name="connsiteY0-338" fmla="*/ 1065820 h 1074258"/>
              <a:gd name="connsiteX1-339" fmla="*/ 1616315 w 6478679"/>
              <a:gd name="connsiteY1-340" fmla="*/ 2 h 1074258"/>
              <a:gd name="connsiteX2-341" fmla="*/ 3310671 w 6478679"/>
              <a:gd name="connsiteY2-342" fmla="*/ 1074235 h 1074258"/>
              <a:gd name="connsiteX3-343" fmla="*/ 4974720 w 6478679"/>
              <a:gd name="connsiteY3-344" fmla="*/ 1924 h 1074258"/>
              <a:gd name="connsiteX4-345" fmla="*/ 6478679 w 6478679"/>
              <a:gd name="connsiteY4-346" fmla="*/ 1070523 h 1074258"/>
              <a:gd name="connsiteX0-347" fmla="*/ 0 w 6700425"/>
              <a:gd name="connsiteY0-348" fmla="*/ 1065820 h 1074258"/>
              <a:gd name="connsiteX1-349" fmla="*/ 1616315 w 6700425"/>
              <a:gd name="connsiteY1-350" fmla="*/ 2 h 1074258"/>
              <a:gd name="connsiteX2-351" fmla="*/ 3310671 w 6700425"/>
              <a:gd name="connsiteY2-352" fmla="*/ 1074235 h 1074258"/>
              <a:gd name="connsiteX3-353" fmla="*/ 4974720 w 6700425"/>
              <a:gd name="connsiteY3-354" fmla="*/ 1924 h 1074258"/>
              <a:gd name="connsiteX4-355" fmla="*/ 6700425 w 6700425"/>
              <a:gd name="connsiteY4-356" fmla="*/ 1038717 h 1074258"/>
              <a:gd name="connsiteX0-357" fmla="*/ 0 w 6700425"/>
              <a:gd name="connsiteY0-358" fmla="*/ 1127507 h 1135945"/>
              <a:gd name="connsiteX1-359" fmla="*/ 1616315 w 6700425"/>
              <a:gd name="connsiteY1-360" fmla="*/ 61689 h 1135945"/>
              <a:gd name="connsiteX2-361" fmla="*/ 3310671 w 6700425"/>
              <a:gd name="connsiteY2-362" fmla="*/ 1135922 h 1135945"/>
              <a:gd name="connsiteX3-363" fmla="*/ 5034421 w 6700425"/>
              <a:gd name="connsiteY3-364" fmla="*/ 0 h 1135945"/>
              <a:gd name="connsiteX4-365" fmla="*/ 6700425 w 6700425"/>
              <a:gd name="connsiteY4-366" fmla="*/ 1100404 h 1135945"/>
              <a:gd name="connsiteX0-367" fmla="*/ 0 w 6700425"/>
              <a:gd name="connsiteY0-368" fmla="*/ 1127507 h 1135945"/>
              <a:gd name="connsiteX1-369" fmla="*/ 1616315 w 6700425"/>
              <a:gd name="connsiteY1-370" fmla="*/ 61689 h 1135945"/>
              <a:gd name="connsiteX2-371" fmla="*/ 3310671 w 6700425"/>
              <a:gd name="connsiteY2-372" fmla="*/ 1135922 h 1135945"/>
              <a:gd name="connsiteX3-373" fmla="*/ 5034421 w 6700425"/>
              <a:gd name="connsiteY3-374" fmla="*/ 0 h 1135945"/>
              <a:gd name="connsiteX4-375" fmla="*/ 6700425 w 6700425"/>
              <a:gd name="connsiteY4-376" fmla="*/ 1100404 h 1135945"/>
              <a:gd name="connsiteX0-377" fmla="*/ 0 w 6700425"/>
              <a:gd name="connsiteY0-378" fmla="*/ 1127507 h 1135945"/>
              <a:gd name="connsiteX1-379" fmla="*/ 1616315 w 6700425"/>
              <a:gd name="connsiteY1-380" fmla="*/ 61689 h 1135945"/>
              <a:gd name="connsiteX2-381" fmla="*/ 3310671 w 6700425"/>
              <a:gd name="connsiteY2-382" fmla="*/ 1135922 h 1135945"/>
              <a:gd name="connsiteX3-383" fmla="*/ 5034421 w 6700425"/>
              <a:gd name="connsiteY3-384" fmla="*/ 0 h 1135945"/>
              <a:gd name="connsiteX4-385" fmla="*/ 6700425 w 6700425"/>
              <a:gd name="connsiteY4-386" fmla="*/ 1100404 h 1135945"/>
              <a:gd name="connsiteX0-387" fmla="*/ 0 w 6700425"/>
              <a:gd name="connsiteY0-388" fmla="*/ 1127507 h 1135945"/>
              <a:gd name="connsiteX1-389" fmla="*/ 1616315 w 6700425"/>
              <a:gd name="connsiteY1-390" fmla="*/ 61689 h 1135945"/>
              <a:gd name="connsiteX2-391" fmla="*/ 3310671 w 6700425"/>
              <a:gd name="connsiteY2-392" fmla="*/ 1135922 h 1135945"/>
              <a:gd name="connsiteX3-393" fmla="*/ 5034421 w 6700425"/>
              <a:gd name="connsiteY3-394" fmla="*/ 0 h 1135945"/>
              <a:gd name="connsiteX4-395" fmla="*/ 6700425 w 6700425"/>
              <a:gd name="connsiteY4-396" fmla="*/ 1100404 h 1135945"/>
              <a:gd name="connsiteX0-397" fmla="*/ 0 w 6700425"/>
              <a:gd name="connsiteY0-398" fmla="*/ 1127507 h 1135922"/>
              <a:gd name="connsiteX1-399" fmla="*/ 1616315 w 6700425"/>
              <a:gd name="connsiteY1-400" fmla="*/ 61689 h 1135922"/>
              <a:gd name="connsiteX2-401" fmla="*/ 3310671 w 6700425"/>
              <a:gd name="connsiteY2-402" fmla="*/ 1135922 h 1135922"/>
              <a:gd name="connsiteX3-403" fmla="*/ 5034421 w 6700425"/>
              <a:gd name="connsiteY3-404" fmla="*/ 0 h 1135922"/>
              <a:gd name="connsiteX4-405" fmla="*/ 6700425 w 6700425"/>
              <a:gd name="connsiteY4-406" fmla="*/ 1100404 h 1135922"/>
              <a:gd name="connsiteX0-407" fmla="*/ 0 w 6700425"/>
              <a:gd name="connsiteY0-408" fmla="*/ 1127509 h 1135924"/>
              <a:gd name="connsiteX1-409" fmla="*/ 1616315 w 6700425"/>
              <a:gd name="connsiteY1-410" fmla="*/ 61691 h 1135924"/>
              <a:gd name="connsiteX2-411" fmla="*/ 3310671 w 6700425"/>
              <a:gd name="connsiteY2-412" fmla="*/ 1135924 h 1135924"/>
              <a:gd name="connsiteX3-413" fmla="*/ 5034421 w 6700425"/>
              <a:gd name="connsiteY3-414" fmla="*/ 2 h 1135924"/>
              <a:gd name="connsiteX4-415" fmla="*/ 6700425 w 6700425"/>
              <a:gd name="connsiteY4-416" fmla="*/ 1100406 h 1135924"/>
              <a:gd name="connsiteX0-417" fmla="*/ 0 w 6700425"/>
              <a:gd name="connsiteY0-418" fmla="*/ 1127509 h 1135924"/>
              <a:gd name="connsiteX1-419" fmla="*/ 1616315 w 6700425"/>
              <a:gd name="connsiteY1-420" fmla="*/ 61691 h 1135924"/>
              <a:gd name="connsiteX2-421" fmla="*/ 3310671 w 6700425"/>
              <a:gd name="connsiteY2-422" fmla="*/ 1135924 h 1135924"/>
              <a:gd name="connsiteX3-423" fmla="*/ 5034421 w 6700425"/>
              <a:gd name="connsiteY3-424" fmla="*/ 2 h 1135924"/>
              <a:gd name="connsiteX4-425" fmla="*/ 6700425 w 6700425"/>
              <a:gd name="connsiteY4-426" fmla="*/ 1100406 h 1135924"/>
              <a:gd name="connsiteX0-427" fmla="*/ 0 w 6700425"/>
              <a:gd name="connsiteY0-428" fmla="*/ 1127509 h 1135924"/>
              <a:gd name="connsiteX1-429" fmla="*/ 1616315 w 6700425"/>
              <a:gd name="connsiteY1-430" fmla="*/ 61691 h 1135924"/>
              <a:gd name="connsiteX2-431" fmla="*/ 3310671 w 6700425"/>
              <a:gd name="connsiteY2-432" fmla="*/ 1135924 h 1135924"/>
              <a:gd name="connsiteX3-433" fmla="*/ 5034421 w 6700425"/>
              <a:gd name="connsiteY3-434" fmla="*/ 2 h 1135924"/>
              <a:gd name="connsiteX4-435" fmla="*/ 6700425 w 6700425"/>
              <a:gd name="connsiteY4-436" fmla="*/ 1072905 h 1135924"/>
              <a:gd name="connsiteX0-437" fmla="*/ 0 w 6715173"/>
              <a:gd name="connsiteY0-438" fmla="*/ 1127509 h 1135924"/>
              <a:gd name="connsiteX1-439" fmla="*/ 1616315 w 6715173"/>
              <a:gd name="connsiteY1-440" fmla="*/ 61691 h 1135924"/>
              <a:gd name="connsiteX2-441" fmla="*/ 3310671 w 6715173"/>
              <a:gd name="connsiteY2-442" fmla="*/ 1135924 h 1135924"/>
              <a:gd name="connsiteX3-443" fmla="*/ 5034421 w 6715173"/>
              <a:gd name="connsiteY3-444" fmla="*/ 2 h 1135924"/>
              <a:gd name="connsiteX4-445" fmla="*/ 6715173 w 6715173"/>
              <a:gd name="connsiteY4-446" fmla="*/ 1059155 h 113592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25" y="connsiteY4-26"/>
              </a:cxn>
            </a:cxnLst>
            <a:rect l="l" t="t" r="r" b="b"/>
            <a:pathLst>
              <a:path w="6715173" h="1135924">
                <a:moveTo>
                  <a:pt x="0" y="1127509"/>
                </a:moveTo>
                <a:cubicBezTo>
                  <a:pt x="507007" y="1133134"/>
                  <a:pt x="1064537" y="60289"/>
                  <a:pt x="1616315" y="61691"/>
                </a:cubicBezTo>
                <a:cubicBezTo>
                  <a:pt x="2168093" y="63093"/>
                  <a:pt x="2778719" y="1127987"/>
                  <a:pt x="3310671" y="1135924"/>
                </a:cubicBezTo>
                <a:cubicBezTo>
                  <a:pt x="3866607" y="1117437"/>
                  <a:pt x="4488155" y="10816"/>
                  <a:pt x="5034421" y="2"/>
                </a:cubicBezTo>
                <a:cubicBezTo>
                  <a:pt x="5562285" y="-1785"/>
                  <a:pt x="6713956" y="1071307"/>
                  <a:pt x="6715173" y="1059155"/>
                </a:cubicBezTo>
              </a:path>
            </a:pathLst>
          </a:cu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400"/>
          </a:p>
        </p:txBody>
      </p:sp>
      <p:sp>
        <p:nvSpPr>
          <p:cNvPr id="4" name="TextBox 6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532255" y="2538730"/>
            <a:ext cx="2346325" cy="911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marL="0" lvl="1"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66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L50滚轮罐耳介绍</a:t>
            </a:r>
            <a:endParaRPr lang="zh-CN" altLang="en-US" sz="2665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6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518909" y="3872255"/>
            <a:ext cx="2388509" cy="911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marL="0" lvl="1"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66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L50滚轮罐耳组成</a:t>
            </a:r>
            <a:endParaRPr lang="zh-CN" altLang="en-US" sz="2665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6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649293" y="2534819"/>
            <a:ext cx="2388509" cy="911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marL="0" lvl="1"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66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L50滚轮罐耳特点</a:t>
            </a:r>
            <a:endParaRPr lang="zh-CN" altLang="en-US" sz="2665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7731621" y="3890843"/>
            <a:ext cx="2388509" cy="911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66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L50滚轮罐耳用途</a:t>
            </a:r>
            <a:endParaRPr lang="zh-CN" altLang="en-US" sz="2665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751852" y="634092"/>
            <a:ext cx="2688299" cy="4104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665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录 页</a:t>
            </a:r>
            <a:endParaRPr lang="zh-CN" altLang="en-US" sz="1335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>
            <p:custDataLst>
              <p:tags r:id="rId6"/>
            </p:custDataLst>
          </p:nvPr>
        </p:nvGrpSpPr>
        <p:grpSpPr>
          <a:xfrm>
            <a:off x="2097213" y="3604190"/>
            <a:ext cx="1181595" cy="1181594"/>
            <a:chOff x="1325688" y="3604190"/>
            <a:chExt cx="1181594" cy="1181594"/>
          </a:xfrm>
        </p:grpSpPr>
        <p:sp>
          <p:nvSpPr>
            <p:cNvPr id="47" name="圆角矩形 46"/>
            <p:cNvSpPr/>
            <p:nvPr>
              <p:custDataLst>
                <p:tags r:id="rId7"/>
              </p:custDataLst>
            </p:nvPr>
          </p:nvSpPr>
          <p:spPr>
            <a:xfrm rot="18926425">
              <a:off x="1325688" y="3604190"/>
              <a:ext cx="1181594" cy="1181594"/>
            </a:xfrm>
            <a:prstGeom prst="roundRect">
              <a:avLst/>
            </a:prstGeom>
            <a:gradFill flip="none" rotWithShape="1">
              <a:gsLst>
                <a:gs pos="0">
                  <a:srgbClr val="C9CBC8"/>
                </a:gs>
                <a:gs pos="100000">
                  <a:srgbClr val="FCFCFC"/>
                </a:gs>
              </a:gsLst>
              <a:lin ang="8100000" scaled="1"/>
              <a:tileRect/>
            </a:gradFill>
            <a:ln>
              <a:gradFill flip="none" rotWithShape="1">
                <a:gsLst>
                  <a:gs pos="0">
                    <a:srgbClr val="FCFDFD"/>
                  </a:gs>
                  <a:gs pos="100000">
                    <a:srgbClr val="CFD4D0"/>
                  </a:gs>
                </a:gsLst>
                <a:lin ang="8100000" scaled="1"/>
                <a:tileRect/>
              </a:gradFill>
            </a:ln>
            <a:effectLst>
              <a:outerShdw blurRad="342900" dist="1524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TextBox 27"/>
            <p:cNvSpPr txBox="1"/>
            <p:nvPr>
              <p:custDataLst>
                <p:tags r:id="rId8"/>
              </p:custDataLst>
            </p:nvPr>
          </p:nvSpPr>
          <p:spPr>
            <a:xfrm>
              <a:off x="1611063" y="3764287"/>
              <a:ext cx="606254" cy="9130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5335" b="1" dirty="0" smtClean="0">
                  <a:latin typeface="微软雅黑" panose="020B0503020204020204" pitchFamily="34" charset="-122"/>
                  <a:ea typeface="造字工房劲黑（非商用）常规体" pitchFamily="50" charset="-122"/>
                </a:rPr>
                <a:t>1</a:t>
              </a:r>
              <a:endParaRPr lang="zh-CN" altLang="en-US" sz="5335" b="1" dirty="0">
                <a:latin typeface="微软雅黑" panose="020B0503020204020204" pitchFamily="34" charset="-122"/>
                <a:ea typeface="造字工房劲黑（非商用）常规体" pitchFamily="50" charset="-122"/>
              </a:endParaRPr>
            </a:p>
          </p:txBody>
        </p:sp>
      </p:grpSp>
      <p:grpSp>
        <p:nvGrpSpPr>
          <p:cNvPr id="49" name="组合 48"/>
          <p:cNvGrpSpPr/>
          <p:nvPr>
            <p:custDataLst>
              <p:tags r:id="rId9"/>
            </p:custDataLst>
          </p:nvPr>
        </p:nvGrpSpPr>
        <p:grpSpPr>
          <a:xfrm>
            <a:off x="4122366" y="2193014"/>
            <a:ext cx="1181595" cy="1181594"/>
            <a:chOff x="1325688" y="3604190"/>
            <a:chExt cx="1181594" cy="1181594"/>
          </a:xfrm>
        </p:grpSpPr>
        <p:sp>
          <p:nvSpPr>
            <p:cNvPr id="50" name="圆角矩形 49"/>
            <p:cNvSpPr/>
            <p:nvPr>
              <p:custDataLst>
                <p:tags r:id="rId10"/>
              </p:custDataLst>
            </p:nvPr>
          </p:nvSpPr>
          <p:spPr>
            <a:xfrm rot="18926425">
              <a:off x="1325688" y="3604190"/>
              <a:ext cx="1181594" cy="1181594"/>
            </a:xfrm>
            <a:prstGeom prst="roundRect">
              <a:avLst/>
            </a:prstGeom>
            <a:gradFill flip="none" rotWithShape="1">
              <a:gsLst>
                <a:gs pos="0">
                  <a:srgbClr val="C9CBC8"/>
                </a:gs>
                <a:gs pos="100000">
                  <a:srgbClr val="FCFCFC"/>
                </a:gs>
              </a:gsLst>
              <a:lin ang="8100000" scaled="1"/>
              <a:tileRect/>
            </a:gradFill>
            <a:ln>
              <a:gradFill flip="none" rotWithShape="1">
                <a:gsLst>
                  <a:gs pos="0">
                    <a:srgbClr val="FCFDFD"/>
                  </a:gs>
                  <a:gs pos="100000">
                    <a:srgbClr val="CFD4D0"/>
                  </a:gs>
                </a:gsLst>
                <a:lin ang="8100000" scaled="1"/>
                <a:tileRect/>
              </a:gradFill>
            </a:ln>
            <a:effectLst>
              <a:outerShdw blurRad="342900" dist="1524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TextBox 27"/>
            <p:cNvSpPr txBox="1"/>
            <p:nvPr>
              <p:custDataLst>
                <p:tags r:id="rId11"/>
              </p:custDataLst>
            </p:nvPr>
          </p:nvSpPr>
          <p:spPr>
            <a:xfrm>
              <a:off x="1611063" y="3764287"/>
              <a:ext cx="606254" cy="9130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5335" b="1" dirty="0" smtClean="0">
                  <a:latin typeface="微软雅黑" panose="020B0503020204020204" pitchFamily="34" charset="-122"/>
                  <a:ea typeface="造字工房劲黑（非商用）常规体" pitchFamily="50" charset="-122"/>
                </a:rPr>
                <a:t>2</a:t>
              </a:r>
              <a:endParaRPr lang="zh-CN" altLang="en-US" sz="5335" b="1" dirty="0">
                <a:latin typeface="微软雅黑" panose="020B0503020204020204" pitchFamily="34" charset="-122"/>
                <a:ea typeface="造字工房劲黑（非商用）常规体" pitchFamily="50" charset="-122"/>
              </a:endParaRPr>
            </a:p>
          </p:txBody>
        </p:sp>
      </p:grpSp>
      <p:grpSp>
        <p:nvGrpSpPr>
          <p:cNvPr id="52" name="组合 51"/>
          <p:cNvGrpSpPr/>
          <p:nvPr>
            <p:custDataLst>
              <p:tags r:id="rId12"/>
            </p:custDataLst>
          </p:nvPr>
        </p:nvGrpSpPr>
        <p:grpSpPr>
          <a:xfrm>
            <a:off x="6202416" y="3614231"/>
            <a:ext cx="1181595" cy="1181594"/>
            <a:chOff x="1325688" y="3604190"/>
            <a:chExt cx="1181594" cy="1181594"/>
          </a:xfrm>
        </p:grpSpPr>
        <p:sp>
          <p:nvSpPr>
            <p:cNvPr id="53" name="圆角矩形 52"/>
            <p:cNvSpPr/>
            <p:nvPr>
              <p:custDataLst>
                <p:tags r:id="rId13"/>
              </p:custDataLst>
            </p:nvPr>
          </p:nvSpPr>
          <p:spPr>
            <a:xfrm rot="18926425">
              <a:off x="1325688" y="3604190"/>
              <a:ext cx="1181594" cy="1181594"/>
            </a:xfrm>
            <a:prstGeom prst="roundRect">
              <a:avLst/>
            </a:prstGeom>
            <a:gradFill flip="none" rotWithShape="1">
              <a:gsLst>
                <a:gs pos="0">
                  <a:srgbClr val="C9CBC8"/>
                </a:gs>
                <a:gs pos="100000">
                  <a:srgbClr val="FCFCFC"/>
                </a:gs>
              </a:gsLst>
              <a:lin ang="8100000" scaled="1"/>
              <a:tileRect/>
            </a:gradFill>
            <a:ln>
              <a:gradFill flip="none" rotWithShape="1">
                <a:gsLst>
                  <a:gs pos="0">
                    <a:srgbClr val="FCFDFD"/>
                  </a:gs>
                  <a:gs pos="100000">
                    <a:srgbClr val="CFD4D0"/>
                  </a:gs>
                </a:gsLst>
                <a:lin ang="8100000" scaled="1"/>
                <a:tileRect/>
              </a:gradFill>
            </a:ln>
            <a:effectLst>
              <a:outerShdw blurRad="342900" dist="1524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TextBox 27"/>
            <p:cNvSpPr txBox="1"/>
            <p:nvPr>
              <p:custDataLst>
                <p:tags r:id="rId14"/>
              </p:custDataLst>
            </p:nvPr>
          </p:nvSpPr>
          <p:spPr>
            <a:xfrm>
              <a:off x="1611063" y="3764287"/>
              <a:ext cx="606254" cy="9130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5335" b="1" dirty="0" smtClean="0">
                  <a:latin typeface="微软雅黑" panose="020B0503020204020204" pitchFamily="34" charset="-122"/>
                  <a:ea typeface="造字工房劲黑（非商用）常规体" pitchFamily="50" charset="-122"/>
                </a:rPr>
                <a:t>3</a:t>
              </a:r>
              <a:endParaRPr lang="zh-CN" altLang="en-US" sz="5335" b="1" dirty="0">
                <a:latin typeface="微软雅黑" panose="020B0503020204020204" pitchFamily="34" charset="-122"/>
                <a:ea typeface="造字工房劲黑（非商用）常规体" pitchFamily="50" charset="-122"/>
              </a:endParaRPr>
            </a:p>
          </p:txBody>
        </p:sp>
      </p:grpSp>
      <p:grpSp>
        <p:nvGrpSpPr>
          <p:cNvPr id="55" name="组合 54"/>
          <p:cNvGrpSpPr/>
          <p:nvPr>
            <p:custDataLst>
              <p:tags r:id="rId15"/>
            </p:custDataLst>
          </p:nvPr>
        </p:nvGrpSpPr>
        <p:grpSpPr>
          <a:xfrm>
            <a:off x="8464778" y="2172064"/>
            <a:ext cx="1181595" cy="1181594"/>
            <a:chOff x="1325688" y="3604190"/>
            <a:chExt cx="1181594" cy="1181594"/>
          </a:xfrm>
        </p:grpSpPr>
        <p:sp>
          <p:nvSpPr>
            <p:cNvPr id="56" name="圆角矩形 55"/>
            <p:cNvSpPr/>
            <p:nvPr>
              <p:custDataLst>
                <p:tags r:id="rId16"/>
              </p:custDataLst>
            </p:nvPr>
          </p:nvSpPr>
          <p:spPr>
            <a:xfrm rot="18926425">
              <a:off x="1325688" y="3604190"/>
              <a:ext cx="1181594" cy="1181594"/>
            </a:xfrm>
            <a:prstGeom prst="roundRect">
              <a:avLst/>
            </a:prstGeom>
            <a:gradFill flip="none" rotWithShape="1">
              <a:gsLst>
                <a:gs pos="0">
                  <a:srgbClr val="C9CBC8"/>
                </a:gs>
                <a:gs pos="100000">
                  <a:srgbClr val="FCFCFC"/>
                </a:gs>
              </a:gsLst>
              <a:lin ang="8100000" scaled="1"/>
              <a:tileRect/>
            </a:gradFill>
            <a:ln>
              <a:gradFill flip="none" rotWithShape="1">
                <a:gsLst>
                  <a:gs pos="0">
                    <a:srgbClr val="FCFDFD"/>
                  </a:gs>
                  <a:gs pos="100000">
                    <a:srgbClr val="CFD4D0"/>
                  </a:gs>
                </a:gsLst>
                <a:lin ang="8100000" scaled="1"/>
                <a:tileRect/>
              </a:gradFill>
            </a:ln>
            <a:effectLst>
              <a:outerShdw blurRad="342900" dist="1524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TextBox 27"/>
            <p:cNvSpPr txBox="1"/>
            <p:nvPr>
              <p:custDataLst>
                <p:tags r:id="rId17"/>
              </p:custDataLst>
            </p:nvPr>
          </p:nvSpPr>
          <p:spPr>
            <a:xfrm>
              <a:off x="1611063" y="3764287"/>
              <a:ext cx="606254" cy="9130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5335" b="1" dirty="0" smtClean="0">
                  <a:latin typeface="微软雅黑" panose="020B0503020204020204" pitchFamily="34" charset="-122"/>
                  <a:ea typeface="造字工房劲黑（非商用）常规体" pitchFamily="50" charset="-122"/>
                </a:rPr>
                <a:t>4</a:t>
              </a:r>
              <a:endParaRPr lang="zh-CN" altLang="en-US" sz="5335" b="1" dirty="0">
                <a:latin typeface="微软雅黑" panose="020B0503020204020204" pitchFamily="34" charset="-122"/>
                <a:ea typeface="造字工房劲黑（非商用）常规体" pitchFamily="50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7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/>
      <p:bldP spid="5" grpId="0"/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文本框 10"/>
          <p:cNvSpPr txBox="1">
            <a:spLocks noChangeArrowheads="1"/>
          </p:cNvSpPr>
          <p:nvPr/>
        </p:nvSpPr>
        <p:spPr bwMode="auto">
          <a:xfrm>
            <a:off x="4947920" y="814070"/>
            <a:ext cx="2173605" cy="459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8" tIns="45713" rIns="91428" bIns="45713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L50滚轮罐耳</a:t>
            </a:r>
            <a:endParaRPr lang="zh-CN" altLang="en-US" sz="1600" b="1" dirty="0"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7" name="弧形 16"/>
          <p:cNvSpPr/>
          <p:nvPr/>
        </p:nvSpPr>
        <p:spPr>
          <a:xfrm>
            <a:off x="1056965" y="3059066"/>
            <a:ext cx="990600" cy="990600"/>
          </a:xfrm>
          <a:prstGeom prst="arc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/>
          </a:p>
        </p:txBody>
      </p:sp>
      <p:sp>
        <p:nvSpPr>
          <p:cNvPr id="18" name="弧形 17"/>
          <p:cNvSpPr/>
          <p:nvPr/>
        </p:nvSpPr>
        <p:spPr>
          <a:xfrm flipV="1">
            <a:off x="4452627" y="3059066"/>
            <a:ext cx="990600" cy="990600"/>
          </a:xfrm>
          <a:prstGeom prst="arc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/>
          </a:p>
        </p:txBody>
      </p:sp>
      <p:sp>
        <p:nvSpPr>
          <p:cNvPr id="19" name="弧形 18"/>
          <p:cNvSpPr/>
          <p:nvPr/>
        </p:nvSpPr>
        <p:spPr>
          <a:xfrm>
            <a:off x="7848290" y="3059066"/>
            <a:ext cx="990600" cy="990600"/>
          </a:xfrm>
          <a:prstGeom prst="arc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/>
          </a:p>
        </p:txBody>
      </p:sp>
      <p:cxnSp>
        <p:nvCxnSpPr>
          <p:cNvPr id="20" name="直接连接符 19"/>
          <p:cNvCxnSpPr/>
          <p:nvPr/>
        </p:nvCxnSpPr>
        <p:spPr>
          <a:xfrm>
            <a:off x="2033281" y="3554366"/>
            <a:ext cx="233203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5428942" y="3554366"/>
            <a:ext cx="233203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8824606" y="3554366"/>
            <a:ext cx="233203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rot="16200000">
            <a:off x="1156265" y="2682591"/>
            <a:ext cx="792000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 rot="16200000">
            <a:off x="7947590" y="2684497"/>
            <a:ext cx="792000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rot="5400000" flipV="1">
            <a:off x="4551926" y="4431379"/>
            <a:ext cx="792000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组合 46"/>
          <p:cNvGrpSpPr/>
          <p:nvPr/>
        </p:nvGrpSpPr>
        <p:grpSpPr>
          <a:xfrm>
            <a:off x="1199841" y="3201940"/>
            <a:ext cx="704851" cy="704850"/>
            <a:chOff x="1103312" y="2705100"/>
            <a:chExt cx="704850" cy="704850"/>
          </a:xfrm>
        </p:grpSpPr>
        <p:sp>
          <p:nvSpPr>
            <p:cNvPr id="48" name="椭圆 47"/>
            <p:cNvSpPr/>
            <p:nvPr/>
          </p:nvSpPr>
          <p:spPr>
            <a:xfrm>
              <a:off x="1103312" y="2705100"/>
              <a:ext cx="704850" cy="70485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49" name="文本框 68"/>
            <p:cNvSpPr txBox="1"/>
            <p:nvPr/>
          </p:nvSpPr>
          <p:spPr>
            <a:xfrm>
              <a:off x="1168065" y="2770115"/>
              <a:ext cx="546944" cy="523220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srgbClr val="E5F5F7"/>
                  </a:solidFill>
                  <a:latin typeface="Adobe Myungjo Std M" panose="02020600000000000000" pitchFamily="18" charset="-128"/>
                  <a:ea typeface="Adobe Myungjo Std M" panose="02020600000000000000" pitchFamily="18" charset="-128"/>
                </a:rPr>
                <a:t>01</a:t>
              </a:r>
              <a:endParaRPr lang="zh-CN" altLang="en-US" sz="2800" b="1" dirty="0">
                <a:solidFill>
                  <a:srgbClr val="E5F5F7"/>
                </a:solidFill>
                <a:latin typeface="Adobe Myungjo Std M" panose="02020600000000000000" pitchFamily="18" charset="-128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4595505" y="3201945"/>
            <a:ext cx="704851" cy="704851"/>
            <a:chOff x="4498975" y="2705100"/>
            <a:chExt cx="704850" cy="704850"/>
          </a:xfrm>
        </p:grpSpPr>
        <p:sp>
          <p:nvSpPr>
            <p:cNvPr id="51" name="椭圆 50"/>
            <p:cNvSpPr/>
            <p:nvPr/>
          </p:nvSpPr>
          <p:spPr>
            <a:xfrm>
              <a:off x="4498975" y="2705100"/>
              <a:ext cx="704850" cy="70485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52" name="文本框 69"/>
            <p:cNvSpPr txBox="1"/>
            <p:nvPr/>
          </p:nvSpPr>
          <p:spPr>
            <a:xfrm>
              <a:off x="4560556" y="2762077"/>
              <a:ext cx="546944" cy="523219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srgbClr val="E5F5F7"/>
                  </a:solidFill>
                  <a:latin typeface="Adobe Myungjo Std M" panose="02020600000000000000" pitchFamily="18" charset="-128"/>
                  <a:ea typeface="Adobe Myungjo Std M" panose="02020600000000000000" pitchFamily="18" charset="-128"/>
                </a:rPr>
                <a:t>02</a:t>
              </a:r>
              <a:endParaRPr lang="zh-CN" altLang="en-US" sz="2800" b="1" dirty="0">
                <a:solidFill>
                  <a:srgbClr val="E5F5F7"/>
                </a:solidFill>
                <a:latin typeface="Adobe Myungjo Std M" panose="02020600000000000000" pitchFamily="18" charset="-128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7991163" y="3201943"/>
            <a:ext cx="704851" cy="704851"/>
            <a:chOff x="7894637" y="2705100"/>
            <a:chExt cx="704850" cy="704850"/>
          </a:xfrm>
        </p:grpSpPr>
        <p:sp>
          <p:nvSpPr>
            <p:cNvPr id="54" name="椭圆 53"/>
            <p:cNvSpPr/>
            <p:nvPr/>
          </p:nvSpPr>
          <p:spPr>
            <a:xfrm>
              <a:off x="7894637" y="2705100"/>
              <a:ext cx="704850" cy="70485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55" name="文本框 70"/>
            <p:cNvSpPr txBox="1"/>
            <p:nvPr/>
          </p:nvSpPr>
          <p:spPr>
            <a:xfrm>
              <a:off x="7955277" y="2770116"/>
              <a:ext cx="546944" cy="523219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srgbClr val="E5F5F7"/>
                  </a:solidFill>
                  <a:latin typeface="Adobe Myungjo Std M" panose="02020600000000000000" pitchFamily="18" charset="-128"/>
                  <a:ea typeface="Adobe Myungjo Std M" panose="02020600000000000000" pitchFamily="18" charset="-128"/>
                </a:rPr>
                <a:t>03</a:t>
              </a:r>
              <a:endParaRPr lang="zh-CN" altLang="en-US" sz="2800" b="1" dirty="0">
                <a:solidFill>
                  <a:srgbClr val="E5F5F7"/>
                </a:solidFill>
                <a:latin typeface="Adobe Myungjo Std M" panose="02020600000000000000" pitchFamily="18" charset="-128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8151502" y="1782877"/>
            <a:ext cx="384176" cy="384176"/>
            <a:chOff x="8054974" y="1286036"/>
            <a:chExt cx="384176" cy="384176"/>
          </a:xfrm>
        </p:grpSpPr>
        <p:sp>
          <p:nvSpPr>
            <p:cNvPr id="57" name="椭圆 56"/>
            <p:cNvSpPr/>
            <p:nvPr/>
          </p:nvSpPr>
          <p:spPr>
            <a:xfrm>
              <a:off x="8054974" y="1286036"/>
              <a:ext cx="384176" cy="384176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pic>
          <p:nvPicPr>
            <p:cNvPr id="58" name="图片 57"/>
            <p:cNvPicPr>
              <a:picLocks noChangeAspect="1"/>
            </p:cNvPicPr>
            <p:nvPr/>
          </p:nvPicPr>
          <p:blipFill>
            <a:blip r:embed="rId1" cstate="screen"/>
            <a:stretch>
              <a:fillRect/>
            </a:stretch>
          </p:blipFill>
          <p:spPr>
            <a:xfrm>
              <a:off x="8106402" y="1335489"/>
              <a:ext cx="281320" cy="281320"/>
            </a:xfrm>
            <a:prstGeom prst="rect">
              <a:avLst/>
            </a:prstGeom>
          </p:spPr>
        </p:pic>
      </p:grpSp>
      <p:grpSp>
        <p:nvGrpSpPr>
          <p:cNvPr id="59" name="组合 58"/>
          <p:cNvGrpSpPr/>
          <p:nvPr/>
        </p:nvGrpSpPr>
        <p:grpSpPr>
          <a:xfrm>
            <a:off x="4755838" y="4955967"/>
            <a:ext cx="384176" cy="384176"/>
            <a:chOff x="4659311" y="4459126"/>
            <a:chExt cx="384176" cy="384176"/>
          </a:xfrm>
        </p:grpSpPr>
        <p:sp>
          <p:nvSpPr>
            <p:cNvPr id="60" name="椭圆 59"/>
            <p:cNvSpPr/>
            <p:nvPr/>
          </p:nvSpPr>
          <p:spPr>
            <a:xfrm>
              <a:off x="4659311" y="4459126"/>
              <a:ext cx="384176" cy="384176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pic>
          <p:nvPicPr>
            <p:cNvPr id="61" name="图片 60"/>
            <p:cNvPicPr>
              <a:picLocks noChangeAspect="1"/>
            </p:cNvPicPr>
            <p:nvPr/>
          </p:nvPicPr>
          <p:blipFill>
            <a:blip r:embed="rId2" cstate="screen"/>
            <a:stretch>
              <a:fillRect/>
            </a:stretch>
          </p:blipFill>
          <p:spPr>
            <a:xfrm>
              <a:off x="4746409" y="4546224"/>
              <a:ext cx="209979" cy="209979"/>
            </a:xfrm>
            <a:prstGeom prst="rect">
              <a:avLst/>
            </a:prstGeom>
          </p:spPr>
        </p:pic>
      </p:grpSp>
      <p:grpSp>
        <p:nvGrpSpPr>
          <p:cNvPr id="62" name="组合 61"/>
          <p:cNvGrpSpPr/>
          <p:nvPr/>
        </p:nvGrpSpPr>
        <p:grpSpPr>
          <a:xfrm>
            <a:off x="1360177" y="1782877"/>
            <a:ext cx="384176" cy="384176"/>
            <a:chOff x="1263649" y="1286036"/>
            <a:chExt cx="384176" cy="384176"/>
          </a:xfrm>
        </p:grpSpPr>
        <p:sp>
          <p:nvSpPr>
            <p:cNvPr id="64" name="椭圆 63"/>
            <p:cNvSpPr/>
            <p:nvPr/>
          </p:nvSpPr>
          <p:spPr>
            <a:xfrm>
              <a:off x="1263649" y="1286036"/>
              <a:ext cx="384176" cy="384176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pic>
          <p:nvPicPr>
            <p:cNvPr id="65" name="图片 64"/>
            <p:cNvPicPr>
              <a:picLocks noChangeAspect="1"/>
            </p:cNvPicPr>
            <p:nvPr/>
          </p:nvPicPr>
          <p:blipFill>
            <a:blip r:embed="rId3" cstate="screen"/>
            <a:stretch>
              <a:fillRect/>
            </a:stretch>
          </p:blipFill>
          <p:spPr>
            <a:xfrm>
              <a:off x="1274035" y="1337329"/>
              <a:ext cx="342856" cy="277323"/>
            </a:xfrm>
            <a:prstGeom prst="rect">
              <a:avLst/>
            </a:prstGeom>
          </p:spPr>
        </p:pic>
      </p:grpSp>
      <p:pic>
        <p:nvPicPr>
          <p:cNvPr id="2" name="图片 1" descr="滚轮罐耳 (36)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2590" y="3583305"/>
            <a:ext cx="2070735" cy="2070735"/>
          </a:xfrm>
          <a:prstGeom prst="rect">
            <a:avLst/>
          </a:prstGeom>
        </p:spPr>
      </p:pic>
      <p:pic>
        <p:nvPicPr>
          <p:cNvPr id="3" name="图片 2" descr="滚轮罐耳 (35)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77720" y="1459865"/>
            <a:ext cx="2070735" cy="2070735"/>
          </a:xfrm>
          <a:prstGeom prst="rect">
            <a:avLst/>
          </a:prstGeom>
        </p:spPr>
      </p:pic>
      <p:pic>
        <p:nvPicPr>
          <p:cNvPr id="4" name="图片 3" descr="滚轮罐耳 (37)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72855" y="1513840"/>
            <a:ext cx="2032000" cy="2032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4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6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6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5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 tmFilter="0, 0; .2, .5; .8, .5; 1, 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250" autoRev="1" fill="hold"/>
                                        <p:tgtEl>
                                          <p:spTgt spid="5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500"/>
                            </p:stCondLst>
                            <p:childTnLst>
                              <p:par>
                                <p:cTn id="5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 tmFilter="0, 0; .2, .5; .8, .5; 1, 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2" dur="250" autoRev="1" fill="hold"/>
                                        <p:tgtEl>
                                          <p:spTgt spid="5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6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 tmFilter="0, 0; .2, .5; .8, .5; 1, 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8" dur="250" autoRev="1" fill="hold"/>
                                        <p:tgtEl>
                                          <p:spTgt spid="5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17" grpId="0" bldLvl="0" animBg="1"/>
      <p:bldP spid="18" grpId="0" bldLvl="0" animBg="1"/>
      <p:bldP spid="19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/>
          <p:cNvPicPr>
            <a:picLocks noChangeAspect="1"/>
          </p:cNvPicPr>
          <p:nvPr/>
        </p:nvPicPr>
        <p:blipFill>
          <a:blip r:embed="rId1" cstate="screen"/>
          <a:srcRect/>
          <a:stretch>
            <a:fillRect/>
          </a:stretch>
        </p:blipFill>
        <p:spPr bwMode="auto">
          <a:xfrm>
            <a:off x="0" y="1671640"/>
            <a:ext cx="6516688" cy="301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矩形 19"/>
          <p:cNvSpPr/>
          <p:nvPr/>
        </p:nvSpPr>
        <p:spPr>
          <a:xfrm>
            <a:off x="6516688" y="1671640"/>
            <a:ext cx="5675312" cy="3014663"/>
          </a:xfrm>
          <a:prstGeom prst="rect">
            <a:avLst/>
          </a:prstGeom>
          <a:solidFill>
            <a:srgbClr val="0070C0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ctr" defTabSz="914400">
              <a:defRPr/>
            </a:pPr>
            <a:endParaRPr lang="zh-CN" altLang="en-US" sz="2400"/>
          </a:p>
        </p:txBody>
      </p:sp>
      <p:sp>
        <p:nvSpPr>
          <p:cNvPr id="21" name="矩形 20"/>
          <p:cNvSpPr>
            <a:spLocks noChangeArrowheads="1"/>
          </p:cNvSpPr>
          <p:nvPr/>
        </p:nvSpPr>
        <p:spPr bwMode="auto">
          <a:xfrm>
            <a:off x="6985002" y="2695048"/>
            <a:ext cx="4533900" cy="13366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31" tIns="45716" rIns="91431" bIns="45716">
            <a:spAutoFit/>
          </a:bodyPr>
          <a:lstStyle/>
          <a:p>
            <a:pPr>
              <a:lnSpc>
                <a:spcPct val="150000"/>
              </a:lnSpc>
              <a:spcAft>
                <a:spcPts val="500"/>
              </a:spcAft>
            </a:pPr>
            <a:r>
              <a:rPr lang="zh-CN" altLang="en-US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L50滚轮罐耳主要用于矿山提升容器的导向缓冲，采用密封技术，，适应淋水、煤尘等恶劣环境。</a:t>
            </a:r>
            <a:endParaRPr lang="en-US" altLang="zh-CN" dirty="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2645555" y="2322934"/>
            <a:ext cx="282095" cy="442445"/>
            <a:chOff x="1397666" y="1419622"/>
            <a:chExt cx="474034" cy="743490"/>
          </a:xfrm>
          <a:solidFill>
            <a:srgbClr val="0070C0"/>
          </a:solidFill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grpSp>
          <p:nvGrpSpPr>
            <p:cNvPr id="24" name="组合 23"/>
            <p:cNvGrpSpPr/>
            <p:nvPr/>
          </p:nvGrpSpPr>
          <p:grpSpPr>
            <a:xfrm>
              <a:off x="1397666" y="1419622"/>
              <a:ext cx="474034" cy="743490"/>
              <a:chOff x="1397666" y="1419622"/>
              <a:chExt cx="474034" cy="743490"/>
            </a:xfrm>
            <a:grpFill/>
          </p:grpSpPr>
          <p:sp>
            <p:nvSpPr>
              <p:cNvPr id="26" name="同心圆 25"/>
              <p:cNvSpPr/>
              <p:nvPr/>
            </p:nvSpPr>
            <p:spPr>
              <a:xfrm>
                <a:off x="1397666" y="1419622"/>
                <a:ext cx="474034" cy="474034"/>
              </a:xfrm>
              <a:prstGeom prst="donu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400">
                  <a:defRPr/>
                </a:pPr>
                <a:endParaRPr lang="zh-CN" altLang="en-US" sz="2535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等腰三角形 26"/>
              <p:cNvSpPr/>
              <p:nvPr/>
            </p:nvSpPr>
            <p:spPr>
              <a:xfrm rot="10800000">
                <a:off x="1425882" y="1771198"/>
                <a:ext cx="417601" cy="391914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400">
                  <a:defRPr/>
                </a:pPr>
                <a:endParaRPr lang="zh-CN" altLang="en-US" sz="2535"/>
              </a:p>
            </p:txBody>
          </p:sp>
        </p:grpSp>
        <p:sp>
          <p:nvSpPr>
            <p:cNvPr id="25" name="椭圆 24"/>
            <p:cNvSpPr/>
            <p:nvPr/>
          </p:nvSpPr>
          <p:spPr>
            <a:xfrm>
              <a:off x="1562675" y="1584631"/>
              <a:ext cx="144016" cy="14401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endParaRPr lang="zh-CN" altLang="en-US" sz="2535"/>
            </a:p>
          </p:txBody>
        </p:sp>
      </p:grpSp>
      <p:sp>
        <p:nvSpPr>
          <p:cNvPr id="12" name="文本框 10"/>
          <p:cNvSpPr txBox="1">
            <a:spLocks noChangeArrowheads="1"/>
          </p:cNvSpPr>
          <p:nvPr/>
        </p:nvSpPr>
        <p:spPr bwMode="auto">
          <a:xfrm>
            <a:off x="1416117" y="662397"/>
            <a:ext cx="4680076" cy="459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8" tIns="45713" rIns="91428" bIns="45713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lvl="1"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L50滚轮罐耳介绍</a:t>
            </a:r>
            <a:endParaRPr lang="zh-CN" altLang="en-US" sz="1600" b="1" dirty="0"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 spd="slow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750"/>
                            </p:stCondLst>
                            <p:childTnLst>
                              <p:par>
                                <p:cTn id="2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250"/>
                            </p:stCondLst>
                            <p:childTnLst>
                              <p:par>
                                <p:cTn id="2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肘形连接符 17"/>
          <p:cNvCxnSpPr/>
          <p:nvPr/>
        </p:nvCxnSpPr>
        <p:spPr>
          <a:xfrm flipH="1" flipV="1">
            <a:off x="6497571" y="1817522"/>
            <a:ext cx="3768725" cy="546100"/>
          </a:xfrm>
          <a:prstGeom prst="bentConnector3">
            <a:avLst>
              <a:gd name="adj1" fmla="val 218"/>
            </a:avLst>
          </a:prstGeom>
          <a:ln w="19050">
            <a:solidFill>
              <a:schemeClr val="bg1">
                <a:lumMod val="6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肘形连接符 18"/>
          <p:cNvCxnSpPr/>
          <p:nvPr/>
        </p:nvCxnSpPr>
        <p:spPr>
          <a:xfrm flipH="1">
            <a:off x="6497571" y="5244934"/>
            <a:ext cx="3768725" cy="546100"/>
          </a:xfrm>
          <a:prstGeom prst="bentConnector3">
            <a:avLst>
              <a:gd name="adj1" fmla="val 218"/>
            </a:avLst>
          </a:prstGeom>
          <a:ln w="19050">
            <a:solidFill>
              <a:schemeClr val="bg1">
                <a:lumMod val="6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肘形连接符 19"/>
          <p:cNvCxnSpPr/>
          <p:nvPr/>
        </p:nvCxnSpPr>
        <p:spPr>
          <a:xfrm flipV="1">
            <a:off x="2247835" y="1817522"/>
            <a:ext cx="3635375" cy="546100"/>
          </a:xfrm>
          <a:prstGeom prst="bentConnector3">
            <a:avLst>
              <a:gd name="adj1" fmla="val 218"/>
            </a:avLst>
          </a:prstGeom>
          <a:ln w="19050">
            <a:solidFill>
              <a:schemeClr val="bg1">
                <a:lumMod val="6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肘形连接符 20"/>
          <p:cNvCxnSpPr/>
          <p:nvPr/>
        </p:nvCxnSpPr>
        <p:spPr>
          <a:xfrm>
            <a:off x="2247835" y="5244934"/>
            <a:ext cx="3635375" cy="546100"/>
          </a:xfrm>
          <a:prstGeom prst="bentConnector3">
            <a:avLst>
              <a:gd name="adj1" fmla="val 218"/>
            </a:avLst>
          </a:prstGeom>
          <a:ln w="19050">
            <a:solidFill>
              <a:schemeClr val="bg1">
                <a:lumMod val="6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组合 23"/>
          <p:cNvGrpSpPr/>
          <p:nvPr/>
        </p:nvGrpSpPr>
        <p:grpSpPr bwMode="auto">
          <a:xfrm>
            <a:off x="1550923" y="3881271"/>
            <a:ext cx="1344612" cy="1346200"/>
            <a:chOff x="1854558" y="3854906"/>
            <a:chExt cx="1403797" cy="1403797"/>
          </a:xfrm>
        </p:grpSpPr>
        <p:sp>
          <p:nvSpPr>
            <p:cNvPr id="25" name="椭圆 24"/>
            <p:cNvSpPr/>
            <p:nvPr/>
          </p:nvSpPr>
          <p:spPr>
            <a:xfrm>
              <a:off x="1854558" y="3854906"/>
              <a:ext cx="1403797" cy="14037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endParaRPr lang="zh-CN" altLang="en-US" sz="133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2340694" y="4217787"/>
              <a:ext cx="392888" cy="661931"/>
              <a:chOff x="6982613" y="4660429"/>
              <a:chExt cx="292099" cy="492124"/>
            </a:xfrm>
            <a:solidFill>
              <a:schemeClr val="bg1">
                <a:lumMod val="95000"/>
              </a:schemeClr>
            </a:solidFill>
          </p:grpSpPr>
          <p:sp>
            <p:nvSpPr>
              <p:cNvPr id="27" name="Freeform 15"/>
              <p:cNvSpPr>
                <a:spLocks noEditPoints="1"/>
              </p:cNvSpPr>
              <p:nvPr/>
            </p:nvSpPr>
            <p:spPr bwMode="auto">
              <a:xfrm>
                <a:off x="6982613" y="4660429"/>
                <a:ext cx="292099" cy="492124"/>
              </a:xfrm>
              <a:custGeom>
                <a:avLst/>
                <a:gdLst>
                  <a:gd name="T0" fmla="*/ 0 w 166"/>
                  <a:gd name="T1" fmla="*/ 444500 h 280"/>
                  <a:gd name="T2" fmla="*/ 263525 w 166"/>
                  <a:gd name="T3" fmla="*/ 444500 h 280"/>
                  <a:gd name="T4" fmla="*/ 263525 w 166"/>
                  <a:gd name="T5" fmla="*/ 425450 h 280"/>
                  <a:gd name="T6" fmla="*/ 263525 w 166"/>
                  <a:gd name="T7" fmla="*/ 425450 h 280"/>
                  <a:gd name="T8" fmla="*/ 260350 w 166"/>
                  <a:gd name="T9" fmla="*/ 419100 h 280"/>
                  <a:gd name="T10" fmla="*/ 254000 w 166"/>
                  <a:gd name="T11" fmla="*/ 415925 h 280"/>
                  <a:gd name="T12" fmla="*/ 9525 w 166"/>
                  <a:gd name="T13" fmla="*/ 415925 h 280"/>
                  <a:gd name="T14" fmla="*/ 9525 w 166"/>
                  <a:gd name="T15" fmla="*/ 415925 h 280"/>
                  <a:gd name="T16" fmla="*/ 3175 w 166"/>
                  <a:gd name="T17" fmla="*/ 419100 h 280"/>
                  <a:gd name="T18" fmla="*/ 0 w 166"/>
                  <a:gd name="T19" fmla="*/ 425450 h 280"/>
                  <a:gd name="T20" fmla="*/ 0 w 166"/>
                  <a:gd name="T21" fmla="*/ 444500 h 280"/>
                  <a:gd name="T22" fmla="*/ 0 w 166"/>
                  <a:gd name="T23" fmla="*/ 444500 h 280"/>
                  <a:gd name="T24" fmla="*/ 0 w 166"/>
                  <a:gd name="T25" fmla="*/ 0 h 280"/>
                  <a:gd name="T26" fmla="*/ 263525 w 166"/>
                  <a:gd name="T27" fmla="*/ 0 h 280"/>
                  <a:gd name="T28" fmla="*/ 263525 w 166"/>
                  <a:gd name="T29" fmla="*/ 19050 h 280"/>
                  <a:gd name="T30" fmla="*/ 263525 w 166"/>
                  <a:gd name="T31" fmla="*/ 19050 h 280"/>
                  <a:gd name="T32" fmla="*/ 260350 w 166"/>
                  <a:gd name="T33" fmla="*/ 25400 h 280"/>
                  <a:gd name="T34" fmla="*/ 254000 w 166"/>
                  <a:gd name="T35" fmla="*/ 28575 h 280"/>
                  <a:gd name="T36" fmla="*/ 9525 w 166"/>
                  <a:gd name="T37" fmla="*/ 28575 h 280"/>
                  <a:gd name="T38" fmla="*/ 9525 w 166"/>
                  <a:gd name="T39" fmla="*/ 28575 h 280"/>
                  <a:gd name="T40" fmla="*/ 3175 w 166"/>
                  <a:gd name="T41" fmla="*/ 25400 h 280"/>
                  <a:gd name="T42" fmla="*/ 0 w 166"/>
                  <a:gd name="T43" fmla="*/ 19050 h 280"/>
                  <a:gd name="T44" fmla="*/ 0 w 166"/>
                  <a:gd name="T45" fmla="*/ 0 h 280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66"/>
                  <a:gd name="T70" fmla="*/ 0 h 280"/>
                  <a:gd name="T71" fmla="*/ 166 w 166"/>
                  <a:gd name="T72" fmla="*/ 280 h 280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66" h="280">
                    <a:moveTo>
                      <a:pt x="0" y="280"/>
                    </a:moveTo>
                    <a:lnTo>
                      <a:pt x="166" y="280"/>
                    </a:lnTo>
                    <a:lnTo>
                      <a:pt x="166" y="268"/>
                    </a:lnTo>
                    <a:lnTo>
                      <a:pt x="164" y="264"/>
                    </a:lnTo>
                    <a:lnTo>
                      <a:pt x="160" y="262"/>
                    </a:lnTo>
                    <a:lnTo>
                      <a:pt x="6" y="262"/>
                    </a:lnTo>
                    <a:lnTo>
                      <a:pt x="2" y="264"/>
                    </a:lnTo>
                    <a:lnTo>
                      <a:pt x="0" y="268"/>
                    </a:lnTo>
                    <a:lnTo>
                      <a:pt x="0" y="280"/>
                    </a:lnTo>
                    <a:close/>
                    <a:moveTo>
                      <a:pt x="0" y="0"/>
                    </a:moveTo>
                    <a:lnTo>
                      <a:pt x="166" y="0"/>
                    </a:lnTo>
                    <a:lnTo>
                      <a:pt x="166" y="12"/>
                    </a:lnTo>
                    <a:lnTo>
                      <a:pt x="164" y="16"/>
                    </a:lnTo>
                    <a:lnTo>
                      <a:pt x="160" y="18"/>
                    </a:lnTo>
                    <a:lnTo>
                      <a:pt x="6" y="18"/>
                    </a:lnTo>
                    <a:lnTo>
                      <a:pt x="2" y="16"/>
                    </a:lnTo>
                    <a:lnTo>
                      <a:pt x="0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US" sz="2400" kern="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Freeform 16"/>
              <p:cNvSpPr>
                <a:spLocks noEditPoints="1"/>
              </p:cNvSpPr>
              <p:nvPr/>
            </p:nvSpPr>
            <p:spPr bwMode="auto">
              <a:xfrm>
                <a:off x="7006425" y="4706468"/>
                <a:ext cx="244476" cy="400050"/>
              </a:xfrm>
              <a:custGeom>
                <a:avLst/>
                <a:gdLst>
                  <a:gd name="T0" fmla="*/ 22225 w 138"/>
                  <a:gd name="T1" fmla="*/ 79375 h 228"/>
                  <a:gd name="T2" fmla="*/ 22225 w 138"/>
                  <a:gd name="T3" fmla="*/ 92075 h 228"/>
                  <a:gd name="T4" fmla="*/ 31750 w 138"/>
                  <a:gd name="T5" fmla="*/ 111125 h 228"/>
                  <a:gd name="T6" fmla="*/ 76200 w 138"/>
                  <a:gd name="T7" fmla="*/ 152400 h 228"/>
                  <a:gd name="T8" fmla="*/ 88900 w 138"/>
                  <a:gd name="T9" fmla="*/ 165100 h 228"/>
                  <a:gd name="T10" fmla="*/ 92075 w 138"/>
                  <a:gd name="T11" fmla="*/ 180975 h 228"/>
                  <a:gd name="T12" fmla="*/ 76200 w 138"/>
                  <a:gd name="T13" fmla="*/ 209550 h 228"/>
                  <a:gd name="T14" fmla="*/ 38100 w 138"/>
                  <a:gd name="T15" fmla="*/ 241300 h 228"/>
                  <a:gd name="T16" fmla="*/ 25400 w 138"/>
                  <a:gd name="T17" fmla="*/ 257175 h 228"/>
                  <a:gd name="T18" fmla="*/ 22225 w 138"/>
                  <a:gd name="T19" fmla="*/ 279400 h 228"/>
                  <a:gd name="T20" fmla="*/ 0 w 138"/>
                  <a:gd name="T21" fmla="*/ 361950 h 228"/>
                  <a:gd name="T22" fmla="*/ 0 w 138"/>
                  <a:gd name="T23" fmla="*/ 273050 h 228"/>
                  <a:gd name="T24" fmla="*/ 3175 w 138"/>
                  <a:gd name="T25" fmla="*/ 244475 h 228"/>
                  <a:gd name="T26" fmla="*/ 22225 w 138"/>
                  <a:gd name="T27" fmla="*/ 225425 h 228"/>
                  <a:gd name="T28" fmla="*/ 57150 w 138"/>
                  <a:gd name="T29" fmla="*/ 193675 h 228"/>
                  <a:gd name="T30" fmla="*/ 66675 w 138"/>
                  <a:gd name="T31" fmla="*/ 180975 h 228"/>
                  <a:gd name="T32" fmla="*/ 57150 w 138"/>
                  <a:gd name="T33" fmla="*/ 168275 h 228"/>
                  <a:gd name="T34" fmla="*/ 22225 w 138"/>
                  <a:gd name="T35" fmla="*/ 136525 h 228"/>
                  <a:gd name="T36" fmla="*/ 3175 w 138"/>
                  <a:gd name="T37" fmla="*/ 114300 h 228"/>
                  <a:gd name="T38" fmla="*/ 0 w 138"/>
                  <a:gd name="T39" fmla="*/ 88900 h 228"/>
                  <a:gd name="T40" fmla="*/ 22225 w 138"/>
                  <a:gd name="T41" fmla="*/ 0 h 228"/>
                  <a:gd name="T42" fmla="*/ 196850 w 138"/>
                  <a:gd name="T43" fmla="*/ 361950 h 228"/>
                  <a:gd name="T44" fmla="*/ 196850 w 138"/>
                  <a:gd name="T45" fmla="*/ 279400 h 228"/>
                  <a:gd name="T46" fmla="*/ 193675 w 138"/>
                  <a:gd name="T47" fmla="*/ 257175 h 228"/>
                  <a:gd name="T48" fmla="*/ 180975 w 138"/>
                  <a:gd name="T49" fmla="*/ 241300 h 228"/>
                  <a:gd name="T50" fmla="*/ 142875 w 138"/>
                  <a:gd name="T51" fmla="*/ 209550 h 228"/>
                  <a:gd name="T52" fmla="*/ 127000 w 138"/>
                  <a:gd name="T53" fmla="*/ 180975 h 228"/>
                  <a:gd name="T54" fmla="*/ 130175 w 138"/>
                  <a:gd name="T55" fmla="*/ 165100 h 228"/>
                  <a:gd name="T56" fmla="*/ 180975 w 138"/>
                  <a:gd name="T57" fmla="*/ 120650 h 228"/>
                  <a:gd name="T58" fmla="*/ 187325 w 138"/>
                  <a:gd name="T59" fmla="*/ 111125 h 228"/>
                  <a:gd name="T60" fmla="*/ 196850 w 138"/>
                  <a:gd name="T61" fmla="*/ 92075 h 228"/>
                  <a:gd name="T62" fmla="*/ 196850 w 138"/>
                  <a:gd name="T63" fmla="*/ 0 h 228"/>
                  <a:gd name="T64" fmla="*/ 219075 w 138"/>
                  <a:gd name="T65" fmla="*/ 88900 h 228"/>
                  <a:gd name="T66" fmla="*/ 219075 w 138"/>
                  <a:gd name="T67" fmla="*/ 104775 h 228"/>
                  <a:gd name="T68" fmla="*/ 209550 w 138"/>
                  <a:gd name="T69" fmla="*/ 127000 h 228"/>
                  <a:gd name="T70" fmla="*/ 161925 w 138"/>
                  <a:gd name="T71" fmla="*/ 168275 h 228"/>
                  <a:gd name="T72" fmla="*/ 155575 w 138"/>
                  <a:gd name="T73" fmla="*/ 174625 h 228"/>
                  <a:gd name="T74" fmla="*/ 155575 w 138"/>
                  <a:gd name="T75" fmla="*/ 187325 h 228"/>
                  <a:gd name="T76" fmla="*/ 196850 w 138"/>
                  <a:gd name="T77" fmla="*/ 225425 h 228"/>
                  <a:gd name="T78" fmla="*/ 209550 w 138"/>
                  <a:gd name="T79" fmla="*/ 234950 h 228"/>
                  <a:gd name="T80" fmla="*/ 219075 w 138"/>
                  <a:gd name="T81" fmla="*/ 257175 h 228"/>
                  <a:gd name="T82" fmla="*/ 219075 w 138"/>
                  <a:gd name="T83" fmla="*/ 361950 h 228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38"/>
                  <a:gd name="T127" fmla="*/ 0 h 228"/>
                  <a:gd name="T128" fmla="*/ 138 w 138"/>
                  <a:gd name="T129" fmla="*/ 228 h 228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38" h="228">
                    <a:moveTo>
                      <a:pt x="14" y="0"/>
                    </a:moveTo>
                    <a:lnTo>
                      <a:pt x="14" y="50"/>
                    </a:lnTo>
                    <a:lnTo>
                      <a:pt x="14" y="58"/>
                    </a:lnTo>
                    <a:lnTo>
                      <a:pt x="16" y="66"/>
                    </a:lnTo>
                    <a:lnTo>
                      <a:pt x="20" y="70"/>
                    </a:lnTo>
                    <a:lnTo>
                      <a:pt x="24" y="76"/>
                    </a:lnTo>
                    <a:lnTo>
                      <a:pt x="48" y="96"/>
                    </a:lnTo>
                    <a:lnTo>
                      <a:pt x="56" y="104"/>
                    </a:lnTo>
                    <a:lnTo>
                      <a:pt x="58" y="110"/>
                    </a:lnTo>
                    <a:lnTo>
                      <a:pt x="58" y="114"/>
                    </a:lnTo>
                    <a:lnTo>
                      <a:pt x="56" y="122"/>
                    </a:lnTo>
                    <a:lnTo>
                      <a:pt x="48" y="132"/>
                    </a:lnTo>
                    <a:lnTo>
                      <a:pt x="24" y="152"/>
                    </a:lnTo>
                    <a:lnTo>
                      <a:pt x="20" y="156"/>
                    </a:lnTo>
                    <a:lnTo>
                      <a:pt x="16" y="162"/>
                    </a:lnTo>
                    <a:lnTo>
                      <a:pt x="14" y="168"/>
                    </a:lnTo>
                    <a:lnTo>
                      <a:pt x="14" y="176"/>
                    </a:lnTo>
                    <a:lnTo>
                      <a:pt x="14" y="228"/>
                    </a:lnTo>
                    <a:lnTo>
                      <a:pt x="0" y="228"/>
                    </a:lnTo>
                    <a:lnTo>
                      <a:pt x="0" y="172"/>
                    </a:lnTo>
                    <a:lnTo>
                      <a:pt x="0" y="162"/>
                    </a:lnTo>
                    <a:lnTo>
                      <a:pt x="2" y="154"/>
                    </a:lnTo>
                    <a:lnTo>
                      <a:pt x="8" y="148"/>
                    </a:lnTo>
                    <a:lnTo>
                      <a:pt x="14" y="142"/>
                    </a:lnTo>
                    <a:lnTo>
                      <a:pt x="36" y="122"/>
                    </a:lnTo>
                    <a:lnTo>
                      <a:pt x="40" y="118"/>
                    </a:lnTo>
                    <a:lnTo>
                      <a:pt x="42" y="114"/>
                    </a:lnTo>
                    <a:lnTo>
                      <a:pt x="40" y="110"/>
                    </a:lnTo>
                    <a:lnTo>
                      <a:pt x="36" y="106"/>
                    </a:lnTo>
                    <a:lnTo>
                      <a:pt x="14" y="86"/>
                    </a:lnTo>
                    <a:lnTo>
                      <a:pt x="8" y="80"/>
                    </a:lnTo>
                    <a:lnTo>
                      <a:pt x="2" y="72"/>
                    </a:lnTo>
                    <a:lnTo>
                      <a:pt x="0" y="66"/>
                    </a:lnTo>
                    <a:lnTo>
                      <a:pt x="0" y="56"/>
                    </a:lnTo>
                    <a:lnTo>
                      <a:pt x="0" y="0"/>
                    </a:lnTo>
                    <a:lnTo>
                      <a:pt x="14" y="0"/>
                    </a:lnTo>
                    <a:close/>
                    <a:moveTo>
                      <a:pt x="124" y="228"/>
                    </a:moveTo>
                    <a:lnTo>
                      <a:pt x="124" y="176"/>
                    </a:lnTo>
                    <a:lnTo>
                      <a:pt x="124" y="168"/>
                    </a:lnTo>
                    <a:lnTo>
                      <a:pt x="122" y="162"/>
                    </a:lnTo>
                    <a:lnTo>
                      <a:pt x="118" y="156"/>
                    </a:lnTo>
                    <a:lnTo>
                      <a:pt x="114" y="152"/>
                    </a:lnTo>
                    <a:lnTo>
                      <a:pt x="90" y="132"/>
                    </a:lnTo>
                    <a:lnTo>
                      <a:pt x="82" y="122"/>
                    </a:lnTo>
                    <a:lnTo>
                      <a:pt x="80" y="114"/>
                    </a:lnTo>
                    <a:lnTo>
                      <a:pt x="80" y="110"/>
                    </a:lnTo>
                    <a:lnTo>
                      <a:pt x="82" y="104"/>
                    </a:lnTo>
                    <a:lnTo>
                      <a:pt x="90" y="96"/>
                    </a:lnTo>
                    <a:lnTo>
                      <a:pt x="114" y="76"/>
                    </a:lnTo>
                    <a:lnTo>
                      <a:pt x="118" y="70"/>
                    </a:lnTo>
                    <a:lnTo>
                      <a:pt x="122" y="66"/>
                    </a:lnTo>
                    <a:lnTo>
                      <a:pt x="124" y="58"/>
                    </a:lnTo>
                    <a:lnTo>
                      <a:pt x="124" y="50"/>
                    </a:lnTo>
                    <a:lnTo>
                      <a:pt x="124" y="0"/>
                    </a:lnTo>
                    <a:lnTo>
                      <a:pt x="138" y="0"/>
                    </a:lnTo>
                    <a:lnTo>
                      <a:pt x="138" y="56"/>
                    </a:lnTo>
                    <a:lnTo>
                      <a:pt x="138" y="66"/>
                    </a:lnTo>
                    <a:lnTo>
                      <a:pt x="136" y="72"/>
                    </a:lnTo>
                    <a:lnTo>
                      <a:pt x="132" y="80"/>
                    </a:lnTo>
                    <a:lnTo>
                      <a:pt x="124" y="86"/>
                    </a:lnTo>
                    <a:lnTo>
                      <a:pt x="102" y="106"/>
                    </a:lnTo>
                    <a:lnTo>
                      <a:pt x="98" y="110"/>
                    </a:lnTo>
                    <a:lnTo>
                      <a:pt x="96" y="114"/>
                    </a:lnTo>
                    <a:lnTo>
                      <a:pt x="98" y="118"/>
                    </a:lnTo>
                    <a:lnTo>
                      <a:pt x="102" y="122"/>
                    </a:lnTo>
                    <a:lnTo>
                      <a:pt x="124" y="142"/>
                    </a:lnTo>
                    <a:lnTo>
                      <a:pt x="132" y="148"/>
                    </a:lnTo>
                    <a:lnTo>
                      <a:pt x="136" y="154"/>
                    </a:lnTo>
                    <a:lnTo>
                      <a:pt x="138" y="162"/>
                    </a:lnTo>
                    <a:lnTo>
                      <a:pt x="138" y="172"/>
                    </a:lnTo>
                    <a:lnTo>
                      <a:pt x="138" y="228"/>
                    </a:lnTo>
                    <a:lnTo>
                      <a:pt x="124" y="22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US" sz="2400" kern="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" name="Freeform 17"/>
              <p:cNvSpPr/>
              <p:nvPr/>
            </p:nvSpPr>
            <p:spPr bwMode="auto">
              <a:xfrm>
                <a:off x="7046112" y="4827118"/>
                <a:ext cx="165100" cy="279400"/>
              </a:xfrm>
              <a:custGeom>
                <a:avLst/>
                <a:gdLst>
                  <a:gd name="T0" fmla="*/ 0 w 94"/>
                  <a:gd name="T1" fmla="*/ 254000 h 160"/>
                  <a:gd name="T2" fmla="*/ 76200 w 94"/>
                  <a:gd name="T3" fmla="*/ 254000 h 160"/>
                  <a:gd name="T4" fmla="*/ 149225 w 94"/>
                  <a:gd name="T5" fmla="*/ 254000 h 160"/>
                  <a:gd name="T6" fmla="*/ 149225 w 94"/>
                  <a:gd name="T7" fmla="*/ 212725 h 160"/>
                  <a:gd name="T8" fmla="*/ 92075 w 94"/>
                  <a:gd name="T9" fmla="*/ 155575 h 160"/>
                  <a:gd name="T10" fmla="*/ 92075 w 94"/>
                  <a:gd name="T11" fmla="*/ 155575 h 160"/>
                  <a:gd name="T12" fmla="*/ 85725 w 94"/>
                  <a:gd name="T13" fmla="*/ 149225 h 160"/>
                  <a:gd name="T14" fmla="*/ 82550 w 94"/>
                  <a:gd name="T15" fmla="*/ 142875 h 160"/>
                  <a:gd name="T16" fmla="*/ 82550 w 94"/>
                  <a:gd name="T17" fmla="*/ 123825 h 160"/>
                  <a:gd name="T18" fmla="*/ 82550 w 94"/>
                  <a:gd name="T19" fmla="*/ 69850 h 160"/>
                  <a:gd name="T20" fmla="*/ 82550 w 94"/>
                  <a:gd name="T21" fmla="*/ 69850 h 160"/>
                  <a:gd name="T22" fmla="*/ 82550 w 94"/>
                  <a:gd name="T23" fmla="*/ 60325 h 160"/>
                  <a:gd name="T24" fmla="*/ 85725 w 94"/>
                  <a:gd name="T25" fmla="*/ 50800 h 160"/>
                  <a:gd name="T26" fmla="*/ 98425 w 94"/>
                  <a:gd name="T27" fmla="*/ 34925 h 160"/>
                  <a:gd name="T28" fmla="*/ 120650 w 94"/>
                  <a:gd name="T29" fmla="*/ 15875 h 160"/>
                  <a:gd name="T30" fmla="*/ 120650 w 94"/>
                  <a:gd name="T31" fmla="*/ 15875 h 160"/>
                  <a:gd name="T32" fmla="*/ 130175 w 94"/>
                  <a:gd name="T33" fmla="*/ 9525 h 160"/>
                  <a:gd name="T34" fmla="*/ 139700 w 94"/>
                  <a:gd name="T35" fmla="*/ 0 h 160"/>
                  <a:gd name="T36" fmla="*/ 76200 w 94"/>
                  <a:gd name="T37" fmla="*/ 0 h 160"/>
                  <a:gd name="T38" fmla="*/ 9525 w 94"/>
                  <a:gd name="T39" fmla="*/ 0 h 160"/>
                  <a:gd name="T40" fmla="*/ 9525 w 94"/>
                  <a:gd name="T41" fmla="*/ 0 h 160"/>
                  <a:gd name="T42" fmla="*/ 19050 w 94"/>
                  <a:gd name="T43" fmla="*/ 9525 h 160"/>
                  <a:gd name="T44" fmla="*/ 28575 w 94"/>
                  <a:gd name="T45" fmla="*/ 15875 h 160"/>
                  <a:gd name="T46" fmla="*/ 50800 w 94"/>
                  <a:gd name="T47" fmla="*/ 34925 h 160"/>
                  <a:gd name="T48" fmla="*/ 50800 w 94"/>
                  <a:gd name="T49" fmla="*/ 34925 h 160"/>
                  <a:gd name="T50" fmla="*/ 60325 w 94"/>
                  <a:gd name="T51" fmla="*/ 50800 h 160"/>
                  <a:gd name="T52" fmla="*/ 66675 w 94"/>
                  <a:gd name="T53" fmla="*/ 60325 h 160"/>
                  <a:gd name="T54" fmla="*/ 66675 w 94"/>
                  <a:gd name="T55" fmla="*/ 69850 h 160"/>
                  <a:gd name="T56" fmla="*/ 66675 w 94"/>
                  <a:gd name="T57" fmla="*/ 123825 h 160"/>
                  <a:gd name="T58" fmla="*/ 66675 w 94"/>
                  <a:gd name="T59" fmla="*/ 123825 h 160"/>
                  <a:gd name="T60" fmla="*/ 66675 w 94"/>
                  <a:gd name="T61" fmla="*/ 142875 h 160"/>
                  <a:gd name="T62" fmla="*/ 63500 w 94"/>
                  <a:gd name="T63" fmla="*/ 149225 h 160"/>
                  <a:gd name="T64" fmla="*/ 60325 w 94"/>
                  <a:gd name="T65" fmla="*/ 155575 h 160"/>
                  <a:gd name="T66" fmla="*/ 0 w 94"/>
                  <a:gd name="T67" fmla="*/ 212725 h 160"/>
                  <a:gd name="T68" fmla="*/ 0 w 94"/>
                  <a:gd name="T69" fmla="*/ 254000 h 160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94"/>
                  <a:gd name="T106" fmla="*/ 0 h 160"/>
                  <a:gd name="T107" fmla="*/ 94 w 94"/>
                  <a:gd name="T108" fmla="*/ 160 h 160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94" h="160">
                    <a:moveTo>
                      <a:pt x="0" y="160"/>
                    </a:moveTo>
                    <a:lnTo>
                      <a:pt x="48" y="160"/>
                    </a:lnTo>
                    <a:lnTo>
                      <a:pt x="94" y="160"/>
                    </a:lnTo>
                    <a:lnTo>
                      <a:pt x="94" y="134"/>
                    </a:lnTo>
                    <a:lnTo>
                      <a:pt x="58" y="98"/>
                    </a:lnTo>
                    <a:lnTo>
                      <a:pt x="54" y="94"/>
                    </a:lnTo>
                    <a:lnTo>
                      <a:pt x="52" y="90"/>
                    </a:lnTo>
                    <a:lnTo>
                      <a:pt x="52" y="78"/>
                    </a:lnTo>
                    <a:lnTo>
                      <a:pt x="52" y="44"/>
                    </a:lnTo>
                    <a:lnTo>
                      <a:pt x="52" y="38"/>
                    </a:lnTo>
                    <a:lnTo>
                      <a:pt x="54" y="32"/>
                    </a:lnTo>
                    <a:lnTo>
                      <a:pt x="62" y="22"/>
                    </a:lnTo>
                    <a:lnTo>
                      <a:pt x="76" y="10"/>
                    </a:lnTo>
                    <a:lnTo>
                      <a:pt x="82" y="6"/>
                    </a:lnTo>
                    <a:lnTo>
                      <a:pt x="88" y="0"/>
                    </a:lnTo>
                    <a:lnTo>
                      <a:pt x="48" y="0"/>
                    </a:lnTo>
                    <a:lnTo>
                      <a:pt x="6" y="0"/>
                    </a:lnTo>
                    <a:lnTo>
                      <a:pt x="12" y="6"/>
                    </a:lnTo>
                    <a:lnTo>
                      <a:pt x="18" y="10"/>
                    </a:lnTo>
                    <a:lnTo>
                      <a:pt x="32" y="22"/>
                    </a:lnTo>
                    <a:lnTo>
                      <a:pt x="38" y="32"/>
                    </a:lnTo>
                    <a:lnTo>
                      <a:pt x="42" y="38"/>
                    </a:lnTo>
                    <a:lnTo>
                      <a:pt x="42" y="44"/>
                    </a:lnTo>
                    <a:lnTo>
                      <a:pt x="42" y="78"/>
                    </a:lnTo>
                    <a:lnTo>
                      <a:pt x="42" y="90"/>
                    </a:lnTo>
                    <a:lnTo>
                      <a:pt x="40" y="94"/>
                    </a:lnTo>
                    <a:lnTo>
                      <a:pt x="38" y="98"/>
                    </a:lnTo>
                    <a:lnTo>
                      <a:pt x="0" y="134"/>
                    </a:lnTo>
                    <a:lnTo>
                      <a:pt x="0" y="16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US" sz="2400" kern="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6" name="组合 35"/>
          <p:cNvGrpSpPr/>
          <p:nvPr/>
        </p:nvGrpSpPr>
        <p:grpSpPr bwMode="auto">
          <a:xfrm>
            <a:off x="9550333" y="3881271"/>
            <a:ext cx="1346200" cy="1346200"/>
            <a:chOff x="8886420" y="3854906"/>
            <a:chExt cx="1403797" cy="1403797"/>
          </a:xfrm>
        </p:grpSpPr>
        <p:sp>
          <p:nvSpPr>
            <p:cNvPr id="37" name="椭圆 36"/>
            <p:cNvSpPr/>
            <p:nvPr/>
          </p:nvSpPr>
          <p:spPr>
            <a:xfrm>
              <a:off x="8886420" y="3854906"/>
              <a:ext cx="1403797" cy="1403797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endParaRPr lang="zh-CN" altLang="en-US" sz="133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Freeform 12"/>
            <p:cNvSpPr>
              <a:spLocks noEditPoints="1"/>
            </p:cNvSpPr>
            <p:nvPr/>
          </p:nvSpPr>
          <p:spPr bwMode="auto">
            <a:xfrm>
              <a:off x="9366492" y="4217444"/>
              <a:ext cx="471796" cy="667134"/>
            </a:xfrm>
            <a:custGeom>
              <a:avLst/>
              <a:gdLst>
                <a:gd name="T0" fmla="*/ 76164973 w 408"/>
                <a:gd name="T1" fmla="*/ 197332205 h 578"/>
                <a:gd name="T2" fmla="*/ 68823691 w 408"/>
                <a:gd name="T3" fmla="*/ 193661209 h 578"/>
                <a:gd name="T4" fmla="*/ 67905862 w 408"/>
                <a:gd name="T5" fmla="*/ 185400621 h 578"/>
                <a:gd name="T6" fmla="*/ 69741521 w 408"/>
                <a:gd name="T7" fmla="*/ 165208408 h 578"/>
                <a:gd name="T8" fmla="*/ 75247144 w 408"/>
                <a:gd name="T9" fmla="*/ 149605151 h 578"/>
                <a:gd name="T10" fmla="*/ 94517521 w 408"/>
                <a:gd name="T11" fmla="*/ 125741984 h 578"/>
                <a:gd name="T12" fmla="*/ 122964819 w 408"/>
                <a:gd name="T13" fmla="*/ 101878817 h 578"/>
                <a:gd name="T14" fmla="*/ 133976742 w 408"/>
                <a:gd name="T15" fmla="*/ 89029315 h 578"/>
                <a:gd name="T16" fmla="*/ 137647383 w 408"/>
                <a:gd name="T17" fmla="*/ 74343955 h 578"/>
                <a:gd name="T18" fmla="*/ 134893894 w 408"/>
                <a:gd name="T19" fmla="*/ 60576535 h 578"/>
                <a:gd name="T20" fmla="*/ 126635460 w 408"/>
                <a:gd name="T21" fmla="*/ 48644951 h 578"/>
                <a:gd name="T22" fmla="*/ 103694462 w 408"/>
                <a:gd name="T23" fmla="*/ 39466435 h 578"/>
                <a:gd name="T24" fmla="*/ 85341237 w 408"/>
                <a:gd name="T25" fmla="*/ 39466435 h 578"/>
                <a:gd name="T26" fmla="*/ 62400239 w 408"/>
                <a:gd name="T27" fmla="*/ 49562870 h 578"/>
                <a:gd name="T28" fmla="*/ 51388316 w 408"/>
                <a:gd name="T29" fmla="*/ 63329612 h 578"/>
                <a:gd name="T30" fmla="*/ 5505624 w 408"/>
                <a:gd name="T31" fmla="*/ 78014951 h 578"/>
                <a:gd name="T32" fmla="*/ 917830 w 408"/>
                <a:gd name="T33" fmla="*/ 75261873 h 578"/>
                <a:gd name="T34" fmla="*/ 0 w 408"/>
                <a:gd name="T35" fmla="*/ 69754363 h 578"/>
                <a:gd name="T36" fmla="*/ 10094096 w 408"/>
                <a:gd name="T37" fmla="*/ 44055349 h 578"/>
                <a:gd name="T38" fmla="*/ 25693820 w 408"/>
                <a:gd name="T39" fmla="*/ 22945937 h 578"/>
                <a:gd name="T40" fmla="*/ 39458554 w 408"/>
                <a:gd name="T41" fmla="*/ 12849507 h 578"/>
                <a:gd name="T42" fmla="*/ 63317391 w 408"/>
                <a:gd name="T43" fmla="*/ 3670997 h 578"/>
                <a:gd name="T44" fmla="*/ 92682540 w 408"/>
                <a:gd name="T45" fmla="*/ 0 h 578"/>
                <a:gd name="T46" fmla="*/ 112870726 w 408"/>
                <a:gd name="T47" fmla="*/ 1835837 h 578"/>
                <a:gd name="T48" fmla="*/ 139482364 w 408"/>
                <a:gd name="T49" fmla="*/ 9178509 h 578"/>
                <a:gd name="T50" fmla="*/ 161506210 w 408"/>
                <a:gd name="T51" fmla="*/ 22945937 h 578"/>
                <a:gd name="T52" fmla="*/ 172517455 w 408"/>
                <a:gd name="T53" fmla="*/ 34877520 h 578"/>
                <a:gd name="T54" fmla="*/ 183529420 w 408"/>
                <a:gd name="T55" fmla="*/ 54151784 h 578"/>
                <a:gd name="T56" fmla="*/ 187200061 w 408"/>
                <a:gd name="T57" fmla="*/ 75261873 h 578"/>
                <a:gd name="T58" fmla="*/ 184447250 w 408"/>
                <a:gd name="T59" fmla="*/ 91782392 h 578"/>
                <a:gd name="T60" fmla="*/ 178023798 w 408"/>
                <a:gd name="T61" fmla="*/ 107385649 h 578"/>
                <a:gd name="T62" fmla="*/ 151412117 w 408"/>
                <a:gd name="T63" fmla="*/ 135838408 h 578"/>
                <a:gd name="T64" fmla="*/ 124799801 w 408"/>
                <a:gd name="T65" fmla="*/ 159701575 h 578"/>
                <a:gd name="T66" fmla="*/ 117459196 w 408"/>
                <a:gd name="T67" fmla="*/ 168880081 h 578"/>
                <a:gd name="T68" fmla="*/ 113788555 w 408"/>
                <a:gd name="T69" fmla="*/ 188154376 h 578"/>
                <a:gd name="T70" fmla="*/ 76164973 w 408"/>
                <a:gd name="T71" fmla="*/ 265251388 h 578"/>
                <a:gd name="T72" fmla="*/ 70658673 w 408"/>
                <a:gd name="T73" fmla="*/ 263415551 h 578"/>
                <a:gd name="T74" fmla="*/ 68823691 w 408"/>
                <a:gd name="T75" fmla="*/ 222113290 h 578"/>
                <a:gd name="T76" fmla="*/ 70658673 w 408"/>
                <a:gd name="T77" fmla="*/ 217524376 h 578"/>
                <a:gd name="T78" fmla="*/ 111035067 w 408"/>
                <a:gd name="T79" fmla="*/ 214771299 h 578"/>
                <a:gd name="T80" fmla="*/ 116541367 w 408"/>
                <a:gd name="T81" fmla="*/ 217524376 h 578"/>
                <a:gd name="T82" fmla="*/ 118376349 w 408"/>
                <a:gd name="T83" fmla="*/ 257908719 h 578"/>
                <a:gd name="T84" fmla="*/ 116541367 w 408"/>
                <a:gd name="T85" fmla="*/ 263415551 h 578"/>
                <a:gd name="T86" fmla="*/ 76164973 w 408"/>
                <a:gd name="T87" fmla="*/ 265251388 h 578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408"/>
                <a:gd name="T133" fmla="*/ 0 h 578"/>
                <a:gd name="T134" fmla="*/ 408 w 408"/>
                <a:gd name="T135" fmla="*/ 578 h 578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408" h="578">
                  <a:moveTo>
                    <a:pt x="248" y="430"/>
                  </a:moveTo>
                  <a:lnTo>
                    <a:pt x="166" y="430"/>
                  </a:lnTo>
                  <a:lnTo>
                    <a:pt x="158" y="430"/>
                  </a:lnTo>
                  <a:lnTo>
                    <a:pt x="154" y="426"/>
                  </a:lnTo>
                  <a:lnTo>
                    <a:pt x="150" y="422"/>
                  </a:lnTo>
                  <a:lnTo>
                    <a:pt x="148" y="414"/>
                  </a:lnTo>
                  <a:lnTo>
                    <a:pt x="148" y="404"/>
                  </a:lnTo>
                  <a:lnTo>
                    <a:pt x="150" y="382"/>
                  </a:lnTo>
                  <a:lnTo>
                    <a:pt x="152" y="360"/>
                  </a:lnTo>
                  <a:lnTo>
                    <a:pt x="158" y="342"/>
                  </a:lnTo>
                  <a:lnTo>
                    <a:pt x="164" y="326"/>
                  </a:lnTo>
                  <a:lnTo>
                    <a:pt x="174" y="308"/>
                  </a:lnTo>
                  <a:lnTo>
                    <a:pt x="188" y="292"/>
                  </a:lnTo>
                  <a:lnTo>
                    <a:pt x="206" y="274"/>
                  </a:lnTo>
                  <a:lnTo>
                    <a:pt x="228" y="254"/>
                  </a:lnTo>
                  <a:lnTo>
                    <a:pt x="268" y="222"/>
                  </a:lnTo>
                  <a:lnTo>
                    <a:pt x="286" y="204"/>
                  </a:lnTo>
                  <a:lnTo>
                    <a:pt x="292" y="194"/>
                  </a:lnTo>
                  <a:lnTo>
                    <a:pt x="296" y="184"/>
                  </a:lnTo>
                  <a:lnTo>
                    <a:pt x="300" y="172"/>
                  </a:lnTo>
                  <a:lnTo>
                    <a:pt x="300" y="162"/>
                  </a:lnTo>
                  <a:lnTo>
                    <a:pt x="298" y="146"/>
                  </a:lnTo>
                  <a:lnTo>
                    <a:pt x="294" y="132"/>
                  </a:lnTo>
                  <a:lnTo>
                    <a:pt x="286" y="118"/>
                  </a:lnTo>
                  <a:lnTo>
                    <a:pt x="276" y="106"/>
                  </a:lnTo>
                  <a:lnTo>
                    <a:pt x="262" y="96"/>
                  </a:lnTo>
                  <a:lnTo>
                    <a:pt x="244" y="90"/>
                  </a:lnTo>
                  <a:lnTo>
                    <a:pt x="226" y="86"/>
                  </a:lnTo>
                  <a:lnTo>
                    <a:pt x="206" y="84"/>
                  </a:lnTo>
                  <a:lnTo>
                    <a:pt x="186" y="86"/>
                  </a:lnTo>
                  <a:lnTo>
                    <a:pt x="168" y="90"/>
                  </a:lnTo>
                  <a:lnTo>
                    <a:pt x="152" y="98"/>
                  </a:lnTo>
                  <a:lnTo>
                    <a:pt x="136" y="108"/>
                  </a:lnTo>
                  <a:lnTo>
                    <a:pt x="124" y="122"/>
                  </a:lnTo>
                  <a:lnTo>
                    <a:pt x="112" y="138"/>
                  </a:lnTo>
                  <a:lnTo>
                    <a:pt x="104" y="158"/>
                  </a:lnTo>
                  <a:lnTo>
                    <a:pt x="98" y="180"/>
                  </a:lnTo>
                  <a:lnTo>
                    <a:pt x="12" y="170"/>
                  </a:lnTo>
                  <a:lnTo>
                    <a:pt x="6" y="168"/>
                  </a:lnTo>
                  <a:lnTo>
                    <a:pt x="2" y="164"/>
                  </a:lnTo>
                  <a:lnTo>
                    <a:pt x="0" y="158"/>
                  </a:lnTo>
                  <a:lnTo>
                    <a:pt x="0" y="152"/>
                  </a:lnTo>
                  <a:lnTo>
                    <a:pt x="4" y="140"/>
                  </a:lnTo>
                  <a:lnTo>
                    <a:pt x="14" y="112"/>
                  </a:lnTo>
                  <a:lnTo>
                    <a:pt x="22" y="96"/>
                  </a:lnTo>
                  <a:lnTo>
                    <a:pt x="32" y="78"/>
                  </a:lnTo>
                  <a:lnTo>
                    <a:pt x="44" y="62"/>
                  </a:lnTo>
                  <a:lnTo>
                    <a:pt x="56" y="50"/>
                  </a:lnTo>
                  <a:lnTo>
                    <a:pt x="70" y="38"/>
                  </a:lnTo>
                  <a:lnTo>
                    <a:pt x="86" y="28"/>
                  </a:lnTo>
                  <a:lnTo>
                    <a:pt x="102" y="20"/>
                  </a:lnTo>
                  <a:lnTo>
                    <a:pt x="120" y="12"/>
                  </a:lnTo>
                  <a:lnTo>
                    <a:pt x="138" y="8"/>
                  </a:lnTo>
                  <a:lnTo>
                    <a:pt x="158" y="4"/>
                  </a:lnTo>
                  <a:lnTo>
                    <a:pt x="180" y="2"/>
                  </a:lnTo>
                  <a:lnTo>
                    <a:pt x="202" y="0"/>
                  </a:lnTo>
                  <a:lnTo>
                    <a:pt x="224" y="2"/>
                  </a:lnTo>
                  <a:lnTo>
                    <a:pt x="246" y="4"/>
                  </a:lnTo>
                  <a:lnTo>
                    <a:pt x="266" y="8"/>
                  </a:lnTo>
                  <a:lnTo>
                    <a:pt x="286" y="12"/>
                  </a:lnTo>
                  <a:lnTo>
                    <a:pt x="304" y="20"/>
                  </a:lnTo>
                  <a:lnTo>
                    <a:pt x="322" y="28"/>
                  </a:lnTo>
                  <a:lnTo>
                    <a:pt x="338" y="38"/>
                  </a:lnTo>
                  <a:lnTo>
                    <a:pt x="352" y="50"/>
                  </a:lnTo>
                  <a:lnTo>
                    <a:pt x="364" y="62"/>
                  </a:lnTo>
                  <a:lnTo>
                    <a:pt x="376" y="76"/>
                  </a:lnTo>
                  <a:lnTo>
                    <a:pt x="386" y="88"/>
                  </a:lnTo>
                  <a:lnTo>
                    <a:pt x="394" y="104"/>
                  </a:lnTo>
                  <a:lnTo>
                    <a:pt x="400" y="118"/>
                  </a:lnTo>
                  <a:lnTo>
                    <a:pt x="404" y="132"/>
                  </a:lnTo>
                  <a:lnTo>
                    <a:pt x="406" y="148"/>
                  </a:lnTo>
                  <a:lnTo>
                    <a:pt x="408" y="164"/>
                  </a:lnTo>
                  <a:lnTo>
                    <a:pt x="406" y="182"/>
                  </a:lnTo>
                  <a:lnTo>
                    <a:pt x="402" y="200"/>
                  </a:lnTo>
                  <a:lnTo>
                    <a:pt x="396" y="216"/>
                  </a:lnTo>
                  <a:lnTo>
                    <a:pt x="388" y="234"/>
                  </a:lnTo>
                  <a:lnTo>
                    <a:pt x="374" y="250"/>
                  </a:lnTo>
                  <a:lnTo>
                    <a:pt x="354" y="272"/>
                  </a:lnTo>
                  <a:lnTo>
                    <a:pt x="330" y="296"/>
                  </a:lnTo>
                  <a:lnTo>
                    <a:pt x="300" y="322"/>
                  </a:lnTo>
                  <a:lnTo>
                    <a:pt x="272" y="348"/>
                  </a:lnTo>
                  <a:lnTo>
                    <a:pt x="262" y="358"/>
                  </a:lnTo>
                  <a:lnTo>
                    <a:pt x="256" y="368"/>
                  </a:lnTo>
                  <a:lnTo>
                    <a:pt x="252" y="378"/>
                  </a:lnTo>
                  <a:lnTo>
                    <a:pt x="250" y="392"/>
                  </a:lnTo>
                  <a:lnTo>
                    <a:pt x="248" y="410"/>
                  </a:lnTo>
                  <a:lnTo>
                    <a:pt x="248" y="430"/>
                  </a:lnTo>
                  <a:close/>
                  <a:moveTo>
                    <a:pt x="166" y="578"/>
                  </a:moveTo>
                  <a:lnTo>
                    <a:pt x="166" y="578"/>
                  </a:lnTo>
                  <a:lnTo>
                    <a:pt x="158" y="578"/>
                  </a:lnTo>
                  <a:lnTo>
                    <a:pt x="154" y="574"/>
                  </a:lnTo>
                  <a:lnTo>
                    <a:pt x="150" y="568"/>
                  </a:lnTo>
                  <a:lnTo>
                    <a:pt x="150" y="562"/>
                  </a:lnTo>
                  <a:lnTo>
                    <a:pt x="150" y="484"/>
                  </a:lnTo>
                  <a:lnTo>
                    <a:pt x="150" y="478"/>
                  </a:lnTo>
                  <a:lnTo>
                    <a:pt x="154" y="474"/>
                  </a:lnTo>
                  <a:lnTo>
                    <a:pt x="158" y="470"/>
                  </a:lnTo>
                  <a:lnTo>
                    <a:pt x="166" y="468"/>
                  </a:lnTo>
                  <a:lnTo>
                    <a:pt x="242" y="468"/>
                  </a:lnTo>
                  <a:lnTo>
                    <a:pt x="250" y="470"/>
                  </a:lnTo>
                  <a:lnTo>
                    <a:pt x="254" y="474"/>
                  </a:lnTo>
                  <a:lnTo>
                    <a:pt x="258" y="478"/>
                  </a:lnTo>
                  <a:lnTo>
                    <a:pt x="258" y="484"/>
                  </a:lnTo>
                  <a:lnTo>
                    <a:pt x="258" y="562"/>
                  </a:lnTo>
                  <a:lnTo>
                    <a:pt x="258" y="568"/>
                  </a:lnTo>
                  <a:lnTo>
                    <a:pt x="254" y="574"/>
                  </a:lnTo>
                  <a:lnTo>
                    <a:pt x="250" y="578"/>
                  </a:lnTo>
                  <a:lnTo>
                    <a:pt x="242" y="578"/>
                  </a:lnTo>
                  <a:lnTo>
                    <a:pt x="166" y="57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defTabSz="914400">
                <a:defRPr/>
              </a:pPr>
              <a:endParaRPr lang="en-US" sz="24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9" name="组合 38"/>
          <p:cNvGrpSpPr/>
          <p:nvPr/>
        </p:nvGrpSpPr>
        <p:grpSpPr bwMode="auto">
          <a:xfrm>
            <a:off x="1550923" y="2379498"/>
            <a:ext cx="1344612" cy="1344613"/>
            <a:chOff x="1854558" y="1736117"/>
            <a:chExt cx="1403797" cy="1403797"/>
          </a:xfrm>
        </p:grpSpPr>
        <p:sp>
          <p:nvSpPr>
            <p:cNvPr id="40" name="椭圆 39"/>
            <p:cNvSpPr/>
            <p:nvPr/>
          </p:nvSpPr>
          <p:spPr>
            <a:xfrm>
              <a:off x="1854558" y="1736117"/>
              <a:ext cx="1403797" cy="1403797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endParaRPr lang="zh-CN" altLang="en-US" sz="133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1" name="组合 24"/>
            <p:cNvGrpSpPr/>
            <p:nvPr/>
          </p:nvGrpSpPr>
          <p:grpSpPr bwMode="auto">
            <a:xfrm>
              <a:off x="2137516" y="2060331"/>
              <a:ext cx="799244" cy="731504"/>
              <a:chOff x="2158354" y="2417495"/>
              <a:chExt cx="550987" cy="504288"/>
            </a:xfrm>
          </p:grpSpPr>
          <p:sp>
            <p:nvSpPr>
              <p:cNvPr id="42" name="Freeform 26"/>
              <p:cNvSpPr>
                <a:spLocks noEditPoints="1"/>
              </p:cNvSpPr>
              <p:nvPr/>
            </p:nvSpPr>
            <p:spPr bwMode="auto">
              <a:xfrm>
                <a:off x="2158666" y="2417930"/>
                <a:ext cx="357625" cy="358767"/>
              </a:xfrm>
              <a:custGeom>
                <a:avLst/>
                <a:gdLst/>
                <a:ahLst/>
                <a:cxnLst>
                  <a:cxn ang="0">
                    <a:pos x="51" y="27"/>
                  </a:cxn>
                  <a:cxn ang="0">
                    <a:pos x="46" y="23"/>
                  </a:cxn>
                  <a:cxn ang="0">
                    <a:pos x="52" y="20"/>
                  </a:cxn>
                  <a:cxn ang="0">
                    <a:pos x="49" y="13"/>
                  </a:cxn>
                  <a:cxn ang="0">
                    <a:pos x="47" y="12"/>
                  </a:cxn>
                  <a:cxn ang="0">
                    <a:pos x="40" y="13"/>
                  </a:cxn>
                  <a:cxn ang="0">
                    <a:pos x="43" y="7"/>
                  </a:cxn>
                  <a:cxn ang="0">
                    <a:pos x="37" y="2"/>
                  </a:cxn>
                  <a:cxn ang="0">
                    <a:pos x="32" y="7"/>
                  </a:cxn>
                  <a:cxn ang="0">
                    <a:pos x="29" y="1"/>
                  </a:cxn>
                  <a:cxn ang="0">
                    <a:pos x="27" y="0"/>
                  </a:cxn>
                  <a:cxn ang="0">
                    <a:pos x="19" y="2"/>
                  </a:cxn>
                  <a:cxn ang="0">
                    <a:pos x="18" y="9"/>
                  </a:cxn>
                  <a:cxn ang="0">
                    <a:pos x="12" y="4"/>
                  </a:cxn>
                  <a:cxn ang="0">
                    <a:pos x="6" y="10"/>
                  </a:cxn>
                  <a:cxn ang="0">
                    <a:pos x="10" y="15"/>
                  </a:cxn>
                  <a:cxn ang="0">
                    <a:pos x="3" y="16"/>
                  </a:cxn>
                  <a:cxn ang="0">
                    <a:pos x="2" y="17"/>
                  </a:cxn>
                  <a:cxn ang="0">
                    <a:pos x="0" y="25"/>
                  </a:cxn>
                  <a:cxn ang="0">
                    <a:pos x="7" y="27"/>
                  </a:cxn>
                  <a:cxn ang="0">
                    <a:pos x="2" y="31"/>
                  </a:cxn>
                  <a:cxn ang="0">
                    <a:pos x="4" y="39"/>
                  </a:cxn>
                  <a:cxn ang="0">
                    <a:pos x="6" y="40"/>
                  </a:cxn>
                  <a:cxn ang="0">
                    <a:pos x="12" y="40"/>
                  </a:cxn>
                  <a:cxn ang="0">
                    <a:pos x="10" y="47"/>
                  </a:cxn>
                  <a:cxn ang="0">
                    <a:pos x="17" y="50"/>
                  </a:cxn>
                  <a:cxn ang="0">
                    <a:pos x="21" y="45"/>
                  </a:cxn>
                  <a:cxn ang="0">
                    <a:pos x="23" y="51"/>
                  </a:cxn>
                  <a:cxn ang="0">
                    <a:pos x="24" y="52"/>
                  </a:cxn>
                  <a:cxn ang="0">
                    <a:pos x="32" y="52"/>
                  </a:cxn>
                  <a:cxn ang="0">
                    <a:pos x="33" y="50"/>
                  </a:cxn>
                  <a:cxn ang="0">
                    <a:pos x="35" y="44"/>
                  </a:cxn>
                  <a:cxn ang="0">
                    <a:pos x="40" y="48"/>
                  </a:cxn>
                  <a:cxn ang="0">
                    <a:pos x="46" y="43"/>
                  </a:cxn>
                  <a:cxn ang="0">
                    <a:pos x="46" y="41"/>
                  </a:cxn>
                  <a:cxn ang="0">
                    <a:pos x="43" y="35"/>
                  </a:cxn>
                  <a:cxn ang="0">
                    <a:pos x="50" y="36"/>
                  </a:cxn>
                  <a:cxn ang="0">
                    <a:pos x="52" y="29"/>
                  </a:cxn>
                  <a:cxn ang="0">
                    <a:pos x="33" y="28"/>
                  </a:cxn>
                  <a:cxn ang="0">
                    <a:pos x="19" y="25"/>
                  </a:cxn>
                  <a:cxn ang="0">
                    <a:pos x="33" y="28"/>
                  </a:cxn>
                </a:cxnLst>
                <a:rect l="0" t="0" r="r" b="b"/>
                <a:pathLst>
                  <a:path w="52" h="52">
                    <a:moveTo>
                      <a:pt x="52" y="27"/>
                    </a:moveTo>
                    <a:cubicBezTo>
                      <a:pt x="52" y="27"/>
                      <a:pt x="52" y="27"/>
                      <a:pt x="51" y="27"/>
                    </a:cubicBezTo>
                    <a:cubicBezTo>
                      <a:pt x="46" y="26"/>
                      <a:pt x="46" y="26"/>
                      <a:pt x="46" y="26"/>
                    </a:cubicBezTo>
                    <a:cubicBezTo>
                      <a:pt x="46" y="23"/>
                      <a:pt x="46" y="23"/>
                      <a:pt x="46" y="23"/>
                    </a:cubicBezTo>
                    <a:cubicBezTo>
                      <a:pt x="51" y="21"/>
                      <a:pt x="51" y="21"/>
                      <a:pt x="51" y="21"/>
                    </a:cubicBezTo>
                    <a:cubicBezTo>
                      <a:pt x="51" y="21"/>
                      <a:pt x="51" y="21"/>
                      <a:pt x="52" y="20"/>
                    </a:cubicBezTo>
                    <a:cubicBezTo>
                      <a:pt x="52" y="20"/>
                      <a:pt x="52" y="20"/>
                      <a:pt x="51" y="19"/>
                    </a:cubicBezTo>
                    <a:cubicBezTo>
                      <a:pt x="49" y="13"/>
                      <a:pt x="49" y="13"/>
                      <a:pt x="49" y="13"/>
                    </a:cubicBezTo>
                    <a:cubicBezTo>
                      <a:pt x="49" y="12"/>
                      <a:pt x="48" y="12"/>
                      <a:pt x="48" y="12"/>
                    </a:cubicBezTo>
                    <a:cubicBezTo>
                      <a:pt x="48" y="12"/>
                      <a:pt x="47" y="12"/>
                      <a:pt x="47" y="12"/>
                    </a:cubicBezTo>
                    <a:cubicBezTo>
                      <a:pt x="42" y="14"/>
                      <a:pt x="42" y="14"/>
                      <a:pt x="42" y="14"/>
                    </a:cubicBezTo>
                    <a:cubicBezTo>
                      <a:pt x="40" y="13"/>
                      <a:pt x="40" y="13"/>
                      <a:pt x="40" y="13"/>
                    </a:cubicBezTo>
                    <a:cubicBezTo>
                      <a:pt x="43" y="8"/>
                      <a:pt x="43" y="8"/>
                      <a:pt x="43" y="8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43" y="6"/>
                      <a:pt x="43" y="6"/>
                      <a:pt x="43" y="6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6" y="2"/>
                      <a:pt x="35" y="2"/>
                      <a:pt x="35" y="3"/>
                    </a:cubicBezTo>
                    <a:cubicBezTo>
                      <a:pt x="32" y="7"/>
                      <a:pt x="32" y="7"/>
                      <a:pt x="32" y="7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0"/>
                    </a:cubicBezTo>
                    <a:cubicBezTo>
                      <a:pt x="28" y="0"/>
                      <a:pt x="28" y="0"/>
                      <a:pt x="27" y="0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19" y="1"/>
                      <a:pt x="19" y="2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18" y="9"/>
                      <a:pt x="18" y="9"/>
                      <a:pt x="18" y="9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3" y="4"/>
                      <a:pt x="12" y="4"/>
                      <a:pt x="12" y="4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6" y="9"/>
                      <a:pt x="6" y="9"/>
                      <a:pt x="6" y="10"/>
                    </a:cubicBezTo>
                    <a:cubicBezTo>
                      <a:pt x="6" y="10"/>
                      <a:pt x="6" y="11"/>
                      <a:pt x="6" y="11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3" y="16"/>
                      <a:pt x="3" y="16"/>
                      <a:pt x="2" y="16"/>
                    </a:cubicBezTo>
                    <a:cubicBezTo>
                      <a:pt x="2" y="16"/>
                      <a:pt x="2" y="16"/>
                      <a:pt x="2" y="17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4"/>
                      <a:pt x="0" y="24"/>
                      <a:pt x="0" y="25"/>
                    </a:cubicBezTo>
                    <a:cubicBezTo>
                      <a:pt x="1" y="25"/>
                      <a:pt x="1" y="25"/>
                      <a:pt x="1" y="25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9"/>
                      <a:pt x="7" y="29"/>
                      <a:pt x="7" y="29"/>
                    </a:cubicBezTo>
                    <a:cubicBezTo>
                      <a:pt x="2" y="31"/>
                      <a:pt x="2" y="31"/>
                      <a:pt x="2" y="31"/>
                    </a:cubicBezTo>
                    <a:cubicBezTo>
                      <a:pt x="1" y="31"/>
                      <a:pt x="1" y="32"/>
                      <a:pt x="1" y="33"/>
                    </a:cubicBezTo>
                    <a:cubicBezTo>
                      <a:pt x="4" y="39"/>
                      <a:pt x="4" y="39"/>
                      <a:pt x="4" y="39"/>
                    </a:cubicBezTo>
                    <a:cubicBezTo>
                      <a:pt x="4" y="40"/>
                      <a:pt x="4" y="40"/>
                      <a:pt x="5" y="40"/>
                    </a:cubicBezTo>
                    <a:cubicBezTo>
                      <a:pt x="5" y="40"/>
                      <a:pt x="5" y="40"/>
                      <a:pt x="6" y="40"/>
                    </a:cubicBezTo>
                    <a:cubicBezTo>
                      <a:pt x="11" y="38"/>
                      <a:pt x="11" y="38"/>
                      <a:pt x="11" y="38"/>
                    </a:cubicBezTo>
                    <a:cubicBezTo>
                      <a:pt x="12" y="40"/>
                      <a:pt x="12" y="40"/>
                      <a:pt x="12" y="40"/>
                    </a:cubicBezTo>
                    <a:cubicBezTo>
                      <a:pt x="9" y="45"/>
                      <a:pt x="9" y="45"/>
                      <a:pt x="9" y="45"/>
                    </a:cubicBezTo>
                    <a:cubicBezTo>
                      <a:pt x="9" y="45"/>
                      <a:pt x="9" y="46"/>
                      <a:pt x="10" y="47"/>
                    </a:cubicBezTo>
                    <a:cubicBezTo>
                      <a:pt x="16" y="50"/>
                      <a:pt x="16" y="50"/>
                      <a:pt x="16" y="50"/>
                    </a:cubicBezTo>
                    <a:cubicBezTo>
                      <a:pt x="16" y="50"/>
                      <a:pt x="17" y="50"/>
                      <a:pt x="17" y="50"/>
                    </a:cubicBezTo>
                    <a:cubicBezTo>
                      <a:pt x="17" y="50"/>
                      <a:pt x="18" y="50"/>
                      <a:pt x="18" y="50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23" y="45"/>
                      <a:pt x="23" y="45"/>
                      <a:pt x="23" y="45"/>
                    </a:cubicBezTo>
                    <a:cubicBezTo>
                      <a:pt x="23" y="51"/>
                      <a:pt x="23" y="51"/>
                      <a:pt x="23" y="51"/>
                    </a:cubicBezTo>
                    <a:cubicBezTo>
                      <a:pt x="23" y="51"/>
                      <a:pt x="24" y="52"/>
                      <a:pt x="24" y="52"/>
                    </a:cubicBezTo>
                    <a:cubicBezTo>
                      <a:pt x="24" y="52"/>
                      <a:pt x="24" y="52"/>
                      <a:pt x="24" y="52"/>
                    </a:cubicBezTo>
                    <a:cubicBezTo>
                      <a:pt x="25" y="52"/>
                      <a:pt x="25" y="52"/>
                      <a:pt x="25" y="52"/>
                    </a:cubicBezTo>
                    <a:cubicBezTo>
                      <a:pt x="32" y="52"/>
                      <a:pt x="32" y="52"/>
                      <a:pt x="32" y="52"/>
                    </a:cubicBezTo>
                    <a:cubicBezTo>
                      <a:pt x="32" y="52"/>
                      <a:pt x="33" y="51"/>
                      <a:pt x="33" y="51"/>
                    </a:cubicBezTo>
                    <a:cubicBezTo>
                      <a:pt x="33" y="51"/>
                      <a:pt x="33" y="50"/>
                      <a:pt x="33" y="50"/>
                    </a:cubicBezTo>
                    <a:cubicBezTo>
                      <a:pt x="33" y="44"/>
                      <a:pt x="33" y="44"/>
                      <a:pt x="33" y="44"/>
                    </a:cubicBezTo>
                    <a:cubicBezTo>
                      <a:pt x="35" y="44"/>
                      <a:pt x="35" y="44"/>
                      <a:pt x="35" y="44"/>
                    </a:cubicBezTo>
                    <a:cubicBezTo>
                      <a:pt x="39" y="48"/>
                      <a:pt x="39" y="48"/>
                      <a:pt x="39" y="48"/>
                    </a:cubicBezTo>
                    <a:cubicBezTo>
                      <a:pt x="39" y="48"/>
                      <a:pt x="39" y="48"/>
                      <a:pt x="40" y="48"/>
                    </a:cubicBezTo>
                    <a:cubicBezTo>
                      <a:pt x="40" y="48"/>
                      <a:pt x="40" y="48"/>
                      <a:pt x="41" y="48"/>
                    </a:cubicBezTo>
                    <a:cubicBezTo>
                      <a:pt x="46" y="43"/>
                      <a:pt x="46" y="43"/>
                      <a:pt x="46" y="43"/>
                    </a:cubicBezTo>
                    <a:cubicBezTo>
                      <a:pt x="46" y="43"/>
                      <a:pt x="46" y="43"/>
                      <a:pt x="46" y="42"/>
                    </a:cubicBezTo>
                    <a:cubicBezTo>
                      <a:pt x="46" y="42"/>
                      <a:pt x="46" y="42"/>
                      <a:pt x="46" y="41"/>
                    </a:cubicBezTo>
                    <a:cubicBezTo>
                      <a:pt x="42" y="37"/>
                      <a:pt x="42" y="37"/>
                      <a:pt x="42" y="37"/>
                    </a:cubicBezTo>
                    <a:cubicBezTo>
                      <a:pt x="43" y="35"/>
                      <a:pt x="43" y="35"/>
                      <a:pt x="43" y="35"/>
                    </a:cubicBezTo>
                    <a:cubicBezTo>
                      <a:pt x="49" y="36"/>
                      <a:pt x="49" y="36"/>
                      <a:pt x="49" y="36"/>
                    </a:cubicBezTo>
                    <a:cubicBezTo>
                      <a:pt x="49" y="37"/>
                      <a:pt x="50" y="36"/>
                      <a:pt x="50" y="36"/>
                    </a:cubicBezTo>
                    <a:cubicBezTo>
                      <a:pt x="50" y="36"/>
                      <a:pt x="51" y="36"/>
                      <a:pt x="51" y="35"/>
                    </a:cubicBezTo>
                    <a:cubicBezTo>
                      <a:pt x="52" y="29"/>
                      <a:pt x="52" y="29"/>
                      <a:pt x="52" y="29"/>
                    </a:cubicBezTo>
                    <a:cubicBezTo>
                      <a:pt x="52" y="28"/>
                      <a:pt x="52" y="28"/>
                      <a:pt x="52" y="27"/>
                    </a:cubicBezTo>
                    <a:close/>
                    <a:moveTo>
                      <a:pt x="33" y="28"/>
                    </a:moveTo>
                    <a:cubicBezTo>
                      <a:pt x="32" y="31"/>
                      <a:pt x="28" y="34"/>
                      <a:pt x="25" y="33"/>
                    </a:cubicBezTo>
                    <a:cubicBezTo>
                      <a:pt x="21" y="32"/>
                      <a:pt x="18" y="28"/>
                      <a:pt x="19" y="25"/>
                    </a:cubicBezTo>
                    <a:cubicBezTo>
                      <a:pt x="20" y="21"/>
                      <a:pt x="24" y="18"/>
                      <a:pt x="28" y="19"/>
                    </a:cubicBezTo>
                    <a:cubicBezTo>
                      <a:pt x="32" y="20"/>
                      <a:pt x="34" y="24"/>
                      <a:pt x="33" y="28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defTabSz="914400">
                  <a:defRPr/>
                </a:pPr>
                <a:endParaRPr lang="da-DK" sz="2400" kern="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3" name="Freeform 27"/>
              <p:cNvSpPr>
                <a:spLocks noEditPoints="1"/>
              </p:cNvSpPr>
              <p:nvPr/>
            </p:nvSpPr>
            <p:spPr bwMode="auto">
              <a:xfrm>
                <a:off x="2454593" y="2665868"/>
                <a:ext cx="254793" cy="255936"/>
              </a:xfrm>
              <a:custGeom>
                <a:avLst/>
                <a:gdLst/>
                <a:ahLst/>
                <a:cxnLst>
                  <a:cxn ang="0">
                    <a:pos x="33" y="29"/>
                  </a:cxn>
                  <a:cxn ang="0">
                    <a:pos x="31" y="24"/>
                  </a:cxn>
                  <a:cxn ang="0">
                    <a:pos x="36" y="25"/>
                  </a:cxn>
                  <a:cxn ang="0">
                    <a:pos x="37" y="20"/>
                  </a:cxn>
                  <a:cxn ang="0">
                    <a:pos x="36" y="18"/>
                  </a:cxn>
                  <a:cxn ang="0">
                    <a:pos x="32" y="16"/>
                  </a:cxn>
                  <a:cxn ang="0">
                    <a:pos x="37" y="14"/>
                  </a:cxn>
                  <a:cxn ang="0">
                    <a:pos x="35" y="9"/>
                  </a:cxn>
                  <a:cxn ang="0">
                    <a:pos x="30" y="10"/>
                  </a:cxn>
                  <a:cxn ang="0">
                    <a:pos x="31" y="5"/>
                  </a:cxn>
                  <a:cxn ang="0">
                    <a:pos x="30" y="4"/>
                  </a:cxn>
                  <a:cxn ang="0">
                    <a:pos x="24" y="2"/>
                  </a:cxn>
                  <a:cxn ang="0">
                    <a:pos x="21" y="5"/>
                  </a:cxn>
                  <a:cxn ang="0">
                    <a:pos x="19" y="0"/>
                  </a:cxn>
                  <a:cxn ang="0">
                    <a:pos x="14" y="1"/>
                  </a:cxn>
                  <a:cxn ang="0">
                    <a:pos x="14" y="5"/>
                  </a:cxn>
                  <a:cxn ang="0">
                    <a:pos x="10" y="3"/>
                  </a:cxn>
                  <a:cxn ang="0">
                    <a:pos x="8" y="3"/>
                  </a:cxn>
                  <a:cxn ang="0">
                    <a:pos x="4" y="7"/>
                  </a:cxn>
                  <a:cxn ang="0">
                    <a:pos x="7" y="11"/>
                  </a:cxn>
                  <a:cxn ang="0">
                    <a:pos x="3" y="11"/>
                  </a:cxn>
                  <a:cxn ang="0">
                    <a:pos x="0" y="17"/>
                  </a:cxn>
                  <a:cxn ang="0">
                    <a:pos x="1" y="18"/>
                  </a:cxn>
                  <a:cxn ang="0">
                    <a:pos x="5" y="20"/>
                  </a:cxn>
                  <a:cxn ang="0">
                    <a:pos x="1" y="23"/>
                  </a:cxn>
                  <a:cxn ang="0">
                    <a:pos x="4" y="28"/>
                  </a:cxn>
                  <a:cxn ang="0">
                    <a:pos x="8" y="27"/>
                  </a:cxn>
                  <a:cxn ang="0">
                    <a:pos x="7" y="31"/>
                  </a:cxn>
                  <a:cxn ang="0">
                    <a:pos x="7" y="33"/>
                  </a:cxn>
                  <a:cxn ang="0">
                    <a:pos x="12" y="35"/>
                  </a:cxn>
                  <a:cxn ang="0">
                    <a:pos x="13" y="35"/>
                  </a:cxn>
                  <a:cxn ang="0">
                    <a:pos x="17" y="32"/>
                  </a:cxn>
                  <a:cxn ang="0">
                    <a:pos x="17" y="37"/>
                  </a:cxn>
                  <a:cxn ang="0">
                    <a:pos x="23" y="36"/>
                  </a:cxn>
                  <a:cxn ang="0">
                    <a:pos x="24" y="35"/>
                  </a:cxn>
                  <a:cxn ang="0">
                    <a:pos x="25" y="31"/>
                  </a:cxn>
                  <a:cxn ang="0">
                    <a:pos x="28" y="34"/>
                  </a:cxn>
                  <a:cxn ang="0">
                    <a:pos x="33" y="30"/>
                  </a:cxn>
                  <a:cxn ang="0">
                    <a:pos x="22" y="22"/>
                  </a:cxn>
                  <a:cxn ang="0">
                    <a:pos x="15" y="15"/>
                  </a:cxn>
                  <a:cxn ang="0">
                    <a:pos x="22" y="22"/>
                  </a:cxn>
                </a:cxnLst>
                <a:rect l="0" t="0" r="r" b="b"/>
                <a:pathLst>
                  <a:path w="37" h="37">
                    <a:moveTo>
                      <a:pt x="33" y="29"/>
                    </a:moveTo>
                    <a:cubicBezTo>
                      <a:pt x="33" y="29"/>
                      <a:pt x="33" y="29"/>
                      <a:pt x="33" y="29"/>
                    </a:cubicBezTo>
                    <a:cubicBezTo>
                      <a:pt x="30" y="26"/>
                      <a:pt x="30" y="26"/>
                      <a:pt x="30" y="26"/>
                    </a:cubicBezTo>
                    <a:cubicBezTo>
                      <a:pt x="31" y="24"/>
                      <a:pt x="31" y="24"/>
                      <a:pt x="31" y="24"/>
                    </a:cubicBezTo>
                    <a:cubicBezTo>
                      <a:pt x="35" y="25"/>
                      <a:pt x="35" y="25"/>
                      <a:pt x="35" y="25"/>
                    </a:cubicBezTo>
                    <a:cubicBezTo>
                      <a:pt x="35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4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7" y="19"/>
                      <a:pt x="37" y="19"/>
                      <a:pt x="37" y="19"/>
                    </a:cubicBezTo>
                    <a:cubicBezTo>
                      <a:pt x="37" y="19"/>
                      <a:pt x="37" y="18"/>
                      <a:pt x="36" y="18"/>
                    </a:cubicBezTo>
                    <a:cubicBezTo>
                      <a:pt x="33" y="18"/>
                      <a:pt x="33" y="18"/>
                      <a:pt x="33" y="18"/>
                    </a:cubicBezTo>
                    <a:cubicBezTo>
                      <a:pt x="32" y="16"/>
                      <a:pt x="32" y="16"/>
                      <a:pt x="32" y="16"/>
                    </a:cubicBezTo>
                    <a:cubicBezTo>
                      <a:pt x="36" y="14"/>
                      <a:pt x="36" y="14"/>
                      <a:pt x="36" y="14"/>
                    </a:cubicBezTo>
                    <a:cubicBezTo>
                      <a:pt x="36" y="14"/>
                      <a:pt x="37" y="14"/>
                      <a:pt x="37" y="14"/>
                    </a:cubicBezTo>
                    <a:cubicBezTo>
                      <a:pt x="37" y="14"/>
                      <a:pt x="37" y="13"/>
                      <a:pt x="37" y="13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4" y="8"/>
                      <a:pt x="34" y="8"/>
                      <a:pt x="33" y="8"/>
                    </a:cubicBezTo>
                    <a:cubicBezTo>
                      <a:pt x="30" y="10"/>
                      <a:pt x="30" y="10"/>
                      <a:pt x="30" y="10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31" y="5"/>
                      <a:pt x="31" y="5"/>
                      <a:pt x="31" y="5"/>
                    </a:cubicBezTo>
                    <a:cubicBezTo>
                      <a:pt x="31" y="5"/>
                      <a:pt x="31" y="4"/>
                      <a:pt x="31" y="4"/>
                    </a:cubicBezTo>
                    <a:cubicBezTo>
                      <a:pt x="31" y="4"/>
                      <a:pt x="30" y="4"/>
                      <a:pt x="30" y="4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25" y="1"/>
                      <a:pt x="25" y="1"/>
                      <a:pt x="24" y="2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1" y="1"/>
                      <a:pt x="21" y="1"/>
                      <a:pt x="21" y="1"/>
                    </a:cubicBezTo>
                    <a:cubicBezTo>
                      <a:pt x="20" y="0"/>
                      <a:pt x="20" y="0"/>
                      <a:pt x="19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4" y="0"/>
                      <a:pt x="14" y="0"/>
                      <a:pt x="14" y="1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9" y="3"/>
                      <a:pt x="9" y="3"/>
                    </a:cubicBezTo>
                    <a:cubicBezTo>
                      <a:pt x="9" y="3"/>
                      <a:pt x="9" y="3"/>
                      <a:pt x="8" y="3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4" y="7"/>
                      <a:pt x="4" y="7"/>
                    </a:cubicBezTo>
                    <a:cubicBezTo>
                      <a:pt x="4" y="7"/>
                      <a:pt x="4" y="8"/>
                      <a:pt x="5" y="8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2" y="11"/>
                      <a:pt x="2" y="11"/>
                      <a:pt x="1" y="12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7"/>
                      <a:pt x="0" y="17"/>
                      <a:pt x="1" y="18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1" y="22"/>
                      <a:pt x="1" y="23"/>
                      <a:pt x="1" y="23"/>
                    </a:cubicBezTo>
                    <a:cubicBezTo>
                      <a:pt x="3" y="28"/>
                      <a:pt x="3" y="28"/>
                      <a:pt x="3" y="28"/>
                    </a:cubicBezTo>
                    <a:cubicBezTo>
                      <a:pt x="3" y="28"/>
                      <a:pt x="3" y="28"/>
                      <a:pt x="4" y="28"/>
                    </a:cubicBezTo>
                    <a:cubicBezTo>
                      <a:pt x="4" y="29"/>
                      <a:pt x="4" y="29"/>
                      <a:pt x="4" y="28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9" y="28"/>
                      <a:pt x="9" y="28"/>
                      <a:pt x="9" y="28"/>
                    </a:cubicBezTo>
                    <a:cubicBezTo>
                      <a:pt x="7" y="31"/>
                      <a:pt x="7" y="31"/>
                      <a:pt x="7" y="31"/>
                    </a:cubicBezTo>
                    <a:cubicBezTo>
                      <a:pt x="7" y="32"/>
                      <a:pt x="7" y="32"/>
                      <a:pt x="7" y="32"/>
                    </a:cubicBezTo>
                    <a:cubicBezTo>
                      <a:pt x="7" y="32"/>
                      <a:pt x="7" y="33"/>
                      <a:pt x="7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12" y="35"/>
                      <a:pt x="12" y="35"/>
                      <a:pt x="12" y="35"/>
                    </a:cubicBezTo>
                    <a:cubicBezTo>
                      <a:pt x="12" y="35"/>
                      <a:pt x="12" y="35"/>
                      <a:pt x="13" y="35"/>
                    </a:cubicBezTo>
                    <a:cubicBezTo>
                      <a:pt x="13" y="35"/>
                      <a:pt x="13" y="35"/>
                      <a:pt x="13" y="35"/>
                    </a:cubicBezTo>
                    <a:cubicBezTo>
                      <a:pt x="15" y="31"/>
                      <a:pt x="15" y="31"/>
                      <a:pt x="15" y="31"/>
                    </a:cubicBezTo>
                    <a:cubicBezTo>
                      <a:pt x="17" y="32"/>
                      <a:pt x="17" y="32"/>
                      <a:pt x="17" y="32"/>
                    </a:cubicBezTo>
                    <a:cubicBezTo>
                      <a:pt x="17" y="36"/>
                      <a:pt x="17" y="36"/>
                      <a:pt x="17" y="36"/>
                    </a:cubicBezTo>
                    <a:cubicBezTo>
                      <a:pt x="17" y="36"/>
                      <a:pt x="17" y="36"/>
                      <a:pt x="17" y="37"/>
                    </a:cubicBezTo>
                    <a:cubicBezTo>
                      <a:pt x="18" y="37"/>
                      <a:pt x="18" y="37"/>
                      <a:pt x="18" y="37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36"/>
                      <a:pt x="24" y="36"/>
                      <a:pt x="24" y="36"/>
                    </a:cubicBezTo>
                    <a:cubicBezTo>
                      <a:pt x="24" y="36"/>
                      <a:pt x="24" y="35"/>
                      <a:pt x="24" y="35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8" y="33"/>
                      <a:pt x="28" y="33"/>
                      <a:pt x="28" y="33"/>
                    </a:cubicBezTo>
                    <a:cubicBezTo>
                      <a:pt x="28" y="34"/>
                      <a:pt x="28" y="34"/>
                      <a:pt x="28" y="34"/>
                    </a:cubicBezTo>
                    <a:cubicBezTo>
                      <a:pt x="29" y="34"/>
                      <a:pt x="29" y="34"/>
                      <a:pt x="29" y="34"/>
                    </a:cubicBezTo>
                    <a:cubicBezTo>
                      <a:pt x="33" y="30"/>
                      <a:pt x="33" y="30"/>
                      <a:pt x="33" y="30"/>
                    </a:cubicBezTo>
                    <a:cubicBezTo>
                      <a:pt x="33" y="30"/>
                      <a:pt x="33" y="30"/>
                      <a:pt x="33" y="29"/>
                    </a:cubicBezTo>
                    <a:close/>
                    <a:moveTo>
                      <a:pt x="22" y="22"/>
                    </a:moveTo>
                    <a:cubicBezTo>
                      <a:pt x="20" y="24"/>
                      <a:pt x="17" y="24"/>
                      <a:pt x="15" y="22"/>
                    </a:cubicBezTo>
                    <a:cubicBezTo>
                      <a:pt x="13" y="20"/>
                      <a:pt x="13" y="16"/>
                      <a:pt x="15" y="15"/>
                    </a:cubicBezTo>
                    <a:cubicBezTo>
                      <a:pt x="17" y="13"/>
                      <a:pt x="21" y="13"/>
                      <a:pt x="23" y="15"/>
                    </a:cubicBezTo>
                    <a:cubicBezTo>
                      <a:pt x="24" y="17"/>
                      <a:pt x="24" y="20"/>
                      <a:pt x="22" y="22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defTabSz="914400">
                  <a:defRPr/>
                </a:pPr>
                <a:endParaRPr lang="da-DK" sz="2400" kern="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4" name="组合 43"/>
          <p:cNvGrpSpPr/>
          <p:nvPr/>
        </p:nvGrpSpPr>
        <p:grpSpPr bwMode="auto">
          <a:xfrm>
            <a:off x="9550333" y="2379498"/>
            <a:ext cx="1346200" cy="1344613"/>
            <a:chOff x="8886420" y="1736117"/>
            <a:chExt cx="1403797" cy="1403797"/>
          </a:xfrm>
        </p:grpSpPr>
        <p:sp>
          <p:nvSpPr>
            <p:cNvPr id="45" name="椭圆 44"/>
            <p:cNvSpPr/>
            <p:nvPr/>
          </p:nvSpPr>
          <p:spPr>
            <a:xfrm>
              <a:off x="8886420" y="1736117"/>
              <a:ext cx="1403797" cy="14037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endParaRPr lang="zh-CN" altLang="en-US" sz="133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Freeform 41"/>
            <p:cNvSpPr>
              <a:spLocks noEditPoints="1"/>
            </p:cNvSpPr>
            <p:nvPr/>
          </p:nvSpPr>
          <p:spPr bwMode="auto">
            <a:xfrm>
              <a:off x="9250613" y="2120628"/>
              <a:ext cx="662168" cy="532018"/>
            </a:xfrm>
            <a:custGeom>
              <a:avLst/>
              <a:gdLst>
                <a:gd name="T0" fmla="*/ 1176335871 w 72"/>
                <a:gd name="T1" fmla="*/ 232073966 h 58"/>
                <a:gd name="T2" fmla="*/ 2147483647 w 72"/>
                <a:gd name="T3" fmla="*/ 232073966 h 58"/>
                <a:gd name="T4" fmla="*/ 2147483647 w 72"/>
                <a:gd name="T5" fmla="*/ 510570880 h 58"/>
                <a:gd name="T6" fmla="*/ 2147483647 w 72"/>
                <a:gd name="T7" fmla="*/ 510570880 h 58"/>
                <a:gd name="T8" fmla="*/ 2147483647 w 72"/>
                <a:gd name="T9" fmla="*/ 185664591 h 58"/>
                <a:gd name="T10" fmla="*/ 2147483647 w 72"/>
                <a:gd name="T11" fmla="*/ 0 h 58"/>
                <a:gd name="T12" fmla="*/ 1129279435 w 72"/>
                <a:gd name="T13" fmla="*/ 0 h 58"/>
                <a:gd name="T14" fmla="*/ 941067411 w 72"/>
                <a:gd name="T15" fmla="*/ 185664591 h 58"/>
                <a:gd name="T16" fmla="*/ 941067411 w 72"/>
                <a:gd name="T17" fmla="*/ 510570880 h 58"/>
                <a:gd name="T18" fmla="*/ 1176335871 w 72"/>
                <a:gd name="T19" fmla="*/ 510570880 h 58"/>
                <a:gd name="T20" fmla="*/ 1176335871 w 72"/>
                <a:gd name="T21" fmla="*/ 232073966 h 58"/>
                <a:gd name="T22" fmla="*/ 0 w 72"/>
                <a:gd name="T23" fmla="*/ 881893143 h 58"/>
                <a:gd name="T24" fmla="*/ 0 w 72"/>
                <a:gd name="T25" fmla="*/ 2147483647 h 58"/>
                <a:gd name="T26" fmla="*/ 235268568 w 72"/>
                <a:gd name="T27" fmla="*/ 2147483647 h 58"/>
                <a:gd name="T28" fmla="*/ 470530276 w 72"/>
                <a:gd name="T29" fmla="*/ 2147483647 h 58"/>
                <a:gd name="T30" fmla="*/ 470530276 w 72"/>
                <a:gd name="T31" fmla="*/ 649812471 h 58"/>
                <a:gd name="T32" fmla="*/ 235268568 w 72"/>
                <a:gd name="T33" fmla="*/ 649812471 h 58"/>
                <a:gd name="T34" fmla="*/ 0 w 72"/>
                <a:gd name="T35" fmla="*/ 881893143 h 58"/>
                <a:gd name="T36" fmla="*/ 658749160 w 72"/>
                <a:gd name="T37" fmla="*/ 2147483647 h 58"/>
                <a:gd name="T38" fmla="*/ 2147483647 w 72"/>
                <a:gd name="T39" fmla="*/ 2147483647 h 58"/>
                <a:gd name="T40" fmla="*/ 2147483647 w 72"/>
                <a:gd name="T41" fmla="*/ 649812471 h 58"/>
                <a:gd name="T42" fmla="*/ 658749160 w 72"/>
                <a:gd name="T43" fmla="*/ 649812471 h 58"/>
                <a:gd name="T44" fmla="*/ 658749160 w 72"/>
                <a:gd name="T45" fmla="*/ 2147483647 h 58"/>
                <a:gd name="T46" fmla="*/ 2147483647 w 72"/>
                <a:gd name="T47" fmla="*/ 649812471 h 58"/>
                <a:gd name="T48" fmla="*/ 2147483647 w 72"/>
                <a:gd name="T49" fmla="*/ 649812471 h 58"/>
                <a:gd name="T50" fmla="*/ 2147483647 w 72"/>
                <a:gd name="T51" fmla="*/ 2147483647 h 58"/>
                <a:gd name="T52" fmla="*/ 2147483647 w 72"/>
                <a:gd name="T53" fmla="*/ 2147483647 h 58"/>
                <a:gd name="T54" fmla="*/ 2147483647 w 72"/>
                <a:gd name="T55" fmla="*/ 2147483647 h 58"/>
                <a:gd name="T56" fmla="*/ 2147483647 w 72"/>
                <a:gd name="T57" fmla="*/ 881893143 h 58"/>
                <a:gd name="T58" fmla="*/ 2147483647 w 72"/>
                <a:gd name="T59" fmla="*/ 649812471 h 58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72"/>
                <a:gd name="T91" fmla="*/ 0 h 58"/>
                <a:gd name="T92" fmla="*/ 72 w 72"/>
                <a:gd name="T93" fmla="*/ 58 h 58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72" h="58">
                  <a:moveTo>
                    <a:pt x="25" y="5"/>
                  </a:moveTo>
                  <a:cubicBezTo>
                    <a:pt x="48" y="5"/>
                    <a:pt x="48" y="5"/>
                    <a:pt x="48" y="5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3" y="2"/>
                    <a:pt x="51" y="0"/>
                    <a:pt x="48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2" y="0"/>
                    <a:pt x="20" y="2"/>
                    <a:pt x="20" y="4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5" y="11"/>
                    <a:pt x="25" y="11"/>
                    <a:pt x="25" y="11"/>
                  </a:cubicBezTo>
                  <a:lnTo>
                    <a:pt x="25" y="5"/>
                  </a:lnTo>
                  <a:close/>
                  <a:moveTo>
                    <a:pt x="0" y="19"/>
                  </a:moveTo>
                  <a:cubicBezTo>
                    <a:pt x="0" y="53"/>
                    <a:pt x="0" y="53"/>
                    <a:pt x="0" y="53"/>
                  </a:cubicBezTo>
                  <a:cubicBezTo>
                    <a:pt x="0" y="56"/>
                    <a:pt x="3" y="58"/>
                    <a:pt x="5" y="58"/>
                  </a:cubicBezTo>
                  <a:cubicBezTo>
                    <a:pt x="10" y="58"/>
                    <a:pt x="10" y="58"/>
                    <a:pt x="10" y="58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3" y="14"/>
                    <a:pt x="0" y="16"/>
                    <a:pt x="0" y="19"/>
                  </a:cubicBezTo>
                  <a:close/>
                  <a:moveTo>
                    <a:pt x="14" y="58"/>
                  </a:moveTo>
                  <a:cubicBezTo>
                    <a:pt x="59" y="58"/>
                    <a:pt x="59" y="58"/>
                    <a:pt x="59" y="58"/>
                  </a:cubicBezTo>
                  <a:cubicBezTo>
                    <a:pt x="59" y="14"/>
                    <a:pt x="59" y="14"/>
                    <a:pt x="59" y="14"/>
                  </a:cubicBezTo>
                  <a:cubicBezTo>
                    <a:pt x="14" y="14"/>
                    <a:pt x="14" y="14"/>
                    <a:pt x="14" y="14"/>
                  </a:cubicBezTo>
                  <a:lnTo>
                    <a:pt x="14" y="58"/>
                  </a:lnTo>
                  <a:close/>
                  <a:moveTo>
                    <a:pt x="67" y="14"/>
                  </a:moveTo>
                  <a:cubicBezTo>
                    <a:pt x="63" y="14"/>
                    <a:pt x="63" y="14"/>
                    <a:pt x="63" y="14"/>
                  </a:cubicBezTo>
                  <a:cubicBezTo>
                    <a:pt x="63" y="58"/>
                    <a:pt x="63" y="58"/>
                    <a:pt x="63" y="58"/>
                  </a:cubicBezTo>
                  <a:cubicBezTo>
                    <a:pt x="67" y="58"/>
                    <a:pt x="67" y="58"/>
                    <a:pt x="67" y="58"/>
                  </a:cubicBezTo>
                  <a:cubicBezTo>
                    <a:pt x="70" y="58"/>
                    <a:pt x="72" y="56"/>
                    <a:pt x="72" y="53"/>
                  </a:cubicBezTo>
                  <a:cubicBezTo>
                    <a:pt x="72" y="19"/>
                    <a:pt x="72" y="19"/>
                    <a:pt x="72" y="19"/>
                  </a:cubicBezTo>
                  <a:cubicBezTo>
                    <a:pt x="72" y="16"/>
                    <a:pt x="70" y="14"/>
                    <a:pt x="67" y="14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defTabSz="914400">
                <a:defRPr/>
              </a:pPr>
              <a:endParaRPr lang="en-US" sz="24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8" name="文本框 10"/>
          <p:cNvSpPr txBox="1">
            <a:spLocks noChangeArrowheads="1"/>
          </p:cNvSpPr>
          <p:nvPr/>
        </p:nvSpPr>
        <p:spPr bwMode="auto">
          <a:xfrm>
            <a:off x="5039995" y="539750"/>
            <a:ext cx="2112010" cy="459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8" tIns="45713" rIns="91428" bIns="45713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L50滚轮罐耳</a:t>
            </a:r>
            <a:endParaRPr lang="zh-CN" altLang="en-US" sz="1600" b="1" dirty="0">
              <a:latin typeface="+mn-ea"/>
              <a:ea typeface="+mn-ea"/>
              <a:cs typeface="+mn-ea"/>
              <a:sym typeface="+mn-lt"/>
            </a:endParaRPr>
          </a:p>
        </p:txBody>
      </p:sp>
      <p:pic>
        <p:nvPicPr>
          <p:cNvPr id="2" name="图片 1" descr="滚轮罐耳 (35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73520" y="2618105"/>
            <a:ext cx="2538730" cy="2538730"/>
          </a:xfrm>
          <a:prstGeom prst="rect">
            <a:avLst/>
          </a:prstGeom>
        </p:spPr>
      </p:pic>
      <p:pic>
        <p:nvPicPr>
          <p:cNvPr id="3" name="图片 2" descr="滚轮罐耳 (26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325" y="2618105"/>
            <a:ext cx="2538730" cy="25387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4920975" y="890369"/>
            <a:ext cx="1944216" cy="1944216"/>
            <a:chOff x="4840752" y="1682588"/>
            <a:chExt cx="1944216" cy="1944216"/>
          </a:xfrm>
        </p:grpSpPr>
        <p:sp>
          <p:nvSpPr>
            <p:cNvPr id="2" name="圆角矩形 1"/>
            <p:cNvSpPr/>
            <p:nvPr/>
          </p:nvSpPr>
          <p:spPr>
            <a:xfrm rot="19460361">
              <a:off x="4840752" y="1682588"/>
              <a:ext cx="1944216" cy="1944216"/>
            </a:xfrm>
            <a:prstGeom prst="roundRect">
              <a:avLst/>
            </a:prstGeom>
            <a:gradFill flip="none" rotWithShape="1">
              <a:gsLst>
                <a:gs pos="0">
                  <a:srgbClr val="C9CBC8"/>
                </a:gs>
                <a:gs pos="100000">
                  <a:srgbClr val="FCFCFC"/>
                </a:gs>
              </a:gsLst>
              <a:lin ang="8100000" scaled="1"/>
              <a:tileRect/>
            </a:gradFill>
            <a:ln>
              <a:gradFill flip="none" rotWithShape="1">
                <a:gsLst>
                  <a:gs pos="0">
                    <a:srgbClr val="FCFDFD"/>
                  </a:gs>
                  <a:gs pos="100000">
                    <a:srgbClr val="CFD4D0"/>
                  </a:gs>
                </a:gsLst>
                <a:lin ang="8100000" scaled="1"/>
                <a:tileRect/>
              </a:gradFill>
            </a:ln>
            <a:effectLst>
              <a:outerShdw blurRad="342900" dist="1524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" name="Freeform 15"/>
            <p:cNvSpPr>
              <a:spLocks noEditPoints="1"/>
            </p:cNvSpPr>
            <p:nvPr/>
          </p:nvSpPr>
          <p:spPr bwMode="auto">
            <a:xfrm>
              <a:off x="5272466" y="2111480"/>
              <a:ext cx="1080788" cy="1086432"/>
            </a:xfrm>
            <a:custGeom>
              <a:avLst/>
              <a:gdLst>
                <a:gd name="T0" fmla="*/ 192 w 383"/>
                <a:gd name="T1" fmla="*/ 64 h 385"/>
                <a:gd name="T2" fmla="*/ 336 w 383"/>
                <a:gd name="T3" fmla="*/ 224 h 385"/>
                <a:gd name="T4" fmla="*/ 336 w 383"/>
                <a:gd name="T5" fmla="*/ 385 h 385"/>
                <a:gd name="T6" fmla="*/ 239 w 383"/>
                <a:gd name="T7" fmla="*/ 385 h 385"/>
                <a:gd name="T8" fmla="*/ 239 w 383"/>
                <a:gd name="T9" fmla="*/ 264 h 385"/>
                <a:gd name="T10" fmla="*/ 236 w 383"/>
                <a:gd name="T11" fmla="*/ 253 h 385"/>
                <a:gd name="T12" fmla="*/ 227 w 383"/>
                <a:gd name="T13" fmla="*/ 244 h 385"/>
                <a:gd name="T14" fmla="*/ 215 w 383"/>
                <a:gd name="T15" fmla="*/ 241 h 385"/>
                <a:gd name="T16" fmla="*/ 168 w 383"/>
                <a:gd name="T17" fmla="*/ 241 h 385"/>
                <a:gd name="T18" fmla="*/ 156 w 383"/>
                <a:gd name="T19" fmla="*/ 244 h 385"/>
                <a:gd name="T20" fmla="*/ 146 w 383"/>
                <a:gd name="T21" fmla="*/ 253 h 385"/>
                <a:gd name="T22" fmla="*/ 144 w 383"/>
                <a:gd name="T23" fmla="*/ 264 h 385"/>
                <a:gd name="T24" fmla="*/ 144 w 383"/>
                <a:gd name="T25" fmla="*/ 385 h 385"/>
                <a:gd name="T26" fmla="*/ 48 w 383"/>
                <a:gd name="T27" fmla="*/ 385 h 385"/>
                <a:gd name="T28" fmla="*/ 48 w 383"/>
                <a:gd name="T29" fmla="*/ 224 h 385"/>
                <a:gd name="T30" fmla="*/ 192 w 383"/>
                <a:gd name="T31" fmla="*/ 64 h 385"/>
                <a:gd name="T32" fmla="*/ 312 w 383"/>
                <a:gd name="T33" fmla="*/ 24 h 385"/>
                <a:gd name="T34" fmla="*/ 360 w 383"/>
                <a:gd name="T35" fmla="*/ 24 h 385"/>
                <a:gd name="T36" fmla="*/ 360 w 383"/>
                <a:gd name="T37" fmla="*/ 129 h 385"/>
                <a:gd name="T38" fmla="*/ 312 w 383"/>
                <a:gd name="T39" fmla="*/ 74 h 385"/>
                <a:gd name="T40" fmla="*/ 312 w 383"/>
                <a:gd name="T41" fmla="*/ 24 h 385"/>
                <a:gd name="T42" fmla="*/ 168 w 383"/>
                <a:gd name="T43" fmla="*/ 0 h 385"/>
                <a:gd name="T44" fmla="*/ 215 w 383"/>
                <a:gd name="T45" fmla="*/ 0 h 385"/>
                <a:gd name="T46" fmla="*/ 383 w 383"/>
                <a:gd name="T47" fmla="*/ 193 h 385"/>
                <a:gd name="T48" fmla="*/ 336 w 383"/>
                <a:gd name="T49" fmla="*/ 193 h 385"/>
                <a:gd name="T50" fmla="*/ 192 w 383"/>
                <a:gd name="T51" fmla="*/ 27 h 385"/>
                <a:gd name="T52" fmla="*/ 48 w 383"/>
                <a:gd name="T53" fmla="*/ 193 h 385"/>
                <a:gd name="T54" fmla="*/ 0 w 383"/>
                <a:gd name="T55" fmla="*/ 193 h 385"/>
                <a:gd name="T56" fmla="*/ 168 w 383"/>
                <a:gd name="T57" fmla="*/ 0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83" h="385">
                  <a:moveTo>
                    <a:pt x="192" y="64"/>
                  </a:moveTo>
                  <a:lnTo>
                    <a:pt x="336" y="224"/>
                  </a:lnTo>
                  <a:lnTo>
                    <a:pt x="336" y="385"/>
                  </a:lnTo>
                  <a:lnTo>
                    <a:pt x="239" y="385"/>
                  </a:lnTo>
                  <a:lnTo>
                    <a:pt x="239" y="264"/>
                  </a:lnTo>
                  <a:lnTo>
                    <a:pt x="236" y="253"/>
                  </a:lnTo>
                  <a:lnTo>
                    <a:pt x="227" y="244"/>
                  </a:lnTo>
                  <a:lnTo>
                    <a:pt x="215" y="241"/>
                  </a:lnTo>
                  <a:lnTo>
                    <a:pt x="168" y="241"/>
                  </a:lnTo>
                  <a:lnTo>
                    <a:pt x="156" y="244"/>
                  </a:lnTo>
                  <a:lnTo>
                    <a:pt x="146" y="253"/>
                  </a:lnTo>
                  <a:lnTo>
                    <a:pt x="144" y="264"/>
                  </a:lnTo>
                  <a:lnTo>
                    <a:pt x="144" y="385"/>
                  </a:lnTo>
                  <a:lnTo>
                    <a:pt x="48" y="385"/>
                  </a:lnTo>
                  <a:lnTo>
                    <a:pt x="48" y="224"/>
                  </a:lnTo>
                  <a:lnTo>
                    <a:pt x="192" y="64"/>
                  </a:lnTo>
                  <a:close/>
                  <a:moveTo>
                    <a:pt x="312" y="24"/>
                  </a:moveTo>
                  <a:lnTo>
                    <a:pt x="360" y="24"/>
                  </a:lnTo>
                  <a:lnTo>
                    <a:pt x="360" y="129"/>
                  </a:lnTo>
                  <a:lnTo>
                    <a:pt x="312" y="74"/>
                  </a:lnTo>
                  <a:lnTo>
                    <a:pt x="312" y="24"/>
                  </a:lnTo>
                  <a:close/>
                  <a:moveTo>
                    <a:pt x="168" y="0"/>
                  </a:moveTo>
                  <a:lnTo>
                    <a:pt x="215" y="0"/>
                  </a:lnTo>
                  <a:lnTo>
                    <a:pt x="383" y="193"/>
                  </a:lnTo>
                  <a:lnTo>
                    <a:pt x="336" y="193"/>
                  </a:lnTo>
                  <a:lnTo>
                    <a:pt x="192" y="27"/>
                  </a:lnTo>
                  <a:lnTo>
                    <a:pt x="48" y="193"/>
                  </a:lnTo>
                  <a:lnTo>
                    <a:pt x="0" y="193"/>
                  </a:lnTo>
                  <a:lnTo>
                    <a:pt x="168" y="0"/>
                  </a:lnTo>
                  <a:close/>
                </a:path>
              </a:pathLst>
            </a:custGeom>
            <a:solidFill>
              <a:schemeClr val="tx1"/>
            </a:solidFill>
            <a:ln w="3175">
              <a:gradFill flip="none" rotWithShape="1">
                <a:gsLst>
                  <a:gs pos="0">
                    <a:srgbClr val="FCFDFD"/>
                  </a:gs>
                  <a:gs pos="100000">
                    <a:srgbClr val="CFD4D0"/>
                  </a:gs>
                </a:gsLst>
                <a:lin ang="8100000" scaled="1"/>
                <a:tileRect/>
              </a:gradFill>
            </a:ln>
            <a:effectLst>
              <a:outerShdw blurRad="342900" dist="1524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91565" y="4269740"/>
            <a:ext cx="35515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L50滚轮罐耳组成</a:t>
            </a:r>
            <a:endParaRPr lang="zh-CN" altLang="en-US" sz="2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4518573" y="3169470"/>
            <a:ext cx="5562389" cy="3046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1" indent="-1714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L50滚轮罐耳的主要由滚轮、罐耳、导向轮、罐道轮、管道轮、轮皮、支架、缓冲装置（弹簧）、底座等组成。L系列滚轮罐耳配合罐笼使用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一个罐笼需要安装四组，一组三个，共计十二个。</a:t>
            </a:r>
            <a:endPara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lvl="1" indent="-1714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L50滚轮罐耳采用碟簧缓冲，运用了十五个弹簧，集柔性韧度为一体，不同于市面上的液压缓冲，这种装置是漏油的，非常不利于作业。轮头安装采用三锁紧结构，避免掉轮头事故的发生。</a:t>
            </a:r>
            <a:endPara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 flipV="1">
            <a:off x="4205984" y="3744360"/>
            <a:ext cx="0" cy="1734943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文本框 10"/>
          <p:cNvSpPr txBox="1">
            <a:spLocks noChangeArrowheads="1"/>
          </p:cNvSpPr>
          <p:nvPr/>
        </p:nvSpPr>
        <p:spPr bwMode="auto">
          <a:xfrm>
            <a:off x="4658995" y="618490"/>
            <a:ext cx="2225675" cy="459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8" tIns="45713" rIns="91428" bIns="45713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L50滚轮罐耳</a:t>
            </a:r>
            <a:endParaRPr lang="zh-CN" altLang="en-US" sz="1600" b="1" dirty="0">
              <a:latin typeface="+mn-ea"/>
              <a:ea typeface="+mn-ea"/>
              <a:cs typeface="+mn-ea"/>
              <a:sym typeface="+mn-lt"/>
            </a:endParaRPr>
          </a:p>
        </p:txBody>
      </p:sp>
      <p:pic>
        <p:nvPicPr>
          <p:cNvPr id="2" name="图片 1" descr="滚轮罐耳 (5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44640" y="2186940"/>
            <a:ext cx="3093085" cy="3093085"/>
          </a:xfrm>
          <a:prstGeom prst="ellipse">
            <a:avLst/>
          </a:prstGeom>
        </p:spPr>
      </p:pic>
      <p:pic>
        <p:nvPicPr>
          <p:cNvPr id="3" name="图片 2" descr="滚轮罐耳 (16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1400" y="2186940"/>
            <a:ext cx="3093085" cy="3093085"/>
          </a:xfrm>
          <a:prstGeom prst="ellipse">
            <a:avLst/>
          </a:prstGeom>
        </p:spPr>
      </p:pic>
    </p:spTree>
  </p:cSld>
  <p:clrMapOvr>
    <a:masterClrMapping/>
  </p:clrMapOvr>
  <p:transition spd="slow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文本框 10"/>
          <p:cNvSpPr txBox="1">
            <a:spLocks noChangeArrowheads="1"/>
          </p:cNvSpPr>
          <p:nvPr/>
        </p:nvSpPr>
        <p:spPr bwMode="auto">
          <a:xfrm>
            <a:off x="1688465" y="523240"/>
            <a:ext cx="3029585" cy="459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8" tIns="45713" rIns="91428" bIns="45713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lvl="1"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L50滚轮罐耳特点</a:t>
            </a:r>
            <a:endParaRPr lang="zh-CN" altLang="en-US" sz="1600" b="1" dirty="0">
              <a:latin typeface="+mn-ea"/>
              <a:ea typeface="+mn-ea"/>
              <a:cs typeface="+mn-ea"/>
              <a:sym typeface="+mn-lt"/>
            </a:endParaRPr>
          </a:p>
        </p:txBody>
      </p:sp>
      <p:grpSp>
        <p:nvGrpSpPr>
          <p:cNvPr id="15" name="组合 14"/>
          <p:cNvGrpSpPr/>
          <p:nvPr>
            <p:custDataLst>
              <p:tags r:id="rId1"/>
            </p:custDataLst>
          </p:nvPr>
        </p:nvGrpSpPr>
        <p:grpSpPr>
          <a:xfrm>
            <a:off x="5295963" y="1376343"/>
            <a:ext cx="5408551" cy="1433856"/>
            <a:chOff x="3347864" y="1152445"/>
            <a:chExt cx="4752528" cy="1080119"/>
          </a:xfrm>
        </p:grpSpPr>
        <p:sp>
          <p:nvSpPr>
            <p:cNvPr id="16" name="矩形 15"/>
            <p:cNvSpPr/>
            <p:nvPr>
              <p:custDataLst>
                <p:tags r:id="rId2"/>
              </p:custDataLst>
            </p:nvPr>
          </p:nvSpPr>
          <p:spPr>
            <a:xfrm>
              <a:off x="3347864" y="1152445"/>
              <a:ext cx="4752528" cy="267178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2135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endParaRPr>
            </a:p>
          </p:txBody>
        </p:sp>
        <p:sp>
          <p:nvSpPr>
            <p:cNvPr id="17" name="矩形 16"/>
            <p:cNvSpPr/>
            <p:nvPr>
              <p:custDataLst>
                <p:tags r:id="rId3"/>
              </p:custDataLst>
            </p:nvPr>
          </p:nvSpPr>
          <p:spPr>
            <a:xfrm>
              <a:off x="3347864" y="1419622"/>
              <a:ext cx="4752528" cy="812942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777240">
                <a:lnSpc>
                  <a:spcPct val="130000"/>
                </a:lnSpc>
                <a:spcBef>
                  <a:spcPts val="765"/>
                </a:spcBef>
              </a:pPr>
              <a:r>
                <a:rPr lang="zh-CN" altLang="en-US" sz="1600" dirty="0">
                  <a:solidFill>
                    <a:schemeClr val="accent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1、以液压缓冲器取代传统的缓冲结构，承载能力大、运行平稳、可靠性高、寿命长、调整维修方便。</a:t>
              </a:r>
              <a:endParaRPr lang="zh-CN" altLang="en-US" sz="1600" dirty="0">
                <a:solidFill>
                  <a:schemeClr val="accent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endParaRPr>
            </a:p>
          </p:txBody>
        </p:sp>
      </p:grpSp>
      <p:grpSp>
        <p:nvGrpSpPr>
          <p:cNvPr id="18" name="组合 17"/>
          <p:cNvGrpSpPr/>
          <p:nvPr>
            <p:custDataLst>
              <p:tags r:id="rId4"/>
            </p:custDataLst>
          </p:nvPr>
        </p:nvGrpSpPr>
        <p:grpSpPr>
          <a:xfrm>
            <a:off x="5295963" y="3044311"/>
            <a:ext cx="5408551" cy="1433859"/>
            <a:chOff x="3347864" y="1152444"/>
            <a:chExt cx="4752528" cy="1080120"/>
          </a:xfrm>
        </p:grpSpPr>
        <p:sp>
          <p:nvSpPr>
            <p:cNvPr id="19" name="矩形 18"/>
            <p:cNvSpPr/>
            <p:nvPr>
              <p:custDataLst>
                <p:tags r:id="rId5"/>
              </p:custDataLst>
            </p:nvPr>
          </p:nvSpPr>
          <p:spPr>
            <a:xfrm>
              <a:off x="3347864" y="1152444"/>
              <a:ext cx="4752528" cy="267178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2135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endParaRPr>
            </a:p>
          </p:txBody>
        </p:sp>
        <p:sp>
          <p:nvSpPr>
            <p:cNvPr id="20" name="矩形 19"/>
            <p:cNvSpPr/>
            <p:nvPr>
              <p:custDataLst>
                <p:tags r:id="rId6"/>
              </p:custDataLst>
            </p:nvPr>
          </p:nvSpPr>
          <p:spPr>
            <a:xfrm>
              <a:off x="3347864" y="1419622"/>
              <a:ext cx="4752528" cy="812942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777240">
                <a:lnSpc>
                  <a:spcPct val="130000"/>
                </a:lnSpc>
                <a:spcBef>
                  <a:spcPts val="765"/>
                </a:spcBef>
              </a:pPr>
              <a:r>
                <a:rPr lang="zh-CN" altLang="en-US" sz="1600" dirty="0">
                  <a:solidFill>
                    <a:schemeClr val="accent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2、底座等零部件采用新型材料 ，整体结构强度更高，抗冲击性强。</a:t>
              </a:r>
              <a:endParaRPr lang="zh-CN" altLang="en-US" sz="1600" dirty="0">
                <a:solidFill>
                  <a:schemeClr val="accent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endParaRPr>
            </a:p>
          </p:txBody>
        </p:sp>
      </p:grpSp>
      <p:grpSp>
        <p:nvGrpSpPr>
          <p:cNvPr id="21" name="组合 20"/>
          <p:cNvGrpSpPr/>
          <p:nvPr>
            <p:custDataLst>
              <p:tags r:id="rId7"/>
            </p:custDataLst>
          </p:nvPr>
        </p:nvGrpSpPr>
        <p:grpSpPr>
          <a:xfrm>
            <a:off x="5295963" y="4772503"/>
            <a:ext cx="5408551" cy="1433859"/>
            <a:chOff x="3347864" y="1152444"/>
            <a:chExt cx="4752528" cy="1080120"/>
          </a:xfrm>
        </p:grpSpPr>
        <p:sp>
          <p:nvSpPr>
            <p:cNvPr id="22" name="矩形 21"/>
            <p:cNvSpPr/>
            <p:nvPr>
              <p:custDataLst>
                <p:tags r:id="rId8"/>
              </p:custDataLst>
            </p:nvPr>
          </p:nvSpPr>
          <p:spPr>
            <a:xfrm>
              <a:off x="3347864" y="1152444"/>
              <a:ext cx="4752528" cy="267178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2135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endParaRPr>
            </a:p>
          </p:txBody>
        </p:sp>
        <p:sp>
          <p:nvSpPr>
            <p:cNvPr id="23" name="矩形 22"/>
            <p:cNvSpPr/>
            <p:nvPr>
              <p:custDataLst>
                <p:tags r:id="rId9"/>
              </p:custDataLst>
            </p:nvPr>
          </p:nvSpPr>
          <p:spPr>
            <a:xfrm>
              <a:off x="3347864" y="1419622"/>
              <a:ext cx="4752528" cy="812942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777240">
                <a:lnSpc>
                  <a:spcPct val="130000"/>
                </a:lnSpc>
                <a:spcBef>
                  <a:spcPts val="765"/>
                </a:spcBef>
              </a:pPr>
              <a:r>
                <a:rPr lang="zh-CN" altLang="en-US" sz="1600" dirty="0">
                  <a:solidFill>
                    <a:schemeClr val="accent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3、缓冲器复位压力小，可有效地避免滚轮与罐道产生异常碰撞。通过杠杆传递到减震筒上，同时起到导向、缓冲与稳定作用。</a:t>
              </a:r>
              <a:endParaRPr lang="zh-CN" altLang="en-US" sz="1600" dirty="0">
                <a:solidFill>
                  <a:schemeClr val="accent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endParaRPr>
            </a:p>
          </p:txBody>
        </p:sp>
      </p:grpSp>
      <p:sp>
        <p:nvSpPr>
          <p:cNvPr id="24" name="圆角矩形 23"/>
          <p:cNvSpPr/>
          <p:nvPr/>
        </p:nvSpPr>
        <p:spPr>
          <a:xfrm>
            <a:off x="1618124" y="1377003"/>
            <a:ext cx="3348163" cy="1440147"/>
          </a:xfrm>
          <a:prstGeom prst="roundRect">
            <a:avLst/>
          </a:prstGeom>
          <a:blipFill>
            <a:blip r:embed="rId10" cstate="screen"/>
            <a:stretch>
              <a:fillRect/>
            </a:stretch>
          </a:blip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693" tIns="51847" rIns="103693" bIns="51847" rtlCol="0" anchor="ctr"/>
          <a:lstStyle/>
          <a:p>
            <a:pPr algn="ctr"/>
            <a:endParaRPr lang="zh-CN" altLang="en-US" sz="2135"/>
          </a:p>
        </p:txBody>
      </p:sp>
      <p:sp>
        <p:nvSpPr>
          <p:cNvPr id="25" name="圆角矩形 24"/>
          <p:cNvSpPr/>
          <p:nvPr/>
        </p:nvSpPr>
        <p:spPr>
          <a:xfrm>
            <a:off x="1618124" y="3044975"/>
            <a:ext cx="3348163" cy="1440147"/>
          </a:xfrm>
          <a:prstGeom prst="roundRect">
            <a:avLst/>
          </a:prstGeom>
          <a:blipFill>
            <a:blip r:embed="rId11" cstate="screen"/>
            <a:stretch>
              <a:fillRect/>
            </a:stretch>
          </a:blip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693" tIns="51847" rIns="103693" bIns="51847" rtlCol="0" anchor="ctr"/>
          <a:lstStyle/>
          <a:p>
            <a:pPr algn="ctr"/>
            <a:endParaRPr lang="zh-CN" altLang="en-US" sz="2135"/>
          </a:p>
        </p:txBody>
      </p:sp>
      <p:sp>
        <p:nvSpPr>
          <p:cNvPr id="26" name="圆角矩形 25"/>
          <p:cNvSpPr/>
          <p:nvPr/>
        </p:nvSpPr>
        <p:spPr>
          <a:xfrm>
            <a:off x="1618125" y="4773165"/>
            <a:ext cx="3348163" cy="1440147"/>
          </a:xfrm>
          <a:prstGeom prst="roundRect">
            <a:avLst/>
          </a:prstGeom>
          <a:blipFill>
            <a:blip r:embed="rId12" cstate="screen"/>
            <a:stretch>
              <a:fillRect/>
            </a:stretch>
          </a:blip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693" tIns="51847" rIns="103693" bIns="51847" rtlCol="0" anchor="ctr"/>
          <a:lstStyle/>
          <a:p>
            <a:pPr algn="ctr"/>
            <a:endParaRPr lang="zh-CN" altLang="en-US" sz="2135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24" grpId="0" animBg="1"/>
      <p:bldP spid="25" grpId="0" animBg="1"/>
      <p:bldP spid="2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文本框 10"/>
          <p:cNvSpPr txBox="1">
            <a:spLocks noChangeArrowheads="1"/>
          </p:cNvSpPr>
          <p:nvPr/>
        </p:nvSpPr>
        <p:spPr bwMode="auto">
          <a:xfrm>
            <a:off x="1295400" y="278130"/>
            <a:ext cx="2103120" cy="459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8" tIns="45713" rIns="91428" bIns="45713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L50滚轮罐耳</a:t>
            </a:r>
            <a:endParaRPr lang="zh-CN" altLang="en-US" sz="1600" b="1" dirty="0"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623394" y="1700810"/>
            <a:ext cx="3665775" cy="2128515"/>
          </a:xfrm>
          <a:prstGeom prst="rect">
            <a:avLst/>
          </a:prstGeom>
          <a:solidFill>
            <a:srgbClr val="0070C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6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8076078" y="1708958"/>
            <a:ext cx="3665775" cy="2128515"/>
          </a:xfrm>
          <a:prstGeom prst="rect">
            <a:avLst/>
          </a:prstGeom>
          <a:solidFill>
            <a:srgbClr val="0070C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65" dirty="0">
              <a:solidFill>
                <a:srgbClr val="CCECFF"/>
              </a:solidFill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4349737" y="3892775"/>
            <a:ext cx="3665775" cy="2128515"/>
          </a:xfrm>
          <a:prstGeom prst="rect">
            <a:avLst/>
          </a:prstGeom>
          <a:solidFill>
            <a:srgbClr val="FFC00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135" dirty="0">
                <a:solidFill>
                  <a:srgbClr val="CCEC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endParaRPr lang="zh-CN" altLang="en-US" sz="2135" dirty="0">
              <a:solidFill>
                <a:srgbClr val="CCECFF"/>
              </a:solidFill>
            </a:endParaRPr>
          </a:p>
        </p:txBody>
      </p:sp>
      <p:pic>
        <p:nvPicPr>
          <p:cNvPr id="58" name="图片 57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>
            <a:off x="8066655" y="3900922"/>
            <a:ext cx="3675197" cy="2120365"/>
          </a:xfrm>
          <a:prstGeom prst="rect">
            <a:avLst/>
          </a:prstGeom>
        </p:spPr>
      </p:pic>
      <p:pic>
        <p:nvPicPr>
          <p:cNvPr id="59" name="图片 58"/>
          <p:cNvPicPr>
            <a:picLocks noChangeAspect="1"/>
          </p:cNvPicPr>
          <p:nvPr/>
        </p:nvPicPr>
        <p:blipFill rotWithShape="1">
          <a:blip r:embed="rId2" cstate="screen"/>
          <a:srcRect/>
          <a:stretch>
            <a:fillRect/>
          </a:stretch>
        </p:blipFill>
        <p:spPr>
          <a:xfrm>
            <a:off x="4349737" y="1700810"/>
            <a:ext cx="3665775" cy="2128515"/>
          </a:xfrm>
          <a:prstGeom prst="rect">
            <a:avLst/>
          </a:prstGeom>
        </p:spPr>
      </p:pic>
      <p:pic>
        <p:nvPicPr>
          <p:cNvPr id="60" name="图片 5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3394" y="3900924"/>
            <a:ext cx="3665775" cy="2120365"/>
          </a:xfrm>
          <a:prstGeom prst="rect">
            <a:avLst/>
          </a:prstGeom>
        </p:spPr>
      </p:pic>
      <p:pic>
        <p:nvPicPr>
          <p:cNvPr id="2" name="图片 1" descr="滚轮罐耳 (13)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78545" y="1708785"/>
            <a:ext cx="2412365" cy="2120265"/>
          </a:xfrm>
          <a:prstGeom prst="rect">
            <a:avLst/>
          </a:prstGeom>
        </p:spPr>
      </p:pic>
      <p:pic>
        <p:nvPicPr>
          <p:cNvPr id="3" name="图片 2" descr="滚轮罐耳 (3)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0780" y="1708785"/>
            <a:ext cx="2412365" cy="2120265"/>
          </a:xfrm>
          <a:prstGeom prst="rect">
            <a:avLst/>
          </a:prstGeom>
        </p:spPr>
      </p:pic>
      <p:pic>
        <p:nvPicPr>
          <p:cNvPr id="4" name="图片 3" descr="滚轮罐耳 (10)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28235" y="3900805"/>
            <a:ext cx="2412365" cy="21202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5" grpId="0" animBg="1"/>
      <p:bldP spid="56" grpId="0" animBg="1"/>
      <p:bldP spid="5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文本框 10"/>
          <p:cNvSpPr txBox="1">
            <a:spLocks noChangeArrowheads="1"/>
          </p:cNvSpPr>
          <p:nvPr/>
        </p:nvSpPr>
        <p:spPr bwMode="auto">
          <a:xfrm>
            <a:off x="1164657" y="1300572"/>
            <a:ext cx="4680076" cy="459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8" tIns="45713" rIns="91428" bIns="45713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L50滚轮罐耳用途</a:t>
            </a:r>
            <a:endParaRPr lang="zh-CN" altLang="en-US" sz="1600" b="1" dirty="0">
              <a:latin typeface="+mn-ea"/>
              <a:ea typeface="+mn-ea"/>
              <a:cs typeface="+mn-ea"/>
              <a:sym typeface="+mn-lt"/>
            </a:endParaRPr>
          </a:p>
        </p:txBody>
      </p:sp>
      <p:pic>
        <p:nvPicPr>
          <p:cNvPr id="73" name="Picture 2"/>
          <p:cNvPicPr>
            <a:picLocks noChangeAspect="1" noChangeArrowheads="1"/>
          </p:cNvPicPr>
          <p:nvPr/>
        </p:nvPicPr>
        <p:blipFill>
          <a:blip r:embed="rId1" cstate="screen"/>
          <a:srcRect/>
          <a:stretch>
            <a:fillRect/>
          </a:stretch>
        </p:blipFill>
        <p:spPr bwMode="auto">
          <a:xfrm>
            <a:off x="1488019" y="2156886"/>
            <a:ext cx="3598333" cy="2328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" name="矩形 2"/>
          <p:cNvSpPr>
            <a:spLocks noChangeArrowheads="1"/>
          </p:cNvSpPr>
          <p:nvPr/>
        </p:nvSpPr>
        <p:spPr bwMode="auto">
          <a:xfrm>
            <a:off x="5086353" y="2156886"/>
            <a:ext cx="7105649" cy="232833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/>
          <a:lstStyle/>
          <a:p>
            <a:pPr eaLnBrk="1" hangingPunct="1"/>
            <a:endParaRPr lang="zh-CN" altLang="zh-CN" sz="2400">
              <a:solidFill>
                <a:srgbClr val="000000"/>
              </a:solidFill>
            </a:endParaRPr>
          </a:p>
        </p:txBody>
      </p:sp>
      <p:sp>
        <p:nvSpPr>
          <p:cNvPr id="75" name="矩形 3"/>
          <p:cNvSpPr>
            <a:spLocks noChangeArrowheads="1"/>
          </p:cNvSpPr>
          <p:nvPr/>
        </p:nvSpPr>
        <p:spPr bwMode="auto">
          <a:xfrm>
            <a:off x="2" y="4478869"/>
            <a:ext cx="5086351" cy="56726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/>
          <a:lstStyle/>
          <a:p>
            <a:pPr eaLnBrk="1" hangingPunct="1"/>
            <a:endParaRPr lang="zh-CN" altLang="zh-CN" sz="2400">
              <a:solidFill>
                <a:srgbClr val="000000"/>
              </a:solidFill>
            </a:endParaRPr>
          </a:p>
        </p:txBody>
      </p:sp>
      <p:cxnSp>
        <p:nvCxnSpPr>
          <p:cNvPr id="76" name="直接连接符 4"/>
          <p:cNvCxnSpPr>
            <a:cxnSpLocks noChangeShapeType="1"/>
          </p:cNvCxnSpPr>
          <p:nvPr/>
        </p:nvCxnSpPr>
        <p:spPr bwMode="auto">
          <a:xfrm>
            <a:off x="5622078" y="2933913"/>
            <a:ext cx="0" cy="840316"/>
          </a:xfrm>
          <a:prstGeom prst="line">
            <a:avLst/>
          </a:prstGeom>
          <a:noFill/>
          <a:ln w="9525">
            <a:solidFill>
              <a:schemeClr val="bg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7" name="矩形 5"/>
          <p:cNvSpPr>
            <a:spLocks noChangeArrowheads="1"/>
          </p:cNvSpPr>
          <p:nvPr/>
        </p:nvSpPr>
        <p:spPr bwMode="auto">
          <a:xfrm>
            <a:off x="6053034" y="2933491"/>
            <a:ext cx="4425949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L50滚轮罐耳主要用于矿山提升容器的导向缓冲，采用密封技术，适应淋水、煤尘等恶劣环境。</a:t>
            </a:r>
            <a:endParaRPr lang="zh-CN" altLang="en-US" sz="1600" dirty="0">
              <a:solidFill>
                <a:schemeClr val="bg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/>
      <p:bldP spid="74" grpId="0" animBg="1" autoUpdateAnimBg="0"/>
      <p:bldP spid="75" grpId="0" animBg="1" autoUpdateAnimBg="0"/>
      <p:bldP spid="77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"/>
          <p:cNvSpPr/>
          <p:nvPr/>
        </p:nvSpPr>
        <p:spPr>
          <a:xfrm>
            <a:off x="2957435" y="961988"/>
            <a:ext cx="1436312" cy="1229042"/>
          </a:xfrm>
          <a:custGeom>
            <a:avLst/>
            <a:gdLst/>
            <a:ahLst/>
            <a:cxnLst/>
            <a:rect l="l" t="t" r="r" b="b"/>
            <a:pathLst>
              <a:path w="1036365" h="886811">
                <a:moveTo>
                  <a:pt x="754039" y="0"/>
                </a:moveTo>
                <a:lnTo>
                  <a:pt x="1036365" y="429554"/>
                </a:lnTo>
                <a:lnTo>
                  <a:pt x="784530" y="883036"/>
                </a:lnTo>
                <a:lnTo>
                  <a:pt x="783106" y="880650"/>
                </a:lnTo>
                <a:lnTo>
                  <a:pt x="264749" y="886811"/>
                </a:lnTo>
                <a:lnTo>
                  <a:pt x="0" y="443416"/>
                </a:lnTo>
                <a:lnTo>
                  <a:pt x="242827" y="5981"/>
                </a:lnTo>
                <a:lnTo>
                  <a:pt x="241773" y="4216"/>
                </a:lnTo>
                <a:lnTo>
                  <a:pt x="243839" y="4190"/>
                </a:lnTo>
                <a:close/>
              </a:path>
            </a:pathLst>
          </a:custGeom>
          <a:noFill/>
          <a:ln w="12700">
            <a:solidFill>
              <a:schemeClr val="bg1">
                <a:lumMod val="50000"/>
              </a:schemeClr>
            </a:solidFill>
          </a:ln>
          <a:effectLst>
            <a:outerShdw blurRad="342900" dist="1524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856647" y="2847616"/>
            <a:ext cx="2514672" cy="2151788"/>
          </a:xfrm>
          <a:custGeom>
            <a:avLst/>
            <a:gdLst/>
            <a:ahLst/>
            <a:cxnLst/>
            <a:rect l="l" t="t" r="r" b="b"/>
            <a:pathLst>
              <a:path w="1036365" h="886811">
                <a:moveTo>
                  <a:pt x="754039" y="0"/>
                </a:moveTo>
                <a:lnTo>
                  <a:pt x="1036365" y="429554"/>
                </a:lnTo>
                <a:lnTo>
                  <a:pt x="784530" y="883036"/>
                </a:lnTo>
                <a:lnTo>
                  <a:pt x="783106" y="880650"/>
                </a:lnTo>
                <a:lnTo>
                  <a:pt x="264749" y="886811"/>
                </a:lnTo>
                <a:lnTo>
                  <a:pt x="0" y="443416"/>
                </a:lnTo>
                <a:lnTo>
                  <a:pt x="242827" y="5981"/>
                </a:lnTo>
                <a:lnTo>
                  <a:pt x="241773" y="4216"/>
                </a:lnTo>
                <a:lnTo>
                  <a:pt x="243839" y="4190"/>
                </a:lnTo>
                <a:close/>
              </a:path>
            </a:pathLst>
          </a:custGeom>
          <a:noFill/>
          <a:ln w="12700">
            <a:solidFill>
              <a:schemeClr val="bg1">
                <a:lumMod val="50000"/>
              </a:schemeClr>
            </a:solidFill>
          </a:ln>
          <a:effectLst>
            <a:outerShdw blurRad="342900" dist="1524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2"/>
          <p:cNvSpPr/>
          <p:nvPr/>
        </p:nvSpPr>
        <p:spPr>
          <a:xfrm>
            <a:off x="4167591" y="1665477"/>
            <a:ext cx="2448103" cy="2094824"/>
          </a:xfrm>
          <a:custGeom>
            <a:avLst/>
            <a:gdLst/>
            <a:ahLst/>
            <a:cxnLst/>
            <a:rect l="l" t="t" r="r" b="b"/>
            <a:pathLst>
              <a:path w="1036365" h="886811">
                <a:moveTo>
                  <a:pt x="754039" y="0"/>
                </a:moveTo>
                <a:lnTo>
                  <a:pt x="1036365" y="429554"/>
                </a:lnTo>
                <a:lnTo>
                  <a:pt x="784530" y="883036"/>
                </a:lnTo>
                <a:lnTo>
                  <a:pt x="783106" y="880650"/>
                </a:lnTo>
                <a:lnTo>
                  <a:pt x="264749" y="886811"/>
                </a:lnTo>
                <a:lnTo>
                  <a:pt x="0" y="443416"/>
                </a:lnTo>
                <a:lnTo>
                  <a:pt x="242827" y="5981"/>
                </a:lnTo>
                <a:lnTo>
                  <a:pt x="241773" y="4216"/>
                </a:lnTo>
                <a:lnTo>
                  <a:pt x="243839" y="4190"/>
                </a:lnTo>
                <a:close/>
              </a:path>
            </a:pathLst>
          </a:custGeom>
          <a:noFill/>
          <a:ln w="12700">
            <a:solidFill>
              <a:schemeClr val="bg1">
                <a:lumMod val="50000"/>
              </a:schemeClr>
            </a:solidFill>
          </a:ln>
          <a:effectLst>
            <a:outerShdw blurRad="342900" dist="1524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2"/>
          <p:cNvSpPr/>
          <p:nvPr/>
        </p:nvSpPr>
        <p:spPr>
          <a:xfrm>
            <a:off x="1628936" y="4829260"/>
            <a:ext cx="796269" cy="681362"/>
          </a:xfrm>
          <a:custGeom>
            <a:avLst/>
            <a:gdLst/>
            <a:ahLst/>
            <a:cxnLst/>
            <a:rect l="l" t="t" r="r" b="b"/>
            <a:pathLst>
              <a:path w="1036365" h="886811">
                <a:moveTo>
                  <a:pt x="754039" y="0"/>
                </a:moveTo>
                <a:lnTo>
                  <a:pt x="1036365" y="429554"/>
                </a:lnTo>
                <a:lnTo>
                  <a:pt x="784530" y="883036"/>
                </a:lnTo>
                <a:lnTo>
                  <a:pt x="783106" y="880650"/>
                </a:lnTo>
                <a:lnTo>
                  <a:pt x="264749" y="886811"/>
                </a:lnTo>
                <a:lnTo>
                  <a:pt x="0" y="443416"/>
                </a:lnTo>
                <a:lnTo>
                  <a:pt x="242827" y="5981"/>
                </a:lnTo>
                <a:lnTo>
                  <a:pt x="241773" y="4216"/>
                </a:lnTo>
                <a:lnTo>
                  <a:pt x="243839" y="4190"/>
                </a:lnTo>
                <a:close/>
              </a:path>
            </a:pathLst>
          </a:custGeom>
          <a:noFill/>
          <a:ln w="12700">
            <a:solidFill>
              <a:schemeClr val="bg1">
                <a:lumMod val="50000"/>
              </a:schemeClr>
            </a:solidFill>
          </a:ln>
          <a:effectLst>
            <a:outerShdw blurRad="342900" dist="1524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2"/>
          <p:cNvSpPr/>
          <p:nvPr/>
        </p:nvSpPr>
        <p:spPr>
          <a:xfrm>
            <a:off x="2740023" y="2368650"/>
            <a:ext cx="2375303" cy="2032530"/>
          </a:xfrm>
          <a:custGeom>
            <a:avLst/>
            <a:gdLst/>
            <a:ahLst/>
            <a:cxnLst/>
            <a:rect l="l" t="t" r="r" b="b"/>
            <a:pathLst>
              <a:path w="1036365" h="886811">
                <a:moveTo>
                  <a:pt x="754039" y="0"/>
                </a:moveTo>
                <a:lnTo>
                  <a:pt x="1036365" y="429554"/>
                </a:lnTo>
                <a:lnTo>
                  <a:pt x="784530" y="883036"/>
                </a:lnTo>
                <a:lnTo>
                  <a:pt x="783106" y="880650"/>
                </a:lnTo>
                <a:lnTo>
                  <a:pt x="264749" y="886811"/>
                </a:lnTo>
                <a:lnTo>
                  <a:pt x="0" y="443416"/>
                </a:lnTo>
                <a:lnTo>
                  <a:pt x="242827" y="5981"/>
                </a:lnTo>
                <a:lnTo>
                  <a:pt x="241773" y="4216"/>
                </a:lnTo>
                <a:lnTo>
                  <a:pt x="243839" y="4190"/>
                </a:lnTo>
                <a:close/>
              </a:path>
            </a:pathLst>
          </a:custGeom>
          <a:gradFill flip="none" rotWithShape="1">
            <a:gsLst>
              <a:gs pos="0">
                <a:srgbClr val="C9CBC8"/>
              </a:gs>
              <a:gs pos="100000">
                <a:srgbClr val="FCFCFC"/>
              </a:gs>
            </a:gsLst>
            <a:lin ang="8100000" scaled="1"/>
            <a:tileRect/>
          </a:gradFill>
          <a:ln w="12700">
            <a:gradFill flip="none" rotWithShape="1">
              <a:gsLst>
                <a:gs pos="0">
                  <a:srgbClr val="FCFDFD"/>
                </a:gs>
                <a:gs pos="100000">
                  <a:srgbClr val="CFD4D0"/>
                </a:gs>
              </a:gsLst>
              <a:lin ang="8100000" scaled="1"/>
              <a:tileRect/>
            </a:gradFill>
          </a:ln>
          <a:effectLst>
            <a:outerShdw blurRad="342900" dist="1524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2"/>
          <p:cNvSpPr/>
          <p:nvPr/>
        </p:nvSpPr>
        <p:spPr>
          <a:xfrm>
            <a:off x="1760938" y="2111084"/>
            <a:ext cx="979087" cy="837799"/>
          </a:xfrm>
          <a:custGeom>
            <a:avLst/>
            <a:gdLst/>
            <a:ahLst/>
            <a:cxnLst/>
            <a:rect l="l" t="t" r="r" b="b"/>
            <a:pathLst>
              <a:path w="1036365" h="886811">
                <a:moveTo>
                  <a:pt x="754039" y="0"/>
                </a:moveTo>
                <a:lnTo>
                  <a:pt x="1036365" y="429554"/>
                </a:lnTo>
                <a:lnTo>
                  <a:pt x="784530" y="883036"/>
                </a:lnTo>
                <a:lnTo>
                  <a:pt x="783106" y="880650"/>
                </a:lnTo>
                <a:lnTo>
                  <a:pt x="264749" y="886811"/>
                </a:lnTo>
                <a:lnTo>
                  <a:pt x="0" y="443416"/>
                </a:lnTo>
                <a:lnTo>
                  <a:pt x="242827" y="5981"/>
                </a:lnTo>
                <a:lnTo>
                  <a:pt x="241773" y="4216"/>
                </a:lnTo>
                <a:lnTo>
                  <a:pt x="243839" y="4190"/>
                </a:lnTo>
                <a:close/>
              </a:path>
            </a:pathLst>
          </a:custGeom>
          <a:solidFill>
            <a:schemeClr val="tx1"/>
          </a:solidFill>
          <a:ln w="12700">
            <a:gradFill flip="none" rotWithShape="1">
              <a:gsLst>
                <a:gs pos="0">
                  <a:srgbClr val="FCFDFD"/>
                </a:gs>
                <a:gs pos="100000">
                  <a:srgbClr val="CFD4D0"/>
                </a:gs>
              </a:gsLst>
              <a:lin ang="8100000" scaled="1"/>
              <a:tileRect/>
            </a:gradFill>
          </a:ln>
          <a:effectLst>
            <a:outerShdw blurRad="342900" dist="1524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2"/>
          <p:cNvSpPr/>
          <p:nvPr/>
        </p:nvSpPr>
        <p:spPr>
          <a:xfrm>
            <a:off x="4439307" y="1363368"/>
            <a:ext cx="772331" cy="660878"/>
          </a:xfrm>
          <a:custGeom>
            <a:avLst/>
            <a:gdLst/>
            <a:ahLst/>
            <a:cxnLst/>
            <a:rect l="l" t="t" r="r" b="b"/>
            <a:pathLst>
              <a:path w="1036365" h="886811">
                <a:moveTo>
                  <a:pt x="754039" y="0"/>
                </a:moveTo>
                <a:lnTo>
                  <a:pt x="1036365" y="429554"/>
                </a:lnTo>
                <a:lnTo>
                  <a:pt x="784530" y="883036"/>
                </a:lnTo>
                <a:lnTo>
                  <a:pt x="783106" y="880650"/>
                </a:lnTo>
                <a:lnTo>
                  <a:pt x="264749" y="886811"/>
                </a:lnTo>
                <a:lnTo>
                  <a:pt x="0" y="443416"/>
                </a:lnTo>
                <a:lnTo>
                  <a:pt x="242827" y="5981"/>
                </a:lnTo>
                <a:lnTo>
                  <a:pt x="241773" y="4216"/>
                </a:lnTo>
                <a:lnTo>
                  <a:pt x="243839" y="4190"/>
                </a:lnTo>
                <a:close/>
              </a:path>
            </a:pathLst>
          </a:custGeom>
          <a:solidFill>
            <a:schemeClr val="tx1"/>
          </a:solidFill>
          <a:ln w="12700">
            <a:gradFill flip="none" rotWithShape="1">
              <a:gsLst>
                <a:gs pos="0">
                  <a:srgbClr val="FCFDFD"/>
                </a:gs>
                <a:gs pos="100000">
                  <a:srgbClr val="CFD4D0"/>
                </a:gs>
              </a:gsLst>
              <a:lin ang="8100000" scaled="1"/>
              <a:tileRect/>
            </a:gradFill>
          </a:ln>
          <a:effectLst>
            <a:outerShdw blurRad="342900" dist="1524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2"/>
          <p:cNvSpPr/>
          <p:nvPr/>
        </p:nvSpPr>
        <p:spPr>
          <a:xfrm>
            <a:off x="3569675" y="4681055"/>
            <a:ext cx="465336" cy="398185"/>
          </a:xfrm>
          <a:custGeom>
            <a:avLst/>
            <a:gdLst/>
            <a:ahLst/>
            <a:cxnLst/>
            <a:rect l="l" t="t" r="r" b="b"/>
            <a:pathLst>
              <a:path w="1036365" h="886811">
                <a:moveTo>
                  <a:pt x="754039" y="0"/>
                </a:moveTo>
                <a:lnTo>
                  <a:pt x="1036365" y="429554"/>
                </a:lnTo>
                <a:lnTo>
                  <a:pt x="784530" y="883036"/>
                </a:lnTo>
                <a:lnTo>
                  <a:pt x="783106" y="880650"/>
                </a:lnTo>
                <a:lnTo>
                  <a:pt x="264749" y="886811"/>
                </a:lnTo>
                <a:lnTo>
                  <a:pt x="0" y="443416"/>
                </a:lnTo>
                <a:lnTo>
                  <a:pt x="242827" y="5981"/>
                </a:lnTo>
                <a:lnTo>
                  <a:pt x="241773" y="4216"/>
                </a:lnTo>
                <a:lnTo>
                  <a:pt x="243839" y="4190"/>
                </a:lnTo>
                <a:close/>
              </a:path>
            </a:pathLst>
          </a:custGeom>
          <a:solidFill>
            <a:schemeClr val="tx1"/>
          </a:solidFill>
          <a:ln w="12700">
            <a:gradFill flip="none" rotWithShape="1">
              <a:gsLst>
                <a:gs pos="0">
                  <a:srgbClr val="FCFDFD"/>
                </a:gs>
                <a:gs pos="100000">
                  <a:srgbClr val="CFD4D0"/>
                </a:gs>
              </a:gsLst>
              <a:lin ang="8100000" scaled="1"/>
              <a:tileRect/>
            </a:gradFill>
          </a:ln>
          <a:effectLst>
            <a:outerShdw blurRad="342900" dist="1524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2"/>
          <p:cNvSpPr/>
          <p:nvPr/>
        </p:nvSpPr>
        <p:spPr>
          <a:xfrm>
            <a:off x="4077055" y="4674780"/>
            <a:ext cx="1356451" cy="1160706"/>
          </a:xfrm>
          <a:custGeom>
            <a:avLst/>
            <a:gdLst/>
            <a:ahLst/>
            <a:cxnLst/>
            <a:rect l="l" t="t" r="r" b="b"/>
            <a:pathLst>
              <a:path w="1036365" h="886811">
                <a:moveTo>
                  <a:pt x="754039" y="0"/>
                </a:moveTo>
                <a:lnTo>
                  <a:pt x="1036365" y="429554"/>
                </a:lnTo>
                <a:lnTo>
                  <a:pt x="784530" y="883036"/>
                </a:lnTo>
                <a:lnTo>
                  <a:pt x="783106" y="880650"/>
                </a:lnTo>
                <a:lnTo>
                  <a:pt x="264749" y="886811"/>
                </a:lnTo>
                <a:lnTo>
                  <a:pt x="0" y="443416"/>
                </a:lnTo>
                <a:lnTo>
                  <a:pt x="242827" y="5981"/>
                </a:lnTo>
                <a:lnTo>
                  <a:pt x="241773" y="4216"/>
                </a:lnTo>
                <a:lnTo>
                  <a:pt x="243839" y="4190"/>
                </a:lnTo>
                <a:close/>
              </a:path>
            </a:pathLst>
          </a:custGeom>
          <a:gradFill flip="none" rotWithShape="1">
            <a:gsLst>
              <a:gs pos="0">
                <a:srgbClr val="C9CBC8"/>
              </a:gs>
              <a:gs pos="100000">
                <a:srgbClr val="FCFCFC"/>
              </a:gs>
            </a:gsLst>
            <a:lin ang="8100000" scaled="1"/>
            <a:tileRect/>
          </a:gradFill>
          <a:ln w="12700">
            <a:gradFill flip="none" rotWithShape="1">
              <a:gsLst>
                <a:gs pos="0">
                  <a:srgbClr val="FCFDFD"/>
                </a:gs>
                <a:gs pos="100000">
                  <a:srgbClr val="CFD4D0"/>
                </a:gs>
              </a:gsLst>
              <a:lin ang="8100000" scaled="1"/>
              <a:tileRect/>
            </a:gradFill>
          </a:ln>
          <a:effectLst>
            <a:outerShdw blurRad="342900" dist="1524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2"/>
          <p:cNvSpPr/>
          <p:nvPr/>
        </p:nvSpPr>
        <p:spPr>
          <a:xfrm>
            <a:off x="5713785" y="1656720"/>
            <a:ext cx="1356451" cy="1160706"/>
          </a:xfrm>
          <a:custGeom>
            <a:avLst/>
            <a:gdLst/>
            <a:ahLst/>
            <a:cxnLst/>
            <a:rect l="l" t="t" r="r" b="b"/>
            <a:pathLst>
              <a:path w="1036365" h="886811">
                <a:moveTo>
                  <a:pt x="754039" y="0"/>
                </a:moveTo>
                <a:lnTo>
                  <a:pt x="1036365" y="429554"/>
                </a:lnTo>
                <a:lnTo>
                  <a:pt x="784530" y="883036"/>
                </a:lnTo>
                <a:lnTo>
                  <a:pt x="783106" y="880650"/>
                </a:lnTo>
                <a:lnTo>
                  <a:pt x="264749" y="886811"/>
                </a:lnTo>
                <a:lnTo>
                  <a:pt x="0" y="443416"/>
                </a:lnTo>
                <a:lnTo>
                  <a:pt x="242827" y="5981"/>
                </a:lnTo>
                <a:lnTo>
                  <a:pt x="241773" y="4216"/>
                </a:lnTo>
                <a:lnTo>
                  <a:pt x="243839" y="4190"/>
                </a:lnTo>
                <a:close/>
              </a:path>
            </a:pathLst>
          </a:custGeom>
          <a:gradFill flip="none" rotWithShape="1">
            <a:gsLst>
              <a:gs pos="0">
                <a:srgbClr val="C9CBC8"/>
              </a:gs>
              <a:gs pos="100000">
                <a:srgbClr val="FCFCFC"/>
              </a:gs>
            </a:gsLst>
            <a:lin ang="8100000" scaled="1"/>
            <a:tileRect/>
          </a:gradFill>
          <a:ln w="12700">
            <a:gradFill flip="none" rotWithShape="1">
              <a:gsLst>
                <a:gs pos="0">
                  <a:srgbClr val="FCFDFD"/>
                </a:gs>
                <a:gs pos="100000">
                  <a:srgbClr val="CFD4D0"/>
                </a:gs>
              </a:gsLst>
              <a:lin ang="8100000" scaled="1"/>
              <a:tileRect/>
            </a:gradFill>
          </a:ln>
          <a:effectLst>
            <a:outerShdw blurRad="342900" dist="1524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2"/>
          <p:cNvSpPr/>
          <p:nvPr/>
        </p:nvSpPr>
        <p:spPr>
          <a:xfrm>
            <a:off x="5152531" y="5729275"/>
            <a:ext cx="465336" cy="398185"/>
          </a:xfrm>
          <a:custGeom>
            <a:avLst/>
            <a:gdLst/>
            <a:ahLst/>
            <a:cxnLst/>
            <a:rect l="l" t="t" r="r" b="b"/>
            <a:pathLst>
              <a:path w="1036365" h="886811">
                <a:moveTo>
                  <a:pt x="754039" y="0"/>
                </a:moveTo>
                <a:lnTo>
                  <a:pt x="1036365" y="429554"/>
                </a:lnTo>
                <a:lnTo>
                  <a:pt x="784530" y="883036"/>
                </a:lnTo>
                <a:lnTo>
                  <a:pt x="783106" y="880650"/>
                </a:lnTo>
                <a:lnTo>
                  <a:pt x="264749" y="886811"/>
                </a:lnTo>
                <a:lnTo>
                  <a:pt x="0" y="443416"/>
                </a:lnTo>
                <a:lnTo>
                  <a:pt x="242827" y="5981"/>
                </a:lnTo>
                <a:lnTo>
                  <a:pt x="241773" y="4216"/>
                </a:lnTo>
                <a:lnTo>
                  <a:pt x="243839" y="4190"/>
                </a:lnTo>
                <a:close/>
              </a:path>
            </a:pathLst>
          </a:custGeom>
          <a:solidFill>
            <a:schemeClr val="tx1"/>
          </a:solidFill>
          <a:ln w="12700">
            <a:gradFill flip="none" rotWithShape="1">
              <a:gsLst>
                <a:gs pos="0">
                  <a:srgbClr val="FCFDFD"/>
                </a:gs>
                <a:gs pos="100000">
                  <a:srgbClr val="CFD4D0"/>
                </a:gs>
              </a:gsLst>
              <a:lin ang="8100000" scaled="1"/>
              <a:tileRect/>
            </a:gradFill>
          </a:ln>
          <a:effectLst>
            <a:outerShdw blurRad="342900" dist="1524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2"/>
          <p:cNvSpPr/>
          <p:nvPr/>
        </p:nvSpPr>
        <p:spPr>
          <a:xfrm>
            <a:off x="2108292" y="5319510"/>
            <a:ext cx="772331" cy="660878"/>
          </a:xfrm>
          <a:custGeom>
            <a:avLst/>
            <a:gdLst/>
            <a:ahLst/>
            <a:cxnLst/>
            <a:rect l="l" t="t" r="r" b="b"/>
            <a:pathLst>
              <a:path w="1036365" h="886811">
                <a:moveTo>
                  <a:pt x="754039" y="0"/>
                </a:moveTo>
                <a:lnTo>
                  <a:pt x="1036365" y="429554"/>
                </a:lnTo>
                <a:lnTo>
                  <a:pt x="784530" y="883036"/>
                </a:lnTo>
                <a:lnTo>
                  <a:pt x="783106" y="880650"/>
                </a:lnTo>
                <a:lnTo>
                  <a:pt x="264749" y="886811"/>
                </a:lnTo>
                <a:lnTo>
                  <a:pt x="0" y="443416"/>
                </a:lnTo>
                <a:lnTo>
                  <a:pt x="242827" y="5981"/>
                </a:lnTo>
                <a:lnTo>
                  <a:pt x="241773" y="4216"/>
                </a:lnTo>
                <a:lnTo>
                  <a:pt x="243839" y="4190"/>
                </a:lnTo>
                <a:close/>
              </a:path>
            </a:pathLst>
          </a:custGeom>
          <a:solidFill>
            <a:schemeClr val="tx1"/>
          </a:solidFill>
          <a:ln w="12700">
            <a:gradFill flip="none" rotWithShape="1">
              <a:gsLst>
                <a:gs pos="0">
                  <a:srgbClr val="FCFDFD"/>
                </a:gs>
                <a:gs pos="100000">
                  <a:srgbClr val="CFD4D0"/>
                </a:gs>
              </a:gsLst>
              <a:lin ang="8100000" scaled="1"/>
              <a:tileRect/>
            </a:gradFill>
          </a:ln>
          <a:effectLst>
            <a:outerShdw blurRad="342900" dist="1524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2"/>
          <p:cNvSpPr/>
          <p:nvPr/>
        </p:nvSpPr>
        <p:spPr>
          <a:xfrm>
            <a:off x="961309" y="3187162"/>
            <a:ext cx="777903" cy="665646"/>
          </a:xfrm>
          <a:custGeom>
            <a:avLst/>
            <a:gdLst/>
            <a:ahLst/>
            <a:cxnLst/>
            <a:rect l="l" t="t" r="r" b="b"/>
            <a:pathLst>
              <a:path w="1036365" h="886811">
                <a:moveTo>
                  <a:pt x="754039" y="0"/>
                </a:moveTo>
                <a:lnTo>
                  <a:pt x="1036365" y="429554"/>
                </a:lnTo>
                <a:lnTo>
                  <a:pt x="784530" y="883036"/>
                </a:lnTo>
                <a:lnTo>
                  <a:pt x="783106" y="880650"/>
                </a:lnTo>
                <a:lnTo>
                  <a:pt x="264749" y="886811"/>
                </a:lnTo>
                <a:lnTo>
                  <a:pt x="0" y="443416"/>
                </a:lnTo>
                <a:lnTo>
                  <a:pt x="242827" y="5981"/>
                </a:lnTo>
                <a:lnTo>
                  <a:pt x="241773" y="4216"/>
                </a:lnTo>
                <a:lnTo>
                  <a:pt x="243839" y="4190"/>
                </a:lnTo>
                <a:close/>
              </a:path>
            </a:pathLst>
          </a:custGeom>
          <a:gradFill flip="none" rotWithShape="1">
            <a:gsLst>
              <a:gs pos="0">
                <a:srgbClr val="C9CBC8"/>
              </a:gs>
              <a:gs pos="100000">
                <a:srgbClr val="FCFCFC"/>
              </a:gs>
            </a:gsLst>
            <a:lin ang="8100000" scaled="1"/>
            <a:tileRect/>
          </a:gradFill>
          <a:ln w="12700">
            <a:gradFill flip="none" rotWithShape="1">
              <a:gsLst>
                <a:gs pos="0">
                  <a:srgbClr val="FCFDFD"/>
                </a:gs>
                <a:gs pos="100000">
                  <a:srgbClr val="CFD4D0"/>
                </a:gs>
              </a:gsLst>
              <a:lin ang="8100000" scaled="1"/>
              <a:tileRect/>
            </a:gradFill>
          </a:ln>
          <a:effectLst>
            <a:outerShdw blurRad="342900" dist="1524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7290937" y="4839636"/>
            <a:ext cx="405858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800" b="1" kern="2000" spc="1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谢谢观看！</a:t>
            </a:r>
            <a:endParaRPr lang="zh-CN" altLang="en-US" sz="4800" b="1" kern="2000" spc="1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6" name="矩形 2"/>
          <p:cNvSpPr/>
          <p:nvPr/>
        </p:nvSpPr>
        <p:spPr>
          <a:xfrm>
            <a:off x="7238283" y="3911002"/>
            <a:ext cx="465336" cy="398185"/>
          </a:xfrm>
          <a:custGeom>
            <a:avLst/>
            <a:gdLst/>
            <a:ahLst/>
            <a:cxnLst/>
            <a:rect l="l" t="t" r="r" b="b"/>
            <a:pathLst>
              <a:path w="1036365" h="886811">
                <a:moveTo>
                  <a:pt x="754039" y="0"/>
                </a:moveTo>
                <a:lnTo>
                  <a:pt x="1036365" y="429554"/>
                </a:lnTo>
                <a:lnTo>
                  <a:pt x="784530" y="883036"/>
                </a:lnTo>
                <a:lnTo>
                  <a:pt x="783106" y="880650"/>
                </a:lnTo>
                <a:lnTo>
                  <a:pt x="264749" y="886811"/>
                </a:lnTo>
                <a:lnTo>
                  <a:pt x="0" y="443416"/>
                </a:lnTo>
                <a:lnTo>
                  <a:pt x="242827" y="5981"/>
                </a:lnTo>
                <a:lnTo>
                  <a:pt x="241773" y="4216"/>
                </a:lnTo>
                <a:lnTo>
                  <a:pt x="243839" y="4190"/>
                </a:lnTo>
                <a:close/>
              </a:path>
            </a:pathLst>
          </a:custGeom>
          <a:solidFill>
            <a:schemeClr val="tx1"/>
          </a:solidFill>
          <a:ln w="12700">
            <a:gradFill flip="none" rotWithShape="1">
              <a:gsLst>
                <a:gs pos="0">
                  <a:srgbClr val="FCFDFD"/>
                </a:gs>
                <a:gs pos="100000">
                  <a:srgbClr val="CFD4D0"/>
                </a:gs>
              </a:gsLst>
              <a:lin ang="8100000" scaled="1"/>
              <a:tileRect/>
            </a:gradFill>
          </a:ln>
          <a:effectLst>
            <a:outerShdw blurRad="342900" dist="1524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2"/>
          <p:cNvSpPr/>
          <p:nvPr/>
        </p:nvSpPr>
        <p:spPr>
          <a:xfrm>
            <a:off x="8931279" y="2946047"/>
            <a:ext cx="777903" cy="665646"/>
          </a:xfrm>
          <a:custGeom>
            <a:avLst/>
            <a:gdLst/>
            <a:ahLst/>
            <a:cxnLst/>
            <a:rect l="l" t="t" r="r" b="b"/>
            <a:pathLst>
              <a:path w="1036365" h="886811">
                <a:moveTo>
                  <a:pt x="754039" y="0"/>
                </a:moveTo>
                <a:lnTo>
                  <a:pt x="1036365" y="429554"/>
                </a:lnTo>
                <a:lnTo>
                  <a:pt x="784530" y="883036"/>
                </a:lnTo>
                <a:lnTo>
                  <a:pt x="783106" y="880650"/>
                </a:lnTo>
                <a:lnTo>
                  <a:pt x="264749" y="886811"/>
                </a:lnTo>
                <a:lnTo>
                  <a:pt x="0" y="443416"/>
                </a:lnTo>
                <a:lnTo>
                  <a:pt x="242827" y="5981"/>
                </a:lnTo>
                <a:lnTo>
                  <a:pt x="241773" y="4216"/>
                </a:lnTo>
                <a:lnTo>
                  <a:pt x="243839" y="4190"/>
                </a:lnTo>
                <a:close/>
              </a:path>
            </a:pathLst>
          </a:custGeom>
          <a:gradFill flip="none" rotWithShape="1">
            <a:gsLst>
              <a:gs pos="0">
                <a:srgbClr val="C9CBC8"/>
              </a:gs>
              <a:gs pos="100000">
                <a:srgbClr val="FCFCFC"/>
              </a:gs>
            </a:gsLst>
            <a:lin ang="8100000" scaled="1"/>
            <a:tileRect/>
          </a:gradFill>
          <a:ln w="12700">
            <a:gradFill flip="none" rotWithShape="1">
              <a:gsLst>
                <a:gs pos="0">
                  <a:srgbClr val="FCFDFD"/>
                </a:gs>
                <a:gs pos="100000">
                  <a:srgbClr val="CFD4D0"/>
                </a:gs>
              </a:gsLst>
              <a:lin ang="8100000" scaled="1"/>
              <a:tileRect/>
            </a:gradFill>
          </a:ln>
          <a:effectLst>
            <a:outerShdw blurRad="342900" dist="1524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2"/>
          <p:cNvSpPr/>
          <p:nvPr/>
        </p:nvSpPr>
        <p:spPr>
          <a:xfrm>
            <a:off x="9896634" y="3570468"/>
            <a:ext cx="390367" cy="334034"/>
          </a:xfrm>
          <a:custGeom>
            <a:avLst/>
            <a:gdLst/>
            <a:ahLst/>
            <a:cxnLst/>
            <a:rect l="l" t="t" r="r" b="b"/>
            <a:pathLst>
              <a:path w="1036365" h="886811">
                <a:moveTo>
                  <a:pt x="754039" y="0"/>
                </a:moveTo>
                <a:lnTo>
                  <a:pt x="1036365" y="429554"/>
                </a:lnTo>
                <a:lnTo>
                  <a:pt x="784530" y="883036"/>
                </a:lnTo>
                <a:lnTo>
                  <a:pt x="783106" y="880650"/>
                </a:lnTo>
                <a:lnTo>
                  <a:pt x="264749" y="886811"/>
                </a:lnTo>
                <a:lnTo>
                  <a:pt x="0" y="443416"/>
                </a:lnTo>
                <a:lnTo>
                  <a:pt x="242827" y="5981"/>
                </a:lnTo>
                <a:lnTo>
                  <a:pt x="241773" y="4216"/>
                </a:lnTo>
                <a:lnTo>
                  <a:pt x="243839" y="4190"/>
                </a:lnTo>
                <a:close/>
              </a:path>
            </a:pathLst>
          </a:custGeom>
          <a:solidFill>
            <a:schemeClr val="tx1"/>
          </a:solidFill>
          <a:ln w="12700">
            <a:gradFill flip="none" rotWithShape="1">
              <a:gsLst>
                <a:gs pos="0">
                  <a:srgbClr val="FCFDFD"/>
                </a:gs>
                <a:gs pos="100000">
                  <a:srgbClr val="CFD4D0"/>
                </a:gs>
              </a:gsLst>
              <a:lin ang="8100000" scaled="1"/>
              <a:tileRect/>
            </a:gradFill>
          </a:ln>
          <a:effectLst>
            <a:outerShdw blurRad="342900" dist="1524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196464" y="1615712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www.1ppt.com/hangye/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www.1ppt.com/sucai/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www.1ppt.com/tubiao/     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www.1ppt.com/powerpoint/     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www.1ppt.com/excel/ 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www.1ppt.com/kejian/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www.1ppt.com/shiti/ 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www.1ppt.com/jiaoan/ 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论坛：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www.1ppt.cn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9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4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9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4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9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4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900"/>
                            </p:stCondLst>
                            <p:childTnLst>
                              <p:par>
                                <p:cTn id="77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400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/>
      <p:bldP spid="16" grpId="0" animBg="1"/>
      <p:bldP spid="17" grpId="0" animBg="1"/>
      <p:bldP spid="18" grpId="0" animBg="1"/>
    </p:bldLst>
  </p:timing>
</p:sld>
</file>

<file path=ppt/tags/tag1.xml><?xml version="1.0" encoding="utf-8"?>
<p:tagLst xmlns:p="http://schemas.openxmlformats.org/presentationml/2006/main">
  <p:tag name="KSO_WM_DIAGRAM_VIRTUALLY_FRAME" val="{&quot;height&quot;:207.1369291338583,&quot;left&quot;:50.01188976377953,&quot;top&quot;:171.02866141732284,&quot;width&quot;:844.8565354330709}"/>
</p:tagLst>
</file>

<file path=ppt/tags/tag2.xml><?xml version="1.0" encoding="utf-8"?>
<p:tagLst xmlns:p="http://schemas.openxmlformats.org/presentationml/2006/main">
  <p:tag name="KSO_WM_DIAGRAM_VIRTUALLY_FRAME" val="{&quot;height&quot;:207.1369291338583,&quot;left&quot;:50.01188976377953,&quot;top&quot;:171.02866141732284,&quot;width&quot;:844.8565354330709}"/>
</p:tagLst>
</file>

<file path=ppt/tags/tag3.xml><?xml version="1.0" encoding="utf-8"?>
<p:tagLst xmlns:p="http://schemas.openxmlformats.org/presentationml/2006/main">
  <p:tag name="KSO_WM_DIAGRAM_VIRTUALLY_FRAME" val="{&quot;height&quot;:207.1369291338583,&quot;left&quot;:50.01188976377953,&quot;top&quot;:171.02866141732284,&quot;width&quot;:844.8565354330709}"/>
</p:tagLst>
</file>

<file path=ppt/tags/tag4.xml><?xml version="1.0" encoding="utf-8"?>
<p:tagLst xmlns:p="http://schemas.openxmlformats.org/presentationml/2006/main">
  <p:tag name="KSO_WM_DIAGRAM_VIRTUALLY_FRAME" val="{&quot;height&quot;:207.1369291338583,&quot;left&quot;:50.01188976377953,&quot;top&quot;:171.02866141732284,&quot;width&quot;:844.8565354330709}"/>
</p:tagLst>
</file>

<file path=ppt/tags/tag5.xml><?xml version="1.0" encoding="utf-8"?>
<p:tagLst xmlns:p="http://schemas.openxmlformats.org/presentationml/2006/main">
  <p:tag name="KSO_WM_DIAGRAM_VIRTUALLY_FRAME" val="{&quot;height&quot;:207.1369291338583,&quot;left&quot;:50.01188976377953,&quot;top&quot;:171.02866141732284,&quot;width&quot;:844.8565354330709}"/>
</p:tagLst>
</file>

<file path=ppt/tags/tag6.xml><?xml version="1.0" encoding="utf-8"?>
<p:tagLst xmlns:p="http://schemas.openxmlformats.org/presentationml/2006/main">
  <p:tag name="KSO_WM_DIAGRAM_VIRTUALLY_FRAME" val="{&quot;height&quot;:207.1369291338583,&quot;left&quot;:50.01188976377953,&quot;top&quot;:171.02866141732284,&quot;width&quot;:844.8565354330709}"/>
</p:tagLst>
</file>

<file path=ppt/tags/tag7.xml><?xml version="1.0" encoding="utf-8"?>
<p:tagLst xmlns:p="http://schemas.openxmlformats.org/presentationml/2006/main">
  <p:tag name="KSO_WM_DIAGRAM_VIRTUALLY_FRAME" val="{&quot;height&quot;:207.1369291338583,&quot;left&quot;:50.01188976377953,&quot;top&quot;:171.02866141732284,&quot;width&quot;:844.8565354330709}"/>
</p:tagLst>
</file>

<file path=ppt/tags/tag8.xml><?xml version="1.0" encoding="utf-8"?>
<p:tagLst xmlns:p="http://schemas.openxmlformats.org/presentationml/2006/main">
  <p:tag name="KSO_WM_DIAGRAM_VIRTUALLY_FRAME" val="{&quot;height&quot;:207.1369291338583,&quot;left&quot;:50.01188976377953,&quot;top&quot;:171.02866141732284,&quot;width&quot;:844.8565354330709}"/>
</p:tagLst>
</file>

<file path=ppt/tags/tag9.xml><?xml version="1.0" encoding="utf-8"?>
<p:tagLst xmlns:p="http://schemas.openxmlformats.org/presentationml/2006/main">
  <p:tag name="KSO_WM_DIAGRAM_VIRTUALLY_FRAME" val="{&quot;height&quot;:207.1369291338583,&quot;left&quot;:50.01188976377953,&quot;top&quot;:171.02866141732284,&quot;width&quot;:844.8565354330709}"/>
</p:tagLst>
</file>

<file path=ppt/tags/tag10.xml><?xml version="1.0" encoding="utf-8"?>
<p:tagLst xmlns:p="http://schemas.openxmlformats.org/presentationml/2006/main">
  <p:tag name="KSO_WM_DIAGRAM_VIRTUALLY_FRAME" val="{&quot;height&quot;:207.1369291338583,&quot;left&quot;:50.01188976377953,&quot;top&quot;:171.02866141732284,&quot;width&quot;:844.8565354330709}"/>
</p:tagLst>
</file>

<file path=ppt/tags/tag11.xml><?xml version="1.0" encoding="utf-8"?>
<p:tagLst xmlns:p="http://schemas.openxmlformats.org/presentationml/2006/main">
  <p:tag name="KSO_WM_DIAGRAM_VIRTUALLY_FRAME" val="{&quot;height&quot;:207.1369291338583,&quot;left&quot;:50.01188976377953,&quot;top&quot;:171.02866141732284,&quot;width&quot;:844.8565354330709}"/>
</p:tagLst>
</file>

<file path=ppt/tags/tag12.xml><?xml version="1.0" encoding="utf-8"?>
<p:tagLst xmlns:p="http://schemas.openxmlformats.org/presentationml/2006/main">
  <p:tag name="KSO_WM_DIAGRAM_VIRTUALLY_FRAME" val="{&quot;height&quot;:207.1369291338583,&quot;left&quot;:50.01188976377953,&quot;top&quot;:171.02866141732284,&quot;width&quot;:844.8565354330709}"/>
</p:tagLst>
</file>

<file path=ppt/tags/tag13.xml><?xml version="1.0" encoding="utf-8"?>
<p:tagLst xmlns:p="http://schemas.openxmlformats.org/presentationml/2006/main">
  <p:tag name="KSO_WM_DIAGRAM_VIRTUALLY_FRAME" val="{&quot;height&quot;:207.1369291338583,&quot;left&quot;:50.01188976377953,&quot;top&quot;:171.02866141732284,&quot;width&quot;:844.8565354330709}"/>
</p:tagLst>
</file>

<file path=ppt/tags/tag14.xml><?xml version="1.0" encoding="utf-8"?>
<p:tagLst xmlns:p="http://schemas.openxmlformats.org/presentationml/2006/main">
  <p:tag name="KSO_WM_DIAGRAM_VIRTUALLY_FRAME" val="{&quot;height&quot;:207.1369291338583,&quot;left&quot;:50.01188976377953,&quot;top&quot;:171.02866141732284,&quot;width&quot;:844.8565354330709}"/>
</p:tagLst>
</file>

<file path=ppt/tags/tag15.xml><?xml version="1.0" encoding="utf-8"?>
<p:tagLst xmlns:p="http://schemas.openxmlformats.org/presentationml/2006/main">
  <p:tag name="KSO_WM_DIAGRAM_VIRTUALLY_FRAME" val="{&quot;height&quot;:207.1369291338583,&quot;left&quot;:50.01188976377953,&quot;top&quot;:171.02866141732284,&quot;width&quot;:844.8565354330709}"/>
</p:tagLst>
</file>

<file path=ppt/tags/tag16.xml><?xml version="1.0" encoding="utf-8"?>
<p:tagLst xmlns:p="http://schemas.openxmlformats.org/presentationml/2006/main">
  <p:tag name="KSO_WM_DIAGRAM_VIRTUALLY_FRAME" val="{&quot;height&quot;:207.1369291338583,&quot;left&quot;:50.01188976377953,&quot;top&quot;:171.02866141732284,&quot;width&quot;:844.8565354330709}"/>
</p:tagLst>
</file>

<file path=ppt/tags/tag17.xml><?xml version="1.0" encoding="utf-8"?>
<p:tagLst xmlns:p="http://schemas.openxmlformats.org/presentationml/2006/main">
  <p:tag name="KSO_WM_DIAGRAM_VIRTUALLY_FRAME" val="{&quot;height&quot;:207.1369291338583,&quot;left&quot;:50.01188976377953,&quot;top&quot;:171.02866141732284,&quot;width&quot;:844.8565354330709}"/>
</p:tagLst>
</file>

<file path=ppt/tags/tag18.xml><?xml version="1.0" encoding="utf-8"?>
<p:tagLst xmlns:p="http://schemas.openxmlformats.org/presentationml/2006/main">
  <p:tag name="KSO_WM_DIAGRAM_VIRTUALLY_FRAME" val="{&quot;height&quot;:380.3164566929134,&quot;left&quot;:417.00496062992124,&quot;top&quot;:108.37346456692913,&quot;width&quot;:425.8701574803149}"/>
</p:tagLst>
</file>

<file path=ppt/tags/tag19.xml><?xml version="1.0" encoding="utf-8"?>
<p:tagLst xmlns:p="http://schemas.openxmlformats.org/presentationml/2006/main">
  <p:tag name="KSO_WM_DIAGRAM_VIRTUALLY_FRAME" val="{&quot;height&quot;:380.3164566929134,&quot;left&quot;:417.00496062992124,&quot;top&quot;:108.37346456692913,&quot;width&quot;:425.8701574803149}"/>
</p:tagLst>
</file>

<file path=ppt/tags/tag20.xml><?xml version="1.0" encoding="utf-8"?>
<p:tagLst xmlns:p="http://schemas.openxmlformats.org/presentationml/2006/main">
  <p:tag name="KSO_WM_DIAGRAM_VIRTUALLY_FRAME" val="{&quot;height&quot;:380.3164566929134,&quot;left&quot;:417.00496062992124,&quot;top&quot;:108.37346456692913,&quot;width&quot;:425.8701574803149}"/>
</p:tagLst>
</file>

<file path=ppt/tags/tag21.xml><?xml version="1.0" encoding="utf-8"?>
<p:tagLst xmlns:p="http://schemas.openxmlformats.org/presentationml/2006/main">
  <p:tag name="KSO_WM_DIAGRAM_VIRTUALLY_FRAME" val="{&quot;height&quot;:380.3164566929134,&quot;left&quot;:417.00496062992124,&quot;top&quot;:108.37346456692913,&quot;width&quot;:425.8701574803149}"/>
</p:tagLst>
</file>

<file path=ppt/tags/tag22.xml><?xml version="1.0" encoding="utf-8"?>
<p:tagLst xmlns:p="http://schemas.openxmlformats.org/presentationml/2006/main">
  <p:tag name="KSO_WM_DIAGRAM_VIRTUALLY_FRAME" val="{&quot;height&quot;:380.3164566929134,&quot;left&quot;:417.00496062992124,&quot;top&quot;:108.37346456692913,&quot;width&quot;:425.8701574803149}"/>
</p:tagLst>
</file>

<file path=ppt/tags/tag23.xml><?xml version="1.0" encoding="utf-8"?>
<p:tagLst xmlns:p="http://schemas.openxmlformats.org/presentationml/2006/main">
  <p:tag name="KSO_WM_DIAGRAM_VIRTUALLY_FRAME" val="{&quot;height&quot;:380.3164566929134,&quot;left&quot;:417.00496062992124,&quot;top&quot;:108.37346456692913,&quot;width&quot;:425.8701574803149}"/>
</p:tagLst>
</file>

<file path=ppt/tags/tag24.xml><?xml version="1.0" encoding="utf-8"?>
<p:tagLst xmlns:p="http://schemas.openxmlformats.org/presentationml/2006/main">
  <p:tag name="KSO_WM_DIAGRAM_VIRTUALLY_FRAME" val="{&quot;height&quot;:380.3164566929134,&quot;left&quot;:417.00496062992124,&quot;top&quot;:108.37346456692913,&quot;width&quot;:425.8701574803149}"/>
</p:tagLst>
</file>

<file path=ppt/tags/tag25.xml><?xml version="1.0" encoding="utf-8"?>
<p:tagLst xmlns:p="http://schemas.openxmlformats.org/presentationml/2006/main">
  <p:tag name="KSO_WM_DIAGRAM_VIRTUALLY_FRAME" val="{&quot;height&quot;:380.3164566929134,&quot;left&quot;:417.00496062992124,&quot;top&quot;:108.37346456692913,&quot;width&quot;:425.8701574803149}"/>
</p:tagLst>
</file>

<file path=ppt/tags/tag26.xml><?xml version="1.0" encoding="utf-8"?>
<p:tagLst xmlns:p="http://schemas.openxmlformats.org/presentationml/2006/main">
  <p:tag name="KSO_WM_DIAGRAM_VIRTUALLY_FRAME" val="{&quot;height&quot;:380.3164566929134,&quot;left&quot;:417.00496062992124,&quot;top&quot;:108.37346456692913,&quot;width&quot;:425.8701574803149}"/>
</p:tagLst>
</file>

<file path=ppt/tags/tag27.xml><?xml version="1.0" encoding="utf-8"?>
<p:tagLst xmlns:p="http://schemas.openxmlformats.org/presentationml/2006/main">
  <p:tag name="ISPRING_RESOURCE_PATHS_HASH_PRESENTER" val="31579cb0f416b3fd3b69983085c12074da40d5cf"/>
  <p:tag name="commondata" val="eyJoZGlkIjoiMTQwZjNlNzQwMGE1YWNjNTM4MzRhMTNjNzk5MDQyOGIifQ==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自定义 2">
      <a:dk1>
        <a:sysClr val="windowText" lastClr="000000"/>
      </a:dk1>
      <a:lt1>
        <a:sysClr val="window" lastClr="FFFFFF"/>
      </a:lt1>
      <a:dk2>
        <a:srgbClr val="FFFFFF"/>
      </a:dk2>
      <a:lt2>
        <a:srgbClr val="FFFFFF"/>
      </a:lt2>
      <a:accent1>
        <a:srgbClr val="0E647C"/>
      </a:accent1>
      <a:accent2>
        <a:srgbClr val="2DB2A4"/>
      </a:accent2>
      <a:accent3>
        <a:srgbClr val="74AF47"/>
      </a:accent3>
      <a:accent4>
        <a:srgbClr val="755DA1"/>
      </a:accent4>
      <a:accent5>
        <a:srgbClr val="4BACC6"/>
      </a:accent5>
      <a:accent6>
        <a:srgbClr val="F87A08"/>
      </a:accent6>
      <a:hlink>
        <a:srgbClr val="FFFFFF"/>
      </a:hlink>
      <a:folHlink>
        <a:srgbClr val="FFFF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lIns="0" tIns="0" rIns="0" bIns="0" rtlCol="0">
        <a:spAutoFit/>
      </a:bodyPr>
      <a:lstStyle>
        <a:defPPr>
          <a:defRPr sz="1600" b="1" dirty="0" smtClean="0">
            <a:solidFill>
              <a:schemeClr val="accent6"/>
            </a:solidFill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1067</Words>
  <Application>WPS 演示</Application>
  <PresentationFormat>自定义</PresentationFormat>
  <Paragraphs>71</Paragraphs>
  <Slides>11</Slides>
  <Notes>30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11</vt:i4>
      </vt:variant>
    </vt:vector>
  </HeadingPairs>
  <TitlesOfParts>
    <vt:vector size="25" baseType="lpstr">
      <vt:lpstr>Arial</vt:lpstr>
      <vt:lpstr>宋体</vt:lpstr>
      <vt:lpstr>Wingdings</vt:lpstr>
      <vt:lpstr>微软雅黑</vt:lpstr>
      <vt:lpstr>Calibri</vt:lpstr>
      <vt:lpstr>造字工房劲黑（非商用）常规体</vt:lpstr>
      <vt:lpstr>Adobe Myungjo Std M</vt:lpstr>
      <vt:lpstr>★日文毛笔</vt:lpstr>
      <vt:lpstr>Segoe UI</vt:lpstr>
      <vt:lpstr>Arial Unicode MS</vt:lpstr>
      <vt:lpstr>Calibri Light</vt:lpstr>
      <vt:lpstr>第一PPT，www.1ppt.com</vt:lpstr>
      <vt:lpstr>1_Office 主题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创业融资</dc:title>
  <dc:creator>www.1ppt.com</dc:creator>
  <cp:keywords>第一PPT模板网：www.1ppt.com</cp:keywords>
  <cp:lastModifiedBy>Administrator</cp:lastModifiedBy>
  <cp:revision>101</cp:revision>
  <dcterms:created xsi:type="dcterms:W3CDTF">2015-09-23T05:29:00Z</dcterms:created>
  <dcterms:modified xsi:type="dcterms:W3CDTF">2024-10-29T05:52:45Z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B7F7949E93F2495ABC6B1C2B1AC5FE67_13</vt:lpwstr>
  </property>
  <property fmtid="{D5CDD505-2E9C-101B-9397-08002B2CF9AE}" pid="3" name="KSOProductBuildVer">
    <vt:lpwstr>2052-12.1.0.18608</vt:lpwstr>
  </property>
</Properties>
</file>