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716" r:id="rId1"/>
    <p:sldMasterId id="2147491753" r:id="rId2"/>
  </p:sldMasterIdLst>
  <p:notesMasterIdLst>
    <p:notesMasterId r:id="rId3"/>
  </p:notesMasterIdLst>
  <p:sldIdLst>
    <p:sldId id="4130" r:id="rId4"/>
    <p:sldId id="4135" r:id="rId5"/>
    <p:sldId id="4139" r:id="rId6"/>
    <p:sldId id="4142" r:id="rId7"/>
    <p:sldId id="4148" r:id="rId9"/>
    <p:sldId id="4151" r:id="rId10"/>
    <p:sldId id="4154" r:id="rId11"/>
    <p:sldId id="4157" r:id="rId12"/>
    <p:sldId id="4160" r:id="rId13"/>
    <p:sldId id="4163" r:id="rId14"/>
    <p:sldId id="4169" r:id="rId16"/>
    <p:sldId id="4172" r:id="rId17"/>
    <p:sldId id="4175" r:id="rId18"/>
    <p:sldId id="4178" r:id="rId19"/>
    <p:sldId id="4181" r:id="rId20"/>
    <p:sldId id="4184" r:id="rId21"/>
    <p:sldId id="4190" r:id="rId23"/>
    <p:sldId id="4193" r:id="rId24"/>
    <p:sldId id="4196" r:id="rId25"/>
    <p:sldId id="4199" r:id="rId26"/>
    <p:sldId id="4202" r:id="rId27"/>
    <p:sldId id="4205" r:id="rId28"/>
    <p:sldId id="4211" r:id="rId30"/>
    <p:sldId id="4214" r:id="rId31"/>
    <p:sldId id="4217" r:id="rId32"/>
    <p:sldId id="422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717" r:id="rId1"/>
    <p:sldLayoutId id="2147491718" r:id="rId2"/>
    <p:sldLayoutId id="2147491719" r:id="rId3"/>
    <p:sldLayoutId id="2147491720" r:id="rId4"/>
    <p:sldLayoutId id="2147491721" r:id="rId5"/>
    <p:sldLayoutId id="2147491722" r:id="rId6"/>
    <p:sldLayoutId id="2147491723" r:id="rId7"/>
    <p:sldLayoutId id="2147491724" r:id="rId8"/>
    <p:sldLayoutId id="2147491725" r:id="rId9"/>
    <p:sldLayoutId id="2147491726" r:id="rId10"/>
    <p:sldLayoutId id="21474917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754" r:id="rId1"/>
    <p:sldLayoutId id="2147491755" r:id="rId2"/>
    <p:sldLayoutId id="2147491756" r:id="rId3"/>
    <p:sldLayoutId id="2147491757" r:id="rId4"/>
    <p:sldLayoutId id="2147491758" r:id="rId5"/>
    <p:sldLayoutId id="2147491759" r:id="rId6"/>
    <p:sldLayoutId id="2147491760" r:id="rId7"/>
    <p:sldLayoutId id="2147491761" r:id="rId8"/>
    <p:sldLayoutId id="2147491762" r:id="rId9"/>
    <p:sldLayoutId id="2147491763" r:id="rId10"/>
    <p:sldLayoutId id="21474917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0.xml"/><Relationship Id="rId2" Type="http://schemas.openxmlformats.org/officeDocument/2006/relationships/tags" Target="../tags/tag731.xml"/><Relationship Id="rId3" Type="http://schemas.openxmlformats.org/officeDocument/2006/relationships/tags" Target="../tags/tag732.xml"/><Relationship Id="rId4" Type="http://schemas.openxmlformats.org/officeDocument/2006/relationships/tags" Target="../tags/tag733.xml"/><Relationship Id="rId5" Type="http://schemas.openxmlformats.org/officeDocument/2006/relationships/tags" Target="../tags/tag734.xml"/><Relationship Id="rId6" Type="http://schemas.openxmlformats.org/officeDocument/2006/relationships/tags" Target="../tags/tag735.xml"/><Relationship Id="rId7" Type="http://schemas.openxmlformats.org/officeDocument/2006/relationships/tags" Target="../tags/tag736.xml"/><Relationship Id="rId8" Type="http://schemas.openxmlformats.org/officeDocument/2006/relationships/tags" Target="../tags/tag737.xml"/><Relationship Id="rId9" Type="http://schemas.openxmlformats.org/officeDocument/2006/relationships/tags" Target="../tags/tag738.xml"/><Relationship Id="rId10" Type="http://schemas.openxmlformats.org/officeDocument/2006/relationships/tags" Target="../tags/tag739.xml"/><Relationship Id="rId11" Type="http://schemas.openxmlformats.org/officeDocument/2006/relationships/tags" Target="../tags/tag740.xml"/><Relationship Id="rId12" Type="http://schemas.openxmlformats.org/officeDocument/2006/relationships/tags" Target="../tags/tag74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tags" Target="../tags/tag746.xml"/><Relationship Id="rId6" Type="http://schemas.openxmlformats.org/officeDocument/2006/relationships/tags" Target="../tags/tag747.xml"/><Relationship Id="rId7" Type="http://schemas.openxmlformats.org/officeDocument/2006/relationships/tags" Target="../tags/tag748.xml"/><Relationship Id="rId8" Type="http://schemas.openxmlformats.org/officeDocument/2006/relationships/tags" Target="../tags/tag749.xml"/><Relationship Id="rId9" Type="http://schemas.openxmlformats.org/officeDocument/2006/relationships/tags" Target="../tags/tag750.xml"/><Relationship Id="rId10" Type="http://schemas.openxmlformats.org/officeDocument/2006/relationships/tags" Target="../tags/tag751.xml"/><Relationship Id="rId11" Type="http://schemas.openxmlformats.org/officeDocument/2006/relationships/tags" Target="../tags/tag752.xml"/><Relationship Id="rId12" Type="http://schemas.openxmlformats.org/officeDocument/2006/relationships/tags" Target="../tags/tag7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tags" Target="../tags/tag758.xml"/><Relationship Id="rId6" Type="http://schemas.openxmlformats.org/officeDocument/2006/relationships/tags" Target="../tags/tag759.xml"/><Relationship Id="rId7" Type="http://schemas.openxmlformats.org/officeDocument/2006/relationships/tags" Target="../tags/tag760.xml"/><Relationship Id="rId8" Type="http://schemas.openxmlformats.org/officeDocument/2006/relationships/tags" Target="../tags/tag761.xml"/><Relationship Id="rId9" Type="http://schemas.openxmlformats.org/officeDocument/2006/relationships/tags" Target="../tags/tag762.xml"/><Relationship Id="rId10" Type="http://schemas.openxmlformats.org/officeDocument/2006/relationships/tags" Target="../tags/tag763.xml"/><Relationship Id="rId11" Type="http://schemas.openxmlformats.org/officeDocument/2006/relationships/tags" Target="../tags/tag764.xml"/><Relationship Id="rId12" Type="http://schemas.openxmlformats.org/officeDocument/2006/relationships/tags" Target="../tags/tag7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tags" Target="../tags/tag778.xml"/><Relationship Id="rId14" Type="http://schemas.openxmlformats.org/officeDocument/2006/relationships/tags" Target="../tags/tag779.xml"/><Relationship Id="rId15" Type="http://schemas.openxmlformats.org/officeDocument/2006/relationships/tags" Target="../tags/tag780.xml"/><Relationship Id="rId16" Type="http://schemas.openxmlformats.org/officeDocument/2006/relationships/tags" Target="../tags/tag781.xml"/><Relationship Id="rId17" Type="http://schemas.openxmlformats.org/officeDocument/2006/relationships/tags" Target="../tags/tag782.xml"/><Relationship Id="rId18" Type="http://schemas.openxmlformats.org/officeDocument/2006/relationships/tags" Target="../tags/tag783.xml"/><Relationship Id="rId19" Type="http://schemas.openxmlformats.org/officeDocument/2006/relationships/tags" Target="../tags/tag784.xml"/><Relationship Id="rId20" Type="http://schemas.openxmlformats.org/officeDocument/2006/relationships/tags" Target="../tags/tag78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tags" Target="../tags/tag794.xml"/><Relationship Id="rId10" Type="http://schemas.openxmlformats.org/officeDocument/2006/relationships/tags" Target="../tags/tag795.xml"/><Relationship Id="rId11" Type="http://schemas.openxmlformats.org/officeDocument/2006/relationships/tags" Target="../tags/tag796.xml"/><Relationship Id="rId12" Type="http://schemas.openxmlformats.org/officeDocument/2006/relationships/tags" Target="../tags/tag79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tags" Target="../tags/tag813.xml"/><Relationship Id="rId14" Type="http://schemas.openxmlformats.org/officeDocument/2006/relationships/tags" Target="../tags/tag814.xml"/><Relationship Id="rId15" Type="http://schemas.openxmlformats.org/officeDocument/2006/relationships/tags" Target="../tags/tag815.xml"/><Relationship Id="rId16" Type="http://schemas.openxmlformats.org/officeDocument/2006/relationships/tags" Target="../tags/tag816.xml"/><Relationship Id="rId17" Type="http://schemas.openxmlformats.org/officeDocument/2006/relationships/tags" Target="../tags/tag817.xml"/><Relationship Id="rId18" Type="http://schemas.openxmlformats.org/officeDocument/2006/relationships/tags" Target="../tags/tag818.xml"/><Relationship Id="rId19" Type="http://schemas.openxmlformats.org/officeDocument/2006/relationships/tags" Target="../tags/tag819.xml"/><Relationship Id="rId20" Type="http://schemas.openxmlformats.org/officeDocument/2006/relationships/tags" Target="../tags/tag820.xml"/><Relationship Id="rId21" Type="http://schemas.openxmlformats.org/officeDocument/2006/relationships/tags" Target="../tags/tag821.xml"/><Relationship Id="rId22" Type="http://schemas.openxmlformats.org/officeDocument/2006/relationships/tags" Target="../tags/tag822.xml"/><Relationship Id="rId23" Type="http://schemas.openxmlformats.org/officeDocument/2006/relationships/tags" Target="../tags/tag823.xml"/><Relationship Id="rId24" Type="http://schemas.openxmlformats.org/officeDocument/2006/relationships/tags" Target="../tags/tag824.xml"/><Relationship Id="rId2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5.xml"/><Relationship Id="rId2" Type="http://schemas.openxmlformats.org/officeDocument/2006/relationships/tags" Target="../tags/tag826.xml"/><Relationship Id="rId3" Type="http://schemas.openxmlformats.org/officeDocument/2006/relationships/tags" Target="../tags/tag827.xml"/><Relationship Id="rId4" Type="http://schemas.openxmlformats.org/officeDocument/2006/relationships/tags" Target="../tags/tag82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tags" Target="../tags/tag841.xml"/><Relationship Id="rId14" Type="http://schemas.openxmlformats.org/officeDocument/2006/relationships/tags" Target="../tags/tag842.xml"/><Relationship Id="rId15" Type="http://schemas.openxmlformats.org/officeDocument/2006/relationships/tags" Target="../tags/tag843.xml"/><Relationship Id="rId16" Type="http://schemas.openxmlformats.org/officeDocument/2006/relationships/tags" Target="../tags/tag844.xml"/><Relationship Id="rId17" Type="http://schemas.openxmlformats.org/officeDocument/2006/relationships/tags" Target="../tags/tag845.xml"/><Relationship Id="rId18" Type="http://schemas.openxmlformats.org/officeDocument/2006/relationships/tags" Target="../tags/tag846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7.xml"/><Relationship Id="rId2" Type="http://schemas.openxmlformats.org/officeDocument/2006/relationships/tags" Target="../tags/tag848.xml"/><Relationship Id="rId3" Type="http://schemas.openxmlformats.org/officeDocument/2006/relationships/tags" Target="../tags/tag849.xml"/><Relationship Id="rId4" Type="http://schemas.openxmlformats.org/officeDocument/2006/relationships/tags" Target="../tags/tag850.xml"/><Relationship Id="rId5" Type="http://schemas.openxmlformats.org/officeDocument/2006/relationships/tags" Target="../tags/tag851.xml"/><Relationship Id="rId6" Type="http://schemas.openxmlformats.org/officeDocument/2006/relationships/tags" Target="../tags/tag852.xml"/><Relationship Id="rId7" Type="http://schemas.openxmlformats.org/officeDocument/2006/relationships/tags" Target="../tags/tag853.xml"/><Relationship Id="rId8" Type="http://schemas.openxmlformats.org/officeDocument/2006/relationships/tags" Target="../tags/tag85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58.xml"/><Relationship Id="rId2" Type="http://schemas.openxmlformats.org/officeDocument/2006/relationships/tags" Target="../tags/tag859.xml"/><Relationship Id="rId3" Type="http://schemas.openxmlformats.org/officeDocument/2006/relationships/tags" Target="../tags/tag860.xml"/><Relationship Id="rId4" Type="http://schemas.openxmlformats.org/officeDocument/2006/relationships/tags" Target="../tags/tag86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tags" Target="../tags/tag865.xml"/><Relationship Id="rId5" Type="http://schemas.openxmlformats.org/officeDocument/2006/relationships/tags" Target="../tags/tag866.xml"/><Relationship Id="rId6" Type="http://schemas.openxmlformats.org/officeDocument/2006/relationships/tags" Target="../tags/tag867.xml"/><Relationship Id="rId7" Type="http://schemas.openxmlformats.org/officeDocument/2006/relationships/tags" Target="../tags/tag868.xml"/><Relationship Id="rId8" Type="http://schemas.openxmlformats.org/officeDocument/2006/relationships/tags" Target="../tags/tag869.xml"/><Relationship Id="rId9" Type="http://schemas.openxmlformats.org/officeDocument/2006/relationships/tags" Target="../tags/tag870.xml"/><Relationship Id="rId10" Type="http://schemas.openxmlformats.org/officeDocument/2006/relationships/tags" Target="../tags/tag871.xml"/><Relationship Id="rId11" Type="http://schemas.openxmlformats.org/officeDocument/2006/relationships/tags" Target="../tags/tag872.xml"/><Relationship Id="rId12" Type="http://schemas.openxmlformats.org/officeDocument/2006/relationships/tags" Target="../tags/tag873.xml"/><Relationship Id="rId13" Type="http://schemas.openxmlformats.org/officeDocument/2006/relationships/tags" Target="../tags/tag874.xml"/><Relationship Id="rId14" Type="http://schemas.openxmlformats.org/officeDocument/2006/relationships/tags" Target="../tags/tag875.xml"/><Relationship Id="rId15" Type="http://schemas.openxmlformats.org/officeDocument/2006/relationships/tags" Target="../tags/tag876.xml"/><Relationship Id="rId16" Type="http://schemas.openxmlformats.org/officeDocument/2006/relationships/tags" Target="../tags/tag877.xml"/><Relationship Id="rId17" Type="http://schemas.openxmlformats.org/officeDocument/2006/relationships/tags" Target="../tags/tag878.xml"/><Relationship Id="rId18" Type="http://schemas.openxmlformats.org/officeDocument/2006/relationships/tags" Target="../tags/tag879.xml"/><Relationship Id="rId19" Type="http://schemas.openxmlformats.org/officeDocument/2006/relationships/tags" Target="../tags/tag880.xml"/><Relationship Id="rId2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tags" Target="../tags/tag884.xml"/><Relationship Id="rId5" Type="http://schemas.openxmlformats.org/officeDocument/2006/relationships/tags" Target="../tags/tag885.xml"/><Relationship Id="rId6" Type="http://schemas.openxmlformats.org/officeDocument/2006/relationships/tags" Target="../tags/tag886.xml"/><Relationship Id="rId7" Type="http://schemas.openxmlformats.org/officeDocument/2006/relationships/tags" Target="../tags/tag887.xml"/><Relationship Id="rId8" Type="http://schemas.openxmlformats.org/officeDocument/2006/relationships/tags" Target="../tags/tag888.xml"/><Relationship Id="rId9" Type="http://schemas.openxmlformats.org/officeDocument/2006/relationships/tags" Target="../tags/tag889.xml"/><Relationship Id="rId10" Type="http://schemas.openxmlformats.org/officeDocument/2006/relationships/tags" Target="../tags/tag890.xml"/><Relationship Id="rId11" Type="http://schemas.openxmlformats.org/officeDocument/2006/relationships/tags" Target="../tags/tag891.xml"/><Relationship Id="rId12" Type="http://schemas.openxmlformats.org/officeDocument/2006/relationships/tags" Target="../tags/tag892.xml"/><Relationship Id="rId13" Type="http://schemas.openxmlformats.org/officeDocument/2006/relationships/tags" Target="../tags/tag893.xml"/><Relationship Id="rId14" Type="http://schemas.openxmlformats.org/officeDocument/2006/relationships/tags" Target="../tags/tag894.xml"/><Relationship Id="rId15" Type="http://schemas.openxmlformats.org/officeDocument/2006/relationships/tags" Target="../tags/tag895.xml"/><Relationship Id="rId16" Type="http://schemas.openxmlformats.org/officeDocument/2006/relationships/tags" Target="../tags/tag896.xml"/><Relationship Id="rId17" Type="http://schemas.openxmlformats.org/officeDocument/2006/relationships/tags" Target="../tags/tag897.xml"/><Relationship Id="rId18" Type="http://schemas.openxmlformats.org/officeDocument/2006/relationships/tags" Target="../tags/tag898.xml"/><Relationship Id="rId19" Type="http://schemas.openxmlformats.org/officeDocument/2006/relationships/tags" Target="../tags/tag899.xml"/><Relationship Id="rId20" Type="http://schemas.openxmlformats.org/officeDocument/2006/relationships/tags" Target="../tags/tag90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tags" Target="../tags/tag904.xml"/><Relationship Id="rId5" Type="http://schemas.openxmlformats.org/officeDocument/2006/relationships/tags" Target="../tags/tag905.xml"/><Relationship Id="rId6" Type="http://schemas.openxmlformats.org/officeDocument/2006/relationships/tags" Target="../tags/tag906.xml"/><Relationship Id="rId7" Type="http://schemas.openxmlformats.org/officeDocument/2006/relationships/tags" Target="../tags/tag907.xml"/><Relationship Id="rId8" Type="http://schemas.openxmlformats.org/officeDocument/2006/relationships/tags" Target="../tags/tag908.xml"/><Relationship Id="rId9" Type="http://schemas.openxmlformats.org/officeDocument/2006/relationships/tags" Target="../tags/tag909.xml"/><Relationship Id="rId10" Type="http://schemas.openxmlformats.org/officeDocument/2006/relationships/tags" Target="../tags/tag910.xml"/><Relationship Id="rId11" Type="http://schemas.openxmlformats.org/officeDocument/2006/relationships/tags" Target="../tags/tag911.xml"/><Relationship Id="rId12" Type="http://schemas.openxmlformats.org/officeDocument/2006/relationships/tags" Target="../tags/tag9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3.xml"/><Relationship Id="rId2" Type="http://schemas.openxmlformats.org/officeDocument/2006/relationships/tags" Target="../tags/tag914.xml"/><Relationship Id="rId3" Type="http://schemas.openxmlformats.org/officeDocument/2006/relationships/tags" Target="../tags/tag915.xml"/><Relationship Id="rId4" Type="http://schemas.openxmlformats.org/officeDocument/2006/relationships/tags" Target="../tags/tag916.xml"/><Relationship Id="rId5" Type="http://schemas.openxmlformats.org/officeDocument/2006/relationships/tags" Target="../tags/tag917.xml"/><Relationship Id="rId6" Type="http://schemas.openxmlformats.org/officeDocument/2006/relationships/tags" Target="../tags/tag918.xml"/><Relationship Id="rId7" Type="http://schemas.openxmlformats.org/officeDocument/2006/relationships/tags" Target="../tags/tag919.xml"/><Relationship Id="rId8" Type="http://schemas.openxmlformats.org/officeDocument/2006/relationships/tags" Target="../tags/tag920.xml"/><Relationship Id="rId9" Type="http://schemas.openxmlformats.org/officeDocument/2006/relationships/tags" Target="../tags/tag921.xml"/><Relationship Id="rId10" Type="http://schemas.openxmlformats.org/officeDocument/2006/relationships/tags" Target="../tags/tag922.xml"/><Relationship Id="rId11" Type="http://schemas.openxmlformats.org/officeDocument/2006/relationships/tags" Target="../tags/tag923.xml"/><Relationship Id="rId12" Type="http://schemas.openxmlformats.org/officeDocument/2006/relationships/tags" Target="../tags/tag924.xml"/><Relationship Id="rId13" Type="http://schemas.openxmlformats.org/officeDocument/2006/relationships/tags" Target="../tags/tag925.xml"/><Relationship Id="rId14" Type="http://schemas.openxmlformats.org/officeDocument/2006/relationships/tags" Target="../tags/tag926.xml"/><Relationship Id="rId15" Type="http://schemas.openxmlformats.org/officeDocument/2006/relationships/tags" Target="../tags/tag927.xml"/><Relationship Id="rId16" Type="http://schemas.openxmlformats.org/officeDocument/2006/relationships/tags" Target="../tags/tag928.xml"/><Relationship Id="rId17" Type="http://schemas.openxmlformats.org/officeDocument/2006/relationships/tags" Target="../tags/tag929.xml"/><Relationship Id="rId18" Type="http://schemas.openxmlformats.org/officeDocument/2006/relationships/tags" Target="../tags/tag930.xml"/><Relationship Id="rId19" Type="http://schemas.openxmlformats.org/officeDocument/2006/relationships/tags" Target="../tags/tag931.xml"/><Relationship Id="rId20" Type="http://schemas.openxmlformats.org/officeDocument/2006/relationships/tags" Target="../tags/tag93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6.xml"/><Relationship Id="rId2" Type="http://schemas.openxmlformats.org/officeDocument/2006/relationships/tags" Target="../tags/tag937.xml"/><Relationship Id="rId3" Type="http://schemas.openxmlformats.org/officeDocument/2006/relationships/tags" Target="../tags/tag938.xml"/><Relationship Id="rId4" Type="http://schemas.openxmlformats.org/officeDocument/2006/relationships/tags" Target="../tags/tag939.xml"/><Relationship Id="rId5" Type="http://schemas.openxmlformats.org/officeDocument/2006/relationships/tags" Target="../tags/tag940.xml"/><Relationship Id="rId6" Type="http://schemas.openxmlformats.org/officeDocument/2006/relationships/tags" Target="../tags/tag941.xml"/><Relationship Id="rId7" Type="http://schemas.openxmlformats.org/officeDocument/2006/relationships/tags" Target="../tags/tag942.xml"/><Relationship Id="rId8" Type="http://schemas.openxmlformats.org/officeDocument/2006/relationships/tags" Target="../tags/tag943.xml"/><Relationship Id="rId9" Type="http://schemas.openxmlformats.org/officeDocument/2006/relationships/tags" Target="../tags/tag944.xml"/><Relationship Id="rId10" Type="http://schemas.openxmlformats.org/officeDocument/2006/relationships/tags" Target="../tags/tag945.xml"/><Relationship Id="rId11" Type="http://schemas.openxmlformats.org/officeDocument/2006/relationships/tags" Target="../tags/tag946.xml"/><Relationship Id="rId12" Type="http://schemas.openxmlformats.org/officeDocument/2006/relationships/tags" Target="../tags/tag9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tags" Target="../tags/tag952.xml"/><Relationship Id="rId6" Type="http://schemas.openxmlformats.org/officeDocument/2006/relationships/tags" Target="../tags/tag953.xml"/><Relationship Id="rId7" Type="http://schemas.openxmlformats.org/officeDocument/2006/relationships/tags" Target="../tags/tag954.xml"/><Relationship Id="rId8" Type="http://schemas.openxmlformats.org/officeDocument/2006/relationships/tags" Target="../tags/tag955.xml"/><Relationship Id="rId9" Type="http://schemas.openxmlformats.org/officeDocument/2006/relationships/tags" Target="../tags/tag956.xml"/><Relationship Id="rId10" Type="http://schemas.openxmlformats.org/officeDocument/2006/relationships/tags" Target="../tags/tag957.xml"/><Relationship Id="rId11" Type="http://schemas.openxmlformats.org/officeDocument/2006/relationships/tags" Target="../tags/tag958.xml"/><Relationship Id="rId12" Type="http://schemas.openxmlformats.org/officeDocument/2006/relationships/tags" Target="../tags/tag95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60.xml"/><Relationship Id="rId2" Type="http://schemas.openxmlformats.org/officeDocument/2006/relationships/tags" Target="../tags/tag961.xml"/><Relationship Id="rId3" Type="http://schemas.openxmlformats.org/officeDocument/2006/relationships/tags" Target="../tags/tag962.xml"/><Relationship Id="rId4" Type="http://schemas.openxmlformats.org/officeDocument/2006/relationships/tags" Target="../tags/tag963.xml"/><Relationship Id="rId5" Type="http://schemas.openxmlformats.org/officeDocument/2006/relationships/tags" Target="../tags/tag964.xml"/><Relationship Id="rId6" Type="http://schemas.openxmlformats.org/officeDocument/2006/relationships/tags" Target="../tags/tag965.xml"/><Relationship Id="rId7" Type="http://schemas.openxmlformats.org/officeDocument/2006/relationships/tags" Target="../tags/tag966.xml"/><Relationship Id="rId8" Type="http://schemas.openxmlformats.org/officeDocument/2006/relationships/tags" Target="../tags/tag96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8.xml"/><Relationship Id="rId2" Type="http://schemas.openxmlformats.org/officeDocument/2006/relationships/tags" Target="../tags/tag969.xml"/><Relationship Id="rId3" Type="http://schemas.openxmlformats.org/officeDocument/2006/relationships/tags" Target="../tags/tag9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项目管理的关键成功因素分析与应对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项目管理的关键成功因素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应对策略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应对挑战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总结经验教训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项目管理的关键成功因素</a:t>
            </a:r>
            <a:endParaRPr altLang="en-US" lang="zh-CN"/>
          </a:p>
        </p:txBody>
      </p:sp>
      <p:sp>
        <p:nvSpPr>
          <p:cNvPr id="105100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明确项目目标</a:t>
            </a:r>
            <a:endParaRPr altLang="en-US" lang="zh-CN"/>
          </a:p>
        </p:txBody>
      </p:sp>
      <p:sp>
        <p:nvSpPr>
          <p:cNvPr id="10517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定义项目范围和目标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7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制定详细的项目计划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7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确保项目团队成员明确了解项目目标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7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定期评估项目进展，确保与目标保持一致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制定详细计划</a:t>
            </a:r>
            <a:endParaRPr altLang="en-US" lang="zh-CN"/>
          </a:p>
        </p:txBody>
      </p:sp>
      <p:sp>
        <p:nvSpPr>
          <p:cNvPr id="10520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沟通与协调：在项目计划制定过程中，与项目团队成员保持密切沟通，确保计划符合实际需求，并协调各方面资源，确保项目的顺利进行。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监控与调整：在项目执行过程中，密切监控项目进展情况，及时发现并解决问题，根据实际情况对项目计划进行调整，以确保项目的成功完成。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明确项目目标：在项目开始之前，制定详细的项目目标，确保所有成员对项目的要求和期望有清晰的认识。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制定项目计划：根据项目目标，制定详细的项目计划，包括时间表、资源分配、任务分配等，以确保项目按计划顺利进行。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有效沟通与协调</a:t>
            </a:r>
            <a:endParaRPr altLang="en-US" lang="zh-CN"/>
          </a:p>
        </p:txBody>
      </p:sp>
      <p:sp>
        <p:nvSpPr>
          <p:cNvPr id="10523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沟通的重要性：确保项目信息的准确传递和有效沟通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沟通方式：采用多种沟通方式，如会议、邮件、电话等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协调作用：协调项目团队成员之间的合作，确保项目顺利进行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沟通与协调的挑战及应对策略：识别并解决沟通与协调中的障碍和挑战，提高项目成功率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合理分配资源</a:t>
            </a:r>
            <a:endParaRPr altLang="en-US" lang="zh-CN"/>
          </a:p>
        </p:txBody>
      </p:sp>
      <p:sp>
        <p:nvSpPr>
          <p:cNvPr id="10526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人力、物力、财力等资源的合理分配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避免资源浪费和短缺，确保项目的顺利进行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6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合理调整资源分配，应对项目变化和风险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根据项目需求和进度计划，确保资源的有效利用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监控与评估进度</a:t>
            </a:r>
            <a:endParaRPr altLang="en-US" lang="zh-CN"/>
          </a:p>
        </p:txBody>
      </p:sp>
      <p:sp>
        <p:nvSpPr>
          <p:cNvPr id="10530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监控项目进度的方法：通过制定详细的项目计划、进度表和里程碑，以及定期的进度评估会议，确保项目按计划进行。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评估项目进度的工具：使用项目管理软件、甘特图、看板等工具，实时跟踪项目进度，及时发现并解决问题。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监控与评估进度的意义：及时发现项目进度中的问题，采取有效措施进行调整和优化，确保项目按时完成。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监控与评估进度的注意事项：保持与项目团队的密切沟通，及时反馈进度信息，确保项目团队成员了解项目进展情况。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应对策略</a:t>
            </a:r>
            <a:endParaRPr altLang="en-US" lang="zh-CN"/>
          </a:p>
        </p:txBody>
      </p:sp>
      <p:sp>
        <p:nvSpPr>
          <p:cNvPr id="10533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制定明确的项目目标，确保所有成员理解并达成共识</a:t>
            </a:r>
            <a:endParaRPr altLang="en-US" lang="zh-CN"/>
          </a:p>
        </p:txBody>
      </p:sp>
      <p:sp>
        <p:nvSpPr>
          <p:cNvPr id="1054050" name="梯形 7"/>
          <p:cNvSpPr/>
          <p:nvPr>
            <p:custDataLst>
              <p:tags r:id="rId1"/>
            </p:custDataLst>
          </p:nvPr>
        </p:nvSpPr>
        <p:spPr>
          <a:xfrm flipV="1">
            <a:off x="608400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4052" name="任意多边形: 形状 9"/>
          <p:cNvSpPr/>
          <p:nvPr>
            <p:custDataLst>
              <p:tags r:id="rId2"/>
            </p:custDataLst>
          </p:nvPr>
        </p:nvSpPr>
        <p:spPr>
          <a:xfrm>
            <a:off x="664343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4054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056" name="正文"/>
          <p:cNvSpPr txBox="1"/>
          <p:nvPr>
            <p:custDataLst>
              <p:tags r:id="rId4"/>
            </p:custDataLst>
          </p:nvPr>
        </p:nvSpPr>
        <p:spPr>
          <a:xfrm>
            <a:off x="664343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明确项目目标：在项目开始之前，制定明确、具体的项目目标，确保所有成员对项目的期望和目标有清晰的认识。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058" name="梯形 40"/>
          <p:cNvSpPr/>
          <p:nvPr>
            <p:custDataLst>
              <p:tags r:id="rId5"/>
            </p:custDataLst>
          </p:nvPr>
        </p:nvSpPr>
        <p:spPr>
          <a:xfrm flipV="1">
            <a:off x="2460227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4060" name="任意多边形: 形状 41"/>
          <p:cNvSpPr/>
          <p:nvPr>
            <p:custDataLst>
              <p:tags r:id="rId6"/>
            </p:custDataLst>
          </p:nvPr>
        </p:nvSpPr>
        <p:spPr>
          <a:xfrm>
            <a:off x="2516170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4062" name="矩形: 圆顶角 42"/>
          <p:cNvSpPr/>
          <p:nvPr>
            <p:custDataLst>
              <p:tags r:id="rId7"/>
            </p:custDataLst>
          </p:nvPr>
        </p:nvSpPr>
        <p:spPr>
          <a:xfrm flipH="1">
            <a:off x="2460227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064" name="正文"/>
          <p:cNvSpPr txBox="1"/>
          <p:nvPr>
            <p:custDataLst>
              <p:tags r:id="rId8"/>
            </p:custDataLst>
          </p:nvPr>
        </p:nvSpPr>
        <p:spPr>
          <a:xfrm>
            <a:off x="2516170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沟通与理解：通过有效的沟通，确保所有成员理解项目目标，并达成共识。这包括定期的项目会议、团队讨论和培训等。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066" name="梯形 46"/>
          <p:cNvSpPr/>
          <p:nvPr>
            <p:custDataLst>
              <p:tags r:id="rId9"/>
            </p:custDataLst>
          </p:nvPr>
        </p:nvSpPr>
        <p:spPr>
          <a:xfrm flipV="1">
            <a:off x="4312055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4068" name="任意多边形: 形状 47"/>
          <p:cNvSpPr/>
          <p:nvPr>
            <p:custDataLst>
              <p:tags r:id="rId10"/>
            </p:custDataLst>
          </p:nvPr>
        </p:nvSpPr>
        <p:spPr>
          <a:xfrm>
            <a:off x="4367997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4070" name="矩形: 圆顶角 48"/>
          <p:cNvSpPr/>
          <p:nvPr>
            <p:custDataLst>
              <p:tags r:id="rId11"/>
            </p:custDataLst>
          </p:nvPr>
        </p:nvSpPr>
        <p:spPr>
          <a:xfrm flipH="1">
            <a:off x="4312055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072" name="正文"/>
          <p:cNvSpPr txBox="1"/>
          <p:nvPr>
            <p:custDataLst>
              <p:tags r:id="rId12"/>
            </p:custDataLst>
          </p:nvPr>
        </p:nvSpPr>
        <p:spPr>
          <a:xfrm>
            <a:off x="4367997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制定计划：根据项目目标，制定详细的项目计划，包括时间表、资源分配和任务分配等。这有助于确保项目按计划进行，并减少延误和风险。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074" name="梯形 52"/>
          <p:cNvSpPr/>
          <p:nvPr>
            <p:custDataLst>
              <p:tags r:id="rId13"/>
            </p:custDataLst>
          </p:nvPr>
        </p:nvSpPr>
        <p:spPr>
          <a:xfrm flipV="1">
            <a:off x="6163882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4076" name="任意多边形: 形状 53"/>
          <p:cNvSpPr/>
          <p:nvPr>
            <p:custDataLst>
              <p:tags r:id="rId14"/>
            </p:custDataLst>
          </p:nvPr>
        </p:nvSpPr>
        <p:spPr>
          <a:xfrm>
            <a:off x="6219825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4078" name="矩形: 圆顶角 54"/>
          <p:cNvSpPr/>
          <p:nvPr>
            <p:custDataLst>
              <p:tags r:id="rId15"/>
            </p:custDataLst>
          </p:nvPr>
        </p:nvSpPr>
        <p:spPr>
          <a:xfrm flipH="1">
            <a:off x="6163882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080" name="正文"/>
          <p:cNvSpPr txBox="1"/>
          <p:nvPr>
            <p:custDataLst>
              <p:tags r:id="rId16"/>
            </p:custDataLst>
          </p:nvPr>
        </p:nvSpPr>
        <p:spPr>
          <a:xfrm>
            <a:off x="6219825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监控与调整：在项目执行过程中，密切监控项目进展，及时发现并解决问题。根据项目实际情况，灵活调整项目计划和目标，确保项目顺利进行。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082" name="梯形 36"/>
          <p:cNvSpPr/>
          <p:nvPr>
            <p:custDataLst>
              <p:tags r:id="rId17"/>
            </p:custDataLst>
          </p:nvPr>
        </p:nvSpPr>
        <p:spPr>
          <a:xfrm flipV="1">
            <a:off x="8015709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4084" name="任意多边形: 形状 37"/>
          <p:cNvSpPr/>
          <p:nvPr>
            <p:custDataLst>
              <p:tags r:id="rId18"/>
            </p:custDataLst>
          </p:nvPr>
        </p:nvSpPr>
        <p:spPr>
          <a:xfrm>
            <a:off x="8071652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4086" name="矩形: 圆顶角 43"/>
          <p:cNvSpPr/>
          <p:nvPr>
            <p:custDataLst>
              <p:tags r:id="rId19"/>
            </p:custDataLst>
          </p:nvPr>
        </p:nvSpPr>
        <p:spPr>
          <a:xfrm flipH="1">
            <a:off x="8015709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088" name="正文"/>
          <p:cNvSpPr txBox="1"/>
          <p:nvPr>
            <p:custDataLst>
              <p:tags r:id="rId20"/>
            </p:custDataLst>
          </p:nvPr>
        </p:nvSpPr>
        <p:spPr>
          <a:xfrm>
            <a:off x="8072288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激励与奖励：通过激励和奖励机制，激发团队成员的积极性和创造力，提高项目执行效率和质量。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090" name="梯形 57"/>
          <p:cNvSpPr/>
          <p:nvPr>
            <p:custDataLst>
              <p:tags r:id="rId21"/>
            </p:custDataLst>
          </p:nvPr>
        </p:nvSpPr>
        <p:spPr>
          <a:xfrm flipV="1">
            <a:off x="9867537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4092" name="任意多边形: 形状 58"/>
          <p:cNvSpPr/>
          <p:nvPr>
            <p:custDataLst>
              <p:tags r:id="rId22"/>
            </p:custDataLst>
          </p:nvPr>
        </p:nvSpPr>
        <p:spPr>
          <a:xfrm>
            <a:off x="9923479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4094" name="矩形: 圆顶角 59"/>
          <p:cNvSpPr/>
          <p:nvPr>
            <p:custDataLst>
              <p:tags r:id="rId23"/>
            </p:custDataLst>
          </p:nvPr>
        </p:nvSpPr>
        <p:spPr>
          <a:xfrm flipH="1">
            <a:off x="9867537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096" name="正文"/>
          <p:cNvSpPr txBox="1"/>
          <p:nvPr>
            <p:custDataLst>
              <p:tags r:id="rId24"/>
            </p:custDataLst>
          </p:nvPr>
        </p:nvSpPr>
        <p:spPr>
          <a:xfrm>
            <a:off x="9924115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7143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总结与反馈：在项目结束后，及时总结经验教训，分析项目成功或失败的原因，为今后的项目提供参考和改进方向。同时，收集团队成员的反馈意见，持续改进项目管理方法和流程。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82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94444" lnSpcReduction="20000"/>
          </a:bodyPr>
          <a:p>
            <a:r>
              <a:rPr altLang="en-US" lang="zh-CN"/>
              <a:t>明确项目目标：在制定项目计划之前，需要明确项目的目标、范围和预期成果。</a:t>
            </a:r>
            <a:endParaRPr altLang="en-US" lang="zh-CN"/>
          </a:p>
          <a:p>
            <a:r>
              <a:rPr altLang="en-US" lang="zh-CN"/>
              <a:t>制定时间表：根据项目目标和范围，制定详细的时间表，包括各个阶段的任务、时间节点和负责人。</a:t>
            </a:r>
            <a:endParaRPr altLang="en-US" lang="zh-CN"/>
          </a:p>
          <a:p>
            <a:r>
              <a:rPr altLang="en-US" lang="zh-CN"/>
              <a:t>制定预算：根据项目需求和时间表，制定详细的预算，包括人力、物力、财力等方面的需求。</a:t>
            </a:r>
            <a:endParaRPr altLang="en-US" lang="zh-CN"/>
          </a:p>
          <a:p>
            <a:r>
              <a:rPr altLang="en-US" lang="zh-CN"/>
              <a:t>确定资源需求：根据项目需求和预算，确定所需的资源，包括人员、设备、材料等方面的需求。</a:t>
            </a:r>
            <a:endParaRPr altLang="en-US" lang="zh-CN"/>
          </a:p>
          <a:p>
            <a:r>
              <a:rPr altLang="en-US" lang="zh-CN"/>
              <a:t>制定风险管理计划：针对可能出现的风险和问题，制定相应的风险管理计划，包括风险识别、评估、应对和监控等方面的措施。</a:t>
            </a:r>
            <a:endParaRPr altLang="en-US" lang="zh-CN"/>
          </a:p>
          <a:p>
            <a:r>
              <a:rPr altLang="en-US" lang="zh-CN"/>
              <a:t>制定沟通计划：明确项目团队成员之间的沟通方式和频率，确保信息的及时传递和共享。</a:t>
            </a:r>
            <a:endParaRPr altLang="en-US" lang="zh-CN"/>
          </a:p>
          <a:p>
            <a:r>
              <a:rPr altLang="en-US" lang="zh-CN"/>
              <a:t>制定变更管理计划：针对可能出现的变更需求，制定相应的变更管理计划，包括变更申请、评估、批准和实施等方面的流程。</a:t>
            </a:r>
            <a:endParaRPr altLang="en-US" lang="zh-CN"/>
          </a:p>
          <a:p>
            <a:r>
              <a:rPr altLang="en-US" lang="zh-CN"/>
              <a:t>制定验收计划：根据项目目标和范围，制定详细的验收计划，包括验收标准、验收流程和验收时间等方面的内容。</a:t>
            </a:r>
            <a:endParaRPr altLang="en-US" lang="zh-CN"/>
          </a:p>
        </p:txBody>
      </p:sp>
      <p:sp>
        <p:nvSpPr>
          <p:cNvPr id="1054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制定详细的项目计划，包括时间表、预算和资源需求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加强团队成员之间的沟通与协调，确保信息畅通无阻</a:t>
            </a:r>
            <a:endParaRPr altLang="en-US" lang="zh-CN"/>
          </a:p>
        </p:txBody>
      </p:sp>
      <p:sp>
        <p:nvSpPr>
          <p:cNvPr id="10546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建立有效的沟通机制：制定明确的沟通计划，包括定期会议、报告和讨论，以确保团队成员之间的信息交流。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促进团队协作：鼓励团队成员之间的合作，共同解决问题，提高工作效率。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建立信任：建立团队成员之间的信任关系，避免信息泄露和误解。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及时反馈：及时反馈项目进展情况，让团队成员了解项目状态，以便做出相应的调整和决策。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根据项目需求合理分配资源，确保项目顺利进行</a:t>
            </a:r>
            <a:endParaRPr altLang="en-US" lang="zh-CN"/>
          </a:p>
        </p:txBody>
      </p:sp>
      <p:sp>
        <p:nvSpPr>
          <p:cNvPr id="1054966" name="矩形 15"/>
          <p:cNvSpPr/>
          <p:nvPr>
            <p:custDataLst>
              <p:tags r:id="rId1"/>
            </p:custDataLst>
          </p:nvPr>
        </p:nvSpPr>
        <p:spPr>
          <a:xfrm>
            <a:off x="3033612" y="155164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明确项目需求和目标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68" name="任意多边形 17"/>
          <p:cNvSpPr/>
          <p:nvPr>
            <p:custDataLst>
              <p:tags r:id="rId2"/>
            </p:custDataLst>
          </p:nvPr>
        </p:nvSpPr>
        <p:spPr>
          <a:xfrm flipV="1">
            <a:off x="2968287" y="14904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70" name="任意多边形 18"/>
          <p:cNvSpPr/>
          <p:nvPr>
            <p:custDataLst>
              <p:tags r:id="rId3"/>
            </p:custDataLst>
          </p:nvPr>
        </p:nvSpPr>
        <p:spPr>
          <a:xfrm flipH="1">
            <a:off x="8123519" y="18353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72" name="矩形 27"/>
          <p:cNvSpPr/>
          <p:nvPr>
            <p:custDataLst>
              <p:tags r:id="rId4"/>
            </p:custDataLst>
          </p:nvPr>
        </p:nvSpPr>
        <p:spPr>
          <a:xfrm>
            <a:off x="3033612" y="239338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评估现有资源和能力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74" name="任意多边形 29"/>
          <p:cNvSpPr/>
          <p:nvPr>
            <p:custDataLst>
              <p:tags r:id="rId5"/>
            </p:custDataLst>
          </p:nvPr>
        </p:nvSpPr>
        <p:spPr>
          <a:xfrm flipV="1">
            <a:off x="2968287" y="233214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76" name="任意多边形 30"/>
          <p:cNvSpPr/>
          <p:nvPr>
            <p:custDataLst>
              <p:tags r:id="rId6"/>
            </p:custDataLst>
          </p:nvPr>
        </p:nvSpPr>
        <p:spPr>
          <a:xfrm flipH="1">
            <a:off x="8123519" y="267713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78" name="矩形 5"/>
          <p:cNvSpPr/>
          <p:nvPr>
            <p:custDataLst>
              <p:tags r:id="rId7"/>
            </p:custDataLst>
          </p:nvPr>
        </p:nvSpPr>
        <p:spPr>
          <a:xfrm>
            <a:off x="3033612" y="323512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制定详细的资源分配计划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80" name="任意多边形 7"/>
          <p:cNvSpPr/>
          <p:nvPr>
            <p:custDataLst>
              <p:tags r:id="rId8"/>
            </p:custDataLst>
          </p:nvPr>
        </p:nvSpPr>
        <p:spPr>
          <a:xfrm flipV="1">
            <a:off x="2968287" y="317388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82" name="任意多边形 8"/>
          <p:cNvSpPr/>
          <p:nvPr>
            <p:custDataLst>
              <p:tags r:id="rId9"/>
            </p:custDataLst>
          </p:nvPr>
        </p:nvSpPr>
        <p:spPr>
          <a:xfrm flipH="1">
            <a:off x="8123519" y="351887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84" name="矩形 10"/>
          <p:cNvSpPr/>
          <p:nvPr>
            <p:custDataLst>
              <p:tags r:id="rId10"/>
            </p:custDataLst>
          </p:nvPr>
        </p:nvSpPr>
        <p:spPr>
          <a:xfrm>
            <a:off x="3033612" y="407686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确保资源到位，及时调整计划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86" name="任意多边形 12"/>
          <p:cNvSpPr/>
          <p:nvPr>
            <p:custDataLst>
              <p:tags r:id="rId11"/>
            </p:custDataLst>
          </p:nvPr>
        </p:nvSpPr>
        <p:spPr>
          <a:xfrm flipV="1">
            <a:off x="2968287" y="401562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88" name="任意多边形 13"/>
          <p:cNvSpPr/>
          <p:nvPr>
            <p:custDataLst>
              <p:tags r:id="rId12"/>
            </p:custDataLst>
          </p:nvPr>
        </p:nvSpPr>
        <p:spPr>
          <a:xfrm flipH="1">
            <a:off x="8123519" y="436061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90" name="矩形 19"/>
          <p:cNvSpPr/>
          <p:nvPr>
            <p:custDataLst>
              <p:tags r:id="rId13"/>
            </p:custDataLst>
          </p:nvPr>
        </p:nvSpPr>
        <p:spPr>
          <a:xfrm>
            <a:off x="3033612" y="491860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监控项目进度，及时调整资源分配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92" name="任意多边形 21"/>
          <p:cNvSpPr/>
          <p:nvPr>
            <p:custDataLst>
              <p:tags r:id="rId14"/>
            </p:custDataLst>
          </p:nvPr>
        </p:nvSpPr>
        <p:spPr>
          <a:xfrm flipV="1">
            <a:off x="2968287" y="485736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94" name="任意多边形 22"/>
          <p:cNvSpPr/>
          <p:nvPr>
            <p:custDataLst>
              <p:tags r:id="rId15"/>
            </p:custDataLst>
          </p:nvPr>
        </p:nvSpPr>
        <p:spPr>
          <a:xfrm flipH="1">
            <a:off x="8123519" y="520235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996" name="矩形 38"/>
          <p:cNvSpPr/>
          <p:nvPr>
            <p:custDataLst>
              <p:tags r:id="rId16"/>
            </p:custDataLst>
          </p:nvPr>
        </p:nvSpPr>
        <p:spPr>
          <a:xfrm>
            <a:off x="3033612" y="576034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总结经验教训，优化项目管理流程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98" name="任意多边形 40"/>
          <p:cNvSpPr/>
          <p:nvPr>
            <p:custDataLst>
              <p:tags r:id="rId17"/>
            </p:custDataLst>
          </p:nvPr>
        </p:nvSpPr>
        <p:spPr>
          <a:xfrm flipV="1">
            <a:off x="2968287" y="56991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00" name="任意多边形 41"/>
          <p:cNvSpPr/>
          <p:nvPr>
            <p:custDataLst>
              <p:tags r:id="rId18"/>
            </p:custDataLst>
          </p:nvPr>
        </p:nvSpPr>
        <p:spPr>
          <a:xfrm flipH="1">
            <a:off x="8123519" y="60440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2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定期监控项目进度，及时发现问题并采取相应措施</a:t>
            </a:r>
            <a:endParaRPr altLang="en-US" lang="zh-CN"/>
          </a:p>
        </p:txBody>
      </p:sp>
      <p:sp>
        <p:nvSpPr>
          <p:cNvPr id="10552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2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2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2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2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及时发现问题：通过监控项目进度，及时发现项目中的问题和风险，为采取相应措施提供依据。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2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监控项目进度：通过定期检查项目进度，确保项目按照计划进行，及时发现潜在的问题和风险。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采取相应措施：针对发现的问题和风险，及时采取相应的措施，确保项目顺利进行。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持续改进：通过不断监控项目进度，及时发现问题并采取相应措施，不断优化项目管理流程，提高项目成功率。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应对挑战</a:t>
            </a:r>
            <a:endParaRPr altLang="en-US" lang="zh-CN"/>
          </a:p>
        </p:txBody>
      </p:sp>
      <p:sp>
        <p:nvSpPr>
          <p:cNvPr id="10555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28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面对项目延期，采取调整计划、增加资源等措施确保项目按时完成</a:t>
            </a:r>
            <a:endParaRPr altLang="en-US" lang="zh-CN"/>
          </a:p>
        </p:txBody>
      </p:sp>
      <p:sp>
        <p:nvSpPr>
          <p:cNvPr id="105633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调整计划：重新评估项目进度，调整关键任务和时间表，确保项目按时完成。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3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增加资源：增加人力、物力等资源，提高项目执行效率，确保项目按时完成。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3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优化流程：优化项目管理流程，减少不必要的环节和时间浪费，提高项目执行效率。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3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加强沟通：加强项目团队成员之间的沟通，及时反馈项目进展情况，确保项目按时完成。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22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面对预算超支，重新评估项目需求，调整预算计划以确保项目顺利进行</a:t>
            </a:r>
            <a:endParaRPr altLang="en-US" lang="zh-CN"/>
          </a:p>
        </p:txBody>
      </p:sp>
      <p:cxnSp>
        <p:nvCxnSpPr>
          <p:cNvPr id="3145729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87271" y="2264553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6624" name="椭圆 21"/>
          <p:cNvSpPr/>
          <p:nvPr>
            <p:custDataLst>
              <p:tags r:id="rId2"/>
            </p:custDataLst>
          </p:nvPr>
        </p:nvSpPr>
        <p:spPr>
          <a:xfrm>
            <a:off x="2644501" y="1677643"/>
            <a:ext cx="484895" cy="48489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6626" name="文本框 34"/>
          <p:cNvSpPr txBox="1"/>
          <p:nvPr>
            <p:custDataLst>
              <p:tags r:id="rId3"/>
            </p:custDataLst>
          </p:nvPr>
        </p:nvSpPr>
        <p:spPr>
          <a:xfrm>
            <a:off x="2641273" y="174672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6628" name="矩形 19"/>
          <p:cNvSpPr/>
          <p:nvPr>
            <p:custDataLst>
              <p:tags r:id="rId4"/>
            </p:custDataLst>
          </p:nvPr>
        </p:nvSpPr>
        <p:spPr bwMode="auto">
          <a:xfrm>
            <a:off x="3519378" y="1490400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重新评估项目需求：对项目需求进行重新评估，确定哪些功能或任务对项目成功至关重要，哪些可以削减或推迟。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6630" name="文本框 26"/>
          <p:cNvSpPr txBox="1"/>
          <p:nvPr>
            <p:custDataLst>
              <p:tags r:id="rId5"/>
            </p:custDataLst>
          </p:nvPr>
        </p:nvSpPr>
        <p:spPr>
          <a:xfrm>
            <a:off x="3519378" y="1879091"/>
            <a:ext cx="6025350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6632" name="椭圆 22"/>
          <p:cNvSpPr/>
          <p:nvPr>
            <p:custDataLst>
              <p:tags r:id="rId6"/>
            </p:custDataLst>
          </p:nvPr>
        </p:nvSpPr>
        <p:spPr>
          <a:xfrm>
            <a:off x="2644501" y="2891494"/>
            <a:ext cx="484895" cy="48489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6634" name="文本框 35"/>
          <p:cNvSpPr txBox="1"/>
          <p:nvPr>
            <p:custDataLst>
              <p:tags r:id="rId7"/>
            </p:custDataLst>
          </p:nvPr>
        </p:nvSpPr>
        <p:spPr>
          <a:xfrm>
            <a:off x="2641273" y="2970265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6636" name="矩形 29"/>
          <p:cNvSpPr/>
          <p:nvPr>
            <p:custDataLst>
              <p:tags r:id="rId8"/>
            </p:custDataLst>
          </p:nvPr>
        </p:nvSpPr>
        <p:spPr bwMode="auto">
          <a:xfrm>
            <a:off x="3519378" y="2704251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调整预算计划：根据重新评估后的项目需求，调整预算计划，确保有足够的资金支持关键功能和任务。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6638" name="文本框 31"/>
          <p:cNvSpPr txBox="1"/>
          <p:nvPr>
            <p:custDataLst>
              <p:tags r:id="rId9"/>
            </p:custDataLst>
          </p:nvPr>
        </p:nvSpPr>
        <p:spPr>
          <a:xfrm>
            <a:off x="3519378" y="3092296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6640" name="椭圆 6"/>
          <p:cNvSpPr/>
          <p:nvPr>
            <p:custDataLst>
              <p:tags r:id="rId10"/>
            </p:custDataLst>
          </p:nvPr>
        </p:nvSpPr>
        <p:spPr>
          <a:xfrm>
            <a:off x="2644501" y="4107928"/>
            <a:ext cx="484895" cy="48489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6642" name="文本框 36"/>
          <p:cNvSpPr txBox="1"/>
          <p:nvPr>
            <p:custDataLst>
              <p:tags r:id="rId11"/>
            </p:custDataLst>
          </p:nvPr>
        </p:nvSpPr>
        <p:spPr>
          <a:xfrm>
            <a:off x="2641273" y="4177014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6644" name="矩形 32"/>
          <p:cNvSpPr/>
          <p:nvPr>
            <p:custDataLst>
              <p:tags r:id="rId12"/>
            </p:custDataLst>
          </p:nvPr>
        </p:nvSpPr>
        <p:spPr bwMode="auto">
          <a:xfrm>
            <a:off x="3519378" y="3917456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寻求额外资金：如果调整预算计划后仍然无法满足项目需求，积极寻求额外的资金来源，例如与干系人沟通、寻求赞助或寻找合作伙伴。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6646" name="文本框 33"/>
          <p:cNvSpPr txBox="1"/>
          <p:nvPr>
            <p:custDataLst>
              <p:tags r:id="rId13"/>
            </p:custDataLst>
          </p:nvPr>
        </p:nvSpPr>
        <p:spPr>
          <a:xfrm>
            <a:off x="3519378" y="4305501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6648" name="椭圆 8"/>
          <p:cNvSpPr/>
          <p:nvPr>
            <p:custDataLst>
              <p:tags r:id="rId14"/>
            </p:custDataLst>
          </p:nvPr>
        </p:nvSpPr>
        <p:spPr>
          <a:xfrm>
            <a:off x="2644501" y="5321133"/>
            <a:ext cx="484895" cy="48489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6650" name="文本框 9"/>
          <p:cNvSpPr txBox="1"/>
          <p:nvPr>
            <p:custDataLst>
              <p:tags r:id="rId15"/>
            </p:custDataLst>
          </p:nvPr>
        </p:nvSpPr>
        <p:spPr>
          <a:xfrm>
            <a:off x="2641273" y="539021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6652" name="矩形 10"/>
          <p:cNvSpPr/>
          <p:nvPr>
            <p:custDataLst>
              <p:tags r:id="rId16"/>
            </p:custDataLst>
          </p:nvPr>
        </p:nvSpPr>
        <p:spPr bwMode="auto">
          <a:xfrm>
            <a:off x="3519378" y="5130662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制定应急预案：为可能出现的预算超支情况制定应急预案，例如缩减人员、降低采购成本或推迟部分任务到下一个阶段。  通过以上措施，可以有效地应对预算超支的挑战，确保项目顺利进行。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6654" name="文本框 11"/>
          <p:cNvSpPr txBox="1"/>
          <p:nvPr>
            <p:custDataLst>
              <p:tags r:id="rId17"/>
            </p:custDataLst>
          </p:nvPr>
        </p:nvSpPr>
        <p:spPr>
          <a:xfrm>
            <a:off x="3519378" y="5518707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通过以上措施，可以有效地应对预算超支的挑战，确保项目顺利进行。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31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87271" y="3479695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87271" y="4689672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40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面对团队冲突，采用平等和公正的方式来解决，加强沟通与协作</a:t>
            </a:r>
            <a:endParaRPr altLang="en-US" lang="zh-CN"/>
          </a:p>
        </p:txBody>
      </p:sp>
      <p:sp>
        <p:nvSpPr>
          <p:cNvPr id="10569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定义冲突：明确冲突的来源和性质，以便更好地理解和解决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沟通技巧：提高沟通技巧，包括倾听、表达和反馈，以促进理解和合作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9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协作精神：加强团队协作精神，共同寻找解决方案，实现共同目标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平等和公正：以平等和公正的方式来解决冲突，避免偏见和歧视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266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面对技术难题，积极寻求外部支持，组织技术攻关以确保项目质量</a:t>
            </a:r>
            <a:endParaRPr altLang="en-US" lang="zh-CN"/>
          </a:p>
        </p:txBody>
      </p:sp>
      <p:sp>
        <p:nvSpPr>
          <p:cNvPr id="105726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27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27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积极寻求外部支持：在遇到技术难题时，主动寻求外部专家的帮助和指导，通过与行业内的专家或机构进行合作，共同研究解决方案。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7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27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27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组织技术攻关：组织技术团队进行集中攻关，针对技术难题进行深入研究和分析，提出切实可行的解决方案，确保项目质量。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8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28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28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确保项目质量：在解决技术难题的过程中，要始终关注项目质量，确保所采取的措施能够有效地提高项目质量，同时也要对项目质量进行持续监控和评估。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8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28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29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总结经验教训：在解决技术难题后，要及时总结经验教训，分析问题产生的原因和解决方法，为今后的项目管理和技术攻关提供参考和借鉴。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76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面对市场变化，及时调整项目策略以适应市场需求变化</a:t>
            </a:r>
            <a:endParaRPr altLang="en-US" lang="zh-CN"/>
          </a:p>
        </p:txBody>
      </p:sp>
      <p:sp>
        <p:nvSpPr>
          <p:cNvPr id="10575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了解市场趋势和客户需求，及时调整项目目标、范围和计划。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灵活应对项目过程中的变化和不确定性，保持项目进度和质量。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5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6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6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6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6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6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6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6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不断学习和提升项目管理能力，以更好地应对市场变化。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加强与客户的沟通和协作，确保项目成果符合市场需求。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总结经验教训</a:t>
            </a:r>
            <a:endParaRPr altLang="en-US" lang="zh-CN"/>
          </a:p>
        </p:txBody>
      </p:sp>
      <p:sp>
        <p:nvSpPr>
          <p:cNvPr id="105790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42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对项目过程中出现的问题进行总结分析，找出原因并采取改进措施</a:t>
            </a:r>
            <a:endParaRPr altLang="en-US" lang="zh-CN"/>
          </a:p>
        </p:txBody>
      </p:sp>
      <p:sp>
        <p:nvSpPr>
          <p:cNvPr id="10586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64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4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总结经验教训：对项目过程中出现的问题进行总结分析，找出原因并采取改进措施，避免类似问题再次发生。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6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65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5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项目管理的重要性：强调项目管理在项目过程中的重要性，提高项目管理的水平，确保项目的顺利实施。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6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65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应对措施：针对项目过程中出现的问题，采取相应的应对措施，包括调整项目计划、加强沟通协调、优化资源配置等。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66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66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6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持续改进：通过对项目过程的持续改进，不断提高项目管理的水平，为项目的成功实施提供有力保障。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52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对项目成功因素进行总结提炼，为今后的项目提供借鉴和参考</a:t>
            </a:r>
            <a:endParaRPr altLang="en-US" lang="zh-CN"/>
          </a:p>
        </p:txBody>
      </p:sp>
      <p:sp>
        <p:nvSpPr>
          <p:cNvPr id="105895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95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95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总结经验教训：对项目过程中遇到的问题、挑战和成功经验进行总结，分析原因和解决方案，为今后的项目提供借鉴和参考。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6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96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96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提炼关键成功因素：通过对项目过程的分析，提炼出关键的成功因素，如团队协作、项目管理能力、创新能力等，为今后的项目提供指导。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6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96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97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建立经验教训库：将总结的经验教训整理成库，方便团队成员查阅和学习，避免类似问题的再次出现。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7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97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97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持续改进：通过对项目过程的持续改进，不断提高团队的项目管理能力和经验水平，为今后的项目提供更好的借鉴和参考。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262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对项目过程中出现的问题和挑战进行反思，不断提高项目管理水平</a:t>
            </a:r>
            <a:endParaRPr altLang="en-US" lang="zh-CN"/>
          </a:p>
        </p:txBody>
      </p:sp>
      <p:sp>
        <p:nvSpPr>
          <p:cNvPr id="10592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2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2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2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2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分析原因：深入分析问题产生的原因，找出根本原因，为改进项目管理提供依据。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2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总结经验教训：对项目过程中出现的问题和挑战进行反思，总结经验教训，为今后的项目管理提供参考。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2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制定改进措施：根据分析结果，制定相应的改进措施，提高项目管理的水平。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2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持续改进：不断总结经验教训，持续改进项目管理流程和方法，提高项目管理的效率和效果。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56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56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2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0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5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5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5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5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5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5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5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5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5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3_5*l_h_a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3_5*l_h_f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6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6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3_5*l_h_a*1_6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3_5*l_h_f*1_6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5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7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2023-12-19T20:24:28Z</dcterms:created>
  <dcterms:modified xsi:type="dcterms:W3CDTF">2023-12-19T20:24:28Z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3940ae3b086c403c9644401d35644618_21</vt:lpwstr>
  </property>
</Properties>
</file>