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2" r:id="rId3"/>
    <p:sldId id="256" r:id="rId5"/>
    <p:sldId id="282" r:id="rId6"/>
    <p:sldId id="315" r:id="rId7"/>
    <p:sldId id="273" r:id="rId8"/>
    <p:sldId id="271" r:id="rId9"/>
    <p:sldId id="314" r:id="rId10"/>
    <p:sldId id="293" r:id="rId11"/>
    <p:sldId id="316" r:id="rId12"/>
    <p:sldId id="311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5962" autoAdjust="0"/>
  </p:normalViewPr>
  <p:slideViewPr>
    <p:cSldViewPr snapToGrid="0" showGuides="1">
      <p:cViewPr>
        <p:scale>
          <a:sx n="50" d="100"/>
          <a:sy n="50" d="100"/>
        </p:scale>
        <p:origin x="-396" y="-1644"/>
      </p:cViewPr>
      <p:guideLst>
        <p:guide orient="horz" pos="221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66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546728" y="642231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5.xml"/><Relationship Id="rId10" Type="http://schemas.openxmlformats.org/officeDocument/2006/relationships/image" Target="../media/image3.jpeg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0" Type="http://schemas.openxmlformats.org/officeDocument/2006/relationships/notesSlide" Target="../notesSlides/notesSlide6.xml"/><Relationship Id="rId3" Type="http://schemas.openxmlformats.org/officeDocument/2006/relationships/tags" Target="../tags/tag27.xml"/><Relationship Id="rId29" Type="http://schemas.openxmlformats.org/officeDocument/2006/relationships/slideLayout" Target="../slideLayouts/slideLayout13.xml"/><Relationship Id="rId28" Type="http://schemas.openxmlformats.org/officeDocument/2006/relationships/tags" Target="../tags/tag52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image" Target="../media/image12.jpeg"/><Relationship Id="rId6" Type="http://schemas.openxmlformats.org/officeDocument/2006/relationships/tags" Target="../tags/tag57.xml"/><Relationship Id="rId5" Type="http://schemas.openxmlformats.org/officeDocument/2006/relationships/image" Target="../media/image11.png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4.jpeg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image" Target="../media/image13.jpeg"/><Relationship Id="rId10" Type="http://schemas.openxmlformats.org/officeDocument/2006/relationships/tags" Target="../tags/tag60.xml"/><Relationship Id="rId1" Type="http://schemas.openxmlformats.org/officeDocument/2006/relationships/tags" Target="../tags/tag5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5338" y="1929605"/>
            <a:ext cx="8047355" cy="8299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sz="48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GLL1500/18.5/s链式给料机</a:t>
            </a:r>
            <a:endParaRPr sz="4800" b="1" dirty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177450" y="275451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354060" y="3331210"/>
            <a:ext cx="1447800" cy="28067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2"/>
            </p:custDataLst>
          </p:nvPr>
        </p:nvGrpSpPr>
        <p:grpSpPr>
          <a:xfrm>
            <a:off x="788624" y="3479396"/>
            <a:ext cx="1894840" cy="1336364"/>
            <a:chOff x="1003601" y="3877986"/>
            <a:chExt cx="2051446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>
              <p:custDataLst>
                <p:tags r:id="rId3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>
              <p:custDataLst>
                <p:tags r:id="rId4"/>
              </p:custDataLst>
            </p:nvPr>
          </p:nvSpPr>
          <p:spPr>
            <a:xfrm>
              <a:off x="1003601" y="4618408"/>
              <a:ext cx="2051446" cy="69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GLL1500/18.5/s链式给料机简介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5"/>
              </p:custDataLst>
            </p:nvPr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>
            <p:custDataLst>
              <p:tags r:id="rId6"/>
            </p:custDataLst>
          </p:nvPr>
        </p:nvGrpSpPr>
        <p:grpSpPr>
          <a:xfrm>
            <a:off x="3303811" y="3479396"/>
            <a:ext cx="1955800" cy="1336364"/>
            <a:chOff x="1024225" y="3877986"/>
            <a:chExt cx="2117444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>
              <p:custDataLst>
                <p:tags r:id="rId7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8"/>
              </p:custDataLst>
            </p:nvPr>
          </p:nvSpPr>
          <p:spPr>
            <a:xfrm>
              <a:off x="1024225" y="4618404"/>
              <a:ext cx="2117444" cy="69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GLL1500/18.5/s链式给料机参数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73" name="文本框 72"/>
            <p:cNvSpPr txBox="1"/>
            <p:nvPr>
              <p:custDataLst>
                <p:tags r:id="rId9"/>
              </p:custDataLst>
            </p:nvPr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10"/>
            </p:custDataLst>
          </p:nvPr>
        </p:nvGrpSpPr>
        <p:grpSpPr>
          <a:xfrm>
            <a:off x="5700889" y="3479396"/>
            <a:ext cx="2154555" cy="1397000"/>
            <a:chOff x="916978" y="3877986"/>
            <a:chExt cx="2332626" cy="1512461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>
              <p:custDataLst>
                <p:tags r:id="rId11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>
              <p:custDataLst>
                <p:tags r:id="rId12"/>
              </p:custDataLst>
            </p:nvPr>
          </p:nvSpPr>
          <p:spPr>
            <a:xfrm>
              <a:off x="916978" y="4691965"/>
              <a:ext cx="2332626" cy="69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GLL1500/18.5/s链式给料机工作原理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13"/>
              </p:custDataLst>
            </p:nvPr>
          </p:nvSpPr>
          <p:spPr>
            <a:xfrm>
              <a:off x="1625019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>
            <p:custDataLst>
              <p:tags r:id="rId14"/>
            </p:custDataLst>
          </p:nvPr>
        </p:nvGrpSpPr>
        <p:grpSpPr>
          <a:xfrm>
            <a:off x="8147999" y="3479396"/>
            <a:ext cx="2152650" cy="1397000"/>
            <a:chOff x="863899" y="3877986"/>
            <a:chExt cx="2330564" cy="1512461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>
              <p:custDataLst>
                <p:tags r:id="rId15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>
              <p:custDataLst>
                <p:tags r:id="rId16"/>
              </p:custDataLst>
            </p:nvPr>
          </p:nvSpPr>
          <p:spPr>
            <a:xfrm>
              <a:off x="863899" y="4691965"/>
              <a:ext cx="2330564" cy="69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GLL1500/18.5/s链式给料机调试说明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81" name="文本框 80"/>
            <p:cNvSpPr txBox="1"/>
            <p:nvPr>
              <p:custDataLst>
                <p:tags r:id="rId17"/>
              </p:custDataLst>
            </p:nvPr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>
              <p:custDataLst>
                <p:tags r:id="rId2"/>
              </p:custDataLst>
            </p:nvPr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400" fontAlgn="ctr"/>
              <a:r>
                <a:rPr lang="en-US" altLang="zh-CN" sz="1865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5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>
              <p:custDataLst>
                <p:tags r:id="rId5"/>
              </p:custDataLst>
            </p:nvPr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ctr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>
              <p:custDataLst>
                <p:tags r:id="rId6"/>
              </p:custDataLst>
            </p:nvPr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400" fontAlgn="ctr">
                <a:lnSpc>
                  <a:spcPct val="120000"/>
                </a:lnSpc>
              </a:pPr>
              <a:r>
                <a:rPr lang="en-US" altLang="zh-CN" sz="1865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noAutofit/>
          </a:bodyPr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noAutofit/>
          </a:bodyPr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474888" y="295409"/>
              <a:ext cx="387477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 defTabSz="914400">
                <a:spcBef>
                  <a:spcPct val="0"/>
                </a:spcBef>
                <a:buNone/>
              </a:pPr>
              <a:r>
                <a:rPr lang="zh-CN" altLang="en-US" sz="2400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</a:t>
              </a:r>
              <a:endParaRPr lang="zh-CN" altLang="en-US" sz="2400" b="1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 descr="链式给煤机 (38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6260" y="2799715"/>
            <a:ext cx="3107055" cy="2393950"/>
          </a:xfrm>
          <a:prstGeom prst="rect">
            <a:avLst/>
          </a:prstGeom>
        </p:spPr>
      </p:pic>
      <p:pic>
        <p:nvPicPr>
          <p:cNvPr id="14" name="图片 13" descr="链式给煤机 (31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5065" y="2392680"/>
            <a:ext cx="3107055" cy="23926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16325" y="3189605"/>
            <a:ext cx="510286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20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GLL1500/18.5/s链式给料机简介</a:t>
            </a:r>
            <a:r>
              <a:rPr lang="en-US" altLang="zh-CN" sz="20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en-US" altLang="zh-CN" sz="2000" b="1" spc="300" dirty="0" smtClean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997075" y="4039235"/>
            <a:ext cx="89916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GLL1500/18.5/s链式给料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我公司组织科研人员研制出链式给料机，彻底解决了上述问题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7925" y="2269490"/>
            <a:ext cx="2069465" cy="197040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7612380" y="2533015"/>
            <a:ext cx="1684020" cy="209550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909820" y="1925955"/>
            <a:ext cx="3166110" cy="316611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935720" y="2172335"/>
            <a:ext cx="2461260" cy="2461260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11630" y="2172335"/>
            <a:ext cx="2461260" cy="2461260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474888" y="317634"/>
              <a:ext cx="387477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 defTabSz="914400">
                <a:spcBef>
                  <a:spcPct val="0"/>
                </a:spcBef>
                <a:buNone/>
              </a:pPr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链式给煤机 (1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1585" y="2066925"/>
            <a:ext cx="2894965" cy="2894965"/>
          </a:xfrm>
          <a:prstGeom prst="ellipse">
            <a:avLst/>
          </a:prstGeom>
        </p:spPr>
      </p:pic>
      <p:pic>
        <p:nvPicPr>
          <p:cNvPr id="10" name="图片 9" descr="链式给煤机 (3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970" y="2240915"/>
            <a:ext cx="2342515" cy="2342515"/>
          </a:xfrm>
          <a:prstGeom prst="ellipse">
            <a:avLst/>
          </a:prstGeom>
        </p:spPr>
      </p:pic>
      <p:pic>
        <p:nvPicPr>
          <p:cNvPr id="12" name="图片 11" descr="链式给煤机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0" y="2230120"/>
            <a:ext cx="2342515" cy="2342515"/>
          </a:xfrm>
          <a:prstGeom prst="ellipse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>
            <p:custDataLst>
              <p:tags r:id="rId1"/>
            </p:custDataLst>
          </p:nvPr>
        </p:nvGrpSpPr>
        <p:grpSpPr>
          <a:xfrm>
            <a:off x="2711687" y="4146818"/>
            <a:ext cx="2195017" cy="1752600"/>
            <a:chOff x="3474720" y="4038600"/>
            <a:chExt cx="2331720" cy="1752600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3596580" y="5213360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380/660/1140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3"/>
              </p:custDataLst>
            </p:nvPr>
          </p:nvSpPr>
          <p:spPr>
            <a:xfrm>
              <a:off x="3596580" y="4217364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功率KW：7.5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4"/>
              </p:custDataLst>
            </p:nvPr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>
              <p:custDataLst>
                <p:tags r:id="rId5"/>
              </p:custDataLst>
            </p:nvPr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6"/>
              </p:custDataLst>
            </p:nvPr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>
            <p:custDataLst>
              <p:tags r:id="rId7"/>
            </p:custDataLst>
          </p:nvPr>
        </p:nvGrpSpPr>
        <p:grpSpPr>
          <a:xfrm>
            <a:off x="51626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>
              <p:custDataLst>
                <p:tags r:id="rId8"/>
              </p:custDataLst>
            </p:nvPr>
          </p:nvSpPr>
          <p:spPr>
            <a:xfrm>
              <a:off x="3596580" y="4758224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给料量t/h：800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9"/>
              </p:custDataLst>
            </p:nvPr>
          </p:nvSpPr>
          <p:spPr>
            <a:xfrm>
              <a:off x="3596580" y="5203835"/>
              <a:ext cx="2088001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调速方式：变频器无级变速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10"/>
              </p:custDataLst>
            </p:nvPr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>
              <p:custDataLst>
                <p:tags r:id="rId11"/>
              </p:custDataLst>
            </p:nvPr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12"/>
              </p:custDataLst>
            </p:nvPr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>
            <p:custDataLst>
              <p:tags r:id="rId13"/>
            </p:custDataLst>
          </p:nvPr>
        </p:nvGrpSpPr>
        <p:grpSpPr>
          <a:xfrm>
            <a:off x="75708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>
              <p:custDataLst>
                <p:tags r:id="rId14"/>
              </p:custDataLst>
            </p:nvPr>
          </p:nvSpPr>
          <p:spPr>
            <a:xfrm>
              <a:off x="3596580" y="4634399"/>
              <a:ext cx="2088001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外形尺寸/mm（长×宽×高）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5"/>
              </p:custDataLst>
            </p:nvPr>
          </p:nvSpPr>
          <p:spPr>
            <a:xfrm>
              <a:off x="3586462" y="5298450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3200×1422×1752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6"/>
              </p:custDataLst>
            </p:nvPr>
          </p:nvSpPr>
          <p:spPr>
            <a:xfrm>
              <a:off x="3596580" y="4217364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重量/kg：3500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>
              <p:custDataLst>
                <p:tags r:id="rId17"/>
              </p:custDataLst>
            </p:nvPr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>
              <p:custDataLst>
                <p:tags r:id="rId18"/>
              </p:custDataLst>
            </p:nvPr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19"/>
              </p:custDataLst>
            </p:nvPr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>
            <p:custDataLst>
              <p:tags r:id="rId20"/>
            </p:custDataLst>
          </p:nvPr>
        </p:nvGrpSpPr>
        <p:grpSpPr>
          <a:xfrm>
            <a:off x="27116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>
              <p:custDataLst>
                <p:tags r:id="rId21"/>
              </p:custDataLst>
            </p:nvPr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>
            <p:custDataLst>
              <p:tags r:id="rId23"/>
            </p:custDataLst>
          </p:nvPr>
        </p:nvSpPr>
        <p:spPr>
          <a:xfrm>
            <a:off x="5177790" y="2226310"/>
            <a:ext cx="2195195" cy="19202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>
            <p:custDataLst>
              <p:tags r:id="rId24"/>
            </p:custDataLst>
          </p:nvPr>
        </p:nvGrpSpPr>
        <p:grpSpPr>
          <a:xfrm>
            <a:off x="75784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>
              <p:custDataLst>
                <p:tags r:id="rId25"/>
              </p:custDataLst>
            </p:nvPr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Freeform 123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58721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1" tIns="45716" rIns="91431" bIns="45716" numCol="1" anchor="t" anchorCtr="0" compatLnSpc="1"/>
          <a:lstStyle/>
          <a:p>
            <a:pPr defTabSz="914400"/>
            <a:endParaRPr lang="zh-CN" altLang="en-US" sz="186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559343" y="372879"/>
              <a:ext cx="3856355" cy="397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0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GLL1500/18.5/s链式给料机参数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>
            <p:custDataLst>
              <p:tags r:id="rId28"/>
            </p:custDataLst>
          </p:nvPr>
        </p:nvSpPr>
        <p:spPr>
          <a:xfrm>
            <a:off x="5256380" y="4298593"/>
            <a:ext cx="19655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链速m/s：06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9120" y="4823460"/>
            <a:ext cx="1379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电压AC V</a:t>
            </a:r>
            <a:endParaRPr lang="zh-CN" altLang="en-US" sz="160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  <a:endParaRPr lang="zh-CN" altLang="en-US" sz="32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  <a:endParaRPr lang="zh-CN" altLang="en-US" sz="32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375700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474888" y="295409"/>
              <a:ext cx="387477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 defTabSz="914400">
                <a:spcBef>
                  <a:spcPct val="0"/>
                </a:spcBef>
                <a:buNone/>
              </a:pPr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链式给煤机 (3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375" y="4121785"/>
            <a:ext cx="2710180" cy="2710180"/>
          </a:xfrm>
          <a:prstGeom prst="rect">
            <a:avLst/>
          </a:prstGeom>
        </p:spPr>
      </p:pic>
      <p:pic>
        <p:nvPicPr>
          <p:cNvPr id="14" name="图片 13" descr="链式给煤机 (19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030" y="1411605"/>
            <a:ext cx="2710180" cy="271018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49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977390" y="4130040"/>
            <a:ext cx="8744585" cy="22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料仓内的物料经漏斗架进入箱体，落底板及板链刮板上；当驱动滚筒在外动力的驱动下开始旋转时，带动板链运动，板链带动刮板推动底板上的物料导向出料口，运行中的刮板在出料口卸料后转向回程，物料不断的从出料口排出，从而完成给料过程；安装在改向滚筒处的清扫器，清扫粘结在刮板上的物料，以避免物料在返程侧的撒落。改变进料口大小可通过调节闸门的开度来实现；改变给料量，可通过调节无级变速减速机的输出轴变速，来改变板链运行速度的大小，从而改变给料量；改变给料量，也可通过选配变频器，改变电动机转速，从而改变给料量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403133" y="284614"/>
              <a:ext cx="520065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GLL1500/18.5/s链式给料机工作原理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>
            <p:custDataLst>
              <p:tags r:id="rId1"/>
            </p:custDataLst>
          </p:nvPr>
        </p:nvSpPr>
        <p:spPr>
          <a:xfrm>
            <a:off x="4627880" y="4377055"/>
            <a:ext cx="2992755" cy="1709420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>
            <p:custDataLst>
              <p:tags r:id="rId2"/>
            </p:custDataLst>
          </p:nvPr>
        </p:nvSpPr>
        <p:spPr>
          <a:xfrm>
            <a:off x="7996555" y="4377055"/>
            <a:ext cx="2992755" cy="1709420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>
            <p:custDataLst>
              <p:tags r:id="rId3"/>
            </p:custDataLst>
          </p:nvPr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screen"/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/>
            <p:nvPr>
              <p:custDataLst>
                <p:tags r:id="rId6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7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>
            <p:custDataLst>
              <p:tags r:id="rId8"/>
            </p:custDataLst>
          </p:nvPr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" cstate="screen"/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/>
            <p:nvPr>
              <p:custDataLst>
                <p:tags r:id="rId10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1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>
            <p:custDataLst>
              <p:tags r:id="rId12"/>
            </p:custDataLst>
          </p:nvPr>
        </p:nvSpPr>
        <p:spPr>
          <a:xfrm>
            <a:off x="1259205" y="4377055"/>
            <a:ext cx="2992755" cy="1709420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76680" y="4457065"/>
            <a:ext cx="2875280" cy="155956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关闭给料闸门，检查部件安装情况，确定无问题时，由专业人员在确保安全的情况下，启动电机（电机必须有正常的运行保护），空载运行30min后，再检查各部件运行情况良好，即可投入正常使用。</a:t>
            </a:r>
            <a:endParaRPr lang="zh-CN" altLang="en-US" sz="14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5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93945" y="4602480"/>
            <a:ext cx="2531745" cy="141414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给料量主要是靠调整给料机运行速度来调整，在一般情况下闸门不用作给料量的调整，仅在给料机维护时防止物料下落及料仓上下口串风</a:t>
            </a:r>
            <a:r>
              <a:rPr lang="zh-CN" altLang="en-US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8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253730" y="4602480"/>
            <a:ext cx="2531745" cy="121094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在给料机正常工作中，应进行日常检查和维护，主要是零部件运行及磨损情况，如遇异常问题请及时与生产厂家联系。</a:t>
            </a:r>
            <a:endParaRPr lang="zh-CN" altLang="en-US" sz="14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1" name="图片 1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35425" y="1966595"/>
            <a:ext cx="3993515" cy="2409825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530768" y="304934"/>
              <a:ext cx="4364355" cy="397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0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GLL1500/18.5/s链式给料机调试说明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链式给煤机 (33)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07865" y="2043430"/>
            <a:ext cx="3020695" cy="19900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ldLvl="0" animBg="1"/>
      <p:bldP spid="88" grpId="0" bldLvl="0" animBg="1"/>
      <p:bldP spid="10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1324038" y="2521625"/>
            <a:ext cx="5212080" cy="110680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感谢您的观赏</a:t>
            </a:r>
            <a:endParaRPr lang="zh-CN" altLang="en-US" sz="66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1474630" y="3607319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" name="图片 1" descr="矿安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170" y="2845435"/>
            <a:ext cx="988695" cy="1087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2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3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4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5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6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7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8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9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0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1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2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3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4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5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6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769.7040513239765}"/>
</p:tagLst>
</file>

<file path=ppt/tags/tag17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18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19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0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1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2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3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4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5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6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7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8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9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0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1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2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3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4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5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6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7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8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9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0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1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2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3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4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5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6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7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8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49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50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51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52.xml><?xml version="1.0" encoding="utf-8"?>
<p:tagLst xmlns:p="http://schemas.openxmlformats.org/presentationml/2006/main">
  <p:tag name="KSO_WM_DIAGRAM_VIRTUALLY_FRAME" val="{&quot;height&quot;:296.4218897637796,&quot;left&quot;:213.51866141732285,&quot;top&quot;:175.3,&quot;width&quot;:556.0488188976378}"/>
</p:tagLst>
</file>

<file path=ppt/tags/tag53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4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5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6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7.xml><?xml version="1.0" encoding="utf-8"?>
<p:tagLst xmlns:p="http://schemas.openxmlformats.org/presentationml/2006/main">
  <p:tag name="MH" val="20160217203636"/>
  <p:tag name="MH_LIBRARY" val="GRAPHIC"/>
  <p:tag name="MH_TYPE" val="Picture"/>
  <p:tag name="MH_ORDER" val="3"/>
  <p:tag name="KSO_WM_DIAGRAM_VIRTUALLY_FRAME" val="{&quot;height&quot;:324.4,&quot;left&quot;:99.12937007874015,&quot;top&quot;:154.85,&quot;width&quot;:766.1832283464566}"/>
</p:tagLst>
</file>

<file path=ppt/tags/tag58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9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60.xml><?xml version="1.0" encoding="utf-8"?>
<p:tagLst xmlns:p="http://schemas.openxmlformats.org/presentationml/2006/main">
  <p:tag name="MH" val="20160217203636"/>
  <p:tag name="MH_LIBRARY" val="GRAPHIC"/>
  <p:tag name="MH_TYPE" val="Picture"/>
  <p:tag name="MH_ORDER" val="3"/>
  <p:tag name="KSO_WM_DIAGRAM_VIRTUALLY_FRAME" val="{&quot;height&quot;:324.4,&quot;left&quot;:99.12937007874015,&quot;top&quot;:154.85,&quot;width&quot;:766.1832283464566}"/>
</p:tagLst>
</file>

<file path=ppt/tags/tag61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62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63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64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65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66.xml><?xml version="1.0" encoding="utf-8"?>
<p:tagLst xmlns:p="http://schemas.openxmlformats.org/presentationml/2006/main">
  <p:tag name="ISPRING_PRESENTATION_TITLE" val="红色商务大气年终年中汇报总结模板"/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/>
        <a:ea typeface="FZHei-B01S"/>
        <a:cs typeface=""/>
      </a:majorFont>
      <a:minorFont>
        <a:latin typeface="FZZhengHeiS-R-GB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1019</Words>
  <Application>WPS 演示</Application>
  <PresentationFormat>自定义</PresentationFormat>
  <Paragraphs>94</Paragraphs>
  <Slides>10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Calibri</vt:lpstr>
      <vt:lpstr>Arial Unicode MS</vt:lpstr>
      <vt:lpstr>方正黑体简体</vt:lpstr>
      <vt:lpstr>Calibri</vt:lpstr>
      <vt:lpstr>微软雅黑 Light</vt:lpstr>
      <vt:lpstr>Arial Unicode MS</vt:lpstr>
      <vt:lpstr>TeXGyreAdventor</vt:lpstr>
      <vt:lpstr>HelveticaNeue LT 43 LightEx</vt:lpstr>
      <vt:lpstr>Roboto condensed</vt:lpstr>
      <vt:lpstr>Arial</vt:lpstr>
      <vt:lpstr>FZZhengHeiS-R-GB</vt:lpstr>
      <vt:lpstr>Roboto</vt:lpstr>
      <vt:lpstr>方正隶书_GBK</vt:lpstr>
      <vt:lpstr>Sitka Display</vt:lpstr>
      <vt:lpstr>华文中宋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Administrator</cp:lastModifiedBy>
  <cp:revision>171</cp:revision>
  <dcterms:created xsi:type="dcterms:W3CDTF">2016-07-16T08:53:00Z</dcterms:created>
  <dcterms:modified xsi:type="dcterms:W3CDTF">2024-04-10T06:54:09Z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9F42A3A213F94B87B9FD938D4E467FA0_13</vt:lpwstr>
  </property>
  <property fmtid="{D5CDD505-2E9C-101B-9397-08002B2CF9AE}" pid="3" name="KSOProductBuildVer">
    <vt:lpwstr>2052-12.1.0.16729</vt:lpwstr>
  </property>
</Properties>
</file>