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3"/>
  </p:sldMasterIdLst>
  <p:notesMasterIdLst>
    <p:notesMasterId r:id="rId5"/>
  </p:notesMasterIdLst>
  <p:sldIdLst>
    <p:sldId id="308" r:id="rId4"/>
    <p:sldId id="309" r:id="rId6"/>
    <p:sldId id="359" r:id="rId7"/>
    <p:sldId id="310" r:id="rId8"/>
    <p:sldId id="350" r:id="rId9"/>
    <p:sldId id="347" r:id="rId10"/>
    <p:sldId id="356" r:id="rId11"/>
    <p:sldId id="358" r:id="rId12"/>
    <p:sldId id="349" r:id="rId13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566D7C"/>
    <a:srgbClr val="466070"/>
    <a:srgbClr val="DCE0E1"/>
    <a:srgbClr val="D6DBDC"/>
    <a:srgbClr val="3B4245"/>
    <a:srgbClr val="CFD4D6"/>
    <a:srgbClr val="7E8B92"/>
    <a:srgbClr val="9CA4AB"/>
    <a:srgbClr val="415C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913" autoAdjust="0"/>
  </p:normalViewPr>
  <p:slideViewPr>
    <p:cSldViewPr snapToGrid="0" showGuides="1">
      <p:cViewPr>
        <p:scale>
          <a:sx n="100" d="100"/>
          <a:sy n="100" d="100"/>
        </p:scale>
        <p:origin x="-1062" y="-432"/>
      </p:cViewPr>
      <p:guideLst>
        <p:guide orient="horz" pos="2166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1" d="100"/>
        <a:sy n="81" d="100"/>
      </p:scale>
      <p:origin x="0" y="-5952"/>
    </p:cViewPr>
  </p:sorter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gs" Target="tags/tag52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模板来自于：第一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https://www.1ppt.com/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8" name="Google Shape;2838;g92f40a7b2e_0_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9" name="Google Shape;2839;g92f40a7b2e_0_5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Tm="3000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-30480" y="6220462"/>
            <a:ext cx="12208511" cy="424815"/>
          </a:xfrm>
          <a:prstGeom prst="rect">
            <a:avLst/>
          </a:prstGeom>
          <a:solidFill>
            <a:srgbClr val="466070"/>
          </a:solidFill>
          <a:ln>
            <a:solidFill>
              <a:srgbClr val="4660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000">
              <a:solidFill>
                <a:schemeClr val="tx1"/>
              </a:solidFill>
              <a:latin typeface="字魂8号-珍珠奶茶体" panose="00000500000000000000" charset="-122"/>
              <a:ea typeface="字魂8号-珍珠奶茶体" panose="00000500000000000000" charset="-122"/>
            </a:endParaRPr>
          </a:p>
        </p:txBody>
      </p:sp>
    </p:spTree>
  </p:cSld>
  <p:clrMapOvr>
    <a:masterClrMapping/>
  </p:clrMapOvr>
  <p:transition advTm="300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Tm="3000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Tm="3000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1651940" y="0"/>
            <a:ext cx="54006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zh-CN" altLang="en-US" sz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http://www.1ppt.com/moban/</a:t>
            </a:r>
            <a:r>
              <a:rPr lang="zh-CN" altLang="en-US" sz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advTm="3000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ransition advTm="3000">
    <p:random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9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0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9" Type="http://schemas.openxmlformats.org/officeDocument/2006/relationships/slideLayout" Target="../slideLayouts/slideLayout2.xml"/><Relationship Id="rId18" Type="http://schemas.openxmlformats.org/officeDocument/2006/relationships/image" Target="../media/image6.jpeg"/><Relationship Id="rId17" Type="http://schemas.openxmlformats.org/officeDocument/2006/relationships/image" Target="../media/image5.jpeg"/><Relationship Id="rId16" Type="http://schemas.openxmlformats.org/officeDocument/2006/relationships/tags" Target="../tags/tag26.xml"/><Relationship Id="rId15" Type="http://schemas.openxmlformats.org/officeDocument/2006/relationships/tags" Target="../tags/tag25.xml"/><Relationship Id="rId14" Type="http://schemas.openxmlformats.org/officeDocument/2006/relationships/tags" Target="../tags/tag24.xml"/><Relationship Id="rId13" Type="http://schemas.openxmlformats.org/officeDocument/2006/relationships/tags" Target="../tags/tag23.xml"/><Relationship Id="rId12" Type="http://schemas.openxmlformats.org/officeDocument/2006/relationships/tags" Target="../tags/tag22.xml"/><Relationship Id="rId11" Type="http://schemas.openxmlformats.org/officeDocument/2006/relationships/tags" Target="../tags/tag21.xml"/><Relationship Id="rId10" Type="http://schemas.openxmlformats.org/officeDocument/2006/relationships/tags" Target="../tags/tag20.xml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7" Type="http://schemas.openxmlformats.org/officeDocument/2006/relationships/notesSlide" Target="../notesSlides/notesSlide3.xml"/><Relationship Id="rId26" Type="http://schemas.openxmlformats.org/officeDocument/2006/relationships/slideLayout" Target="../slideLayouts/slideLayout2.xml"/><Relationship Id="rId25" Type="http://schemas.openxmlformats.org/officeDocument/2006/relationships/tags" Target="../tags/tag51.xml"/><Relationship Id="rId24" Type="http://schemas.openxmlformats.org/officeDocument/2006/relationships/tags" Target="../tags/tag50.xml"/><Relationship Id="rId23" Type="http://schemas.openxmlformats.org/officeDocument/2006/relationships/tags" Target="../tags/tag49.xml"/><Relationship Id="rId22" Type="http://schemas.openxmlformats.org/officeDocument/2006/relationships/tags" Target="../tags/tag48.xml"/><Relationship Id="rId21" Type="http://schemas.openxmlformats.org/officeDocument/2006/relationships/tags" Target="../tags/tag47.xml"/><Relationship Id="rId20" Type="http://schemas.openxmlformats.org/officeDocument/2006/relationships/tags" Target="../tags/tag46.xml"/><Relationship Id="rId2" Type="http://schemas.openxmlformats.org/officeDocument/2006/relationships/tags" Target="../tags/tag28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tags" Target="../tags/tag2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Picture" descr="E:\自然植物\5c8fb27aa0fb6.jpg5c8fb27aa0fb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" y="0"/>
            <a:ext cx="5553711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642235" y="921385"/>
            <a:ext cx="9146540" cy="5015230"/>
          </a:xfrm>
          <a:prstGeom prst="rect">
            <a:avLst/>
          </a:prstGeom>
          <a:solidFill>
            <a:srgbClr val="DCE0E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/>
              <a:ea typeface="阿里巴巴普惠体 Light"/>
              <a:cs typeface="阿里巴巴普惠体 Light"/>
              <a:sym typeface="Times New Roman" panose="02020603050405020304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3419105" y="2032635"/>
            <a:ext cx="7910543" cy="2677160"/>
            <a:chOff x="5383" y="3200"/>
            <a:chExt cx="12764" cy="4216"/>
          </a:xfrm>
        </p:grpSpPr>
        <p:sp>
          <p:nvSpPr>
            <p:cNvPr id="1048576" name="文本"/>
            <p:cNvSpPr>
              <a:spLocks noGrp="1"/>
            </p:cNvSpPr>
            <p:nvPr/>
          </p:nvSpPr>
          <p:spPr>
            <a:xfrm>
              <a:off x="5383" y="3200"/>
              <a:ext cx="12764" cy="1571"/>
            </a:xfrm>
            <a:prstGeom prst="rect">
              <a:avLst/>
            </a:prstGeom>
          </p:spPr>
          <p:txBody>
            <a:bodyPr vert="horz" lIns="0" tIns="0" rIns="0" bIns="0" rtlCol="0" anchor="ctr" anchorCtr="0">
              <a:noAutofit/>
            </a:bodyPr>
            <a:lstStyle>
              <a:lvl1pPr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buNone/>
                <a:defRPr sz="3600" b="1" u="none" strike="noStrike" kern="1200" cap="none" spc="300" normalizeH="0" baseline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j-cs"/>
                </a:defRPr>
              </a:lvl1pPr>
            </a:lstStyle>
            <a:p>
              <a:pPr algn="l">
                <a:lnSpc>
                  <a:spcPts val="16210"/>
                </a:lnSpc>
              </a:pPr>
              <a:r>
                <a:rPr lang="zh-CN" altLang="en-US" sz="5400" b="0" u="none" spc="0" dirty="0">
                  <a:solidFill>
                    <a:srgbClr val="566D7C">
                      <a:alpha val="100000"/>
                    </a:srgbClr>
                  </a:solidFill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rPr>
                <a:t>GLD4000/11/S称重给煤机</a:t>
              </a:r>
              <a:endParaRPr lang="zh-CN" altLang="en-US" sz="5400" b="0" u="none" spc="0" dirty="0">
                <a:solidFill>
                  <a:srgbClr val="566D7C">
                    <a:alpha val="100000"/>
                  </a:srgbClr>
                </a:solidFill>
                <a:latin typeface="Times New Roman" panose="02020603050405020304"/>
                <a:ea typeface="阿里巴巴普惠体 Light"/>
                <a:cs typeface="阿里巴巴普惠体 Light"/>
                <a:sym typeface="Times New Roman" panose="02020603050405020304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801" y="6737"/>
              <a:ext cx="2094" cy="679"/>
            </a:xfrm>
            <a:prstGeom prst="rect">
              <a:avLst/>
            </a:prstGeom>
            <a:solidFill>
              <a:srgbClr val="466070"/>
            </a:solidFill>
            <a:ln>
              <a:solidFill>
                <a:srgbClr val="566D7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CN" sz="1600"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rPr>
                <a:t>Kuangan001</a:t>
              </a:r>
              <a:endParaRPr lang="en-US" altLang="zh-CN" sz="1600">
                <a:latin typeface="Times New Roman" panose="02020603050405020304"/>
                <a:ea typeface="阿里巴巴普惠体 Light"/>
                <a:cs typeface="阿里巴巴普惠体 Light"/>
                <a:sym typeface="Times New Roman" panose="02020603050405020304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801" y="5362"/>
              <a:ext cx="10115" cy="10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300">
                  <a:solidFill>
                    <a:srgbClr val="466070"/>
                  </a:solidFill>
                  <a:uFillTx/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rPr>
                <a:t>Ppt template of natural and simple work report Ppt template of natural and simple work report Ppt template of natural and simple work report</a:t>
              </a:r>
              <a:endParaRPr lang="zh-CN" altLang="en-US" sz="1300">
                <a:solidFill>
                  <a:srgbClr val="466070"/>
                </a:solidFill>
                <a:uFillTx/>
                <a:latin typeface="Times New Roman" panose="02020603050405020304"/>
                <a:ea typeface="阿里巴巴普惠体 Light"/>
                <a:cs typeface="阿里巴巴普惠体 Light"/>
                <a:sym typeface="Times New Roman" panose="020206030504050203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3000">
        <p:random/>
      </p:transition>
    </mc:Choice>
    <mc:Fallback>
      <p:transition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09715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28574" y="0"/>
            <a:ext cx="12249785" cy="6858000"/>
          </a:xfrm>
          <a:prstGeom prst="rect">
            <a:avLst/>
          </a:prstGeom>
          <a:solidFill>
            <a:srgbClr val="DCE0E1"/>
          </a:solidFill>
          <a:ln>
            <a:solidFill>
              <a:srgbClr val="DCE0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/>
              <a:ea typeface="阿里巴巴普惠体 Light"/>
              <a:cs typeface="阿里巴巴普惠体 Light"/>
              <a:sym typeface="Times New Roman" panose="02020603050405020304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922646" y="878207"/>
            <a:ext cx="6298565" cy="50006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/>
              <a:ea typeface="阿里巴巴普惠体 Light"/>
              <a:cs typeface="阿里巴巴普惠体 Light"/>
              <a:sym typeface="Times New Roman" panose="02020603050405020304"/>
            </a:endParaRPr>
          </a:p>
        </p:txBody>
      </p:sp>
      <p:pic>
        <p:nvPicPr>
          <p:cNvPr id="2097154" name="Picture" descr="E:\自然植物\5c8fb27aa0fb6.jpg5c8fb27aa0fb6"/>
          <p:cNvPicPr>
            <a:picLocks noChangeAspect="1"/>
          </p:cNvPicPr>
          <p:nvPr/>
        </p:nvPicPr>
        <p:blipFill>
          <a:blip r:embed="rId1"/>
          <a:srcRect r="25229" b="18142"/>
          <a:stretch>
            <a:fillRect/>
          </a:stretch>
        </p:blipFill>
        <p:spPr>
          <a:xfrm>
            <a:off x="-28574" y="877572"/>
            <a:ext cx="5951220" cy="500189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9" name="组合 18"/>
          <p:cNvGrpSpPr/>
          <p:nvPr>
            <p:custDataLst>
              <p:tags r:id="rId2"/>
            </p:custDataLst>
          </p:nvPr>
        </p:nvGrpSpPr>
        <p:grpSpPr>
          <a:xfrm>
            <a:off x="6064250" y="1082675"/>
            <a:ext cx="5952536" cy="4550410"/>
            <a:chOff x="9931" y="1900"/>
            <a:chExt cx="9121" cy="7166"/>
          </a:xfrm>
        </p:grpSpPr>
        <p:grpSp>
          <p:nvGrpSpPr>
            <p:cNvPr id="4" name="组合 3"/>
            <p:cNvGrpSpPr/>
            <p:nvPr/>
          </p:nvGrpSpPr>
          <p:grpSpPr>
            <a:xfrm>
              <a:off x="9931" y="1900"/>
              <a:ext cx="4504" cy="2003"/>
              <a:chOff x="11382" y="1900"/>
              <a:chExt cx="4504" cy="2003"/>
            </a:xfrm>
          </p:grpSpPr>
          <p:sp>
            <p:nvSpPr>
              <p:cNvPr id="3" name="文本框 2"/>
              <p:cNvSpPr txBox="1"/>
              <p:nvPr/>
            </p:nvSpPr>
            <p:spPr>
              <a:xfrm>
                <a:off x="11382" y="2790"/>
                <a:ext cx="4504" cy="11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altLang="zh-CN" sz="4000" cap="all">
                    <a:solidFill>
                      <a:schemeClr val="tx1"/>
                    </a:solidFill>
                    <a:uFillTx/>
                    <a:latin typeface="Times New Roman" panose="02020603050405020304"/>
                    <a:ea typeface="阿里巴巴普惠体 Light"/>
                    <a:cs typeface="阿里巴巴普惠体 Light"/>
                    <a:sym typeface="Times New Roman" panose="02020603050405020304"/>
                  </a:rPr>
                  <a:t>CONTENTS</a:t>
                </a:r>
                <a:endParaRPr lang="en-US" altLang="zh-CN" sz="4000" cap="all">
                  <a:solidFill>
                    <a:schemeClr val="tx1"/>
                  </a:solidFill>
                  <a:uFillTx/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endParaRPr>
              </a:p>
            </p:txBody>
          </p:sp>
          <p:sp>
            <p:nvSpPr>
              <p:cNvPr id="2" name="文本框 1"/>
              <p:cNvSpPr txBox="1"/>
              <p:nvPr/>
            </p:nvSpPr>
            <p:spPr>
              <a:xfrm>
                <a:off x="11382" y="1900"/>
                <a:ext cx="1881" cy="11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zh-CN" altLang="en-US" sz="4000" cap="all">
                    <a:solidFill>
                      <a:schemeClr val="tx1"/>
                    </a:solidFill>
                    <a:uFillTx/>
                    <a:latin typeface="Times New Roman" panose="02020603050405020304"/>
                    <a:ea typeface="阿里巴巴普惠体 Light"/>
                    <a:cs typeface="阿里巴巴普惠体 Light"/>
                    <a:sym typeface="Times New Roman" panose="02020603050405020304"/>
                  </a:rPr>
                  <a:t>目录</a:t>
                </a:r>
                <a:endParaRPr lang="zh-CN" altLang="en-US" sz="4000" cap="all">
                  <a:solidFill>
                    <a:schemeClr val="tx1"/>
                  </a:solidFill>
                  <a:uFillTx/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10142" y="4687"/>
              <a:ext cx="4525" cy="2044"/>
              <a:chOff x="11593" y="4687"/>
              <a:chExt cx="4525" cy="2044"/>
            </a:xfrm>
          </p:grpSpPr>
          <p:sp>
            <p:nvSpPr>
              <p:cNvPr id="5" name="文本框 4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11593" y="4687"/>
                <a:ext cx="1104" cy="8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000" i="1">
                    <a:latin typeface="Times New Roman" panose="02020603050405020304"/>
                    <a:ea typeface="阿里巴巴普惠体 Light"/>
                    <a:cs typeface="阿里巴巴普惠体 Light"/>
                    <a:sym typeface="Times New Roman" panose="02020603050405020304"/>
                  </a:rPr>
                  <a:t>01</a:t>
                </a:r>
                <a:endParaRPr lang="en-US" altLang="zh-CN" sz="3000" i="1"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endParaRPr>
              </a:p>
            </p:txBody>
          </p:sp>
          <p:sp>
            <p:nvSpPr>
              <p:cNvPr id="7" name="文本框 6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12363" y="4843"/>
                <a:ext cx="3755" cy="1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 fontAlgn="ctr"/>
                <a:r>
                  <a:rPr lang="zh-CN" altLang="en-US" sz="2400" dirty="0">
                    <a:latin typeface="Times New Roman" panose="02020603050405020304"/>
                    <a:ea typeface="阿里巴巴普惠体 Light"/>
                    <a:cs typeface="阿里巴巴普惠体 Light"/>
                    <a:sym typeface="Times New Roman" panose="02020603050405020304"/>
                  </a:rPr>
                  <a:t>GLD4000/11/S称重给煤机介绍</a:t>
                </a:r>
                <a:endParaRPr lang="zh-CN" altLang="en-US" sz="2400" dirty="0"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14668" y="4688"/>
              <a:ext cx="4338" cy="1089"/>
              <a:chOff x="11593" y="4687"/>
              <a:chExt cx="4338" cy="1089"/>
            </a:xfrm>
          </p:grpSpPr>
          <p:sp>
            <p:nvSpPr>
              <p:cNvPr id="11" name="文本框 10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11593" y="4687"/>
                <a:ext cx="1104" cy="8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000" i="1">
                    <a:latin typeface="Times New Roman" panose="02020603050405020304"/>
                    <a:ea typeface="阿里巴巴普惠体 Light"/>
                    <a:cs typeface="阿里巴巴普惠体 Light"/>
                    <a:sym typeface="Times New Roman" panose="02020603050405020304"/>
                  </a:rPr>
                  <a:t>02</a:t>
                </a:r>
                <a:endParaRPr lang="en-US" altLang="zh-CN" sz="3000" i="1"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endParaRPr>
              </a:p>
            </p:txBody>
          </p:sp>
          <p:sp>
            <p:nvSpPr>
              <p:cNvPr id="12" name="文本框 11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12362" y="4841"/>
                <a:ext cx="3569" cy="9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2400">
                    <a:latin typeface="Times New Roman" panose="02020603050405020304"/>
                    <a:ea typeface="阿里巴巴普惠体 Light"/>
                    <a:cs typeface="阿里巴巴普惠体 Light"/>
                    <a:sym typeface="Times New Roman" panose="02020603050405020304"/>
                  </a:rPr>
                  <a:t>GLD4000/11/S称重给煤机参数</a:t>
                </a:r>
                <a:endParaRPr lang="zh-CN" altLang="en-US" sz="2400"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10143" y="6450"/>
              <a:ext cx="4524" cy="2616"/>
              <a:chOff x="11593" y="4687"/>
              <a:chExt cx="4524" cy="2616"/>
            </a:xfrm>
          </p:grpSpPr>
          <p:sp>
            <p:nvSpPr>
              <p:cNvPr id="14" name="文本框 13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1593" y="4687"/>
                <a:ext cx="1104" cy="8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000" i="1">
                    <a:latin typeface="Times New Roman" panose="02020603050405020304"/>
                    <a:ea typeface="阿里巴巴普惠体 Light"/>
                    <a:cs typeface="阿里巴巴普惠体 Light"/>
                    <a:sym typeface="Times New Roman" panose="02020603050405020304"/>
                  </a:rPr>
                  <a:t>03</a:t>
                </a:r>
                <a:endParaRPr lang="en-US" altLang="zh-CN" sz="3000" i="1"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endParaRPr>
              </a:p>
            </p:txBody>
          </p:sp>
          <p:sp>
            <p:nvSpPr>
              <p:cNvPr id="15" name="文本框 14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12362" y="4833"/>
                <a:ext cx="3755" cy="24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2400">
                    <a:latin typeface="Times New Roman" panose="02020603050405020304"/>
                    <a:ea typeface="阿里巴巴普惠体 Light"/>
                    <a:cs typeface="阿里巴巴普惠体 Light"/>
                    <a:sym typeface="Times New Roman" panose="02020603050405020304"/>
                  </a:rPr>
                  <a:t>GLD4000/11/S称重给煤机主要结构及工作原理</a:t>
                </a:r>
                <a:endParaRPr lang="zh-CN" altLang="en-US" sz="2400"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14668" y="6450"/>
              <a:ext cx="4384" cy="1080"/>
              <a:chOff x="11593" y="4687"/>
              <a:chExt cx="4384" cy="1080"/>
            </a:xfrm>
          </p:grpSpPr>
          <p:sp>
            <p:nvSpPr>
              <p:cNvPr id="17" name="文本框 16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11593" y="4687"/>
                <a:ext cx="1104" cy="8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000" i="1">
                    <a:latin typeface="Times New Roman" panose="02020603050405020304"/>
                    <a:ea typeface="阿里巴巴普惠体 Light"/>
                    <a:cs typeface="阿里巴巴普惠体 Light"/>
                    <a:sym typeface="Times New Roman" panose="02020603050405020304"/>
                  </a:rPr>
                  <a:t>04</a:t>
                </a:r>
                <a:endParaRPr lang="en-US" altLang="zh-CN" sz="3000" i="1"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endParaRPr>
              </a:p>
            </p:txBody>
          </p:sp>
          <p:sp>
            <p:nvSpPr>
              <p:cNvPr id="18" name="文本框 17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12362" y="4833"/>
                <a:ext cx="3615" cy="9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2400">
                    <a:latin typeface="Times New Roman" panose="02020603050405020304"/>
                    <a:ea typeface="阿里巴巴普惠体 Light"/>
                    <a:cs typeface="阿里巴巴普惠体 Light"/>
                    <a:sym typeface="Times New Roman" panose="02020603050405020304"/>
                  </a:rPr>
                  <a:t>GLD4000/11/S称重给煤机特点</a:t>
                </a:r>
                <a:endParaRPr lang="zh-CN" altLang="en-US" sz="2400"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endParaRPr>
              </a:p>
            </p:txBody>
          </p:sp>
        </p:grpSp>
      </p:grpSp>
      <p:sp>
        <p:nvSpPr>
          <p:cNvPr id="21" name="TextBox 3"/>
          <p:cNvSpPr txBox="1"/>
          <p:nvPr/>
        </p:nvSpPr>
        <p:spPr>
          <a:xfrm>
            <a:off x="-28574" y="0"/>
            <a:ext cx="54006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模板 </a:t>
            </a:r>
            <a:r>
              <a:rPr lang="en-US" altLang="zh-CN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http://www.1ppt.com/moban/</a:t>
            </a:r>
            <a:r>
              <a:rPr lang="zh-CN" altLang="en-US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00" dirty="0">
              <a:noFill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3000">
        <p:random/>
      </p:transition>
    </mc:Choice>
    <mc:Fallback>
      <p:transition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209715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1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440421" y="-15240"/>
            <a:ext cx="3736340" cy="6858000"/>
          </a:xfrm>
          <a:prstGeom prst="rect">
            <a:avLst/>
          </a:prstGeom>
          <a:solidFill>
            <a:srgbClr val="CFD4D6"/>
          </a:solidFill>
          <a:ln>
            <a:solidFill>
              <a:srgbClr val="CFD4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/>
              <a:ea typeface="阿里巴巴普惠体 Light"/>
              <a:cs typeface="阿里巴巴普惠体 Light"/>
              <a:sym typeface="Times New Roman" panose="02020603050405020304"/>
            </a:endParaRPr>
          </a:p>
        </p:txBody>
      </p:sp>
      <p:sp>
        <p:nvSpPr>
          <p:cNvPr id="7" name="文本框 6"/>
          <p:cNvSpPr txBox="1"/>
          <p:nvPr/>
        </p:nvSpPr>
        <p:spPr>
          <a:xfrm rot="5400000">
            <a:off x="8398677" y="3183326"/>
            <a:ext cx="357505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>
                <a:latin typeface="Times New Roman" panose="02020603050405020304"/>
                <a:ea typeface="阿里巴巴普惠体 Light"/>
                <a:cs typeface="阿里巴巴普惠体 Light"/>
                <a:sym typeface="Times New Roman" panose="02020603050405020304"/>
              </a:rPr>
              <a:t>GLD4000/11/S称重给煤机</a:t>
            </a:r>
            <a:endParaRPr lang="zh-CN" altLang="en-US" sz="2400" cap="all" dirty="0">
              <a:solidFill>
                <a:schemeClr val="tx1"/>
              </a:solidFill>
              <a:uFillTx/>
              <a:latin typeface="Times New Roman" panose="02020603050405020304"/>
              <a:ea typeface="阿里巴巴普惠体 Light"/>
              <a:cs typeface="阿里巴巴普惠体 Light"/>
              <a:sym typeface="Times New Roman" panose="02020603050405020304"/>
            </a:endParaRPr>
          </a:p>
        </p:txBody>
      </p:sp>
      <p:pic>
        <p:nvPicPr>
          <p:cNvPr id="8" name="图片 7" descr="称重给煤机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1270" y="2218690"/>
            <a:ext cx="2816860" cy="2816860"/>
          </a:xfrm>
          <a:prstGeom prst="rect">
            <a:avLst/>
          </a:prstGeom>
        </p:spPr>
      </p:pic>
      <p:pic>
        <p:nvPicPr>
          <p:cNvPr id="15" name="图片 14" descr="称重给煤机 (10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5850" y="2218690"/>
            <a:ext cx="2816860" cy="28168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3000">
        <p:random/>
      </p:transition>
    </mc:Choice>
    <mc:Fallback>
      <p:transition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018656" y="0"/>
            <a:ext cx="5202555" cy="6858000"/>
          </a:xfrm>
          <a:prstGeom prst="rect">
            <a:avLst/>
          </a:prstGeom>
          <a:solidFill>
            <a:srgbClr val="DCE0E1"/>
          </a:solidFill>
          <a:ln>
            <a:solidFill>
              <a:srgbClr val="DCE0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/>
              <a:ea typeface="阿里巴巴普惠体 Light"/>
              <a:cs typeface="阿里巴巴普惠体 Light"/>
              <a:sym typeface="Times New Roman" panose="02020603050405020304"/>
            </a:endParaRPr>
          </a:p>
        </p:txBody>
      </p:sp>
      <p:pic>
        <p:nvPicPr>
          <p:cNvPr id="2097154" name="Picture" descr="E:\自然植物\5c8fb27aa0fb6.jpg5c8fb27aa0fb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flipH="1">
            <a:off x="5029202" y="389255"/>
            <a:ext cx="4920615" cy="601091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 rot="0">
            <a:off x="1031875" y="1384935"/>
            <a:ext cx="6708775" cy="4465320"/>
            <a:chOff x="1474" y="2289"/>
            <a:chExt cx="10565" cy="7032"/>
          </a:xfrm>
        </p:grpSpPr>
        <p:sp>
          <p:nvSpPr>
            <p:cNvPr id="8" name="矩形 7"/>
            <p:cNvSpPr/>
            <p:nvPr/>
          </p:nvSpPr>
          <p:spPr>
            <a:xfrm>
              <a:off x="1474" y="3959"/>
              <a:ext cx="10565" cy="5362"/>
            </a:xfrm>
            <a:prstGeom prst="rect">
              <a:avLst/>
            </a:prstGeom>
            <a:solidFill>
              <a:srgbClr val="CFD4D6"/>
            </a:solidFill>
            <a:ln>
              <a:solidFill>
                <a:srgbClr val="CFD4D6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/>
                <a:ea typeface="阿里巴巴普惠体 Light"/>
                <a:cs typeface="阿里巴巴普惠体 Light"/>
                <a:sym typeface="Times New Roman" panose="02020603050405020304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595" y="2289"/>
              <a:ext cx="5759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 fontAlgn="ctr"/>
              <a:r>
                <a:rPr lang="zh-CN" altLang="en-US" sz="2000" dirty="0"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rPr>
                <a:t>GLD4000/11/S称重给煤机介绍</a:t>
              </a:r>
              <a:endParaRPr lang="zh-CN" altLang="en-US" sz="2000">
                <a:solidFill>
                  <a:schemeClr val="tx1"/>
                </a:solidFill>
                <a:latin typeface="Times New Roman" panose="02020603050405020304"/>
                <a:ea typeface="阿里巴巴普惠体 Light"/>
                <a:cs typeface="阿里巴巴普惠体 Light"/>
                <a:sym typeface="Times New Roman" panose="02020603050405020304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2082" y="5233"/>
              <a:ext cx="9016" cy="30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>
                  <a:solidFill>
                    <a:schemeClr val="tx1"/>
                  </a:solidFill>
                  <a:uFillTx/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rPr>
                <a:t>GLD4000/11/S称重给煤机适用于适用于矿山、矿井、选煤厂、中站、输煤车间、港口散料码头等散料转送运输，可将散料经料仓均匀的转载到胶带机或其它筛选设备、贮存装置上。此系列给料机传动装置为悬挂式，山东矿安机电有限公司，可直接布置在料斗下，安装方便。</a:t>
              </a:r>
              <a:endParaRPr lang="zh-CN" altLang="en-US" sz="1600">
                <a:solidFill>
                  <a:schemeClr val="tx1"/>
                </a:solidFill>
                <a:uFillTx/>
                <a:latin typeface="Times New Roman" panose="02020603050405020304"/>
                <a:ea typeface="阿里巴巴普惠体 Light"/>
                <a:cs typeface="阿里巴巴普惠体 Light"/>
                <a:sym typeface="Times New Roman" panose="02020603050405020304"/>
              </a:endParaRPr>
            </a:p>
          </p:txBody>
        </p:sp>
      </p:grp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3000">
        <p:random/>
      </p:transition>
    </mc:Choice>
    <mc:Fallback>
      <p:transition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209715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3174" y="0"/>
            <a:ext cx="12224385" cy="6858000"/>
          </a:xfrm>
          <a:prstGeom prst="rect">
            <a:avLst/>
          </a:prstGeom>
          <a:solidFill>
            <a:srgbClr val="DCE0E1"/>
          </a:solidFill>
          <a:ln>
            <a:solidFill>
              <a:srgbClr val="DCE0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/>
              <a:ea typeface="阿里巴巴普惠体 Light"/>
              <a:cs typeface="阿里巴巴普惠体 Light"/>
              <a:sym typeface="Times New Roman" panose="02020603050405020304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598286" y="1734186"/>
            <a:ext cx="3676016" cy="3653790"/>
            <a:chOff x="10435" y="2123"/>
            <a:chExt cx="5789" cy="5754"/>
          </a:xfrm>
        </p:grpSpPr>
        <p:grpSp>
          <p:nvGrpSpPr>
            <p:cNvPr id="9" name="组合 8"/>
            <p:cNvGrpSpPr/>
            <p:nvPr/>
          </p:nvGrpSpPr>
          <p:grpSpPr>
            <a:xfrm>
              <a:off x="10435" y="2123"/>
              <a:ext cx="5789" cy="5754"/>
              <a:chOff x="10804" y="2123"/>
              <a:chExt cx="5789" cy="5754"/>
            </a:xfrm>
          </p:grpSpPr>
          <p:sp>
            <p:nvSpPr>
              <p:cNvPr id="7" name="文本框 6"/>
              <p:cNvSpPr txBox="1"/>
              <p:nvPr/>
            </p:nvSpPr>
            <p:spPr>
              <a:xfrm>
                <a:off x="10804" y="2123"/>
                <a:ext cx="5762" cy="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2000">
                    <a:latin typeface="Times New Roman" panose="02020603050405020304"/>
                    <a:ea typeface="阿里巴巴普惠体 Light"/>
                    <a:cs typeface="阿里巴巴普惠体 Light"/>
                    <a:sym typeface="Times New Roman" panose="02020603050405020304"/>
                  </a:rPr>
                  <a:t>GLD4000/11/S称重给煤机参数</a:t>
                </a:r>
                <a:endParaRPr lang="zh-CN" altLang="en-US" sz="2000"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endParaRPr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10804" y="3080"/>
                <a:ext cx="5789" cy="47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zh-CN" altLang="en-US" sz="1600">
                    <a:latin typeface="Times New Roman" panose="02020603050405020304"/>
                    <a:ea typeface="阿里巴巴普惠体 Light"/>
                    <a:cs typeface="阿里巴巴普惠体 Light"/>
                    <a:sym typeface="Times New Roman" panose="02020603050405020304"/>
                  </a:rPr>
                  <a:t>规格型号GLD4000/11/S</a:t>
                </a:r>
                <a:endParaRPr lang="zh-CN" altLang="en-US" sz="1600"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endParaRPr>
              </a:p>
              <a:p>
                <a:pPr algn="l">
                  <a:lnSpc>
                    <a:spcPct val="150000"/>
                  </a:lnSpc>
                </a:pPr>
                <a:r>
                  <a:rPr lang="zh-CN" altLang="en-US" sz="1600">
                    <a:latin typeface="Times New Roman" panose="02020603050405020304"/>
                    <a:ea typeface="阿里巴巴普惠体 Light"/>
                    <a:cs typeface="阿里巴巴普惠体 Light"/>
                    <a:sym typeface="Times New Roman" panose="02020603050405020304"/>
                  </a:rPr>
                  <a:t>功率kw11</a:t>
                </a:r>
                <a:endParaRPr lang="zh-CN" altLang="en-US" sz="1600"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endParaRPr>
              </a:p>
              <a:p>
                <a:pPr algn="l">
                  <a:lnSpc>
                    <a:spcPct val="150000"/>
                  </a:lnSpc>
                </a:pPr>
                <a:r>
                  <a:rPr lang="zh-CN" altLang="en-US" sz="1600">
                    <a:latin typeface="Times New Roman" panose="02020603050405020304"/>
                    <a:ea typeface="阿里巴巴普惠体 Light"/>
                    <a:cs typeface="阿里巴巴普惠体 Light"/>
                    <a:sym typeface="Times New Roman" panose="02020603050405020304"/>
                  </a:rPr>
                  <a:t>电压v380～660</a:t>
                </a:r>
                <a:endParaRPr lang="zh-CN" altLang="en-US" sz="1600"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endParaRPr>
              </a:p>
              <a:p>
                <a:pPr algn="l">
                  <a:lnSpc>
                    <a:spcPct val="150000"/>
                  </a:lnSpc>
                </a:pPr>
                <a:r>
                  <a:rPr lang="zh-CN" altLang="en-US" sz="1600">
                    <a:latin typeface="Times New Roman" panose="02020603050405020304"/>
                    <a:ea typeface="阿里巴巴普惠体 Light"/>
                    <a:cs typeface="阿里巴巴普惠体 Light"/>
                    <a:sym typeface="Times New Roman" panose="02020603050405020304"/>
                  </a:rPr>
                  <a:t>适应环境 防爆型</a:t>
                </a:r>
                <a:endParaRPr lang="zh-CN" altLang="en-US" sz="1600"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endParaRPr>
              </a:p>
              <a:p>
                <a:pPr algn="l">
                  <a:lnSpc>
                    <a:spcPct val="150000"/>
                  </a:lnSpc>
                </a:pPr>
                <a:r>
                  <a:rPr lang="zh-CN" altLang="en-US" sz="1600">
                    <a:latin typeface="Times New Roman" panose="02020603050405020304"/>
                    <a:ea typeface="阿里巴巴普惠体 Light"/>
                    <a:cs typeface="阿里巴巴普惠体 Light"/>
                    <a:sym typeface="Times New Roman" panose="02020603050405020304"/>
                  </a:rPr>
                  <a:t>zui大给料量t/h4000</a:t>
                </a:r>
                <a:endParaRPr lang="zh-CN" altLang="en-US" sz="1600"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endParaRPr>
              </a:p>
              <a:p>
                <a:pPr algn="l">
                  <a:lnSpc>
                    <a:spcPct val="150000"/>
                  </a:lnSpc>
                </a:pPr>
                <a:r>
                  <a:rPr lang="zh-CN" altLang="en-US" sz="1600">
                    <a:latin typeface="Times New Roman" panose="02020603050405020304"/>
                    <a:ea typeface="阿里巴巴普惠体 Light"/>
                    <a:cs typeface="阿里巴巴普惠体 Light"/>
                    <a:sym typeface="Times New Roman" panose="02020603050405020304"/>
                  </a:rPr>
                  <a:t>zui大带速m/s1.50</a:t>
                </a:r>
                <a:endParaRPr lang="zh-CN" altLang="en-US" sz="1600"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endParaRPr>
              </a:p>
              <a:p>
                <a:pPr algn="l">
                  <a:lnSpc>
                    <a:spcPct val="150000"/>
                  </a:lnSpc>
                </a:pPr>
                <a:r>
                  <a:rPr lang="zh-CN" altLang="en-US" sz="1600">
                    <a:latin typeface="Times New Roman" panose="02020603050405020304"/>
                    <a:ea typeface="阿里巴巴普惠体 Light"/>
                    <a:cs typeface="阿里巴巴普惠体 Light"/>
                    <a:sym typeface="Times New Roman" panose="02020603050405020304"/>
                  </a:rPr>
                  <a:t>外形尺寸mm4052x1622x2338</a:t>
                </a:r>
                <a:endParaRPr lang="zh-CN" altLang="en-US" sz="1600"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endParaRPr>
              </a:p>
              <a:p>
                <a:pPr algn="l">
                  <a:lnSpc>
                    <a:spcPct val="150000"/>
                  </a:lnSpc>
                </a:pPr>
                <a:r>
                  <a:rPr lang="zh-CN" altLang="en-US" sz="1600">
                    <a:latin typeface="Times New Roman" panose="02020603050405020304"/>
                    <a:ea typeface="阿里巴巴普惠体 Light"/>
                    <a:cs typeface="阿里巴巴普惠体 Light"/>
                    <a:sym typeface="Times New Roman" panose="02020603050405020304"/>
                  </a:rPr>
                  <a:t>重量kg5500</a:t>
                </a:r>
                <a:endParaRPr lang="zh-CN" altLang="en-US" sz="1600"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endParaRPr>
              </a:p>
            </p:txBody>
          </p:sp>
        </p:grpSp>
        <p:cxnSp>
          <p:nvCxnSpPr>
            <p:cNvPr id="10" name="直接连接符 9"/>
            <p:cNvCxnSpPr/>
            <p:nvPr/>
          </p:nvCxnSpPr>
          <p:spPr>
            <a:xfrm>
              <a:off x="10435" y="2862"/>
              <a:ext cx="1647" cy="0"/>
            </a:xfrm>
            <a:prstGeom prst="line">
              <a:avLst/>
            </a:prstGeom>
            <a:ln>
              <a:solidFill>
                <a:srgbClr val="46607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图片 3" descr="称重给煤机 (2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2605" y="1893570"/>
            <a:ext cx="3429000" cy="3429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3000">
        <p:random/>
      </p:transition>
    </mc:Choice>
    <mc:Fallback>
      <p:transition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1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Picture" descr="E:\自然植物\5c8fb27aa0fb6.jpg5c8fb27aa0fb6"/>
          <p:cNvPicPr>
            <a:picLocks noChangeAspect="1"/>
          </p:cNvPicPr>
          <p:nvPr/>
        </p:nvPicPr>
        <p:blipFill>
          <a:blip r:embed="rId1"/>
          <a:srcRect r="17410" b="19899"/>
          <a:stretch>
            <a:fillRect/>
          </a:stretch>
        </p:blipFill>
        <p:spPr>
          <a:xfrm>
            <a:off x="471806" y="262892"/>
            <a:ext cx="3762375" cy="633158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593342" y="4321812"/>
            <a:ext cx="9187815" cy="1993265"/>
          </a:xfrm>
          <a:prstGeom prst="rect">
            <a:avLst/>
          </a:prstGeom>
          <a:solidFill>
            <a:srgbClr val="CFD4D6"/>
          </a:solidFill>
          <a:ln>
            <a:solidFill>
              <a:srgbClr val="CFD4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/>
              <a:ea typeface="阿里巴巴普惠体 Light"/>
              <a:cs typeface="阿里巴巴普惠体 Light"/>
              <a:sym typeface="Times New Roman" panose="02020603050405020304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657725" y="1532890"/>
            <a:ext cx="647128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zh-CN" altLang="en-US" sz="1600">
                <a:latin typeface="Times New Roman" panose="02020603050405020304"/>
                <a:ea typeface="阿里巴巴普惠体 Light"/>
                <a:cs typeface="阿里巴巴普惠体 Light"/>
                <a:sym typeface="Times New Roman" panose="02020603050405020304"/>
              </a:rPr>
              <a:t>此系列给料机是由底架、传动平台、漏斗、闸门、曲柄连杆机构及滚轮等组成，其传动原理：当电动机开动后，经弹性联轴器、减速器、曲柄连杆装置拖动倾斜的底架在滚轮上作直线往复运动，肆零零捌捌陆零伍叁柒，将物料均匀地卸到运输机械或其它筛选设备上。此给料机有带漏斗、带调节阀门与带漏斗、不带调节闸门等多种组合型式。当输送坚硬物料时，可考虑在槽底加设衬板。</a:t>
            </a:r>
            <a:endParaRPr lang="zh-CN" altLang="en-US" sz="1600">
              <a:latin typeface="Times New Roman" panose="02020603050405020304"/>
              <a:ea typeface="阿里巴巴普惠体 Light"/>
              <a:cs typeface="阿里巴巴普惠体 Light"/>
              <a:sym typeface="Times New Roman" panose="020206030504050203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906329" y="5118735"/>
            <a:ext cx="529526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zh-CN" altLang="en-US" sz="2000">
                <a:latin typeface="Times New Roman" panose="02020603050405020304"/>
                <a:ea typeface="阿里巴巴普惠体 Light"/>
                <a:cs typeface="阿里巴巴普惠体 Light"/>
                <a:sym typeface="Times New Roman" panose="02020603050405020304"/>
              </a:rPr>
              <a:t>GLD4000/11/S称重给煤机主要结构及工作原理</a:t>
            </a:r>
            <a:endParaRPr lang="zh-CN" altLang="en-US" sz="2000" cap="all">
              <a:solidFill>
                <a:schemeClr val="tx1"/>
              </a:solidFill>
              <a:uFillTx/>
              <a:latin typeface="Times New Roman" panose="02020603050405020304"/>
              <a:ea typeface="阿里巴巴普惠体 Light"/>
              <a:cs typeface="阿里巴巴普惠体 Light"/>
              <a:sym typeface="Times New Roman" panose="020206030504050203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3000">
        <p:random/>
      </p:transition>
    </mc:Choice>
    <mc:Fallback>
      <p:transition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09715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>
            <p:custDataLst>
              <p:tags r:id="rId1"/>
            </p:custDataLst>
          </p:nvPr>
        </p:nvGrpSpPr>
        <p:grpSpPr>
          <a:xfrm>
            <a:off x="4631691" y="748666"/>
            <a:ext cx="6652895" cy="1628775"/>
            <a:chOff x="7294" y="1179"/>
            <a:chExt cx="10477" cy="2565"/>
          </a:xfrm>
        </p:grpSpPr>
        <p:sp>
          <p:nvSpPr>
            <p:cNvPr id="204" name="Google Shape;204;p30"/>
            <p:cNvSpPr/>
            <p:nvPr>
              <p:custDataLst>
                <p:tags r:id="rId2"/>
              </p:custDataLst>
            </p:nvPr>
          </p:nvSpPr>
          <p:spPr>
            <a:xfrm flipH="1">
              <a:off x="13397" y="1179"/>
              <a:ext cx="4374" cy="2565"/>
            </a:xfrm>
            <a:custGeom>
              <a:avLst/>
              <a:gdLst/>
              <a:ahLst/>
              <a:cxnLst/>
              <a:rect l="l" t="t" r="r" b="b"/>
              <a:pathLst>
                <a:path w="62727" h="36789" extrusionOk="0">
                  <a:moveTo>
                    <a:pt x="1" y="1"/>
                  </a:moveTo>
                  <a:lnTo>
                    <a:pt x="1" y="25976"/>
                  </a:lnTo>
                  <a:lnTo>
                    <a:pt x="17" y="25976"/>
                  </a:lnTo>
                  <a:cubicBezTo>
                    <a:pt x="74" y="25976"/>
                    <a:pt x="588" y="25960"/>
                    <a:pt x="1487" y="25960"/>
                  </a:cubicBezTo>
                  <a:cubicBezTo>
                    <a:pt x="7235" y="25960"/>
                    <a:pt x="28709" y="26646"/>
                    <a:pt x="46867" y="36789"/>
                  </a:cubicBezTo>
                  <a:lnTo>
                    <a:pt x="62726" y="12728"/>
                  </a:lnTo>
                  <a:cubicBezTo>
                    <a:pt x="62726" y="12728"/>
                    <a:pt x="39312" y="2"/>
                    <a:pt x="17" y="1"/>
                  </a:cubicBezTo>
                  <a:close/>
                </a:path>
              </a:pathLst>
            </a:custGeom>
            <a:solidFill>
              <a:srgbClr val="46607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200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Times New Roman" panose="02020603050405020304"/>
                <a:ea typeface="阿里巴巴普惠体 Light"/>
                <a:cs typeface="阿里巴巴普惠体 Light"/>
                <a:sym typeface="Times New Roman" panose="02020603050405020304"/>
              </a:endParaRPr>
            </a:p>
          </p:txBody>
        </p:sp>
        <p:sp>
          <p:nvSpPr>
            <p:cNvPr id="224" name="Google Shape;224;p30"/>
            <p:cNvSpPr/>
            <p:nvPr>
              <p:custDataLst>
                <p:tags r:id="rId3"/>
              </p:custDataLst>
            </p:nvPr>
          </p:nvSpPr>
          <p:spPr>
            <a:xfrm>
              <a:off x="7294" y="2293"/>
              <a:ext cx="255" cy="48"/>
            </a:xfrm>
            <a:custGeom>
              <a:avLst/>
              <a:gdLst/>
              <a:ahLst/>
              <a:cxnLst/>
              <a:rect l="l" t="t" r="r" b="b"/>
              <a:pathLst>
                <a:path w="4191" h="788" extrusionOk="0">
                  <a:moveTo>
                    <a:pt x="473" y="0"/>
                  </a:moveTo>
                  <a:cubicBezTo>
                    <a:pt x="252" y="0"/>
                    <a:pt x="32" y="221"/>
                    <a:pt x="32" y="410"/>
                  </a:cubicBezTo>
                  <a:cubicBezTo>
                    <a:pt x="0" y="599"/>
                    <a:pt x="158" y="756"/>
                    <a:pt x="347" y="788"/>
                  </a:cubicBezTo>
                  <a:lnTo>
                    <a:pt x="3813" y="788"/>
                  </a:lnTo>
                  <a:cubicBezTo>
                    <a:pt x="4033" y="756"/>
                    <a:pt x="4191" y="599"/>
                    <a:pt x="4191" y="410"/>
                  </a:cubicBezTo>
                  <a:cubicBezTo>
                    <a:pt x="4191" y="158"/>
                    <a:pt x="3970" y="0"/>
                    <a:pt x="37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200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Times New Roman" panose="02020603050405020304"/>
                <a:ea typeface="阿里巴巴普惠体 Light"/>
                <a:cs typeface="阿里巴巴普惠体 Light"/>
                <a:sym typeface="Times New Roman" panose="02020603050405020304"/>
              </a:endParaRPr>
            </a:p>
          </p:txBody>
        </p:sp>
      </p:grpSp>
      <p:grpSp>
        <p:nvGrpSpPr>
          <p:cNvPr id="20" name="组合 19"/>
          <p:cNvGrpSpPr/>
          <p:nvPr>
            <p:custDataLst>
              <p:tags r:id="rId4"/>
            </p:custDataLst>
          </p:nvPr>
        </p:nvGrpSpPr>
        <p:grpSpPr>
          <a:xfrm>
            <a:off x="5300982" y="2082165"/>
            <a:ext cx="5982970" cy="1356360"/>
            <a:chOff x="8348" y="3279"/>
            <a:chExt cx="9422" cy="2136"/>
          </a:xfrm>
        </p:grpSpPr>
        <p:sp>
          <p:nvSpPr>
            <p:cNvPr id="203" name="Google Shape;203;p30"/>
            <p:cNvSpPr/>
            <p:nvPr>
              <p:custDataLst>
                <p:tags r:id="rId5"/>
              </p:custDataLst>
            </p:nvPr>
          </p:nvSpPr>
          <p:spPr>
            <a:xfrm flipH="1">
              <a:off x="14649" y="3279"/>
              <a:ext cx="3121" cy="2136"/>
            </a:xfrm>
            <a:custGeom>
              <a:avLst/>
              <a:gdLst/>
              <a:ahLst/>
              <a:cxnLst/>
              <a:rect l="l" t="t" r="r" b="b"/>
              <a:pathLst>
                <a:path w="44762" h="30635" extrusionOk="0">
                  <a:moveTo>
                    <a:pt x="1" y="1"/>
                  </a:moveTo>
                  <a:lnTo>
                    <a:pt x="1" y="24648"/>
                  </a:lnTo>
                  <a:lnTo>
                    <a:pt x="14" y="24648"/>
                  </a:lnTo>
                  <a:cubicBezTo>
                    <a:pt x="5607" y="24648"/>
                    <a:pt x="18560" y="25130"/>
                    <a:pt x="31390" y="30635"/>
                  </a:cubicBezTo>
                  <a:lnTo>
                    <a:pt x="44761" y="10327"/>
                  </a:lnTo>
                  <a:cubicBezTo>
                    <a:pt x="44761" y="10327"/>
                    <a:pt x="27304" y="1"/>
                    <a:pt x="14" y="1"/>
                  </a:cubicBezTo>
                  <a:close/>
                </a:path>
              </a:pathLst>
            </a:custGeom>
            <a:solidFill>
              <a:srgbClr val="CFD4D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200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Times New Roman" panose="02020603050405020304"/>
                <a:ea typeface="阿里巴巴普惠体 Light"/>
                <a:cs typeface="阿里巴巴普惠体 Light"/>
                <a:sym typeface="Times New Roman" panose="02020603050405020304"/>
              </a:endParaRPr>
            </a:p>
          </p:txBody>
        </p:sp>
        <p:sp>
          <p:nvSpPr>
            <p:cNvPr id="238" name="Google Shape;238;p30"/>
            <p:cNvSpPr/>
            <p:nvPr>
              <p:custDataLst>
                <p:tags r:id="rId6"/>
              </p:custDataLst>
            </p:nvPr>
          </p:nvSpPr>
          <p:spPr>
            <a:xfrm>
              <a:off x="8348" y="4203"/>
              <a:ext cx="756" cy="618"/>
            </a:xfrm>
            <a:custGeom>
              <a:avLst/>
              <a:gdLst/>
              <a:ahLst/>
              <a:cxnLst/>
              <a:rect l="l" t="t" r="r" b="b"/>
              <a:pathLst>
                <a:path w="12445" h="10177" extrusionOk="0">
                  <a:moveTo>
                    <a:pt x="11626" y="1608"/>
                  </a:moveTo>
                  <a:lnTo>
                    <a:pt x="11626" y="2899"/>
                  </a:lnTo>
                  <a:cubicBezTo>
                    <a:pt x="11626" y="3939"/>
                    <a:pt x="10807" y="4853"/>
                    <a:pt x="9767" y="4916"/>
                  </a:cubicBezTo>
                  <a:cubicBezTo>
                    <a:pt x="9893" y="4538"/>
                    <a:pt x="9956" y="4128"/>
                    <a:pt x="9956" y="3718"/>
                  </a:cubicBezTo>
                  <a:lnTo>
                    <a:pt x="9956" y="1608"/>
                  </a:lnTo>
                  <a:close/>
                  <a:moveTo>
                    <a:pt x="2521" y="1639"/>
                  </a:moveTo>
                  <a:lnTo>
                    <a:pt x="2521" y="3718"/>
                  </a:lnTo>
                  <a:cubicBezTo>
                    <a:pt x="2521" y="4160"/>
                    <a:pt x="2616" y="4538"/>
                    <a:pt x="2710" y="4947"/>
                  </a:cubicBezTo>
                  <a:cubicBezTo>
                    <a:pt x="1702" y="4853"/>
                    <a:pt x="883" y="4002"/>
                    <a:pt x="883" y="2899"/>
                  </a:cubicBezTo>
                  <a:lnTo>
                    <a:pt x="883" y="1639"/>
                  </a:lnTo>
                  <a:close/>
                  <a:moveTo>
                    <a:pt x="6176" y="1576"/>
                  </a:moveTo>
                  <a:cubicBezTo>
                    <a:pt x="6333" y="1576"/>
                    <a:pt x="6491" y="1671"/>
                    <a:pt x="6554" y="1828"/>
                  </a:cubicBezTo>
                  <a:lnTo>
                    <a:pt x="6932" y="2647"/>
                  </a:lnTo>
                  <a:lnTo>
                    <a:pt x="7845" y="2773"/>
                  </a:lnTo>
                  <a:cubicBezTo>
                    <a:pt x="8003" y="2805"/>
                    <a:pt x="8129" y="2899"/>
                    <a:pt x="8160" y="3025"/>
                  </a:cubicBezTo>
                  <a:cubicBezTo>
                    <a:pt x="8349" y="3214"/>
                    <a:pt x="8318" y="3403"/>
                    <a:pt x="8192" y="3466"/>
                  </a:cubicBezTo>
                  <a:lnTo>
                    <a:pt x="7530" y="4097"/>
                  </a:lnTo>
                  <a:lnTo>
                    <a:pt x="7688" y="5010"/>
                  </a:lnTo>
                  <a:cubicBezTo>
                    <a:pt x="7719" y="5168"/>
                    <a:pt x="7656" y="5325"/>
                    <a:pt x="7530" y="5420"/>
                  </a:cubicBezTo>
                  <a:cubicBezTo>
                    <a:pt x="7452" y="5459"/>
                    <a:pt x="7363" y="5486"/>
                    <a:pt x="7268" y="5486"/>
                  </a:cubicBezTo>
                  <a:cubicBezTo>
                    <a:pt x="7210" y="5486"/>
                    <a:pt x="7149" y="5475"/>
                    <a:pt x="7089" y="5451"/>
                  </a:cubicBezTo>
                  <a:lnTo>
                    <a:pt x="6270" y="5010"/>
                  </a:lnTo>
                  <a:lnTo>
                    <a:pt x="5451" y="5451"/>
                  </a:lnTo>
                  <a:cubicBezTo>
                    <a:pt x="5380" y="5480"/>
                    <a:pt x="5309" y="5495"/>
                    <a:pt x="5241" y="5495"/>
                  </a:cubicBezTo>
                  <a:cubicBezTo>
                    <a:pt x="5158" y="5495"/>
                    <a:pt x="5079" y="5472"/>
                    <a:pt x="5010" y="5420"/>
                  </a:cubicBezTo>
                  <a:cubicBezTo>
                    <a:pt x="4884" y="5325"/>
                    <a:pt x="4821" y="5168"/>
                    <a:pt x="4852" y="5010"/>
                  </a:cubicBezTo>
                  <a:lnTo>
                    <a:pt x="5010" y="4097"/>
                  </a:lnTo>
                  <a:lnTo>
                    <a:pt x="4348" y="3466"/>
                  </a:lnTo>
                  <a:cubicBezTo>
                    <a:pt x="4222" y="3340"/>
                    <a:pt x="4191" y="3214"/>
                    <a:pt x="4222" y="3025"/>
                  </a:cubicBezTo>
                  <a:cubicBezTo>
                    <a:pt x="4254" y="2899"/>
                    <a:pt x="4411" y="2773"/>
                    <a:pt x="4537" y="2773"/>
                  </a:cubicBezTo>
                  <a:lnTo>
                    <a:pt x="5451" y="2647"/>
                  </a:lnTo>
                  <a:lnTo>
                    <a:pt x="5829" y="1828"/>
                  </a:lnTo>
                  <a:cubicBezTo>
                    <a:pt x="5924" y="1671"/>
                    <a:pt x="6018" y="1576"/>
                    <a:pt x="6176" y="1576"/>
                  </a:cubicBezTo>
                  <a:close/>
                  <a:moveTo>
                    <a:pt x="2931" y="1"/>
                  </a:moveTo>
                  <a:cubicBezTo>
                    <a:pt x="2679" y="1"/>
                    <a:pt x="2521" y="190"/>
                    <a:pt x="2521" y="410"/>
                  </a:cubicBezTo>
                  <a:lnTo>
                    <a:pt x="2521" y="852"/>
                  </a:lnTo>
                  <a:lnTo>
                    <a:pt x="442" y="852"/>
                  </a:lnTo>
                  <a:cubicBezTo>
                    <a:pt x="190" y="852"/>
                    <a:pt x="1" y="1041"/>
                    <a:pt x="1" y="1230"/>
                  </a:cubicBezTo>
                  <a:lnTo>
                    <a:pt x="1" y="2899"/>
                  </a:lnTo>
                  <a:cubicBezTo>
                    <a:pt x="1" y="4506"/>
                    <a:pt x="1292" y="5766"/>
                    <a:pt x="2931" y="5766"/>
                  </a:cubicBezTo>
                  <a:lnTo>
                    <a:pt x="3120" y="5766"/>
                  </a:lnTo>
                  <a:cubicBezTo>
                    <a:pt x="3561" y="6428"/>
                    <a:pt x="4222" y="6932"/>
                    <a:pt x="4978" y="7216"/>
                  </a:cubicBezTo>
                  <a:lnTo>
                    <a:pt x="4978" y="8507"/>
                  </a:lnTo>
                  <a:cubicBezTo>
                    <a:pt x="4506" y="8507"/>
                    <a:pt x="4128" y="8854"/>
                    <a:pt x="4128" y="9358"/>
                  </a:cubicBezTo>
                  <a:lnTo>
                    <a:pt x="4128" y="10177"/>
                  </a:lnTo>
                  <a:lnTo>
                    <a:pt x="8286" y="10177"/>
                  </a:lnTo>
                  <a:lnTo>
                    <a:pt x="8286" y="9358"/>
                  </a:lnTo>
                  <a:cubicBezTo>
                    <a:pt x="8286" y="8885"/>
                    <a:pt x="7908" y="8507"/>
                    <a:pt x="7436" y="8507"/>
                  </a:cubicBezTo>
                  <a:lnTo>
                    <a:pt x="7436" y="7216"/>
                  </a:lnTo>
                  <a:cubicBezTo>
                    <a:pt x="8192" y="6932"/>
                    <a:pt x="8854" y="6428"/>
                    <a:pt x="9295" y="5766"/>
                  </a:cubicBezTo>
                  <a:lnTo>
                    <a:pt x="9484" y="5766"/>
                  </a:lnTo>
                  <a:cubicBezTo>
                    <a:pt x="11122" y="5766"/>
                    <a:pt x="12414" y="4475"/>
                    <a:pt x="12414" y="2899"/>
                  </a:cubicBezTo>
                  <a:lnTo>
                    <a:pt x="12414" y="1230"/>
                  </a:lnTo>
                  <a:cubicBezTo>
                    <a:pt x="12445" y="978"/>
                    <a:pt x="12288" y="852"/>
                    <a:pt x="12067" y="852"/>
                  </a:cubicBezTo>
                  <a:lnTo>
                    <a:pt x="9956" y="852"/>
                  </a:lnTo>
                  <a:lnTo>
                    <a:pt x="9956" y="410"/>
                  </a:lnTo>
                  <a:cubicBezTo>
                    <a:pt x="9956" y="158"/>
                    <a:pt x="9767" y="1"/>
                    <a:pt x="95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200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Times New Roman" panose="02020603050405020304"/>
                <a:ea typeface="阿里巴巴普惠体 Light"/>
                <a:cs typeface="阿里巴巴普惠体 Light"/>
                <a:sym typeface="Times New Roman" panose="02020603050405020304"/>
              </a:endParaRPr>
            </a:p>
          </p:txBody>
        </p:sp>
      </p:grpSp>
      <p:grpSp>
        <p:nvGrpSpPr>
          <p:cNvPr id="21" name="组合 20"/>
          <p:cNvGrpSpPr/>
          <p:nvPr>
            <p:custDataLst>
              <p:tags r:id="rId7"/>
            </p:custDataLst>
          </p:nvPr>
        </p:nvGrpSpPr>
        <p:grpSpPr>
          <a:xfrm>
            <a:off x="5956935" y="3335022"/>
            <a:ext cx="5327651" cy="1167765"/>
            <a:chOff x="9381" y="5252"/>
            <a:chExt cx="8390" cy="1839"/>
          </a:xfrm>
        </p:grpSpPr>
        <p:sp>
          <p:nvSpPr>
            <p:cNvPr id="202" name="Google Shape;202;p30"/>
            <p:cNvSpPr/>
            <p:nvPr>
              <p:custDataLst>
                <p:tags r:id="rId8"/>
              </p:custDataLst>
            </p:nvPr>
          </p:nvSpPr>
          <p:spPr>
            <a:xfrm flipH="1">
              <a:off x="15682" y="5252"/>
              <a:ext cx="2089" cy="1839"/>
            </a:xfrm>
            <a:custGeom>
              <a:avLst/>
              <a:gdLst/>
              <a:ahLst/>
              <a:cxnLst/>
              <a:rect l="l" t="t" r="r" b="b"/>
              <a:pathLst>
                <a:path w="29952" h="26371" extrusionOk="0">
                  <a:moveTo>
                    <a:pt x="1" y="0"/>
                  </a:moveTo>
                  <a:lnTo>
                    <a:pt x="1" y="24234"/>
                  </a:lnTo>
                  <a:lnTo>
                    <a:pt x="14" y="24234"/>
                  </a:lnTo>
                  <a:cubicBezTo>
                    <a:pt x="14" y="24234"/>
                    <a:pt x="203" y="24229"/>
                    <a:pt x="558" y="24229"/>
                  </a:cubicBezTo>
                  <a:cubicBezTo>
                    <a:pt x="2473" y="24229"/>
                    <a:pt x="9215" y="24384"/>
                    <a:pt x="17213" y="26370"/>
                  </a:cubicBezTo>
                  <a:lnTo>
                    <a:pt x="29952" y="5713"/>
                  </a:lnTo>
                  <a:cubicBezTo>
                    <a:pt x="29952" y="5713"/>
                    <a:pt x="20827" y="0"/>
                    <a:pt x="14" y="0"/>
                  </a:cubicBezTo>
                  <a:close/>
                </a:path>
              </a:pathLst>
            </a:custGeom>
            <a:solidFill>
              <a:srgbClr val="46607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200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Times New Roman" panose="02020603050405020304"/>
                <a:ea typeface="阿里巴巴普惠体 Light"/>
                <a:cs typeface="阿里巴巴普惠体 Light"/>
                <a:sym typeface="Times New Roman" panose="02020603050405020304"/>
              </a:endParaRPr>
            </a:p>
          </p:txBody>
        </p:sp>
        <p:grpSp>
          <p:nvGrpSpPr>
            <p:cNvPr id="226" name="Google Shape;226;p30"/>
            <p:cNvGrpSpPr/>
            <p:nvPr/>
          </p:nvGrpSpPr>
          <p:grpSpPr>
            <a:xfrm rot="0">
              <a:off x="9381" y="6035"/>
              <a:ext cx="631" cy="622"/>
              <a:chOff x="-63190025" y="3744075"/>
              <a:chExt cx="259700" cy="255875"/>
            </a:xfrm>
          </p:grpSpPr>
          <p:sp>
            <p:nvSpPr>
              <p:cNvPr id="227" name="Google Shape;227;p30"/>
              <p:cNvSpPr/>
              <p:nvPr>
                <p:custDataLst>
                  <p:tags r:id="rId9"/>
                </p:custDataLst>
              </p:nvPr>
            </p:nvSpPr>
            <p:spPr>
              <a:xfrm>
                <a:off x="-63126250" y="3744075"/>
                <a:ext cx="195925" cy="192875"/>
              </a:xfrm>
              <a:custGeom>
                <a:avLst/>
                <a:gdLst/>
                <a:ahLst/>
                <a:cxnLst/>
                <a:rect l="l" t="t" r="r" b="b"/>
                <a:pathLst>
                  <a:path w="7837" h="7715" extrusionOk="0">
                    <a:moveTo>
                      <a:pt x="6020" y="0"/>
                    </a:moveTo>
                    <a:cubicBezTo>
                      <a:pt x="5921" y="0"/>
                      <a:pt x="5820" y="37"/>
                      <a:pt x="5735" y="122"/>
                    </a:cubicBezTo>
                    <a:lnTo>
                      <a:pt x="4097" y="1760"/>
                    </a:lnTo>
                    <a:cubicBezTo>
                      <a:pt x="4034" y="1854"/>
                      <a:pt x="3971" y="1917"/>
                      <a:pt x="3971" y="2012"/>
                    </a:cubicBezTo>
                    <a:lnTo>
                      <a:pt x="3782" y="3304"/>
                    </a:lnTo>
                    <a:lnTo>
                      <a:pt x="1734" y="5351"/>
                    </a:lnTo>
                    <a:cubicBezTo>
                      <a:pt x="1576" y="5288"/>
                      <a:pt x="1387" y="5225"/>
                      <a:pt x="1230" y="5225"/>
                    </a:cubicBezTo>
                    <a:cubicBezTo>
                      <a:pt x="537" y="5225"/>
                      <a:pt x="1" y="5793"/>
                      <a:pt x="1" y="6486"/>
                    </a:cubicBezTo>
                    <a:cubicBezTo>
                      <a:pt x="1" y="7210"/>
                      <a:pt x="537" y="7714"/>
                      <a:pt x="1230" y="7714"/>
                    </a:cubicBezTo>
                    <a:cubicBezTo>
                      <a:pt x="1891" y="7714"/>
                      <a:pt x="2458" y="7179"/>
                      <a:pt x="2458" y="6486"/>
                    </a:cubicBezTo>
                    <a:cubicBezTo>
                      <a:pt x="2458" y="6297"/>
                      <a:pt x="2395" y="6139"/>
                      <a:pt x="2332" y="5982"/>
                    </a:cubicBezTo>
                    <a:lnTo>
                      <a:pt x="4380" y="3934"/>
                    </a:lnTo>
                    <a:lnTo>
                      <a:pt x="5672" y="3745"/>
                    </a:lnTo>
                    <a:cubicBezTo>
                      <a:pt x="5735" y="3745"/>
                      <a:pt x="5829" y="3713"/>
                      <a:pt x="5924" y="3619"/>
                    </a:cubicBezTo>
                    <a:lnTo>
                      <a:pt x="7562" y="1980"/>
                    </a:lnTo>
                    <a:cubicBezTo>
                      <a:pt x="7837" y="1706"/>
                      <a:pt x="7609" y="1254"/>
                      <a:pt x="7251" y="1254"/>
                    </a:cubicBezTo>
                    <a:cubicBezTo>
                      <a:pt x="7240" y="1254"/>
                      <a:pt x="7228" y="1255"/>
                      <a:pt x="7216" y="1256"/>
                    </a:cubicBezTo>
                    <a:lnTo>
                      <a:pt x="6302" y="1382"/>
                    </a:lnTo>
                    <a:lnTo>
                      <a:pt x="6428" y="468"/>
                    </a:lnTo>
                    <a:cubicBezTo>
                      <a:pt x="6472" y="203"/>
                      <a:pt x="6253" y="0"/>
                      <a:pt x="602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200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endParaRPr>
              </a:p>
            </p:txBody>
          </p:sp>
          <p:sp>
            <p:nvSpPr>
              <p:cNvPr id="228" name="Google Shape;228;p30"/>
              <p:cNvSpPr/>
              <p:nvPr>
                <p:custDataLst>
                  <p:tags r:id="rId10"/>
                </p:custDataLst>
              </p:nvPr>
            </p:nvSpPr>
            <p:spPr>
              <a:xfrm>
                <a:off x="-63190025" y="3814050"/>
                <a:ext cx="186675" cy="185900"/>
              </a:xfrm>
              <a:custGeom>
                <a:avLst/>
                <a:gdLst/>
                <a:ahLst/>
                <a:cxnLst/>
                <a:rect l="l" t="t" r="r" b="b"/>
                <a:pathLst>
                  <a:path w="7467" h="7436" extrusionOk="0">
                    <a:moveTo>
                      <a:pt x="3718" y="1"/>
                    </a:moveTo>
                    <a:cubicBezTo>
                      <a:pt x="1670" y="1"/>
                      <a:pt x="0" y="1670"/>
                      <a:pt x="0" y="3750"/>
                    </a:cubicBezTo>
                    <a:cubicBezTo>
                      <a:pt x="0" y="5797"/>
                      <a:pt x="1638" y="7436"/>
                      <a:pt x="3718" y="7436"/>
                    </a:cubicBezTo>
                    <a:cubicBezTo>
                      <a:pt x="5765" y="7436"/>
                      <a:pt x="7467" y="5797"/>
                      <a:pt x="7467" y="3750"/>
                    </a:cubicBezTo>
                    <a:cubicBezTo>
                      <a:pt x="7467" y="3151"/>
                      <a:pt x="7341" y="2647"/>
                      <a:pt x="7120" y="2143"/>
                    </a:cubicBezTo>
                    <a:lnTo>
                      <a:pt x="5828" y="3435"/>
                    </a:lnTo>
                    <a:cubicBezTo>
                      <a:pt x="5828" y="3498"/>
                      <a:pt x="5860" y="3624"/>
                      <a:pt x="5860" y="3718"/>
                    </a:cubicBezTo>
                    <a:cubicBezTo>
                      <a:pt x="5860" y="4852"/>
                      <a:pt x="4915" y="5797"/>
                      <a:pt x="3781" y="5797"/>
                    </a:cubicBezTo>
                    <a:cubicBezTo>
                      <a:pt x="2615" y="5797"/>
                      <a:pt x="1670" y="4852"/>
                      <a:pt x="1670" y="3718"/>
                    </a:cubicBezTo>
                    <a:cubicBezTo>
                      <a:pt x="1733" y="2552"/>
                      <a:pt x="2615" y="1607"/>
                      <a:pt x="3781" y="1607"/>
                    </a:cubicBezTo>
                    <a:cubicBezTo>
                      <a:pt x="3875" y="1607"/>
                      <a:pt x="3970" y="1607"/>
                      <a:pt x="4033" y="1670"/>
                    </a:cubicBezTo>
                    <a:lnTo>
                      <a:pt x="5356" y="347"/>
                    </a:lnTo>
                    <a:cubicBezTo>
                      <a:pt x="4883" y="127"/>
                      <a:pt x="4316" y="1"/>
                      <a:pt x="371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200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endParaRPr>
              </a:p>
            </p:txBody>
          </p:sp>
        </p:grpSp>
      </p:grpSp>
      <p:grpSp>
        <p:nvGrpSpPr>
          <p:cNvPr id="22" name="组合 21"/>
          <p:cNvGrpSpPr/>
          <p:nvPr>
            <p:custDataLst>
              <p:tags r:id="rId11"/>
            </p:custDataLst>
          </p:nvPr>
        </p:nvGrpSpPr>
        <p:grpSpPr>
          <a:xfrm>
            <a:off x="6878320" y="4553587"/>
            <a:ext cx="4405631" cy="1170305"/>
            <a:chOff x="10832" y="7171"/>
            <a:chExt cx="6938" cy="1843"/>
          </a:xfrm>
        </p:grpSpPr>
        <p:sp>
          <p:nvSpPr>
            <p:cNvPr id="201" name="Google Shape;201;p30"/>
            <p:cNvSpPr/>
            <p:nvPr>
              <p:custDataLst>
                <p:tags r:id="rId12"/>
              </p:custDataLst>
            </p:nvPr>
          </p:nvSpPr>
          <p:spPr>
            <a:xfrm flipH="1">
              <a:off x="16725" y="7171"/>
              <a:ext cx="1045" cy="1843"/>
            </a:xfrm>
            <a:custGeom>
              <a:avLst/>
              <a:gdLst/>
              <a:ahLst/>
              <a:cxnLst/>
              <a:rect l="l" t="t" r="r" b="b"/>
              <a:pathLst>
                <a:path w="14992" h="26428" extrusionOk="0">
                  <a:moveTo>
                    <a:pt x="31" y="0"/>
                  </a:moveTo>
                  <a:cubicBezTo>
                    <a:pt x="25" y="0"/>
                    <a:pt x="19" y="0"/>
                    <a:pt x="13" y="0"/>
                  </a:cubicBezTo>
                  <a:lnTo>
                    <a:pt x="0" y="0"/>
                  </a:lnTo>
                  <a:lnTo>
                    <a:pt x="0" y="26407"/>
                  </a:lnTo>
                  <a:lnTo>
                    <a:pt x="13" y="26427"/>
                  </a:lnTo>
                  <a:lnTo>
                    <a:pt x="14992" y="1860"/>
                  </a:lnTo>
                  <a:cubicBezTo>
                    <a:pt x="10391" y="663"/>
                    <a:pt x="5335" y="0"/>
                    <a:pt x="31" y="0"/>
                  </a:cubicBezTo>
                  <a:close/>
                </a:path>
              </a:pathLst>
            </a:custGeom>
            <a:solidFill>
              <a:srgbClr val="CFD4D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200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Times New Roman" panose="02020603050405020304"/>
                <a:ea typeface="阿里巴巴普惠体 Light"/>
                <a:cs typeface="阿里巴巴普惠体 Light"/>
                <a:sym typeface="Times New Roman" panose="02020603050405020304"/>
              </a:endParaRPr>
            </a:p>
          </p:txBody>
        </p:sp>
        <p:grpSp>
          <p:nvGrpSpPr>
            <p:cNvPr id="230" name="Google Shape;230;p30"/>
            <p:cNvGrpSpPr/>
            <p:nvPr/>
          </p:nvGrpSpPr>
          <p:grpSpPr>
            <a:xfrm rot="0">
              <a:off x="10832" y="8001"/>
              <a:ext cx="391" cy="633"/>
              <a:chOff x="-62511900" y="4129100"/>
              <a:chExt cx="160700" cy="260725"/>
            </a:xfrm>
          </p:grpSpPr>
          <p:sp>
            <p:nvSpPr>
              <p:cNvPr id="232" name="Google Shape;232;p30"/>
              <p:cNvSpPr/>
              <p:nvPr>
                <p:custDataLst>
                  <p:tags r:id="rId13"/>
                </p:custDataLst>
              </p:nvPr>
            </p:nvSpPr>
            <p:spPr>
              <a:xfrm>
                <a:off x="-62511100" y="4129100"/>
                <a:ext cx="159900" cy="74850"/>
              </a:xfrm>
              <a:custGeom>
                <a:avLst/>
                <a:gdLst/>
                <a:ahLst/>
                <a:cxnLst/>
                <a:rect l="l" t="t" r="r" b="b"/>
                <a:pathLst>
                  <a:path w="6396" h="2994" extrusionOk="0">
                    <a:moveTo>
                      <a:pt x="3214" y="1"/>
                    </a:moveTo>
                    <a:cubicBezTo>
                      <a:pt x="1450" y="1"/>
                      <a:pt x="0" y="662"/>
                      <a:pt x="0" y="1513"/>
                    </a:cubicBezTo>
                    <a:cubicBezTo>
                      <a:pt x="0" y="2332"/>
                      <a:pt x="1450" y="2993"/>
                      <a:pt x="3214" y="2993"/>
                    </a:cubicBezTo>
                    <a:cubicBezTo>
                      <a:pt x="4947" y="2993"/>
                      <a:pt x="6396" y="2332"/>
                      <a:pt x="6396" y="1513"/>
                    </a:cubicBezTo>
                    <a:cubicBezTo>
                      <a:pt x="6396" y="662"/>
                      <a:pt x="4947" y="1"/>
                      <a:pt x="321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200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endParaRPr>
              </a:p>
            </p:txBody>
          </p:sp>
          <p:sp>
            <p:nvSpPr>
              <p:cNvPr id="233" name="Google Shape;233;p30"/>
              <p:cNvSpPr/>
              <p:nvPr>
                <p:custDataLst>
                  <p:tags r:id="rId14"/>
                </p:custDataLst>
              </p:nvPr>
            </p:nvSpPr>
            <p:spPr>
              <a:xfrm>
                <a:off x="-62511100" y="4207075"/>
                <a:ext cx="110275" cy="59875"/>
              </a:xfrm>
              <a:custGeom>
                <a:avLst/>
                <a:gdLst/>
                <a:ahLst/>
                <a:cxnLst/>
                <a:rect l="l" t="t" r="r" b="b"/>
                <a:pathLst>
                  <a:path w="4411" h="2395" extrusionOk="0">
                    <a:moveTo>
                      <a:pt x="0" y="0"/>
                    </a:moveTo>
                    <a:lnTo>
                      <a:pt x="0" y="1135"/>
                    </a:lnTo>
                    <a:cubicBezTo>
                      <a:pt x="0" y="1450"/>
                      <a:pt x="347" y="1765"/>
                      <a:pt x="882" y="2017"/>
                    </a:cubicBezTo>
                    <a:cubicBezTo>
                      <a:pt x="1355" y="2237"/>
                      <a:pt x="2332" y="2395"/>
                      <a:pt x="3151" y="2395"/>
                    </a:cubicBezTo>
                    <a:lnTo>
                      <a:pt x="3308" y="2395"/>
                    </a:lnTo>
                    <a:cubicBezTo>
                      <a:pt x="3560" y="1733"/>
                      <a:pt x="3907" y="1135"/>
                      <a:pt x="4411" y="631"/>
                    </a:cubicBezTo>
                    <a:lnTo>
                      <a:pt x="4411" y="631"/>
                    </a:lnTo>
                    <a:cubicBezTo>
                      <a:pt x="4033" y="694"/>
                      <a:pt x="3623" y="757"/>
                      <a:pt x="3182" y="757"/>
                    </a:cubicBezTo>
                    <a:cubicBezTo>
                      <a:pt x="2363" y="757"/>
                      <a:pt x="1261" y="599"/>
                      <a:pt x="567" y="316"/>
                    </a:cubicBezTo>
                    <a:cubicBezTo>
                      <a:pt x="347" y="221"/>
                      <a:pt x="158" y="127"/>
                      <a:pt x="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200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endParaRPr>
              </a:p>
            </p:txBody>
          </p:sp>
          <p:sp>
            <p:nvSpPr>
              <p:cNvPr id="234" name="Google Shape;234;p30"/>
              <p:cNvSpPr/>
              <p:nvPr>
                <p:custDataLst>
                  <p:tags r:id="rId15"/>
                </p:custDataLst>
              </p:nvPr>
            </p:nvSpPr>
            <p:spPr>
              <a:xfrm>
                <a:off x="-62511100" y="4329950"/>
                <a:ext cx="106350" cy="59875"/>
              </a:xfrm>
              <a:custGeom>
                <a:avLst/>
                <a:gdLst/>
                <a:ahLst/>
                <a:cxnLst/>
                <a:rect l="l" t="t" r="r" b="b"/>
                <a:pathLst>
                  <a:path w="4254" h="2395" extrusionOk="0">
                    <a:moveTo>
                      <a:pt x="0" y="0"/>
                    </a:moveTo>
                    <a:lnTo>
                      <a:pt x="0" y="1197"/>
                    </a:lnTo>
                    <a:cubicBezTo>
                      <a:pt x="0" y="1701"/>
                      <a:pt x="1355" y="2395"/>
                      <a:pt x="3182" y="2395"/>
                    </a:cubicBezTo>
                    <a:cubicBezTo>
                      <a:pt x="3560" y="2395"/>
                      <a:pt x="3907" y="2363"/>
                      <a:pt x="4254" y="2332"/>
                    </a:cubicBezTo>
                    <a:cubicBezTo>
                      <a:pt x="3875" y="1859"/>
                      <a:pt x="3560" y="1355"/>
                      <a:pt x="3340" y="756"/>
                    </a:cubicBezTo>
                    <a:lnTo>
                      <a:pt x="3182" y="756"/>
                    </a:lnTo>
                    <a:cubicBezTo>
                      <a:pt x="2363" y="756"/>
                      <a:pt x="1261" y="599"/>
                      <a:pt x="567" y="315"/>
                    </a:cubicBezTo>
                    <a:cubicBezTo>
                      <a:pt x="347" y="252"/>
                      <a:pt x="158" y="126"/>
                      <a:pt x="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200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endParaRPr>
              </a:p>
            </p:txBody>
          </p:sp>
          <p:sp>
            <p:nvSpPr>
              <p:cNvPr id="235" name="Google Shape;235;p30"/>
              <p:cNvSpPr/>
              <p:nvPr>
                <p:custDataLst>
                  <p:tags r:id="rId16"/>
                </p:custDataLst>
              </p:nvPr>
            </p:nvSpPr>
            <p:spPr>
              <a:xfrm>
                <a:off x="-62511900" y="4268500"/>
                <a:ext cx="78000" cy="60675"/>
              </a:xfrm>
              <a:custGeom>
                <a:avLst/>
                <a:gdLst/>
                <a:ahLst/>
                <a:cxnLst/>
                <a:rect l="l" t="t" r="r" b="b"/>
                <a:pathLst>
                  <a:path w="3120" h="2427" extrusionOk="0">
                    <a:moveTo>
                      <a:pt x="1" y="1"/>
                    </a:moveTo>
                    <a:lnTo>
                      <a:pt x="1" y="1167"/>
                    </a:lnTo>
                    <a:lnTo>
                      <a:pt x="32" y="1167"/>
                    </a:lnTo>
                    <a:cubicBezTo>
                      <a:pt x="32" y="1482"/>
                      <a:pt x="379" y="1797"/>
                      <a:pt x="914" y="2017"/>
                    </a:cubicBezTo>
                    <a:cubicBezTo>
                      <a:pt x="1387" y="2238"/>
                      <a:pt x="2332" y="2395"/>
                      <a:pt x="3120" y="2427"/>
                    </a:cubicBezTo>
                    <a:cubicBezTo>
                      <a:pt x="3057" y="2143"/>
                      <a:pt x="3025" y="1860"/>
                      <a:pt x="3025" y="1608"/>
                    </a:cubicBezTo>
                    <a:cubicBezTo>
                      <a:pt x="3025" y="1324"/>
                      <a:pt x="3088" y="1041"/>
                      <a:pt x="3120" y="757"/>
                    </a:cubicBezTo>
                    <a:cubicBezTo>
                      <a:pt x="2332" y="757"/>
                      <a:pt x="1230" y="599"/>
                      <a:pt x="536" y="316"/>
                    </a:cubicBezTo>
                    <a:cubicBezTo>
                      <a:pt x="347" y="253"/>
                      <a:pt x="158" y="127"/>
                      <a:pt x="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200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endParaRPr>
              </a:p>
            </p:txBody>
          </p:sp>
        </p:grpSp>
      </p:grpSp>
      <p:pic>
        <p:nvPicPr>
          <p:cNvPr id="2" name="图片 1" descr="称重给煤机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618615" y="2082165"/>
            <a:ext cx="3279775" cy="3279775"/>
          </a:xfrm>
          <a:prstGeom prst="ellipse">
            <a:avLst/>
          </a:prstGeom>
        </p:spPr>
      </p:pic>
      <p:pic>
        <p:nvPicPr>
          <p:cNvPr id="4" name="图片 3" descr="称重给煤机 (2)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363210" y="2082165"/>
            <a:ext cx="3279775" cy="3279775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3000">
        <p:random/>
      </p:transition>
    </mc:Choice>
    <mc:Fallback>
      <p:transition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2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2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2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>
            <p:custDataLst>
              <p:tags r:id="rId1"/>
            </p:custDataLst>
          </p:nvPr>
        </p:nvGrpSpPr>
        <p:grpSpPr>
          <a:xfrm>
            <a:off x="3046731" y="1110615"/>
            <a:ext cx="5608320" cy="4490720"/>
            <a:chOff x="5098" y="1780"/>
            <a:chExt cx="8832" cy="7072"/>
          </a:xfrm>
        </p:grpSpPr>
        <p:grpSp>
          <p:nvGrpSpPr>
            <p:cNvPr id="2846" name="Google Shape;2846;p49"/>
            <p:cNvGrpSpPr/>
            <p:nvPr/>
          </p:nvGrpSpPr>
          <p:grpSpPr>
            <a:xfrm>
              <a:off x="6643" y="1780"/>
              <a:ext cx="4738" cy="7072"/>
              <a:chOff x="2055525" y="238125"/>
              <a:chExt cx="3504600" cy="5231775"/>
            </a:xfrm>
          </p:grpSpPr>
          <p:sp>
            <p:nvSpPr>
              <p:cNvPr id="2847" name="Google Shape;2847;p49"/>
              <p:cNvSpPr/>
              <p:nvPr>
                <p:custDataLst>
                  <p:tags r:id="rId2"/>
                </p:custDataLst>
              </p:nvPr>
            </p:nvSpPr>
            <p:spPr>
              <a:xfrm>
                <a:off x="4792800" y="238125"/>
                <a:ext cx="755825" cy="1005700"/>
              </a:xfrm>
              <a:custGeom>
                <a:avLst/>
                <a:gdLst/>
                <a:ahLst/>
                <a:cxnLst/>
                <a:rect l="l" t="t" r="r" b="b"/>
                <a:pathLst>
                  <a:path w="30233" h="40228" extrusionOk="0">
                    <a:moveTo>
                      <a:pt x="30232" y="0"/>
                    </a:moveTo>
                    <a:lnTo>
                      <a:pt x="30232" y="0"/>
                    </a:lnTo>
                    <a:cubicBezTo>
                      <a:pt x="29323" y="797"/>
                      <a:pt x="28117" y="1860"/>
                      <a:pt x="27207" y="2657"/>
                    </a:cubicBezTo>
                    <a:lnTo>
                      <a:pt x="25705" y="3986"/>
                    </a:lnTo>
                    <a:lnTo>
                      <a:pt x="22669" y="6643"/>
                    </a:lnTo>
                    <a:lnTo>
                      <a:pt x="19644" y="9290"/>
                    </a:lnTo>
                    <a:lnTo>
                      <a:pt x="18141" y="10619"/>
                    </a:lnTo>
                    <a:lnTo>
                      <a:pt x="15116" y="13276"/>
                    </a:lnTo>
                    <a:lnTo>
                      <a:pt x="12091" y="15934"/>
                    </a:lnTo>
                    <a:lnTo>
                      <a:pt x="7563" y="19920"/>
                    </a:lnTo>
                    <a:lnTo>
                      <a:pt x="4538" y="22567"/>
                    </a:lnTo>
                    <a:lnTo>
                      <a:pt x="3025" y="23906"/>
                    </a:lnTo>
                    <a:lnTo>
                      <a:pt x="0" y="26553"/>
                    </a:lnTo>
                    <a:cubicBezTo>
                      <a:pt x="23" y="26538"/>
                      <a:pt x="51" y="26528"/>
                      <a:pt x="80" y="26528"/>
                    </a:cubicBezTo>
                    <a:cubicBezTo>
                      <a:pt x="91" y="26528"/>
                      <a:pt x="102" y="26530"/>
                      <a:pt x="113" y="26532"/>
                    </a:cubicBezTo>
                    <a:cubicBezTo>
                      <a:pt x="118" y="26532"/>
                      <a:pt x="123" y="26532"/>
                      <a:pt x="129" y="26532"/>
                    </a:cubicBezTo>
                    <a:cubicBezTo>
                      <a:pt x="1239" y="26532"/>
                      <a:pt x="8646" y="29576"/>
                      <a:pt x="16741" y="33360"/>
                    </a:cubicBezTo>
                    <a:cubicBezTo>
                      <a:pt x="24233" y="36855"/>
                      <a:pt x="29680" y="39768"/>
                      <a:pt x="29680" y="40228"/>
                    </a:cubicBezTo>
                    <a:cubicBezTo>
                      <a:pt x="29864" y="26818"/>
                      <a:pt x="30048" y="13409"/>
                      <a:pt x="3023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endParaRPr>
              </a:p>
            </p:txBody>
          </p:sp>
          <p:sp>
            <p:nvSpPr>
              <p:cNvPr id="2848" name="Google Shape;2848;p49"/>
              <p:cNvSpPr/>
              <p:nvPr>
                <p:custDataLst>
                  <p:tags r:id="rId3"/>
                </p:custDataLst>
              </p:nvPr>
            </p:nvSpPr>
            <p:spPr>
              <a:xfrm>
                <a:off x="4787675" y="901325"/>
                <a:ext cx="752000" cy="344125"/>
              </a:xfrm>
              <a:custGeom>
                <a:avLst/>
                <a:gdLst/>
                <a:ahLst/>
                <a:cxnLst/>
                <a:rect l="l" t="t" r="r" b="b"/>
                <a:pathLst>
                  <a:path w="30080" h="13765" extrusionOk="0">
                    <a:moveTo>
                      <a:pt x="332" y="1"/>
                    </a:moveTo>
                    <a:cubicBezTo>
                      <a:pt x="256" y="1"/>
                      <a:pt x="209" y="15"/>
                      <a:pt x="195" y="45"/>
                    </a:cubicBezTo>
                    <a:cubicBezTo>
                      <a:pt x="1" y="474"/>
                      <a:pt x="6491" y="3878"/>
                      <a:pt x="14688" y="7659"/>
                    </a:cubicBezTo>
                    <a:cubicBezTo>
                      <a:pt x="22310" y="11176"/>
                      <a:pt x="28731" y="13765"/>
                      <a:pt x="29749" y="13765"/>
                    </a:cubicBezTo>
                    <a:cubicBezTo>
                      <a:pt x="29826" y="13765"/>
                      <a:pt x="29872" y="13750"/>
                      <a:pt x="29885" y="13720"/>
                    </a:cubicBezTo>
                    <a:cubicBezTo>
                      <a:pt x="30079" y="13301"/>
                      <a:pt x="23600" y="9887"/>
                      <a:pt x="15393" y="6116"/>
                    </a:cubicBezTo>
                    <a:cubicBezTo>
                      <a:pt x="7768" y="2599"/>
                      <a:pt x="1355" y="1"/>
                      <a:pt x="33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endParaRPr>
              </a:p>
            </p:txBody>
          </p:sp>
          <p:sp>
            <p:nvSpPr>
              <p:cNvPr id="2849" name="Google Shape;2849;p49"/>
              <p:cNvSpPr/>
              <p:nvPr>
                <p:custDataLst>
                  <p:tags r:id="rId4"/>
                </p:custDataLst>
              </p:nvPr>
            </p:nvSpPr>
            <p:spPr>
              <a:xfrm>
                <a:off x="5531725" y="238125"/>
                <a:ext cx="16900" cy="1007250"/>
              </a:xfrm>
              <a:custGeom>
                <a:avLst/>
                <a:gdLst/>
                <a:ahLst/>
                <a:cxnLst/>
                <a:rect l="l" t="t" r="r" b="b"/>
                <a:pathLst>
                  <a:path w="676" h="40290" extrusionOk="0">
                    <a:moveTo>
                      <a:pt x="675" y="0"/>
                    </a:moveTo>
                    <a:lnTo>
                      <a:pt x="1" y="40289"/>
                    </a:lnTo>
                    <a:cubicBezTo>
                      <a:pt x="82" y="40289"/>
                      <a:pt x="123" y="40269"/>
                      <a:pt x="123" y="40228"/>
                    </a:cubicBezTo>
                    <a:cubicBezTo>
                      <a:pt x="307" y="26818"/>
                      <a:pt x="491" y="13409"/>
                      <a:pt x="675" y="0"/>
                    </a:cubicBezTo>
                    <a:close/>
                  </a:path>
                </a:pathLst>
              </a:custGeom>
              <a:solidFill>
                <a:srgbClr val="00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endParaRPr>
              </a:p>
            </p:txBody>
          </p:sp>
          <p:sp>
            <p:nvSpPr>
              <p:cNvPr id="2850" name="Google Shape;2850;p49"/>
              <p:cNvSpPr/>
              <p:nvPr>
                <p:custDataLst>
                  <p:tags r:id="rId5"/>
                </p:custDataLst>
              </p:nvPr>
            </p:nvSpPr>
            <p:spPr>
              <a:xfrm>
                <a:off x="3884200" y="1140050"/>
                <a:ext cx="1664425" cy="1440100"/>
              </a:xfrm>
              <a:custGeom>
                <a:avLst/>
                <a:gdLst/>
                <a:ahLst/>
                <a:cxnLst/>
                <a:rect l="l" t="t" r="r" b="b"/>
                <a:pathLst>
                  <a:path w="66577" h="57604" extrusionOk="0">
                    <a:moveTo>
                      <a:pt x="31061" y="1"/>
                    </a:moveTo>
                    <a:cubicBezTo>
                      <a:pt x="31054" y="1"/>
                      <a:pt x="31047" y="1"/>
                      <a:pt x="31040" y="1"/>
                    </a:cubicBezTo>
                    <a:cubicBezTo>
                      <a:pt x="30989" y="1"/>
                      <a:pt x="30948" y="11"/>
                      <a:pt x="30907" y="32"/>
                    </a:cubicBezTo>
                    <a:lnTo>
                      <a:pt x="1" y="27188"/>
                    </a:lnTo>
                    <a:cubicBezTo>
                      <a:pt x="72" y="27147"/>
                      <a:pt x="154" y="27126"/>
                      <a:pt x="246" y="27126"/>
                    </a:cubicBezTo>
                    <a:cubicBezTo>
                      <a:pt x="256" y="27126"/>
                      <a:pt x="267" y="27126"/>
                      <a:pt x="278" y="27126"/>
                    </a:cubicBezTo>
                    <a:cubicBezTo>
                      <a:pt x="2735" y="27126"/>
                      <a:pt x="19224" y="33899"/>
                      <a:pt x="37233" y="42314"/>
                    </a:cubicBezTo>
                    <a:cubicBezTo>
                      <a:pt x="53882" y="50102"/>
                      <a:pt x="66024" y="56582"/>
                      <a:pt x="66014" y="57604"/>
                    </a:cubicBezTo>
                    <a:lnTo>
                      <a:pt x="66566" y="16466"/>
                    </a:lnTo>
                    <a:cubicBezTo>
                      <a:pt x="66576" y="15904"/>
                      <a:pt x="60015" y="12409"/>
                      <a:pt x="51021" y="8208"/>
                    </a:cubicBezTo>
                    <a:cubicBezTo>
                      <a:pt x="41304" y="3665"/>
                      <a:pt x="32406" y="1"/>
                      <a:pt x="3106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endParaRPr>
              </a:p>
            </p:txBody>
          </p:sp>
          <p:sp>
            <p:nvSpPr>
              <p:cNvPr id="2851" name="Google Shape;2851;p49"/>
              <p:cNvSpPr/>
              <p:nvPr>
                <p:custDataLst>
                  <p:tags r:id="rId6"/>
                </p:custDataLst>
              </p:nvPr>
            </p:nvSpPr>
            <p:spPr>
              <a:xfrm>
                <a:off x="3872700" y="1818300"/>
                <a:ext cx="1672350" cy="765550"/>
              </a:xfrm>
              <a:custGeom>
                <a:avLst/>
                <a:gdLst/>
                <a:ahLst/>
                <a:cxnLst/>
                <a:rect l="l" t="t" r="r" b="b"/>
                <a:pathLst>
                  <a:path w="66894" h="30622" extrusionOk="0">
                    <a:moveTo>
                      <a:pt x="741" y="0"/>
                    </a:moveTo>
                    <a:cubicBezTo>
                      <a:pt x="572" y="0"/>
                      <a:pt x="471" y="32"/>
                      <a:pt x="440" y="99"/>
                    </a:cubicBezTo>
                    <a:cubicBezTo>
                      <a:pt x="1" y="1049"/>
                      <a:pt x="14422" y="8633"/>
                      <a:pt x="32655" y="17034"/>
                    </a:cubicBezTo>
                    <a:cubicBezTo>
                      <a:pt x="49629" y="24855"/>
                      <a:pt x="63920" y="30621"/>
                      <a:pt x="66167" y="30621"/>
                    </a:cubicBezTo>
                    <a:cubicBezTo>
                      <a:pt x="66333" y="30621"/>
                      <a:pt x="66433" y="30590"/>
                      <a:pt x="66464" y="30525"/>
                    </a:cubicBezTo>
                    <a:cubicBezTo>
                      <a:pt x="66893" y="29574"/>
                      <a:pt x="52472" y="21991"/>
                      <a:pt x="34239" y="13590"/>
                    </a:cubicBezTo>
                    <a:cubicBezTo>
                      <a:pt x="17284" y="5773"/>
                      <a:pt x="3001" y="0"/>
                      <a:pt x="7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endParaRPr>
              </a:p>
            </p:txBody>
          </p:sp>
          <p:sp>
            <p:nvSpPr>
              <p:cNvPr id="2852" name="Google Shape;2852;p49"/>
              <p:cNvSpPr/>
              <p:nvPr>
                <p:custDataLst>
                  <p:tags r:id="rId7"/>
                </p:custDataLst>
              </p:nvPr>
            </p:nvSpPr>
            <p:spPr>
              <a:xfrm>
                <a:off x="4650725" y="1140025"/>
                <a:ext cx="903500" cy="413525"/>
              </a:xfrm>
              <a:custGeom>
                <a:avLst/>
                <a:gdLst/>
                <a:ahLst/>
                <a:cxnLst/>
                <a:rect l="l" t="t" r="r" b="b"/>
                <a:pathLst>
                  <a:path w="36140" h="16541" extrusionOk="0">
                    <a:moveTo>
                      <a:pt x="399" y="1"/>
                    </a:moveTo>
                    <a:cubicBezTo>
                      <a:pt x="308" y="1"/>
                      <a:pt x="253" y="18"/>
                      <a:pt x="236" y="53"/>
                    </a:cubicBezTo>
                    <a:cubicBezTo>
                      <a:pt x="1" y="564"/>
                      <a:pt x="7799" y="4663"/>
                      <a:pt x="17641" y="9201"/>
                    </a:cubicBezTo>
                    <a:cubicBezTo>
                      <a:pt x="26810" y="13424"/>
                      <a:pt x="34528" y="16541"/>
                      <a:pt x="35744" y="16541"/>
                    </a:cubicBezTo>
                    <a:cubicBezTo>
                      <a:pt x="35834" y="16541"/>
                      <a:pt x="35889" y="16523"/>
                      <a:pt x="35905" y="16488"/>
                    </a:cubicBezTo>
                    <a:cubicBezTo>
                      <a:pt x="36140" y="15977"/>
                      <a:pt x="28352" y="11878"/>
                      <a:pt x="18500" y="7340"/>
                    </a:cubicBezTo>
                    <a:cubicBezTo>
                      <a:pt x="9330" y="3117"/>
                      <a:pt x="1622" y="1"/>
                      <a:pt x="399" y="1"/>
                    </a:cubicBezTo>
                    <a:close/>
                  </a:path>
                </a:pathLst>
              </a:custGeom>
              <a:solidFill>
                <a:srgbClr val="46607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endParaRPr>
              </a:p>
            </p:txBody>
          </p:sp>
          <p:sp>
            <p:nvSpPr>
              <p:cNvPr id="2853" name="Google Shape;2853;p49"/>
              <p:cNvSpPr/>
              <p:nvPr>
                <p:custDataLst>
                  <p:tags r:id="rId8"/>
                </p:custDataLst>
              </p:nvPr>
            </p:nvSpPr>
            <p:spPr>
              <a:xfrm>
                <a:off x="2975875" y="2155650"/>
                <a:ext cx="2573000" cy="1859200"/>
              </a:xfrm>
              <a:custGeom>
                <a:avLst/>
                <a:gdLst/>
                <a:ahLst/>
                <a:cxnLst/>
                <a:rect l="l" t="t" r="r" b="b"/>
                <a:pathLst>
                  <a:path w="102920" h="74368" extrusionOk="0">
                    <a:moveTo>
                      <a:pt x="31126" y="1"/>
                    </a:moveTo>
                    <a:cubicBezTo>
                      <a:pt x="31050" y="1"/>
                      <a:pt x="30975" y="22"/>
                      <a:pt x="30907" y="65"/>
                    </a:cubicBezTo>
                    <a:lnTo>
                      <a:pt x="0" y="27221"/>
                    </a:lnTo>
                    <a:cubicBezTo>
                      <a:pt x="98" y="27158"/>
                      <a:pt x="212" y="27127"/>
                      <a:pt x="328" y="27127"/>
                    </a:cubicBezTo>
                    <a:cubicBezTo>
                      <a:pt x="345" y="27127"/>
                      <a:pt x="362" y="27127"/>
                      <a:pt x="378" y="27129"/>
                    </a:cubicBezTo>
                    <a:cubicBezTo>
                      <a:pt x="396" y="27128"/>
                      <a:pt x="414" y="27128"/>
                      <a:pt x="432" y="27128"/>
                    </a:cubicBezTo>
                    <a:cubicBezTo>
                      <a:pt x="4254" y="27128"/>
                      <a:pt x="29825" y="37627"/>
                      <a:pt x="57725" y="50677"/>
                    </a:cubicBezTo>
                    <a:cubicBezTo>
                      <a:pt x="83542" y="62747"/>
                      <a:pt x="102367" y="72783"/>
                      <a:pt x="102347" y="74368"/>
                    </a:cubicBezTo>
                    <a:lnTo>
                      <a:pt x="102899" y="33230"/>
                    </a:lnTo>
                    <a:cubicBezTo>
                      <a:pt x="102919" y="32116"/>
                      <a:pt x="89674" y="25054"/>
                      <a:pt x="71512" y="16561"/>
                    </a:cubicBezTo>
                    <a:cubicBezTo>
                      <a:pt x="51894" y="7392"/>
                      <a:pt x="33925" y="3"/>
                      <a:pt x="31215" y="3"/>
                    </a:cubicBezTo>
                    <a:cubicBezTo>
                      <a:pt x="31201" y="3"/>
                      <a:pt x="31186" y="3"/>
                      <a:pt x="31172" y="4"/>
                    </a:cubicBezTo>
                    <a:cubicBezTo>
                      <a:pt x="31157" y="2"/>
                      <a:pt x="31142" y="1"/>
                      <a:pt x="3112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endParaRPr>
              </a:p>
            </p:txBody>
          </p:sp>
          <p:sp>
            <p:nvSpPr>
              <p:cNvPr id="2854" name="Google Shape;2854;p49"/>
              <p:cNvSpPr/>
              <p:nvPr>
                <p:custDataLst>
                  <p:tags r:id="rId9"/>
                </p:custDataLst>
              </p:nvPr>
            </p:nvSpPr>
            <p:spPr>
              <a:xfrm>
                <a:off x="2966925" y="2833875"/>
                <a:ext cx="2575300" cy="1186750"/>
              </a:xfrm>
              <a:custGeom>
                <a:avLst/>
                <a:gdLst/>
                <a:ahLst/>
                <a:cxnLst/>
                <a:rect l="l" t="t" r="r" b="b"/>
                <a:pathLst>
                  <a:path w="103012" h="47470" extrusionOk="0">
                    <a:moveTo>
                      <a:pt x="793" y="1"/>
                    </a:moveTo>
                    <a:cubicBezTo>
                      <a:pt x="531" y="1"/>
                      <a:pt x="374" y="51"/>
                      <a:pt x="327" y="153"/>
                    </a:cubicBezTo>
                    <a:cubicBezTo>
                      <a:pt x="0" y="858"/>
                      <a:pt x="5080" y="4026"/>
                      <a:pt x="14442" y="8943"/>
                    </a:cubicBezTo>
                    <a:cubicBezTo>
                      <a:pt x="23814" y="13869"/>
                      <a:pt x="36702" y="20154"/>
                      <a:pt x="50274" y="26399"/>
                    </a:cubicBezTo>
                    <a:cubicBezTo>
                      <a:pt x="63847" y="32654"/>
                      <a:pt x="76991" y="38377"/>
                      <a:pt x="86823" y="42302"/>
                    </a:cubicBezTo>
                    <a:cubicBezTo>
                      <a:pt x="95260" y="45661"/>
                      <a:pt x="100656" y="47470"/>
                      <a:pt x="102224" y="47470"/>
                    </a:cubicBezTo>
                    <a:cubicBezTo>
                      <a:pt x="102484" y="47470"/>
                      <a:pt x="102638" y="47420"/>
                      <a:pt x="102685" y="47320"/>
                    </a:cubicBezTo>
                    <a:cubicBezTo>
                      <a:pt x="103012" y="46615"/>
                      <a:pt x="97932" y="43447"/>
                      <a:pt x="88560" y="38521"/>
                    </a:cubicBezTo>
                    <a:cubicBezTo>
                      <a:pt x="79198" y="33604"/>
                      <a:pt x="66310" y="27319"/>
                      <a:pt x="52738" y="21064"/>
                    </a:cubicBezTo>
                    <a:cubicBezTo>
                      <a:pt x="26433" y="8948"/>
                      <a:pt x="4288" y="1"/>
                      <a:pt x="79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endParaRPr>
              </a:p>
            </p:txBody>
          </p:sp>
          <p:sp>
            <p:nvSpPr>
              <p:cNvPr id="2855" name="Google Shape;2855;p49"/>
              <p:cNvSpPr/>
              <p:nvPr>
                <p:custDataLst>
                  <p:tags r:id="rId10"/>
                </p:custDataLst>
              </p:nvPr>
            </p:nvSpPr>
            <p:spPr>
              <a:xfrm>
                <a:off x="3736250" y="2155625"/>
                <a:ext cx="1823875" cy="834775"/>
              </a:xfrm>
              <a:custGeom>
                <a:avLst/>
                <a:gdLst/>
                <a:ahLst/>
                <a:cxnLst/>
                <a:rect l="l" t="t" r="r" b="b"/>
                <a:pathLst>
                  <a:path w="72955" h="33391" extrusionOk="0">
                    <a:moveTo>
                      <a:pt x="798" y="0"/>
                    </a:moveTo>
                    <a:cubicBezTo>
                      <a:pt x="615" y="0"/>
                      <a:pt x="504" y="35"/>
                      <a:pt x="471" y="107"/>
                    </a:cubicBezTo>
                    <a:cubicBezTo>
                      <a:pt x="1" y="1149"/>
                      <a:pt x="15730" y="9418"/>
                      <a:pt x="35609" y="18575"/>
                    </a:cubicBezTo>
                    <a:cubicBezTo>
                      <a:pt x="54098" y="27093"/>
                      <a:pt x="69670" y="33391"/>
                      <a:pt x="72142" y="33391"/>
                    </a:cubicBezTo>
                    <a:cubicBezTo>
                      <a:pt x="72328" y="33391"/>
                      <a:pt x="72440" y="33355"/>
                      <a:pt x="72474" y="33282"/>
                    </a:cubicBezTo>
                    <a:cubicBezTo>
                      <a:pt x="72954" y="32250"/>
                      <a:pt x="57225" y="23982"/>
                      <a:pt x="37336" y="14824"/>
                    </a:cubicBezTo>
                    <a:cubicBezTo>
                      <a:pt x="18836" y="6292"/>
                      <a:pt x="3258" y="0"/>
                      <a:pt x="798" y="0"/>
                    </a:cubicBezTo>
                    <a:close/>
                  </a:path>
                </a:pathLst>
              </a:custGeom>
              <a:solidFill>
                <a:srgbClr val="CFD4D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endParaRPr>
              </a:p>
            </p:txBody>
          </p:sp>
          <p:sp>
            <p:nvSpPr>
              <p:cNvPr id="2856" name="Google Shape;2856;p49"/>
              <p:cNvSpPr/>
              <p:nvPr>
                <p:custDataLst>
                  <p:tags r:id="rId11"/>
                </p:custDataLst>
              </p:nvPr>
            </p:nvSpPr>
            <p:spPr>
              <a:xfrm>
                <a:off x="2067775" y="3183600"/>
                <a:ext cx="3481350" cy="2278725"/>
              </a:xfrm>
              <a:custGeom>
                <a:avLst/>
                <a:gdLst/>
                <a:ahLst/>
                <a:cxnLst/>
                <a:rect l="l" t="t" r="r" b="b"/>
                <a:pathLst>
                  <a:path w="139254" h="91149" extrusionOk="0">
                    <a:moveTo>
                      <a:pt x="23" y="27241"/>
                    </a:moveTo>
                    <a:lnTo>
                      <a:pt x="23" y="27241"/>
                    </a:lnTo>
                    <a:cubicBezTo>
                      <a:pt x="15" y="27247"/>
                      <a:pt x="7" y="27254"/>
                      <a:pt x="1" y="27260"/>
                    </a:cubicBezTo>
                    <a:lnTo>
                      <a:pt x="23" y="27241"/>
                    </a:lnTo>
                    <a:close/>
                    <a:moveTo>
                      <a:pt x="31246" y="1"/>
                    </a:moveTo>
                    <a:cubicBezTo>
                      <a:pt x="31128" y="1"/>
                      <a:pt x="31006" y="33"/>
                      <a:pt x="30907" y="105"/>
                    </a:cubicBezTo>
                    <a:lnTo>
                      <a:pt x="15454" y="13677"/>
                    </a:lnTo>
                    <a:lnTo>
                      <a:pt x="23" y="27241"/>
                    </a:lnTo>
                    <a:lnTo>
                      <a:pt x="23" y="27241"/>
                    </a:lnTo>
                    <a:cubicBezTo>
                      <a:pt x="111" y="27172"/>
                      <a:pt x="276" y="27137"/>
                      <a:pt x="502" y="27128"/>
                    </a:cubicBezTo>
                    <a:cubicBezTo>
                      <a:pt x="524" y="27127"/>
                      <a:pt x="548" y="27127"/>
                      <a:pt x="572" y="27127"/>
                    </a:cubicBezTo>
                    <a:cubicBezTo>
                      <a:pt x="5749" y="27127"/>
                      <a:pt x="40393" y="41355"/>
                      <a:pt x="78207" y="59036"/>
                    </a:cubicBezTo>
                    <a:cubicBezTo>
                      <a:pt x="113192" y="75388"/>
                      <a:pt x="138702" y="88992"/>
                      <a:pt x="138671" y="91148"/>
                    </a:cubicBezTo>
                    <a:lnTo>
                      <a:pt x="139233" y="50001"/>
                    </a:lnTo>
                    <a:cubicBezTo>
                      <a:pt x="139254" y="48315"/>
                      <a:pt x="119334" y="37695"/>
                      <a:pt x="92005" y="24920"/>
                    </a:cubicBezTo>
                    <a:cubicBezTo>
                      <a:pt x="62473" y="11120"/>
                      <a:pt x="35420" y="2"/>
                      <a:pt x="31355" y="2"/>
                    </a:cubicBezTo>
                    <a:cubicBezTo>
                      <a:pt x="31335" y="2"/>
                      <a:pt x="31315" y="2"/>
                      <a:pt x="31296" y="2"/>
                    </a:cubicBezTo>
                    <a:cubicBezTo>
                      <a:pt x="31279" y="1"/>
                      <a:pt x="31263" y="1"/>
                      <a:pt x="3124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endParaRPr>
              </a:p>
            </p:txBody>
          </p:sp>
          <p:sp>
            <p:nvSpPr>
              <p:cNvPr id="2857" name="Google Shape;2857;p49"/>
              <p:cNvSpPr/>
              <p:nvPr>
                <p:custDataLst>
                  <p:tags r:id="rId12"/>
                </p:custDataLst>
              </p:nvPr>
            </p:nvSpPr>
            <p:spPr>
              <a:xfrm>
                <a:off x="2055525" y="3861850"/>
                <a:ext cx="3489250" cy="1608050"/>
              </a:xfrm>
              <a:custGeom>
                <a:avLst/>
                <a:gdLst/>
                <a:ahLst/>
                <a:cxnLst/>
                <a:rect l="l" t="t" r="r" b="b"/>
                <a:pathLst>
                  <a:path w="139570" h="64322" extrusionOk="0">
                    <a:moveTo>
                      <a:pt x="1060" y="1"/>
                    </a:moveTo>
                    <a:cubicBezTo>
                      <a:pt x="710" y="1"/>
                      <a:pt x="502" y="67"/>
                      <a:pt x="440" y="202"/>
                    </a:cubicBezTo>
                    <a:cubicBezTo>
                      <a:pt x="0" y="1163"/>
                      <a:pt x="6879" y="5455"/>
                      <a:pt x="19572" y="12119"/>
                    </a:cubicBezTo>
                    <a:cubicBezTo>
                      <a:pt x="32266" y="18793"/>
                      <a:pt x="49722" y="27307"/>
                      <a:pt x="68119" y="35779"/>
                    </a:cubicBezTo>
                    <a:cubicBezTo>
                      <a:pt x="86506" y="44252"/>
                      <a:pt x="104320" y="51999"/>
                      <a:pt x="117637" y="57314"/>
                    </a:cubicBezTo>
                    <a:cubicBezTo>
                      <a:pt x="129068" y="61876"/>
                      <a:pt x="136388" y="64322"/>
                      <a:pt x="138510" y="64322"/>
                    </a:cubicBezTo>
                    <a:cubicBezTo>
                      <a:pt x="138860" y="64322"/>
                      <a:pt x="139068" y="64255"/>
                      <a:pt x="139130" y="64121"/>
                    </a:cubicBezTo>
                    <a:cubicBezTo>
                      <a:pt x="139570" y="63160"/>
                      <a:pt x="132692" y="58867"/>
                      <a:pt x="119998" y="52204"/>
                    </a:cubicBezTo>
                    <a:cubicBezTo>
                      <a:pt x="107304" y="45530"/>
                      <a:pt x="89837" y="37016"/>
                      <a:pt x="71451" y="28543"/>
                    </a:cubicBezTo>
                    <a:cubicBezTo>
                      <a:pt x="53054" y="20070"/>
                      <a:pt x="35240" y="12323"/>
                      <a:pt x="21923" y="7009"/>
                    </a:cubicBezTo>
                    <a:cubicBezTo>
                      <a:pt x="10491" y="2447"/>
                      <a:pt x="3179" y="1"/>
                      <a:pt x="106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endParaRPr>
              </a:p>
            </p:txBody>
          </p:sp>
          <p:sp>
            <p:nvSpPr>
              <p:cNvPr id="2858" name="Google Shape;2858;p49"/>
              <p:cNvSpPr/>
              <p:nvPr>
                <p:custDataLst>
                  <p:tags r:id="rId13"/>
                </p:custDataLst>
              </p:nvPr>
            </p:nvSpPr>
            <p:spPr>
              <a:xfrm>
                <a:off x="2830725" y="3183775"/>
                <a:ext cx="2725800" cy="1255950"/>
              </a:xfrm>
              <a:custGeom>
                <a:avLst/>
                <a:gdLst/>
                <a:ahLst/>
                <a:cxnLst/>
                <a:rect l="l" t="t" r="r" b="b"/>
                <a:pathLst>
                  <a:path w="109032" h="50238" extrusionOk="0">
                    <a:moveTo>
                      <a:pt x="837" y="1"/>
                    </a:moveTo>
                    <a:cubicBezTo>
                      <a:pt x="562" y="1"/>
                      <a:pt x="398" y="53"/>
                      <a:pt x="348" y="159"/>
                    </a:cubicBezTo>
                    <a:cubicBezTo>
                      <a:pt x="1" y="905"/>
                      <a:pt x="5377" y="4257"/>
                      <a:pt x="15291" y="9470"/>
                    </a:cubicBezTo>
                    <a:cubicBezTo>
                      <a:pt x="25204" y="14672"/>
                      <a:pt x="38849" y="21326"/>
                      <a:pt x="53218" y="27938"/>
                    </a:cubicBezTo>
                    <a:cubicBezTo>
                      <a:pt x="67588" y="34561"/>
                      <a:pt x="81498" y="40612"/>
                      <a:pt x="91903" y="44761"/>
                    </a:cubicBezTo>
                    <a:cubicBezTo>
                      <a:pt x="100815" y="48324"/>
                      <a:pt x="106525" y="50238"/>
                      <a:pt x="108192" y="50238"/>
                    </a:cubicBezTo>
                    <a:cubicBezTo>
                      <a:pt x="108471" y="50238"/>
                      <a:pt x="108636" y="50184"/>
                      <a:pt x="108684" y="50076"/>
                    </a:cubicBezTo>
                    <a:cubicBezTo>
                      <a:pt x="109032" y="49330"/>
                      <a:pt x="103656" y="45977"/>
                      <a:pt x="93742" y="40775"/>
                    </a:cubicBezTo>
                    <a:cubicBezTo>
                      <a:pt x="83829" y="35563"/>
                      <a:pt x="70184" y="28909"/>
                      <a:pt x="55825" y="22296"/>
                    </a:cubicBezTo>
                    <a:cubicBezTo>
                      <a:pt x="41455" y="15674"/>
                      <a:pt x="27535" y="9623"/>
                      <a:pt x="17130" y="5474"/>
                    </a:cubicBezTo>
                    <a:cubicBezTo>
                      <a:pt x="8212" y="1913"/>
                      <a:pt x="2499" y="1"/>
                      <a:pt x="837" y="1"/>
                    </a:cubicBezTo>
                    <a:close/>
                  </a:path>
                </a:pathLst>
              </a:custGeom>
              <a:solidFill>
                <a:srgbClr val="46607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5098" y="1780"/>
              <a:ext cx="8833" cy="7071"/>
              <a:chOff x="5098" y="1780"/>
              <a:chExt cx="8833" cy="7071"/>
            </a:xfrm>
          </p:grpSpPr>
          <p:cxnSp>
            <p:nvCxnSpPr>
              <p:cNvPr id="3" name="直接连接符 2"/>
              <p:cNvCxnSpPr/>
              <p:nvPr>
                <p:custDataLst>
                  <p:tags r:id="rId14"/>
                </p:custDataLst>
              </p:nvPr>
            </p:nvCxnSpPr>
            <p:spPr>
              <a:xfrm>
                <a:off x="10862" y="6331"/>
                <a:ext cx="2747" cy="0"/>
              </a:xfrm>
              <a:prstGeom prst="line">
                <a:avLst/>
              </a:prstGeom>
              <a:ln w="3175">
                <a:solidFill>
                  <a:srgbClr val="466070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" name="直接连接符 3"/>
              <p:cNvCxnSpPr/>
              <p:nvPr>
                <p:custDataLst>
                  <p:tags r:id="rId15"/>
                </p:custDataLst>
              </p:nvPr>
            </p:nvCxnSpPr>
            <p:spPr>
              <a:xfrm>
                <a:off x="7093" y="3558"/>
                <a:ext cx="2747" cy="0"/>
              </a:xfrm>
              <a:prstGeom prst="line">
                <a:avLst/>
              </a:prstGeom>
              <a:ln w="3175">
                <a:solidFill>
                  <a:srgbClr val="CFD4D6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直接连接符 4"/>
              <p:cNvCxnSpPr/>
              <p:nvPr>
                <p:custDataLst>
                  <p:tags r:id="rId16"/>
                </p:custDataLst>
              </p:nvPr>
            </p:nvCxnSpPr>
            <p:spPr>
              <a:xfrm>
                <a:off x="5098" y="6331"/>
                <a:ext cx="2747" cy="0"/>
              </a:xfrm>
              <a:prstGeom prst="line">
                <a:avLst/>
              </a:prstGeom>
              <a:ln w="3175">
                <a:solidFill>
                  <a:srgbClr val="CFD4D6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" name="直接连接符 1"/>
              <p:cNvCxnSpPr/>
              <p:nvPr>
                <p:custDataLst>
                  <p:tags r:id="rId17"/>
                </p:custDataLst>
              </p:nvPr>
            </p:nvCxnSpPr>
            <p:spPr>
              <a:xfrm>
                <a:off x="11185" y="2909"/>
                <a:ext cx="2747" cy="0"/>
              </a:xfrm>
              <a:prstGeom prst="line">
                <a:avLst/>
              </a:prstGeom>
              <a:ln w="3175">
                <a:solidFill>
                  <a:srgbClr val="466070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59" name="Google Shape;2859;p49"/>
              <p:cNvSpPr/>
              <p:nvPr>
                <p:custDataLst>
                  <p:tags r:id="rId18"/>
                </p:custDataLst>
              </p:nvPr>
            </p:nvSpPr>
            <p:spPr>
              <a:xfrm>
                <a:off x="10332" y="1780"/>
                <a:ext cx="1034" cy="1362"/>
              </a:xfrm>
              <a:custGeom>
                <a:avLst/>
                <a:gdLst/>
                <a:ahLst/>
                <a:cxnLst/>
                <a:rect l="l" t="t" r="r" b="b"/>
                <a:pathLst>
                  <a:path w="30591" h="40290" extrusionOk="0">
                    <a:moveTo>
                      <a:pt x="30590" y="0"/>
                    </a:moveTo>
                    <a:lnTo>
                      <a:pt x="30590" y="0"/>
                    </a:lnTo>
                    <a:cubicBezTo>
                      <a:pt x="29681" y="797"/>
                      <a:pt x="28475" y="1860"/>
                      <a:pt x="27565" y="2657"/>
                    </a:cubicBezTo>
                    <a:lnTo>
                      <a:pt x="26063" y="3986"/>
                    </a:lnTo>
                    <a:lnTo>
                      <a:pt x="23027" y="6643"/>
                    </a:lnTo>
                    <a:lnTo>
                      <a:pt x="20002" y="9290"/>
                    </a:lnTo>
                    <a:lnTo>
                      <a:pt x="18499" y="10619"/>
                    </a:lnTo>
                    <a:lnTo>
                      <a:pt x="15474" y="13276"/>
                    </a:lnTo>
                    <a:lnTo>
                      <a:pt x="12449" y="15934"/>
                    </a:lnTo>
                    <a:lnTo>
                      <a:pt x="7921" y="19920"/>
                    </a:lnTo>
                    <a:lnTo>
                      <a:pt x="4896" y="22577"/>
                    </a:lnTo>
                    <a:lnTo>
                      <a:pt x="3383" y="23906"/>
                    </a:lnTo>
                    <a:lnTo>
                      <a:pt x="358" y="26553"/>
                    </a:lnTo>
                    <a:cubicBezTo>
                      <a:pt x="1" y="26870"/>
                      <a:pt x="5560" y="29854"/>
                      <a:pt x="13287" y="33462"/>
                    </a:cubicBezTo>
                    <a:cubicBezTo>
                      <a:pt x="21382" y="37245"/>
                      <a:pt x="28789" y="40289"/>
                      <a:pt x="29909" y="40289"/>
                    </a:cubicBezTo>
                    <a:cubicBezTo>
                      <a:pt x="29915" y="40289"/>
                      <a:pt x="29921" y="40289"/>
                      <a:pt x="29926" y="40289"/>
                    </a:cubicBezTo>
                    <a:lnTo>
                      <a:pt x="30590" y="0"/>
                    </a:lnTo>
                    <a:close/>
                  </a:path>
                </a:pathLst>
              </a:custGeom>
              <a:solidFill>
                <a:srgbClr val="46607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endParaRPr>
              </a:p>
            </p:txBody>
          </p:sp>
          <p:sp>
            <p:nvSpPr>
              <p:cNvPr id="2860" name="Google Shape;2860;p49"/>
              <p:cNvSpPr/>
              <p:nvPr>
                <p:custDataLst>
                  <p:tags r:id="rId19"/>
                </p:custDataLst>
              </p:nvPr>
            </p:nvSpPr>
            <p:spPr>
              <a:xfrm>
                <a:off x="9088" y="3000"/>
                <a:ext cx="2272" cy="1951"/>
              </a:xfrm>
              <a:custGeom>
                <a:avLst/>
                <a:gdLst/>
                <a:ahLst/>
                <a:cxnLst/>
                <a:rect l="l" t="t" r="r" b="b"/>
                <a:pathLst>
                  <a:path w="67220" h="57717" extrusionOk="0">
                    <a:moveTo>
                      <a:pt x="31704" y="1"/>
                    </a:moveTo>
                    <a:lnTo>
                      <a:pt x="798" y="27157"/>
                    </a:lnTo>
                    <a:cubicBezTo>
                      <a:pt x="0" y="27862"/>
                      <a:pt x="12367" y="34495"/>
                      <a:pt x="29547" y="42528"/>
                    </a:cubicBezTo>
                    <a:cubicBezTo>
                      <a:pt x="47546" y="50943"/>
                      <a:pt x="64036" y="57716"/>
                      <a:pt x="66503" y="57716"/>
                    </a:cubicBezTo>
                    <a:cubicBezTo>
                      <a:pt x="66514" y="57716"/>
                      <a:pt x="66525" y="57716"/>
                      <a:pt x="66535" y="57716"/>
                    </a:cubicBezTo>
                    <a:lnTo>
                      <a:pt x="67220" y="16507"/>
                    </a:lnTo>
                    <a:lnTo>
                      <a:pt x="67220" y="16507"/>
                    </a:lnTo>
                    <a:cubicBezTo>
                      <a:pt x="67213" y="16507"/>
                      <a:pt x="67206" y="16507"/>
                      <a:pt x="67198" y="16507"/>
                    </a:cubicBezTo>
                    <a:cubicBezTo>
                      <a:pt x="65854" y="16507"/>
                      <a:pt x="56956" y="12853"/>
                      <a:pt x="47239" y="8310"/>
                    </a:cubicBezTo>
                    <a:cubicBezTo>
                      <a:pt x="37959" y="3966"/>
                      <a:pt x="31275" y="389"/>
                      <a:pt x="31704" y="1"/>
                    </a:cubicBezTo>
                    <a:close/>
                  </a:path>
                </a:pathLst>
              </a:custGeom>
              <a:solidFill>
                <a:srgbClr val="CFD4D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endParaRPr>
              </a:p>
            </p:txBody>
          </p:sp>
          <p:sp>
            <p:nvSpPr>
              <p:cNvPr id="2861" name="Google Shape;2861;p49"/>
              <p:cNvSpPr/>
              <p:nvPr>
                <p:custDataLst>
                  <p:tags r:id="rId20"/>
                </p:custDataLst>
              </p:nvPr>
            </p:nvSpPr>
            <p:spPr>
              <a:xfrm>
                <a:off x="7845" y="4374"/>
                <a:ext cx="3510" cy="2519"/>
              </a:xfrm>
              <a:custGeom>
                <a:avLst/>
                <a:gdLst/>
                <a:ahLst/>
                <a:cxnLst/>
                <a:rect l="l" t="t" r="r" b="b"/>
                <a:pathLst>
                  <a:path w="103840" h="74530" extrusionOk="0">
                    <a:moveTo>
                      <a:pt x="32143" y="1"/>
                    </a:moveTo>
                    <a:lnTo>
                      <a:pt x="1247" y="27157"/>
                    </a:lnTo>
                    <a:cubicBezTo>
                      <a:pt x="0" y="28250"/>
                      <a:pt x="19184" y="38532"/>
                      <a:pt x="45808" y="50980"/>
                    </a:cubicBezTo>
                    <a:cubicBezTo>
                      <a:pt x="73708" y="64020"/>
                      <a:pt x="99269" y="74529"/>
                      <a:pt x="103101" y="74529"/>
                    </a:cubicBezTo>
                    <a:cubicBezTo>
                      <a:pt x="103119" y="74529"/>
                      <a:pt x="103137" y="74529"/>
                      <a:pt x="103155" y="74528"/>
                    </a:cubicBezTo>
                    <a:lnTo>
                      <a:pt x="103840" y="33320"/>
                    </a:lnTo>
                    <a:lnTo>
                      <a:pt x="103840" y="33320"/>
                    </a:lnTo>
                    <a:cubicBezTo>
                      <a:pt x="103827" y="33320"/>
                      <a:pt x="103815" y="33320"/>
                      <a:pt x="103802" y="33320"/>
                    </a:cubicBezTo>
                    <a:cubicBezTo>
                      <a:pt x="101111" y="33320"/>
                      <a:pt x="83131" y="25937"/>
                      <a:pt x="63500" y="16762"/>
                    </a:cubicBezTo>
                    <a:cubicBezTo>
                      <a:pt x="44766" y="8003"/>
                      <a:pt x="31275" y="767"/>
                      <a:pt x="32143" y="1"/>
                    </a:cubicBezTo>
                    <a:close/>
                  </a:path>
                </a:pathLst>
              </a:custGeom>
              <a:solidFill>
                <a:srgbClr val="46607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endParaRPr>
              </a:p>
            </p:txBody>
          </p:sp>
          <p:sp>
            <p:nvSpPr>
              <p:cNvPr id="2862" name="Google Shape;2862;p49"/>
              <p:cNvSpPr/>
              <p:nvPr>
                <p:custDataLst>
                  <p:tags r:id="rId21"/>
                </p:custDataLst>
              </p:nvPr>
            </p:nvSpPr>
            <p:spPr>
              <a:xfrm>
                <a:off x="6602" y="5765"/>
                <a:ext cx="4748" cy="3087"/>
              </a:xfrm>
              <a:custGeom>
                <a:avLst/>
                <a:gdLst/>
                <a:ahLst/>
                <a:cxnLst/>
                <a:rect l="l" t="t" r="r" b="b"/>
                <a:pathLst>
                  <a:path w="140460" h="91342" extrusionOk="0">
                    <a:moveTo>
                      <a:pt x="32593" y="1"/>
                    </a:moveTo>
                    <a:cubicBezTo>
                      <a:pt x="32593" y="1"/>
                      <a:pt x="32593" y="1"/>
                      <a:pt x="32593" y="1"/>
                    </a:cubicBezTo>
                    <a:lnTo>
                      <a:pt x="32593" y="1"/>
                    </a:lnTo>
                    <a:lnTo>
                      <a:pt x="32593" y="1"/>
                    </a:lnTo>
                    <a:close/>
                    <a:moveTo>
                      <a:pt x="32593" y="1"/>
                    </a:moveTo>
                    <a:lnTo>
                      <a:pt x="17140" y="13573"/>
                    </a:lnTo>
                    <a:lnTo>
                      <a:pt x="1687" y="27156"/>
                    </a:lnTo>
                    <a:cubicBezTo>
                      <a:pt x="0" y="28638"/>
                      <a:pt x="25991" y="42569"/>
                      <a:pt x="62069" y="59443"/>
                    </a:cubicBezTo>
                    <a:cubicBezTo>
                      <a:pt x="99869" y="77108"/>
                      <a:pt x="134503" y="91342"/>
                      <a:pt x="139699" y="91342"/>
                    </a:cubicBezTo>
                    <a:cubicBezTo>
                      <a:pt x="139725" y="91342"/>
                      <a:pt x="139750" y="91342"/>
                      <a:pt x="139774" y="91341"/>
                    </a:cubicBezTo>
                    <a:lnTo>
                      <a:pt x="140459" y="50132"/>
                    </a:lnTo>
                    <a:lnTo>
                      <a:pt x="140459" y="50132"/>
                    </a:lnTo>
                    <a:cubicBezTo>
                      <a:pt x="140442" y="50132"/>
                      <a:pt x="140424" y="50133"/>
                      <a:pt x="140405" y="50133"/>
                    </a:cubicBezTo>
                    <a:cubicBezTo>
                      <a:pt x="136359" y="50133"/>
                      <a:pt x="109305" y="39021"/>
                      <a:pt x="79760" y="25214"/>
                    </a:cubicBezTo>
                    <a:cubicBezTo>
                      <a:pt x="51586" y="12042"/>
                      <a:pt x="31279" y="1158"/>
                      <a:pt x="32593" y="1"/>
                    </a:cubicBezTo>
                    <a:close/>
                  </a:path>
                </a:pathLst>
              </a:custGeom>
              <a:solidFill>
                <a:srgbClr val="CFD4D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endParaRPr>
              </a:p>
            </p:txBody>
          </p:sp>
        </p:grpSp>
      </p:grpSp>
      <p:sp>
        <p:nvSpPr>
          <p:cNvPr id="15" name="文本框 14"/>
          <p:cNvSpPr txBox="1"/>
          <p:nvPr>
            <p:custDataLst>
              <p:tags r:id="rId22"/>
            </p:custDataLst>
          </p:nvPr>
        </p:nvSpPr>
        <p:spPr>
          <a:xfrm>
            <a:off x="7848600" y="1705610"/>
            <a:ext cx="3776980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>
                <a:latin typeface="Times New Roman" panose="02020603050405020304"/>
                <a:ea typeface="阿里巴巴普惠体 Light"/>
                <a:cs typeface="阿里巴巴普惠体 Light"/>
                <a:sym typeface="Times New Roman" panose="02020603050405020304"/>
              </a:rPr>
              <a:t>2. 给料量调节范围大，调节方便（无级调速）；</a:t>
            </a:r>
            <a:endParaRPr lang="zh-CN" altLang="en-US" sz="1400">
              <a:latin typeface="Times New Roman" panose="02020603050405020304"/>
              <a:ea typeface="阿里巴巴普惠体 Light"/>
              <a:cs typeface="阿里巴巴普惠体 Light"/>
              <a:sym typeface="Times New Roman" panose="02020603050405020304"/>
            </a:endParaRPr>
          </a:p>
        </p:txBody>
      </p:sp>
      <p:sp>
        <p:nvSpPr>
          <p:cNvPr id="8" name="文本框 7"/>
          <p:cNvSpPr txBox="1"/>
          <p:nvPr>
            <p:custDataLst>
              <p:tags r:id="rId23"/>
            </p:custDataLst>
          </p:nvPr>
        </p:nvSpPr>
        <p:spPr>
          <a:xfrm>
            <a:off x="7848600" y="3885565"/>
            <a:ext cx="377698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>
                <a:latin typeface="Times New Roman" panose="02020603050405020304"/>
                <a:ea typeface="阿里巴巴普惠体 Light"/>
                <a:cs typeface="阿里巴巴普惠体 Light"/>
                <a:sym typeface="Times New Roman" panose="02020603050405020304"/>
              </a:rPr>
              <a:t>4．运行平稳，噪音小，保护环境；</a:t>
            </a:r>
            <a:endParaRPr lang="zh-CN" altLang="en-US" sz="1400">
              <a:latin typeface="Times New Roman" panose="02020603050405020304"/>
              <a:ea typeface="阿里巴巴普惠体 Light"/>
              <a:cs typeface="阿里巴巴普惠体 Light"/>
              <a:sym typeface="Times New Roman" panose="02020603050405020304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>
                <a:latin typeface="Times New Roman" panose="02020603050405020304"/>
                <a:ea typeface="阿里巴巴普惠体 Light"/>
                <a:cs typeface="阿里巴巴普惠体 Light"/>
                <a:sym typeface="Times New Roman" panose="02020603050405020304"/>
              </a:rPr>
              <a:t>5、零部件通用性强，安装维修方便。</a:t>
            </a:r>
            <a:endParaRPr lang="zh-CN" altLang="en-US" sz="1400">
              <a:latin typeface="Times New Roman" panose="02020603050405020304"/>
              <a:ea typeface="阿里巴巴普惠体 Light"/>
              <a:cs typeface="阿里巴巴普惠体 Light"/>
              <a:sym typeface="Times New Roman" panose="02020603050405020304"/>
            </a:endParaRPr>
          </a:p>
        </p:txBody>
      </p:sp>
      <p:sp>
        <p:nvSpPr>
          <p:cNvPr id="16" name="文本框 15"/>
          <p:cNvSpPr txBox="1"/>
          <p:nvPr>
            <p:custDataLst>
              <p:tags r:id="rId24"/>
            </p:custDataLst>
          </p:nvPr>
        </p:nvSpPr>
        <p:spPr>
          <a:xfrm>
            <a:off x="1040765" y="2135505"/>
            <a:ext cx="377698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>
                <a:latin typeface="Times New Roman" panose="02020603050405020304"/>
                <a:ea typeface="阿里巴巴普惠体 Light"/>
                <a:cs typeface="阿里巴巴普惠体 Light"/>
                <a:sym typeface="Times New Roman" panose="02020603050405020304"/>
              </a:rPr>
              <a:t>1. 给料量大，体积小、重量轻，便于井下运输和安装，可大大减少井巷工程量；</a:t>
            </a:r>
            <a:endParaRPr lang="zh-CN" altLang="en-US" sz="1400">
              <a:latin typeface="Times New Roman" panose="02020603050405020304"/>
              <a:ea typeface="阿里巴巴普惠体 Light"/>
              <a:cs typeface="阿里巴巴普惠体 Light"/>
              <a:sym typeface="Times New Roman" panose="02020603050405020304"/>
            </a:endParaRPr>
          </a:p>
        </p:txBody>
      </p:sp>
      <p:sp>
        <p:nvSpPr>
          <p:cNvPr id="19" name="文本框 18"/>
          <p:cNvSpPr txBox="1"/>
          <p:nvPr>
            <p:custDataLst>
              <p:tags r:id="rId25"/>
            </p:custDataLst>
          </p:nvPr>
        </p:nvSpPr>
        <p:spPr>
          <a:xfrm>
            <a:off x="260985" y="3947160"/>
            <a:ext cx="377698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>
                <a:latin typeface="Times New Roman" panose="02020603050405020304"/>
                <a:ea typeface="阿里巴巴普惠体 Light"/>
                <a:cs typeface="阿里巴巴普惠体 Light"/>
                <a:sym typeface="Times New Roman" panose="02020603050405020304"/>
              </a:rPr>
              <a:t>3. 运动部分工作阻力小，功耗低，运动部件的工作寿命长；</a:t>
            </a:r>
            <a:endParaRPr lang="zh-CN" altLang="en-US" sz="1400">
              <a:latin typeface="Times New Roman" panose="02020603050405020304"/>
              <a:ea typeface="阿里巴巴普惠体 Light"/>
              <a:cs typeface="阿里巴巴普惠体 Light"/>
              <a:sym typeface="Times New Roman" panose="02020603050405020304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537075" y="431800"/>
            <a:ext cx="3550285" cy="4064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>
                <a:latin typeface="Times New Roman" panose="02020603050405020304"/>
                <a:ea typeface="阿里巴巴普惠体 Light"/>
                <a:cs typeface="阿里巴巴普惠体 Light"/>
                <a:sym typeface="Times New Roman" panose="02020603050405020304"/>
              </a:rPr>
              <a:t>GLD4000/11/S称重给煤机特点</a:t>
            </a:r>
            <a:endParaRPr lang="zh-CN" altLang="en-US" sz="2000">
              <a:latin typeface="Times New Roman" panose="02020603050405020304"/>
              <a:ea typeface="阿里巴巴普惠体 Light"/>
              <a:cs typeface="阿里巴巴普惠体 Light"/>
              <a:sym typeface="Times New Roman" panose="02020603050405020304"/>
            </a:endParaRPr>
          </a:p>
          <a:p>
            <a:endParaRPr lang="zh-CN" altLang="en-US" sz="2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3000">
        <p:random/>
      </p:transition>
    </mc:Choice>
    <mc:Fallback>
      <p:transition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Picture" descr="E:\自然植物\5c8fb27aa0fb6.jpg5c8fb27aa0fb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" y="0"/>
            <a:ext cx="5553711" cy="68580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642235" y="921385"/>
            <a:ext cx="9146540" cy="5015230"/>
            <a:chOff x="4161" y="1451"/>
            <a:chExt cx="14404" cy="7898"/>
          </a:xfrm>
        </p:grpSpPr>
        <p:sp>
          <p:nvSpPr>
            <p:cNvPr id="5" name="矩形 4"/>
            <p:cNvSpPr/>
            <p:nvPr/>
          </p:nvSpPr>
          <p:spPr>
            <a:xfrm>
              <a:off x="4161" y="1451"/>
              <a:ext cx="14404" cy="7898"/>
            </a:xfrm>
            <a:prstGeom prst="rect">
              <a:avLst/>
            </a:prstGeom>
            <a:solidFill>
              <a:srgbClr val="DCE0E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/>
                <a:ea typeface="阿里巴巴普惠体 Light"/>
                <a:cs typeface="阿里巴巴普惠体 Light"/>
                <a:sym typeface="Times New Roman" panose="02020603050405020304"/>
              </a:endParaRPr>
            </a:p>
          </p:txBody>
        </p:sp>
        <p:sp>
          <p:nvSpPr>
            <p:cNvPr id="1048576" name="文本"/>
            <p:cNvSpPr>
              <a:spLocks noGrp="1"/>
            </p:cNvSpPr>
            <p:nvPr/>
          </p:nvSpPr>
          <p:spPr>
            <a:xfrm>
              <a:off x="5577" y="3847"/>
              <a:ext cx="9914" cy="849"/>
            </a:xfrm>
            <a:prstGeom prst="rect">
              <a:avLst/>
            </a:prstGeom>
          </p:spPr>
          <p:txBody>
            <a:bodyPr vert="horz" lIns="0" tIns="0" rIns="0" bIns="0" rtlCol="0" anchor="ctr" anchorCtr="0">
              <a:noAutofit/>
            </a:bodyPr>
            <a:lstStyle>
              <a:lvl1pPr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buNone/>
                <a:defRPr sz="3600" b="1" u="none" strike="noStrike" kern="1200" cap="none" spc="300" normalizeH="0" baseline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j-cs"/>
                </a:defRPr>
              </a:lvl1pPr>
            </a:lstStyle>
            <a:p>
              <a:pPr algn="l">
                <a:lnSpc>
                  <a:spcPts val="16210"/>
                </a:lnSpc>
              </a:pPr>
              <a:r>
                <a:rPr lang="zh-CN" altLang="en-US" sz="6755" b="0" u="none" spc="0" dirty="0">
                  <a:solidFill>
                    <a:srgbClr val="566D7C">
                      <a:alpha val="100000"/>
                    </a:srgbClr>
                  </a:solidFill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rPr>
                <a:t>谢谢聆听观看</a:t>
              </a:r>
              <a:endParaRPr lang="zh-CN" altLang="en-US" sz="6755" b="0" u="none" spc="0" dirty="0">
                <a:solidFill>
                  <a:srgbClr val="566D7C">
                    <a:alpha val="100000"/>
                  </a:srgbClr>
                </a:solidFill>
                <a:latin typeface="Times New Roman" panose="02020603050405020304"/>
                <a:ea typeface="阿里巴巴普惠体 Light"/>
                <a:cs typeface="阿里巴巴普惠体 Light"/>
                <a:sym typeface="Times New Roman" panose="02020603050405020304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801" y="5362"/>
              <a:ext cx="10115" cy="1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300">
                  <a:solidFill>
                    <a:srgbClr val="466070"/>
                  </a:solidFill>
                  <a:uFillTx/>
                  <a:latin typeface="Times New Roman" panose="02020603050405020304"/>
                  <a:ea typeface="阿里巴巴普惠体 Light"/>
                  <a:cs typeface="阿里巴巴普惠体 Light"/>
                  <a:sym typeface="Times New Roman" panose="02020603050405020304"/>
                </a:rPr>
                <a:t>Ppt template of natural and simple work report Ppt template of natural and simple work report Ppt template of natural and simple work report</a:t>
              </a:r>
              <a:endParaRPr lang="zh-CN" altLang="en-US" sz="1300">
                <a:solidFill>
                  <a:srgbClr val="466070"/>
                </a:solidFill>
                <a:uFillTx/>
                <a:latin typeface="Times New Roman" panose="02020603050405020304"/>
                <a:ea typeface="阿里巴巴普惠体 Light"/>
                <a:cs typeface="阿里巴巴普惠体 Light"/>
                <a:sym typeface="Times New Roman" panose="020206030504050203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3000">
        <p:random/>
      </p:transition>
    </mc:Choice>
    <mc:Fallback>
      <p:transition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09715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DIAGRAM_VIRTUALLY_FRAME" val="{&quot;height&quot;:411.6001574803149,&quot;left&quot;:477.5,&quot;top&quot;:85.25,&quot;width&quot;:472.5}"/>
</p:tagLst>
</file>

<file path=ppt/tags/tag2.xml><?xml version="1.0" encoding="utf-8"?>
<p:tagLst xmlns:p="http://schemas.openxmlformats.org/presentationml/2006/main">
  <p:tag name="KSO_WM_DIAGRAM_VIRTUALLY_FRAME" val="{&quot;height&quot;:411.6001574803149,&quot;left&quot;:477.5,&quot;top&quot;:85.25,&quot;width&quot;:472.5}"/>
</p:tagLst>
</file>

<file path=ppt/tags/tag3.xml><?xml version="1.0" encoding="utf-8"?>
<p:tagLst xmlns:p="http://schemas.openxmlformats.org/presentationml/2006/main">
  <p:tag name="KSO_WM_DIAGRAM_VIRTUALLY_FRAME" val="{&quot;height&quot;:411.6001574803149,&quot;left&quot;:477.5,&quot;top&quot;:85.25,&quot;width&quot;:472.5}"/>
</p:tagLst>
</file>

<file path=ppt/tags/tag4.xml><?xml version="1.0" encoding="utf-8"?>
<p:tagLst xmlns:p="http://schemas.openxmlformats.org/presentationml/2006/main">
  <p:tag name="KSO_WM_DIAGRAM_VIRTUALLY_FRAME" val="{&quot;height&quot;:411.6001574803149,&quot;left&quot;:477.5,&quot;top&quot;:85.25,&quot;width&quot;:472.5}"/>
</p:tagLst>
</file>

<file path=ppt/tags/tag5.xml><?xml version="1.0" encoding="utf-8"?>
<p:tagLst xmlns:p="http://schemas.openxmlformats.org/presentationml/2006/main">
  <p:tag name="KSO_WM_DIAGRAM_VIRTUALLY_FRAME" val="{&quot;height&quot;:411.6001574803149,&quot;left&quot;:477.5,&quot;top&quot;:85.25,&quot;width&quot;:472.5}"/>
</p:tagLst>
</file>

<file path=ppt/tags/tag6.xml><?xml version="1.0" encoding="utf-8"?>
<p:tagLst xmlns:p="http://schemas.openxmlformats.org/presentationml/2006/main">
  <p:tag name="KSO_WM_DIAGRAM_VIRTUALLY_FRAME" val="{&quot;height&quot;:411.6001574803149,&quot;left&quot;:477.5,&quot;top&quot;:85.25,&quot;width&quot;:472.5}"/>
</p:tagLst>
</file>

<file path=ppt/tags/tag7.xml><?xml version="1.0" encoding="utf-8"?>
<p:tagLst xmlns:p="http://schemas.openxmlformats.org/presentationml/2006/main">
  <p:tag name="KSO_WM_DIAGRAM_VIRTUALLY_FRAME" val="{&quot;height&quot;:411.6001574803149,&quot;left&quot;:477.5,&quot;top&quot;:85.25,&quot;width&quot;:472.5}"/>
</p:tagLst>
</file>

<file path=ppt/tags/tag8.xml><?xml version="1.0" encoding="utf-8"?>
<p:tagLst xmlns:p="http://schemas.openxmlformats.org/presentationml/2006/main">
  <p:tag name="KSO_WM_DIAGRAM_VIRTUALLY_FRAME" val="{&quot;height&quot;:411.6001574803149,&quot;left&quot;:477.5,&quot;top&quot;:85.25,&quot;width&quot;:472.5}"/>
</p:tagLst>
</file>

<file path=ppt/tags/tag9.xml><?xml version="1.0" encoding="utf-8"?>
<p:tagLst xmlns:p="http://schemas.openxmlformats.org/presentationml/2006/main">
  <p:tag name="KSO_WM_DIAGRAM_VIRTUALLY_FRAME" val="{&quot;height&quot;:411.6001574803149,&quot;left&quot;:477.5,&quot;top&quot;:85.25,&quot;width&quot;:472.5}"/>
</p:tagLst>
</file>

<file path=ppt/tags/tag10.xml><?xml version="1.0" encoding="utf-8"?>
<p:tagLst xmlns:p="http://schemas.openxmlformats.org/presentationml/2006/main">
  <p:tag name="ISLIDE.ICON" val="#119151;#119523;#172515;"/>
</p:tagLst>
</file>

<file path=ppt/tags/tag11.xml><?xml version="1.0" encoding="utf-8"?>
<p:tagLst xmlns:p="http://schemas.openxmlformats.org/presentationml/2006/main">
  <p:tag name="KSO_WM_DIAGRAM_VIRTUALLY_FRAME" val="{&quot;height&quot;:391.9000787401575,&quot;left&quot;:39.95007874015748,&quot;top&quot;:58.95007874015748,&quot;width&quot;:848.6}"/>
</p:tagLst>
</file>

<file path=ppt/tags/tag12.xml><?xml version="1.0" encoding="utf-8"?>
<p:tagLst xmlns:p="http://schemas.openxmlformats.org/presentationml/2006/main">
  <p:tag name="KSO_WM_DIAGRAM_VIRTUALLY_FRAME" val="{&quot;height&quot;:391.9000787401575,&quot;left&quot;:39.95007874015748,&quot;top&quot;:58.95007874015748,&quot;width&quot;:848.6}"/>
</p:tagLst>
</file>

<file path=ppt/tags/tag13.xml><?xml version="1.0" encoding="utf-8"?>
<p:tagLst xmlns:p="http://schemas.openxmlformats.org/presentationml/2006/main">
  <p:tag name="KSO_WM_DIAGRAM_VIRTUALLY_FRAME" val="{&quot;height&quot;:391.9000787401575,&quot;left&quot;:39.95007874015748,&quot;top&quot;:58.95007874015748,&quot;width&quot;:848.6}"/>
</p:tagLst>
</file>

<file path=ppt/tags/tag14.xml><?xml version="1.0" encoding="utf-8"?>
<p:tagLst xmlns:p="http://schemas.openxmlformats.org/presentationml/2006/main">
  <p:tag name="KSO_WM_DIAGRAM_VIRTUALLY_FRAME" val="{&quot;height&quot;:391.9000787401575,&quot;left&quot;:39.95007874015748,&quot;top&quot;:58.95007874015748,&quot;width&quot;:848.6}"/>
</p:tagLst>
</file>

<file path=ppt/tags/tag15.xml><?xml version="1.0" encoding="utf-8"?>
<p:tagLst xmlns:p="http://schemas.openxmlformats.org/presentationml/2006/main">
  <p:tag name="KSO_WM_DIAGRAM_VIRTUALLY_FRAME" val="{&quot;height&quot;:391.9000787401575,&quot;left&quot;:39.95007874015748,&quot;top&quot;:58.95007874015748,&quot;width&quot;:848.6}"/>
</p:tagLst>
</file>

<file path=ppt/tags/tag16.xml><?xml version="1.0" encoding="utf-8"?>
<p:tagLst xmlns:p="http://schemas.openxmlformats.org/presentationml/2006/main">
  <p:tag name="KSO_WM_DIAGRAM_VIRTUALLY_FRAME" val="{&quot;height&quot;:391.9000787401575,&quot;left&quot;:39.95007874015748,&quot;top&quot;:58.95007874015748,&quot;width&quot;:848.6}"/>
</p:tagLst>
</file>

<file path=ppt/tags/tag17.xml><?xml version="1.0" encoding="utf-8"?>
<p:tagLst xmlns:p="http://schemas.openxmlformats.org/presentationml/2006/main">
  <p:tag name="KSO_WM_DIAGRAM_VIRTUALLY_FRAME" val="{&quot;height&quot;:391.9000787401575,&quot;left&quot;:39.95007874015748,&quot;top&quot;:58.95007874015748,&quot;width&quot;:848.6}"/>
</p:tagLst>
</file>

<file path=ppt/tags/tag18.xml><?xml version="1.0" encoding="utf-8"?>
<p:tagLst xmlns:p="http://schemas.openxmlformats.org/presentationml/2006/main">
  <p:tag name="KSO_WM_DIAGRAM_VIRTUALLY_FRAME" val="{&quot;height&quot;:391.9000787401575,&quot;left&quot;:39.95007874015748,&quot;top&quot;:58.95007874015748,&quot;width&quot;:848.6}"/>
</p:tagLst>
</file>

<file path=ppt/tags/tag19.xml><?xml version="1.0" encoding="utf-8"?>
<p:tagLst xmlns:p="http://schemas.openxmlformats.org/presentationml/2006/main">
  <p:tag name="KSO_WM_DIAGRAM_VIRTUALLY_FRAME" val="{&quot;height&quot;:391.9000787401575,&quot;left&quot;:39.95007874015748,&quot;top&quot;:58.95007874015748,&quot;width&quot;:848.6}"/>
</p:tagLst>
</file>

<file path=ppt/tags/tag20.xml><?xml version="1.0" encoding="utf-8"?>
<p:tagLst xmlns:p="http://schemas.openxmlformats.org/presentationml/2006/main">
  <p:tag name="KSO_WM_DIAGRAM_VIRTUALLY_FRAME" val="{&quot;height&quot;:391.9000787401575,&quot;left&quot;:39.95007874015748,&quot;top&quot;:58.95007874015748,&quot;width&quot;:848.6}"/>
</p:tagLst>
</file>

<file path=ppt/tags/tag21.xml><?xml version="1.0" encoding="utf-8"?>
<p:tagLst xmlns:p="http://schemas.openxmlformats.org/presentationml/2006/main">
  <p:tag name="KSO_WM_DIAGRAM_VIRTUALLY_FRAME" val="{&quot;height&quot;:391.9000787401575,&quot;left&quot;:39.95007874015748,&quot;top&quot;:58.95007874015748,&quot;width&quot;:848.6}"/>
</p:tagLst>
</file>

<file path=ppt/tags/tag22.xml><?xml version="1.0" encoding="utf-8"?>
<p:tagLst xmlns:p="http://schemas.openxmlformats.org/presentationml/2006/main">
  <p:tag name="KSO_WM_DIAGRAM_VIRTUALLY_FRAME" val="{&quot;height&quot;:391.9000787401575,&quot;left&quot;:39.95007874015748,&quot;top&quot;:58.95007874015748,&quot;width&quot;:848.6}"/>
</p:tagLst>
</file>

<file path=ppt/tags/tag23.xml><?xml version="1.0" encoding="utf-8"?>
<p:tagLst xmlns:p="http://schemas.openxmlformats.org/presentationml/2006/main">
  <p:tag name="KSO_WM_DIAGRAM_VIRTUALLY_FRAME" val="{&quot;height&quot;:391.9000787401575,&quot;left&quot;:39.95007874015748,&quot;top&quot;:58.95007874015748,&quot;width&quot;:848.6}"/>
</p:tagLst>
</file>

<file path=ppt/tags/tag24.xml><?xml version="1.0" encoding="utf-8"?>
<p:tagLst xmlns:p="http://schemas.openxmlformats.org/presentationml/2006/main">
  <p:tag name="KSO_WM_DIAGRAM_VIRTUALLY_FRAME" val="{&quot;height&quot;:391.9000787401575,&quot;left&quot;:39.95007874015748,&quot;top&quot;:58.95007874015748,&quot;width&quot;:848.6}"/>
</p:tagLst>
</file>

<file path=ppt/tags/tag25.xml><?xml version="1.0" encoding="utf-8"?>
<p:tagLst xmlns:p="http://schemas.openxmlformats.org/presentationml/2006/main">
  <p:tag name="KSO_WM_DIAGRAM_VIRTUALLY_FRAME" val="{&quot;height&quot;:391.9000787401575,&quot;left&quot;:39.95007874015748,&quot;top&quot;:58.95007874015748,&quot;width&quot;:848.6}"/>
</p:tagLst>
</file>

<file path=ppt/tags/tag26.xml><?xml version="1.0" encoding="utf-8"?>
<p:tagLst xmlns:p="http://schemas.openxmlformats.org/presentationml/2006/main">
  <p:tag name="KSO_WM_DIAGRAM_VIRTUALLY_FRAME" val="{&quot;height&quot;:391.9000787401575,&quot;left&quot;:39.95007874015748,&quot;top&quot;:58.95007874015748,&quot;width&quot;:848.6}"/>
</p:tagLst>
</file>

<file path=ppt/tags/tag27.xml><?xml version="1.0" encoding="utf-8"?>
<p:tagLst xmlns:p="http://schemas.openxmlformats.org/presentationml/2006/main">
  <p:tag name="KSO_WM_DIAGRAM_VIRTUALLY_FRAME" val="{&quot;height&quot;:353.6,&quot;left&quot;:20.55,&quot;top&quot;:87.45,&quot;width&quot;:894.8500787401575}"/>
</p:tagLst>
</file>

<file path=ppt/tags/tag28.xml><?xml version="1.0" encoding="utf-8"?>
<p:tagLst xmlns:p="http://schemas.openxmlformats.org/presentationml/2006/main">
  <p:tag name="KSO_WM_DIAGRAM_VIRTUALLY_FRAME" val="{&quot;height&quot;:353.6,&quot;left&quot;:20.55,&quot;top&quot;:87.45,&quot;width&quot;:894.8500787401575}"/>
</p:tagLst>
</file>

<file path=ppt/tags/tag29.xml><?xml version="1.0" encoding="utf-8"?>
<p:tagLst xmlns:p="http://schemas.openxmlformats.org/presentationml/2006/main">
  <p:tag name="KSO_WM_DIAGRAM_VIRTUALLY_FRAME" val="{&quot;height&quot;:353.6,&quot;left&quot;:20.55,&quot;top&quot;:87.45,&quot;width&quot;:894.8500787401575}"/>
</p:tagLst>
</file>

<file path=ppt/tags/tag30.xml><?xml version="1.0" encoding="utf-8"?>
<p:tagLst xmlns:p="http://schemas.openxmlformats.org/presentationml/2006/main">
  <p:tag name="KSO_WM_DIAGRAM_VIRTUALLY_FRAME" val="{&quot;height&quot;:353.6,&quot;left&quot;:20.55,&quot;top&quot;:87.45,&quot;width&quot;:894.8500787401575}"/>
</p:tagLst>
</file>

<file path=ppt/tags/tag31.xml><?xml version="1.0" encoding="utf-8"?>
<p:tagLst xmlns:p="http://schemas.openxmlformats.org/presentationml/2006/main">
  <p:tag name="KSO_WM_DIAGRAM_VIRTUALLY_FRAME" val="{&quot;height&quot;:353.6,&quot;left&quot;:20.55,&quot;top&quot;:87.45,&quot;width&quot;:894.8500787401575}"/>
</p:tagLst>
</file>

<file path=ppt/tags/tag32.xml><?xml version="1.0" encoding="utf-8"?>
<p:tagLst xmlns:p="http://schemas.openxmlformats.org/presentationml/2006/main">
  <p:tag name="KSO_WM_DIAGRAM_VIRTUALLY_FRAME" val="{&quot;height&quot;:353.6,&quot;left&quot;:20.55,&quot;top&quot;:87.45,&quot;width&quot;:894.8500787401575}"/>
</p:tagLst>
</file>

<file path=ppt/tags/tag33.xml><?xml version="1.0" encoding="utf-8"?>
<p:tagLst xmlns:p="http://schemas.openxmlformats.org/presentationml/2006/main">
  <p:tag name="KSO_WM_DIAGRAM_VIRTUALLY_FRAME" val="{&quot;height&quot;:353.6,&quot;left&quot;:20.55,&quot;top&quot;:87.45,&quot;width&quot;:894.8500787401575}"/>
</p:tagLst>
</file>

<file path=ppt/tags/tag34.xml><?xml version="1.0" encoding="utf-8"?>
<p:tagLst xmlns:p="http://schemas.openxmlformats.org/presentationml/2006/main">
  <p:tag name="KSO_WM_DIAGRAM_VIRTUALLY_FRAME" val="{&quot;height&quot;:353.6,&quot;left&quot;:20.55,&quot;top&quot;:87.45,&quot;width&quot;:894.8500787401575}"/>
</p:tagLst>
</file>

<file path=ppt/tags/tag35.xml><?xml version="1.0" encoding="utf-8"?>
<p:tagLst xmlns:p="http://schemas.openxmlformats.org/presentationml/2006/main">
  <p:tag name="KSO_WM_DIAGRAM_VIRTUALLY_FRAME" val="{&quot;height&quot;:353.6,&quot;left&quot;:20.55,&quot;top&quot;:87.45,&quot;width&quot;:894.8500787401575}"/>
</p:tagLst>
</file>

<file path=ppt/tags/tag36.xml><?xml version="1.0" encoding="utf-8"?>
<p:tagLst xmlns:p="http://schemas.openxmlformats.org/presentationml/2006/main">
  <p:tag name="KSO_WM_DIAGRAM_VIRTUALLY_FRAME" val="{&quot;height&quot;:353.6,&quot;left&quot;:20.55,&quot;top&quot;:87.45,&quot;width&quot;:894.8500787401575}"/>
</p:tagLst>
</file>

<file path=ppt/tags/tag37.xml><?xml version="1.0" encoding="utf-8"?>
<p:tagLst xmlns:p="http://schemas.openxmlformats.org/presentationml/2006/main">
  <p:tag name="KSO_WM_DIAGRAM_VIRTUALLY_FRAME" val="{&quot;height&quot;:353.6,&quot;left&quot;:20.55,&quot;top&quot;:87.45,&quot;width&quot;:894.8500787401575}"/>
</p:tagLst>
</file>

<file path=ppt/tags/tag38.xml><?xml version="1.0" encoding="utf-8"?>
<p:tagLst xmlns:p="http://schemas.openxmlformats.org/presentationml/2006/main">
  <p:tag name="KSO_WM_DIAGRAM_VIRTUALLY_FRAME" val="{&quot;height&quot;:353.6,&quot;left&quot;:20.55,&quot;top&quot;:87.45,&quot;width&quot;:894.8500787401575}"/>
</p:tagLst>
</file>

<file path=ppt/tags/tag39.xml><?xml version="1.0" encoding="utf-8"?>
<p:tagLst xmlns:p="http://schemas.openxmlformats.org/presentationml/2006/main">
  <p:tag name="KSO_WM_DIAGRAM_VIRTUALLY_FRAME" val="{&quot;height&quot;:353.6,&quot;left&quot;:20.55,&quot;top&quot;:87.45,&quot;width&quot;:894.8500787401575}"/>
</p:tagLst>
</file>

<file path=ppt/tags/tag40.xml><?xml version="1.0" encoding="utf-8"?>
<p:tagLst xmlns:p="http://schemas.openxmlformats.org/presentationml/2006/main">
  <p:tag name="KSO_WM_DIAGRAM_VIRTUALLY_FRAME" val="{&quot;height&quot;:353.6,&quot;left&quot;:20.55,&quot;top&quot;:87.45,&quot;width&quot;:894.8500787401575}"/>
</p:tagLst>
</file>

<file path=ppt/tags/tag41.xml><?xml version="1.0" encoding="utf-8"?>
<p:tagLst xmlns:p="http://schemas.openxmlformats.org/presentationml/2006/main">
  <p:tag name="KSO_WM_DIAGRAM_VIRTUALLY_FRAME" val="{&quot;height&quot;:353.6,&quot;left&quot;:20.55,&quot;top&quot;:87.45,&quot;width&quot;:894.8500787401575}"/>
</p:tagLst>
</file>

<file path=ppt/tags/tag42.xml><?xml version="1.0" encoding="utf-8"?>
<p:tagLst xmlns:p="http://schemas.openxmlformats.org/presentationml/2006/main">
  <p:tag name="KSO_WM_DIAGRAM_VIRTUALLY_FRAME" val="{&quot;height&quot;:353.6,&quot;left&quot;:20.55,&quot;top&quot;:87.45,&quot;width&quot;:894.8500787401575}"/>
</p:tagLst>
</file>

<file path=ppt/tags/tag43.xml><?xml version="1.0" encoding="utf-8"?>
<p:tagLst xmlns:p="http://schemas.openxmlformats.org/presentationml/2006/main">
  <p:tag name="KSO_WM_DIAGRAM_VIRTUALLY_FRAME" val="{&quot;height&quot;:353.6,&quot;left&quot;:20.55,&quot;top&quot;:87.45,&quot;width&quot;:894.8500787401575}"/>
</p:tagLst>
</file>

<file path=ppt/tags/tag44.xml><?xml version="1.0" encoding="utf-8"?>
<p:tagLst xmlns:p="http://schemas.openxmlformats.org/presentationml/2006/main">
  <p:tag name="KSO_WM_DIAGRAM_VIRTUALLY_FRAME" val="{&quot;height&quot;:353.6,&quot;left&quot;:20.55,&quot;top&quot;:87.45,&quot;width&quot;:894.8500787401575}"/>
</p:tagLst>
</file>

<file path=ppt/tags/tag45.xml><?xml version="1.0" encoding="utf-8"?>
<p:tagLst xmlns:p="http://schemas.openxmlformats.org/presentationml/2006/main">
  <p:tag name="KSO_WM_DIAGRAM_VIRTUALLY_FRAME" val="{&quot;height&quot;:353.6,&quot;left&quot;:20.55,&quot;top&quot;:87.45,&quot;width&quot;:894.8500787401575}"/>
</p:tagLst>
</file>

<file path=ppt/tags/tag46.xml><?xml version="1.0" encoding="utf-8"?>
<p:tagLst xmlns:p="http://schemas.openxmlformats.org/presentationml/2006/main">
  <p:tag name="KSO_WM_DIAGRAM_VIRTUALLY_FRAME" val="{&quot;height&quot;:353.6,&quot;left&quot;:20.55,&quot;top&quot;:87.45,&quot;width&quot;:894.8500787401575}"/>
</p:tagLst>
</file>

<file path=ppt/tags/tag47.xml><?xml version="1.0" encoding="utf-8"?>
<p:tagLst xmlns:p="http://schemas.openxmlformats.org/presentationml/2006/main">
  <p:tag name="KSO_WM_DIAGRAM_VIRTUALLY_FRAME" val="{&quot;height&quot;:353.6,&quot;left&quot;:20.55,&quot;top&quot;:87.45,&quot;width&quot;:894.8500787401575}"/>
</p:tagLst>
</file>

<file path=ppt/tags/tag48.xml><?xml version="1.0" encoding="utf-8"?>
<p:tagLst xmlns:p="http://schemas.openxmlformats.org/presentationml/2006/main">
  <p:tag name="KSO_WM_DIAGRAM_VIRTUALLY_FRAME" val="{&quot;height&quot;:353.6,&quot;left&quot;:20.55,&quot;top&quot;:87.45,&quot;width&quot;:894.8500787401575}"/>
</p:tagLst>
</file>

<file path=ppt/tags/tag49.xml><?xml version="1.0" encoding="utf-8"?>
<p:tagLst xmlns:p="http://schemas.openxmlformats.org/presentationml/2006/main">
  <p:tag name="KSO_WM_DIAGRAM_VIRTUALLY_FRAME" val="{&quot;height&quot;:353.6,&quot;left&quot;:20.55,&quot;top&quot;:87.45,&quot;width&quot;:894.8500787401575}"/>
</p:tagLst>
</file>

<file path=ppt/tags/tag50.xml><?xml version="1.0" encoding="utf-8"?>
<p:tagLst xmlns:p="http://schemas.openxmlformats.org/presentationml/2006/main">
  <p:tag name="KSO_WM_DIAGRAM_VIRTUALLY_FRAME" val="{&quot;height&quot;:353.6,&quot;left&quot;:20.55,&quot;top&quot;:87.45,&quot;width&quot;:894.8500787401575}"/>
</p:tagLst>
</file>

<file path=ppt/tags/tag51.xml><?xml version="1.0" encoding="utf-8"?>
<p:tagLst xmlns:p="http://schemas.openxmlformats.org/presentationml/2006/main">
  <p:tag name="KSO_WM_DIAGRAM_VIRTUALLY_FRAME" val="{&quot;height&quot;:353.6,&quot;left&quot;:20.55,&quot;top&quot;:87.45,&quot;width&quot;:894.8500787401575}"/>
</p:tagLst>
</file>

<file path=ppt/tags/tag52.xml><?xml version="1.0" encoding="utf-8"?>
<p:tagLst xmlns:p="http://schemas.openxmlformats.org/presentationml/2006/main"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1059</Words>
  <Application>WPS 演示</Application>
  <PresentationFormat>自定义</PresentationFormat>
  <Paragraphs>65</Paragraphs>
  <Slides>9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22" baseType="lpstr">
      <vt:lpstr>Arial</vt:lpstr>
      <vt:lpstr>宋体</vt:lpstr>
      <vt:lpstr>Wingdings</vt:lpstr>
      <vt:lpstr>微软雅黑</vt:lpstr>
      <vt:lpstr>Wingdings</vt:lpstr>
      <vt:lpstr>字魂8号-珍珠奶茶体</vt:lpstr>
      <vt:lpstr>Times New Roman</vt:lpstr>
      <vt:lpstr>阿里巴巴普惠体 Light</vt:lpstr>
      <vt:lpstr>HelveticaNeue LT 43 LightEx</vt:lpstr>
      <vt:lpstr>Arial Unicode MS</vt:lpstr>
      <vt:lpstr>Calibri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第一PPT，www.1ppt.com</dc:creator>
  <cp:keywords>www.1ppt.com</cp:keywords>
  <dc:description>第一PPT</dc:description>
  <cp:lastModifiedBy>Administrator</cp:lastModifiedBy>
  <cp:revision>174</cp:revision>
  <dcterms:created xsi:type="dcterms:W3CDTF">2019-06-19T02:08:00Z</dcterms:created>
  <dcterms:modified xsi:type="dcterms:W3CDTF">2024-10-28T08:21:53Z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2052-12.1.0.18608</vt:lpwstr>
  </property>
  <property fmtid="{D5CDD505-2E9C-101B-9397-08002B2CF9AE}" pid="3" name="ICV">
    <vt:lpwstr>5ADFE11410D44F9FA9E3BB6D32144959_13</vt:lpwstr>
  </property>
</Properties>
</file>