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5945" r:id="rId1"/>
    <p:sldMasterId id="2147495982" r:id="rId2"/>
  </p:sldMasterIdLst>
  <p:notesMasterIdLst>
    <p:notesMasterId r:id="rId3"/>
  </p:notesMasterIdLst>
  <p:sldIdLst>
    <p:sldId id="5878" r:id="rId4"/>
    <p:sldId id="5881" r:id="rId5"/>
    <p:sldId id="5884" r:id="rId6"/>
    <p:sldId id="5887" r:id="rId7"/>
    <p:sldId id="5890" r:id="rId8"/>
    <p:sldId id="5893" r:id="rId9"/>
    <p:sldId id="5896" r:id="rId10"/>
    <p:sldId id="5899" r:id="rId11"/>
    <p:sldId id="5902" r:id="rId12"/>
    <p:sldId id="5905" r:id="rId13"/>
    <p:sldId id="5908" r:id="rId14"/>
    <p:sldId id="5911" r:id="rId15"/>
    <p:sldId id="5914" r:id="rId16"/>
    <p:sldId id="5917" r:id="rId17"/>
    <p:sldId id="5920" r:id="rId18"/>
    <p:sldId id="5923" r:id="rId19"/>
    <p:sldId id="5926" r:id="rId20"/>
    <p:sldId id="5929" r:id="rId21"/>
    <p:sldId id="5932" r:id="rId22"/>
    <p:sldId id="5935" r:id="rId23"/>
    <p:sldId id="5938" r:id="rId24"/>
    <p:sldId id="5941" r:id="rId25"/>
    <p:sldId id="5944" r:id="rId26"/>
    <p:sldId id="5947" r:id="rId27"/>
    <p:sldId id="5950" r:id="rId28"/>
    <p:sldId id="5953" r:id="rId29"/>
    <p:sldId id="5956" r:id="rId30"/>
    <p:sldId id="5959" r:id="rId31"/>
    <p:sldId id="5962" r:id="rId32"/>
    <p:sldId id="5965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tags" Target="../tags/tag23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tags" Target="../tags/tag37.xml"/><Relationship Id="rId10" Type="http://schemas.openxmlformats.org/officeDocument/2006/relationships/tags" Target="../tags/tag38.xml"/><Relationship Id="rId11" Type="http://schemas.openxmlformats.org/officeDocument/2006/relationships/tags" Target="../tags/tag39.xml"/><Relationship Id="rId12" Type="http://schemas.openxmlformats.org/officeDocument/2006/relationships/tags" Target="../tags/tag40.xml"/><Relationship Id="rId13" Type="http://schemas.openxmlformats.org/officeDocument/2006/relationships/tags" Target="../tags/tag41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tags" Target="../tags/tag48.xml"/><Relationship Id="rId8" Type="http://schemas.openxmlformats.org/officeDocument/2006/relationships/tags" Target="../tags/tag49.xml"/><Relationship Id="rId9" Type="http://schemas.openxmlformats.org/officeDocument/2006/relationships/tags" Target="../tags/tag50.xml"/><Relationship Id="rId10" Type="http://schemas.openxmlformats.org/officeDocument/2006/relationships/tags" Target="../tags/tag51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tags" Target="../tags/tag58.xml"/><Relationship Id="rId8" Type="http://schemas.openxmlformats.org/officeDocument/2006/relationships/tags" Target="../tags/tag59.xml"/><Relationship Id="rId9" Type="http://schemas.openxmlformats.org/officeDocument/2006/relationships/tags" Target="../tags/tag60.xml"/><Relationship Id="rId10" Type="http://schemas.openxmlformats.org/officeDocument/2006/relationships/tags" Target="../tags/tag61.xml"/><Relationship Id="rId11" Type="http://schemas.openxmlformats.org/officeDocument/2006/relationships/tags" Target="../tags/tag62.xml"/><Relationship Id="rId12" Type="http://schemas.openxmlformats.org/officeDocument/2006/relationships/tags" Target="../tags/tag63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tags" Target="../tags/tag71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tags" Target="../tags/tag77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Relationship Id="rId11" Type="http://schemas.openxmlformats.org/officeDocument/2006/relationships/tags" Target="../tags/tag104.xml"/><Relationship Id="rId12" Type="http://schemas.openxmlformats.org/officeDocument/2006/relationships/tags" Target="../tags/tag105.xml"/><Relationship Id="rId13" Type="http://schemas.openxmlformats.org/officeDocument/2006/relationships/tags" Target="../tags/tag106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4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6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1" name="直接连接符 28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8" name="任意多边形 12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 11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 10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684" name="任意多边形 9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6" name="署名"/>
          <p:cNvSpPr txBox="1">
            <a:spLocks noGrp="1"/>
          </p:cNvSpPr>
          <p:nvPr>
            <p:ph type="body" idx="3"/>
            <p:custDataLst>
              <p:tags r:id="rId9"/>
            </p:custDataLst>
          </p:nvPr>
        </p:nvSpPr>
        <p:spPr>
          <a:xfrm>
            <a:off x="1774190" y="4248785"/>
            <a:ext cx="837311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88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1474102" y="3021026"/>
            <a:ext cx="8673198" cy="950657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err="1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00000"/>
              </a:lnSpc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1474102" y="1932606"/>
            <a:ext cx="8673198" cy="1009493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圆: 空心 3"/>
          <p:cNvSpPr/>
          <p:nvPr>
            <p:custDataLst>
              <p:tags r:id="rId4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4" name="圆: 空心 4"/>
          <p:cNvSpPr/>
          <p:nvPr>
            <p:custDataLst>
              <p:tags r:id="rId5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6" name="圆: 空心 5"/>
          <p:cNvSpPr/>
          <p:nvPr>
            <p:custDataLst>
              <p:tags r:id="rId6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461552" y="5230415"/>
            <a:ext cx="3913224" cy="3493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400" i="0" kern="1200" kumimoji="0" lang="en-US" noProof="1" normalizeH="0" spc="8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716" name="标题"/>
          <p:cNvSpPr txBox="1">
            <a:spLocks noGrp="1"/>
          </p:cNvSpPr>
          <p:nvPr>
            <p:ph type="title" idx="1" hasCustomPrompt="1"/>
            <p:custDataLst>
              <p:tags r:id="rId2"/>
            </p:custDataLst>
          </p:nvPr>
        </p:nvSpPr>
        <p:spPr>
          <a:xfrm>
            <a:off x="461645" y="5596890"/>
            <a:ext cx="3576955" cy="12604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圆: 空心 4"/>
          <p:cNvSpPr/>
          <p:nvPr>
            <p:custDataLst>
              <p:tags r:id="rId1"/>
            </p:custDataLst>
          </p:nvPr>
        </p:nvSpPr>
        <p:spPr>
          <a:xfrm>
            <a:off x="4152265" y="1443355"/>
            <a:ext cx="735330" cy="73533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6" name="圆: 空心 5"/>
          <p:cNvSpPr/>
          <p:nvPr>
            <p:custDataLst>
              <p:tags r:id="rId2"/>
            </p:custDataLst>
          </p:nvPr>
        </p:nvSpPr>
        <p:spPr>
          <a:xfrm>
            <a:off x="4129405" y="1414145"/>
            <a:ext cx="770890" cy="770890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8" name="圆: 空心 3"/>
          <p:cNvSpPr/>
          <p:nvPr>
            <p:custDataLst>
              <p:tags r:id="rId3"/>
            </p:custDataLst>
          </p:nvPr>
        </p:nvSpPr>
        <p:spPr>
          <a:xfrm>
            <a:off x="3839210" y="1111885"/>
            <a:ext cx="1322070" cy="132207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4491878" y="2207906"/>
            <a:ext cx="8312" cy="2358369"/>
          </a:xfrm>
          <a:prstGeom prst="line"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0" name="任意多边形 21"/>
          <p:cNvSpPr/>
          <p:nvPr>
            <p:custDataLst>
              <p:tags r:id="rId5"/>
            </p:custDataLst>
          </p:nvPr>
        </p:nvSpPr>
        <p:spPr>
          <a:xfrm rot="7500000" flipV="1">
            <a:off x="5943600" y="321881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2" name="任意多边形 22"/>
          <p:cNvSpPr/>
          <p:nvPr>
            <p:custDataLst>
              <p:tags r:id="rId6"/>
            </p:custDataLst>
          </p:nvPr>
        </p:nvSpPr>
        <p:spPr>
          <a:xfrm rot="6300000">
            <a:off x="5315585" y="-161671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4" name="任意多边形 23"/>
          <p:cNvSpPr/>
          <p:nvPr>
            <p:custDataLst>
              <p:tags r:id="rId7"/>
            </p:custDataLst>
          </p:nvPr>
        </p:nvSpPr>
        <p:spPr>
          <a:xfrm rot="4080000" flipH="1">
            <a:off x="2178685" y="2969895"/>
            <a:ext cx="384810" cy="5331460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736" name="任意多边形 24"/>
          <p:cNvSpPr/>
          <p:nvPr>
            <p:custDataLst>
              <p:tags r:id="rId8"/>
            </p:custDataLst>
          </p:nvPr>
        </p:nvSpPr>
        <p:spPr>
          <a:xfrm rot="6360000">
            <a:off x="5643245" y="-1477645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节编号"/>
          <p:cNvSpPr txBox="1">
            <a:spLocks noGrp="1"/>
          </p:cNvSpPr>
          <p:nvPr>
            <p:ph type="body" idx="2" hasCustomPrompt="1"/>
            <p:custDataLst>
              <p:tags r:id="rId9"/>
            </p:custDataLst>
          </p:nvPr>
        </p:nvSpPr>
        <p:spPr>
          <a:xfrm>
            <a:off x="4823624" y="1972572"/>
            <a:ext cx="5628640" cy="622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4823460" y="2704465"/>
            <a:ext cx="5628640" cy="19196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gradFill flip="none" rotWithShape="1"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正文"/>
          <p:cNvSpPr txBox="1">
            <a:spLocks noGrp="1"/>
          </p:cNvSpPr>
          <p:nvPr>
            <p:ph idx="7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0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7" name="直接连接符 8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54" name="圆: 空心 3"/>
          <p:cNvSpPr/>
          <p:nvPr>
            <p:custDataLst>
              <p:tags r:id="rId5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6" name="圆: 空心 4"/>
          <p:cNvSpPr/>
          <p:nvPr>
            <p:custDataLst>
              <p:tags r:id="rId6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8" name="圆: 空心 5"/>
          <p:cNvSpPr/>
          <p:nvPr>
            <p:custDataLst>
              <p:tags r:id="rId7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60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4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正文"/>
          <p:cNvSpPr txBox="1">
            <a:spLocks noGrp="1"/>
          </p:cNvSpPr>
          <p:nvPr>
            <p:ph idx="9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8" name="标题"/>
          <p:cNvSpPr txBox="1">
            <a:spLocks noGrp="1"/>
          </p:cNvSpPr>
          <p:nvPr>
            <p:ph type="title" idx="8"/>
            <p:custDataLst>
              <p:tags r:id="rId2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0" name="正文"/>
          <p:cNvSpPr txBox="1">
            <a:spLocks noGrp="1"/>
          </p:cNvSpPr>
          <p:nvPr>
            <p:ph idx="7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6"/>
            <p:custDataLst>
              <p:tags r:id="rId4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1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6" name="圆: 空心 3"/>
          <p:cNvSpPr/>
          <p:nvPr>
            <p:custDataLst>
              <p:tags r:id="rId7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78" name="圆: 空心 4"/>
          <p:cNvSpPr/>
          <p:nvPr>
            <p:custDataLst>
              <p:tags r:id="rId8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0" name="圆: 空心 5"/>
          <p:cNvSpPr/>
          <p:nvPr>
            <p:custDataLst>
              <p:tags r:id="rId9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2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8" name="标题"/>
          <p:cNvSpPr txBox="1">
            <a:spLocks noGrp="1"/>
          </p:cNvSpPr>
          <p:nvPr>
            <p:ph type="title" idx="5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0" name="圆: 空心 3"/>
          <p:cNvSpPr/>
          <p:nvPr>
            <p:custDataLst>
              <p:tags r:id="rId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2" name="圆: 空心 4"/>
          <p:cNvSpPr/>
          <p:nvPr>
            <p:custDataLst>
              <p:tags r:id="rId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4" name="圆: 空心 5"/>
          <p:cNvSpPr/>
          <p:nvPr>
            <p:custDataLst>
              <p:tags r:id="rId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圆: 空心 7"/>
          <p:cNvSpPr/>
          <p:nvPr>
            <p:custDataLst>
              <p:tags r:id="rId1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4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6" name="圆: 空心 5"/>
          <p:cNvSpPr/>
          <p:nvPr>
            <p:custDataLst>
              <p:tags r:id="rId3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8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2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圆: 空心 5"/>
          <p:cNvSpPr/>
          <p:nvPr>
            <p:custDataLst>
              <p:tags r:id="rId1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6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8" name="圆: 空心 7"/>
          <p:cNvSpPr/>
          <p:nvPr>
            <p:custDataLst>
              <p:tags r:id="rId3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20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3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8" name="圆: 空心 6"/>
          <p:cNvSpPr/>
          <p:nvPr>
            <p:custDataLst>
              <p:tags r:id="rId2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0" name="圆: 空心 7"/>
          <p:cNvSpPr/>
          <p:nvPr>
            <p:custDataLst>
              <p:tags r:id="rId3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2" name="圆: 空心 8"/>
          <p:cNvSpPr/>
          <p:nvPr>
            <p:custDataLst>
              <p:tags r:id="rId4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4" name="副标题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3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6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8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45" name="直接连接符 9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0" name="任意多边形 8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2" name="任意多边形 13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4" name="任意多边形 14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856" name="任意多边形 15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署名"/>
          <p:cNvSpPr txBox="1">
            <a:spLocks noGrp="1"/>
          </p:cNvSpPr>
          <p:nvPr>
            <p:ph type="body" idx="2"/>
            <p:custDataLst>
              <p:tags r:id="rId9"/>
            </p:custDataLst>
          </p:nvPr>
        </p:nvSpPr>
        <p:spPr>
          <a:xfrm>
            <a:off x="1843371" y="4248898"/>
            <a:ext cx="8310146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86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1480185" y="2044065"/>
            <a:ext cx="8673465" cy="170434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8000" i="0" kern="1200" kumimoji="0" lang="en-US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6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946" r:id="rId1"/>
    <p:sldLayoutId id="2147495947" r:id="rId2"/>
    <p:sldLayoutId id="2147495948" r:id="rId3"/>
    <p:sldLayoutId id="2147495949" r:id="rId4"/>
    <p:sldLayoutId id="2147495950" r:id="rId5"/>
    <p:sldLayoutId id="2147495951" r:id="rId6"/>
    <p:sldLayoutId id="2147495952" r:id="rId7"/>
    <p:sldLayoutId id="2147495953" r:id="rId8"/>
    <p:sldLayoutId id="2147495954" r:id="rId9"/>
    <p:sldLayoutId id="2147495955" r:id="rId10"/>
    <p:sldLayoutId id="214749595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圆: 空心 3"/>
          <p:cNvSpPr/>
          <p:nvPr>
            <p:custDataLst>
              <p:tags r:id="rId1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6" name="圆: 空心 4"/>
          <p:cNvSpPr/>
          <p:nvPr>
            <p:custDataLst>
              <p:tags r:id="rId1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8" name="圆: 空心 5"/>
          <p:cNvSpPr/>
          <p:nvPr>
            <p:custDataLst>
              <p:tags r:id="rId1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60" name="日期占位符 11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62" name="页脚占位符 12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13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65126"/>
            <a:ext cx="10515600" cy="1199196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638300"/>
            <a:ext cx="10515600" cy="45386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indent="-231775" lvl="1" marL="44958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indent="-276225" lvl="2" marL="71945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indent="-262255" lvl="3" marL="98742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charset="0"/>
              <a:buChar char=""/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indent="-262255" lvl="4" marL="125603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5983" r:id="rId1"/>
    <p:sldLayoutId id="2147495984" r:id="rId2"/>
    <p:sldLayoutId id="2147495985" r:id="rId3"/>
    <p:sldLayoutId id="2147495986" r:id="rId4"/>
    <p:sldLayoutId id="2147495987" r:id="rId5"/>
    <p:sldLayoutId id="2147495988" r:id="rId6"/>
    <p:sldLayoutId id="2147495989" r:id="rId7"/>
    <p:sldLayoutId id="2147495990" r:id="rId8"/>
    <p:sldLayoutId id="2147495991" r:id="rId9"/>
    <p:sldLayoutId id="2147495992" r:id="rId10"/>
    <p:sldLayoutId id="214749599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14000">
                <a:schemeClr val="accent1"/>
              </a:gs>
              <a:gs pos="54000">
                <a:schemeClr val="tx1"/>
              </a:gs>
              <a:gs pos="92000">
                <a:schemeClr val="accent1"/>
              </a:gs>
            </a:gsLst>
            <a:lin ang="0" scaled="1"/>
          </a:gra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tags" Target="../tags/tag133.xml"/><Relationship Id="rId14" Type="http://schemas.openxmlformats.org/officeDocument/2006/relationships/tags" Target="../tags/tag134.xml"/><Relationship Id="rId15" Type="http://schemas.openxmlformats.org/officeDocument/2006/relationships/tags" Target="../tags/tag135.xml"/><Relationship Id="rId16" Type="http://schemas.openxmlformats.org/officeDocument/2006/relationships/tags" Target="../tags/tag136.xml"/><Relationship Id="rId17" Type="http://schemas.openxmlformats.org/officeDocument/2006/relationships/tags" Target="../tags/tag137.xml"/><Relationship Id="rId18" Type="http://schemas.openxmlformats.org/officeDocument/2006/relationships/tags" Target="../tags/tag138.xml"/><Relationship Id="rId19" Type="http://schemas.openxmlformats.org/officeDocument/2006/relationships/tags" Target="../tags/tag139.xml"/><Relationship Id="rId20" Type="http://schemas.openxmlformats.org/officeDocument/2006/relationships/tags" Target="../tags/tag140.xml"/><Relationship Id="rId21" Type="http://schemas.openxmlformats.org/officeDocument/2006/relationships/tags" Target="../tags/tag141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tags" Target="../tags/tag173.xml"/><Relationship Id="rId14" Type="http://schemas.openxmlformats.org/officeDocument/2006/relationships/tags" Target="../tags/tag174.xml"/><Relationship Id="rId1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tags" Target="../tags/tag190.xml"/><Relationship Id="rId14" Type="http://schemas.openxmlformats.org/officeDocument/2006/relationships/tags" Target="../tags/tag191.xml"/><Relationship Id="rId15" Type="http://schemas.openxmlformats.org/officeDocument/2006/relationships/tags" Target="../tags/tag192.xml"/><Relationship Id="rId16" Type="http://schemas.openxmlformats.org/officeDocument/2006/relationships/tags" Target="../tags/tag193.xml"/><Relationship Id="rId17" Type="http://schemas.openxmlformats.org/officeDocument/2006/relationships/tags" Target="../tags/tag194.xml"/><Relationship Id="rId18" Type="http://schemas.openxmlformats.org/officeDocument/2006/relationships/tags" Target="../tags/tag195.xml"/><Relationship Id="rId19" Type="http://schemas.openxmlformats.org/officeDocument/2006/relationships/tags" Target="../tags/tag196.xml"/><Relationship Id="rId20" Type="http://schemas.openxmlformats.org/officeDocument/2006/relationships/tags" Target="../tags/tag197.xml"/><Relationship Id="rId21" Type="http://schemas.openxmlformats.org/officeDocument/2006/relationships/tags" Target="../tags/tag198.xml"/><Relationship Id="rId22" Type="http://schemas.openxmlformats.org/officeDocument/2006/relationships/tags" Target="../tags/tag199.xml"/><Relationship Id="rId23" Type="http://schemas.openxmlformats.org/officeDocument/2006/relationships/tags" Target="../tags/tag200.xml"/><Relationship Id="rId24" Type="http://schemas.openxmlformats.org/officeDocument/2006/relationships/tags" Target="../tags/tag201.xml"/><Relationship Id="rId25" Type="http://schemas.openxmlformats.org/officeDocument/2006/relationships/tags" Target="../tags/tag202.xml"/><Relationship Id="rId26" Type="http://schemas.openxmlformats.org/officeDocument/2006/relationships/tags" Target="../tags/tag203.xml"/><Relationship Id="rId27" Type="http://schemas.openxmlformats.org/officeDocument/2006/relationships/tags" Target="../tags/tag204.xml"/><Relationship Id="rId28" Type="http://schemas.openxmlformats.org/officeDocument/2006/relationships/tags" Target="../tags/tag205.xml"/><Relationship Id="rId29" Type="http://schemas.openxmlformats.org/officeDocument/2006/relationships/tags" Target="../tags/tag206.xml"/><Relationship Id="rId30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tags" Target="../tags/tag221.xml"/><Relationship Id="rId14" Type="http://schemas.openxmlformats.org/officeDocument/2006/relationships/tags" Target="../tags/tag222.xml"/><Relationship Id="rId15" Type="http://schemas.openxmlformats.org/officeDocument/2006/relationships/tags" Target="../tags/tag223.xml"/><Relationship Id="rId16" Type="http://schemas.openxmlformats.org/officeDocument/2006/relationships/tags" Target="../tags/tag224.xml"/><Relationship Id="rId17" Type="http://schemas.openxmlformats.org/officeDocument/2006/relationships/tags" Target="../tags/tag225.xml"/><Relationship Id="rId18" Type="http://schemas.openxmlformats.org/officeDocument/2006/relationships/tags" Target="../tags/tag226.xml"/><Relationship Id="rId19" Type="http://schemas.openxmlformats.org/officeDocument/2006/relationships/tags" Target="../tags/tag227.xml"/><Relationship Id="rId20" Type="http://schemas.openxmlformats.org/officeDocument/2006/relationships/tags" Target="../tags/tag228.xml"/><Relationship Id="rId21" Type="http://schemas.openxmlformats.org/officeDocument/2006/relationships/tags" Target="../tags/tag229.xml"/><Relationship Id="rId22" Type="http://schemas.openxmlformats.org/officeDocument/2006/relationships/tags" Target="../tags/tag230.xml"/><Relationship Id="rId23" Type="http://schemas.openxmlformats.org/officeDocument/2006/relationships/tags" Target="../tags/tag231.xml"/><Relationship Id="rId24" Type="http://schemas.openxmlformats.org/officeDocument/2006/relationships/tags" Target="../tags/tag232.xml"/><Relationship Id="rId25" Type="http://schemas.openxmlformats.org/officeDocument/2006/relationships/tags" Target="../tags/tag233.xml"/><Relationship Id="rId26" Type="http://schemas.openxmlformats.org/officeDocument/2006/relationships/tags" Target="../tags/tag234.xml"/><Relationship Id="rId27" Type="http://schemas.openxmlformats.org/officeDocument/2006/relationships/tags" Target="../tags/tag235.xml"/><Relationship Id="rId28" Type="http://schemas.openxmlformats.org/officeDocument/2006/relationships/tags" Target="../tags/tag236.xml"/><Relationship Id="rId29" Type="http://schemas.openxmlformats.org/officeDocument/2006/relationships/tags" Target="../tags/tag237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tags" Target="../tags/tag253.xml"/><Relationship Id="rId14" Type="http://schemas.openxmlformats.org/officeDocument/2006/relationships/tags" Target="../tags/tag254.xml"/><Relationship Id="rId15" Type="http://schemas.openxmlformats.org/officeDocument/2006/relationships/tags" Target="../tags/tag255.xml"/><Relationship Id="rId16" Type="http://schemas.openxmlformats.org/officeDocument/2006/relationships/tags" Target="../tags/tag256.xml"/><Relationship Id="rId17" Type="http://schemas.openxmlformats.org/officeDocument/2006/relationships/tags" Target="../tags/tag257.xml"/><Relationship Id="rId18" Type="http://schemas.openxmlformats.org/officeDocument/2006/relationships/tags" Target="../tags/tag258.xml"/><Relationship Id="rId19" Type="http://schemas.openxmlformats.org/officeDocument/2006/relationships/tags" Target="../tags/tag259.xml"/><Relationship Id="rId20" Type="http://schemas.openxmlformats.org/officeDocument/2006/relationships/tags" Target="../tags/tag260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tags" Target="../tags/tag308.xml"/><Relationship Id="rId10" Type="http://schemas.openxmlformats.org/officeDocument/2006/relationships/tags" Target="../tags/tag309.xml"/><Relationship Id="rId11" Type="http://schemas.openxmlformats.org/officeDocument/2006/relationships/tags" Target="../tags/tag310.xml"/><Relationship Id="rId12" Type="http://schemas.openxmlformats.org/officeDocument/2006/relationships/tags" Target="../tags/tag311.xml"/><Relationship Id="rId13" Type="http://schemas.openxmlformats.org/officeDocument/2006/relationships/tags" Target="../tags/tag312.xml"/><Relationship Id="rId14" Type="http://schemas.openxmlformats.org/officeDocument/2006/relationships/tags" Target="../tags/tag313.xml"/><Relationship Id="rId15" Type="http://schemas.openxmlformats.org/officeDocument/2006/relationships/tags" Target="../tags/tag314.xml"/><Relationship Id="rId16" Type="http://schemas.openxmlformats.org/officeDocument/2006/relationships/tags" Target="../tags/tag315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tags" Target="../tags/tag328.xml"/><Relationship Id="rId14" Type="http://schemas.openxmlformats.org/officeDocument/2006/relationships/tags" Target="../tags/tag329.xml"/><Relationship Id="rId15" Type="http://schemas.openxmlformats.org/officeDocument/2006/relationships/tags" Target="../tags/tag330.xml"/><Relationship Id="rId16" Type="http://schemas.openxmlformats.org/officeDocument/2006/relationships/tags" Target="../tags/tag331.xml"/><Relationship Id="rId17" Type="http://schemas.openxmlformats.org/officeDocument/2006/relationships/tags" Target="../tags/tag332.xml"/><Relationship Id="rId18" Type="http://schemas.openxmlformats.org/officeDocument/2006/relationships/tags" Target="../tags/tag333.xml"/><Relationship Id="rId19" Type="http://schemas.openxmlformats.org/officeDocument/2006/relationships/tags" Target="../tags/tag334.xml"/><Relationship Id="rId20" Type="http://schemas.openxmlformats.org/officeDocument/2006/relationships/tags" Target="../tags/tag335.xml"/><Relationship Id="rId21" Type="http://schemas.openxmlformats.org/officeDocument/2006/relationships/tags" Target="../tags/tag336.xml"/><Relationship Id="rId22" Type="http://schemas.openxmlformats.org/officeDocument/2006/relationships/tags" Target="../tags/tag337.xml"/><Relationship Id="rId23" Type="http://schemas.openxmlformats.org/officeDocument/2006/relationships/tags" Target="../tags/tag338.xml"/><Relationship Id="rId24" Type="http://schemas.openxmlformats.org/officeDocument/2006/relationships/tags" Target="../tags/tag339.xml"/><Relationship Id="rId25" Type="http://schemas.openxmlformats.org/officeDocument/2006/relationships/tags" Target="../tags/tag340.xml"/><Relationship Id="rId26" Type="http://schemas.openxmlformats.org/officeDocument/2006/relationships/tags" Target="../tags/tag341.xml"/><Relationship Id="rId27" Type="http://schemas.openxmlformats.org/officeDocument/2006/relationships/tags" Target="../tags/tag342.xml"/><Relationship Id="rId28" Type="http://schemas.openxmlformats.org/officeDocument/2006/relationships/tags" Target="../tags/tag343.xml"/><Relationship Id="rId29" Type="http://schemas.openxmlformats.org/officeDocument/2006/relationships/tags" Target="../tags/tag344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tags" Target="../tags/tag348.xml"/><Relationship Id="rId5" Type="http://schemas.openxmlformats.org/officeDocument/2006/relationships/tags" Target="../tags/tag349.xml"/><Relationship Id="rId6" Type="http://schemas.openxmlformats.org/officeDocument/2006/relationships/tags" Target="../tags/tag350.xml"/><Relationship Id="rId7" Type="http://schemas.openxmlformats.org/officeDocument/2006/relationships/tags" Target="../tags/tag351.xml"/><Relationship Id="rId8" Type="http://schemas.openxmlformats.org/officeDocument/2006/relationships/tags" Target="../tags/tag352.xml"/><Relationship Id="rId9" Type="http://schemas.openxmlformats.org/officeDocument/2006/relationships/tags" Target="../tags/tag353.xml"/><Relationship Id="rId10" Type="http://schemas.openxmlformats.org/officeDocument/2006/relationships/tags" Target="../tags/tag354.xml"/><Relationship Id="rId11" Type="http://schemas.openxmlformats.org/officeDocument/2006/relationships/tags" Target="../tags/tag355.xml"/><Relationship Id="rId12" Type="http://schemas.openxmlformats.org/officeDocument/2006/relationships/tags" Target="../tags/tag356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tags" Target="../tags/tag360.xml"/><Relationship Id="rId5" Type="http://schemas.openxmlformats.org/officeDocument/2006/relationships/tags" Target="../tags/tag361.xml"/><Relationship Id="rId6" Type="http://schemas.openxmlformats.org/officeDocument/2006/relationships/tags" Target="../tags/tag362.xml"/><Relationship Id="rId7" Type="http://schemas.openxmlformats.org/officeDocument/2006/relationships/tags" Target="../tags/tag363.xml"/><Relationship Id="rId8" Type="http://schemas.openxmlformats.org/officeDocument/2006/relationships/tags" Target="../tags/tag364.xml"/><Relationship Id="rId9" Type="http://schemas.openxmlformats.org/officeDocument/2006/relationships/tags" Target="../tags/tag365.xml"/><Relationship Id="rId10" Type="http://schemas.openxmlformats.org/officeDocument/2006/relationships/tags" Target="../tags/tag366.xml"/><Relationship Id="rId11" Type="http://schemas.openxmlformats.org/officeDocument/2006/relationships/tags" Target="../tags/tag367.xml"/><Relationship Id="rId12" Type="http://schemas.openxmlformats.org/officeDocument/2006/relationships/tags" Target="../tags/tag368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69.xml"/><Relationship Id="rId2" Type="http://schemas.openxmlformats.org/officeDocument/2006/relationships/tags" Target="../tags/tag370.xml"/><Relationship Id="rId3" Type="http://schemas.openxmlformats.org/officeDocument/2006/relationships/tags" Target="../tags/tag371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tags" Target="../tags/tag375.xml"/><Relationship Id="rId5" Type="http://schemas.openxmlformats.org/officeDocument/2006/relationships/tags" Target="../tags/tag376.xml"/><Relationship Id="rId6" Type="http://schemas.openxmlformats.org/officeDocument/2006/relationships/tags" Target="../tags/tag377.xml"/><Relationship Id="rId7" Type="http://schemas.openxmlformats.org/officeDocument/2006/relationships/tags" Target="../tags/tag378.xml"/><Relationship Id="rId8" Type="http://schemas.openxmlformats.org/officeDocument/2006/relationships/tags" Target="../tags/tag379.xml"/><Relationship Id="rId9" Type="http://schemas.openxmlformats.org/officeDocument/2006/relationships/tags" Target="../tags/tag380.xml"/><Relationship Id="rId10" Type="http://schemas.openxmlformats.org/officeDocument/2006/relationships/tags" Target="../tags/tag381.xml"/><Relationship Id="rId11" Type="http://schemas.openxmlformats.org/officeDocument/2006/relationships/tags" Target="../tags/tag382.xml"/><Relationship Id="rId12" Type="http://schemas.openxmlformats.org/officeDocument/2006/relationships/tags" Target="../tags/tag383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84.xml"/><Relationship Id="rId2" Type="http://schemas.openxmlformats.org/officeDocument/2006/relationships/tags" Target="../tags/tag385.xml"/><Relationship Id="rId3" Type="http://schemas.openxmlformats.org/officeDocument/2006/relationships/tags" Target="../tags/tag386.xml"/><Relationship Id="rId4" Type="http://schemas.openxmlformats.org/officeDocument/2006/relationships/tags" Target="../tags/tag387.xml"/><Relationship Id="rId5" Type="http://schemas.openxmlformats.org/officeDocument/2006/relationships/tags" Target="../tags/tag388.xml"/><Relationship Id="rId6" Type="http://schemas.openxmlformats.org/officeDocument/2006/relationships/tags" Target="../tags/tag389.xml"/><Relationship Id="rId7" Type="http://schemas.openxmlformats.org/officeDocument/2006/relationships/tags" Target="../tags/tag390.xml"/><Relationship Id="rId8" Type="http://schemas.openxmlformats.org/officeDocument/2006/relationships/tags" Target="../tags/tag391.xml"/><Relationship Id="rId9" Type="http://schemas.openxmlformats.org/officeDocument/2006/relationships/tags" Target="../tags/tag392.xml"/><Relationship Id="rId10" Type="http://schemas.openxmlformats.org/officeDocument/2006/relationships/tags" Target="../tags/tag393.xml"/><Relationship Id="rId11" Type="http://schemas.openxmlformats.org/officeDocument/2006/relationships/tags" Target="../tags/tag394.xml"/><Relationship Id="rId12" Type="http://schemas.openxmlformats.org/officeDocument/2006/relationships/tags" Target="../tags/tag395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96.xml"/><Relationship Id="rId2" Type="http://schemas.openxmlformats.org/officeDocument/2006/relationships/tags" Target="../tags/tag397.xml"/><Relationship Id="rId3" Type="http://schemas.openxmlformats.org/officeDocument/2006/relationships/tags" Target="../tags/tag398.xml"/><Relationship Id="rId4" Type="http://schemas.openxmlformats.org/officeDocument/2006/relationships/tags" Target="../tags/tag399.xml"/><Relationship Id="rId5" Type="http://schemas.openxmlformats.org/officeDocument/2006/relationships/tags" Target="../tags/tag400.xml"/><Relationship Id="rId6" Type="http://schemas.openxmlformats.org/officeDocument/2006/relationships/tags" Target="../tags/tag401.xml"/><Relationship Id="rId7" Type="http://schemas.openxmlformats.org/officeDocument/2006/relationships/tags" Target="../tags/tag402.xml"/><Relationship Id="rId8" Type="http://schemas.openxmlformats.org/officeDocument/2006/relationships/tags" Target="../tags/tag403.xml"/><Relationship Id="rId9" Type="http://schemas.openxmlformats.org/officeDocument/2006/relationships/tags" Target="../tags/tag404.xml"/><Relationship Id="rId10" Type="http://schemas.openxmlformats.org/officeDocument/2006/relationships/tags" Target="../tags/tag405.xml"/><Relationship Id="rId11" Type="http://schemas.openxmlformats.org/officeDocument/2006/relationships/tags" Target="../tags/tag406.xml"/><Relationship Id="rId12" Type="http://schemas.openxmlformats.org/officeDocument/2006/relationships/tags" Target="../tags/tag407.xml"/><Relationship Id="rId13" Type="http://schemas.openxmlformats.org/officeDocument/2006/relationships/tags" Target="../tags/tag408.xml"/><Relationship Id="rId14" Type="http://schemas.openxmlformats.org/officeDocument/2006/relationships/tags" Target="../tags/tag409.xml"/><Relationship Id="rId15" Type="http://schemas.openxmlformats.org/officeDocument/2006/relationships/tags" Target="../tags/tag410.xml"/><Relationship Id="rId16" Type="http://schemas.openxmlformats.org/officeDocument/2006/relationships/tags" Target="../tags/tag411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412.xml"/><Relationship Id="rId2" Type="http://schemas.openxmlformats.org/officeDocument/2006/relationships/tags" Target="../tags/tag413.xml"/><Relationship Id="rId3" Type="http://schemas.openxmlformats.org/officeDocument/2006/relationships/tags" Target="../tags/tag414.xml"/><Relationship Id="rId4" Type="http://schemas.openxmlformats.org/officeDocument/2006/relationships/tags" Target="../tags/tag415.xml"/><Relationship Id="rId5" Type="http://schemas.openxmlformats.org/officeDocument/2006/relationships/tags" Target="../tags/tag416.xml"/><Relationship Id="rId6" Type="http://schemas.openxmlformats.org/officeDocument/2006/relationships/tags" Target="../tags/tag417.xml"/><Relationship Id="rId7" Type="http://schemas.openxmlformats.org/officeDocument/2006/relationships/tags" Target="../tags/tag418.xml"/><Relationship Id="rId8" Type="http://schemas.openxmlformats.org/officeDocument/2006/relationships/tags" Target="../tags/tag419.xml"/><Relationship Id="rId9" Type="http://schemas.openxmlformats.org/officeDocument/2006/relationships/tags" Target="../tags/tag420.xml"/><Relationship Id="rId10" Type="http://schemas.openxmlformats.org/officeDocument/2006/relationships/tags" Target="../tags/tag421.xml"/><Relationship Id="rId11" Type="http://schemas.openxmlformats.org/officeDocument/2006/relationships/tags" Target="../tags/tag422.xml"/><Relationship Id="rId12" Type="http://schemas.openxmlformats.org/officeDocument/2006/relationships/tags" Target="../tags/tag423.xml"/><Relationship Id="rId13" Type="http://schemas.openxmlformats.org/officeDocument/2006/relationships/tags" Target="../tags/tag424.xml"/><Relationship Id="rId14" Type="http://schemas.openxmlformats.org/officeDocument/2006/relationships/tags" Target="../tags/tag425.xml"/><Relationship Id="rId15" Type="http://schemas.openxmlformats.org/officeDocument/2006/relationships/tags" Target="../tags/tag426.xml"/><Relationship Id="rId16" Type="http://schemas.openxmlformats.org/officeDocument/2006/relationships/tags" Target="../tags/tag427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28.xml"/><Relationship Id="rId2" Type="http://schemas.openxmlformats.org/officeDocument/2006/relationships/tags" Target="../tags/tag429.xml"/><Relationship Id="rId3" Type="http://schemas.openxmlformats.org/officeDocument/2006/relationships/tags" Target="../tags/tag430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31.xml"/><Relationship Id="rId2" Type="http://schemas.openxmlformats.org/officeDocument/2006/relationships/tags" Target="../tags/tag432.xml"/><Relationship Id="rId3" Type="http://schemas.openxmlformats.org/officeDocument/2006/relationships/tags" Target="../tags/tag433.xml"/><Relationship Id="rId4" Type="http://schemas.openxmlformats.org/officeDocument/2006/relationships/tags" Target="../tags/tag434.xml"/><Relationship Id="rId5" Type="http://schemas.openxmlformats.org/officeDocument/2006/relationships/tags" Target="../tags/tag435.xml"/><Relationship Id="rId6" Type="http://schemas.openxmlformats.org/officeDocument/2006/relationships/tags" Target="../tags/tag436.xml"/><Relationship Id="rId7" Type="http://schemas.openxmlformats.org/officeDocument/2006/relationships/tags" Target="../tags/tag437.xml"/><Relationship Id="rId8" Type="http://schemas.openxmlformats.org/officeDocument/2006/relationships/tags" Target="../tags/tag438.xml"/><Relationship Id="rId9" Type="http://schemas.openxmlformats.org/officeDocument/2006/relationships/tags" Target="../tags/tag439.xml"/><Relationship Id="rId10" Type="http://schemas.openxmlformats.org/officeDocument/2006/relationships/tags" Target="../tags/tag440.xml"/><Relationship Id="rId11" Type="http://schemas.openxmlformats.org/officeDocument/2006/relationships/tags" Target="../tags/tag441.xml"/><Relationship Id="rId12" Type="http://schemas.openxmlformats.org/officeDocument/2006/relationships/tags" Target="../tags/tag442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43.xml"/><Relationship Id="rId2" Type="http://schemas.openxmlformats.org/officeDocument/2006/relationships/tags" Target="../tags/tag444.xml"/><Relationship Id="rId3" Type="http://schemas.openxmlformats.org/officeDocument/2006/relationships/tags" Target="../tags/tag445.xml"/><Relationship Id="rId4" Type="http://schemas.openxmlformats.org/officeDocument/2006/relationships/tags" Target="../tags/tag446.xml"/><Relationship Id="rId5" Type="http://schemas.openxmlformats.org/officeDocument/2006/relationships/tags" Target="../tags/tag447.xml"/><Relationship Id="rId6" Type="http://schemas.openxmlformats.org/officeDocument/2006/relationships/tags" Target="../tags/tag448.xml"/><Relationship Id="rId7" Type="http://schemas.openxmlformats.org/officeDocument/2006/relationships/tags" Target="../tags/tag449.xml"/><Relationship Id="rId8" Type="http://schemas.openxmlformats.org/officeDocument/2006/relationships/tags" Target="../tags/tag450.xml"/><Relationship Id="rId9" Type="http://schemas.openxmlformats.org/officeDocument/2006/relationships/tags" Target="../tags/tag451.xml"/><Relationship Id="rId10" Type="http://schemas.openxmlformats.org/officeDocument/2006/relationships/tags" Target="../tags/tag452.xml"/><Relationship Id="rId11" Type="http://schemas.openxmlformats.org/officeDocument/2006/relationships/tags" Target="../tags/tag453.xml"/><Relationship Id="rId12" Type="http://schemas.openxmlformats.org/officeDocument/2006/relationships/tags" Target="../tags/tag454.xml"/><Relationship Id="rId13" Type="http://schemas.openxmlformats.org/officeDocument/2006/relationships/tags" Target="../tags/tag455.xml"/><Relationship Id="rId14" Type="http://schemas.openxmlformats.org/officeDocument/2006/relationships/tags" Target="../tags/tag456.xml"/><Relationship Id="rId15" Type="http://schemas.openxmlformats.org/officeDocument/2006/relationships/tags" Target="../tags/tag457.xml"/><Relationship Id="rId16" Type="http://schemas.openxmlformats.org/officeDocument/2006/relationships/tags" Target="../tags/tag458.xml"/><Relationship Id="rId17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59.xml"/><Relationship Id="rId2" Type="http://schemas.openxmlformats.org/officeDocument/2006/relationships/tags" Target="../tags/tag460.xml"/><Relationship Id="rId3" Type="http://schemas.openxmlformats.org/officeDocument/2006/relationships/tags" Target="../tags/tag461.xml"/><Relationship Id="rId4" Type="http://schemas.openxmlformats.org/officeDocument/2006/relationships/tags" Target="../tags/tag462.xml"/><Relationship Id="rId5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63.xml"/><Relationship Id="rId2" Type="http://schemas.openxmlformats.org/officeDocument/2006/relationships/tags" Target="../tags/tag464.xml"/><Relationship Id="rId3" Type="http://schemas.openxmlformats.org/officeDocument/2006/relationships/tags" Target="../tags/tag46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1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标题 1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2024年环保行业可持续发展方案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9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9" name="直接连接符 23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3434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4"/>
            </p:custDataLst>
          </p:nvPr>
        </p:nvSpPr>
        <p:spPr>
          <a:xfrm>
            <a:off x="43434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01.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0" name="标题"/>
          <p:cNvSpPr txBox="1"/>
          <p:nvPr>
            <p:custDataLst>
              <p:tags r:id="rId5"/>
            </p:custDataLst>
          </p:nvPr>
        </p:nvSpPr>
        <p:spPr>
          <a:xfrm>
            <a:off x="59118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96000"/>
          </a:bodyPr>
          <a:p>
            <a:r>
              <a:rPr altLang="en-US" dirty="0" sz="25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环保行业现状与挑战</a:t>
            </a:r>
            <a:endParaRPr altLang="en-US" dirty="0" sz="25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1" name="直接连接符 15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383155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2" name="序号"/>
          <p:cNvSpPr txBox="1"/>
          <p:nvPr>
            <p:custDataLst>
              <p:tags r:id="rId7"/>
            </p:custDataLst>
          </p:nvPr>
        </p:nvSpPr>
        <p:spPr>
          <a:xfrm>
            <a:off x="2383155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02.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4" name="标题"/>
          <p:cNvSpPr txBox="1"/>
          <p:nvPr>
            <p:custDataLst>
              <p:tags r:id="rId8"/>
            </p:custDataLst>
          </p:nvPr>
        </p:nvSpPr>
        <p:spPr>
          <a:xfrm>
            <a:off x="254000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90000" lnSpcReduction="10000"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2024年可持续发展方案目标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29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433197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6" name="序号"/>
          <p:cNvSpPr txBox="1"/>
          <p:nvPr>
            <p:custDataLst>
              <p:tags r:id="rId10"/>
            </p:custDataLst>
          </p:nvPr>
        </p:nvSpPr>
        <p:spPr>
          <a:xfrm>
            <a:off x="433197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03.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8" name="标题"/>
          <p:cNvSpPr txBox="1"/>
          <p:nvPr>
            <p:custDataLst>
              <p:tags r:id="rId11"/>
            </p:custDataLst>
          </p:nvPr>
        </p:nvSpPr>
        <p:spPr>
          <a:xfrm>
            <a:off x="448881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96000"/>
          </a:bodyPr>
          <a:p>
            <a:r>
              <a:rPr altLang="en-US" dirty="0" sz="25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重点领域和主要措施</a:t>
            </a:r>
            <a:endParaRPr altLang="en-US" dirty="0" sz="25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3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628015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3"/>
            </p:custDataLst>
          </p:nvPr>
        </p:nvSpPr>
        <p:spPr>
          <a:xfrm>
            <a:off x="628015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04.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2" name="标题"/>
          <p:cNvSpPr txBox="1"/>
          <p:nvPr>
            <p:custDataLst>
              <p:tags r:id="rId14"/>
            </p:custDataLst>
          </p:nvPr>
        </p:nvSpPr>
        <p:spPr>
          <a:xfrm>
            <a:off x="643763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5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保障措施与建议</a:t>
            </a:r>
            <a:endParaRPr altLang="en-US" dirty="0" sz="25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8228965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4" name="序号"/>
          <p:cNvSpPr txBox="1"/>
          <p:nvPr>
            <p:custDataLst>
              <p:tags r:id="rId16"/>
            </p:custDataLst>
          </p:nvPr>
        </p:nvSpPr>
        <p:spPr>
          <a:xfrm>
            <a:off x="8228965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05.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6" name="标题"/>
          <p:cNvSpPr txBox="1"/>
          <p:nvPr>
            <p:custDataLst>
              <p:tags r:id="rId17"/>
            </p:custDataLst>
          </p:nvPr>
        </p:nvSpPr>
        <p:spPr>
          <a:xfrm>
            <a:off x="838581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5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预期成果和影响</a:t>
            </a:r>
            <a:endParaRPr altLang="en-US" dirty="0" sz="25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42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017778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8" name="序号"/>
          <p:cNvSpPr txBox="1"/>
          <p:nvPr>
            <p:custDataLst>
              <p:tags r:id="rId19"/>
            </p:custDataLst>
          </p:nvPr>
        </p:nvSpPr>
        <p:spPr>
          <a:xfrm>
            <a:off x="1017778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06.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20" name="标题"/>
          <p:cNvSpPr txBox="1"/>
          <p:nvPr>
            <p:custDataLst>
              <p:tags r:id="rId20"/>
            </p:custDataLst>
          </p:nvPr>
        </p:nvSpPr>
        <p:spPr>
          <a:xfrm>
            <a:off x="1033462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100000" lnSpcReduction="10000"/>
          </a:bodyPr>
          <a:p>
            <a:r>
              <a:rPr altLang="en-US" dirty="0" sz="25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方案实施的风险与应对策略</a:t>
            </a:r>
            <a:endParaRPr altLang="en-US" dirty="0" sz="25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6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环保行业现状与挑战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当前环保行业的发展状况</a:t>
            </a:r>
            <a:endParaRPr altLang="en-US" lang="zh-CN"/>
          </a:p>
        </p:txBody>
      </p:sp>
      <p:sp>
        <p:nvSpPr>
          <p:cNvPr id="104903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环保产业规模持续扩大，成为经济增长的新动力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技术创新不断涌现，为环保产业发展提供有力支撑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政策法规不断完善，推动环保产业健康有序发展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国际合作日益加强，共同应对全球环境挑战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p>
            <a:r>
              <a:rPr altLang="en-US" lang="zh-CN"/>
              <a:t>环保行业面临的主要挑战</a:t>
            </a:r>
            <a:endParaRPr altLang="en-US" lang="zh-CN"/>
          </a:p>
        </p:txBody>
      </p:sp>
      <p:sp>
        <p:nvSpPr>
          <p:cNvPr id="104909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环境污染严重：大气、水体、土壤等污染问题依然突出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资源紧缺：能源、水资源等关键资源日益紧张，制约行业发展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技术创新不足：环保技术研发和应用相对滞后，缺乏核心竞争力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政策法规不完善：环保法规和标准有待完善，执法力度有待加强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p>
            <a:r>
              <a:rPr altLang="en-US" lang="zh-CN"/>
              <a:t>可持续发展在环保行业中的重要性</a:t>
            </a:r>
            <a:endParaRPr altLang="en-US" lang="zh-CN"/>
          </a:p>
        </p:txBody>
      </p:sp>
      <p:sp>
        <p:nvSpPr>
          <p:cNvPr id="1049168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0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2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4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6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应对气候变化，减缓全球变暖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78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0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2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提高资源利用效率，实现资源循环利用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6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8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促进经济转型，实现绿色发展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90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2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4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减少环境污染，保护生态环境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248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2024年可持续发展方案目标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方案制定的背景和依据</a:t>
            </a:r>
            <a:endParaRPr altLang="en-US" lang="zh-CN"/>
          </a:p>
        </p:txBody>
      </p:sp>
      <p:sp>
        <p:nvSpPr>
          <p:cNvPr id="104931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4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5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5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5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全球气候变化：减少碳排放，应对全球气候变化挑战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技术创新：可再生能源、节能技术等领域的技术进步为可持续发展提供支持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政策法规推动：各国政府推动可持续发展，制定相关政策法规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可持续发展需求：满足当代人的需求，同时不损害未来世代满足自身需求的能力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方案的总目标和具体目标</a:t>
            </a:r>
            <a:endParaRPr altLang="en-US" lang="zh-CN"/>
          </a:p>
        </p:txBody>
      </p:sp>
      <p:sp>
        <p:nvSpPr>
          <p:cNvPr id="1049414" name="矩形 31"/>
          <p:cNvSpPr/>
          <p:nvPr>
            <p:custDataLst>
              <p:tags r:id="rId1"/>
            </p:custDataLst>
          </p:nvPr>
        </p:nvSpPr>
        <p:spPr>
          <a:xfrm>
            <a:off x="608400" y="2032401"/>
            <a:ext cx="10970811" cy="1691783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总目标：推动环保行业的可持续发展，实现经济、社会和环境的协调发展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矩形 4"/>
          <p:cNvSpPr/>
          <p:nvPr>
            <p:custDataLst>
              <p:tags r:id="rId2"/>
            </p:custDataLst>
          </p:nvPr>
        </p:nvSpPr>
        <p:spPr>
          <a:xfrm>
            <a:off x="608400" y="4015816"/>
            <a:ext cx="10970811" cy="1691783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具体目标：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方案实施的时间表和路线图</a:t>
            </a:r>
            <a:endParaRPr altLang="en-US" lang="zh-CN"/>
          </a:p>
        </p:txBody>
      </p:sp>
      <p:sp>
        <p:nvSpPr>
          <p:cNvPr id="104947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7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7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7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7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2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9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9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9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0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0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0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0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2024年第一季度：完成方案设计和规划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2024年第四季度：全面推广实施方案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2024年第三季度：评估试点项目效果，调整方案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2024年第二季度：启动试点项目，进行初步实施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566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重点领域和主要措施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节能减排</a:t>
            </a:r>
            <a:endParaRPr altLang="en-US" lang="zh-CN"/>
          </a:p>
        </p:txBody>
      </p:sp>
      <p:sp>
        <p:nvSpPr>
          <p:cNvPr id="104963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推广节能技术和设备，提高能源利用效率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优化能源结构，增加清洁能源比重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5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强化节能减排目标责任制和考核评价制度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加强工业、建筑、交通等重点领域节能管理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资源循环利用</a:t>
            </a:r>
            <a:endParaRPr altLang="en-US" lang="zh-CN"/>
          </a:p>
        </p:txBody>
      </p:sp>
      <p:sp>
        <p:nvSpPr>
          <p:cNvPr id="104972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3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垃圾分类与处理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3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3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废旧物资回收再利用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4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4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节能减排技术推广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4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4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绿色能源的开发与利用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生态保护与修复</a:t>
            </a:r>
            <a:endParaRPr altLang="en-US" lang="zh-CN"/>
          </a:p>
        </p:txBody>
      </p:sp>
      <p:sp>
        <p:nvSpPr>
          <p:cNvPr id="104980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重点领域：森林、草原、湿地、荒漠生态系统保护与修复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主要措施：加强生态系统监测与评估，推进生态修复工程，加强生态保护与修复技术研发与推广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目标：提高生态系统质量和稳定性，促进生态产品价值实现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保障措施：加强政策支持、资金保障和监管力度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绿色技术创新与推广</a:t>
            </a:r>
            <a:endParaRPr altLang="en-US" lang="zh-CN"/>
          </a:p>
        </p:txBody>
      </p:sp>
      <p:sp>
        <p:nvSpPr>
          <p:cNvPr id="104988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重点领域：可再生能源、节能环保、清洁生产等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主要措施：加大研发投入，推动产学研用结合，加强国际合作与交流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实施方式：建立绿色技术研发中心，推广绿色生产方式和生活方式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预期成果：提高资源利用效率，减少污染物排放，推动经济绿色低碳发展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956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保障措施与建议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加强政策引导和支持</a:t>
            </a:r>
            <a:endParaRPr altLang="en-US" lang="zh-CN"/>
          </a:p>
        </p:txBody>
      </p:sp>
      <p:sp>
        <p:nvSpPr>
          <p:cNvPr id="105002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建立环保产业标准体系，推动环保产业规范化发展。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制定环保行业可持续发展相关政策，明确目标、任务和措施。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加大对环保企业的支持力度，提供税收优惠、资金扶持等政策措施。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加强环保宣传教育，提高公众环保意识，形成全社会共同参与环保的良好氛围。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强化科技创新驱动</a:t>
            </a:r>
            <a:endParaRPr altLang="en-US" lang="zh-CN"/>
          </a:p>
        </p:txBody>
      </p:sp>
      <p:sp>
        <p:nvSpPr>
          <p:cNvPr id="105011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1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1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1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1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2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2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2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2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8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2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3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3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3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3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3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4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4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4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4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加大环保科技研发投入，鼓励企业自主创新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完善环保科技创新激励机制，鼓励企业积极参与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推广先进的环保技术，提高环保产业整体水平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加强与高校、科研机构的合作，推动产学研一体化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促进产业协同发展</a:t>
            </a:r>
            <a:endParaRPr altLang="en-US" lang="zh-CN"/>
          </a:p>
        </p:txBody>
      </p:sp>
      <p:sp>
        <p:nvSpPr>
          <p:cNvPr id="105020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0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建立环保产业联盟，加强企业间的合作与交流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1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1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推动环保产业与其他产业的融合发展，形成绿色产业链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1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2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加强政策引导和支持，鼓励企业加大环保投入和技术创新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2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2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推广环保产业标准，提高产业整体水平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提高公众环保意识和参与度</a:t>
            </a:r>
            <a:endParaRPr altLang="en-US" lang="zh-CN"/>
          </a:p>
        </p:txBody>
      </p:sp>
      <p:sp>
        <p:nvSpPr>
          <p:cNvPr id="105028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8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开展环保教育活动，提高公众环保意识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8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9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鼓励企业参与环保事业，推动绿色发展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9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9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推广环保科技，提高环保产业的技术水平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9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0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建立环保志愿者组织，鼓励公众参与环保行动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358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预期成果和影响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对经济社会的积极影响</a:t>
            </a:r>
            <a:endParaRPr altLang="en-US" lang="zh-CN"/>
          </a:p>
        </p:txBody>
      </p:sp>
      <p:sp>
        <p:nvSpPr>
          <p:cNvPr id="1050428" name="矩形 38"/>
          <p:cNvSpPr/>
          <p:nvPr>
            <p:custDataLst>
              <p:tags r:id="rId1"/>
            </p:custDataLst>
          </p:nvPr>
        </p:nvSpPr>
        <p:spPr>
          <a:xfrm rot="204112">
            <a:off x="1527310" y="1490400"/>
            <a:ext cx="4049330" cy="211356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30" name="矩形 39"/>
          <p:cNvSpPr/>
          <p:nvPr>
            <p:custDataLst>
              <p:tags r:id="rId2"/>
            </p:custDataLst>
          </p:nvPr>
        </p:nvSpPr>
        <p:spPr>
          <a:xfrm>
            <a:off x="1531989" y="1491068"/>
            <a:ext cx="4049330" cy="211356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32" name="TextBox 2"/>
          <p:cNvSpPr txBox="1"/>
          <p:nvPr>
            <p:custDataLst>
              <p:tags r:id="rId3"/>
            </p:custDataLst>
          </p:nvPr>
        </p:nvSpPr>
        <p:spPr>
          <a:xfrm>
            <a:off x="1766607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促进绿色经济发展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434" name="矩形 100"/>
          <p:cNvSpPr/>
          <p:nvPr>
            <p:custDataLst>
              <p:tags r:id="rId4"/>
            </p:custDataLst>
          </p:nvPr>
        </p:nvSpPr>
        <p:spPr>
          <a:xfrm rot="204112">
            <a:off x="6604012" y="1490400"/>
            <a:ext cx="4049330" cy="211356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36" name="矩形 101"/>
          <p:cNvSpPr/>
          <p:nvPr>
            <p:custDataLst>
              <p:tags r:id="rId5"/>
            </p:custDataLst>
          </p:nvPr>
        </p:nvSpPr>
        <p:spPr>
          <a:xfrm>
            <a:off x="6609360" y="1491068"/>
            <a:ext cx="4049330" cy="211356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38" name="TextBox 2"/>
          <p:cNvSpPr txBox="1"/>
          <p:nvPr>
            <p:custDataLst>
              <p:tags r:id="rId6"/>
            </p:custDataLst>
          </p:nvPr>
        </p:nvSpPr>
        <p:spPr>
          <a:xfrm>
            <a:off x="6844646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772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创造就业机会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440" name="矩形 122"/>
          <p:cNvSpPr/>
          <p:nvPr>
            <p:custDataLst>
              <p:tags r:id="rId7"/>
            </p:custDataLst>
          </p:nvPr>
        </p:nvSpPr>
        <p:spPr>
          <a:xfrm rot="204112">
            <a:off x="1527310" y="4135365"/>
            <a:ext cx="4049330" cy="211356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42" name="矩形 123"/>
          <p:cNvSpPr/>
          <p:nvPr>
            <p:custDataLst>
              <p:tags r:id="rId8"/>
            </p:custDataLst>
          </p:nvPr>
        </p:nvSpPr>
        <p:spPr>
          <a:xfrm>
            <a:off x="1531989" y="4136034"/>
            <a:ext cx="4049330" cy="211356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44" name="TextBox 2"/>
          <p:cNvSpPr txBox="1"/>
          <p:nvPr>
            <p:custDataLst>
              <p:tags r:id="rId9"/>
            </p:custDataLst>
          </p:nvPr>
        </p:nvSpPr>
        <p:spPr>
          <a:xfrm>
            <a:off x="1765938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772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提高环保意识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446" name="矩形 89"/>
          <p:cNvSpPr/>
          <p:nvPr>
            <p:custDataLst>
              <p:tags r:id="rId10"/>
            </p:custDataLst>
          </p:nvPr>
        </p:nvSpPr>
        <p:spPr>
          <a:xfrm rot="204112">
            <a:off x="6604012" y="4135365"/>
            <a:ext cx="4049330" cy="211356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48" name="矩形 90"/>
          <p:cNvSpPr/>
          <p:nvPr>
            <p:custDataLst>
              <p:tags r:id="rId11"/>
            </p:custDataLst>
          </p:nvPr>
        </p:nvSpPr>
        <p:spPr>
          <a:xfrm>
            <a:off x="6609360" y="4136034"/>
            <a:ext cx="4049330" cy="211356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0" name="TextBox 2"/>
          <p:cNvSpPr txBox="1"/>
          <p:nvPr>
            <p:custDataLst>
              <p:tags r:id="rId12"/>
            </p:custDataLst>
          </p:nvPr>
        </p:nvSpPr>
        <p:spPr>
          <a:xfrm>
            <a:off x="6843309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772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改善生态环境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对环境质量的改善效果</a:t>
            </a:r>
            <a:endParaRPr altLang="en-US" lang="zh-CN"/>
          </a:p>
        </p:txBody>
      </p:sp>
      <p:sp>
        <p:nvSpPr>
          <p:cNvPr id="105050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0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减少污染物排放，降低空气污染程度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1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1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改善水质，提高水源质量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1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2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降低噪音污染，提升居民生活舒适度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2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2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促进生态修复，增加城市绿化覆盖率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对全球环保事业的贡献</a:t>
            </a:r>
            <a:endParaRPr altLang="en-US" lang="zh-CN"/>
          </a:p>
        </p:txBody>
      </p:sp>
      <p:sp>
        <p:nvSpPr>
          <p:cNvPr id="105058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保护生态环境，提升全球生态安全水平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减少碳排放，推动全球低碳经济发展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提高资源利用效率，促进循环经济发展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1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促进绿色技术创新，引领全球环保产业变革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6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对企业可持续发展的推动作用</a:t>
            </a:r>
            <a:endParaRPr altLang="en-US" lang="zh-CN"/>
          </a:p>
        </p:txBody>
      </p:sp>
      <p:sp>
        <p:nvSpPr>
          <p:cNvPr id="105066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6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6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7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降低生产成本：环保技术的应用将有助于企业降低生产成本，提高资源利用效率，增强企业的经济效益。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7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7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7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提升企业形象：通过环保行动，展示企业的社会责任感和可持续发展意识，提升企业形象和品牌价值。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8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8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8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8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创新技术和商业模式：环保行业的发展将催生新的技术和商业模式，为企业提供更多的发展机会和竞争优势。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8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9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9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9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开拓新的市场领域：随着环保意识的提高，新的市场需求将不断涌现，企业可以借此机会开拓新的市场领域，实现可持续发展。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4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748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方案实施的风险与应对策略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1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可能面临的主要风险和挑战</a:t>
            </a:r>
            <a:endParaRPr altLang="en-US" lang="zh-CN"/>
          </a:p>
        </p:txBody>
      </p:sp>
      <p:sp>
        <p:nvSpPr>
          <p:cNvPr id="105081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2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82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2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82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2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83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3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83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经济风险：经济环境的变化可能影响方案的实施。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83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社会风险：公众对环保的认知和接受程度可能影响方案的实施。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83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政策风险：环保政策的变化可能影响方案的实施。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84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技术风险：环保技术的更新换代可能影响方案的实施。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9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p>
            <a:r>
              <a:rPr altLang="en-US" lang="zh-CN"/>
              <a:t>风险评估与应对策略</a:t>
            </a:r>
            <a:endParaRPr altLang="en-US" lang="zh-CN"/>
          </a:p>
        </p:txBody>
      </p:sp>
      <p:sp>
        <p:nvSpPr>
          <p:cNvPr id="1050894" name="矩形 3"/>
          <p:cNvSpPr/>
          <p:nvPr>
            <p:custDataLst>
              <p:tags r:id="rId1"/>
            </p:custDataLst>
          </p:nvPr>
        </p:nvSpPr>
        <p:spPr>
          <a:xfrm>
            <a:off x="2643997" y="5184059"/>
            <a:ext cx="3618331" cy="396864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96" name="任意多边形 5"/>
          <p:cNvSpPr/>
          <p:nvPr>
            <p:custDataLst>
              <p:tags r:id="rId2"/>
            </p:custDataLst>
          </p:nvPr>
        </p:nvSpPr>
        <p:spPr>
          <a:xfrm>
            <a:off x="2703873" y="5187922"/>
            <a:ext cx="3020961" cy="394099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50898" name="正文"/>
          <p:cNvSpPr txBox="1"/>
          <p:nvPr>
            <p:custDataLst>
              <p:tags r:id="rId3"/>
            </p:custDataLst>
          </p:nvPr>
        </p:nvSpPr>
        <p:spPr>
          <a:xfrm>
            <a:off x="3147473" y="5628947"/>
            <a:ext cx="6395175" cy="620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应急预案：针对可能出现的重大风险制定应急预案，明确应对措施和责任人，确保在风险发生时能够迅速响应，最大程度地降低损失。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900" name="标题"/>
          <p:cNvSpPr txBox="1"/>
          <p:nvPr>
            <p:custDataLst>
              <p:tags r:id="rId4"/>
            </p:custDataLst>
          </p:nvPr>
        </p:nvSpPr>
        <p:spPr>
          <a:xfrm>
            <a:off x="3105624" y="5183415"/>
            <a:ext cx="2234737" cy="402468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50902" name="矩形 8"/>
          <p:cNvSpPr/>
          <p:nvPr>
            <p:custDataLst>
              <p:tags r:id="rId5"/>
            </p:custDataLst>
          </p:nvPr>
        </p:nvSpPr>
        <p:spPr>
          <a:xfrm>
            <a:off x="2643997" y="3953054"/>
            <a:ext cx="3618331" cy="396864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04" name="任意多边形 5"/>
          <p:cNvSpPr/>
          <p:nvPr>
            <p:custDataLst>
              <p:tags r:id="rId6"/>
            </p:custDataLst>
          </p:nvPr>
        </p:nvSpPr>
        <p:spPr>
          <a:xfrm>
            <a:off x="2703873" y="3956917"/>
            <a:ext cx="3020961" cy="394099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50906" name="正文"/>
          <p:cNvSpPr txBox="1"/>
          <p:nvPr>
            <p:custDataLst>
              <p:tags r:id="rId7"/>
            </p:custDataLst>
          </p:nvPr>
        </p:nvSpPr>
        <p:spPr>
          <a:xfrm>
            <a:off x="3147473" y="4397941"/>
            <a:ext cx="6395175" cy="620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风险监控：建立完善的风险监控机制，定期对方案实施过程中的风险进行评估和调整，确保应对策略的有效性。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908" name="标题"/>
          <p:cNvSpPr txBox="1"/>
          <p:nvPr>
            <p:custDataLst>
              <p:tags r:id="rId8"/>
            </p:custDataLst>
          </p:nvPr>
        </p:nvSpPr>
        <p:spPr>
          <a:xfrm>
            <a:off x="3105624" y="3952410"/>
            <a:ext cx="2234737" cy="402468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50910" name="矩形 23"/>
          <p:cNvSpPr/>
          <p:nvPr>
            <p:custDataLst>
              <p:tags r:id="rId9"/>
            </p:custDataLst>
          </p:nvPr>
        </p:nvSpPr>
        <p:spPr>
          <a:xfrm>
            <a:off x="2643997" y="1491044"/>
            <a:ext cx="3618331" cy="396864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12" name="任意多边形 5"/>
          <p:cNvSpPr/>
          <p:nvPr>
            <p:custDataLst>
              <p:tags r:id="rId10"/>
            </p:custDataLst>
          </p:nvPr>
        </p:nvSpPr>
        <p:spPr>
          <a:xfrm>
            <a:off x="2703873" y="1494907"/>
            <a:ext cx="3020961" cy="394099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50914" name="正文"/>
          <p:cNvSpPr txBox="1"/>
          <p:nvPr>
            <p:custDataLst>
              <p:tags r:id="rId11"/>
            </p:custDataLst>
          </p:nvPr>
        </p:nvSpPr>
        <p:spPr>
          <a:xfrm>
            <a:off x="3147473" y="1935931"/>
            <a:ext cx="6395175" cy="620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风险评估：对方案实施过程中可能出现的风险进行全面评估，包括技术风险、市场风险、政策风险等。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916" name="标题"/>
          <p:cNvSpPr txBox="1"/>
          <p:nvPr>
            <p:custDataLst>
              <p:tags r:id="rId12"/>
            </p:custDataLst>
          </p:nvPr>
        </p:nvSpPr>
        <p:spPr>
          <a:xfrm>
            <a:off x="3147473" y="1490400"/>
            <a:ext cx="2192889" cy="402468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50918" name="矩形 27"/>
          <p:cNvSpPr/>
          <p:nvPr>
            <p:custDataLst>
              <p:tags r:id="rId13"/>
            </p:custDataLst>
          </p:nvPr>
        </p:nvSpPr>
        <p:spPr>
          <a:xfrm>
            <a:off x="2643997" y="2722049"/>
            <a:ext cx="3618331" cy="396864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20" name="任意多边形 5"/>
          <p:cNvSpPr/>
          <p:nvPr>
            <p:custDataLst>
              <p:tags r:id="rId14"/>
            </p:custDataLst>
          </p:nvPr>
        </p:nvSpPr>
        <p:spPr>
          <a:xfrm>
            <a:off x="2703873" y="2725912"/>
            <a:ext cx="3020961" cy="394099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50922" name="正文"/>
          <p:cNvSpPr txBox="1"/>
          <p:nvPr>
            <p:custDataLst>
              <p:tags r:id="rId15"/>
            </p:custDataLst>
          </p:nvPr>
        </p:nvSpPr>
        <p:spPr>
          <a:xfrm>
            <a:off x="3147473" y="3166936"/>
            <a:ext cx="6395175" cy="620511"/>
          </a:xfrm>
          <a:prstGeom prst="rect"/>
          <a:noFill/>
        </p:spPr>
        <p:txBody>
          <a:bodyPr anchor="t" anchorCtr="0" bIns="0" lIns="0" rIns="0" rtlCol="0" tIns="0" wrap="square">
            <a:normAutofit fontScale="55714" lnSpcReduction="10000"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应对策略：针对不同风险制定相应的应对措施，如技术风险可采取研发创新、合作共研等方式降低；市场风险可采取多元化市场策略、灵活调整产品定位等方式应对；政策风险可加强与政府部门的沟通协作，及时掌握政策动态，确保合规经营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924" name="标题"/>
          <p:cNvSpPr txBox="1"/>
          <p:nvPr>
            <p:custDataLst>
              <p:tags r:id="rId16"/>
            </p:custDataLst>
          </p:nvPr>
        </p:nvSpPr>
        <p:spPr>
          <a:xfrm>
            <a:off x="3105624" y="2721405"/>
            <a:ext cx="2234737" cy="402468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7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p>
            <a:r>
              <a:rPr altLang="en-US" lang="zh-CN"/>
              <a:t>监测与评估机制的建立和完善</a:t>
            </a:r>
            <a:endParaRPr altLang="en-US" lang="zh-CN"/>
          </a:p>
        </p:txBody>
      </p:sp>
      <p:sp>
        <p:nvSpPr>
          <p:cNvPr id="105097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建立完善的监测体系，实时监测环保行业的运行状况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8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定期进行评估，分析方案实施过程中的风险和问题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8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及时调整和完善方案，确保可持续发展目标的实现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8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加强与政府、企业和社会各界的合作，共同推进监测与评估机制的建立和完善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3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51038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7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10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3"/>
  <p:tag name="KSO_WM_TEMPLATE_THUMBS_INDEX" val="1、9"/>
</p:tagLst>
</file>

<file path=ppt/tags/tag11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1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1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1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20.xml><?xml version="1.0" encoding="utf-8"?>
<p:tagLst xmlns:p="http://schemas.openxmlformats.org/presentationml/2006/main">
  <p:tag name="KSO_WM_SLIDE_ID" val="custom20230303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3"/>
  <p:tag name="KSO_WM_SLIDE_LAYOUT" val="a_b_f"/>
  <p:tag name="KSO_WM_SLIDE_LAYOUT_CNT" val="1_1_1"/>
  <p:tag name="KSO_WM_TEMPLATE_THUMBS_INDEX" val="1、9"/>
  <p:tag name="KSO_WM_SLIDE_CONTENT_AREA" val="{&quot;left&quot;:&quot;81.45&quot;,&quot;top&quot;:&quot;106.8&quot;,&quot;width&quot;:&quot;739.1&quot;,&quot;height&quot;:&quot;290.25&quot;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6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2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6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3_6*l_h_i*1_1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1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3_6*l_h_i*1_2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3_6*l_h_i*1_3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3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3_6*l_h_i*1_4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4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3_6*l_h_i*1_5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5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6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303_6*l_h_i*1_6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6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SLIDE_ID" val="custom20230303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303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4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7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255_1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255_1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40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99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71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4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430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4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4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8_4*l_h_f*1_4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8_4*l_h_a*1_4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3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3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8_4*l_h_f*1_3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8_4*l_h_a*1_3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1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1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8_4*l_h_f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8_4*l_h_a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2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2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8_4*l_h_f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8_4*l_h_a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9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9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465.xml><?xml version="1.0" encoding="utf-8"?>
<p:tagLst xmlns:p="http://schemas.openxmlformats.org/presentationml/2006/main">
  <p:tag name="KSO_WM_SLIDE_ID" val="custom2023030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3"/>
  <p:tag name="KSO_WM_SLIDE_LAYOUT" val="a_f"/>
  <p:tag name="KSO_WM_SLIDE_LAYOUT_CNT" val="1_1"/>
  <p:tag name="KSO_WM_SLIDE_TYPE" val="endPage"/>
  <p:tag name="KSO_WM_SLIDE_SUBTYPE" val="pureTxt"/>
  <p:tag name="KSO_WM_SLIDE_CONTENT_AREA" val="{&quot;left&quot;:&quot;81.45&quot;,&quot;top&quot;:&quot;106.8&quot;,&quot;width&quot;:&quot;739.1&quot;,&quot;height&quot;:&quot;290.2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6">
      <a:dk1>
        <a:srgbClr val="000000"/>
      </a:dk1>
      <a:lt1>
        <a:srgbClr val="FFFFFF"/>
      </a:lt1>
      <a:dk2>
        <a:srgbClr val="003E29"/>
      </a:dk2>
      <a:lt2>
        <a:srgbClr val="E6E6E6"/>
      </a:lt2>
      <a:accent1>
        <a:srgbClr val="1FFFB5"/>
      </a:accent1>
      <a:accent2>
        <a:srgbClr val="2EE8C3"/>
      </a:accent2>
      <a:accent3>
        <a:srgbClr val="3DD2D1"/>
      </a:accent3>
      <a:accent4>
        <a:srgbClr val="4BBBE0"/>
      </a:accent4>
      <a:accent5>
        <a:srgbClr val="5AA5EE"/>
      </a:accent5>
      <a:accent6>
        <a:srgbClr val="698EFC"/>
      </a:accent6>
      <a:hlink>
        <a:srgbClr val="4472C4"/>
      </a:hlink>
      <a:folHlink>
        <a:srgbClr val="EEEEEE"/>
      </a:folHlink>
    </a:clrScheme>
    <a:fontScheme name="稻壳儿-黑体常规8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2024-01-05T00:49:42Z</dcterms:created>
  <dcterms:modified xsi:type="dcterms:W3CDTF">2024-01-05T00:49:42Z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afcbff9eade64b6ea3f4674228e5c92e_21</vt:lpwstr>
  </property>
</Properties>
</file>