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pptx" ContentType="application/vnd.openxmlformats-officedocument.presentationml.presentation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260" r:id="rId2"/>
    <p:sldId id="403" r:id="rId3"/>
    <p:sldId id="404" r:id="rId4"/>
    <p:sldId id="405" r:id="rId5"/>
    <p:sldId id="406" r:id="rId6"/>
    <p:sldId id="413" r:id="rId7"/>
    <p:sldId id="408" r:id="rId8"/>
    <p:sldId id="409" r:id="rId9"/>
    <p:sldId id="333" r:id="rId10"/>
    <p:sldId id="334" r:id="rId11"/>
    <p:sldId id="394" r:id="rId12"/>
    <p:sldId id="399" r:id="rId13"/>
    <p:sldId id="395" r:id="rId14"/>
    <p:sldId id="393" r:id="rId15"/>
    <p:sldId id="289" r:id="rId16"/>
    <p:sldId id="268" r:id="rId17"/>
    <p:sldId id="271" r:id="rId18"/>
    <p:sldId id="335" r:id="rId19"/>
    <p:sldId id="337" r:id="rId20"/>
    <p:sldId id="338" r:id="rId21"/>
    <p:sldId id="417" r:id="rId22"/>
    <p:sldId id="347" r:id="rId23"/>
    <p:sldId id="402" r:id="rId24"/>
    <p:sldId id="421" r:id="rId25"/>
    <p:sldId id="424" r:id="rId26"/>
    <p:sldId id="426" r:id="rId27"/>
    <p:sldId id="428" r:id="rId28"/>
    <p:sldId id="423" r:id="rId29"/>
    <p:sldId id="425" r:id="rId30"/>
    <p:sldId id="401" r:id="rId31"/>
    <p:sldId id="369" r:id="rId32"/>
    <p:sldId id="365" r:id="rId33"/>
    <p:sldId id="367" r:id="rId34"/>
    <p:sldId id="370" r:id="rId35"/>
    <p:sldId id="339" r:id="rId36"/>
    <p:sldId id="341" r:id="rId37"/>
    <p:sldId id="340" r:id="rId38"/>
    <p:sldId id="342" r:id="rId39"/>
    <p:sldId id="343" r:id="rId40"/>
    <p:sldId id="344" r:id="rId41"/>
    <p:sldId id="345" r:id="rId42"/>
    <p:sldId id="346" r:id="rId43"/>
    <p:sldId id="385" r:id="rId44"/>
    <p:sldId id="352" r:id="rId45"/>
    <p:sldId id="387" r:id="rId46"/>
    <p:sldId id="386" r:id="rId47"/>
    <p:sldId id="388" r:id="rId48"/>
    <p:sldId id="389" r:id="rId49"/>
    <p:sldId id="390" r:id="rId50"/>
    <p:sldId id="396" r:id="rId51"/>
    <p:sldId id="429" r:id="rId52"/>
    <p:sldId id="400" r:id="rId53"/>
    <p:sldId id="398" r:id="rId54"/>
    <p:sldId id="430" r:id="rId55"/>
    <p:sldId id="383" r:id="rId56"/>
    <p:sldId id="372" r:id="rId57"/>
    <p:sldId id="373" r:id="rId58"/>
    <p:sldId id="374" r:id="rId59"/>
    <p:sldId id="375" r:id="rId60"/>
    <p:sldId id="376" r:id="rId61"/>
    <p:sldId id="378" r:id="rId62"/>
    <p:sldId id="380" r:id="rId63"/>
    <p:sldId id="382" r:id="rId64"/>
    <p:sldId id="384" r:id="rId65"/>
    <p:sldId id="418" r:id="rId66"/>
    <p:sldId id="416" r:id="rId67"/>
    <p:sldId id="412" r:id="rId68"/>
    <p:sldId id="332" r:id="rId69"/>
    <p:sldId id="330" r:id="rId70"/>
    <p:sldId id="411" r:id="rId7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3D3B"/>
    <a:srgbClr val="79D5DC"/>
    <a:srgbClr val="E3E3E3"/>
    <a:srgbClr val="5A5A5A"/>
    <a:srgbClr val="262626"/>
    <a:srgbClr val="92D050"/>
    <a:srgbClr val="D9D9D9"/>
    <a:srgbClr val="CA442F"/>
    <a:srgbClr val="F0F0F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6" autoAdjust="0"/>
    <p:restoredTop sz="80755" autoAdjust="0"/>
  </p:normalViewPr>
  <p:slideViewPr>
    <p:cSldViewPr snapToGrid="0">
      <p:cViewPr varScale="1">
        <p:scale>
          <a:sx n="57" d="100"/>
          <a:sy n="57" d="100"/>
        </p:scale>
        <p:origin x="12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80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187500000000001E-2"/>
          <c:y val="2.578124841404722E-2"/>
          <c:w val="0.96562499999999996"/>
          <c:h val="0.86172835496257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A地区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上半年</c:v>
                </c:pt>
                <c:pt idx="1">
                  <c:v>下半年</c:v>
                </c:pt>
                <c:pt idx="2">
                  <c:v>合计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0.25</c:v>
                </c:pt>
                <c:pt idx="1">
                  <c:v>0.25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E7-43A0-B972-6B2887B293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B地区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上半年</c:v>
                </c:pt>
                <c:pt idx="1">
                  <c:v>下半年</c:v>
                </c:pt>
                <c:pt idx="2">
                  <c:v>合计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0.55000000000000004</c:v>
                </c:pt>
                <c:pt idx="1">
                  <c:v>0.15</c:v>
                </c:pt>
                <c:pt idx="2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E7-43A0-B972-6B2887B293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C地区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1.1458200967217994E-16"/>
                  <c:y val="9.374999423289898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4E7-43A0-B972-6B2887B293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上半年</c:v>
                </c:pt>
                <c:pt idx="1">
                  <c:v>下半年</c:v>
                </c:pt>
                <c:pt idx="2">
                  <c:v>合计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0.1</c:v>
                </c:pt>
                <c:pt idx="1">
                  <c:v>0.8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E7-43A0-B972-6B2887B293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5"/>
        <c:overlap val="-7"/>
        <c:axId val="453241464"/>
        <c:axId val="453242248"/>
      </c:barChart>
      <c:catAx>
        <c:axId val="453241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rgbClr val="5A5A5A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53242248"/>
        <c:crosses val="autoZero"/>
        <c:auto val="1"/>
        <c:lblAlgn val="ctr"/>
        <c:lblOffset val="20"/>
        <c:noMultiLvlLbl val="0"/>
      </c:catAx>
      <c:valAx>
        <c:axId val="453242248"/>
        <c:scaling>
          <c:orientation val="minMax"/>
        </c:scaling>
        <c:delete val="1"/>
        <c:axPos val="r"/>
        <c:numFmt formatCode="0%" sourceLinked="1"/>
        <c:majorTickMark val="none"/>
        <c:minorTickMark val="none"/>
        <c:tickLblPos val="nextTo"/>
        <c:crossAx val="453241464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211048228346459"/>
          <c:y val="6.6100205087339742E-2"/>
          <c:w val="0.30355536417322837"/>
          <c:h val="5.6941864115288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rgbClr val="E3E3E3"/>
    </a:solidFill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81B91-E38E-4660-8C91-3E2172427949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4BE3E-509B-4095-9627-52B09FAB26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47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2D985-CAF3-4CFB-9739-C981FEB2F8D4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28F28-2078-4FAB-B2DE-2FDAC684B3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110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857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896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027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637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316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026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039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721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78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051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467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337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8284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874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7678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089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4993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0215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242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28F28-2078-4FAB-B2DE-2FDAC684B31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65291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2957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2693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0892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72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8943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790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1453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28F28-2078-4FAB-B2DE-2FDAC684B31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681779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1751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7006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1346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5967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7137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634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9092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561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458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1880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28F28-2078-4FAB-B2DE-2FDAC684B31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248959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9901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80782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66166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3246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635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55303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68042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13955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28F28-2078-4FAB-B2DE-2FDAC684B31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0594933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28F28-2078-4FAB-B2DE-2FDAC684B31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5504697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28F28-2078-4FAB-B2DE-2FDAC684B31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895440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04657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48471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28F28-2078-4FAB-B2DE-2FDAC684B31D}" type="slidenum">
              <a:rPr lang="zh-CN" altLang="en-US" smtClean="0">
                <a:solidFill>
                  <a:prstClr val="black"/>
                </a:solidFill>
              </a:rPr>
              <a:pPr/>
              <a:t>66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882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A1FAD-9EA5-41BE-8DA1-22EA0CED53CD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96E9-FCA2-4517-B68C-1AF66ECFBC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77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A1FAD-9EA5-41BE-8DA1-22EA0CED53CD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96E9-FCA2-4517-B68C-1AF66ECFBC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43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A1FAD-9EA5-41BE-8DA1-22EA0CED53CD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96E9-FCA2-4517-B68C-1AF66ECFBC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827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A1FAD-9EA5-41BE-8DA1-22EA0CED53CD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96E9-FCA2-4517-B68C-1AF66ECFBC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40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A1FAD-9EA5-41BE-8DA1-22EA0CED53CD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96E9-FCA2-4517-B68C-1AF66ECFBC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972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A1FAD-9EA5-41BE-8DA1-22EA0CED53CD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96E9-FCA2-4517-B68C-1AF66ECFBC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557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A1FAD-9EA5-41BE-8DA1-22EA0CED53CD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96E9-FCA2-4517-B68C-1AF66ECFBC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02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A1FAD-9EA5-41BE-8DA1-22EA0CED53CD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96E9-FCA2-4517-B68C-1AF66ECFBC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417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A1FAD-9EA5-41BE-8DA1-22EA0CED53CD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96E9-FCA2-4517-B68C-1AF66ECFBC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831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A1FAD-9EA5-41BE-8DA1-22EA0CED53CD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96E9-FCA2-4517-B68C-1AF66ECFBC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4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A1FAD-9EA5-41BE-8DA1-22EA0CED53CD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96E9-FCA2-4517-B68C-1AF66ECFBC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712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A1FAD-9EA5-41BE-8DA1-22EA0CED53CD}" type="datetimeFigureOut">
              <a:rPr lang="zh-CN" altLang="en-US" smtClean="0"/>
              <a:t>2016/9/7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096E9-FCA2-4517-B68C-1AF66ECFBCC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49175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.ppt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png"/><Relationship Id="rId4" Type="http://schemas.openxmlformats.org/officeDocument/2006/relationships/image" Target="../media/image24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PowerPoint_Presentation1.pptx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png"/><Relationship Id="rId5" Type="http://schemas.openxmlformats.org/officeDocument/2006/relationships/image" Target="../media/image41.wmf"/><Relationship Id="rId4" Type="http://schemas.openxmlformats.org/officeDocument/2006/relationships/package" Target="../embeddings/Microsoft_PowerPoint_Presentation2.pptx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microsoft.com/office/2007/relationships/hdphoto" Target="../media/hdphoto3.wdp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image" Target="../media/image56.wmf"/><Relationship Id="rId7" Type="http://schemas.openxmlformats.org/officeDocument/2006/relationships/image" Target="../media/image60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4.wmf"/><Relationship Id="rId4" Type="http://schemas.openxmlformats.org/officeDocument/2006/relationships/package" Target="../embeddings/Microsoft_PowerPoint_Presentation3.pptx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image" Target="../media/image7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store.net/" TargetMode="External"/><Relationship Id="rId3" Type="http://schemas.openxmlformats.org/officeDocument/2006/relationships/hyperlink" Target="http://pixabay.com/" TargetMode="External"/><Relationship Id="rId7" Type="http://schemas.openxmlformats.org/officeDocument/2006/relationships/hyperlink" Target="http://www.yanj.cn/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olorhunt.co/" TargetMode="External"/><Relationship Id="rId5" Type="http://schemas.openxmlformats.org/officeDocument/2006/relationships/hyperlink" Target="https://color.adobe.com/" TargetMode="External"/><Relationship Id="rId10" Type="http://schemas.openxmlformats.org/officeDocument/2006/relationships/hyperlink" Target="http://www.officeplus.cn/" TargetMode="External"/><Relationship Id="rId4" Type="http://schemas.openxmlformats.org/officeDocument/2006/relationships/hyperlink" Target="http://www.gratisography.com/" TargetMode="External"/><Relationship Id="rId9" Type="http://schemas.openxmlformats.org/officeDocument/2006/relationships/hyperlink" Target="http://www.1ppt.com/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png"/><Relationship Id="rId5" Type="http://schemas.openxmlformats.org/officeDocument/2006/relationships/image" Target="../media/image89.wmf"/><Relationship Id="rId4" Type="http://schemas.openxmlformats.org/officeDocument/2006/relationships/oleObject" Target="../embeddings/oleObject2.bin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0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标题 2"/>
          <p:cNvSpPr>
            <a:spLocks noGrp="1"/>
          </p:cNvSpPr>
          <p:nvPr>
            <p:ph type="ctrTitle"/>
          </p:nvPr>
        </p:nvSpPr>
        <p:spPr>
          <a:xfrm>
            <a:off x="-1" y="0"/>
            <a:ext cx="12192000" cy="6858000"/>
          </a:xfrm>
          <a:solidFill>
            <a:srgbClr val="E3E3E3">
              <a:alpha val="78000"/>
            </a:srgbClr>
          </a:solidFill>
          <a:ln>
            <a:solidFill>
              <a:srgbClr val="F0F0F0">
                <a:alpha val="50000"/>
              </a:srgbClr>
            </a:solidFill>
          </a:ln>
          <a:effectLst/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b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修炼手册</a:t>
            </a:r>
            <a:br>
              <a:rPr lang="en-US" altLang="zh-CN" b="1" dirty="0">
                <a:solidFill>
                  <a:schemeClr val="bg1"/>
                </a:solidFill>
              </a:rPr>
            </a:br>
            <a:endParaRPr lang="zh-CN" altLang="en-US" sz="5400" b="1" dirty="0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259313" y="4209115"/>
            <a:ext cx="3918677" cy="0"/>
          </a:xfrm>
          <a:prstGeom prst="line">
            <a:avLst/>
          </a:prstGeom>
          <a:ln w="19050">
            <a:solidFill>
              <a:srgbClr val="4B3D3B"/>
            </a:solidFill>
            <a:prstDash val="soli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315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>
            <a:spLocks noGrp="1"/>
          </p:cNvSpPr>
          <p:nvPr>
            <p:ph type="ctrTitle"/>
          </p:nvPr>
        </p:nvSpPr>
        <p:spPr>
          <a:xfrm>
            <a:off x="1450658" y="2072621"/>
            <a:ext cx="9438110" cy="2557482"/>
          </a:xfrm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学前班科普</a:t>
            </a:r>
            <a:b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4800" dirty="0">
                <a:solidFill>
                  <a:schemeClr val="tx1">
                    <a:lumMod val="65000"/>
                  </a:schemeClr>
                </a:solidFill>
              </a:rPr>
              <a:t>2W+1H</a:t>
            </a:r>
            <a:r>
              <a:rPr lang="zh-CN" altLang="en-US" sz="4800" dirty="0">
                <a:solidFill>
                  <a:schemeClr val="tx1">
                    <a:lumMod val="65000"/>
                  </a:schemeClr>
                </a:solidFill>
              </a:rPr>
              <a:t>（</a:t>
            </a:r>
            <a:r>
              <a:rPr lang="en-US" altLang="zh-CN" sz="4800" dirty="0">
                <a:solidFill>
                  <a:schemeClr val="tx1">
                    <a:lumMod val="65000"/>
                  </a:schemeClr>
                </a:solidFill>
              </a:rPr>
              <a:t>WHAT+WHY+HOW</a:t>
            </a:r>
            <a:r>
              <a:rPr lang="zh-CN" altLang="en-US" sz="4800" dirty="0">
                <a:solidFill>
                  <a:schemeClr val="tx1">
                    <a:lumMod val="65000"/>
                  </a:schemeClr>
                </a:solidFill>
              </a:rPr>
              <a:t>）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747732" y="3658553"/>
            <a:ext cx="8843962" cy="0"/>
          </a:xfrm>
          <a:prstGeom prst="line">
            <a:avLst/>
          </a:prstGeom>
          <a:ln>
            <a:solidFill>
              <a:srgbClr val="4B3D3B">
                <a:alpha val="50000"/>
              </a:srgb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305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ctrTitle"/>
          </p:nvPr>
        </p:nvSpPr>
        <p:spPr>
          <a:xfrm>
            <a:off x="3757613" y="1857357"/>
            <a:ext cx="4677499" cy="1043006"/>
          </a:xfr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壹</a:t>
            </a:r>
            <a:endParaRPr lang="zh-CN" altLang="en-US" sz="4400" dirty="0"/>
          </a:p>
        </p:txBody>
      </p:sp>
      <p:sp>
        <p:nvSpPr>
          <p:cNvPr id="7" name="矩形 6"/>
          <p:cNvSpPr/>
          <p:nvPr/>
        </p:nvSpPr>
        <p:spPr>
          <a:xfrm>
            <a:off x="3525241" y="3088029"/>
            <a:ext cx="51422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</a:t>
            </a:r>
            <a:r>
              <a:rPr lang="zh-CN" altLang="en-US" sz="4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4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是什么</a:t>
            </a:r>
            <a:endParaRPr lang="zh-CN" altLang="en-US" sz="16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57613" y="4045136"/>
            <a:ext cx="50449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，协助演讲者进行沟通的工具。</a:t>
            </a:r>
            <a:endParaRPr lang="zh-CN" altLang="en-US" sz="10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388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ctrTitle"/>
          </p:nvPr>
        </p:nvSpPr>
        <p:spPr>
          <a:xfrm>
            <a:off x="3757613" y="1857357"/>
            <a:ext cx="4677499" cy="1043006"/>
          </a:xfr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贰</a:t>
            </a:r>
          </a:p>
        </p:txBody>
      </p:sp>
      <p:sp>
        <p:nvSpPr>
          <p:cNvPr id="7" name="矩形 6"/>
          <p:cNvSpPr/>
          <p:nvPr/>
        </p:nvSpPr>
        <p:spPr>
          <a:xfrm>
            <a:off x="3411973" y="3099226"/>
            <a:ext cx="53687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WHY</a:t>
            </a: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：为什么学</a:t>
            </a:r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01376" y="4067530"/>
            <a:ext cx="562686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</a:t>
            </a:r>
            <a:r>
              <a:rPr lang="zh-CN" altLang="en-US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协助演讲者，使逻辑清晰，重点突出</a:t>
            </a:r>
            <a:endParaRPr lang="en-US" altLang="zh-CN" sz="2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</a:t>
            </a:r>
            <a:r>
              <a:rPr lang="zh-CN" altLang="en-US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协助演讲者，使内容生动，易于理解</a:t>
            </a:r>
            <a:endParaRPr lang="en-US" altLang="zh-CN" sz="2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</a:t>
            </a:r>
            <a:r>
              <a:rPr lang="en-US" altLang="zh-CN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的功能越来越强大，被广泛地应用</a:t>
            </a:r>
            <a:endParaRPr lang="zh-CN" altLang="en-US" sz="10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444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757489" y="2057397"/>
            <a:ext cx="1314450" cy="1314450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524377" y="2057397"/>
            <a:ext cx="1314450" cy="1314450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6291265" y="2057397"/>
            <a:ext cx="1314450" cy="1314450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177214" y="2057397"/>
            <a:ext cx="1314450" cy="1314450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639" y="2356957"/>
            <a:ext cx="600555" cy="60055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8331737" y="2995402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信息图表</a:t>
            </a:r>
            <a:endParaRPr lang="zh-CN" altLang="en-US" sz="1100" dirty="0"/>
          </a:p>
        </p:txBody>
      </p:sp>
      <p:sp>
        <p:nvSpPr>
          <p:cNvPr id="13" name="矩形 12"/>
          <p:cNvSpPr/>
          <p:nvPr/>
        </p:nvSpPr>
        <p:spPr>
          <a:xfrm>
            <a:off x="6445788" y="299974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述职演讲</a:t>
            </a:r>
          </a:p>
        </p:txBody>
      </p:sp>
      <p:sp>
        <p:nvSpPr>
          <p:cNvPr id="14" name="矩形 13"/>
          <p:cNvSpPr/>
          <p:nvPr/>
        </p:nvSpPr>
        <p:spPr>
          <a:xfrm>
            <a:off x="4678900" y="2995402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课堂教学</a:t>
            </a:r>
            <a:endParaRPr lang="zh-CN" altLang="en-US" sz="1100" dirty="0"/>
          </a:p>
        </p:txBody>
      </p:sp>
      <p:sp>
        <p:nvSpPr>
          <p:cNvPr id="15" name="矩形 14"/>
          <p:cNvSpPr/>
          <p:nvPr/>
        </p:nvSpPr>
        <p:spPr>
          <a:xfrm>
            <a:off x="2947475" y="2995402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214" y="2124853"/>
            <a:ext cx="870549" cy="870549"/>
          </a:xfrm>
          <a:prstGeom prst="rect">
            <a:avLst/>
          </a:prstGeom>
        </p:spPr>
      </p:pic>
      <p:sp>
        <p:nvSpPr>
          <p:cNvPr id="17" name="圆角矩形 16"/>
          <p:cNvSpPr/>
          <p:nvPr/>
        </p:nvSpPr>
        <p:spPr>
          <a:xfrm>
            <a:off x="2752171" y="3895517"/>
            <a:ext cx="1314450" cy="1314450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4519059" y="3895517"/>
            <a:ext cx="1314450" cy="1314450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285947" y="3895517"/>
            <a:ext cx="1314450" cy="1314450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8171896" y="3895517"/>
            <a:ext cx="1314450" cy="1314450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1" y="4195077"/>
            <a:ext cx="600555" cy="600555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8326419" y="4833522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工艺改进</a:t>
            </a:r>
          </a:p>
        </p:txBody>
      </p:sp>
      <p:sp>
        <p:nvSpPr>
          <p:cNvPr id="23" name="矩形 22"/>
          <p:cNvSpPr/>
          <p:nvPr/>
        </p:nvSpPr>
        <p:spPr>
          <a:xfrm>
            <a:off x="6440470" y="483786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新品发布</a:t>
            </a:r>
          </a:p>
        </p:txBody>
      </p:sp>
      <p:sp>
        <p:nvSpPr>
          <p:cNvPr id="24" name="矩形 23"/>
          <p:cNvSpPr/>
          <p:nvPr/>
        </p:nvSpPr>
        <p:spPr>
          <a:xfrm>
            <a:off x="4673582" y="4833522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活动宣传</a:t>
            </a:r>
          </a:p>
        </p:txBody>
      </p:sp>
      <p:sp>
        <p:nvSpPr>
          <p:cNvPr id="25" name="矩形 24"/>
          <p:cNvSpPr/>
          <p:nvPr/>
        </p:nvSpPr>
        <p:spPr>
          <a:xfrm>
            <a:off x="2942157" y="4833522"/>
            <a:ext cx="9476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企业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IPO</a:t>
            </a:r>
            <a:endParaRPr lang="zh-CN" altLang="en-US" sz="1100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586" y="4085324"/>
            <a:ext cx="710308" cy="71030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49" y="4104274"/>
            <a:ext cx="700043" cy="70004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893" y="2229082"/>
            <a:ext cx="664779" cy="66477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044" y="2237592"/>
            <a:ext cx="719920" cy="71992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904" y="4225293"/>
            <a:ext cx="608229" cy="60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5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ctrTitle"/>
          </p:nvPr>
        </p:nvSpPr>
        <p:spPr>
          <a:xfrm>
            <a:off x="3729038" y="2414569"/>
            <a:ext cx="4677499" cy="1043006"/>
          </a:xfr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叁</a:t>
            </a:r>
          </a:p>
        </p:txBody>
      </p:sp>
      <p:sp>
        <p:nvSpPr>
          <p:cNvPr id="7" name="矩形 6"/>
          <p:cNvSpPr/>
          <p:nvPr/>
        </p:nvSpPr>
        <p:spPr>
          <a:xfrm>
            <a:off x="3862818" y="3672462"/>
            <a:ext cx="5044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怎么做</a:t>
            </a:r>
            <a:r>
              <a:rPr lang="zh-CN" altLang="en-US" sz="2800" dirty="0">
                <a:solidFill>
                  <a:srgbClr val="5A5A5A"/>
                </a:solidFill>
                <a:latin typeface="Calibri Light" panose="020F0302020204030204"/>
              </a:rPr>
              <a:t>（</a:t>
            </a:r>
            <a:r>
              <a:rPr lang="zh-CN" altLang="en-US" sz="2800" dirty="0">
                <a:solidFill>
                  <a:srgbClr val="FF0000"/>
                </a:solidFill>
                <a:latin typeface="Calibri Light" panose="020F0302020204030204"/>
              </a:rPr>
              <a:t>新版准备</a:t>
            </a:r>
            <a:r>
              <a:rPr lang="zh-CN" altLang="en-US" sz="2800" dirty="0">
                <a:solidFill>
                  <a:srgbClr val="5A5A5A"/>
                </a:solidFill>
                <a:latin typeface="Calibri Light" panose="020F0302020204030204"/>
              </a:rPr>
              <a:t>）</a:t>
            </a:r>
            <a:endParaRPr lang="zh-CN" altLang="en-US" sz="1050" dirty="0">
              <a:solidFill>
                <a:srgbClr val="5A5A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147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820344" y="2620118"/>
            <a:ext cx="545213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好的</a:t>
            </a:r>
            <a:r>
              <a:rPr lang="en-US" altLang="zh-CN" sz="8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长啥样？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3029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6157861" y="2683943"/>
            <a:ext cx="1314450" cy="1314450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683890" y="2682782"/>
            <a:ext cx="1314450" cy="1314450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56245" y="3620787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颜值控</a:t>
            </a:r>
          </a:p>
        </p:txBody>
      </p:sp>
      <p:sp>
        <p:nvSpPr>
          <p:cNvPr id="16" name="矩形 15"/>
          <p:cNvSpPr/>
          <p:nvPr/>
        </p:nvSpPr>
        <p:spPr>
          <a:xfrm>
            <a:off x="6407899" y="3626294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逻辑控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279" y="2869237"/>
            <a:ext cx="709612" cy="70961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317" y="2922597"/>
            <a:ext cx="698190" cy="69819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738" y="3105380"/>
            <a:ext cx="473469" cy="47346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648" y="3189878"/>
            <a:ext cx="541020" cy="54102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2293105" y="2682782"/>
            <a:ext cx="288732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</a:t>
            </a:r>
            <a:r>
              <a:rPr lang="en-US" altLang="zh-CN" sz="8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559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>
            <a:spLocks/>
          </p:cNvSpPr>
          <p:nvPr/>
        </p:nvSpPr>
        <p:spPr>
          <a:xfrm>
            <a:off x="2307363" y="866530"/>
            <a:ext cx="2036554" cy="68581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4800" b="1" dirty="0"/>
              <a:t>PPT</a:t>
            </a:r>
            <a:r>
              <a:rPr lang="zh-CN" altLang="en-US" sz="4800" b="1" dirty="0"/>
              <a:t>逻辑</a:t>
            </a:r>
          </a:p>
        </p:txBody>
      </p:sp>
      <p:sp>
        <p:nvSpPr>
          <p:cNvPr id="5" name="标题 2"/>
          <p:cNvSpPr txBox="1">
            <a:spLocks/>
          </p:cNvSpPr>
          <p:nvPr/>
        </p:nvSpPr>
        <p:spPr>
          <a:xfrm>
            <a:off x="2307363" y="2038261"/>
            <a:ext cx="2036554" cy="68581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4800" b="1" dirty="0"/>
              <a:t>PPT</a:t>
            </a:r>
            <a:r>
              <a:rPr lang="zh-CN" altLang="en-US" sz="4800" b="1" dirty="0"/>
              <a:t>母版</a:t>
            </a:r>
          </a:p>
        </p:txBody>
      </p:sp>
      <p:sp>
        <p:nvSpPr>
          <p:cNvPr id="6" name="标题 2"/>
          <p:cNvSpPr txBox="1">
            <a:spLocks/>
          </p:cNvSpPr>
          <p:nvPr/>
        </p:nvSpPr>
        <p:spPr>
          <a:xfrm>
            <a:off x="2307363" y="3209992"/>
            <a:ext cx="2036554" cy="68581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4800" b="1" dirty="0"/>
              <a:t>PPT</a:t>
            </a:r>
            <a:r>
              <a:rPr lang="zh-CN" altLang="en-US" sz="4800" b="1" dirty="0"/>
              <a:t>字体</a:t>
            </a:r>
          </a:p>
        </p:txBody>
      </p:sp>
      <p:sp>
        <p:nvSpPr>
          <p:cNvPr id="7" name="标题 2"/>
          <p:cNvSpPr txBox="1">
            <a:spLocks/>
          </p:cNvSpPr>
          <p:nvPr/>
        </p:nvSpPr>
        <p:spPr>
          <a:xfrm>
            <a:off x="8047911" y="866530"/>
            <a:ext cx="2036554" cy="68581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4800" b="1" dirty="0"/>
              <a:t>PPT</a:t>
            </a:r>
            <a:r>
              <a:rPr lang="zh-CN" altLang="en-US" sz="4800" b="1" dirty="0"/>
              <a:t>配色</a:t>
            </a:r>
          </a:p>
        </p:txBody>
      </p:sp>
      <p:sp>
        <p:nvSpPr>
          <p:cNvPr id="8" name="标题 2"/>
          <p:cNvSpPr txBox="1">
            <a:spLocks/>
          </p:cNvSpPr>
          <p:nvPr/>
        </p:nvSpPr>
        <p:spPr>
          <a:xfrm>
            <a:off x="2307363" y="4357971"/>
            <a:ext cx="2036554" cy="68581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4800" b="1" dirty="0"/>
              <a:t>PPT</a:t>
            </a:r>
            <a:r>
              <a:rPr lang="zh-CN" altLang="en-US" sz="4800" b="1" dirty="0"/>
              <a:t>排版</a:t>
            </a:r>
          </a:p>
        </p:txBody>
      </p:sp>
      <p:sp>
        <p:nvSpPr>
          <p:cNvPr id="9" name="标题 2"/>
          <p:cNvSpPr txBox="1">
            <a:spLocks/>
          </p:cNvSpPr>
          <p:nvPr/>
        </p:nvSpPr>
        <p:spPr>
          <a:xfrm>
            <a:off x="8047911" y="2038261"/>
            <a:ext cx="2036554" cy="68581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4800" b="1" dirty="0"/>
              <a:t>PPT</a:t>
            </a:r>
            <a:r>
              <a:rPr lang="zh-CN" altLang="en-US" sz="4800" b="1" dirty="0"/>
              <a:t>动画</a:t>
            </a:r>
          </a:p>
        </p:txBody>
      </p:sp>
      <p:sp>
        <p:nvSpPr>
          <p:cNvPr id="10" name="标题 2"/>
          <p:cNvSpPr txBox="1">
            <a:spLocks/>
          </p:cNvSpPr>
          <p:nvPr/>
        </p:nvSpPr>
        <p:spPr>
          <a:xfrm>
            <a:off x="8047911" y="3209992"/>
            <a:ext cx="2036554" cy="68581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4800" b="1" dirty="0"/>
              <a:t>PPT</a:t>
            </a:r>
            <a:r>
              <a:rPr lang="zh-CN" altLang="en-US" sz="4800" b="1" dirty="0"/>
              <a:t>表格</a:t>
            </a:r>
          </a:p>
        </p:txBody>
      </p:sp>
      <p:sp>
        <p:nvSpPr>
          <p:cNvPr id="11" name="标题 2"/>
          <p:cNvSpPr txBox="1">
            <a:spLocks/>
          </p:cNvSpPr>
          <p:nvPr/>
        </p:nvSpPr>
        <p:spPr>
          <a:xfrm>
            <a:off x="8047911" y="4357971"/>
            <a:ext cx="2036554" cy="68581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4800" b="1" dirty="0"/>
              <a:t>PPT</a:t>
            </a:r>
            <a:r>
              <a:rPr lang="zh-CN" altLang="en-US" sz="4800" b="1" dirty="0"/>
              <a:t>素材</a:t>
            </a:r>
          </a:p>
        </p:txBody>
      </p:sp>
      <p:sp>
        <p:nvSpPr>
          <p:cNvPr id="2" name="椭圆 1"/>
          <p:cNvSpPr/>
          <p:nvPr/>
        </p:nvSpPr>
        <p:spPr>
          <a:xfrm>
            <a:off x="5491992" y="2851745"/>
            <a:ext cx="1407844" cy="1407844"/>
          </a:xfrm>
          <a:prstGeom prst="ellipse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09084" y="3106828"/>
            <a:ext cx="10054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3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endParaRPr lang="en-US" altLang="zh-CN" sz="3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标题 2"/>
          <p:cNvSpPr txBox="1">
            <a:spLocks/>
          </p:cNvSpPr>
          <p:nvPr/>
        </p:nvSpPr>
        <p:spPr>
          <a:xfrm>
            <a:off x="2307363" y="5505950"/>
            <a:ext cx="2036554" cy="68581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4800" b="1" dirty="0"/>
              <a:t>PPT</a:t>
            </a:r>
            <a:r>
              <a:rPr lang="zh-CN" altLang="en-US" sz="4800" b="1" dirty="0"/>
              <a:t>技巧</a:t>
            </a:r>
          </a:p>
        </p:txBody>
      </p:sp>
      <p:sp>
        <p:nvSpPr>
          <p:cNvPr id="15" name="标题 2"/>
          <p:cNvSpPr txBox="1">
            <a:spLocks/>
          </p:cNvSpPr>
          <p:nvPr/>
        </p:nvSpPr>
        <p:spPr>
          <a:xfrm>
            <a:off x="8047911" y="5500204"/>
            <a:ext cx="2036554" cy="68581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4800" b="1" dirty="0"/>
              <a:t>PPT</a:t>
            </a:r>
            <a:r>
              <a:rPr lang="zh-CN" altLang="en-US" sz="4800" b="1" dirty="0"/>
              <a:t>演练</a:t>
            </a:r>
          </a:p>
        </p:txBody>
      </p:sp>
      <p:cxnSp>
        <p:nvCxnSpPr>
          <p:cNvPr id="16" name="直接箭头连接符 15"/>
          <p:cNvCxnSpPr>
            <a:stCxn id="2" idx="2"/>
            <a:endCxn id="4" idx="3"/>
          </p:cNvCxnSpPr>
          <p:nvPr/>
        </p:nvCxnSpPr>
        <p:spPr>
          <a:xfrm flipH="1" flipV="1">
            <a:off x="4343917" y="1209439"/>
            <a:ext cx="1148075" cy="2346228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stCxn id="2" idx="2"/>
            <a:endCxn id="5" idx="3"/>
          </p:cNvCxnSpPr>
          <p:nvPr/>
        </p:nvCxnSpPr>
        <p:spPr>
          <a:xfrm flipH="1" flipV="1">
            <a:off x="4343917" y="2381170"/>
            <a:ext cx="1148075" cy="1174497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>
            <a:stCxn id="2" idx="2"/>
            <a:endCxn id="6" idx="3"/>
          </p:cNvCxnSpPr>
          <p:nvPr/>
        </p:nvCxnSpPr>
        <p:spPr>
          <a:xfrm flipH="1" flipV="1">
            <a:off x="4343917" y="3552901"/>
            <a:ext cx="1148075" cy="2766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>
            <a:stCxn id="2" idx="2"/>
            <a:endCxn id="8" idx="3"/>
          </p:cNvCxnSpPr>
          <p:nvPr/>
        </p:nvCxnSpPr>
        <p:spPr>
          <a:xfrm flipH="1">
            <a:off x="4343917" y="3555667"/>
            <a:ext cx="1148075" cy="1145213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2" idx="2"/>
            <a:endCxn id="14" idx="3"/>
          </p:cNvCxnSpPr>
          <p:nvPr/>
        </p:nvCxnSpPr>
        <p:spPr>
          <a:xfrm flipH="1">
            <a:off x="4343917" y="3555667"/>
            <a:ext cx="1148075" cy="2293192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stCxn id="2" idx="6"/>
            <a:endCxn id="7" idx="1"/>
          </p:cNvCxnSpPr>
          <p:nvPr/>
        </p:nvCxnSpPr>
        <p:spPr>
          <a:xfrm flipV="1">
            <a:off x="6899836" y="1209439"/>
            <a:ext cx="1148075" cy="2346228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2" idx="6"/>
            <a:endCxn id="9" idx="1"/>
          </p:cNvCxnSpPr>
          <p:nvPr/>
        </p:nvCxnSpPr>
        <p:spPr>
          <a:xfrm flipV="1">
            <a:off x="6899836" y="2381170"/>
            <a:ext cx="1148075" cy="1174497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>
            <a:stCxn id="2" idx="6"/>
            <a:endCxn id="10" idx="1"/>
          </p:cNvCxnSpPr>
          <p:nvPr/>
        </p:nvCxnSpPr>
        <p:spPr>
          <a:xfrm flipV="1">
            <a:off x="6899836" y="3552901"/>
            <a:ext cx="1148075" cy="2766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>
            <a:stCxn id="2" idx="6"/>
          </p:cNvCxnSpPr>
          <p:nvPr/>
        </p:nvCxnSpPr>
        <p:spPr>
          <a:xfrm>
            <a:off x="6899836" y="3555667"/>
            <a:ext cx="1148076" cy="1344507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>
            <a:stCxn id="2" idx="6"/>
            <a:endCxn id="15" idx="1"/>
          </p:cNvCxnSpPr>
          <p:nvPr/>
        </p:nvCxnSpPr>
        <p:spPr>
          <a:xfrm>
            <a:off x="6899836" y="3555667"/>
            <a:ext cx="1148075" cy="2287446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482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5599983" y="1195554"/>
            <a:ext cx="992034" cy="839272"/>
          </a:xfrm>
          <a:prstGeom prst="hexagon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01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96000" y="0"/>
            <a:ext cx="0" cy="1195554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364139" y="2764013"/>
            <a:ext cx="38234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PPT</a:t>
            </a:r>
            <a:r>
              <a:rPr lang="zh-CN" altLang="en-US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逻辑</a:t>
            </a:r>
            <a:endParaRPr lang="zh-CN" altLang="en-US" sz="44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145940" y="4098519"/>
            <a:ext cx="1950084" cy="0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511103" y="4462696"/>
            <a:ext cx="75295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内容应精炼，具有逻辑性，而逻辑性就是通俗的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顺序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层次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顺序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层次则可通过金字塔原理进行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框架提炼和分解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4191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2"/>
          <p:cNvSpPr txBox="1">
            <a:spLocks/>
          </p:cNvSpPr>
          <p:nvPr/>
        </p:nvSpPr>
        <p:spPr>
          <a:xfrm>
            <a:off x="1216312" y="2850592"/>
            <a:ext cx="1532064" cy="515929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工作回顾</a:t>
            </a:r>
          </a:p>
        </p:txBody>
      </p:sp>
      <p:sp>
        <p:nvSpPr>
          <p:cNvPr id="3" name="标题 2"/>
          <p:cNvSpPr txBox="1">
            <a:spLocks/>
          </p:cNvSpPr>
          <p:nvPr/>
        </p:nvSpPr>
        <p:spPr>
          <a:xfrm>
            <a:off x="3302443" y="1495250"/>
            <a:ext cx="1532064" cy="51592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2000" b="1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dirty="0"/>
              <a:t>工作汇报</a:t>
            </a:r>
          </a:p>
        </p:txBody>
      </p:sp>
      <p:sp>
        <p:nvSpPr>
          <p:cNvPr id="4" name="标题 2"/>
          <p:cNvSpPr txBox="1">
            <a:spLocks/>
          </p:cNvSpPr>
          <p:nvPr/>
        </p:nvSpPr>
        <p:spPr>
          <a:xfrm>
            <a:off x="3302442" y="2850591"/>
            <a:ext cx="1532063" cy="515929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b="1" dirty="0"/>
              <a:t>2</a:t>
            </a:r>
            <a:r>
              <a:rPr lang="zh-CN" altLang="en-US" b="1" dirty="0"/>
              <a:t>  工作总结</a:t>
            </a:r>
          </a:p>
        </p:txBody>
      </p:sp>
      <p:sp>
        <p:nvSpPr>
          <p:cNvPr id="5" name="标题 2"/>
          <p:cNvSpPr txBox="1">
            <a:spLocks/>
          </p:cNvSpPr>
          <p:nvPr/>
        </p:nvSpPr>
        <p:spPr>
          <a:xfrm>
            <a:off x="5388574" y="2850591"/>
            <a:ext cx="1532064" cy="515929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b="1" dirty="0"/>
              <a:t>3</a:t>
            </a:r>
            <a:r>
              <a:rPr lang="zh-CN" altLang="en-US" b="1" dirty="0"/>
              <a:t>  工作展望</a:t>
            </a:r>
          </a:p>
        </p:txBody>
      </p:sp>
      <p:sp>
        <p:nvSpPr>
          <p:cNvPr id="6" name="标题 2"/>
          <p:cNvSpPr txBox="1">
            <a:spLocks/>
          </p:cNvSpPr>
          <p:nvPr/>
        </p:nvSpPr>
        <p:spPr>
          <a:xfrm>
            <a:off x="360340" y="4205932"/>
            <a:ext cx="1532064" cy="515929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成果展示</a:t>
            </a:r>
          </a:p>
        </p:txBody>
      </p:sp>
      <p:sp>
        <p:nvSpPr>
          <p:cNvPr id="7" name="标题 2"/>
          <p:cNvSpPr txBox="1">
            <a:spLocks/>
          </p:cNvSpPr>
          <p:nvPr/>
        </p:nvSpPr>
        <p:spPr>
          <a:xfrm>
            <a:off x="2269996" y="4205932"/>
            <a:ext cx="1532064" cy="515929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b="1" dirty="0"/>
              <a:t>1.2 </a:t>
            </a:r>
            <a:r>
              <a:rPr lang="zh-CN" altLang="en-US" b="1" dirty="0"/>
              <a:t>工作不足</a:t>
            </a:r>
          </a:p>
        </p:txBody>
      </p:sp>
      <p:cxnSp>
        <p:nvCxnSpPr>
          <p:cNvPr id="10" name="肘形连接符 9"/>
          <p:cNvCxnSpPr>
            <a:stCxn id="3" idx="2"/>
            <a:endCxn id="2" idx="0"/>
          </p:cNvCxnSpPr>
          <p:nvPr/>
        </p:nvCxnSpPr>
        <p:spPr>
          <a:xfrm rot="5400000">
            <a:off x="2605704" y="1387820"/>
            <a:ext cx="839413" cy="2086131"/>
          </a:xfrm>
          <a:prstGeom prst="bentConnector3">
            <a:avLst/>
          </a:prstGeom>
          <a:ln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肘形连接符 10"/>
          <p:cNvCxnSpPr>
            <a:stCxn id="3" idx="2"/>
            <a:endCxn id="4" idx="0"/>
          </p:cNvCxnSpPr>
          <p:nvPr/>
        </p:nvCxnSpPr>
        <p:spPr>
          <a:xfrm rot="5400000">
            <a:off x="3648769" y="2430885"/>
            <a:ext cx="839412" cy="1"/>
          </a:xfrm>
          <a:prstGeom prst="bentConnector3">
            <a:avLst/>
          </a:prstGeom>
          <a:ln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>
            <a:stCxn id="3" idx="2"/>
            <a:endCxn id="5" idx="0"/>
          </p:cNvCxnSpPr>
          <p:nvPr/>
        </p:nvCxnSpPr>
        <p:spPr>
          <a:xfrm rot="16200000" flipH="1">
            <a:off x="4691834" y="1387819"/>
            <a:ext cx="839412" cy="2086131"/>
          </a:xfrm>
          <a:prstGeom prst="bentConnector3">
            <a:avLst/>
          </a:prstGeom>
          <a:ln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肘形连接符 20"/>
          <p:cNvCxnSpPr>
            <a:stCxn id="2" idx="2"/>
            <a:endCxn id="7" idx="0"/>
          </p:cNvCxnSpPr>
          <p:nvPr/>
        </p:nvCxnSpPr>
        <p:spPr>
          <a:xfrm rot="16200000" flipH="1">
            <a:off x="2089481" y="3259384"/>
            <a:ext cx="839411" cy="1053684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8259580" y="1139252"/>
            <a:ext cx="0" cy="4721902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8177134" y="1505878"/>
            <a:ext cx="164892" cy="164892"/>
          </a:xfrm>
          <a:prstGeom prst="ellipse">
            <a:avLst/>
          </a:prstGeom>
          <a:solidFill>
            <a:schemeClr val="tx1"/>
          </a:solidFill>
          <a:ln>
            <a:solidFill>
              <a:srgbClr val="E3E3E3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530152" y="1403658"/>
            <a:ext cx="1832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STEP1: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提炼主题</a:t>
            </a:r>
          </a:p>
        </p:txBody>
      </p:sp>
      <p:sp>
        <p:nvSpPr>
          <p:cNvPr id="39" name="椭圆 38"/>
          <p:cNvSpPr/>
          <p:nvPr/>
        </p:nvSpPr>
        <p:spPr>
          <a:xfrm>
            <a:off x="8177134" y="2846615"/>
            <a:ext cx="164892" cy="164892"/>
          </a:xfrm>
          <a:prstGeom prst="ellipse">
            <a:avLst/>
          </a:prstGeom>
          <a:solidFill>
            <a:schemeClr val="tx1"/>
          </a:solidFill>
          <a:ln>
            <a:solidFill>
              <a:srgbClr val="E3E3E3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530152" y="2744395"/>
            <a:ext cx="2986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STEP2: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分解主题，确定章节</a:t>
            </a:r>
          </a:p>
        </p:txBody>
      </p:sp>
      <p:sp>
        <p:nvSpPr>
          <p:cNvPr id="42" name="椭圆 41"/>
          <p:cNvSpPr/>
          <p:nvPr/>
        </p:nvSpPr>
        <p:spPr>
          <a:xfrm>
            <a:off x="8189446" y="4289859"/>
            <a:ext cx="164892" cy="164892"/>
          </a:xfrm>
          <a:prstGeom prst="ellipse">
            <a:avLst/>
          </a:prstGeom>
          <a:solidFill>
            <a:schemeClr val="tx1"/>
          </a:solidFill>
          <a:ln>
            <a:solidFill>
              <a:srgbClr val="E3E3E3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542464" y="4187639"/>
            <a:ext cx="2986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STEP3: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分解章节，确定标题</a:t>
            </a:r>
          </a:p>
        </p:txBody>
      </p:sp>
      <p:sp>
        <p:nvSpPr>
          <p:cNvPr id="44" name="矩形 43"/>
          <p:cNvSpPr/>
          <p:nvPr/>
        </p:nvSpPr>
        <p:spPr>
          <a:xfrm>
            <a:off x="0" y="64592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73651" y="645928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金字塔构建框架</a:t>
            </a:r>
            <a:endParaRPr lang="zh-CN" altLang="en-US" sz="16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50" name="肘形连接符 49"/>
          <p:cNvCxnSpPr>
            <a:stCxn id="2" idx="2"/>
            <a:endCxn id="6" idx="0"/>
          </p:cNvCxnSpPr>
          <p:nvPr/>
        </p:nvCxnSpPr>
        <p:spPr>
          <a:xfrm rot="5400000">
            <a:off x="1134653" y="3358240"/>
            <a:ext cx="839411" cy="855972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标注 50"/>
          <p:cNvSpPr>
            <a:spLocks noChangeArrowheads="1"/>
          </p:cNvSpPr>
          <p:nvPr/>
        </p:nvSpPr>
        <p:spPr bwMode="auto">
          <a:xfrm>
            <a:off x="5030238" y="913435"/>
            <a:ext cx="1372928" cy="646986"/>
          </a:xfrm>
          <a:prstGeom prst="wedgeRoundRectCallout">
            <a:avLst>
              <a:gd name="adj1" fmla="val -49207"/>
              <a:gd name="adj2" fmla="val 84808"/>
              <a:gd name="adj3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上层级是下层级的总结</a:t>
            </a:r>
          </a:p>
        </p:txBody>
      </p:sp>
      <p:sp>
        <p:nvSpPr>
          <p:cNvPr id="55" name="圆角矩形标注 50"/>
          <p:cNvSpPr>
            <a:spLocks noChangeArrowheads="1"/>
          </p:cNvSpPr>
          <p:nvPr/>
        </p:nvSpPr>
        <p:spPr bwMode="auto">
          <a:xfrm>
            <a:off x="6529267" y="1882013"/>
            <a:ext cx="1635556" cy="646986"/>
          </a:xfrm>
          <a:prstGeom prst="wedgeRoundRectCallout">
            <a:avLst>
              <a:gd name="adj1" fmla="val -49207"/>
              <a:gd name="adj2" fmla="val 84808"/>
              <a:gd name="adj3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同一层级内容并列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顺序关系</a:t>
            </a:r>
          </a:p>
        </p:txBody>
      </p:sp>
    </p:spTree>
    <p:extLst>
      <p:ext uri="{BB962C8B-B14F-4D97-AF65-F5344CB8AC3E}">
        <p14:creationId xmlns:p14="http://schemas.microsoft.com/office/powerpoint/2010/main" val="111054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/>
      <p:bldP spid="39" grpId="0" animBg="1"/>
      <p:bldP spid="40" grpId="0"/>
      <p:bldP spid="42" grpId="0" animBg="1"/>
      <p:bldP spid="43" grpId="0"/>
      <p:bldP spid="54" grpId="0" animBg="1"/>
      <p:bldP spid="5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3600893" y="1109728"/>
            <a:ext cx="2600325" cy="5594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市场份额缩小的原因</a:t>
            </a:r>
          </a:p>
        </p:txBody>
      </p:sp>
      <p:cxnSp>
        <p:nvCxnSpPr>
          <p:cNvPr id="3" name="直接连接符 2"/>
          <p:cNvCxnSpPr>
            <a:stCxn id="2" idx="2"/>
          </p:cNvCxnSpPr>
          <p:nvPr/>
        </p:nvCxnSpPr>
        <p:spPr>
          <a:xfrm flipH="1">
            <a:off x="4899470" y="1669214"/>
            <a:ext cx="1586" cy="59409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rot="10800000">
            <a:off x="1572068" y="2283945"/>
            <a:ext cx="6865937" cy="31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rot="5400000">
            <a:off x="1415699" y="2440314"/>
            <a:ext cx="314325" cy="158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rot="5400000">
            <a:off x="3704874" y="2440314"/>
            <a:ext cx="314325" cy="158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rot="5400000">
            <a:off x="5993255" y="2439520"/>
            <a:ext cx="314325" cy="31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rot="5400000">
            <a:off x="8281636" y="2440314"/>
            <a:ext cx="314325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156143" y="2618907"/>
            <a:ext cx="831850" cy="36988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产品</a:t>
            </a:r>
          </a:p>
        </p:txBody>
      </p:sp>
      <p:sp>
        <p:nvSpPr>
          <p:cNvPr id="10" name="矩形 9"/>
          <p:cNvSpPr/>
          <p:nvPr/>
        </p:nvSpPr>
        <p:spPr>
          <a:xfrm>
            <a:off x="3445318" y="2618907"/>
            <a:ext cx="831850" cy="36988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价格</a:t>
            </a:r>
          </a:p>
        </p:txBody>
      </p:sp>
      <p:sp>
        <p:nvSpPr>
          <p:cNvPr id="11" name="矩形 10"/>
          <p:cNvSpPr/>
          <p:nvPr/>
        </p:nvSpPr>
        <p:spPr>
          <a:xfrm>
            <a:off x="5732905" y="2618907"/>
            <a:ext cx="831850" cy="36988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渠道</a:t>
            </a:r>
          </a:p>
        </p:txBody>
      </p:sp>
      <p:sp>
        <p:nvSpPr>
          <p:cNvPr id="12" name="矩形 11"/>
          <p:cNvSpPr/>
          <p:nvPr/>
        </p:nvSpPr>
        <p:spPr>
          <a:xfrm>
            <a:off x="8022080" y="2618907"/>
            <a:ext cx="831850" cy="369888"/>
          </a:xfrm>
          <a:prstGeom prst="rect">
            <a:avLst/>
          </a:prstGeom>
          <a:solidFill>
            <a:srgbClr val="5A5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促销</a:t>
            </a:r>
          </a:p>
        </p:txBody>
      </p:sp>
      <p:cxnSp>
        <p:nvCxnSpPr>
          <p:cNvPr id="13" name="直接连接符 12"/>
          <p:cNvCxnSpPr/>
          <p:nvPr/>
        </p:nvCxnSpPr>
        <p:spPr>
          <a:xfrm rot="10800000">
            <a:off x="740218" y="2857032"/>
            <a:ext cx="415925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rot="5400000">
            <a:off x="-119414" y="3711901"/>
            <a:ext cx="1716088" cy="63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10800000">
            <a:off x="740218" y="3426945"/>
            <a:ext cx="260350" cy="158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矩形 18"/>
          <p:cNvSpPr>
            <a:spLocks noChangeArrowheads="1"/>
          </p:cNvSpPr>
          <p:nvPr/>
        </p:nvSpPr>
        <p:spPr bwMode="auto">
          <a:xfrm>
            <a:off x="1000568" y="3220570"/>
            <a:ext cx="1403350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定位不清晰</a:t>
            </a:r>
          </a:p>
        </p:txBody>
      </p:sp>
      <p:cxnSp>
        <p:nvCxnSpPr>
          <p:cNvPr id="17" name="直接连接符 16"/>
          <p:cNvCxnSpPr/>
          <p:nvPr/>
        </p:nvCxnSpPr>
        <p:spPr>
          <a:xfrm rot="10800000">
            <a:off x="740218" y="3998445"/>
            <a:ext cx="260350" cy="31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矩形 20"/>
          <p:cNvSpPr>
            <a:spLocks noChangeArrowheads="1"/>
          </p:cNvSpPr>
          <p:nvPr/>
        </p:nvSpPr>
        <p:spPr bwMode="auto">
          <a:xfrm>
            <a:off x="1000568" y="3792070"/>
            <a:ext cx="1403350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产品线不全</a:t>
            </a:r>
          </a:p>
        </p:txBody>
      </p:sp>
      <p:cxnSp>
        <p:nvCxnSpPr>
          <p:cNvPr id="19" name="直接连接符 18"/>
          <p:cNvCxnSpPr/>
          <p:nvPr/>
        </p:nvCxnSpPr>
        <p:spPr>
          <a:xfrm rot="10800000">
            <a:off x="740218" y="4571532"/>
            <a:ext cx="26035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矩形 22"/>
          <p:cNvSpPr>
            <a:spLocks noChangeArrowheads="1"/>
          </p:cNvSpPr>
          <p:nvPr/>
        </p:nvSpPr>
        <p:spPr bwMode="auto">
          <a:xfrm>
            <a:off x="1000568" y="4365157"/>
            <a:ext cx="140335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产品包装差</a:t>
            </a:r>
          </a:p>
        </p:txBody>
      </p:sp>
      <p:cxnSp>
        <p:nvCxnSpPr>
          <p:cNvPr id="21" name="直接连接符 20"/>
          <p:cNvCxnSpPr/>
          <p:nvPr/>
        </p:nvCxnSpPr>
        <p:spPr>
          <a:xfrm rot="10800000">
            <a:off x="3027805" y="2858620"/>
            <a:ext cx="417513" cy="31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>
            <a:off x="2171349" y="3713488"/>
            <a:ext cx="1716088" cy="31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10800000">
            <a:off x="3027805" y="3428532"/>
            <a:ext cx="260350" cy="31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矩形 26"/>
          <p:cNvSpPr>
            <a:spLocks noChangeArrowheads="1"/>
          </p:cNvSpPr>
          <p:nvPr/>
        </p:nvSpPr>
        <p:spPr bwMode="auto">
          <a:xfrm>
            <a:off x="3288155" y="3223745"/>
            <a:ext cx="1404938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缺少低价品</a:t>
            </a:r>
          </a:p>
        </p:txBody>
      </p:sp>
      <p:cxnSp>
        <p:nvCxnSpPr>
          <p:cNvPr id="25" name="直接连接符 24"/>
          <p:cNvCxnSpPr/>
          <p:nvPr/>
        </p:nvCxnSpPr>
        <p:spPr>
          <a:xfrm rot="10800000">
            <a:off x="3027805" y="4001620"/>
            <a:ext cx="260350" cy="158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矩形 28"/>
          <p:cNvSpPr>
            <a:spLocks noChangeArrowheads="1"/>
          </p:cNvSpPr>
          <p:nvPr/>
        </p:nvSpPr>
        <p:spPr bwMode="auto">
          <a:xfrm>
            <a:off x="3288155" y="3795245"/>
            <a:ext cx="1404938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回款周期长</a:t>
            </a:r>
          </a:p>
        </p:txBody>
      </p:sp>
      <p:cxnSp>
        <p:nvCxnSpPr>
          <p:cNvPr id="27" name="直接连接符 26"/>
          <p:cNvCxnSpPr/>
          <p:nvPr/>
        </p:nvCxnSpPr>
        <p:spPr>
          <a:xfrm rot="10800000">
            <a:off x="3027805" y="4573120"/>
            <a:ext cx="260350" cy="158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矩形 30"/>
          <p:cNvSpPr>
            <a:spLocks noChangeArrowheads="1"/>
          </p:cNvSpPr>
          <p:nvPr/>
        </p:nvSpPr>
        <p:spPr bwMode="auto">
          <a:xfrm>
            <a:off x="3288155" y="4366745"/>
            <a:ext cx="1404938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团购优惠少</a:t>
            </a:r>
          </a:p>
        </p:txBody>
      </p:sp>
      <p:cxnSp>
        <p:nvCxnSpPr>
          <p:cNvPr id="29" name="直接连接符 28"/>
          <p:cNvCxnSpPr/>
          <p:nvPr/>
        </p:nvCxnSpPr>
        <p:spPr>
          <a:xfrm rot="10800000">
            <a:off x="5316980" y="2857032"/>
            <a:ext cx="415925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rot="5400000">
            <a:off x="4459730" y="3714282"/>
            <a:ext cx="171608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rot="10800000">
            <a:off x="5316980" y="3426945"/>
            <a:ext cx="260350" cy="158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矩形 34"/>
          <p:cNvSpPr>
            <a:spLocks noChangeArrowheads="1"/>
          </p:cNvSpPr>
          <p:nvPr/>
        </p:nvSpPr>
        <p:spPr bwMode="auto">
          <a:xfrm>
            <a:off x="5577330" y="3220570"/>
            <a:ext cx="1403350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营销人员少</a:t>
            </a:r>
          </a:p>
        </p:txBody>
      </p:sp>
      <p:cxnSp>
        <p:nvCxnSpPr>
          <p:cNvPr id="33" name="直接连接符 32"/>
          <p:cNvCxnSpPr/>
          <p:nvPr/>
        </p:nvCxnSpPr>
        <p:spPr>
          <a:xfrm rot="10800000">
            <a:off x="5316980" y="3998445"/>
            <a:ext cx="260350" cy="31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矩形 36"/>
          <p:cNvSpPr>
            <a:spLocks noChangeArrowheads="1"/>
          </p:cNvSpPr>
          <p:nvPr/>
        </p:nvSpPr>
        <p:spPr bwMode="auto">
          <a:xfrm>
            <a:off x="5577330" y="3792070"/>
            <a:ext cx="1403350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销售网点少</a:t>
            </a:r>
          </a:p>
        </p:txBody>
      </p:sp>
      <p:cxnSp>
        <p:nvCxnSpPr>
          <p:cNvPr id="35" name="直接连接符 34"/>
          <p:cNvCxnSpPr/>
          <p:nvPr/>
        </p:nvCxnSpPr>
        <p:spPr>
          <a:xfrm rot="10800000">
            <a:off x="5316980" y="4571532"/>
            <a:ext cx="26035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矩形 38"/>
          <p:cNvSpPr>
            <a:spLocks noChangeArrowheads="1"/>
          </p:cNvSpPr>
          <p:nvPr/>
        </p:nvSpPr>
        <p:spPr bwMode="auto">
          <a:xfrm>
            <a:off x="5577330" y="4365157"/>
            <a:ext cx="140335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渠道返利少</a:t>
            </a:r>
          </a:p>
        </p:txBody>
      </p:sp>
      <p:cxnSp>
        <p:nvCxnSpPr>
          <p:cNvPr id="37" name="直接连接符 36"/>
          <p:cNvCxnSpPr/>
          <p:nvPr/>
        </p:nvCxnSpPr>
        <p:spPr>
          <a:xfrm rot="10800000">
            <a:off x="7606155" y="2857032"/>
            <a:ext cx="415925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16200000" flipH="1">
            <a:off x="6471887" y="3992888"/>
            <a:ext cx="2281238" cy="952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rot="10800000">
            <a:off x="7606155" y="3426945"/>
            <a:ext cx="258763" cy="158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矩形 42"/>
          <p:cNvSpPr>
            <a:spLocks noChangeArrowheads="1"/>
          </p:cNvSpPr>
          <p:nvPr/>
        </p:nvSpPr>
        <p:spPr bwMode="auto">
          <a:xfrm>
            <a:off x="7864918" y="3220570"/>
            <a:ext cx="1404937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广告投入少</a:t>
            </a:r>
          </a:p>
        </p:txBody>
      </p:sp>
      <p:cxnSp>
        <p:nvCxnSpPr>
          <p:cNvPr id="41" name="直接连接符 40"/>
          <p:cNvCxnSpPr/>
          <p:nvPr/>
        </p:nvCxnSpPr>
        <p:spPr>
          <a:xfrm rot="10800000">
            <a:off x="7606155" y="3998445"/>
            <a:ext cx="258763" cy="31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矩形 44"/>
          <p:cNvSpPr>
            <a:spLocks noChangeArrowheads="1"/>
          </p:cNvSpPr>
          <p:nvPr/>
        </p:nvSpPr>
        <p:spPr bwMode="auto">
          <a:xfrm>
            <a:off x="7864918" y="3792070"/>
            <a:ext cx="1404937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广告形式少</a:t>
            </a:r>
          </a:p>
        </p:txBody>
      </p:sp>
      <p:cxnSp>
        <p:nvCxnSpPr>
          <p:cNvPr id="43" name="直接连接符 42"/>
          <p:cNvCxnSpPr/>
          <p:nvPr/>
        </p:nvCxnSpPr>
        <p:spPr>
          <a:xfrm rot="10800000">
            <a:off x="7606155" y="4571532"/>
            <a:ext cx="258763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矩形 46"/>
          <p:cNvSpPr>
            <a:spLocks noChangeArrowheads="1"/>
          </p:cNvSpPr>
          <p:nvPr/>
        </p:nvSpPr>
        <p:spPr bwMode="auto">
          <a:xfrm>
            <a:off x="7864918" y="4365157"/>
            <a:ext cx="1404937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无促销策略</a:t>
            </a:r>
          </a:p>
        </p:txBody>
      </p:sp>
      <p:cxnSp>
        <p:nvCxnSpPr>
          <p:cNvPr id="45" name="直接连接符 44"/>
          <p:cNvCxnSpPr/>
          <p:nvPr/>
        </p:nvCxnSpPr>
        <p:spPr>
          <a:xfrm rot="10800000">
            <a:off x="7606155" y="5143032"/>
            <a:ext cx="258763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矩形 48"/>
          <p:cNvSpPr>
            <a:spLocks noChangeArrowheads="1"/>
          </p:cNvSpPr>
          <p:nvPr/>
        </p:nvSpPr>
        <p:spPr bwMode="auto">
          <a:xfrm>
            <a:off x="7864918" y="4936657"/>
            <a:ext cx="1404937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人员培训少</a:t>
            </a:r>
          </a:p>
        </p:txBody>
      </p:sp>
      <p:cxnSp>
        <p:nvCxnSpPr>
          <p:cNvPr id="51" name="直接连接符 50"/>
          <p:cNvCxnSpPr/>
          <p:nvPr/>
        </p:nvCxnSpPr>
        <p:spPr>
          <a:xfrm>
            <a:off x="9979051" y="1109728"/>
            <a:ext cx="0" cy="4721902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椭圆 51"/>
          <p:cNvSpPr/>
          <p:nvPr/>
        </p:nvSpPr>
        <p:spPr>
          <a:xfrm>
            <a:off x="9896605" y="1476354"/>
            <a:ext cx="164892" cy="164892"/>
          </a:xfrm>
          <a:prstGeom prst="ellipse">
            <a:avLst/>
          </a:prstGeom>
          <a:solidFill>
            <a:schemeClr val="tx1"/>
          </a:solidFill>
          <a:ln>
            <a:solidFill>
              <a:srgbClr val="E3E3E3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0249623" y="1374134"/>
            <a:ext cx="1832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STEP1: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提炼主题</a:t>
            </a:r>
          </a:p>
        </p:txBody>
      </p:sp>
      <p:sp>
        <p:nvSpPr>
          <p:cNvPr id="54" name="椭圆 53"/>
          <p:cNvSpPr/>
          <p:nvPr/>
        </p:nvSpPr>
        <p:spPr>
          <a:xfrm>
            <a:off x="9896605" y="2817091"/>
            <a:ext cx="164892" cy="164892"/>
          </a:xfrm>
          <a:prstGeom prst="ellipse">
            <a:avLst/>
          </a:prstGeom>
          <a:solidFill>
            <a:schemeClr val="tx1"/>
          </a:solidFill>
          <a:ln>
            <a:solidFill>
              <a:srgbClr val="E3E3E3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0249623" y="2714871"/>
            <a:ext cx="1832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STEP2: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确定章节</a:t>
            </a:r>
          </a:p>
        </p:txBody>
      </p:sp>
      <p:sp>
        <p:nvSpPr>
          <p:cNvPr id="56" name="椭圆 55"/>
          <p:cNvSpPr/>
          <p:nvPr/>
        </p:nvSpPr>
        <p:spPr>
          <a:xfrm>
            <a:off x="9908917" y="4260335"/>
            <a:ext cx="164892" cy="164892"/>
          </a:xfrm>
          <a:prstGeom prst="ellipse">
            <a:avLst/>
          </a:prstGeom>
          <a:solidFill>
            <a:schemeClr val="tx1"/>
          </a:solidFill>
          <a:ln>
            <a:solidFill>
              <a:srgbClr val="E3E3E3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0261935" y="4158115"/>
            <a:ext cx="1832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STEP3: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确定标题</a:t>
            </a:r>
          </a:p>
        </p:txBody>
      </p:sp>
    </p:spTree>
    <p:extLst>
      <p:ext uri="{BB962C8B-B14F-4D97-AF65-F5344CB8AC3E}">
        <p14:creationId xmlns:p14="http://schemas.microsoft.com/office/powerpoint/2010/main" val="389366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  <p:bldP spid="54" grpId="0" animBg="1"/>
      <p:bldP spid="55" grpId="0"/>
      <p:bldP spid="56" grpId="0" animBg="1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186864" y="3081127"/>
            <a:ext cx="1826142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实例讲解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5246915"/>
              </p:ext>
            </p:extLst>
          </p:nvPr>
        </p:nvGraphicFramePr>
        <p:xfrm>
          <a:off x="5306002" y="4032407"/>
          <a:ext cx="1587865" cy="1439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9" name="演示文稿" showAsIcon="1" r:id="rId4" imgW="914400" imgH="828720" progId="PowerPoint.Show.8">
                  <p:embed/>
                </p:oleObj>
              </mc:Choice>
              <mc:Fallback>
                <p:oleObj name="演示文稿" showAsIcon="1" r:id="rId4" imgW="914400" imgH="828720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06002" y="4032407"/>
                        <a:ext cx="1587865" cy="14390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/>
          <a:srcRect l="14335" r="29317"/>
          <a:stretch/>
        </p:blipFill>
        <p:spPr>
          <a:xfrm>
            <a:off x="5203734" y="1135247"/>
            <a:ext cx="1809272" cy="180927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87279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5599983" y="1195554"/>
            <a:ext cx="992034" cy="839272"/>
          </a:xfrm>
          <a:prstGeom prst="hexagon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02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96000" y="0"/>
            <a:ext cx="0" cy="1195554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364139" y="2764013"/>
            <a:ext cx="38234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PPT</a:t>
            </a:r>
            <a:r>
              <a:rPr lang="zh-CN" altLang="en-US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母版</a:t>
            </a:r>
            <a:endParaRPr lang="zh-CN" altLang="en-US" sz="44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145940" y="4098519"/>
            <a:ext cx="1950084" cy="0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914359" y="4547491"/>
            <a:ext cx="109329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幻灯片母版，是已经设置好背景、配色、字体的模板，母版上的所有内容具有继承性，有事半功倍之功效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两大样式：一段式（通篇式）和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三段式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致谢）</a:t>
            </a: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1455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003" y="2286416"/>
            <a:ext cx="3911860" cy="21869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179" y="50260"/>
            <a:ext cx="3881000" cy="216853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215" y="2286416"/>
            <a:ext cx="3906896" cy="218698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957877" y="3149077"/>
            <a:ext cx="1181686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正文页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215" y="4566462"/>
            <a:ext cx="3881000" cy="218698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7003" y="50260"/>
            <a:ext cx="3911860" cy="216853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957877" y="903695"/>
            <a:ext cx="1181686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/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封面页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957877" y="5429123"/>
            <a:ext cx="1181686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致谢页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7003" y="4566460"/>
            <a:ext cx="3911860" cy="218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52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37" y="776054"/>
            <a:ext cx="10210458" cy="52771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237" y="776055"/>
            <a:ext cx="10210457" cy="527712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673889" y="2450277"/>
            <a:ext cx="1800371" cy="338554"/>
          </a:xfrm>
          <a:prstGeom prst="rect">
            <a:avLst/>
          </a:prstGeom>
          <a:solidFill>
            <a:srgbClr val="CA442F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幻灯片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：通篇页</a:t>
            </a:r>
          </a:p>
        </p:txBody>
      </p:sp>
      <p:sp>
        <p:nvSpPr>
          <p:cNvPr id="7" name="矩形 6"/>
          <p:cNvSpPr/>
          <p:nvPr/>
        </p:nvSpPr>
        <p:spPr>
          <a:xfrm>
            <a:off x="1673889" y="3133172"/>
            <a:ext cx="1800371" cy="338554"/>
          </a:xfrm>
          <a:prstGeom prst="rect">
            <a:avLst/>
          </a:prstGeom>
          <a:solidFill>
            <a:srgbClr val="CA442F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幻灯片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：封面页</a:t>
            </a:r>
          </a:p>
        </p:txBody>
      </p:sp>
      <p:sp>
        <p:nvSpPr>
          <p:cNvPr id="8" name="矩形 7"/>
          <p:cNvSpPr/>
          <p:nvPr/>
        </p:nvSpPr>
        <p:spPr>
          <a:xfrm>
            <a:off x="1673889" y="3754920"/>
            <a:ext cx="1800371" cy="338554"/>
          </a:xfrm>
          <a:prstGeom prst="rect">
            <a:avLst/>
          </a:prstGeom>
          <a:solidFill>
            <a:srgbClr val="CA442F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幻灯片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：正文页</a:t>
            </a:r>
          </a:p>
        </p:txBody>
      </p:sp>
      <p:sp>
        <p:nvSpPr>
          <p:cNvPr id="9" name="矩形 8"/>
          <p:cNvSpPr/>
          <p:nvPr/>
        </p:nvSpPr>
        <p:spPr>
          <a:xfrm>
            <a:off x="9072956" y="5400687"/>
            <a:ext cx="1005403" cy="338554"/>
          </a:xfrm>
          <a:prstGeom prst="rect">
            <a:avLst/>
          </a:prstGeom>
          <a:solidFill>
            <a:srgbClr val="CA442F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页码设置</a:t>
            </a:r>
          </a:p>
        </p:txBody>
      </p:sp>
      <p:sp>
        <p:nvSpPr>
          <p:cNvPr id="10" name="矩形 9"/>
          <p:cNvSpPr/>
          <p:nvPr/>
        </p:nvSpPr>
        <p:spPr>
          <a:xfrm>
            <a:off x="10674678" y="1814903"/>
            <a:ext cx="1207601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幻灯片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5" name="右箭头 4"/>
          <p:cNvSpPr/>
          <p:nvPr/>
        </p:nvSpPr>
        <p:spPr>
          <a:xfrm rot="5400000">
            <a:off x="11102492" y="2272602"/>
            <a:ext cx="300679" cy="221664"/>
          </a:xfrm>
          <a:prstGeom prst="rightArrow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649030" y="2533774"/>
            <a:ext cx="1207601" cy="418191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通篇版式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49636" y="3985752"/>
            <a:ext cx="2236510" cy="338554"/>
          </a:xfrm>
          <a:prstGeom prst="rect">
            <a:avLst/>
          </a:prstGeom>
          <a:solidFill>
            <a:srgbClr val="CA442F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此处设置文字、背景等</a:t>
            </a:r>
          </a:p>
        </p:txBody>
      </p:sp>
      <p:sp>
        <p:nvSpPr>
          <p:cNvPr id="16" name="矩形 15"/>
          <p:cNvSpPr/>
          <p:nvPr/>
        </p:nvSpPr>
        <p:spPr>
          <a:xfrm>
            <a:off x="1673889" y="4398345"/>
            <a:ext cx="1800371" cy="338554"/>
          </a:xfrm>
          <a:prstGeom prst="rect">
            <a:avLst/>
          </a:prstGeom>
          <a:solidFill>
            <a:srgbClr val="CA442F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或其他：致谢页</a:t>
            </a:r>
          </a:p>
        </p:txBody>
      </p:sp>
      <p:sp>
        <p:nvSpPr>
          <p:cNvPr id="17" name="矩形 16"/>
          <p:cNvSpPr/>
          <p:nvPr/>
        </p:nvSpPr>
        <p:spPr>
          <a:xfrm>
            <a:off x="10519176" y="3897633"/>
            <a:ext cx="15530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幻灯片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2+3+4</a:t>
            </a:r>
          </a:p>
        </p:txBody>
      </p:sp>
      <p:sp>
        <p:nvSpPr>
          <p:cNvPr id="18" name="右箭头 17"/>
          <p:cNvSpPr/>
          <p:nvPr/>
        </p:nvSpPr>
        <p:spPr>
          <a:xfrm rot="5400000">
            <a:off x="11094051" y="4355332"/>
            <a:ext cx="300679" cy="221664"/>
          </a:xfrm>
          <a:prstGeom prst="rightArrow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362412" y="4645359"/>
            <a:ext cx="1744134" cy="461665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封面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致谢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0354" y="219856"/>
            <a:ext cx="4761473" cy="6503739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9806499" y="2644159"/>
            <a:ext cx="1046763" cy="338554"/>
          </a:xfrm>
          <a:prstGeom prst="rect">
            <a:avLst/>
          </a:prstGeom>
          <a:solidFill>
            <a:srgbClr val="CA442F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幻灯片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3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644327" y="2637532"/>
            <a:ext cx="1046763" cy="338554"/>
          </a:xfrm>
          <a:prstGeom prst="rect">
            <a:avLst/>
          </a:prstGeom>
          <a:solidFill>
            <a:srgbClr val="CA442F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幻灯片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2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916886" y="2637532"/>
            <a:ext cx="1046763" cy="338554"/>
          </a:xfrm>
          <a:prstGeom prst="rect">
            <a:avLst/>
          </a:prstGeom>
          <a:solidFill>
            <a:srgbClr val="CA442F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幻灯片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4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4497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5" grpId="0" animBg="1"/>
      <p:bldP spid="11" grpId="0" animBg="1"/>
      <p:bldP spid="15" grpId="0" animBg="1"/>
      <p:bldP spid="16" grpId="0" animBg="1"/>
      <p:bldP spid="17" grpId="0"/>
      <p:bldP spid="18" grpId="0" animBg="1"/>
      <p:bldP spid="19" grpId="0" animBg="1"/>
      <p:bldP spid="20" grpId="0" animBg="1"/>
      <p:bldP spid="26" grpId="0" animBg="1"/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186864" y="3081127"/>
            <a:ext cx="1826141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实例操作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1770436"/>
              </p:ext>
            </p:extLst>
          </p:nvPr>
        </p:nvGraphicFramePr>
        <p:xfrm>
          <a:off x="5414798" y="3987436"/>
          <a:ext cx="1370271" cy="1241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5" name="演示文稿" showAsIcon="1" r:id="rId3" imgW="914400" imgH="828720" progId="PowerPoint.Show.12">
                  <p:embed/>
                </p:oleObj>
              </mc:Choice>
              <mc:Fallback>
                <p:oleObj name="演示文稿" showAsIcon="1" r:id="rId3" imgW="914400" imgH="82872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14798" y="3987436"/>
                        <a:ext cx="1370271" cy="12418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/>
          <a:srcRect l="14335" r="29317"/>
          <a:stretch/>
        </p:blipFill>
        <p:spPr>
          <a:xfrm>
            <a:off x="5203733" y="1161748"/>
            <a:ext cx="1809272" cy="180927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81157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5599983" y="1195554"/>
            <a:ext cx="992034" cy="839272"/>
          </a:xfrm>
          <a:prstGeom prst="hexagon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03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96000" y="0"/>
            <a:ext cx="0" cy="1195554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364139" y="2764013"/>
            <a:ext cx="38234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PPT</a:t>
            </a:r>
            <a:r>
              <a:rPr lang="zh-CN" altLang="en-US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字体</a:t>
            </a:r>
            <a:endParaRPr lang="zh-CN" altLang="en-US" sz="44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145940" y="4098519"/>
            <a:ext cx="1950084" cy="0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869758" y="4232697"/>
            <a:ext cx="8229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在成为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达人前，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强烈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通篇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使用最保守最安全的字体</a:t>
            </a:r>
            <a:endParaRPr lang="en-US" altLang="zh-CN" sz="2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它就是万能的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endParaRPr lang="en-US" altLang="zh-CN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4777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4675" y="2503344"/>
            <a:ext cx="918358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每次插入文本框时，默认“宋体”，需重复修改，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如何一步到位</a:t>
            </a:r>
            <a:endParaRPr lang="en-US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：通过母版设置，通篇页默认一种字体</a:t>
            </a:r>
            <a:endParaRPr lang="en-US" altLang="zh-CN" sz="2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：插入新文本框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矩形框，设置字体、颜色和大小，右击，设置为默认文本框</a:t>
            </a:r>
            <a:endParaRPr lang="en-US" altLang="zh-CN" sz="2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1180" y="1156569"/>
            <a:ext cx="2139800" cy="472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272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5599983" y="1195554"/>
            <a:ext cx="992034" cy="839272"/>
          </a:xfrm>
          <a:prstGeom prst="hexagon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04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96000" y="0"/>
            <a:ext cx="0" cy="1195554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364139" y="2764013"/>
            <a:ext cx="38234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PPT</a:t>
            </a:r>
            <a:r>
              <a:rPr lang="zh-CN" altLang="en-US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排版</a:t>
            </a:r>
            <a:endParaRPr lang="zh-CN" altLang="en-US" sz="44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145940" y="4098519"/>
            <a:ext cx="1950084" cy="0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830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120875" y="2248228"/>
            <a:ext cx="1879020" cy="1922718"/>
          </a:xfrm>
          <a:prstGeom prst="ellipse">
            <a:avLst/>
          </a:prstGeom>
          <a:noFill/>
          <a:ln>
            <a:solidFill>
              <a:schemeClr val="tx1">
                <a:lumMod val="75000"/>
              </a:schemeClr>
            </a:solidFill>
            <a:prstDash val="dash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45491" y="2478067"/>
            <a:ext cx="1429789" cy="1463040"/>
          </a:xfrm>
          <a:prstGeom prst="ellipse">
            <a:avLst/>
          </a:prstGeom>
          <a:solidFill>
            <a:schemeClr val="tx1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03796" y="2824867"/>
            <a:ext cx="13131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4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页面</a:t>
            </a:r>
          </a:p>
        </p:txBody>
      </p:sp>
      <p:sp>
        <p:nvSpPr>
          <p:cNvPr id="5" name="椭圆 4"/>
          <p:cNvSpPr/>
          <p:nvPr/>
        </p:nvSpPr>
        <p:spPr>
          <a:xfrm>
            <a:off x="5757606" y="2626308"/>
            <a:ext cx="1346050" cy="1377353"/>
          </a:xfrm>
          <a:prstGeom prst="ellipse">
            <a:avLst/>
          </a:prstGeom>
          <a:noFill/>
          <a:ln>
            <a:solidFill>
              <a:schemeClr val="tx1">
                <a:lumMod val="75000"/>
              </a:schemeClr>
            </a:solidFill>
            <a:prstDash val="dash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911692" y="2802042"/>
            <a:ext cx="1002568" cy="1025884"/>
          </a:xfrm>
          <a:prstGeom prst="ellipse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40935" y="3098184"/>
            <a:ext cx="1179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28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4:3</a:t>
            </a:r>
            <a:endParaRPr lang="zh-CN" altLang="en-US" sz="28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8861367" y="802695"/>
            <a:ext cx="3330633" cy="4676416"/>
          </a:xfrm>
          <a:custGeom>
            <a:avLst/>
            <a:gdLst>
              <a:gd name="connsiteX0" fmla="*/ 1604779 w 2339070"/>
              <a:gd name="connsiteY0" fmla="*/ 0 h 3284200"/>
              <a:gd name="connsiteX1" fmla="*/ 2229431 w 2339070"/>
              <a:gd name="connsiteY1" fmla="*/ 129044 h 3284200"/>
              <a:gd name="connsiteX2" fmla="*/ 2339070 w 2339070"/>
              <a:gd name="connsiteY2" fmla="*/ 183088 h 3284200"/>
              <a:gd name="connsiteX3" fmla="*/ 2339070 w 2339070"/>
              <a:gd name="connsiteY3" fmla="*/ 3101112 h 3284200"/>
              <a:gd name="connsiteX4" fmla="*/ 2229431 w 2339070"/>
              <a:gd name="connsiteY4" fmla="*/ 3155156 h 3284200"/>
              <a:gd name="connsiteX5" fmla="*/ 1604779 w 2339070"/>
              <a:gd name="connsiteY5" fmla="*/ 3284200 h 3284200"/>
              <a:gd name="connsiteX6" fmla="*/ 0 w 2339070"/>
              <a:gd name="connsiteY6" fmla="*/ 1642100 h 3284200"/>
              <a:gd name="connsiteX7" fmla="*/ 1604779 w 2339070"/>
              <a:gd name="connsiteY7" fmla="*/ 0 h 32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39070" h="3284200">
                <a:moveTo>
                  <a:pt x="1604779" y="0"/>
                </a:moveTo>
                <a:cubicBezTo>
                  <a:pt x="1826353" y="0"/>
                  <a:pt x="2037438" y="45950"/>
                  <a:pt x="2229431" y="129044"/>
                </a:cubicBezTo>
                <a:lnTo>
                  <a:pt x="2339070" y="183088"/>
                </a:lnTo>
                <a:lnTo>
                  <a:pt x="2339070" y="3101112"/>
                </a:lnTo>
                <a:lnTo>
                  <a:pt x="2229431" y="3155156"/>
                </a:lnTo>
                <a:cubicBezTo>
                  <a:pt x="2037438" y="3238251"/>
                  <a:pt x="1826353" y="3284200"/>
                  <a:pt x="1604779" y="3284200"/>
                </a:cubicBezTo>
                <a:cubicBezTo>
                  <a:pt x="718484" y="3284200"/>
                  <a:pt x="0" y="2549007"/>
                  <a:pt x="0" y="1642100"/>
                </a:cubicBezTo>
                <a:cubicBezTo>
                  <a:pt x="0" y="735193"/>
                  <a:pt x="718484" y="0"/>
                  <a:pt x="1604779" y="0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</a:schemeClr>
            </a:solidFill>
            <a:prstDash val="dash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861367" y="2325467"/>
            <a:ext cx="1468312" cy="1502459"/>
            <a:chOff x="8861367" y="2563756"/>
            <a:chExt cx="1468312" cy="1502459"/>
          </a:xfrm>
        </p:grpSpPr>
        <p:sp>
          <p:nvSpPr>
            <p:cNvPr id="9" name="椭圆 8"/>
            <p:cNvSpPr/>
            <p:nvPr/>
          </p:nvSpPr>
          <p:spPr>
            <a:xfrm>
              <a:off x="8861367" y="2563756"/>
              <a:ext cx="1468312" cy="1502459"/>
            </a:xfrm>
            <a:prstGeom prst="ellipse">
              <a:avLst/>
            </a:prstGeom>
            <a:solidFill>
              <a:schemeClr val="tx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919803" y="3022599"/>
              <a:ext cx="135143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zh-CN" sz="3200" b="1" dirty="0">
                  <a:solidFill>
                    <a:srgbClr val="5A5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 pitchFamily="18" charset="2"/>
                </a:rPr>
                <a:t>16:9</a:t>
              </a:r>
              <a:endParaRPr lang="zh-CN" altLang="en-US" sz="3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301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122 -0.21597 L 0.07982 -0.1743 C 0.07109 -0.16597 0.06003 -0.15 0.04935 -0.13102 C 0.03685 -0.10879 0.02839 -0.09028 0.02357 -0.07477 L -6.25E-7 -1.85185E-6 " pathEditMode="relative" rAng="8100000" ptsTypes="AAA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67" y="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207639" y="1197411"/>
            <a:ext cx="910589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4404633" y="815051"/>
            <a:ext cx="2730111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排版四大原则</a:t>
            </a:r>
          </a:p>
        </p:txBody>
      </p:sp>
      <p:sp>
        <p:nvSpPr>
          <p:cNvPr id="51" name="椭圆 50"/>
          <p:cNvSpPr/>
          <p:nvPr/>
        </p:nvSpPr>
        <p:spPr>
          <a:xfrm>
            <a:off x="1526146" y="2694197"/>
            <a:ext cx="1694495" cy="1733902"/>
          </a:xfrm>
          <a:prstGeom prst="ellipse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588563" y="3237982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亲密性</a:t>
            </a:r>
          </a:p>
        </p:txBody>
      </p:sp>
      <p:sp>
        <p:nvSpPr>
          <p:cNvPr id="53" name="椭圆 52"/>
          <p:cNvSpPr/>
          <p:nvPr/>
        </p:nvSpPr>
        <p:spPr>
          <a:xfrm>
            <a:off x="4006272" y="2694197"/>
            <a:ext cx="1694495" cy="1733902"/>
          </a:xfrm>
          <a:prstGeom prst="ellipse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068689" y="3237982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对齐性</a:t>
            </a:r>
          </a:p>
        </p:txBody>
      </p:sp>
      <p:sp>
        <p:nvSpPr>
          <p:cNvPr id="55" name="椭圆 54"/>
          <p:cNvSpPr/>
          <p:nvPr/>
        </p:nvSpPr>
        <p:spPr>
          <a:xfrm>
            <a:off x="6507375" y="2694197"/>
            <a:ext cx="1694495" cy="1733902"/>
          </a:xfrm>
          <a:prstGeom prst="ellipse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569792" y="3237982"/>
            <a:ext cx="15696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对比性</a:t>
            </a:r>
          </a:p>
        </p:txBody>
      </p:sp>
      <p:sp>
        <p:nvSpPr>
          <p:cNvPr id="57" name="椭圆 56"/>
          <p:cNvSpPr/>
          <p:nvPr/>
        </p:nvSpPr>
        <p:spPr>
          <a:xfrm>
            <a:off x="9008478" y="2694197"/>
            <a:ext cx="1694495" cy="1733902"/>
          </a:xfrm>
          <a:prstGeom prst="ellipse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9070895" y="3237982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重复性</a:t>
            </a:r>
          </a:p>
        </p:txBody>
      </p:sp>
      <p:sp>
        <p:nvSpPr>
          <p:cNvPr id="59" name="矩形 58"/>
          <p:cNvSpPr/>
          <p:nvPr/>
        </p:nvSpPr>
        <p:spPr>
          <a:xfrm>
            <a:off x="1332604" y="4912449"/>
            <a:ext cx="2081578" cy="39658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相关内容亲密接触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945717" y="4912449"/>
            <a:ext cx="2161505" cy="39658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相关</a:t>
            </a:r>
            <a:r>
              <a:rPr lang="zh-CN" altLang="en-US" kern="0" dirty="0">
                <a:solidFill>
                  <a:schemeClr val="bg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元素对齐处理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485400" y="4912449"/>
            <a:ext cx="2144899" cy="39658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重点元素差异显示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9008478" y="4889677"/>
            <a:ext cx="2165800" cy="39658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 dirty="0">
                <a:solidFill>
                  <a:schemeClr val="bg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相同元素重复使用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36297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43031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84730" y="430318"/>
            <a:ext cx="3672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文字排版</a:t>
            </a:r>
            <a:r>
              <a:rPr lang="zh-CN" altLang="en-US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（文字较少）</a:t>
            </a:r>
            <a:endParaRPr lang="zh-CN" altLang="en-US" sz="12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497420" y="2264561"/>
            <a:ext cx="5724644" cy="2169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66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我是个</a:t>
            </a:r>
            <a:r>
              <a:rPr lang="zh-CN" altLang="en-US" sz="6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好人</a:t>
            </a:r>
            <a:endParaRPr lang="en-US" altLang="zh-CN" sz="6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我是个善良有爱天真无邪机智聪明的好人</a:t>
            </a:r>
            <a:endParaRPr lang="en-US" altLang="zh-CN" sz="2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04922" y="4434386"/>
            <a:ext cx="7109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文字较少时，可以尝试居中排版，用改变颜色字号等方式强调内容</a:t>
            </a:r>
            <a:endParaRPr lang="zh-CN" altLang="en-US" dirty="0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113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43031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84730" y="430318"/>
            <a:ext cx="3672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文字排版</a:t>
            </a:r>
            <a:r>
              <a:rPr lang="zh-CN" altLang="en-US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（文字较多）</a:t>
            </a:r>
            <a:endParaRPr lang="zh-CN" altLang="en-US" sz="12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pic>
        <p:nvPicPr>
          <p:cNvPr id="8" name="图片 7" descr="幻灯片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10" y="1836508"/>
            <a:ext cx="287972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63500" dir="2700000" algn="tl" rotWithShape="0">
              <a:srgbClr val="333333">
                <a:alpha val="84999"/>
              </a:srgbClr>
            </a:outerShdw>
          </a:effectLst>
        </p:spPr>
      </p:pic>
      <p:pic>
        <p:nvPicPr>
          <p:cNvPr id="9" name="图片 8" descr="幻灯片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32844" y="1836509"/>
            <a:ext cx="287972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63500" dir="2700000" algn="tl" rotWithShape="0">
              <a:srgbClr val="333333">
                <a:alpha val="84999"/>
              </a:srgbClr>
            </a:outerShdw>
          </a:effectLst>
        </p:spPr>
      </p:pic>
      <p:pic>
        <p:nvPicPr>
          <p:cNvPr id="10" name="图片 9" descr="幻灯片3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4809" y="4401908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63500" dir="2700000" algn="tl" rotWithShape="0">
              <a:srgbClr val="333333">
                <a:alpha val="84999"/>
              </a:srgbClr>
            </a:outerShdw>
          </a:effectLst>
        </p:spPr>
      </p:pic>
      <p:pic>
        <p:nvPicPr>
          <p:cNvPr id="11" name="图片 10" descr="幻灯片4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5395" y="4401908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63500" dir="2700000" algn="tl" rotWithShape="0">
              <a:srgbClr val="333333">
                <a:alpha val="84999"/>
              </a:srgb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7732735" y="3220915"/>
            <a:ext cx="44592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提炼重点：</a:t>
            </a:r>
            <a:r>
              <a:rPr lang="zh-CN" altLang="en-US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确定大小标题（标题突出）</a:t>
            </a:r>
            <a:endParaRPr lang="en-US" altLang="zh-CN" sz="16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有序排版：</a:t>
            </a:r>
            <a:r>
              <a:rPr lang="zh-CN" altLang="en-US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调整间距、文字对齐、分隔线等</a:t>
            </a:r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784810" y="1498371"/>
            <a:ext cx="1643063" cy="3381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横向无时间顺序</a:t>
            </a: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4132844" y="1498371"/>
            <a:ext cx="1643063" cy="3381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>
              <a:defRPr sz="1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横向有时间顺序</a:t>
            </a:r>
          </a:p>
        </p:txBody>
      </p:sp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821323" y="4063771"/>
            <a:ext cx="1643062" cy="3381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>
              <a:defRPr sz="1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纵向无时间顺序</a:t>
            </a:r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4215395" y="4063772"/>
            <a:ext cx="1643062" cy="3381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>
              <a:defRPr sz="1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纵向有时间顺序</a:t>
            </a:r>
          </a:p>
        </p:txBody>
      </p:sp>
    </p:spTree>
    <p:extLst>
      <p:ext uri="{BB962C8B-B14F-4D97-AF65-F5344CB8AC3E}">
        <p14:creationId xmlns:p14="http://schemas.microsoft.com/office/powerpoint/2010/main" val="249323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43031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84729" y="430318"/>
            <a:ext cx="3672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图文排版</a:t>
            </a:r>
            <a:r>
              <a:rPr lang="zh-CN" altLang="en-US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（图文均衡）</a:t>
            </a:r>
            <a:endParaRPr lang="zh-CN" altLang="en-US" sz="12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93" y="2048907"/>
            <a:ext cx="5847096" cy="3537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818" y="2048907"/>
            <a:ext cx="5664491" cy="3537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4923955" y="1417637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图文左右排版</a:t>
            </a:r>
            <a:endParaRPr lang="zh-CN" altLang="en-US" sz="12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24824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43031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84729" y="430318"/>
            <a:ext cx="3672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图文排版</a:t>
            </a:r>
            <a:r>
              <a:rPr lang="zh-CN" altLang="en-US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（图文均衡）</a:t>
            </a:r>
            <a:endParaRPr lang="zh-CN" altLang="en-US" sz="12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8" r="2500" b="14623"/>
          <a:stretch/>
        </p:blipFill>
        <p:spPr>
          <a:xfrm>
            <a:off x="1866146" y="1997031"/>
            <a:ext cx="8641921" cy="349536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923955" y="1417637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图文上下排版</a:t>
            </a:r>
            <a:endParaRPr lang="zh-CN" altLang="en-US" sz="12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00624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43031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84729" y="430318"/>
            <a:ext cx="3672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图文排版</a:t>
            </a:r>
            <a:r>
              <a:rPr lang="zh-CN" altLang="en-US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（图文均衡）</a:t>
            </a:r>
            <a:endParaRPr lang="zh-CN" altLang="en-US" sz="12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/>
          <a:srcRect l="2763" t="55487" r="50321"/>
          <a:stretch/>
        </p:blipFill>
        <p:spPr>
          <a:xfrm>
            <a:off x="1401096" y="2073949"/>
            <a:ext cx="2271248" cy="1574478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/>
          <a:srcRect l="1801" t="54913" r="56801" b="889"/>
          <a:stretch/>
        </p:blipFill>
        <p:spPr>
          <a:xfrm>
            <a:off x="8598308" y="3795911"/>
            <a:ext cx="2344995" cy="1563329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/>
          <a:srcRect l="2763" t="9622" r="50321" b="45764"/>
          <a:stretch/>
        </p:blipFill>
        <p:spPr>
          <a:xfrm>
            <a:off x="6341806" y="2070350"/>
            <a:ext cx="2123765" cy="157807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/>
          <a:srcRect l="1801" t="9161" r="56801" b="46239"/>
          <a:stretch/>
        </p:blipFill>
        <p:spPr>
          <a:xfrm>
            <a:off x="3834577" y="3795911"/>
            <a:ext cx="2344995" cy="157807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2" name="矩形 1"/>
          <p:cNvSpPr/>
          <p:nvPr/>
        </p:nvSpPr>
        <p:spPr>
          <a:xfrm>
            <a:off x="3857530" y="2070349"/>
            <a:ext cx="2322042" cy="157807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75699" y="3795911"/>
            <a:ext cx="2322042" cy="157807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41806" y="3795911"/>
            <a:ext cx="2123765" cy="157807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627805" y="2070349"/>
            <a:ext cx="2315498" cy="157807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29511" y="2420806"/>
            <a:ext cx="157808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餐厅地面：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天然石材</a:t>
            </a:r>
            <a:endParaRPr lang="en-US" altLang="zh-CN" sz="12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47680" y="4138993"/>
            <a:ext cx="157808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餐厅地面：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天然石材</a:t>
            </a:r>
            <a:endParaRPr lang="en-US" altLang="zh-CN" sz="12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14648" y="4146367"/>
            <a:ext cx="157808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餐厅地面：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天然石材</a:t>
            </a:r>
            <a:endParaRPr lang="en-US" altLang="zh-CN" sz="12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996514" y="2444633"/>
            <a:ext cx="157808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餐厅墙面：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硬包墙纸</a:t>
            </a:r>
            <a:endParaRPr lang="en-US" altLang="zh-CN" sz="12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23955" y="1417637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图文分区排版</a:t>
            </a:r>
            <a:endParaRPr lang="zh-CN" altLang="en-US" sz="12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8140792"/>
              </p:ext>
            </p:extLst>
          </p:nvPr>
        </p:nvGraphicFramePr>
        <p:xfrm>
          <a:off x="9770805" y="5724246"/>
          <a:ext cx="1602477" cy="1452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7" name="演示文稿" showAsIcon="1" r:id="rId6" imgW="914400" imgH="828720" progId="PowerPoint.Show.12">
                  <p:embed/>
                </p:oleObj>
              </mc:Choice>
              <mc:Fallback>
                <p:oleObj name="演示文稿" showAsIcon="1" r:id="rId6" imgW="914400" imgH="82872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770805" y="5724246"/>
                        <a:ext cx="1602477" cy="14522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155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43031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84730" y="430319"/>
            <a:ext cx="52597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图文排版</a:t>
            </a:r>
            <a:r>
              <a:rPr lang="zh-CN" altLang="en-US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（全图型</a:t>
            </a:r>
            <a:r>
              <a:rPr lang="en-US" altLang="zh-CN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——</a:t>
            </a:r>
            <a:r>
              <a:rPr lang="zh-CN" altLang="en-US" sz="2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色块蒙版）</a:t>
            </a:r>
            <a:endParaRPr lang="zh-CN" altLang="en-US" sz="12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3953" y="-136321"/>
            <a:ext cx="12375953" cy="7169517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-91977" y="-19074"/>
            <a:ext cx="12283977" cy="6935021"/>
          </a:xfrm>
          <a:prstGeom prst="rect">
            <a:avLst/>
          </a:prstGeom>
          <a:solidFill>
            <a:srgbClr val="5A5A5A">
              <a:alpha val="76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650761" y="1947505"/>
            <a:ext cx="5032147" cy="1191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永远的孤傲球星</a:t>
            </a:r>
            <a:endParaRPr lang="en-US" altLang="zh-CN" sz="54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382004" y="3139498"/>
            <a:ext cx="1569660" cy="1191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科比</a:t>
            </a:r>
          </a:p>
        </p:txBody>
      </p:sp>
    </p:spTree>
    <p:extLst>
      <p:ext uri="{BB962C8B-B14F-4D97-AF65-F5344CB8AC3E}">
        <p14:creationId xmlns:p14="http://schemas.microsoft.com/office/powerpoint/2010/main" val="276655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4" grpId="0"/>
      <p:bldP spid="4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025" y="381384"/>
            <a:ext cx="7750887" cy="449016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90019" y="2392882"/>
            <a:ext cx="5972783" cy="3540868"/>
          </a:xfrm>
          <a:prstGeom prst="rect">
            <a:avLst/>
          </a:prstGeom>
          <a:solidFill>
            <a:srgbClr val="5A5A5A">
              <a:alpha val="76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2692" y="527238"/>
            <a:ext cx="3137867" cy="576848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15710" y="3102840"/>
            <a:ext cx="46991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设置方式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：新建矩形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右击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设置形状格式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纯色填充黑灰色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降低透明度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无线条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覆盖图片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423580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82494" y="1581670"/>
            <a:ext cx="1415772" cy="46166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对象选择</a:t>
            </a:r>
          </a:p>
        </p:txBody>
      </p:sp>
      <p:sp>
        <p:nvSpPr>
          <p:cNvPr id="4" name="矩形 3"/>
          <p:cNvSpPr/>
          <p:nvPr/>
        </p:nvSpPr>
        <p:spPr>
          <a:xfrm>
            <a:off x="3305851" y="1660102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选择框边，而非框中文字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82494" y="2465590"/>
            <a:ext cx="1415772" cy="461665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对齐</a:t>
            </a:r>
          </a:p>
        </p:txBody>
      </p:sp>
      <p:sp>
        <p:nvSpPr>
          <p:cNvPr id="7" name="矩形 6"/>
          <p:cNvSpPr/>
          <p:nvPr/>
        </p:nvSpPr>
        <p:spPr>
          <a:xfrm>
            <a:off x="3305851" y="2544022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框选或点选多个对象，进行对齐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171" y="2576288"/>
            <a:ext cx="2047875" cy="3048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99740" y="3778462"/>
            <a:ext cx="658232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740" y="4372822"/>
            <a:ext cx="1084952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740" y="4967182"/>
            <a:ext cx="1435472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67256" y="3778462"/>
            <a:ext cx="658232" cy="461665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40536" y="4372822"/>
            <a:ext cx="1084952" cy="461665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90016" y="4967182"/>
            <a:ext cx="1435472" cy="461665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52216" y="3778462"/>
            <a:ext cx="658232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38856" y="4372822"/>
            <a:ext cx="1084952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63596" y="4967182"/>
            <a:ext cx="1435472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12436" y="4513955"/>
            <a:ext cx="290666" cy="203865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205567" y="3983334"/>
            <a:ext cx="290666" cy="203865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694590" y="3700996"/>
            <a:ext cx="290666" cy="203865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250686" y="3799051"/>
            <a:ext cx="290666" cy="203865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613653" y="4231618"/>
            <a:ext cx="290666" cy="203865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613653" y="4796293"/>
            <a:ext cx="290666" cy="203865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250686" y="5228859"/>
            <a:ext cx="290666" cy="203865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694589" y="5326914"/>
            <a:ext cx="290666" cy="203865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205567" y="5044576"/>
            <a:ext cx="290666" cy="203865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788897" y="3720578"/>
            <a:ext cx="290666" cy="2038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525497" y="3720578"/>
            <a:ext cx="290666" cy="2038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1262097" y="3720578"/>
            <a:ext cx="290666" cy="2038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788897" y="4310090"/>
            <a:ext cx="290666" cy="2038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0525497" y="4310090"/>
            <a:ext cx="290666" cy="2038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262098" y="4310090"/>
            <a:ext cx="290666" cy="2038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788897" y="4834487"/>
            <a:ext cx="290666" cy="2038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525497" y="4834487"/>
            <a:ext cx="290666" cy="2038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1262097" y="4834487"/>
            <a:ext cx="290666" cy="20386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0" y="43031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4730" y="430318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排版技巧</a:t>
            </a:r>
            <a:endParaRPr lang="zh-CN" altLang="en-US" sz="12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819548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5599983" y="1195554"/>
            <a:ext cx="992034" cy="839272"/>
          </a:xfrm>
          <a:prstGeom prst="hexagon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05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96000" y="0"/>
            <a:ext cx="0" cy="1195554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364139" y="2764013"/>
            <a:ext cx="38234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PPT</a:t>
            </a:r>
            <a:r>
              <a:rPr lang="zh-CN" altLang="en-US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动画</a:t>
            </a:r>
            <a:endParaRPr lang="zh-CN" altLang="en-US" sz="44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145940" y="4098519"/>
            <a:ext cx="1950084" cy="0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0772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620904" y="2264638"/>
            <a:ext cx="52629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动画的作用（锦上添花）</a:t>
            </a:r>
            <a:endParaRPr lang="en-US" altLang="zh-CN" sz="36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788491" y="3224957"/>
            <a:ext cx="1314450" cy="1314450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555379" y="3224957"/>
            <a:ext cx="1314450" cy="1314450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322267" y="3224957"/>
            <a:ext cx="1314450" cy="1314450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89084" y="4167305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兴奋性</a:t>
            </a:r>
          </a:p>
        </p:txBody>
      </p:sp>
      <p:sp>
        <p:nvSpPr>
          <p:cNvPr id="9" name="矩形 8"/>
          <p:cNvSpPr/>
          <p:nvPr/>
        </p:nvSpPr>
        <p:spPr>
          <a:xfrm>
            <a:off x="5816582" y="4162962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简洁性</a:t>
            </a:r>
          </a:p>
        </p:txBody>
      </p:sp>
      <p:sp>
        <p:nvSpPr>
          <p:cNvPr id="10" name="矩形 9"/>
          <p:cNvSpPr/>
          <p:nvPr/>
        </p:nvSpPr>
        <p:spPr>
          <a:xfrm>
            <a:off x="4057906" y="4162962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条理性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906" y="3414764"/>
            <a:ext cx="710308" cy="71030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47" y="3383232"/>
            <a:ext cx="581430" cy="71030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973" y="3477539"/>
            <a:ext cx="653014" cy="61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422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1951" y="30480"/>
            <a:ext cx="8244888" cy="682752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054035" y="60960"/>
            <a:ext cx="569236" cy="352926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21951" y="1442956"/>
            <a:ext cx="569236" cy="338554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54035" y="3504365"/>
            <a:ext cx="569236" cy="338554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54221" y="4932949"/>
            <a:ext cx="748939" cy="313608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30146" y="60092"/>
            <a:ext cx="1005403" cy="338554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从无到有</a:t>
            </a:r>
          </a:p>
        </p:txBody>
      </p:sp>
      <p:sp>
        <p:nvSpPr>
          <p:cNvPr id="9" name="矩形 8"/>
          <p:cNvSpPr/>
          <p:nvPr/>
        </p:nvSpPr>
        <p:spPr>
          <a:xfrm>
            <a:off x="2930145" y="1442956"/>
            <a:ext cx="1005403" cy="338554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有而加强</a:t>
            </a:r>
          </a:p>
        </p:txBody>
      </p:sp>
      <p:sp>
        <p:nvSpPr>
          <p:cNvPr id="10" name="矩形 9"/>
          <p:cNvSpPr/>
          <p:nvPr/>
        </p:nvSpPr>
        <p:spPr>
          <a:xfrm>
            <a:off x="2930144" y="3504365"/>
            <a:ext cx="1005403" cy="338554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从有到无</a:t>
            </a:r>
          </a:p>
        </p:txBody>
      </p:sp>
      <p:sp>
        <p:nvSpPr>
          <p:cNvPr id="11" name="矩形 10"/>
          <p:cNvSpPr/>
          <p:nvPr/>
        </p:nvSpPr>
        <p:spPr>
          <a:xfrm>
            <a:off x="2930144" y="4947321"/>
            <a:ext cx="1210588" cy="338554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乾坤大挪移</a:t>
            </a:r>
          </a:p>
        </p:txBody>
      </p:sp>
      <p:sp>
        <p:nvSpPr>
          <p:cNvPr id="12" name="矩形 11"/>
          <p:cNvSpPr/>
          <p:nvPr/>
        </p:nvSpPr>
        <p:spPr>
          <a:xfrm>
            <a:off x="2366504" y="566755"/>
            <a:ext cx="1620000" cy="648000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出现</a:t>
            </a:r>
          </a:p>
        </p:txBody>
      </p:sp>
      <p:sp>
        <p:nvSpPr>
          <p:cNvPr id="13" name="矩形 12"/>
          <p:cNvSpPr/>
          <p:nvPr/>
        </p:nvSpPr>
        <p:spPr>
          <a:xfrm>
            <a:off x="4317723" y="566755"/>
            <a:ext cx="1620000" cy="648000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淡出</a:t>
            </a:r>
          </a:p>
        </p:txBody>
      </p:sp>
      <p:sp>
        <p:nvSpPr>
          <p:cNvPr id="14" name="矩形 13"/>
          <p:cNvSpPr/>
          <p:nvPr/>
        </p:nvSpPr>
        <p:spPr>
          <a:xfrm>
            <a:off x="6268942" y="566755"/>
            <a:ext cx="1620000" cy="648000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78831" y="659922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浮入</a:t>
            </a:r>
          </a:p>
        </p:txBody>
      </p:sp>
      <p:sp>
        <p:nvSpPr>
          <p:cNvPr id="16" name="矩形 15"/>
          <p:cNvSpPr/>
          <p:nvPr/>
        </p:nvSpPr>
        <p:spPr>
          <a:xfrm>
            <a:off x="8298831" y="566755"/>
            <a:ext cx="1620000" cy="648000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08720" y="659922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擦除</a:t>
            </a:r>
          </a:p>
        </p:txBody>
      </p:sp>
      <p:sp>
        <p:nvSpPr>
          <p:cNvPr id="18" name="矩形 17"/>
          <p:cNvSpPr/>
          <p:nvPr/>
        </p:nvSpPr>
        <p:spPr>
          <a:xfrm>
            <a:off x="2383437" y="2281004"/>
            <a:ext cx="1620000" cy="648000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放大</a:t>
            </a:r>
          </a:p>
        </p:txBody>
      </p:sp>
      <p:sp>
        <p:nvSpPr>
          <p:cNvPr id="19" name="矩形 18"/>
          <p:cNvSpPr/>
          <p:nvPr/>
        </p:nvSpPr>
        <p:spPr>
          <a:xfrm>
            <a:off x="6285875" y="2281004"/>
            <a:ext cx="1620000" cy="648000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695764" y="2374171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补色</a:t>
            </a:r>
          </a:p>
        </p:txBody>
      </p:sp>
      <p:sp>
        <p:nvSpPr>
          <p:cNvPr id="22" name="矩形 21"/>
          <p:cNvSpPr/>
          <p:nvPr/>
        </p:nvSpPr>
        <p:spPr>
          <a:xfrm>
            <a:off x="8571764" y="2374171"/>
            <a:ext cx="1107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跷跷板</a:t>
            </a:r>
          </a:p>
        </p:txBody>
      </p:sp>
      <p:sp>
        <p:nvSpPr>
          <p:cNvPr id="23" name="矩形 22"/>
          <p:cNvSpPr/>
          <p:nvPr/>
        </p:nvSpPr>
        <p:spPr>
          <a:xfrm>
            <a:off x="4334656" y="2281004"/>
            <a:ext cx="1620000" cy="648000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744545" y="2374171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加深</a:t>
            </a:r>
          </a:p>
        </p:txBody>
      </p:sp>
      <p:sp>
        <p:nvSpPr>
          <p:cNvPr id="25" name="矩形 24"/>
          <p:cNvSpPr/>
          <p:nvPr/>
        </p:nvSpPr>
        <p:spPr>
          <a:xfrm>
            <a:off x="6268942" y="4032034"/>
            <a:ext cx="1620000" cy="648000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678832" y="4125201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浮出</a:t>
            </a:r>
          </a:p>
        </p:txBody>
      </p:sp>
      <p:sp>
        <p:nvSpPr>
          <p:cNvPr id="27" name="矩形 26"/>
          <p:cNvSpPr/>
          <p:nvPr/>
        </p:nvSpPr>
        <p:spPr>
          <a:xfrm>
            <a:off x="8298831" y="4032034"/>
            <a:ext cx="1620000" cy="648000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708720" y="4125201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缩放</a:t>
            </a:r>
          </a:p>
        </p:txBody>
      </p:sp>
      <p:sp>
        <p:nvSpPr>
          <p:cNvPr id="29" name="矩形 28"/>
          <p:cNvSpPr/>
          <p:nvPr/>
        </p:nvSpPr>
        <p:spPr>
          <a:xfrm>
            <a:off x="2366504" y="4032034"/>
            <a:ext cx="1620000" cy="648000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776393" y="4125201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消失</a:t>
            </a:r>
          </a:p>
        </p:txBody>
      </p:sp>
      <p:sp>
        <p:nvSpPr>
          <p:cNvPr id="31" name="矩形 30"/>
          <p:cNvSpPr/>
          <p:nvPr/>
        </p:nvSpPr>
        <p:spPr>
          <a:xfrm>
            <a:off x="4396393" y="4032034"/>
            <a:ext cx="1620000" cy="648000"/>
          </a:xfrm>
          <a:prstGeom prst="rect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806282" y="4125201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淡出</a:t>
            </a:r>
          </a:p>
        </p:txBody>
      </p:sp>
      <p:sp>
        <p:nvSpPr>
          <p:cNvPr id="33" name="矩形 32"/>
          <p:cNvSpPr/>
          <p:nvPr/>
        </p:nvSpPr>
        <p:spPr>
          <a:xfrm>
            <a:off x="2366504" y="5513844"/>
            <a:ext cx="1620000" cy="648000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776394" y="5607011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直线</a:t>
            </a:r>
          </a:p>
        </p:txBody>
      </p:sp>
    </p:spTree>
    <p:extLst>
      <p:ext uri="{BB962C8B-B14F-4D97-AF65-F5344CB8AC3E}">
        <p14:creationId xmlns:p14="http://schemas.microsoft.com/office/powerpoint/2010/main" val="24276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75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0.4845 0.00393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19" y="185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0.48919 0.00208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53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/>
      <p:bldP spid="18" grpId="0" animBg="1"/>
      <p:bldP spid="18" grpId="1" animBg="1"/>
      <p:bldP spid="19" grpId="0" animBg="1"/>
      <p:bldP spid="20" grpId="0"/>
      <p:bldP spid="22" grpId="0"/>
      <p:bldP spid="22" grpId="1"/>
      <p:bldP spid="23" grpId="0" animBg="1"/>
      <p:bldP spid="23" grpId="1" animBg="1"/>
      <p:bldP spid="24" grpId="0"/>
      <p:bldP spid="24" grpId="1"/>
      <p:bldP spid="25" grpId="0" animBg="1"/>
      <p:bldP spid="25" grpId="1" animBg="1"/>
      <p:bldP spid="26" grpId="0"/>
      <p:bldP spid="26" grpId="1"/>
      <p:bldP spid="27" grpId="0" animBg="1"/>
      <p:bldP spid="27" grpId="1" animBg="1"/>
      <p:bldP spid="28" grpId="0"/>
      <p:bldP spid="28" grpId="1"/>
      <p:bldP spid="29" grpId="0" animBg="1"/>
      <p:bldP spid="29" grpId="1" animBg="1"/>
      <p:bldP spid="30" grpId="0"/>
      <p:bldP spid="30" grpId="1"/>
      <p:bldP spid="31" grpId="0" animBg="1"/>
      <p:bldP spid="31" grpId="1" animBg="1"/>
      <p:bldP spid="32" grpId="0"/>
      <p:bldP spid="32" grpId="1"/>
      <p:bldP spid="33" grpId="0" animBg="1"/>
      <p:bldP spid="33" grpId="1" animBg="1"/>
      <p:bldP spid="34" grpId="0"/>
      <p:bldP spid="34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74354" y="2756430"/>
            <a:ext cx="1826141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实例操作</a:t>
            </a:r>
          </a:p>
        </p:txBody>
      </p:sp>
      <p:sp>
        <p:nvSpPr>
          <p:cNvPr id="5" name="燕尾形 4"/>
          <p:cNvSpPr/>
          <p:nvPr/>
        </p:nvSpPr>
        <p:spPr>
          <a:xfrm>
            <a:off x="5009388" y="3872550"/>
            <a:ext cx="371631" cy="524655"/>
          </a:xfrm>
          <a:prstGeom prst="chevron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30477" y="3872550"/>
            <a:ext cx="9028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吃饭</a:t>
            </a:r>
          </a:p>
        </p:txBody>
      </p:sp>
      <p:sp>
        <p:nvSpPr>
          <p:cNvPr id="7" name="燕尾形 6"/>
          <p:cNvSpPr/>
          <p:nvPr/>
        </p:nvSpPr>
        <p:spPr>
          <a:xfrm>
            <a:off x="7585276" y="3869680"/>
            <a:ext cx="371631" cy="524655"/>
          </a:xfrm>
          <a:prstGeom prst="chevron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06364" y="3869680"/>
            <a:ext cx="9028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睡觉</a:t>
            </a:r>
          </a:p>
        </p:txBody>
      </p:sp>
      <p:sp>
        <p:nvSpPr>
          <p:cNvPr id="10" name="矩形 9"/>
          <p:cNvSpPr/>
          <p:nvPr/>
        </p:nvSpPr>
        <p:spPr>
          <a:xfrm>
            <a:off x="8402717" y="3869680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打豆豆</a:t>
            </a:r>
          </a:p>
        </p:txBody>
      </p:sp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2787551"/>
              </p:ext>
            </p:extLst>
          </p:nvPr>
        </p:nvGraphicFramePr>
        <p:xfrm>
          <a:off x="5605670" y="5100545"/>
          <a:ext cx="1303506" cy="1181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3" name="演示文稿" showAsIcon="1" r:id="rId4" imgW="914400" imgH="828720" progId="PowerPoint.Show.12">
                  <p:embed/>
                </p:oleObj>
              </mc:Choice>
              <mc:Fallback>
                <p:oleObj name="演示文稿" showAsIcon="1" r:id="rId4" imgW="914400" imgH="82872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05670" y="5100545"/>
                        <a:ext cx="1303506" cy="11813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/>
          <a:srcRect l="14335" r="29317"/>
          <a:stretch/>
        </p:blipFill>
        <p:spPr>
          <a:xfrm>
            <a:off x="5491223" y="947158"/>
            <a:ext cx="1809272" cy="180927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14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6" grpId="1"/>
      <p:bldP spid="7" grpId="0" animBg="1"/>
      <p:bldP spid="8" grpId="0"/>
      <p:bldP spid="8" grpId="1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5599983" y="1195554"/>
            <a:ext cx="992034" cy="839272"/>
          </a:xfrm>
          <a:prstGeom prst="hexagon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06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96000" y="0"/>
            <a:ext cx="0" cy="1195554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364139" y="2764013"/>
            <a:ext cx="38234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PPT</a:t>
            </a:r>
            <a:r>
              <a:rPr lang="zh-CN" altLang="en-US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配色</a:t>
            </a:r>
            <a:endParaRPr lang="zh-CN" altLang="en-US" sz="44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145940" y="4098519"/>
            <a:ext cx="1950084" cy="0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5301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2491357" y="3414498"/>
            <a:ext cx="1587793" cy="1323161"/>
          </a:xfrm>
          <a:prstGeom prst="hexagon">
            <a:avLst/>
          </a:prstGeom>
          <a:noFill/>
          <a:ln>
            <a:solidFill>
              <a:srgbClr val="5A5A5A"/>
            </a:solidFill>
            <a:prstDash val="sysDot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" name="六边形 1"/>
          <p:cNvSpPr/>
          <p:nvPr/>
        </p:nvSpPr>
        <p:spPr>
          <a:xfrm>
            <a:off x="2644153" y="3551660"/>
            <a:ext cx="1296000" cy="1080000"/>
          </a:xfrm>
          <a:prstGeom prst="hexagon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色相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434984" y="1790621"/>
            <a:ext cx="34163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6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色彩元素的认知</a:t>
            </a:r>
          </a:p>
        </p:txBody>
      </p:sp>
      <p:sp>
        <p:nvSpPr>
          <p:cNvPr id="5" name="六边形 4"/>
          <p:cNvSpPr/>
          <p:nvPr/>
        </p:nvSpPr>
        <p:spPr>
          <a:xfrm>
            <a:off x="5393110" y="3414499"/>
            <a:ext cx="1587793" cy="1323161"/>
          </a:xfrm>
          <a:prstGeom prst="hexagon">
            <a:avLst/>
          </a:prstGeom>
          <a:noFill/>
          <a:ln>
            <a:solidFill>
              <a:srgbClr val="5A5A5A"/>
            </a:solidFill>
            <a:prstDash val="sysDot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5539006" y="3544767"/>
            <a:ext cx="1296000" cy="1080000"/>
          </a:xfrm>
          <a:prstGeom prst="hexagon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8259213" y="3414498"/>
            <a:ext cx="1587793" cy="1323161"/>
          </a:xfrm>
          <a:prstGeom prst="hexagon">
            <a:avLst/>
          </a:prstGeom>
          <a:noFill/>
          <a:ln>
            <a:solidFill>
              <a:srgbClr val="5A5A5A"/>
            </a:solidFill>
            <a:prstDash val="sysDot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8405109" y="3551661"/>
            <a:ext cx="1296000" cy="1080000"/>
          </a:xfrm>
          <a:prstGeom prst="hexagon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12201" y="3830051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饱和度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601703" y="383005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亮度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11" name="直接连接符 10"/>
          <p:cNvCxnSpPr>
            <a:stCxn id="4" idx="0"/>
            <a:endCxn id="5" idx="3"/>
          </p:cNvCxnSpPr>
          <p:nvPr/>
        </p:nvCxnSpPr>
        <p:spPr>
          <a:xfrm>
            <a:off x="4079150" y="4076079"/>
            <a:ext cx="1313960" cy="1"/>
          </a:xfrm>
          <a:prstGeom prst="line">
            <a:avLst/>
          </a:prstGeom>
          <a:ln>
            <a:solidFill>
              <a:srgbClr val="5A5A5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endCxn id="7" idx="3"/>
          </p:cNvCxnSpPr>
          <p:nvPr/>
        </p:nvCxnSpPr>
        <p:spPr>
          <a:xfrm>
            <a:off x="6992960" y="4076077"/>
            <a:ext cx="1266253" cy="2"/>
          </a:xfrm>
          <a:prstGeom prst="line">
            <a:avLst/>
          </a:prstGeom>
          <a:ln>
            <a:solidFill>
              <a:srgbClr val="5A5A5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6018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083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288434" y="3296262"/>
            <a:ext cx="1054512" cy="105451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红</a:t>
            </a:r>
          </a:p>
        </p:txBody>
      </p:sp>
      <p:sp>
        <p:nvSpPr>
          <p:cNvPr id="15" name="矩形 14"/>
          <p:cNvSpPr/>
          <p:nvPr/>
        </p:nvSpPr>
        <p:spPr>
          <a:xfrm>
            <a:off x="320438" y="626950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色相</a:t>
            </a:r>
            <a:endParaRPr lang="zh-CN" altLang="en-US" sz="16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30670" y="1211725"/>
            <a:ext cx="21595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简言之，即为颜色之相貌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9933658" y="4769252"/>
            <a:ext cx="896297" cy="0"/>
          </a:xfrm>
          <a:prstGeom prst="line">
            <a:avLst/>
          </a:prstGeom>
          <a:ln w="28575">
            <a:solidFill>
              <a:srgbClr val="5A5A5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4817926" y="3296262"/>
            <a:ext cx="1054512" cy="1054512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黄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6347418" y="3296262"/>
            <a:ext cx="1054512" cy="1054512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蓝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7876910" y="3296262"/>
            <a:ext cx="1054512" cy="105451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绿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9406402" y="3296262"/>
            <a:ext cx="1054512" cy="10545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黑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2801916" y="2978247"/>
            <a:ext cx="1013774" cy="0"/>
          </a:xfrm>
          <a:prstGeom prst="line">
            <a:avLst/>
          </a:prstGeom>
          <a:ln w="28575">
            <a:solidFill>
              <a:srgbClr val="5A5A5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801916" y="2978247"/>
            <a:ext cx="0" cy="845271"/>
          </a:xfrm>
          <a:prstGeom prst="line">
            <a:avLst/>
          </a:prstGeom>
          <a:ln w="28575">
            <a:solidFill>
              <a:srgbClr val="5A5A5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0829955" y="3923981"/>
            <a:ext cx="0" cy="845271"/>
          </a:xfrm>
          <a:prstGeom prst="line">
            <a:avLst/>
          </a:prstGeom>
          <a:ln w="28575">
            <a:solidFill>
              <a:srgbClr val="5A5A5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2634786" y="2296020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以下就是不同的色相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12" y="2557630"/>
            <a:ext cx="1593449" cy="180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35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083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0438" y="656865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饱和度</a:t>
            </a:r>
            <a:endParaRPr lang="zh-CN" altLang="en-US" sz="16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0438" y="1211725"/>
            <a:ext cx="34163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色彩纯度，纯度越高越鲜明，越低越暗淡</a:t>
            </a:r>
          </a:p>
        </p:txBody>
      </p:sp>
      <p:sp>
        <p:nvSpPr>
          <p:cNvPr id="25" name="KSO_Shape"/>
          <p:cNvSpPr/>
          <p:nvPr/>
        </p:nvSpPr>
        <p:spPr>
          <a:xfrm>
            <a:off x="3879301" y="2953363"/>
            <a:ext cx="1080407" cy="1299087"/>
          </a:xfrm>
          <a:custGeom>
            <a:avLst/>
            <a:gdLst>
              <a:gd name="connsiteX0" fmla="*/ 331068 w 1208088"/>
              <a:gd name="connsiteY0" fmla="*/ 665573 h 1452563"/>
              <a:gd name="connsiteX1" fmla="*/ 508820 w 1208088"/>
              <a:gd name="connsiteY1" fmla="*/ 932822 h 1452563"/>
              <a:gd name="connsiteX2" fmla="*/ 369158 w 1208088"/>
              <a:gd name="connsiteY2" fmla="*/ 932822 h 1452563"/>
              <a:gd name="connsiteX3" fmla="*/ 369158 w 1208088"/>
              <a:gd name="connsiteY3" fmla="*/ 983727 h 1452563"/>
              <a:gd name="connsiteX4" fmla="*/ 534213 w 1208088"/>
              <a:gd name="connsiteY4" fmla="*/ 983727 h 1452563"/>
              <a:gd name="connsiteX5" fmla="*/ 534213 w 1208088"/>
              <a:gd name="connsiteY5" fmla="*/ 1034632 h 1452563"/>
              <a:gd name="connsiteX6" fmla="*/ 369158 w 1208088"/>
              <a:gd name="connsiteY6" fmla="*/ 1034632 h 1452563"/>
              <a:gd name="connsiteX7" fmla="*/ 369158 w 1208088"/>
              <a:gd name="connsiteY7" fmla="*/ 1085536 h 1452563"/>
              <a:gd name="connsiteX8" fmla="*/ 534213 w 1208088"/>
              <a:gd name="connsiteY8" fmla="*/ 1085536 h 1452563"/>
              <a:gd name="connsiteX9" fmla="*/ 534213 w 1208088"/>
              <a:gd name="connsiteY9" fmla="*/ 1238250 h 1452563"/>
              <a:gd name="connsiteX10" fmla="*/ 673875 w 1208088"/>
              <a:gd name="connsiteY10" fmla="*/ 1238250 h 1452563"/>
              <a:gd name="connsiteX11" fmla="*/ 673875 w 1208088"/>
              <a:gd name="connsiteY11" fmla="*/ 1085536 h 1452563"/>
              <a:gd name="connsiteX12" fmla="*/ 864324 w 1208088"/>
              <a:gd name="connsiteY12" fmla="*/ 1085536 h 1452563"/>
              <a:gd name="connsiteX13" fmla="*/ 864324 w 1208088"/>
              <a:gd name="connsiteY13" fmla="*/ 1034632 h 1452563"/>
              <a:gd name="connsiteX14" fmla="*/ 673875 w 1208088"/>
              <a:gd name="connsiteY14" fmla="*/ 1034632 h 1452563"/>
              <a:gd name="connsiteX15" fmla="*/ 673875 w 1208088"/>
              <a:gd name="connsiteY15" fmla="*/ 983727 h 1452563"/>
              <a:gd name="connsiteX16" fmla="*/ 864324 w 1208088"/>
              <a:gd name="connsiteY16" fmla="*/ 983727 h 1452563"/>
              <a:gd name="connsiteX17" fmla="*/ 864324 w 1208088"/>
              <a:gd name="connsiteY17" fmla="*/ 932822 h 1452563"/>
              <a:gd name="connsiteX18" fmla="*/ 699268 w 1208088"/>
              <a:gd name="connsiteY18" fmla="*/ 932822 h 1452563"/>
              <a:gd name="connsiteX19" fmla="*/ 877020 w 1208088"/>
              <a:gd name="connsiteY19" fmla="*/ 665573 h 1452563"/>
              <a:gd name="connsiteX20" fmla="*/ 737358 w 1208088"/>
              <a:gd name="connsiteY20" fmla="*/ 665573 h 1452563"/>
              <a:gd name="connsiteX21" fmla="*/ 597696 w 1208088"/>
              <a:gd name="connsiteY21" fmla="*/ 881918 h 1452563"/>
              <a:gd name="connsiteX22" fmla="*/ 458034 w 1208088"/>
              <a:gd name="connsiteY22" fmla="*/ 665573 h 1452563"/>
              <a:gd name="connsiteX23" fmla="*/ 331068 w 1208088"/>
              <a:gd name="connsiteY23" fmla="*/ 665573 h 1452563"/>
              <a:gd name="connsiteX24" fmla="*/ 719206 w 1208088"/>
              <a:gd name="connsiteY24" fmla="*/ 0 h 1452563"/>
              <a:gd name="connsiteX25" fmla="*/ 727454 w 1208088"/>
              <a:gd name="connsiteY25" fmla="*/ 317 h 1452563"/>
              <a:gd name="connsiteX26" fmla="*/ 736654 w 1208088"/>
              <a:gd name="connsiteY26" fmla="*/ 952 h 1452563"/>
              <a:gd name="connsiteX27" fmla="*/ 746172 w 1208088"/>
              <a:gd name="connsiteY27" fmla="*/ 2538 h 1452563"/>
              <a:gd name="connsiteX28" fmla="*/ 756641 w 1208088"/>
              <a:gd name="connsiteY28" fmla="*/ 4125 h 1452563"/>
              <a:gd name="connsiteX29" fmla="*/ 767428 w 1208088"/>
              <a:gd name="connsiteY29" fmla="*/ 6028 h 1452563"/>
              <a:gd name="connsiteX30" fmla="*/ 778849 w 1208088"/>
              <a:gd name="connsiteY30" fmla="*/ 8567 h 1452563"/>
              <a:gd name="connsiteX31" fmla="*/ 791222 w 1208088"/>
              <a:gd name="connsiteY31" fmla="*/ 11422 h 1452563"/>
              <a:gd name="connsiteX32" fmla="*/ 804546 w 1208088"/>
              <a:gd name="connsiteY32" fmla="*/ 14913 h 1452563"/>
              <a:gd name="connsiteX33" fmla="*/ 818822 w 1208088"/>
              <a:gd name="connsiteY33" fmla="*/ 18720 h 1452563"/>
              <a:gd name="connsiteX34" fmla="*/ 833416 w 1208088"/>
              <a:gd name="connsiteY34" fmla="*/ 23480 h 1452563"/>
              <a:gd name="connsiteX35" fmla="*/ 829609 w 1208088"/>
              <a:gd name="connsiteY35" fmla="*/ 36171 h 1452563"/>
              <a:gd name="connsiteX36" fmla="*/ 825802 w 1208088"/>
              <a:gd name="connsiteY36" fmla="*/ 48228 h 1452563"/>
              <a:gd name="connsiteX37" fmla="*/ 818188 w 1208088"/>
              <a:gd name="connsiteY37" fmla="*/ 70439 h 1452563"/>
              <a:gd name="connsiteX38" fmla="*/ 810256 w 1208088"/>
              <a:gd name="connsiteY38" fmla="*/ 91063 h 1452563"/>
              <a:gd name="connsiteX39" fmla="*/ 802960 w 1208088"/>
              <a:gd name="connsiteY39" fmla="*/ 108831 h 1452563"/>
              <a:gd name="connsiteX40" fmla="*/ 795663 w 1208088"/>
              <a:gd name="connsiteY40" fmla="*/ 125013 h 1452563"/>
              <a:gd name="connsiteX41" fmla="*/ 788684 w 1208088"/>
              <a:gd name="connsiteY41" fmla="*/ 138974 h 1452563"/>
              <a:gd name="connsiteX42" fmla="*/ 782021 w 1208088"/>
              <a:gd name="connsiteY42" fmla="*/ 151983 h 1452563"/>
              <a:gd name="connsiteX43" fmla="*/ 775994 w 1208088"/>
              <a:gd name="connsiteY43" fmla="*/ 163405 h 1452563"/>
              <a:gd name="connsiteX44" fmla="*/ 764572 w 1208088"/>
              <a:gd name="connsiteY44" fmla="*/ 183077 h 1452563"/>
              <a:gd name="connsiteX45" fmla="*/ 760131 w 1208088"/>
              <a:gd name="connsiteY45" fmla="*/ 191644 h 1452563"/>
              <a:gd name="connsiteX46" fmla="*/ 756007 w 1208088"/>
              <a:gd name="connsiteY46" fmla="*/ 200211 h 1452563"/>
              <a:gd name="connsiteX47" fmla="*/ 752517 w 1208088"/>
              <a:gd name="connsiteY47" fmla="*/ 207826 h 1452563"/>
              <a:gd name="connsiteX48" fmla="*/ 749662 w 1208088"/>
              <a:gd name="connsiteY48" fmla="*/ 215759 h 1452563"/>
              <a:gd name="connsiteX49" fmla="*/ 748393 w 1208088"/>
              <a:gd name="connsiteY49" fmla="*/ 219566 h 1452563"/>
              <a:gd name="connsiteX50" fmla="*/ 747441 w 1208088"/>
              <a:gd name="connsiteY50" fmla="*/ 223374 h 1452563"/>
              <a:gd name="connsiteX51" fmla="*/ 746806 w 1208088"/>
              <a:gd name="connsiteY51" fmla="*/ 227181 h 1452563"/>
              <a:gd name="connsiteX52" fmla="*/ 746489 w 1208088"/>
              <a:gd name="connsiteY52" fmla="*/ 231623 h 1452563"/>
              <a:gd name="connsiteX53" fmla="*/ 748076 w 1208088"/>
              <a:gd name="connsiteY53" fmla="*/ 231623 h 1452563"/>
              <a:gd name="connsiteX54" fmla="*/ 750931 w 1208088"/>
              <a:gd name="connsiteY54" fmla="*/ 231623 h 1452563"/>
              <a:gd name="connsiteX55" fmla="*/ 753786 w 1208088"/>
              <a:gd name="connsiteY55" fmla="*/ 231940 h 1452563"/>
              <a:gd name="connsiteX56" fmla="*/ 756324 w 1208088"/>
              <a:gd name="connsiteY56" fmla="*/ 232258 h 1452563"/>
              <a:gd name="connsiteX57" fmla="*/ 758862 w 1208088"/>
              <a:gd name="connsiteY57" fmla="*/ 233210 h 1452563"/>
              <a:gd name="connsiteX58" fmla="*/ 761400 w 1208088"/>
              <a:gd name="connsiteY58" fmla="*/ 233844 h 1452563"/>
              <a:gd name="connsiteX59" fmla="*/ 763621 w 1208088"/>
              <a:gd name="connsiteY59" fmla="*/ 234796 h 1452563"/>
              <a:gd name="connsiteX60" fmla="*/ 765842 w 1208088"/>
              <a:gd name="connsiteY60" fmla="*/ 236065 h 1452563"/>
              <a:gd name="connsiteX61" fmla="*/ 768062 w 1208088"/>
              <a:gd name="connsiteY61" fmla="*/ 237334 h 1452563"/>
              <a:gd name="connsiteX62" fmla="*/ 769966 w 1208088"/>
              <a:gd name="connsiteY62" fmla="*/ 238921 h 1452563"/>
              <a:gd name="connsiteX63" fmla="*/ 771552 w 1208088"/>
              <a:gd name="connsiteY63" fmla="*/ 240190 h 1452563"/>
              <a:gd name="connsiteX64" fmla="*/ 772821 w 1208088"/>
              <a:gd name="connsiteY64" fmla="*/ 242094 h 1452563"/>
              <a:gd name="connsiteX65" fmla="*/ 774090 w 1208088"/>
              <a:gd name="connsiteY65" fmla="*/ 243680 h 1452563"/>
              <a:gd name="connsiteX66" fmla="*/ 775042 w 1208088"/>
              <a:gd name="connsiteY66" fmla="*/ 245901 h 1452563"/>
              <a:gd name="connsiteX67" fmla="*/ 775676 w 1208088"/>
              <a:gd name="connsiteY67" fmla="*/ 247805 h 1452563"/>
              <a:gd name="connsiteX68" fmla="*/ 775994 w 1208088"/>
              <a:gd name="connsiteY68" fmla="*/ 249709 h 1452563"/>
              <a:gd name="connsiteX69" fmla="*/ 776311 w 1208088"/>
              <a:gd name="connsiteY69" fmla="*/ 251930 h 1452563"/>
              <a:gd name="connsiteX70" fmla="*/ 776311 w 1208088"/>
              <a:gd name="connsiteY70" fmla="*/ 253834 h 1452563"/>
              <a:gd name="connsiteX71" fmla="*/ 775676 w 1208088"/>
              <a:gd name="connsiteY71" fmla="*/ 255420 h 1452563"/>
              <a:gd name="connsiteX72" fmla="*/ 775359 w 1208088"/>
              <a:gd name="connsiteY72" fmla="*/ 257324 h 1452563"/>
              <a:gd name="connsiteX73" fmla="*/ 774407 w 1208088"/>
              <a:gd name="connsiteY73" fmla="*/ 258910 h 1452563"/>
              <a:gd name="connsiteX74" fmla="*/ 773456 w 1208088"/>
              <a:gd name="connsiteY74" fmla="*/ 260497 h 1452563"/>
              <a:gd name="connsiteX75" fmla="*/ 772186 w 1208088"/>
              <a:gd name="connsiteY75" fmla="*/ 262083 h 1452563"/>
              <a:gd name="connsiteX76" fmla="*/ 769331 w 1208088"/>
              <a:gd name="connsiteY76" fmla="*/ 265256 h 1452563"/>
              <a:gd name="connsiteX77" fmla="*/ 765524 w 1208088"/>
              <a:gd name="connsiteY77" fmla="*/ 267794 h 1452563"/>
              <a:gd name="connsiteX78" fmla="*/ 761717 w 1208088"/>
              <a:gd name="connsiteY78" fmla="*/ 269698 h 1452563"/>
              <a:gd name="connsiteX79" fmla="*/ 756958 w 1208088"/>
              <a:gd name="connsiteY79" fmla="*/ 270967 h 1452563"/>
              <a:gd name="connsiteX80" fmla="*/ 752200 w 1208088"/>
              <a:gd name="connsiteY80" fmla="*/ 271919 h 1452563"/>
              <a:gd name="connsiteX81" fmla="*/ 756324 w 1208088"/>
              <a:gd name="connsiteY81" fmla="*/ 284611 h 1452563"/>
              <a:gd name="connsiteX82" fmla="*/ 757910 w 1208088"/>
              <a:gd name="connsiteY82" fmla="*/ 289053 h 1452563"/>
              <a:gd name="connsiteX83" fmla="*/ 760448 w 1208088"/>
              <a:gd name="connsiteY83" fmla="*/ 293812 h 1452563"/>
              <a:gd name="connsiteX84" fmla="*/ 763621 w 1208088"/>
              <a:gd name="connsiteY84" fmla="*/ 299206 h 1452563"/>
              <a:gd name="connsiteX85" fmla="*/ 768062 w 1208088"/>
              <a:gd name="connsiteY85" fmla="*/ 304283 h 1452563"/>
              <a:gd name="connsiteX86" fmla="*/ 772504 w 1208088"/>
              <a:gd name="connsiteY86" fmla="*/ 309677 h 1452563"/>
              <a:gd name="connsiteX87" fmla="*/ 777580 w 1208088"/>
              <a:gd name="connsiteY87" fmla="*/ 315706 h 1452563"/>
              <a:gd name="connsiteX88" fmla="*/ 783608 w 1208088"/>
              <a:gd name="connsiteY88" fmla="*/ 321417 h 1452563"/>
              <a:gd name="connsiteX89" fmla="*/ 789952 w 1208088"/>
              <a:gd name="connsiteY89" fmla="*/ 327445 h 1452563"/>
              <a:gd name="connsiteX90" fmla="*/ 796615 w 1208088"/>
              <a:gd name="connsiteY90" fmla="*/ 333791 h 1452563"/>
              <a:gd name="connsiteX91" fmla="*/ 803912 w 1208088"/>
              <a:gd name="connsiteY91" fmla="*/ 339820 h 1452563"/>
              <a:gd name="connsiteX92" fmla="*/ 819774 w 1208088"/>
              <a:gd name="connsiteY92" fmla="*/ 353146 h 1452563"/>
              <a:gd name="connsiteX93" fmla="*/ 836588 w 1208088"/>
              <a:gd name="connsiteY93" fmla="*/ 366155 h 1452563"/>
              <a:gd name="connsiteX94" fmla="*/ 854672 w 1208088"/>
              <a:gd name="connsiteY94" fmla="*/ 379798 h 1452563"/>
              <a:gd name="connsiteX95" fmla="*/ 891472 w 1208088"/>
              <a:gd name="connsiteY95" fmla="*/ 407720 h 1452563"/>
              <a:gd name="connsiteX96" fmla="*/ 928274 w 1208088"/>
              <a:gd name="connsiteY96" fmla="*/ 435008 h 1452563"/>
              <a:gd name="connsiteX97" fmla="*/ 945405 w 1208088"/>
              <a:gd name="connsiteY97" fmla="*/ 448334 h 1452563"/>
              <a:gd name="connsiteX98" fmla="*/ 961902 w 1208088"/>
              <a:gd name="connsiteY98" fmla="*/ 461343 h 1452563"/>
              <a:gd name="connsiteX99" fmla="*/ 976496 w 1208088"/>
              <a:gd name="connsiteY99" fmla="*/ 474034 h 1452563"/>
              <a:gd name="connsiteX100" fmla="*/ 983158 w 1208088"/>
              <a:gd name="connsiteY100" fmla="*/ 479746 h 1452563"/>
              <a:gd name="connsiteX101" fmla="*/ 989186 w 1208088"/>
              <a:gd name="connsiteY101" fmla="*/ 485457 h 1452563"/>
              <a:gd name="connsiteX102" fmla="*/ 996482 w 1208088"/>
              <a:gd name="connsiteY102" fmla="*/ 493072 h 1452563"/>
              <a:gd name="connsiteX103" fmla="*/ 1003779 w 1208088"/>
              <a:gd name="connsiteY103" fmla="*/ 501004 h 1452563"/>
              <a:gd name="connsiteX104" fmla="*/ 1011393 w 1208088"/>
              <a:gd name="connsiteY104" fmla="*/ 510206 h 1452563"/>
              <a:gd name="connsiteX105" fmla="*/ 1019007 w 1208088"/>
              <a:gd name="connsiteY105" fmla="*/ 519725 h 1452563"/>
              <a:gd name="connsiteX106" fmla="*/ 1026938 w 1208088"/>
              <a:gd name="connsiteY106" fmla="*/ 530830 h 1452563"/>
              <a:gd name="connsiteX107" fmla="*/ 1034552 w 1208088"/>
              <a:gd name="connsiteY107" fmla="*/ 542252 h 1452563"/>
              <a:gd name="connsiteX108" fmla="*/ 1042801 w 1208088"/>
              <a:gd name="connsiteY108" fmla="*/ 554309 h 1452563"/>
              <a:gd name="connsiteX109" fmla="*/ 1050732 w 1208088"/>
              <a:gd name="connsiteY109" fmla="*/ 567318 h 1452563"/>
              <a:gd name="connsiteX110" fmla="*/ 1058663 w 1208088"/>
              <a:gd name="connsiteY110" fmla="*/ 581279 h 1452563"/>
              <a:gd name="connsiteX111" fmla="*/ 1066912 w 1208088"/>
              <a:gd name="connsiteY111" fmla="*/ 595557 h 1452563"/>
              <a:gd name="connsiteX112" fmla="*/ 1074843 w 1208088"/>
              <a:gd name="connsiteY112" fmla="*/ 610153 h 1452563"/>
              <a:gd name="connsiteX113" fmla="*/ 1083092 w 1208088"/>
              <a:gd name="connsiteY113" fmla="*/ 626017 h 1452563"/>
              <a:gd name="connsiteX114" fmla="*/ 1091023 w 1208088"/>
              <a:gd name="connsiteY114" fmla="*/ 641882 h 1452563"/>
              <a:gd name="connsiteX115" fmla="*/ 1098954 w 1208088"/>
              <a:gd name="connsiteY115" fmla="*/ 658698 h 1452563"/>
              <a:gd name="connsiteX116" fmla="*/ 1106568 w 1208088"/>
              <a:gd name="connsiteY116" fmla="*/ 675832 h 1452563"/>
              <a:gd name="connsiteX117" fmla="*/ 1114499 w 1208088"/>
              <a:gd name="connsiteY117" fmla="*/ 693283 h 1452563"/>
              <a:gd name="connsiteX118" fmla="*/ 1122113 w 1208088"/>
              <a:gd name="connsiteY118" fmla="*/ 711369 h 1452563"/>
              <a:gd name="connsiteX119" fmla="*/ 1129727 w 1208088"/>
              <a:gd name="connsiteY119" fmla="*/ 729772 h 1452563"/>
              <a:gd name="connsiteX120" fmla="*/ 1136707 w 1208088"/>
              <a:gd name="connsiteY120" fmla="*/ 748492 h 1452563"/>
              <a:gd name="connsiteX121" fmla="*/ 1143686 w 1208088"/>
              <a:gd name="connsiteY121" fmla="*/ 768164 h 1452563"/>
              <a:gd name="connsiteX122" fmla="*/ 1150348 w 1208088"/>
              <a:gd name="connsiteY122" fmla="*/ 787519 h 1452563"/>
              <a:gd name="connsiteX123" fmla="*/ 1157011 w 1208088"/>
              <a:gd name="connsiteY123" fmla="*/ 807191 h 1452563"/>
              <a:gd name="connsiteX124" fmla="*/ 1163038 w 1208088"/>
              <a:gd name="connsiteY124" fmla="*/ 826863 h 1452563"/>
              <a:gd name="connsiteX125" fmla="*/ 1169066 w 1208088"/>
              <a:gd name="connsiteY125" fmla="*/ 847170 h 1452563"/>
              <a:gd name="connsiteX126" fmla="*/ 1174460 w 1208088"/>
              <a:gd name="connsiteY126" fmla="*/ 867477 h 1452563"/>
              <a:gd name="connsiteX127" fmla="*/ 1179853 w 1208088"/>
              <a:gd name="connsiteY127" fmla="*/ 887783 h 1452563"/>
              <a:gd name="connsiteX128" fmla="*/ 1184929 w 1208088"/>
              <a:gd name="connsiteY128" fmla="*/ 908407 h 1452563"/>
              <a:gd name="connsiteX129" fmla="*/ 1189370 w 1208088"/>
              <a:gd name="connsiteY129" fmla="*/ 929031 h 1452563"/>
              <a:gd name="connsiteX130" fmla="*/ 1193177 w 1208088"/>
              <a:gd name="connsiteY130" fmla="*/ 949655 h 1452563"/>
              <a:gd name="connsiteX131" fmla="*/ 1196667 w 1208088"/>
              <a:gd name="connsiteY131" fmla="*/ 970279 h 1452563"/>
              <a:gd name="connsiteX132" fmla="*/ 1200157 w 1208088"/>
              <a:gd name="connsiteY132" fmla="*/ 990903 h 1452563"/>
              <a:gd name="connsiteX133" fmla="*/ 1202695 w 1208088"/>
              <a:gd name="connsiteY133" fmla="*/ 1011845 h 1452563"/>
              <a:gd name="connsiteX134" fmla="*/ 1204916 w 1208088"/>
              <a:gd name="connsiteY134" fmla="*/ 1032151 h 1452563"/>
              <a:gd name="connsiteX135" fmla="*/ 1206502 w 1208088"/>
              <a:gd name="connsiteY135" fmla="*/ 1052458 h 1452563"/>
              <a:gd name="connsiteX136" fmla="*/ 1207454 w 1208088"/>
              <a:gd name="connsiteY136" fmla="*/ 1072447 h 1452563"/>
              <a:gd name="connsiteX137" fmla="*/ 1208088 w 1208088"/>
              <a:gd name="connsiteY137" fmla="*/ 1092437 h 1452563"/>
              <a:gd name="connsiteX138" fmla="*/ 1207771 w 1208088"/>
              <a:gd name="connsiteY138" fmla="*/ 1112426 h 1452563"/>
              <a:gd name="connsiteX139" fmla="*/ 1207136 w 1208088"/>
              <a:gd name="connsiteY139" fmla="*/ 1131781 h 1452563"/>
              <a:gd name="connsiteX140" fmla="*/ 1205867 w 1208088"/>
              <a:gd name="connsiteY140" fmla="*/ 1151453 h 1452563"/>
              <a:gd name="connsiteX141" fmla="*/ 1203646 w 1208088"/>
              <a:gd name="connsiteY141" fmla="*/ 1170173 h 1452563"/>
              <a:gd name="connsiteX142" fmla="*/ 1201108 w 1208088"/>
              <a:gd name="connsiteY142" fmla="*/ 1188893 h 1452563"/>
              <a:gd name="connsiteX143" fmla="*/ 1199522 w 1208088"/>
              <a:gd name="connsiteY143" fmla="*/ 1197778 h 1452563"/>
              <a:gd name="connsiteX144" fmla="*/ 1197302 w 1208088"/>
              <a:gd name="connsiteY144" fmla="*/ 1206979 h 1452563"/>
              <a:gd name="connsiteX145" fmla="*/ 1195398 w 1208088"/>
              <a:gd name="connsiteY145" fmla="*/ 1215863 h 1452563"/>
              <a:gd name="connsiteX146" fmla="*/ 1193177 w 1208088"/>
              <a:gd name="connsiteY146" fmla="*/ 1224747 h 1452563"/>
              <a:gd name="connsiteX147" fmla="*/ 1190956 w 1208088"/>
              <a:gd name="connsiteY147" fmla="*/ 1233314 h 1452563"/>
              <a:gd name="connsiteX148" fmla="*/ 1188418 w 1208088"/>
              <a:gd name="connsiteY148" fmla="*/ 1242199 h 1452563"/>
              <a:gd name="connsiteX149" fmla="*/ 1185563 w 1208088"/>
              <a:gd name="connsiteY149" fmla="*/ 1250448 h 1452563"/>
              <a:gd name="connsiteX150" fmla="*/ 1182708 w 1208088"/>
              <a:gd name="connsiteY150" fmla="*/ 1259015 h 1452563"/>
              <a:gd name="connsiteX151" fmla="*/ 1179218 w 1208088"/>
              <a:gd name="connsiteY151" fmla="*/ 1266947 h 1452563"/>
              <a:gd name="connsiteX152" fmla="*/ 1175728 w 1208088"/>
              <a:gd name="connsiteY152" fmla="*/ 1275197 h 1452563"/>
              <a:gd name="connsiteX153" fmla="*/ 1172239 w 1208088"/>
              <a:gd name="connsiteY153" fmla="*/ 1283129 h 1452563"/>
              <a:gd name="connsiteX154" fmla="*/ 1168749 w 1208088"/>
              <a:gd name="connsiteY154" fmla="*/ 1291062 h 1452563"/>
              <a:gd name="connsiteX155" fmla="*/ 1164625 w 1208088"/>
              <a:gd name="connsiteY155" fmla="*/ 1298677 h 1452563"/>
              <a:gd name="connsiteX156" fmla="*/ 1160183 w 1208088"/>
              <a:gd name="connsiteY156" fmla="*/ 1305974 h 1452563"/>
              <a:gd name="connsiteX157" fmla="*/ 1155742 w 1208088"/>
              <a:gd name="connsiteY157" fmla="*/ 1313589 h 1452563"/>
              <a:gd name="connsiteX158" fmla="*/ 1151300 w 1208088"/>
              <a:gd name="connsiteY158" fmla="*/ 1320570 h 1452563"/>
              <a:gd name="connsiteX159" fmla="*/ 1146542 w 1208088"/>
              <a:gd name="connsiteY159" fmla="*/ 1327867 h 1452563"/>
              <a:gd name="connsiteX160" fmla="*/ 1141148 w 1208088"/>
              <a:gd name="connsiteY160" fmla="*/ 1334531 h 1452563"/>
              <a:gd name="connsiteX161" fmla="*/ 1135755 w 1208088"/>
              <a:gd name="connsiteY161" fmla="*/ 1341194 h 1452563"/>
              <a:gd name="connsiteX162" fmla="*/ 1130362 w 1208088"/>
              <a:gd name="connsiteY162" fmla="*/ 1347857 h 1452563"/>
              <a:gd name="connsiteX163" fmla="*/ 1124334 w 1208088"/>
              <a:gd name="connsiteY163" fmla="*/ 1354203 h 1452563"/>
              <a:gd name="connsiteX164" fmla="*/ 1118306 w 1208088"/>
              <a:gd name="connsiteY164" fmla="*/ 1360548 h 1452563"/>
              <a:gd name="connsiteX165" fmla="*/ 1112278 w 1208088"/>
              <a:gd name="connsiteY165" fmla="*/ 1366577 h 1452563"/>
              <a:gd name="connsiteX166" fmla="*/ 1105299 w 1208088"/>
              <a:gd name="connsiteY166" fmla="*/ 1372288 h 1452563"/>
              <a:gd name="connsiteX167" fmla="*/ 1098637 w 1208088"/>
              <a:gd name="connsiteY167" fmla="*/ 1378000 h 1452563"/>
              <a:gd name="connsiteX168" fmla="*/ 1091657 w 1208088"/>
              <a:gd name="connsiteY168" fmla="*/ 1383394 h 1452563"/>
              <a:gd name="connsiteX169" fmla="*/ 1084360 w 1208088"/>
              <a:gd name="connsiteY169" fmla="*/ 1388470 h 1452563"/>
              <a:gd name="connsiteX170" fmla="*/ 1076746 w 1208088"/>
              <a:gd name="connsiteY170" fmla="*/ 1393230 h 1452563"/>
              <a:gd name="connsiteX171" fmla="*/ 1068815 w 1208088"/>
              <a:gd name="connsiteY171" fmla="*/ 1398306 h 1452563"/>
              <a:gd name="connsiteX172" fmla="*/ 1061201 w 1208088"/>
              <a:gd name="connsiteY172" fmla="*/ 1402748 h 1452563"/>
              <a:gd name="connsiteX173" fmla="*/ 1052636 w 1208088"/>
              <a:gd name="connsiteY173" fmla="*/ 1407190 h 1452563"/>
              <a:gd name="connsiteX174" fmla="*/ 1044070 w 1208088"/>
              <a:gd name="connsiteY174" fmla="*/ 1411633 h 1452563"/>
              <a:gd name="connsiteX175" fmla="*/ 1035187 w 1208088"/>
              <a:gd name="connsiteY175" fmla="*/ 1415440 h 1452563"/>
              <a:gd name="connsiteX176" fmla="*/ 1025986 w 1208088"/>
              <a:gd name="connsiteY176" fmla="*/ 1418930 h 1452563"/>
              <a:gd name="connsiteX177" fmla="*/ 1016469 w 1208088"/>
              <a:gd name="connsiteY177" fmla="*/ 1422420 h 1452563"/>
              <a:gd name="connsiteX178" fmla="*/ 1006634 w 1208088"/>
              <a:gd name="connsiteY178" fmla="*/ 1425593 h 1452563"/>
              <a:gd name="connsiteX179" fmla="*/ 996800 w 1208088"/>
              <a:gd name="connsiteY179" fmla="*/ 1428766 h 1452563"/>
              <a:gd name="connsiteX180" fmla="*/ 986330 w 1208088"/>
              <a:gd name="connsiteY180" fmla="*/ 1431305 h 1452563"/>
              <a:gd name="connsiteX181" fmla="*/ 976178 w 1208088"/>
              <a:gd name="connsiteY181" fmla="*/ 1433843 h 1452563"/>
              <a:gd name="connsiteX182" fmla="*/ 965074 w 1208088"/>
              <a:gd name="connsiteY182" fmla="*/ 1436064 h 1452563"/>
              <a:gd name="connsiteX183" fmla="*/ 953971 w 1208088"/>
              <a:gd name="connsiteY183" fmla="*/ 1437968 h 1452563"/>
              <a:gd name="connsiteX184" fmla="*/ 942550 w 1208088"/>
              <a:gd name="connsiteY184" fmla="*/ 1439554 h 1452563"/>
              <a:gd name="connsiteX185" fmla="*/ 930812 w 1208088"/>
              <a:gd name="connsiteY185" fmla="*/ 1440823 h 1452563"/>
              <a:gd name="connsiteX186" fmla="*/ 918756 w 1208088"/>
              <a:gd name="connsiteY186" fmla="*/ 1442093 h 1452563"/>
              <a:gd name="connsiteX187" fmla="*/ 906383 w 1208088"/>
              <a:gd name="connsiteY187" fmla="*/ 1443044 h 1452563"/>
              <a:gd name="connsiteX188" fmla="*/ 893693 w 1208088"/>
              <a:gd name="connsiteY188" fmla="*/ 1443362 h 1452563"/>
              <a:gd name="connsiteX189" fmla="*/ 740144 w 1208088"/>
              <a:gd name="connsiteY189" fmla="*/ 1448756 h 1452563"/>
              <a:gd name="connsiteX190" fmla="*/ 652583 w 1208088"/>
              <a:gd name="connsiteY190" fmla="*/ 1451611 h 1452563"/>
              <a:gd name="connsiteX191" fmla="*/ 613244 w 1208088"/>
              <a:gd name="connsiteY191" fmla="*/ 1452563 h 1452563"/>
              <a:gd name="connsiteX192" fmla="*/ 604044 w 1208088"/>
              <a:gd name="connsiteY192" fmla="*/ 1452563 h 1452563"/>
              <a:gd name="connsiteX193" fmla="*/ 595161 w 1208088"/>
              <a:gd name="connsiteY193" fmla="*/ 1452563 h 1452563"/>
              <a:gd name="connsiteX194" fmla="*/ 555505 w 1208088"/>
              <a:gd name="connsiteY194" fmla="*/ 1451611 h 1452563"/>
              <a:gd name="connsiteX195" fmla="*/ 467944 w 1208088"/>
              <a:gd name="connsiteY195" fmla="*/ 1448756 h 1452563"/>
              <a:gd name="connsiteX196" fmla="*/ 314395 w 1208088"/>
              <a:gd name="connsiteY196" fmla="*/ 1443362 h 1452563"/>
              <a:gd name="connsiteX197" fmla="*/ 302022 w 1208088"/>
              <a:gd name="connsiteY197" fmla="*/ 1443044 h 1452563"/>
              <a:gd name="connsiteX198" fmla="*/ 289332 w 1208088"/>
              <a:gd name="connsiteY198" fmla="*/ 1442093 h 1452563"/>
              <a:gd name="connsiteX199" fmla="*/ 277276 w 1208088"/>
              <a:gd name="connsiteY199" fmla="*/ 1440823 h 1452563"/>
              <a:gd name="connsiteX200" fmla="*/ 265856 w 1208088"/>
              <a:gd name="connsiteY200" fmla="*/ 1439554 h 1452563"/>
              <a:gd name="connsiteX201" fmla="*/ 254117 w 1208088"/>
              <a:gd name="connsiteY201" fmla="*/ 1437968 h 1452563"/>
              <a:gd name="connsiteX202" fmla="*/ 243014 w 1208088"/>
              <a:gd name="connsiteY202" fmla="*/ 1436064 h 1452563"/>
              <a:gd name="connsiteX203" fmla="*/ 232227 w 1208088"/>
              <a:gd name="connsiteY203" fmla="*/ 1433843 h 1452563"/>
              <a:gd name="connsiteX204" fmla="*/ 221758 w 1208088"/>
              <a:gd name="connsiteY204" fmla="*/ 1431305 h 1452563"/>
              <a:gd name="connsiteX205" fmla="*/ 211288 w 1208088"/>
              <a:gd name="connsiteY205" fmla="*/ 1428766 h 1452563"/>
              <a:gd name="connsiteX206" fmla="*/ 201454 w 1208088"/>
              <a:gd name="connsiteY206" fmla="*/ 1425593 h 1452563"/>
              <a:gd name="connsiteX207" fmla="*/ 191619 w 1208088"/>
              <a:gd name="connsiteY207" fmla="*/ 1422420 h 1452563"/>
              <a:gd name="connsiteX208" fmla="*/ 182419 w 1208088"/>
              <a:gd name="connsiteY208" fmla="*/ 1418930 h 1452563"/>
              <a:gd name="connsiteX209" fmla="*/ 172901 w 1208088"/>
              <a:gd name="connsiteY209" fmla="*/ 1415440 h 1452563"/>
              <a:gd name="connsiteX210" fmla="*/ 164336 w 1208088"/>
              <a:gd name="connsiteY210" fmla="*/ 1411633 h 1452563"/>
              <a:gd name="connsiteX211" fmla="*/ 155452 w 1208088"/>
              <a:gd name="connsiteY211" fmla="*/ 1407190 h 1452563"/>
              <a:gd name="connsiteX212" fmla="*/ 147521 w 1208088"/>
              <a:gd name="connsiteY212" fmla="*/ 1402748 h 1452563"/>
              <a:gd name="connsiteX213" fmla="*/ 139273 w 1208088"/>
              <a:gd name="connsiteY213" fmla="*/ 1398306 h 1452563"/>
              <a:gd name="connsiteX214" fmla="*/ 131342 w 1208088"/>
              <a:gd name="connsiteY214" fmla="*/ 1393230 h 1452563"/>
              <a:gd name="connsiteX215" fmla="*/ 123728 w 1208088"/>
              <a:gd name="connsiteY215" fmla="*/ 1388470 h 1452563"/>
              <a:gd name="connsiteX216" fmla="*/ 116431 w 1208088"/>
              <a:gd name="connsiteY216" fmla="*/ 1383394 h 1452563"/>
              <a:gd name="connsiteX217" fmla="*/ 109768 w 1208088"/>
              <a:gd name="connsiteY217" fmla="*/ 1378000 h 1452563"/>
              <a:gd name="connsiteX218" fmla="*/ 102789 w 1208088"/>
              <a:gd name="connsiteY218" fmla="*/ 1372288 h 1452563"/>
              <a:gd name="connsiteX219" fmla="*/ 96127 w 1208088"/>
              <a:gd name="connsiteY219" fmla="*/ 1366577 h 1452563"/>
              <a:gd name="connsiteX220" fmla="*/ 89782 w 1208088"/>
              <a:gd name="connsiteY220" fmla="*/ 1360548 h 1452563"/>
              <a:gd name="connsiteX221" fmla="*/ 83754 w 1208088"/>
              <a:gd name="connsiteY221" fmla="*/ 1354203 h 1452563"/>
              <a:gd name="connsiteX222" fmla="*/ 78044 w 1208088"/>
              <a:gd name="connsiteY222" fmla="*/ 1347857 h 1452563"/>
              <a:gd name="connsiteX223" fmla="*/ 72333 w 1208088"/>
              <a:gd name="connsiteY223" fmla="*/ 1341194 h 1452563"/>
              <a:gd name="connsiteX224" fmla="*/ 66940 w 1208088"/>
              <a:gd name="connsiteY224" fmla="*/ 1334531 h 1452563"/>
              <a:gd name="connsiteX225" fmla="*/ 61864 w 1208088"/>
              <a:gd name="connsiteY225" fmla="*/ 1327867 h 1452563"/>
              <a:gd name="connsiteX226" fmla="*/ 56788 w 1208088"/>
              <a:gd name="connsiteY226" fmla="*/ 1320570 h 1452563"/>
              <a:gd name="connsiteX227" fmla="*/ 52346 w 1208088"/>
              <a:gd name="connsiteY227" fmla="*/ 1313589 h 1452563"/>
              <a:gd name="connsiteX228" fmla="*/ 47905 w 1208088"/>
              <a:gd name="connsiteY228" fmla="*/ 1305974 h 1452563"/>
              <a:gd name="connsiteX229" fmla="*/ 43780 w 1208088"/>
              <a:gd name="connsiteY229" fmla="*/ 1298677 h 1452563"/>
              <a:gd name="connsiteX230" fmla="*/ 39339 w 1208088"/>
              <a:gd name="connsiteY230" fmla="*/ 1291062 h 1452563"/>
              <a:gd name="connsiteX231" fmla="*/ 35849 w 1208088"/>
              <a:gd name="connsiteY231" fmla="*/ 1283129 h 1452563"/>
              <a:gd name="connsiteX232" fmla="*/ 32360 w 1208088"/>
              <a:gd name="connsiteY232" fmla="*/ 1275197 h 1452563"/>
              <a:gd name="connsiteX233" fmla="*/ 28870 w 1208088"/>
              <a:gd name="connsiteY233" fmla="*/ 1266947 h 1452563"/>
              <a:gd name="connsiteX234" fmla="*/ 25697 w 1208088"/>
              <a:gd name="connsiteY234" fmla="*/ 1259015 h 1452563"/>
              <a:gd name="connsiteX235" fmla="*/ 22525 w 1208088"/>
              <a:gd name="connsiteY235" fmla="*/ 1250448 h 1452563"/>
              <a:gd name="connsiteX236" fmla="*/ 19670 w 1208088"/>
              <a:gd name="connsiteY236" fmla="*/ 1242199 h 1452563"/>
              <a:gd name="connsiteX237" fmla="*/ 17132 w 1208088"/>
              <a:gd name="connsiteY237" fmla="*/ 1233314 h 1452563"/>
              <a:gd name="connsiteX238" fmla="*/ 14911 w 1208088"/>
              <a:gd name="connsiteY238" fmla="*/ 1224747 h 1452563"/>
              <a:gd name="connsiteX239" fmla="*/ 12690 w 1208088"/>
              <a:gd name="connsiteY239" fmla="*/ 1215863 h 1452563"/>
              <a:gd name="connsiteX240" fmla="*/ 10786 w 1208088"/>
              <a:gd name="connsiteY240" fmla="*/ 1206979 h 1452563"/>
              <a:gd name="connsiteX241" fmla="*/ 8883 w 1208088"/>
              <a:gd name="connsiteY241" fmla="*/ 1197778 h 1452563"/>
              <a:gd name="connsiteX242" fmla="*/ 7297 w 1208088"/>
              <a:gd name="connsiteY242" fmla="*/ 1188893 h 1452563"/>
              <a:gd name="connsiteX243" fmla="*/ 4442 w 1208088"/>
              <a:gd name="connsiteY243" fmla="*/ 1170173 h 1452563"/>
              <a:gd name="connsiteX244" fmla="*/ 2221 w 1208088"/>
              <a:gd name="connsiteY244" fmla="*/ 1151453 h 1452563"/>
              <a:gd name="connsiteX245" fmla="*/ 952 w 1208088"/>
              <a:gd name="connsiteY245" fmla="*/ 1131781 h 1452563"/>
              <a:gd name="connsiteX246" fmla="*/ 317 w 1208088"/>
              <a:gd name="connsiteY246" fmla="*/ 1112426 h 1452563"/>
              <a:gd name="connsiteX247" fmla="*/ 0 w 1208088"/>
              <a:gd name="connsiteY247" fmla="*/ 1092437 h 1452563"/>
              <a:gd name="connsiteX248" fmla="*/ 634 w 1208088"/>
              <a:gd name="connsiteY248" fmla="*/ 1072447 h 1452563"/>
              <a:gd name="connsiteX249" fmla="*/ 1586 w 1208088"/>
              <a:gd name="connsiteY249" fmla="*/ 1052458 h 1452563"/>
              <a:gd name="connsiteX250" fmla="*/ 3172 w 1208088"/>
              <a:gd name="connsiteY250" fmla="*/ 1032151 h 1452563"/>
              <a:gd name="connsiteX251" fmla="*/ 5393 w 1208088"/>
              <a:gd name="connsiteY251" fmla="*/ 1011845 h 1452563"/>
              <a:gd name="connsiteX252" fmla="*/ 8248 w 1208088"/>
              <a:gd name="connsiteY252" fmla="*/ 990903 h 1452563"/>
              <a:gd name="connsiteX253" fmla="*/ 11421 w 1208088"/>
              <a:gd name="connsiteY253" fmla="*/ 970279 h 1452563"/>
              <a:gd name="connsiteX254" fmla="*/ 14911 w 1208088"/>
              <a:gd name="connsiteY254" fmla="*/ 949655 h 1452563"/>
              <a:gd name="connsiteX255" fmla="*/ 19035 w 1208088"/>
              <a:gd name="connsiteY255" fmla="*/ 929031 h 1452563"/>
              <a:gd name="connsiteX256" fmla="*/ 23476 w 1208088"/>
              <a:gd name="connsiteY256" fmla="*/ 908407 h 1452563"/>
              <a:gd name="connsiteX257" fmla="*/ 28235 w 1208088"/>
              <a:gd name="connsiteY257" fmla="*/ 887783 h 1452563"/>
              <a:gd name="connsiteX258" fmla="*/ 33628 w 1208088"/>
              <a:gd name="connsiteY258" fmla="*/ 867477 h 1452563"/>
              <a:gd name="connsiteX259" fmla="*/ 39022 w 1208088"/>
              <a:gd name="connsiteY259" fmla="*/ 847170 h 1452563"/>
              <a:gd name="connsiteX260" fmla="*/ 45050 w 1208088"/>
              <a:gd name="connsiteY260" fmla="*/ 826863 h 1452563"/>
              <a:gd name="connsiteX261" fmla="*/ 51077 w 1208088"/>
              <a:gd name="connsiteY261" fmla="*/ 807191 h 1452563"/>
              <a:gd name="connsiteX262" fmla="*/ 58057 w 1208088"/>
              <a:gd name="connsiteY262" fmla="*/ 787519 h 1452563"/>
              <a:gd name="connsiteX263" fmla="*/ 64402 w 1208088"/>
              <a:gd name="connsiteY263" fmla="*/ 768164 h 1452563"/>
              <a:gd name="connsiteX264" fmla="*/ 71381 w 1208088"/>
              <a:gd name="connsiteY264" fmla="*/ 748492 h 1452563"/>
              <a:gd name="connsiteX265" fmla="*/ 78678 w 1208088"/>
              <a:gd name="connsiteY265" fmla="*/ 729772 h 1452563"/>
              <a:gd name="connsiteX266" fmla="*/ 85975 w 1208088"/>
              <a:gd name="connsiteY266" fmla="*/ 711369 h 1452563"/>
              <a:gd name="connsiteX267" fmla="*/ 93906 w 1208088"/>
              <a:gd name="connsiteY267" fmla="*/ 693283 h 1452563"/>
              <a:gd name="connsiteX268" fmla="*/ 101520 w 1208088"/>
              <a:gd name="connsiteY268" fmla="*/ 675832 h 1452563"/>
              <a:gd name="connsiteX269" fmla="*/ 109134 w 1208088"/>
              <a:gd name="connsiteY269" fmla="*/ 658698 h 1452563"/>
              <a:gd name="connsiteX270" fmla="*/ 117065 w 1208088"/>
              <a:gd name="connsiteY270" fmla="*/ 641882 h 1452563"/>
              <a:gd name="connsiteX271" fmla="*/ 124996 w 1208088"/>
              <a:gd name="connsiteY271" fmla="*/ 626017 h 1452563"/>
              <a:gd name="connsiteX272" fmla="*/ 133245 w 1208088"/>
              <a:gd name="connsiteY272" fmla="*/ 610153 h 1452563"/>
              <a:gd name="connsiteX273" fmla="*/ 141176 w 1208088"/>
              <a:gd name="connsiteY273" fmla="*/ 595557 h 1452563"/>
              <a:gd name="connsiteX274" fmla="*/ 149425 w 1208088"/>
              <a:gd name="connsiteY274" fmla="*/ 581279 h 1452563"/>
              <a:gd name="connsiteX275" fmla="*/ 157356 w 1208088"/>
              <a:gd name="connsiteY275" fmla="*/ 567318 h 1452563"/>
              <a:gd name="connsiteX276" fmla="*/ 165604 w 1208088"/>
              <a:gd name="connsiteY276" fmla="*/ 554309 h 1452563"/>
              <a:gd name="connsiteX277" fmla="*/ 173536 w 1208088"/>
              <a:gd name="connsiteY277" fmla="*/ 542252 h 1452563"/>
              <a:gd name="connsiteX278" fmla="*/ 181467 w 1208088"/>
              <a:gd name="connsiteY278" fmla="*/ 530830 h 1452563"/>
              <a:gd name="connsiteX279" fmla="*/ 189081 w 1208088"/>
              <a:gd name="connsiteY279" fmla="*/ 519725 h 1452563"/>
              <a:gd name="connsiteX280" fmla="*/ 197012 w 1208088"/>
              <a:gd name="connsiteY280" fmla="*/ 510206 h 1452563"/>
              <a:gd name="connsiteX281" fmla="*/ 204309 w 1208088"/>
              <a:gd name="connsiteY281" fmla="*/ 501004 h 1452563"/>
              <a:gd name="connsiteX282" fmla="*/ 211606 w 1208088"/>
              <a:gd name="connsiteY282" fmla="*/ 493072 h 1452563"/>
              <a:gd name="connsiteX283" fmla="*/ 218902 w 1208088"/>
              <a:gd name="connsiteY283" fmla="*/ 485457 h 1452563"/>
              <a:gd name="connsiteX284" fmla="*/ 225248 w 1208088"/>
              <a:gd name="connsiteY284" fmla="*/ 479428 h 1452563"/>
              <a:gd name="connsiteX285" fmla="*/ 232862 w 1208088"/>
              <a:gd name="connsiteY285" fmla="*/ 473083 h 1452563"/>
              <a:gd name="connsiteX286" fmla="*/ 248407 w 1208088"/>
              <a:gd name="connsiteY286" fmla="*/ 460074 h 1452563"/>
              <a:gd name="connsiteX287" fmla="*/ 265538 w 1208088"/>
              <a:gd name="connsiteY287" fmla="*/ 446430 h 1452563"/>
              <a:gd name="connsiteX288" fmla="*/ 283622 w 1208088"/>
              <a:gd name="connsiteY288" fmla="*/ 432469 h 1452563"/>
              <a:gd name="connsiteX289" fmla="*/ 322009 w 1208088"/>
              <a:gd name="connsiteY289" fmla="*/ 404548 h 1452563"/>
              <a:gd name="connsiteX290" fmla="*/ 360396 w 1208088"/>
              <a:gd name="connsiteY290" fmla="*/ 375991 h 1452563"/>
              <a:gd name="connsiteX291" fmla="*/ 379114 w 1208088"/>
              <a:gd name="connsiteY291" fmla="*/ 362030 h 1452563"/>
              <a:gd name="connsiteX292" fmla="*/ 396562 w 1208088"/>
              <a:gd name="connsiteY292" fmla="*/ 348387 h 1452563"/>
              <a:gd name="connsiteX293" fmla="*/ 412742 w 1208088"/>
              <a:gd name="connsiteY293" fmla="*/ 335060 h 1452563"/>
              <a:gd name="connsiteX294" fmla="*/ 420039 w 1208088"/>
              <a:gd name="connsiteY294" fmla="*/ 328397 h 1452563"/>
              <a:gd name="connsiteX295" fmla="*/ 427018 w 1208088"/>
              <a:gd name="connsiteY295" fmla="*/ 322369 h 1452563"/>
              <a:gd name="connsiteX296" fmla="*/ 433364 w 1208088"/>
              <a:gd name="connsiteY296" fmla="*/ 316340 h 1452563"/>
              <a:gd name="connsiteX297" fmla="*/ 439391 w 1208088"/>
              <a:gd name="connsiteY297" fmla="*/ 309994 h 1452563"/>
              <a:gd name="connsiteX298" fmla="*/ 444784 w 1208088"/>
              <a:gd name="connsiteY298" fmla="*/ 304283 h 1452563"/>
              <a:gd name="connsiteX299" fmla="*/ 449226 w 1208088"/>
              <a:gd name="connsiteY299" fmla="*/ 298572 h 1452563"/>
              <a:gd name="connsiteX300" fmla="*/ 453033 w 1208088"/>
              <a:gd name="connsiteY300" fmla="*/ 293178 h 1452563"/>
              <a:gd name="connsiteX301" fmla="*/ 456523 w 1208088"/>
              <a:gd name="connsiteY301" fmla="*/ 287784 h 1452563"/>
              <a:gd name="connsiteX302" fmla="*/ 459061 w 1208088"/>
              <a:gd name="connsiteY302" fmla="*/ 283024 h 1452563"/>
              <a:gd name="connsiteX303" fmla="*/ 460647 w 1208088"/>
              <a:gd name="connsiteY303" fmla="*/ 277948 h 1452563"/>
              <a:gd name="connsiteX304" fmla="*/ 461282 w 1208088"/>
              <a:gd name="connsiteY304" fmla="*/ 274775 h 1452563"/>
              <a:gd name="connsiteX305" fmla="*/ 461916 w 1208088"/>
              <a:gd name="connsiteY305" fmla="*/ 271919 h 1452563"/>
              <a:gd name="connsiteX306" fmla="*/ 456840 w 1208088"/>
              <a:gd name="connsiteY306" fmla="*/ 270967 h 1452563"/>
              <a:gd name="connsiteX307" fmla="*/ 452081 w 1208088"/>
              <a:gd name="connsiteY307" fmla="*/ 269698 h 1452563"/>
              <a:gd name="connsiteX308" fmla="*/ 448274 w 1208088"/>
              <a:gd name="connsiteY308" fmla="*/ 267794 h 1452563"/>
              <a:gd name="connsiteX309" fmla="*/ 444784 w 1208088"/>
              <a:gd name="connsiteY309" fmla="*/ 265256 h 1452563"/>
              <a:gd name="connsiteX310" fmla="*/ 441929 w 1208088"/>
              <a:gd name="connsiteY310" fmla="*/ 262083 h 1452563"/>
              <a:gd name="connsiteX311" fmla="*/ 440660 w 1208088"/>
              <a:gd name="connsiteY311" fmla="*/ 260497 h 1452563"/>
              <a:gd name="connsiteX312" fmla="*/ 439708 w 1208088"/>
              <a:gd name="connsiteY312" fmla="*/ 258910 h 1452563"/>
              <a:gd name="connsiteX313" fmla="*/ 438757 w 1208088"/>
              <a:gd name="connsiteY313" fmla="*/ 257324 h 1452563"/>
              <a:gd name="connsiteX314" fmla="*/ 438440 w 1208088"/>
              <a:gd name="connsiteY314" fmla="*/ 255420 h 1452563"/>
              <a:gd name="connsiteX315" fmla="*/ 438122 w 1208088"/>
              <a:gd name="connsiteY315" fmla="*/ 253834 h 1452563"/>
              <a:gd name="connsiteX316" fmla="*/ 437488 w 1208088"/>
              <a:gd name="connsiteY316" fmla="*/ 251930 h 1452563"/>
              <a:gd name="connsiteX317" fmla="*/ 438122 w 1208088"/>
              <a:gd name="connsiteY317" fmla="*/ 250026 h 1452563"/>
              <a:gd name="connsiteX318" fmla="*/ 438440 w 1208088"/>
              <a:gd name="connsiteY318" fmla="*/ 248122 h 1452563"/>
              <a:gd name="connsiteX319" fmla="*/ 438757 w 1208088"/>
              <a:gd name="connsiteY319" fmla="*/ 246536 h 1452563"/>
              <a:gd name="connsiteX320" fmla="*/ 439708 w 1208088"/>
              <a:gd name="connsiteY320" fmla="*/ 244315 h 1452563"/>
              <a:gd name="connsiteX321" fmla="*/ 440660 w 1208088"/>
              <a:gd name="connsiteY321" fmla="*/ 242728 h 1452563"/>
              <a:gd name="connsiteX322" fmla="*/ 441929 w 1208088"/>
              <a:gd name="connsiteY322" fmla="*/ 241142 h 1452563"/>
              <a:gd name="connsiteX323" fmla="*/ 444784 w 1208088"/>
              <a:gd name="connsiteY323" fmla="*/ 238286 h 1452563"/>
              <a:gd name="connsiteX324" fmla="*/ 448274 w 1208088"/>
              <a:gd name="connsiteY324" fmla="*/ 236065 h 1452563"/>
              <a:gd name="connsiteX325" fmla="*/ 452081 w 1208088"/>
              <a:gd name="connsiteY325" fmla="*/ 234161 h 1452563"/>
              <a:gd name="connsiteX326" fmla="*/ 456840 w 1208088"/>
              <a:gd name="connsiteY326" fmla="*/ 232575 h 1452563"/>
              <a:gd name="connsiteX327" fmla="*/ 461916 w 1208088"/>
              <a:gd name="connsiteY327" fmla="*/ 231940 h 1452563"/>
              <a:gd name="connsiteX328" fmla="*/ 460647 w 1208088"/>
              <a:gd name="connsiteY328" fmla="*/ 227498 h 1452563"/>
              <a:gd name="connsiteX329" fmla="*/ 459378 w 1208088"/>
              <a:gd name="connsiteY329" fmla="*/ 223374 h 1452563"/>
              <a:gd name="connsiteX330" fmla="*/ 457792 w 1208088"/>
              <a:gd name="connsiteY330" fmla="*/ 219249 h 1452563"/>
              <a:gd name="connsiteX331" fmla="*/ 456206 w 1208088"/>
              <a:gd name="connsiteY331" fmla="*/ 215124 h 1452563"/>
              <a:gd name="connsiteX332" fmla="*/ 451764 w 1208088"/>
              <a:gd name="connsiteY332" fmla="*/ 206874 h 1452563"/>
              <a:gd name="connsiteX333" fmla="*/ 447005 w 1208088"/>
              <a:gd name="connsiteY333" fmla="*/ 198307 h 1452563"/>
              <a:gd name="connsiteX334" fmla="*/ 441295 w 1208088"/>
              <a:gd name="connsiteY334" fmla="*/ 189423 h 1452563"/>
              <a:gd name="connsiteX335" fmla="*/ 434632 w 1208088"/>
              <a:gd name="connsiteY335" fmla="*/ 180222 h 1452563"/>
              <a:gd name="connsiteX336" fmla="*/ 420039 w 1208088"/>
              <a:gd name="connsiteY336" fmla="*/ 159598 h 1452563"/>
              <a:gd name="connsiteX337" fmla="*/ 412108 w 1208088"/>
              <a:gd name="connsiteY337" fmla="*/ 147541 h 1452563"/>
              <a:gd name="connsiteX338" fmla="*/ 403542 w 1208088"/>
              <a:gd name="connsiteY338" fmla="*/ 134532 h 1452563"/>
              <a:gd name="connsiteX339" fmla="*/ 394024 w 1208088"/>
              <a:gd name="connsiteY339" fmla="*/ 120254 h 1452563"/>
              <a:gd name="connsiteX340" fmla="*/ 384190 w 1208088"/>
              <a:gd name="connsiteY340" fmla="*/ 104706 h 1452563"/>
              <a:gd name="connsiteX341" fmla="*/ 374355 w 1208088"/>
              <a:gd name="connsiteY341" fmla="*/ 87573 h 1452563"/>
              <a:gd name="connsiteX342" fmla="*/ 363886 w 1208088"/>
              <a:gd name="connsiteY342" fmla="*/ 68535 h 1452563"/>
              <a:gd name="connsiteX343" fmla="*/ 353099 w 1208088"/>
              <a:gd name="connsiteY343" fmla="*/ 47911 h 1452563"/>
              <a:gd name="connsiteX344" fmla="*/ 341996 w 1208088"/>
              <a:gd name="connsiteY344" fmla="*/ 25066 h 1452563"/>
              <a:gd name="connsiteX345" fmla="*/ 352782 w 1208088"/>
              <a:gd name="connsiteY345" fmla="*/ 20307 h 1452563"/>
              <a:gd name="connsiteX346" fmla="*/ 362617 w 1208088"/>
              <a:gd name="connsiteY346" fmla="*/ 15865 h 1452563"/>
              <a:gd name="connsiteX347" fmla="*/ 372134 w 1208088"/>
              <a:gd name="connsiteY347" fmla="*/ 13009 h 1452563"/>
              <a:gd name="connsiteX348" fmla="*/ 380700 w 1208088"/>
              <a:gd name="connsiteY348" fmla="*/ 11105 h 1452563"/>
              <a:gd name="connsiteX349" fmla="*/ 388948 w 1208088"/>
              <a:gd name="connsiteY349" fmla="*/ 9836 h 1452563"/>
              <a:gd name="connsiteX350" fmla="*/ 396562 w 1208088"/>
              <a:gd name="connsiteY350" fmla="*/ 9519 h 1452563"/>
              <a:gd name="connsiteX351" fmla="*/ 403859 w 1208088"/>
              <a:gd name="connsiteY351" fmla="*/ 9519 h 1452563"/>
              <a:gd name="connsiteX352" fmla="*/ 410522 w 1208088"/>
              <a:gd name="connsiteY352" fmla="*/ 10471 h 1452563"/>
              <a:gd name="connsiteX353" fmla="*/ 416549 w 1208088"/>
              <a:gd name="connsiteY353" fmla="*/ 12057 h 1452563"/>
              <a:gd name="connsiteX354" fmla="*/ 422894 w 1208088"/>
              <a:gd name="connsiteY354" fmla="*/ 14278 h 1452563"/>
              <a:gd name="connsiteX355" fmla="*/ 428288 w 1208088"/>
              <a:gd name="connsiteY355" fmla="*/ 16816 h 1452563"/>
              <a:gd name="connsiteX356" fmla="*/ 433681 w 1208088"/>
              <a:gd name="connsiteY356" fmla="*/ 19989 h 1452563"/>
              <a:gd name="connsiteX357" fmla="*/ 439074 w 1208088"/>
              <a:gd name="connsiteY357" fmla="*/ 23162 h 1452563"/>
              <a:gd name="connsiteX358" fmla="*/ 443833 w 1208088"/>
              <a:gd name="connsiteY358" fmla="*/ 26970 h 1452563"/>
              <a:gd name="connsiteX359" fmla="*/ 448592 w 1208088"/>
              <a:gd name="connsiteY359" fmla="*/ 30777 h 1452563"/>
              <a:gd name="connsiteX360" fmla="*/ 453033 w 1208088"/>
              <a:gd name="connsiteY360" fmla="*/ 34585 h 1452563"/>
              <a:gd name="connsiteX361" fmla="*/ 462550 w 1208088"/>
              <a:gd name="connsiteY361" fmla="*/ 43152 h 1452563"/>
              <a:gd name="connsiteX362" fmla="*/ 471434 w 1208088"/>
              <a:gd name="connsiteY362" fmla="*/ 51401 h 1452563"/>
              <a:gd name="connsiteX363" fmla="*/ 476510 w 1208088"/>
              <a:gd name="connsiteY363" fmla="*/ 55843 h 1452563"/>
              <a:gd name="connsiteX364" fmla="*/ 481268 w 1208088"/>
              <a:gd name="connsiteY364" fmla="*/ 59651 h 1452563"/>
              <a:gd name="connsiteX365" fmla="*/ 486027 w 1208088"/>
              <a:gd name="connsiteY365" fmla="*/ 63141 h 1452563"/>
              <a:gd name="connsiteX366" fmla="*/ 491738 w 1208088"/>
              <a:gd name="connsiteY366" fmla="*/ 66314 h 1452563"/>
              <a:gd name="connsiteX367" fmla="*/ 497131 w 1208088"/>
              <a:gd name="connsiteY367" fmla="*/ 69170 h 1452563"/>
              <a:gd name="connsiteX368" fmla="*/ 502841 w 1208088"/>
              <a:gd name="connsiteY368" fmla="*/ 72025 h 1452563"/>
              <a:gd name="connsiteX369" fmla="*/ 509186 w 1208088"/>
              <a:gd name="connsiteY369" fmla="*/ 73929 h 1452563"/>
              <a:gd name="connsiteX370" fmla="*/ 515531 w 1208088"/>
              <a:gd name="connsiteY370" fmla="*/ 75198 h 1452563"/>
              <a:gd name="connsiteX371" fmla="*/ 522194 w 1208088"/>
              <a:gd name="connsiteY371" fmla="*/ 76150 h 1452563"/>
              <a:gd name="connsiteX372" fmla="*/ 529808 w 1208088"/>
              <a:gd name="connsiteY372" fmla="*/ 76150 h 1452563"/>
              <a:gd name="connsiteX373" fmla="*/ 537739 w 1208088"/>
              <a:gd name="connsiteY373" fmla="*/ 75515 h 1452563"/>
              <a:gd name="connsiteX374" fmla="*/ 546304 w 1208088"/>
              <a:gd name="connsiteY374" fmla="*/ 74246 h 1452563"/>
              <a:gd name="connsiteX375" fmla="*/ 557408 w 1208088"/>
              <a:gd name="connsiteY375" fmla="*/ 68218 h 1452563"/>
              <a:gd name="connsiteX376" fmla="*/ 568195 w 1208088"/>
              <a:gd name="connsiteY376" fmla="*/ 62824 h 1452563"/>
              <a:gd name="connsiteX377" fmla="*/ 587864 w 1208088"/>
              <a:gd name="connsiteY377" fmla="*/ 51719 h 1452563"/>
              <a:gd name="connsiteX378" fmla="*/ 605313 w 1208088"/>
              <a:gd name="connsiteY378" fmla="*/ 41882 h 1452563"/>
              <a:gd name="connsiteX379" fmla="*/ 620858 w 1208088"/>
              <a:gd name="connsiteY379" fmla="*/ 32681 h 1452563"/>
              <a:gd name="connsiteX380" fmla="*/ 635452 w 1208088"/>
              <a:gd name="connsiteY380" fmla="*/ 24749 h 1452563"/>
              <a:gd name="connsiteX381" fmla="*/ 648776 w 1208088"/>
              <a:gd name="connsiteY381" fmla="*/ 17134 h 1452563"/>
              <a:gd name="connsiteX382" fmla="*/ 655438 w 1208088"/>
              <a:gd name="connsiteY382" fmla="*/ 13961 h 1452563"/>
              <a:gd name="connsiteX383" fmla="*/ 661784 w 1208088"/>
              <a:gd name="connsiteY383" fmla="*/ 11422 h 1452563"/>
              <a:gd name="connsiteX384" fmla="*/ 668446 w 1208088"/>
              <a:gd name="connsiteY384" fmla="*/ 8884 h 1452563"/>
              <a:gd name="connsiteX385" fmla="*/ 675108 w 1208088"/>
              <a:gd name="connsiteY385" fmla="*/ 6663 h 1452563"/>
              <a:gd name="connsiteX386" fmla="*/ 682088 w 1208088"/>
              <a:gd name="connsiteY386" fmla="*/ 4759 h 1452563"/>
              <a:gd name="connsiteX387" fmla="*/ 688750 w 1208088"/>
              <a:gd name="connsiteY387" fmla="*/ 3173 h 1452563"/>
              <a:gd name="connsiteX388" fmla="*/ 695729 w 1208088"/>
              <a:gd name="connsiteY388" fmla="*/ 1586 h 1452563"/>
              <a:gd name="connsiteX389" fmla="*/ 703343 w 1208088"/>
              <a:gd name="connsiteY389" fmla="*/ 635 h 1452563"/>
              <a:gd name="connsiteX390" fmla="*/ 710957 w 1208088"/>
              <a:gd name="connsiteY390" fmla="*/ 317 h 145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</a:cxnLst>
            <a:rect l="l" t="t" r="r" b="b"/>
            <a:pathLst>
              <a:path w="1208088" h="1452563">
                <a:moveTo>
                  <a:pt x="331068" y="665573"/>
                </a:moveTo>
                <a:cubicBezTo>
                  <a:pt x="331068" y="665573"/>
                  <a:pt x="331068" y="665573"/>
                  <a:pt x="508820" y="932822"/>
                </a:cubicBezTo>
                <a:cubicBezTo>
                  <a:pt x="508820" y="932822"/>
                  <a:pt x="508820" y="932822"/>
                  <a:pt x="369158" y="932822"/>
                </a:cubicBezTo>
                <a:cubicBezTo>
                  <a:pt x="369158" y="932822"/>
                  <a:pt x="369158" y="932822"/>
                  <a:pt x="369158" y="983727"/>
                </a:cubicBezTo>
                <a:cubicBezTo>
                  <a:pt x="369158" y="983727"/>
                  <a:pt x="369158" y="983727"/>
                  <a:pt x="534213" y="983727"/>
                </a:cubicBezTo>
                <a:cubicBezTo>
                  <a:pt x="534213" y="983727"/>
                  <a:pt x="534213" y="983727"/>
                  <a:pt x="534213" y="1034632"/>
                </a:cubicBezTo>
                <a:cubicBezTo>
                  <a:pt x="534213" y="1034632"/>
                  <a:pt x="534213" y="1034632"/>
                  <a:pt x="369158" y="1034632"/>
                </a:cubicBezTo>
                <a:cubicBezTo>
                  <a:pt x="369158" y="1034632"/>
                  <a:pt x="369158" y="1034632"/>
                  <a:pt x="369158" y="1085536"/>
                </a:cubicBezTo>
                <a:cubicBezTo>
                  <a:pt x="369158" y="1085536"/>
                  <a:pt x="369158" y="1085536"/>
                  <a:pt x="534213" y="1085536"/>
                </a:cubicBezTo>
                <a:cubicBezTo>
                  <a:pt x="534213" y="1085536"/>
                  <a:pt x="534213" y="1085536"/>
                  <a:pt x="534213" y="1238250"/>
                </a:cubicBezTo>
                <a:cubicBezTo>
                  <a:pt x="534213" y="1238250"/>
                  <a:pt x="534213" y="1238250"/>
                  <a:pt x="673875" y="1238250"/>
                </a:cubicBezTo>
                <a:cubicBezTo>
                  <a:pt x="673875" y="1238250"/>
                  <a:pt x="673875" y="1238250"/>
                  <a:pt x="673875" y="1085536"/>
                </a:cubicBezTo>
                <a:cubicBezTo>
                  <a:pt x="673875" y="1085536"/>
                  <a:pt x="673875" y="1085536"/>
                  <a:pt x="864324" y="1085536"/>
                </a:cubicBezTo>
                <a:cubicBezTo>
                  <a:pt x="864324" y="1085536"/>
                  <a:pt x="864324" y="1085536"/>
                  <a:pt x="864324" y="1034632"/>
                </a:cubicBezTo>
                <a:cubicBezTo>
                  <a:pt x="864324" y="1034632"/>
                  <a:pt x="864324" y="1034632"/>
                  <a:pt x="673875" y="1034632"/>
                </a:cubicBezTo>
                <a:cubicBezTo>
                  <a:pt x="673875" y="1034632"/>
                  <a:pt x="673875" y="1034632"/>
                  <a:pt x="673875" y="983727"/>
                </a:cubicBezTo>
                <a:cubicBezTo>
                  <a:pt x="673875" y="983727"/>
                  <a:pt x="673875" y="983727"/>
                  <a:pt x="864324" y="983727"/>
                </a:cubicBezTo>
                <a:cubicBezTo>
                  <a:pt x="864324" y="983727"/>
                  <a:pt x="864324" y="983727"/>
                  <a:pt x="864324" y="932822"/>
                </a:cubicBezTo>
                <a:cubicBezTo>
                  <a:pt x="864324" y="932822"/>
                  <a:pt x="864324" y="932822"/>
                  <a:pt x="699268" y="932822"/>
                </a:cubicBezTo>
                <a:cubicBezTo>
                  <a:pt x="699268" y="932822"/>
                  <a:pt x="699268" y="932822"/>
                  <a:pt x="877020" y="665573"/>
                </a:cubicBezTo>
                <a:cubicBezTo>
                  <a:pt x="877020" y="665573"/>
                  <a:pt x="877020" y="665573"/>
                  <a:pt x="737358" y="665573"/>
                </a:cubicBezTo>
                <a:cubicBezTo>
                  <a:pt x="737358" y="665573"/>
                  <a:pt x="737358" y="665573"/>
                  <a:pt x="597696" y="881918"/>
                </a:cubicBezTo>
                <a:cubicBezTo>
                  <a:pt x="597696" y="881918"/>
                  <a:pt x="597696" y="881918"/>
                  <a:pt x="458034" y="665573"/>
                </a:cubicBezTo>
                <a:cubicBezTo>
                  <a:pt x="458034" y="665573"/>
                  <a:pt x="458034" y="665573"/>
                  <a:pt x="331068" y="665573"/>
                </a:cubicBezTo>
                <a:close/>
                <a:moveTo>
                  <a:pt x="719206" y="0"/>
                </a:moveTo>
                <a:lnTo>
                  <a:pt x="727454" y="317"/>
                </a:lnTo>
                <a:lnTo>
                  <a:pt x="736654" y="952"/>
                </a:lnTo>
                <a:lnTo>
                  <a:pt x="746172" y="2538"/>
                </a:lnTo>
                <a:lnTo>
                  <a:pt x="756641" y="4125"/>
                </a:lnTo>
                <a:lnTo>
                  <a:pt x="767428" y="6028"/>
                </a:lnTo>
                <a:lnTo>
                  <a:pt x="778849" y="8567"/>
                </a:lnTo>
                <a:lnTo>
                  <a:pt x="791222" y="11422"/>
                </a:lnTo>
                <a:lnTo>
                  <a:pt x="804546" y="14913"/>
                </a:lnTo>
                <a:lnTo>
                  <a:pt x="818822" y="18720"/>
                </a:lnTo>
                <a:lnTo>
                  <a:pt x="833416" y="23480"/>
                </a:lnTo>
                <a:lnTo>
                  <a:pt x="829609" y="36171"/>
                </a:lnTo>
                <a:lnTo>
                  <a:pt x="825802" y="48228"/>
                </a:lnTo>
                <a:lnTo>
                  <a:pt x="818188" y="70439"/>
                </a:lnTo>
                <a:lnTo>
                  <a:pt x="810256" y="91063"/>
                </a:lnTo>
                <a:lnTo>
                  <a:pt x="802960" y="108831"/>
                </a:lnTo>
                <a:lnTo>
                  <a:pt x="795663" y="125013"/>
                </a:lnTo>
                <a:lnTo>
                  <a:pt x="788684" y="138974"/>
                </a:lnTo>
                <a:lnTo>
                  <a:pt x="782021" y="151983"/>
                </a:lnTo>
                <a:lnTo>
                  <a:pt x="775994" y="163405"/>
                </a:lnTo>
                <a:lnTo>
                  <a:pt x="764572" y="183077"/>
                </a:lnTo>
                <a:lnTo>
                  <a:pt x="760131" y="191644"/>
                </a:lnTo>
                <a:lnTo>
                  <a:pt x="756007" y="200211"/>
                </a:lnTo>
                <a:lnTo>
                  <a:pt x="752517" y="207826"/>
                </a:lnTo>
                <a:lnTo>
                  <a:pt x="749662" y="215759"/>
                </a:lnTo>
                <a:lnTo>
                  <a:pt x="748393" y="219566"/>
                </a:lnTo>
                <a:lnTo>
                  <a:pt x="747441" y="223374"/>
                </a:lnTo>
                <a:lnTo>
                  <a:pt x="746806" y="227181"/>
                </a:lnTo>
                <a:lnTo>
                  <a:pt x="746489" y="231623"/>
                </a:lnTo>
                <a:lnTo>
                  <a:pt x="748076" y="231623"/>
                </a:lnTo>
                <a:lnTo>
                  <a:pt x="750931" y="231623"/>
                </a:lnTo>
                <a:lnTo>
                  <a:pt x="753786" y="231940"/>
                </a:lnTo>
                <a:lnTo>
                  <a:pt x="756324" y="232258"/>
                </a:lnTo>
                <a:lnTo>
                  <a:pt x="758862" y="233210"/>
                </a:lnTo>
                <a:lnTo>
                  <a:pt x="761400" y="233844"/>
                </a:lnTo>
                <a:lnTo>
                  <a:pt x="763621" y="234796"/>
                </a:lnTo>
                <a:lnTo>
                  <a:pt x="765842" y="236065"/>
                </a:lnTo>
                <a:lnTo>
                  <a:pt x="768062" y="237334"/>
                </a:lnTo>
                <a:lnTo>
                  <a:pt x="769966" y="238921"/>
                </a:lnTo>
                <a:lnTo>
                  <a:pt x="771552" y="240190"/>
                </a:lnTo>
                <a:lnTo>
                  <a:pt x="772821" y="242094"/>
                </a:lnTo>
                <a:lnTo>
                  <a:pt x="774090" y="243680"/>
                </a:lnTo>
                <a:lnTo>
                  <a:pt x="775042" y="245901"/>
                </a:lnTo>
                <a:lnTo>
                  <a:pt x="775676" y="247805"/>
                </a:lnTo>
                <a:lnTo>
                  <a:pt x="775994" y="249709"/>
                </a:lnTo>
                <a:lnTo>
                  <a:pt x="776311" y="251930"/>
                </a:lnTo>
                <a:lnTo>
                  <a:pt x="776311" y="253834"/>
                </a:lnTo>
                <a:lnTo>
                  <a:pt x="775676" y="255420"/>
                </a:lnTo>
                <a:lnTo>
                  <a:pt x="775359" y="257324"/>
                </a:lnTo>
                <a:lnTo>
                  <a:pt x="774407" y="258910"/>
                </a:lnTo>
                <a:lnTo>
                  <a:pt x="773456" y="260497"/>
                </a:lnTo>
                <a:lnTo>
                  <a:pt x="772186" y="262083"/>
                </a:lnTo>
                <a:lnTo>
                  <a:pt x="769331" y="265256"/>
                </a:lnTo>
                <a:lnTo>
                  <a:pt x="765524" y="267794"/>
                </a:lnTo>
                <a:lnTo>
                  <a:pt x="761717" y="269698"/>
                </a:lnTo>
                <a:lnTo>
                  <a:pt x="756958" y="270967"/>
                </a:lnTo>
                <a:lnTo>
                  <a:pt x="752200" y="271919"/>
                </a:lnTo>
                <a:lnTo>
                  <a:pt x="756324" y="284611"/>
                </a:lnTo>
                <a:lnTo>
                  <a:pt x="757910" y="289053"/>
                </a:lnTo>
                <a:lnTo>
                  <a:pt x="760448" y="293812"/>
                </a:lnTo>
                <a:lnTo>
                  <a:pt x="763621" y="299206"/>
                </a:lnTo>
                <a:lnTo>
                  <a:pt x="768062" y="304283"/>
                </a:lnTo>
                <a:lnTo>
                  <a:pt x="772504" y="309677"/>
                </a:lnTo>
                <a:lnTo>
                  <a:pt x="777580" y="315706"/>
                </a:lnTo>
                <a:lnTo>
                  <a:pt x="783608" y="321417"/>
                </a:lnTo>
                <a:lnTo>
                  <a:pt x="789952" y="327445"/>
                </a:lnTo>
                <a:lnTo>
                  <a:pt x="796615" y="333791"/>
                </a:lnTo>
                <a:lnTo>
                  <a:pt x="803912" y="339820"/>
                </a:lnTo>
                <a:lnTo>
                  <a:pt x="819774" y="353146"/>
                </a:lnTo>
                <a:lnTo>
                  <a:pt x="836588" y="366155"/>
                </a:lnTo>
                <a:lnTo>
                  <a:pt x="854672" y="379798"/>
                </a:lnTo>
                <a:lnTo>
                  <a:pt x="891472" y="407720"/>
                </a:lnTo>
                <a:lnTo>
                  <a:pt x="928274" y="435008"/>
                </a:lnTo>
                <a:lnTo>
                  <a:pt x="945405" y="448334"/>
                </a:lnTo>
                <a:lnTo>
                  <a:pt x="961902" y="461343"/>
                </a:lnTo>
                <a:lnTo>
                  <a:pt x="976496" y="474034"/>
                </a:lnTo>
                <a:lnTo>
                  <a:pt x="983158" y="479746"/>
                </a:lnTo>
                <a:lnTo>
                  <a:pt x="989186" y="485457"/>
                </a:lnTo>
                <a:lnTo>
                  <a:pt x="996482" y="493072"/>
                </a:lnTo>
                <a:lnTo>
                  <a:pt x="1003779" y="501004"/>
                </a:lnTo>
                <a:lnTo>
                  <a:pt x="1011393" y="510206"/>
                </a:lnTo>
                <a:lnTo>
                  <a:pt x="1019007" y="519725"/>
                </a:lnTo>
                <a:lnTo>
                  <a:pt x="1026938" y="530830"/>
                </a:lnTo>
                <a:lnTo>
                  <a:pt x="1034552" y="542252"/>
                </a:lnTo>
                <a:lnTo>
                  <a:pt x="1042801" y="554309"/>
                </a:lnTo>
                <a:lnTo>
                  <a:pt x="1050732" y="567318"/>
                </a:lnTo>
                <a:lnTo>
                  <a:pt x="1058663" y="581279"/>
                </a:lnTo>
                <a:lnTo>
                  <a:pt x="1066912" y="595557"/>
                </a:lnTo>
                <a:lnTo>
                  <a:pt x="1074843" y="610153"/>
                </a:lnTo>
                <a:lnTo>
                  <a:pt x="1083092" y="626017"/>
                </a:lnTo>
                <a:lnTo>
                  <a:pt x="1091023" y="641882"/>
                </a:lnTo>
                <a:lnTo>
                  <a:pt x="1098954" y="658698"/>
                </a:lnTo>
                <a:lnTo>
                  <a:pt x="1106568" y="675832"/>
                </a:lnTo>
                <a:lnTo>
                  <a:pt x="1114499" y="693283"/>
                </a:lnTo>
                <a:lnTo>
                  <a:pt x="1122113" y="711369"/>
                </a:lnTo>
                <a:lnTo>
                  <a:pt x="1129727" y="729772"/>
                </a:lnTo>
                <a:lnTo>
                  <a:pt x="1136707" y="748492"/>
                </a:lnTo>
                <a:lnTo>
                  <a:pt x="1143686" y="768164"/>
                </a:lnTo>
                <a:lnTo>
                  <a:pt x="1150348" y="787519"/>
                </a:lnTo>
                <a:lnTo>
                  <a:pt x="1157011" y="807191"/>
                </a:lnTo>
                <a:lnTo>
                  <a:pt x="1163038" y="826863"/>
                </a:lnTo>
                <a:lnTo>
                  <a:pt x="1169066" y="847170"/>
                </a:lnTo>
                <a:lnTo>
                  <a:pt x="1174460" y="867477"/>
                </a:lnTo>
                <a:lnTo>
                  <a:pt x="1179853" y="887783"/>
                </a:lnTo>
                <a:lnTo>
                  <a:pt x="1184929" y="908407"/>
                </a:lnTo>
                <a:lnTo>
                  <a:pt x="1189370" y="929031"/>
                </a:lnTo>
                <a:lnTo>
                  <a:pt x="1193177" y="949655"/>
                </a:lnTo>
                <a:lnTo>
                  <a:pt x="1196667" y="970279"/>
                </a:lnTo>
                <a:lnTo>
                  <a:pt x="1200157" y="990903"/>
                </a:lnTo>
                <a:lnTo>
                  <a:pt x="1202695" y="1011845"/>
                </a:lnTo>
                <a:lnTo>
                  <a:pt x="1204916" y="1032151"/>
                </a:lnTo>
                <a:lnTo>
                  <a:pt x="1206502" y="1052458"/>
                </a:lnTo>
                <a:lnTo>
                  <a:pt x="1207454" y="1072447"/>
                </a:lnTo>
                <a:lnTo>
                  <a:pt x="1208088" y="1092437"/>
                </a:lnTo>
                <a:lnTo>
                  <a:pt x="1207771" y="1112426"/>
                </a:lnTo>
                <a:lnTo>
                  <a:pt x="1207136" y="1131781"/>
                </a:lnTo>
                <a:lnTo>
                  <a:pt x="1205867" y="1151453"/>
                </a:lnTo>
                <a:lnTo>
                  <a:pt x="1203646" y="1170173"/>
                </a:lnTo>
                <a:lnTo>
                  <a:pt x="1201108" y="1188893"/>
                </a:lnTo>
                <a:lnTo>
                  <a:pt x="1199522" y="1197778"/>
                </a:lnTo>
                <a:lnTo>
                  <a:pt x="1197302" y="1206979"/>
                </a:lnTo>
                <a:lnTo>
                  <a:pt x="1195398" y="1215863"/>
                </a:lnTo>
                <a:lnTo>
                  <a:pt x="1193177" y="1224747"/>
                </a:lnTo>
                <a:lnTo>
                  <a:pt x="1190956" y="1233314"/>
                </a:lnTo>
                <a:lnTo>
                  <a:pt x="1188418" y="1242199"/>
                </a:lnTo>
                <a:lnTo>
                  <a:pt x="1185563" y="1250448"/>
                </a:lnTo>
                <a:lnTo>
                  <a:pt x="1182708" y="1259015"/>
                </a:lnTo>
                <a:lnTo>
                  <a:pt x="1179218" y="1266947"/>
                </a:lnTo>
                <a:lnTo>
                  <a:pt x="1175728" y="1275197"/>
                </a:lnTo>
                <a:lnTo>
                  <a:pt x="1172239" y="1283129"/>
                </a:lnTo>
                <a:lnTo>
                  <a:pt x="1168749" y="1291062"/>
                </a:lnTo>
                <a:lnTo>
                  <a:pt x="1164625" y="1298677"/>
                </a:lnTo>
                <a:lnTo>
                  <a:pt x="1160183" y="1305974"/>
                </a:lnTo>
                <a:lnTo>
                  <a:pt x="1155742" y="1313589"/>
                </a:lnTo>
                <a:lnTo>
                  <a:pt x="1151300" y="1320570"/>
                </a:lnTo>
                <a:lnTo>
                  <a:pt x="1146542" y="1327867"/>
                </a:lnTo>
                <a:lnTo>
                  <a:pt x="1141148" y="1334531"/>
                </a:lnTo>
                <a:lnTo>
                  <a:pt x="1135755" y="1341194"/>
                </a:lnTo>
                <a:lnTo>
                  <a:pt x="1130362" y="1347857"/>
                </a:lnTo>
                <a:lnTo>
                  <a:pt x="1124334" y="1354203"/>
                </a:lnTo>
                <a:lnTo>
                  <a:pt x="1118306" y="1360548"/>
                </a:lnTo>
                <a:lnTo>
                  <a:pt x="1112278" y="1366577"/>
                </a:lnTo>
                <a:lnTo>
                  <a:pt x="1105299" y="1372288"/>
                </a:lnTo>
                <a:lnTo>
                  <a:pt x="1098637" y="1378000"/>
                </a:lnTo>
                <a:lnTo>
                  <a:pt x="1091657" y="1383394"/>
                </a:lnTo>
                <a:lnTo>
                  <a:pt x="1084360" y="1388470"/>
                </a:lnTo>
                <a:lnTo>
                  <a:pt x="1076746" y="1393230"/>
                </a:lnTo>
                <a:lnTo>
                  <a:pt x="1068815" y="1398306"/>
                </a:lnTo>
                <a:lnTo>
                  <a:pt x="1061201" y="1402748"/>
                </a:lnTo>
                <a:lnTo>
                  <a:pt x="1052636" y="1407190"/>
                </a:lnTo>
                <a:lnTo>
                  <a:pt x="1044070" y="1411633"/>
                </a:lnTo>
                <a:lnTo>
                  <a:pt x="1035187" y="1415440"/>
                </a:lnTo>
                <a:lnTo>
                  <a:pt x="1025986" y="1418930"/>
                </a:lnTo>
                <a:lnTo>
                  <a:pt x="1016469" y="1422420"/>
                </a:lnTo>
                <a:lnTo>
                  <a:pt x="1006634" y="1425593"/>
                </a:lnTo>
                <a:lnTo>
                  <a:pt x="996800" y="1428766"/>
                </a:lnTo>
                <a:lnTo>
                  <a:pt x="986330" y="1431305"/>
                </a:lnTo>
                <a:lnTo>
                  <a:pt x="976178" y="1433843"/>
                </a:lnTo>
                <a:lnTo>
                  <a:pt x="965074" y="1436064"/>
                </a:lnTo>
                <a:lnTo>
                  <a:pt x="953971" y="1437968"/>
                </a:lnTo>
                <a:lnTo>
                  <a:pt x="942550" y="1439554"/>
                </a:lnTo>
                <a:lnTo>
                  <a:pt x="930812" y="1440823"/>
                </a:lnTo>
                <a:lnTo>
                  <a:pt x="918756" y="1442093"/>
                </a:lnTo>
                <a:lnTo>
                  <a:pt x="906383" y="1443044"/>
                </a:lnTo>
                <a:lnTo>
                  <a:pt x="893693" y="1443362"/>
                </a:lnTo>
                <a:lnTo>
                  <a:pt x="740144" y="1448756"/>
                </a:lnTo>
                <a:lnTo>
                  <a:pt x="652583" y="1451611"/>
                </a:lnTo>
                <a:lnTo>
                  <a:pt x="613244" y="1452563"/>
                </a:lnTo>
                <a:lnTo>
                  <a:pt x="604044" y="1452563"/>
                </a:lnTo>
                <a:lnTo>
                  <a:pt x="595161" y="1452563"/>
                </a:lnTo>
                <a:lnTo>
                  <a:pt x="555505" y="1451611"/>
                </a:lnTo>
                <a:lnTo>
                  <a:pt x="467944" y="1448756"/>
                </a:lnTo>
                <a:lnTo>
                  <a:pt x="314395" y="1443362"/>
                </a:lnTo>
                <a:lnTo>
                  <a:pt x="302022" y="1443044"/>
                </a:lnTo>
                <a:lnTo>
                  <a:pt x="289332" y="1442093"/>
                </a:lnTo>
                <a:lnTo>
                  <a:pt x="277276" y="1440823"/>
                </a:lnTo>
                <a:lnTo>
                  <a:pt x="265856" y="1439554"/>
                </a:lnTo>
                <a:lnTo>
                  <a:pt x="254117" y="1437968"/>
                </a:lnTo>
                <a:lnTo>
                  <a:pt x="243014" y="1436064"/>
                </a:lnTo>
                <a:lnTo>
                  <a:pt x="232227" y="1433843"/>
                </a:lnTo>
                <a:lnTo>
                  <a:pt x="221758" y="1431305"/>
                </a:lnTo>
                <a:lnTo>
                  <a:pt x="211288" y="1428766"/>
                </a:lnTo>
                <a:lnTo>
                  <a:pt x="201454" y="1425593"/>
                </a:lnTo>
                <a:lnTo>
                  <a:pt x="191619" y="1422420"/>
                </a:lnTo>
                <a:lnTo>
                  <a:pt x="182419" y="1418930"/>
                </a:lnTo>
                <a:lnTo>
                  <a:pt x="172901" y="1415440"/>
                </a:lnTo>
                <a:lnTo>
                  <a:pt x="164336" y="1411633"/>
                </a:lnTo>
                <a:lnTo>
                  <a:pt x="155452" y="1407190"/>
                </a:lnTo>
                <a:lnTo>
                  <a:pt x="147521" y="1402748"/>
                </a:lnTo>
                <a:lnTo>
                  <a:pt x="139273" y="1398306"/>
                </a:lnTo>
                <a:lnTo>
                  <a:pt x="131342" y="1393230"/>
                </a:lnTo>
                <a:lnTo>
                  <a:pt x="123728" y="1388470"/>
                </a:lnTo>
                <a:lnTo>
                  <a:pt x="116431" y="1383394"/>
                </a:lnTo>
                <a:lnTo>
                  <a:pt x="109768" y="1378000"/>
                </a:lnTo>
                <a:lnTo>
                  <a:pt x="102789" y="1372288"/>
                </a:lnTo>
                <a:lnTo>
                  <a:pt x="96127" y="1366577"/>
                </a:lnTo>
                <a:lnTo>
                  <a:pt x="89782" y="1360548"/>
                </a:lnTo>
                <a:lnTo>
                  <a:pt x="83754" y="1354203"/>
                </a:lnTo>
                <a:lnTo>
                  <a:pt x="78044" y="1347857"/>
                </a:lnTo>
                <a:lnTo>
                  <a:pt x="72333" y="1341194"/>
                </a:lnTo>
                <a:lnTo>
                  <a:pt x="66940" y="1334531"/>
                </a:lnTo>
                <a:lnTo>
                  <a:pt x="61864" y="1327867"/>
                </a:lnTo>
                <a:lnTo>
                  <a:pt x="56788" y="1320570"/>
                </a:lnTo>
                <a:lnTo>
                  <a:pt x="52346" y="1313589"/>
                </a:lnTo>
                <a:lnTo>
                  <a:pt x="47905" y="1305974"/>
                </a:lnTo>
                <a:lnTo>
                  <a:pt x="43780" y="1298677"/>
                </a:lnTo>
                <a:lnTo>
                  <a:pt x="39339" y="1291062"/>
                </a:lnTo>
                <a:lnTo>
                  <a:pt x="35849" y="1283129"/>
                </a:lnTo>
                <a:lnTo>
                  <a:pt x="32360" y="1275197"/>
                </a:lnTo>
                <a:lnTo>
                  <a:pt x="28870" y="1266947"/>
                </a:lnTo>
                <a:lnTo>
                  <a:pt x="25697" y="1259015"/>
                </a:lnTo>
                <a:lnTo>
                  <a:pt x="22525" y="1250448"/>
                </a:lnTo>
                <a:lnTo>
                  <a:pt x="19670" y="1242199"/>
                </a:lnTo>
                <a:lnTo>
                  <a:pt x="17132" y="1233314"/>
                </a:lnTo>
                <a:lnTo>
                  <a:pt x="14911" y="1224747"/>
                </a:lnTo>
                <a:lnTo>
                  <a:pt x="12690" y="1215863"/>
                </a:lnTo>
                <a:lnTo>
                  <a:pt x="10786" y="1206979"/>
                </a:lnTo>
                <a:lnTo>
                  <a:pt x="8883" y="1197778"/>
                </a:lnTo>
                <a:lnTo>
                  <a:pt x="7297" y="1188893"/>
                </a:lnTo>
                <a:lnTo>
                  <a:pt x="4442" y="1170173"/>
                </a:lnTo>
                <a:lnTo>
                  <a:pt x="2221" y="1151453"/>
                </a:lnTo>
                <a:lnTo>
                  <a:pt x="952" y="1131781"/>
                </a:lnTo>
                <a:lnTo>
                  <a:pt x="317" y="1112426"/>
                </a:lnTo>
                <a:lnTo>
                  <a:pt x="0" y="1092437"/>
                </a:lnTo>
                <a:lnTo>
                  <a:pt x="634" y="1072447"/>
                </a:lnTo>
                <a:lnTo>
                  <a:pt x="1586" y="1052458"/>
                </a:lnTo>
                <a:lnTo>
                  <a:pt x="3172" y="1032151"/>
                </a:lnTo>
                <a:lnTo>
                  <a:pt x="5393" y="1011845"/>
                </a:lnTo>
                <a:lnTo>
                  <a:pt x="8248" y="990903"/>
                </a:lnTo>
                <a:lnTo>
                  <a:pt x="11421" y="970279"/>
                </a:lnTo>
                <a:lnTo>
                  <a:pt x="14911" y="949655"/>
                </a:lnTo>
                <a:lnTo>
                  <a:pt x="19035" y="929031"/>
                </a:lnTo>
                <a:lnTo>
                  <a:pt x="23476" y="908407"/>
                </a:lnTo>
                <a:lnTo>
                  <a:pt x="28235" y="887783"/>
                </a:lnTo>
                <a:lnTo>
                  <a:pt x="33628" y="867477"/>
                </a:lnTo>
                <a:lnTo>
                  <a:pt x="39022" y="847170"/>
                </a:lnTo>
                <a:lnTo>
                  <a:pt x="45050" y="826863"/>
                </a:lnTo>
                <a:lnTo>
                  <a:pt x="51077" y="807191"/>
                </a:lnTo>
                <a:lnTo>
                  <a:pt x="58057" y="787519"/>
                </a:lnTo>
                <a:lnTo>
                  <a:pt x="64402" y="768164"/>
                </a:lnTo>
                <a:lnTo>
                  <a:pt x="71381" y="748492"/>
                </a:lnTo>
                <a:lnTo>
                  <a:pt x="78678" y="729772"/>
                </a:lnTo>
                <a:lnTo>
                  <a:pt x="85975" y="711369"/>
                </a:lnTo>
                <a:lnTo>
                  <a:pt x="93906" y="693283"/>
                </a:lnTo>
                <a:lnTo>
                  <a:pt x="101520" y="675832"/>
                </a:lnTo>
                <a:lnTo>
                  <a:pt x="109134" y="658698"/>
                </a:lnTo>
                <a:lnTo>
                  <a:pt x="117065" y="641882"/>
                </a:lnTo>
                <a:lnTo>
                  <a:pt x="124996" y="626017"/>
                </a:lnTo>
                <a:lnTo>
                  <a:pt x="133245" y="610153"/>
                </a:lnTo>
                <a:lnTo>
                  <a:pt x="141176" y="595557"/>
                </a:lnTo>
                <a:lnTo>
                  <a:pt x="149425" y="581279"/>
                </a:lnTo>
                <a:lnTo>
                  <a:pt x="157356" y="567318"/>
                </a:lnTo>
                <a:lnTo>
                  <a:pt x="165604" y="554309"/>
                </a:lnTo>
                <a:lnTo>
                  <a:pt x="173536" y="542252"/>
                </a:lnTo>
                <a:lnTo>
                  <a:pt x="181467" y="530830"/>
                </a:lnTo>
                <a:lnTo>
                  <a:pt x="189081" y="519725"/>
                </a:lnTo>
                <a:lnTo>
                  <a:pt x="197012" y="510206"/>
                </a:lnTo>
                <a:lnTo>
                  <a:pt x="204309" y="501004"/>
                </a:lnTo>
                <a:lnTo>
                  <a:pt x="211606" y="493072"/>
                </a:lnTo>
                <a:lnTo>
                  <a:pt x="218902" y="485457"/>
                </a:lnTo>
                <a:lnTo>
                  <a:pt x="225248" y="479428"/>
                </a:lnTo>
                <a:lnTo>
                  <a:pt x="232862" y="473083"/>
                </a:lnTo>
                <a:lnTo>
                  <a:pt x="248407" y="460074"/>
                </a:lnTo>
                <a:lnTo>
                  <a:pt x="265538" y="446430"/>
                </a:lnTo>
                <a:lnTo>
                  <a:pt x="283622" y="432469"/>
                </a:lnTo>
                <a:lnTo>
                  <a:pt x="322009" y="404548"/>
                </a:lnTo>
                <a:lnTo>
                  <a:pt x="360396" y="375991"/>
                </a:lnTo>
                <a:lnTo>
                  <a:pt x="379114" y="362030"/>
                </a:lnTo>
                <a:lnTo>
                  <a:pt x="396562" y="348387"/>
                </a:lnTo>
                <a:lnTo>
                  <a:pt x="412742" y="335060"/>
                </a:lnTo>
                <a:lnTo>
                  <a:pt x="420039" y="328397"/>
                </a:lnTo>
                <a:lnTo>
                  <a:pt x="427018" y="322369"/>
                </a:lnTo>
                <a:lnTo>
                  <a:pt x="433364" y="316340"/>
                </a:lnTo>
                <a:lnTo>
                  <a:pt x="439391" y="309994"/>
                </a:lnTo>
                <a:lnTo>
                  <a:pt x="444784" y="304283"/>
                </a:lnTo>
                <a:lnTo>
                  <a:pt x="449226" y="298572"/>
                </a:lnTo>
                <a:lnTo>
                  <a:pt x="453033" y="293178"/>
                </a:lnTo>
                <a:lnTo>
                  <a:pt x="456523" y="287784"/>
                </a:lnTo>
                <a:lnTo>
                  <a:pt x="459061" y="283024"/>
                </a:lnTo>
                <a:lnTo>
                  <a:pt x="460647" y="277948"/>
                </a:lnTo>
                <a:lnTo>
                  <a:pt x="461282" y="274775"/>
                </a:lnTo>
                <a:lnTo>
                  <a:pt x="461916" y="271919"/>
                </a:lnTo>
                <a:lnTo>
                  <a:pt x="456840" y="270967"/>
                </a:lnTo>
                <a:lnTo>
                  <a:pt x="452081" y="269698"/>
                </a:lnTo>
                <a:lnTo>
                  <a:pt x="448274" y="267794"/>
                </a:lnTo>
                <a:lnTo>
                  <a:pt x="444784" y="265256"/>
                </a:lnTo>
                <a:lnTo>
                  <a:pt x="441929" y="262083"/>
                </a:lnTo>
                <a:lnTo>
                  <a:pt x="440660" y="260497"/>
                </a:lnTo>
                <a:lnTo>
                  <a:pt x="439708" y="258910"/>
                </a:lnTo>
                <a:lnTo>
                  <a:pt x="438757" y="257324"/>
                </a:lnTo>
                <a:lnTo>
                  <a:pt x="438440" y="255420"/>
                </a:lnTo>
                <a:lnTo>
                  <a:pt x="438122" y="253834"/>
                </a:lnTo>
                <a:lnTo>
                  <a:pt x="437488" y="251930"/>
                </a:lnTo>
                <a:lnTo>
                  <a:pt x="438122" y="250026"/>
                </a:lnTo>
                <a:lnTo>
                  <a:pt x="438440" y="248122"/>
                </a:lnTo>
                <a:lnTo>
                  <a:pt x="438757" y="246536"/>
                </a:lnTo>
                <a:lnTo>
                  <a:pt x="439708" y="244315"/>
                </a:lnTo>
                <a:lnTo>
                  <a:pt x="440660" y="242728"/>
                </a:lnTo>
                <a:lnTo>
                  <a:pt x="441929" y="241142"/>
                </a:lnTo>
                <a:lnTo>
                  <a:pt x="444784" y="238286"/>
                </a:lnTo>
                <a:lnTo>
                  <a:pt x="448274" y="236065"/>
                </a:lnTo>
                <a:lnTo>
                  <a:pt x="452081" y="234161"/>
                </a:lnTo>
                <a:lnTo>
                  <a:pt x="456840" y="232575"/>
                </a:lnTo>
                <a:lnTo>
                  <a:pt x="461916" y="231940"/>
                </a:lnTo>
                <a:lnTo>
                  <a:pt x="460647" y="227498"/>
                </a:lnTo>
                <a:lnTo>
                  <a:pt x="459378" y="223374"/>
                </a:lnTo>
                <a:lnTo>
                  <a:pt x="457792" y="219249"/>
                </a:lnTo>
                <a:lnTo>
                  <a:pt x="456206" y="215124"/>
                </a:lnTo>
                <a:lnTo>
                  <a:pt x="451764" y="206874"/>
                </a:lnTo>
                <a:lnTo>
                  <a:pt x="447005" y="198307"/>
                </a:lnTo>
                <a:lnTo>
                  <a:pt x="441295" y="189423"/>
                </a:lnTo>
                <a:lnTo>
                  <a:pt x="434632" y="180222"/>
                </a:lnTo>
                <a:lnTo>
                  <a:pt x="420039" y="159598"/>
                </a:lnTo>
                <a:lnTo>
                  <a:pt x="412108" y="147541"/>
                </a:lnTo>
                <a:lnTo>
                  <a:pt x="403542" y="134532"/>
                </a:lnTo>
                <a:lnTo>
                  <a:pt x="394024" y="120254"/>
                </a:lnTo>
                <a:lnTo>
                  <a:pt x="384190" y="104706"/>
                </a:lnTo>
                <a:lnTo>
                  <a:pt x="374355" y="87573"/>
                </a:lnTo>
                <a:lnTo>
                  <a:pt x="363886" y="68535"/>
                </a:lnTo>
                <a:lnTo>
                  <a:pt x="353099" y="47911"/>
                </a:lnTo>
                <a:lnTo>
                  <a:pt x="341996" y="25066"/>
                </a:lnTo>
                <a:lnTo>
                  <a:pt x="352782" y="20307"/>
                </a:lnTo>
                <a:lnTo>
                  <a:pt x="362617" y="15865"/>
                </a:lnTo>
                <a:lnTo>
                  <a:pt x="372134" y="13009"/>
                </a:lnTo>
                <a:lnTo>
                  <a:pt x="380700" y="11105"/>
                </a:lnTo>
                <a:lnTo>
                  <a:pt x="388948" y="9836"/>
                </a:lnTo>
                <a:lnTo>
                  <a:pt x="396562" y="9519"/>
                </a:lnTo>
                <a:lnTo>
                  <a:pt x="403859" y="9519"/>
                </a:lnTo>
                <a:lnTo>
                  <a:pt x="410522" y="10471"/>
                </a:lnTo>
                <a:lnTo>
                  <a:pt x="416549" y="12057"/>
                </a:lnTo>
                <a:lnTo>
                  <a:pt x="422894" y="14278"/>
                </a:lnTo>
                <a:lnTo>
                  <a:pt x="428288" y="16816"/>
                </a:lnTo>
                <a:lnTo>
                  <a:pt x="433681" y="19989"/>
                </a:lnTo>
                <a:lnTo>
                  <a:pt x="439074" y="23162"/>
                </a:lnTo>
                <a:lnTo>
                  <a:pt x="443833" y="26970"/>
                </a:lnTo>
                <a:lnTo>
                  <a:pt x="448592" y="30777"/>
                </a:lnTo>
                <a:lnTo>
                  <a:pt x="453033" y="34585"/>
                </a:lnTo>
                <a:lnTo>
                  <a:pt x="462550" y="43152"/>
                </a:lnTo>
                <a:lnTo>
                  <a:pt x="471434" y="51401"/>
                </a:lnTo>
                <a:lnTo>
                  <a:pt x="476510" y="55843"/>
                </a:lnTo>
                <a:lnTo>
                  <a:pt x="481268" y="59651"/>
                </a:lnTo>
                <a:lnTo>
                  <a:pt x="486027" y="63141"/>
                </a:lnTo>
                <a:lnTo>
                  <a:pt x="491738" y="66314"/>
                </a:lnTo>
                <a:lnTo>
                  <a:pt x="497131" y="69170"/>
                </a:lnTo>
                <a:lnTo>
                  <a:pt x="502841" y="72025"/>
                </a:lnTo>
                <a:lnTo>
                  <a:pt x="509186" y="73929"/>
                </a:lnTo>
                <a:lnTo>
                  <a:pt x="515531" y="75198"/>
                </a:lnTo>
                <a:lnTo>
                  <a:pt x="522194" y="76150"/>
                </a:lnTo>
                <a:lnTo>
                  <a:pt x="529808" y="76150"/>
                </a:lnTo>
                <a:lnTo>
                  <a:pt x="537739" y="75515"/>
                </a:lnTo>
                <a:lnTo>
                  <a:pt x="546304" y="74246"/>
                </a:lnTo>
                <a:lnTo>
                  <a:pt x="557408" y="68218"/>
                </a:lnTo>
                <a:lnTo>
                  <a:pt x="568195" y="62824"/>
                </a:lnTo>
                <a:lnTo>
                  <a:pt x="587864" y="51719"/>
                </a:lnTo>
                <a:lnTo>
                  <a:pt x="605313" y="41882"/>
                </a:lnTo>
                <a:lnTo>
                  <a:pt x="620858" y="32681"/>
                </a:lnTo>
                <a:lnTo>
                  <a:pt x="635452" y="24749"/>
                </a:lnTo>
                <a:lnTo>
                  <a:pt x="648776" y="17134"/>
                </a:lnTo>
                <a:lnTo>
                  <a:pt x="655438" y="13961"/>
                </a:lnTo>
                <a:lnTo>
                  <a:pt x="661784" y="11422"/>
                </a:lnTo>
                <a:lnTo>
                  <a:pt x="668446" y="8884"/>
                </a:lnTo>
                <a:lnTo>
                  <a:pt x="675108" y="6663"/>
                </a:lnTo>
                <a:lnTo>
                  <a:pt x="682088" y="4759"/>
                </a:lnTo>
                <a:lnTo>
                  <a:pt x="688750" y="3173"/>
                </a:lnTo>
                <a:lnTo>
                  <a:pt x="695729" y="1586"/>
                </a:lnTo>
                <a:lnTo>
                  <a:pt x="703343" y="635"/>
                </a:lnTo>
                <a:lnTo>
                  <a:pt x="710957" y="317"/>
                </a:lnTo>
                <a:close/>
              </a:path>
            </a:pathLst>
          </a:cu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KSO_Shape"/>
          <p:cNvSpPr/>
          <p:nvPr/>
        </p:nvSpPr>
        <p:spPr>
          <a:xfrm>
            <a:off x="2241089" y="2953365"/>
            <a:ext cx="1080407" cy="1299087"/>
          </a:xfrm>
          <a:custGeom>
            <a:avLst/>
            <a:gdLst>
              <a:gd name="connsiteX0" fmla="*/ 331068 w 1208088"/>
              <a:gd name="connsiteY0" fmla="*/ 665573 h 1452563"/>
              <a:gd name="connsiteX1" fmla="*/ 508820 w 1208088"/>
              <a:gd name="connsiteY1" fmla="*/ 932822 h 1452563"/>
              <a:gd name="connsiteX2" fmla="*/ 369158 w 1208088"/>
              <a:gd name="connsiteY2" fmla="*/ 932822 h 1452563"/>
              <a:gd name="connsiteX3" fmla="*/ 369158 w 1208088"/>
              <a:gd name="connsiteY3" fmla="*/ 983727 h 1452563"/>
              <a:gd name="connsiteX4" fmla="*/ 534213 w 1208088"/>
              <a:gd name="connsiteY4" fmla="*/ 983727 h 1452563"/>
              <a:gd name="connsiteX5" fmla="*/ 534213 w 1208088"/>
              <a:gd name="connsiteY5" fmla="*/ 1034632 h 1452563"/>
              <a:gd name="connsiteX6" fmla="*/ 369158 w 1208088"/>
              <a:gd name="connsiteY6" fmla="*/ 1034632 h 1452563"/>
              <a:gd name="connsiteX7" fmla="*/ 369158 w 1208088"/>
              <a:gd name="connsiteY7" fmla="*/ 1085536 h 1452563"/>
              <a:gd name="connsiteX8" fmla="*/ 534213 w 1208088"/>
              <a:gd name="connsiteY8" fmla="*/ 1085536 h 1452563"/>
              <a:gd name="connsiteX9" fmla="*/ 534213 w 1208088"/>
              <a:gd name="connsiteY9" fmla="*/ 1238250 h 1452563"/>
              <a:gd name="connsiteX10" fmla="*/ 673875 w 1208088"/>
              <a:gd name="connsiteY10" fmla="*/ 1238250 h 1452563"/>
              <a:gd name="connsiteX11" fmla="*/ 673875 w 1208088"/>
              <a:gd name="connsiteY11" fmla="*/ 1085536 h 1452563"/>
              <a:gd name="connsiteX12" fmla="*/ 864324 w 1208088"/>
              <a:gd name="connsiteY12" fmla="*/ 1085536 h 1452563"/>
              <a:gd name="connsiteX13" fmla="*/ 864324 w 1208088"/>
              <a:gd name="connsiteY13" fmla="*/ 1034632 h 1452563"/>
              <a:gd name="connsiteX14" fmla="*/ 673875 w 1208088"/>
              <a:gd name="connsiteY14" fmla="*/ 1034632 h 1452563"/>
              <a:gd name="connsiteX15" fmla="*/ 673875 w 1208088"/>
              <a:gd name="connsiteY15" fmla="*/ 983727 h 1452563"/>
              <a:gd name="connsiteX16" fmla="*/ 864324 w 1208088"/>
              <a:gd name="connsiteY16" fmla="*/ 983727 h 1452563"/>
              <a:gd name="connsiteX17" fmla="*/ 864324 w 1208088"/>
              <a:gd name="connsiteY17" fmla="*/ 932822 h 1452563"/>
              <a:gd name="connsiteX18" fmla="*/ 699268 w 1208088"/>
              <a:gd name="connsiteY18" fmla="*/ 932822 h 1452563"/>
              <a:gd name="connsiteX19" fmla="*/ 877020 w 1208088"/>
              <a:gd name="connsiteY19" fmla="*/ 665573 h 1452563"/>
              <a:gd name="connsiteX20" fmla="*/ 737358 w 1208088"/>
              <a:gd name="connsiteY20" fmla="*/ 665573 h 1452563"/>
              <a:gd name="connsiteX21" fmla="*/ 597696 w 1208088"/>
              <a:gd name="connsiteY21" fmla="*/ 881918 h 1452563"/>
              <a:gd name="connsiteX22" fmla="*/ 458034 w 1208088"/>
              <a:gd name="connsiteY22" fmla="*/ 665573 h 1452563"/>
              <a:gd name="connsiteX23" fmla="*/ 331068 w 1208088"/>
              <a:gd name="connsiteY23" fmla="*/ 665573 h 1452563"/>
              <a:gd name="connsiteX24" fmla="*/ 719206 w 1208088"/>
              <a:gd name="connsiteY24" fmla="*/ 0 h 1452563"/>
              <a:gd name="connsiteX25" fmla="*/ 727454 w 1208088"/>
              <a:gd name="connsiteY25" fmla="*/ 317 h 1452563"/>
              <a:gd name="connsiteX26" fmla="*/ 736654 w 1208088"/>
              <a:gd name="connsiteY26" fmla="*/ 952 h 1452563"/>
              <a:gd name="connsiteX27" fmla="*/ 746172 w 1208088"/>
              <a:gd name="connsiteY27" fmla="*/ 2538 h 1452563"/>
              <a:gd name="connsiteX28" fmla="*/ 756641 w 1208088"/>
              <a:gd name="connsiteY28" fmla="*/ 4125 h 1452563"/>
              <a:gd name="connsiteX29" fmla="*/ 767428 w 1208088"/>
              <a:gd name="connsiteY29" fmla="*/ 6028 h 1452563"/>
              <a:gd name="connsiteX30" fmla="*/ 778849 w 1208088"/>
              <a:gd name="connsiteY30" fmla="*/ 8567 h 1452563"/>
              <a:gd name="connsiteX31" fmla="*/ 791222 w 1208088"/>
              <a:gd name="connsiteY31" fmla="*/ 11422 h 1452563"/>
              <a:gd name="connsiteX32" fmla="*/ 804546 w 1208088"/>
              <a:gd name="connsiteY32" fmla="*/ 14913 h 1452563"/>
              <a:gd name="connsiteX33" fmla="*/ 818822 w 1208088"/>
              <a:gd name="connsiteY33" fmla="*/ 18720 h 1452563"/>
              <a:gd name="connsiteX34" fmla="*/ 833416 w 1208088"/>
              <a:gd name="connsiteY34" fmla="*/ 23480 h 1452563"/>
              <a:gd name="connsiteX35" fmla="*/ 829609 w 1208088"/>
              <a:gd name="connsiteY35" fmla="*/ 36171 h 1452563"/>
              <a:gd name="connsiteX36" fmla="*/ 825802 w 1208088"/>
              <a:gd name="connsiteY36" fmla="*/ 48228 h 1452563"/>
              <a:gd name="connsiteX37" fmla="*/ 818188 w 1208088"/>
              <a:gd name="connsiteY37" fmla="*/ 70439 h 1452563"/>
              <a:gd name="connsiteX38" fmla="*/ 810256 w 1208088"/>
              <a:gd name="connsiteY38" fmla="*/ 91063 h 1452563"/>
              <a:gd name="connsiteX39" fmla="*/ 802960 w 1208088"/>
              <a:gd name="connsiteY39" fmla="*/ 108831 h 1452563"/>
              <a:gd name="connsiteX40" fmla="*/ 795663 w 1208088"/>
              <a:gd name="connsiteY40" fmla="*/ 125013 h 1452563"/>
              <a:gd name="connsiteX41" fmla="*/ 788684 w 1208088"/>
              <a:gd name="connsiteY41" fmla="*/ 138974 h 1452563"/>
              <a:gd name="connsiteX42" fmla="*/ 782021 w 1208088"/>
              <a:gd name="connsiteY42" fmla="*/ 151983 h 1452563"/>
              <a:gd name="connsiteX43" fmla="*/ 775994 w 1208088"/>
              <a:gd name="connsiteY43" fmla="*/ 163405 h 1452563"/>
              <a:gd name="connsiteX44" fmla="*/ 764572 w 1208088"/>
              <a:gd name="connsiteY44" fmla="*/ 183077 h 1452563"/>
              <a:gd name="connsiteX45" fmla="*/ 760131 w 1208088"/>
              <a:gd name="connsiteY45" fmla="*/ 191644 h 1452563"/>
              <a:gd name="connsiteX46" fmla="*/ 756007 w 1208088"/>
              <a:gd name="connsiteY46" fmla="*/ 200211 h 1452563"/>
              <a:gd name="connsiteX47" fmla="*/ 752517 w 1208088"/>
              <a:gd name="connsiteY47" fmla="*/ 207826 h 1452563"/>
              <a:gd name="connsiteX48" fmla="*/ 749662 w 1208088"/>
              <a:gd name="connsiteY48" fmla="*/ 215759 h 1452563"/>
              <a:gd name="connsiteX49" fmla="*/ 748393 w 1208088"/>
              <a:gd name="connsiteY49" fmla="*/ 219566 h 1452563"/>
              <a:gd name="connsiteX50" fmla="*/ 747441 w 1208088"/>
              <a:gd name="connsiteY50" fmla="*/ 223374 h 1452563"/>
              <a:gd name="connsiteX51" fmla="*/ 746806 w 1208088"/>
              <a:gd name="connsiteY51" fmla="*/ 227181 h 1452563"/>
              <a:gd name="connsiteX52" fmla="*/ 746489 w 1208088"/>
              <a:gd name="connsiteY52" fmla="*/ 231623 h 1452563"/>
              <a:gd name="connsiteX53" fmla="*/ 748076 w 1208088"/>
              <a:gd name="connsiteY53" fmla="*/ 231623 h 1452563"/>
              <a:gd name="connsiteX54" fmla="*/ 750931 w 1208088"/>
              <a:gd name="connsiteY54" fmla="*/ 231623 h 1452563"/>
              <a:gd name="connsiteX55" fmla="*/ 753786 w 1208088"/>
              <a:gd name="connsiteY55" fmla="*/ 231940 h 1452563"/>
              <a:gd name="connsiteX56" fmla="*/ 756324 w 1208088"/>
              <a:gd name="connsiteY56" fmla="*/ 232258 h 1452563"/>
              <a:gd name="connsiteX57" fmla="*/ 758862 w 1208088"/>
              <a:gd name="connsiteY57" fmla="*/ 233210 h 1452563"/>
              <a:gd name="connsiteX58" fmla="*/ 761400 w 1208088"/>
              <a:gd name="connsiteY58" fmla="*/ 233844 h 1452563"/>
              <a:gd name="connsiteX59" fmla="*/ 763621 w 1208088"/>
              <a:gd name="connsiteY59" fmla="*/ 234796 h 1452563"/>
              <a:gd name="connsiteX60" fmla="*/ 765842 w 1208088"/>
              <a:gd name="connsiteY60" fmla="*/ 236065 h 1452563"/>
              <a:gd name="connsiteX61" fmla="*/ 768062 w 1208088"/>
              <a:gd name="connsiteY61" fmla="*/ 237334 h 1452563"/>
              <a:gd name="connsiteX62" fmla="*/ 769966 w 1208088"/>
              <a:gd name="connsiteY62" fmla="*/ 238921 h 1452563"/>
              <a:gd name="connsiteX63" fmla="*/ 771552 w 1208088"/>
              <a:gd name="connsiteY63" fmla="*/ 240190 h 1452563"/>
              <a:gd name="connsiteX64" fmla="*/ 772821 w 1208088"/>
              <a:gd name="connsiteY64" fmla="*/ 242094 h 1452563"/>
              <a:gd name="connsiteX65" fmla="*/ 774090 w 1208088"/>
              <a:gd name="connsiteY65" fmla="*/ 243680 h 1452563"/>
              <a:gd name="connsiteX66" fmla="*/ 775042 w 1208088"/>
              <a:gd name="connsiteY66" fmla="*/ 245901 h 1452563"/>
              <a:gd name="connsiteX67" fmla="*/ 775676 w 1208088"/>
              <a:gd name="connsiteY67" fmla="*/ 247805 h 1452563"/>
              <a:gd name="connsiteX68" fmla="*/ 775994 w 1208088"/>
              <a:gd name="connsiteY68" fmla="*/ 249709 h 1452563"/>
              <a:gd name="connsiteX69" fmla="*/ 776311 w 1208088"/>
              <a:gd name="connsiteY69" fmla="*/ 251930 h 1452563"/>
              <a:gd name="connsiteX70" fmla="*/ 776311 w 1208088"/>
              <a:gd name="connsiteY70" fmla="*/ 253834 h 1452563"/>
              <a:gd name="connsiteX71" fmla="*/ 775676 w 1208088"/>
              <a:gd name="connsiteY71" fmla="*/ 255420 h 1452563"/>
              <a:gd name="connsiteX72" fmla="*/ 775359 w 1208088"/>
              <a:gd name="connsiteY72" fmla="*/ 257324 h 1452563"/>
              <a:gd name="connsiteX73" fmla="*/ 774407 w 1208088"/>
              <a:gd name="connsiteY73" fmla="*/ 258910 h 1452563"/>
              <a:gd name="connsiteX74" fmla="*/ 773456 w 1208088"/>
              <a:gd name="connsiteY74" fmla="*/ 260497 h 1452563"/>
              <a:gd name="connsiteX75" fmla="*/ 772186 w 1208088"/>
              <a:gd name="connsiteY75" fmla="*/ 262083 h 1452563"/>
              <a:gd name="connsiteX76" fmla="*/ 769331 w 1208088"/>
              <a:gd name="connsiteY76" fmla="*/ 265256 h 1452563"/>
              <a:gd name="connsiteX77" fmla="*/ 765524 w 1208088"/>
              <a:gd name="connsiteY77" fmla="*/ 267794 h 1452563"/>
              <a:gd name="connsiteX78" fmla="*/ 761717 w 1208088"/>
              <a:gd name="connsiteY78" fmla="*/ 269698 h 1452563"/>
              <a:gd name="connsiteX79" fmla="*/ 756958 w 1208088"/>
              <a:gd name="connsiteY79" fmla="*/ 270967 h 1452563"/>
              <a:gd name="connsiteX80" fmla="*/ 752200 w 1208088"/>
              <a:gd name="connsiteY80" fmla="*/ 271919 h 1452563"/>
              <a:gd name="connsiteX81" fmla="*/ 756324 w 1208088"/>
              <a:gd name="connsiteY81" fmla="*/ 284611 h 1452563"/>
              <a:gd name="connsiteX82" fmla="*/ 757910 w 1208088"/>
              <a:gd name="connsiteY82" fmla="*/ 289053 h 1452563"/>
              <a:gd name="connsiteX83" fmla="*/ 760448 w 1208088"/>
              <a:gd name="connsiteY83" fmla="*/ 293812 h 1452563"/>
              <a:gd name="connsiteX84" fmla="*/ 763621 w 1208088"/>
              <a:gd name="connsiteY84" fmla="*/ 299206 h 1452563"/>
              <a:gd name="connsiteX85" fmla="*/ 768062 w 1208088"/>
              <a:gd name="connsiteY85" fmla="*/ 304283 h 1452563"/>
              <a:gd name="connsiteX86" fmla="*/ 772504 w 1208088"/>
              <a:gd name="connsiteY86" fmla="*/ 309677 h 1452563"/>
              <a:gd name="connsiteX87" fmla="*/ 777580 w 1208088"/>
              <a:gd name="connsiteY87" fmla="*/ 315706 h 1452563"/>
              <a:gd name="connsiteX88" fmla="*/ 783608 w 1208088"/>
              <a:gd name="connsiteY88" fmla="*/ 321417 h 1452563"/>
              <a:gd name="connsiteX89" fmla="*/ 789952 w 1208088"/>
              <a:gd name="connsiteY89" fmla="*/ 327445 h 1452563"/>
              <a:gd name="connsiteX90" fmla="*/ 796615 w 1208088"/>
              <a:gd name="connsiteY90" fmla="*/ 333791 h 1452563"/>
              <a:gd name="connsiteX91" fmla="*/ 803912 w 1208088"/>
              <a:gd name="connsiteY91" fmla="*/ 339820 h 1452563"/>
              <a:gd name="connsiteX92" fmla="*/ 819774 w 1208088"/>
              <a:gd name="connsiteY92" fmla="*/ 353146 h 1452563"/>
              <a:gd name="connsiteX93" fmla="*/ 836588 w 1208088"/>
              <a:gd name="connsiteY93" fmla="*/ 366155 h 1452563"/>
              <a:gd name="connsiteX94" fmla="*/ 854672 w 1208088"/>
              <a:gd name="connsiteY94" fmla="*/ 379798 h 1452563"/>
              <a:gd name="connsiteX95" fmla="*/ 891472 w 1208088"/>
              <a:gd name="connsiteY95" fmla="*/ 407720 h 1452563"/>
              <a:gd name="connsiteX96" fmla="*/ 928274 w 1208088"/>
              <a:gd name="connsiteY96" fmla="*/ 435008 h 1452563"/>
              <a:gd name="connsiteX97" fmla="*/ 945405 w 1208088"/>
              <a:gd name="connsiteY97" fmla="*/ 448334 h 1452563"/>
              <a:gd name="connsiteX98" fmla="*/ 961902 w 1208088"/>
              <a:gd name="connsiteY98" fmla="*/ 461343 h 1452563"/>
              <a:gd name="connsiteX99" fmla="*/ 976496 w 1208088"/>
              <a:gd name="connsiteY99" fmla="*/ 474034 h 1452563"/>
              <a:gd name="connsiteX100" fmla="*/ 983158 w 1208088"/>
              <a:gd name="connsiteY100" fmla="*/ 479746 h 1452563"/>
              <a:gd name="connsiteX101" fmla="*/ 989186 w 1208088"/>
              <a:gd name="connsiteY101" fmla="*/ 485457 h 1452563"/>
              <a:gd name="connsiteX102" fmla="*/ 996482 w 1208088"/>
              <a:gd name="connsiteY102" fmla="*/ 493072 h 1452563"/>
              <a:gd name="connsiteX103" fmla="*/ 1003779 w 1208088"/>
              <a:gd name="connsiteY103" fmla="*/ 501004 h 1452563"/>
              <a:gd name="connsiteX104" fmla="*/ 1011393 w 1208088"/>
              <a:gd name="connsiteY104" fmla="*/ 510206 h 1452563"/>
              <a:gd name="connsiteX105" fmla="*/ 1019007 w 1208088"/>
              <a:gd name="connsiteY105" fmla="*/ 519725 h 1452563"/>
              <a:gd name="connsiteX106" fmla="*/ 1026938 w 1208088"/>
              <a:gd name="connsiteY106" fmla="*/ 530830 h 1452563"/>
              <a:gd name="connsiteX107" fmla="*/ 1034552 w 1208088"/>
              <a:gd name="connsiteY107" fmla="*/ 542252 h 1452563"/>
              <a:gd name="connsiteX108" fmla="*/ 1042801 w 1208088"/>
              <a:gd name="connsiteY108" fmla="*/ 554309 h 1452563"/>
              <a:gd name="connsiteX109" fmla="*/ 1050732 w 1208088"/>
              <a:gd name="connsiteY109" fmla="*/ 567318 h 1452563"/>
              <a:gd name="connsiteX110" fmla="*/ 1058663 w 1208088"/>
              <a:gd name="connsiteY110" fmla="*/ 581279 h 1452563"/>
              <a:gd name="connsiteX111" fmla="*/ 1066912 w 1208088"/>
              <a:gd name="connsiteY111" fmla="*/ 595557 h 1452563"/>
              <a:gd name="connsiteX112" fmla="*/ 1074843 w 1208088"/>
              <a:gd name="connsiteY112" fmla="*/ 610153 h 1452563"/>
              <a:gd name="connsiteX113" fmla="*/ 1083092 w 1208088"/>
              <a:gd name="connsiteY113" fmla="*/ 626017 h 1452563"/>
              <a:gd name="connsiteX114" fmla="*/ 1091023 w 1208088"/>
              <a:gd name="connsiteY114" fmla="*/ 641882 h 1452563"/>
              <a:gd name="connsiteX115" fmla="*/ 1098954 w 1208088"/>
              <a:gd name="connsiteY115" fmla="*/ 658698 h 1452563"/>
              <a:gd name="connsiteX116" fmla="*/ 1106568 w 1208088"/>
              <a:gd name="connsiteY116" fmla="*/ 675832 h 1452563"/>
              <a:gd name="connsiteX117" fmla="*/ 1114499 w 1208088"/>
              <a:gd name="connsiteY117" fmla="*/ 693283 h 1452563"/>
              <a:gd name="connsiteX118" fmla="*/ 1122113 w 1208088"/>
              <a:gd name="connsiteY118" fmla="*/ 711369 h 1452563"/>
              <a:gd name="connsiteX119" fmla="*/ 1129727 w 1208088"/>
              <a:gd name="connsiteY119" fmla="*/ 729772 h 1452563"/>
              <a:gd name="connsiteX120" fmla="*/ 1136707 w 1208088"/>
              <a:gd name="connsiteY120" fmla="*/ 748492 h 1452563"/>
              <a:gd name="connsiteX121" fmla="*/ 1143686 w 1208088"/>
              <a:gd name="connsiteY121" fmla="*/ 768164 h 1452563"/>
              <a:gd name="connsiteX122" fmla="*/ 1150348 w 1208088"/>
              <a:gd name="connsiteY122" fmla="*/ 787519 h 1452563"/>
              <a:gd name="connsiteX123" fmla="*/ 1157011 w 1208088"/>
              <a:gd name="connsiteY123" fmla="*/ 807191 h 1452563"/>
              <a:gd name="connsiteX124" fmla="*/ 1163038 w 1208088"/>
              <a:gd name="connsiteY124" fmla="*/ 826863 h 1452563"/>
              <a:gd name="connsiteX125" fmla="*/ 1169066 w 1208088"/>
              <a:gd name="connsiteY125" fmla="*/ 847170 h 1452563"/>
              <a:gd name="connsiteX126" fmla="*/ 1174460 w 1208088"/>
              <a:gd name="connsiteY126" fmla="*/ 867477 h 1452563"/>
              <a:gd name="connsiteX127" fmla="*/ 1179853 w 1208088"/>
              <a:gd name="connsiteY127" fmla="*/ 887783 h 1452563"/>
              <a:gd name="connsiteX128" fmla="*/ 1184929 w 1208088"/>
              <a:gd name="connsiteY128" fmla="*/ 908407 h 1452563"/>
              <a:gd name="connsiteX129" fmla="*/ 1189370 w 1208088"/>
              <a:gd name="connsiteY129" fmla="*/ 929031 h 1452563"/>
              <a:gd name="connsiteX130" fmla="*/ 1193177 w 1208088"/>
              <a:gd name="connsiteY130" fmla="*/ 949655 h 1452563"/>
              <a:gd name="connsiteX131" fmla="*/ 1196667 w 1208088"/>
              <a:gd name="connsiteY131" fmla="*/ 970279 h 1452563"/>
              <a:gd name="connsiteX132" fmla="*/ 1200157 w 1208088"/>
              <a:gd name="connsiteY132" fmla="*/ 990903 h 1452563"/>
              <a:gd name="connsiteX133" fmla="*/ 1202695 w 1208088"/>
              <a:gd name="connsiteY133" fmla="*/ 1011845 h 1452563"/>
              <a:gd name="connsiteX134" fmla="*/ 1204916 w 1208088"/>
              <a:gd name="connsiteY134" fmla="*/ 1032151 h 1452563"/>
              <a:gd name="connsiteX135" fmla="*/ 1206502 w 1208088"/>
              <a:gd name="connsiteY135" fmla="*/ 1052458 h 1452563"/>
              <a:gd name="connsiteX136" fmla="*/ 1207454 w 1208088"/>
              <a:gd name="connsiteY136" fmla="*/ 1072447 h 1452563"/>
              <a:gd name="connsiteX137" fmla="*/ 1208088 w 1208088"/>
              <a:gd name="connsiteY137" fmla="*/ 1092437 h 1452563"/>
              <a:gd name="connsiteX138" fmla="*/ 1207771 w 1208088"/>
              <a:gd name="connsiteY138" fmla="*/ 1112426 h 1452563"/>
              <a:gd name="connsiteX139" fmla="*/ 1207136 w 1208088"/>
              <a:gd name="connsiteY139" fmla="*/ 1131781 h 1452563"/>
              <a:gd name="connsiteX140" fmla="*/ 1205867 w 1208088"/>
              <a:gd name="connsiteY140" fmla="*/ 1151453 h 1452563"/>
              <a:gd name="connsiteX141" fmla="*/ 1203646 w 1208088"/>
              <a:gd name="connsiteY141" fmla="*/ 1170173 h 1452563"/>
              <a:gd name="connsiteX142" fmla="*/ 1201108 w 1208088"/>
              <a:gd name="connsiteY142" fmla="*/ 1188893 h 1452563"/>
              <a:gd name="connsiteX143" fmla="*/ 1199522 w 1208088"/>
              <a:gd name="connsiteY143" fmla="*/ 1197778 h 1452563"/>
              <a:gd name="connsiteX144" fmla="*/ 1197302 w 1208088"/>
              <a:gd name="connsiteY144" fmla="*/ 1206979 h 1452563"/>
              <a:gd name="connsiteX145" fmla="*/ 1195398 w 1208088"/>
              <a:gd name="connsiteY145" fmla="*/ 1215863 h 1452563"/>
              <a:gd name="connsiteX146" fmla="*/ 1193177 w 1208088"/>
              <a:gd name="connsiteY146" fmla="*/ 1224747 h 1452563"/>
              <a:gd name="connsiteX147" fmla="*/ 1190956 w 1208088"/>
              <a:gd name="connsiteY147" fmla="*/ 1233314 h 1452563"/>
              <a:gd name="connsiteX148" fmla="*/ 1188418 w 1208088"/>
              <a:gd name="connsiteY148" fmla="*/ 1242199 h 1452563"/>
              <a:gd name="connsiteX149" fmla="*/ 1185563 w 1208088"/>
              <a:gd name="connsiteY149" fmla="*/ 1250448 h 1452563"/>
              <a:gd name="connsiteX150" fmla="*/ 1182708 w 1208088"/>
              <a:gd name="connsiteY150" fmla="*/ 1259015 h 1452563"/>
              <a:gd name="connsiteX151" fmla="*/ 1179218 w 1208088"/>
              <a:gd name="connsiteY151" fmla="*/ 1266947 h 1452563"/>
              <a:gd name="connsiteX152" fmla="*/ 1175728 w 1208088"/>
              <a:gd name="connsiteY152" fmla="*/ 1275197 h 1452563"/>
              <a:gd name="connsiteX153" fmla="*/ 1172239 w 1208088"/>
              <a:gd name="connsiteY153" fmla="*/ 1283129 h 1452563"/>
              <a:gd name="connsiteX154" fmla="*/ 1168749 w 1208088"/>
              <a:gd name="connsiteY154" fmla="*/ 1291062 h 1452563"/>
              <a:gd name="connsiteX155" fmla="*/ 1164625 w 1208088"/>
              <a:gd name="connsiteY155" fmla="*/ 1298677 h 1452563"/>
              <a:gd name="connsiteX156" fmla="*/ 1160183 w 1208088"/>
              <a:gd name="connsiteY156" fmla="*/ 1305974 h 1452563"/>
              <a:gd name="connsiteX157" fmla="*/ 1155742 w 1208088"/>
              <a:gd name="connsiteY157" fmla="*/ 1313589 h 1452563"/>
              <a:gd name="connsiteX158" fmla="*/ 1151300 w 1208088"/>
              <a:gd name="connsiteY158" fmla="*/ 1320570 h 1452563"/>
              <a:gd name="connsiteX159" fmla="*/ 1146542 w 1208088"/>
              <a:gd name="connsiteY159" fmla="*/ 1327867 h 1452563"/>
              <a:gd name="connsiteX160" fmla="*/ 1141148 w 1208088"/>
              <a:gd name="connsiteY160" fmla="*/ 1334531 h 1452563"/>
              <a:gd name="connsiteX161" fmla="*/ 1135755 w 1208088"/>
              <a:gd name="connsiteY161" fmla="*/ 1341194 h 1452563"/>
              <a:gd name="connsiteX162" fmla="*/ 1130362 w 1208088"/>
              <a:gd name="connsiteY162" fmla="*/ 1347857 h 1452563"/>
              <a:gd name="connsiteX163" fmla="*/ 1124334 w 1208088"/>
              <a:gd name="connsiteY163" fmla="*/ 1354203 h 1452563"/>
              <a:gd name="connsiteX164" fmla="*/ 1118306 w 1208088"/>
              <a:gd name="connsiteY164" fmla="*/ 1360548 h 1452563"/>
              <a:gd name="connsiteX165" fmla="*/ 1112278 w 1208088"/>
              <a:gd name="connsiteY165" fmla="*/ 1366577 h 1452563"/>
              <a:gd name="connsiteX166" fmla="*/ 1105299 w 1208088"/>
              <a:gd name="connsiteY166" fmla="*/ 1372288 h 1452563"/>
              <a:gd name="connsiteX167" fmla="*/ 1098637 w 1208088"/>
              <a:gd name="connsiteY167" fmla="*/ 1378000 h 1452563"/>
              <a:gd name="connsiteX168" fmla="*/ 1091657 w 1208088"/>
              <a:gd name="connsiteY168" fmla="*/ 1383394 h 1452563"/>
              <a:gd name="connsiteX169" fmla="*/ 1084360 w 1208088"/>
              <a:gd name="connsiteY169" fmla="*/ 1388470 h 1452563"/>
              <a:gd name="connsiteX170" fmla="*/ 1076746 w 1208088"/>
              <a:gd name="connsiteY170" fmla="*/ 1393230 h 1452563"/>
              <a:gd name="connsiteX171" fmla="*/ 1068815 w 1208088"/>
              <a:gd name="connsiteY171" fmla="*/ 1398306 h 1452563"/>
              <a:gd name="connsiteX172" fmla="*/ 1061201 w 1208088"/>
              <a:gd name="connsiteY172" fmla="*/ 1402748 h 1452563"/>
              <a:gd name="connsiteX173" fmla="*/ 1052636 w 1208088"/>
              <a:gd name="connsiteY173" fmla="*/ 1407190 h 1452563"/>
              <a:gd name="connsiteX174" fmla="*/ 1044070 w 1208088"/>
              <a:gd name="connsiteY174" fmla="*/ 1411633 h 1452563"/>
              <a:gd name="connsiteX175" fmla="*/ 1035187 w 1208088"/>
              <a:gd name="connsiteY175" fmla="*/ 1415440 h 1452563"/>
              <a:gd name="connsiteX176" fmla="*/ 1025986 w 1208088"/>
              <a:gd name="connsiteY176" fmla="*/ 1418930 h 1452563"/>
              <a:gd name="connsiteX177" fmla="*/ 1016469 w 1208088"/>
              <a:gd name="connsiteY177" fmla="*/ 1422420 h 1452563"/>
              <a:gd name="connsiteX178" fmla="*/ 1006634 w 1208088"/>
              <a:gd name="connsiteY178" fmla="*/ 1425593 h 1452563"/>
              <a:gd name="connsiteX179" fmla="*/ 996800 w 1208088"/>
              <a:gd name="connsiteY179" fmla="*/ 1428766 h 1452563"/>
              <a:gd name="connsiteX180" fmla="*/ 986330 w 1208088"/>
              <a:gd name="connsiteY180" fmla="*/ 1431305 h 1452563"/>
              <a:gd name="connsiteX181" fmla="*/ 976178 w 1208088"/>
              <a:gd name="connsiteY181" fmla="*/ 1433843 h 1452563"/>
              <a:gd name="connsiteX182" fmla="*/ 965074 w 1208088"/>
              <a:gd name="connsiteY182" fmla="*/ 1436064 h 1452563"/>
              <a:gd name="connsiteX183" fmla="*/ 953971 w 1208088"/>
              <a:gd name="connsiteY183" fmla="*/ 1437968 h 1452563"/>
              <a:gd name="connsiteX184" fmla="*/ 942550 w 1208088"/>
              <a:gd name="connsiteY184" fmla="*/ 1439554 h 1452563"/>
              <a:gd name="connsiteX185" fmla="*/ 930812 w 1208088"/>
              <a:gd name="connsiteY185" fmla="*/ 1440823 h 1452563"/>
              <a:gd name="connsiteX186" fmla="*/ 918756 w 1208088"/>
              <a:gd name="connsiteY186" fmla="*/ 1442093 h 1452563"/>
              <a:gd name="connsiteX187" fmla="*/ 906383 w 1208088"/>
              <a:gd name="connsiteY187" fmla="*/ 1443044 h 1452563"/>
              <a:gd name="connsiteX188" fmla="*/ 893693 w 1208088"/>
              <a:gd name="connsiteY188" fmla="*/ 1443362 h 1452563"/>
              <a:gd name="connsiteX189" fmla="*/ 740144 w 1208088"/>
              <a:gd name="connsiteY189" fmla="*/ 1448756 h 1452563"/>
              <a:gd name="connsiteX190" fmla="*/ 652583 w 1208088"/>
              <a:gd name="connsiteY190" fmla="*/ 1451611 h 1452563"/>
              <a:gd name="connsiteX191" fmla="*/ 613244 w 1208088"/>
              <a:gd name="connsiteY191" fmla="*/ 1452563 h 1452563"/>
              <a:gd name="connsiteX192" fmla="*/ 604044 w 1208088"/>
              <a:gd name="connsiteY192" fmla="*/ 1452563 h 1452563"/>
              <a:gd name="connsiteX193" fmla="*/ 595161 w 1208088"/>
              <a:gd name="connsiteY193" fmla="*/ 1452563 h 1452563"/>
              <a:gd name="connsiteX194" fmla="*/ 555505 w 1208088"/>
              <a:gd name="connsiteY194" fmla="*/ 1451611 h 1452563"/>
              <a:gd name="connsiteX195" fmla="*/ 467944 w 1208088"/>
              <a:gd name="connsiteY195" fmla="*/ 1448756 h 1452563"/>
              <a:gd name="connsiteX196" fmla="*/ 314395 w 1208088"/>
              <a:gd name="connsiteY196" fmla="*/ 1443362 h 1452563"/>
              <a:gd name="connsiteX197" fmla="*/ 302022 w 1208088"/>
              <a:gd name="connsiteY197" fmla="*/ 1443044 h 1452563"/>
              <a:gd name="connsiteX198" fmla="*/ 289332 w 1208088"/>
              <a:gd name="connsiteY198" fmla="*/ 1442093 h 1452563"/>
              <a:gd name="connsiteX199" fmla="*/ 277276 w 1208088"/>
              <a:gd name="connsiteY199" fmla="*/ 1440823 h 1452563"/>
              <a:gd name="connsiteX200" fmla="*/ 265856 w 1208088"/>
              <a:gd name="connsiteY200" fmla="*/ 1439554 h 1452563"/>
              <a:gd name="connsiteX201" fmla="*/ 254117 w 1208088"/>
              <a:gd name="connsiteY201" fmla="*/ 1437968 h 1452563"/>
              <a:gd name="connsiteX202" fmla="*/ 243014 w 1208088"/>
              <a:gd name="connsiteY202" fmla="*/ 1436064 h 1452563"/>
              <a:gd name="connsiteX203" fmla="*/ 232227 w 1208088"/>
              <a:gd name="connsiteY203" fmla="*/ 1433843 h 1452563"/>
              <a:gd name="connsiteX204" fmla="*/ 221758 w 1208088"/>
              <a:gd name="connsiteY204" fmla="*/ 1431305 h 1452563"/>
              <a:gd name="connsiteX205" fmla="*/ 211288 w 1208088"/>
              <a:gd name="connsiteY205" fmla="*/ 1428766 h 1452563"/>
              <a:gd name="connsiteX206" fmla="*/ 201454 w 1208088"/>
              <a:gd name="connsiteY206" fmla="*/ 1425593 h 1452563"/>
              <a:gd name="connsiteX207" fmla="*/ 191619 w 1208088"/>
              <a:gd name="connsiteY207" fmla="*/ 1422420 h 1452563"/>
              <a:gd name="connsiteX208" fmla="*/ 182419 w 1208088"/>
              <a:gd name="connsiteY208" fmla="*/ 1418930 h 1452563"/>
              <a:gd name="connsiteX209" fmla="*/ 172901 w 1208088"/>
              <a:gd name="connsiteY209" fmla="*/ 1415440 h 1452563"/>
              <a:gd name="connsiteX210" fmla="*/ 164336 w 1208088"/>
              <a:gd name="connsiteY210" fmla="*/ 1411633 h 1452563"/>
              <a:gd name="connsiteX211" fmla="*/ 155452 w 1208088"/>
              <a:gd name="connsiteY211" fmla="*/ 1407190 h 1452563"/>
              <a:gd name="connsiteX212" fmla="*/ 147521 w 1208088"/>
              <a:gd name="connsiteY212" fmla="*/ 1402748 h 1452563"/>
              <a:gd name="connsiteX213" fmla="*/ 139273 w 1208088"/>
              <a:gd name="connsiteY213" fmla="*/ 1398306 h 1452563"/>
              <a:gd name="connsiteX214" fmla="*/ 131342 w 1208088"/>
              <a:gd name="connsiteY214" fmla="*/ 1393230 h 1452563"/>
              <a:gd name="connsiteX215" fmla="*/ 123728 w 1208088"/>
              <a:gd name="connsiteY215" fmla="*/ 1388470 h 1452563"/>
              <a:gd name="connsiteX216" fmla="*/ 116431 w 1208088"/>
              <a:gd name="connsiteY216" fmla="*/ 1383394 h 1452563"/>
              <a:gd name="connsiteX217" fmla="*/ 109768 w 1208088"/>
              <a:gd name="connsiteY217" fmla="*/ 1378000 h 1452563"/>
              <a:gd name="connsiteX218" fmla="*/ 102789 w 1208088"/>
              <a:gd name="connsiteY218" fmla="*/ 1372288 h 1452563"/>
              <a:gd name="connsiteX219" fmla="*/ 96127 w 1208088"/>
              <a:gd name="connsiteY219" fmla="*/ 1366577 h 1452563"/>
              <a:gd name="connsiteX220" fmla="*/ 89782 w 1208088"/>
              <a:gd name="connsiteY220" fmla="*/ 1360548 h 1452563"/>
              <a:gd name="connsiteX221" fmla="*/ 83754 w 1208088"/>
              <a:gd name="connsiteY221" fmla="*/ 1354203 h 1452563"/>
              <a:gd name="connsiteX222" fmla="*/ 78044 w 1208088"/>
              <a:gd name="connsiteY222" fmla="*/ 1347857 h 1452563"/>
              <a:gd name="connsiteX223" fmla="*/ 72333 w 1208088"/>
              <a:gd name="connsiteY223" fmla="*/ 1341194 h 1452563"/>
              <a:gd name="connsiteX224" fmla="*/ 66940 w 1208088"/>
              <a:gd name="connsiteY224" fmla="*/ 1334531 h 1452563"/>
              <a:gd name="connsiteX225" fmla="*/ 61864 w 1208088"/>
              <a:gd name="connsiteY225" fmla="*/ 1327867 h 1452563"/>
              <a:gd name="connsiteX226" fmla="*/ 56788 w 1208088"/>
              <a:gd name="connsiteY226" fmla="*/ 1320570 h 1452563"/>
              <a:gd name="connsiteX227" fmla="*/ 52346 w 1208088"/>
              <a:gd name="connsiteY227" fmla="*/ 1313589 h 1452563"/>
              <a:gd name="connsiteX228" fmla="*/ 47905 w 1208088"/>
              <a:gd name="connsiteY228" fmla="*/ 1305974 h 1452563"/>
              <a:gd name="connsiteX229" fmla="*/ 43780 w 1208088"/>
              <a:gd name="connsiteY229" fmla="*/ 1298677 h 1452563"/>
              <a:gd name="connsiteX230" fmla="*/ 39339 w 1208088"/>
              <a:gd name="connsiteY230" fmla="*/ 1291062 h 1452563"/>
              <a:gd name="connsiteX231" fmla="*/ 35849 w 1208088"/>
              <a:gd name="connsiteY231" fmla="*/ 1283129 h 1452563"/>
              <a:gd name="connsiteX232" fmla="*/ 32360 w 1208088"/>
              <a:gd name="connsiteY232" fmla="*/ 1275197 h 1452563"/>
              <a:gd name="connsiteX233" fmla="*/ 28870 w 1208088"/>
              <a:gd name="connsiteY233" fmla="*/ 1266947 h 1452563"/>
              <a:gd name="connsiteX234" fmla="*/ 25697 w 1208088"/>
              <a:gd name="connsiteY234" fmla="*/ 1259015 h 1452563"/>
              <a:gd name="connsiteX235" fmla="*/ 22525 w 1208088"/>
              <a:gd name="connsiteY235" fmla="*/ 1250448 h 1452563"/>
              <a:gd name="connsiteX236" fmla="*/ 19670 w 1208088"/>
              <a:gd name="connsiteY236" fmla="*/ 1242199 h 1452563"/>
              <a:gd name="connsiteX237" fmla="*/ 17132 w 1208088"/>
              <a:gd name="connsiteY237" fmla="*/ 1233314 h 1452563"/>
              <a:gd name="connsiteX238" fmla="*/ 14911 w 1208088"/>
              <a:gd name="connsiteY238" fmla="*/ 1224747 h 1452563"/>
              <a:gd name="connsiteX239" fmla="*/ 12690 w 1208088"/>
              <a:gd name="connsiteY239" fmla="*/ 1215863 h 1452563"/>
              <a:gd name="connsiteX240" fmla="*/ 10786 w 1208088"/>
              <a:gd name="connsiteY240" fmla="*/ 1206979 h 1452563"/>
              <a:gd name="connsiteX241" fmla="*/ 8883 w 1208088"/>
              <a:gd name="connsiteY241" fmla="*/ 1197778 h 1452563"/>
              <a:gd name="connsiteX242" fmla="*/ 7297 w 1208088"/>
              <a:gd name="connsiteY242" fmla="*/ 1188893 h 1452563"/>
              <a:gd name="connsiteX243" fmla="*/ 4442 w 1208088"/>
              <a:gd name="connsiteY243" fmla="*/ 1170173 h 1452563"/>
              <a:gd name="connsiteX244" fmla="*/ 2221 w 1208088"/>
              <a:gd name="connsiteY244" fmla="*/ 1151453 h 1452563"/>
              <a:gd name="connsiteX245" fmla="*/ 952 w 1208088"/>
              <a:gd name="connsiteY245" fmla="*/ 1131781 h 1452563"/>
              <a:gd name="connsiteX246" fmla="*/ 317 w 1208088"/>
              <a:gd name="connsiteY246" fmla="*/ 1112426 h 1452563"/>
              <a:gd name="connsiteX247" fmla="*/ 0 w 1208088"/>
              <a:gd name="connsiteY247" fmla="*/ 1092437 h 1452563"/>
              <a:gd name="connsiteX248" fmla="*/ 634 w 1208088"/>
              <a:gd name="connsiteY248" fmla="*/ 1072447 h 1452563"/>
              <a:gd name="connsiteX249" fmla="*/ 1586 w 1208088"/>
              <a:gd name="connsiteY249" fmla="*/ 1052458 h 1452563"/>
              <a:gd name="connsiteX250" fmla="*/ 3172 w 1208088"/>
              <a:gd name="connsiteY250" fmla="*/ 1032151 h 1452563"/>
              <a:gd name="connsiteX251" fmla="*/ 5393 w 1208088"/>
              <a:gd name="connsiteY251" fmla="*/ 1011845 h 1452563"/>
              <a:gd name="connsiteX252" fmla="*/ 8248 w 1208088"/>
              <a:gd name="connsiteY252" fmla="*/ 990903 h 1452563"/>
              <a:gd name="connsiteX253" fmla="*/ 11421 w 1208088"/>
              <a:gd name="connsiteY253" fmla="*/ 970279 h 1452563"/>
              <a:gd name="connsiteX254" fmla="*/ 14911 w 1208088"/>
              <a:gd name="connsiteY254" fmla="*/ 949655 h 1452563"/>
              <a:gd name="connsiteX255" fmla="*/ 19035 w 1208088"/>
              <a:gd name="connsiteY255" fmla="*/ 929031 h 1452563"/>
              <a:gd name="connsiteX256" fmla="*/ 23476 w 1208088"/>
              <a:gd name="connsiteY256" fmla="*/ 908407 h 1452563"/>
              <a:gd name="connsiteX257" fmla="*/ 28235 w 1208088"/>
              <a:gd name="connsiteY257" fmla="*/ 887783 h 1452563"/>
              <a:gd name="connsiteX258" fmla="*/ 33628 w 1208088"/>
              <a:gd name="connsiteY258" fmla="*/ 867477 h 1452563"/>
              <a:gd name="connsiteX259" fmla="*/ 39022 w 1208088"/>
              <a:gd name="connsiteY259" fmla="*/ 847170 h 1452563"/>
              <a:gd name="connsiteX260" fmla="*/ 45050 w 1208088"/>
              <a:gd name="connsiteY260" fmla="*/ 826863 h 1452563"/>
              <a:gd name="connsiteX261" fmla="*/ 51077 w 1208088"/>
              <a:gd name="connsiteY261" fmla="*/ 807191 h 1452563"/>
              <a:gd name="connsiteX262" fmla="*/ 58057 w 1208088"/>
              <a:gd name="connsiteY262" fmla="*/ 787519 h 1452563"/>
              <a:gd name="connsiteX263" fmla="*/ 64402 w 1208088"/>
              <a:gd name="connsiteY263" fmla="*/ 768164 h 1452563"/>
              <a:gd name="connsiteX264" fmla="*/ 71381 w 1208088"/>
              <a:gd name="connsiteY264" fmla="*/ 748492 h 1452563"/>
              <a:gd name="connsiteX265" fmla="*/ 78678 w 1208088"/>
              <a:gd name="connsiteY265" fmla="*/ 729772 h 1452563"/>
              <a:gd name="connsiteX266" fmla="*/ 85975 w 1208088"/>
              <a:gd name="connsiteY266" fmla="*/ 711369 h 1452563"/>
              <a:gd name="connsiteX267" fmla="*/ 93906 w 1208088"/>
              <a:gd name="connsiteY267" fmla="*/ 693283 h 1452563"/>
              <a:gd name="connsiteX268" fmla="*/ 101520 w 1208088"/>
              <a:gd name="connsiteY268" fmla="*/ 675832 h 1452563"/>
              <a:gd name="connsiteX269" fmla="*/ 109134 w 1208088"/>
              <a:gd name="connsiteY269" fmla="*/ 658698 h 1452563"/>
              <a:gd name="connsiteX270" fmla="*/ 117065 w 1208088"/>
              <a:gd name="connsiteY270" fmla="*/ 641882 h 1452563"/>
              <a:gd name="connsiteX271" fmla="*/ 124996 w 1208088"/>
              <a:gd name="connsiteY271" fmla="*/ 626017 h 1452563"/>
              <a:gd name="connsiteX272" fmla="*/ 133245 w 1208088"/>
              <a:gd name="connsiteY272" fmla="*/ 610153 h 1452563"/>
              <a:gd name="connsiteX273" fmla="*/ 141176 w 1208088"/>
              <a:gd name="connsiteY273" fmla="*/ 595557 h 1452563"/>
              <a:gd name="connsiteX274" fmla="*/ 149425 w 1208088"/>
              <a:gd name="connsiteY274" fmla="*/ 581279 h 1452563"/>
              <a:gd name="connsiteX275" fmla="*/ 157356 w 1208088"/>
              <a:gd name="connsiteY275" fmla="*/ 567318 h 1452563"/>
              <a:gd name="connsiteX276" fmla="*/ 165604 w 1208088"/>
              <a:gd name="connsiteY276" fmla="*/ 554309 h 1452563"/>
              <a:gd name="connsiteX277" fmla="*/ 173536 w 1208088"/>
              <a:gd name="connsiteY277" fmla="*/ 542252 h 1452563"/>
              <a:gd name="connsiteX278" fmla="*/ 181467 w 1208088"/>
              <a:gd name="connsiteY278" fmla="*/ 530830 h 1452563"/>
              <a:gd name="connsiteX279" fmla="*/ 189081 w 1208088"/>
              <a:gd name="connsiteY279" fmla="*/ 519725 h 1452563"/>
              <a:gd name="connsiteX280" fmla="*/ 197012 w 1208088"/>
              <a:gd name="connsiteY280" fmla="*/ 510206 h 1452563"/>
              <a:gd name="connsiteX281" fmla="*/ 204309 w 1208088"/>
              <a:gd name="connsiteY281" fmla="*/ 501004 h 1452563"/>
              <a:gd name="connsiteX282" fmla="*/ 211606 w 1208088"/>
              <a:gd name="connsiteY282" fmla="*/ 493072 h 1452563"/>
              <a:gd name="connsiteX283" fmla="*/ 218902 w 1208088"/>
              <a:gd name="connsiteY283" fmla="*/ 485457 h 1452563"/>
              <a:gd name="connsiteX284" fmla="*/ 225248 w 1208088"/>
              <a:gd name="connsiteY284" fmla="*/ 479428 h 1452563"/>
              <a:gd name="connsiteX285" fmla="*/ 232862 w 1208088"/>
              <a:gd name="connsiteY285" fmla="*/ 473083 h 1452563"/>
              <a:gd name="connsiteX286" fmla="*/ 248407 w 1208088"/>
              <a:gd name="connsiteY286" fmla="*/ 460074 h 1452563"/>
              <a:gd name="connsiteX287" fmla="*/ 265538 w 1208088"/>
              <a:gd name="connsiteY287" fmla="*/ 446430 h 1452563"/>
              <a:gd name="connsiteX288" fmla="*/ 283622 w 1208088"/>
              <a:gd name="connsiteY288" fmla="*/ 432469 h 1452563"/>
              <a:gd name="connsiteX289" fmla="*/ 322009 w 1208088"/>
              <a:gd name="connsiteY289" fmla="*/ 404548 h 1452563"/>
              <a:gd name="connsiteX290" fmla="*/ 360396 w 1208088"/>
              <a:gd name="connsiteY290" fmla="*/ 375991 h 1452563"/>
              <a:gd name="connsiteX291" fmla="*/ 379114 w 1208088"/>
              <a:gd name="connsiteY291" fmla="*/ 362030 h 1452563"/>
              <a:gd name="connsiteX292" fmla="*/ 396562 w 1208088"/>
              <a:gd name="connsiteY292" fmla="*/ 348387 h 1452563"/>
              <a:gd name="connsiteX293" fmla="*/ 412742 w 1208088"/>
              <a:gd name="connsiteY293" fmla="*/ 335060 h 1452563"/>
              <a:gd name="connsiteX294" fmla="*/ 420039 w 1208088"/>
              <a:gd name="connsiteY294" fmla="*/ 328397 h 1452563"/>
              <a:gd name="connsiteX295" fmla="*/ 427018 w 1208088"/>
              <a:gd name="connsiteY295" fmla="*/ 322369 h 1452563"/>
              <a:gd name="connsiteX296" fmla="*/ 433364 w 1208088"/>
              <a:gd name="connsiteY296" fmla="*/ 316340 h 1452563"/>
              <a:gd name="connsiteX297" fmla="*/ 439391 w 1208088"/>
              <a:gd name="connsiteY297" fmla="*/ 309994 h 1452563"/>
              <a:gd name="connsiteX298" fmla="*/ 444784 w 1208088"/>
              <a:gd name="connsiteY298" fmla="*/ 304283 h 1452563"/>
              <a:gd name="connsiteX299" fmla="*/ 449226 w 1208088"/>
              <a:gd name="connsiteY299" fmla="*/ 298572 h 1452563"/>
              <a:gd name="connsiteX300" fmla="*/ 453033 w 1208088"/>
              <a:gd name="connsiteY300" fmla="*/ 293178 h 1452563"/>
              <a:gd name="connsiteX301" fmla="*/ 456523 w 1208088"/>
              <a:gd name="connsiteY301" fmla="*/ 287784 h 1452563"/>
              <a:gd name="connsiteX302" fmla="*/ 459061 w 1208088"/>
              <a:gd name="connsiteY302" fmla="*/ 283024 h 1452563"/>
              <a:gd name="connsiteX303" fmla="*/ 460647 w 1208088"/>
              <a:gd name="connsiteY303" fmla="*/ 277948 h 1452563"/>
              <a:gd name="connsiteX304" fmla="*/ 461282 w 1208088"/>
              <a:gd name="connsiteY304" fmla="*/ 274775 h 1452563"/>
              <a:gd name="connsiteX305" fmla="*/ 461916 w 1208088"/>
              <a:gd name="connsiteY305" fmla="*/ 271919 h 1452563"/>
              <a:gd name="connsiteX306" fmla="*/ 456840 w 1208088"/>
              <a:gd name="connsiteY306" fmla="*/ 270967 h 1452563"/>
              <a:gd name="connsiteX307" fmla="*/ 452081 w 1208088"/>
              <a:gd name="connsiteY307" fmla="*/ 269698 h 1452563"/>
              <a:gd name="connsiteX308" fmla="*/ 448274 w 1208088"/>
              <a:gd name="connsiteY308" fmla="*/ 267794 h 1452563"/>
              <a:gd name="connsiteX309" fmla="*/ 444784 w 1208088"/>
              <a:gd name="connsiteY309" fmla="*/ 265256 h 1452563"/>
              <a:gd name="connsiteX310" fmla="*/ 441929 w 1208088"/>
              <a:gd name="connsiteY310" fmla="*/ 262083 h 1452563"/>
              <a:gd name="connsiteX311" fmla="*/ 440660 w 1208088"/>
              <a:gd name="connsiteY311" fmla="*/ 260497 h 1452563"/>
              <a:gd name="connsiteX312" fmla="*/ 439708 w 1208088"/>
              <a:gd name="connsiteY312" fmla="*/ 258910 h 1452563"/>
              <a:gd name="connsiteX313" fmla="*/ 438757 w 1208088"/>
              <a:gd name="connsiteY313" fmla="*/ 257324 h 1452563"/>
              <a:gd name="connsiteX314" fmla="*/ 438440 w 1208088"/>
              <a:gd name="connsiteY314" fmla="*/ 255420 h 1452563"/>
              <a:gd name="connsiteX315" fmla="*/ 438122 w 1208088"/>
              <a:gd name="connsiteY315" fmla="*/ 253834 h 1452563"/>
              <a:gd name="connsiteX316" fmla="*/ 437488 w 1208088"/>
              <a:gd name="connsiteY316" fmla="*/ 251930 h 1452563"/>
              <a:gd name="connsiteX317" fmla="*/ 438122 w 1208088"/>
              <a:gd name="connsiteY317" fmla="*/ 250026 h 1452563"/>
              <a:gd name="connsiteX318" fmla="*/ 438440 w 1208088"/>
              <a:gd name="connsiteY318" fmla="*/ 248122 h 1452563"/>
              <a:gd name="connsiteX319" fmla="*/ 438757 w 1208088"/>
              <a:gd name="connsiteY319" fmla="*/ 246536 h 1452563"/>
              <a:gd name="connsiteX320" fmla="*/ 439708 w 1208088"/>
              <a:gd name="connsiteY320" fmla="*/ 244315 h 1452563"/>
              <a:gd name="connsiteX321" fmla="*/ 440660 w 1208088"/>
              <a:gd name="connsiteY321" fmla="*/ 242728 h 1452563"/>
              <a:gd name="connsiteX322" fmla="*/ 441929 w 1208088"/>
              <a:gd name="connsiteY322" fmla="*/ 241142 h 1452563"/>
              <a:gd name="connsiteX323" fmla="*/ 444784 w 1208088"/>
              <a:gd name="connsiteY323" fmla="*/ 238286 h 1452563"/>
              <a:gd name="connsiteX324" fmla="*/ 448274 w 1208088"/>
              <a:gd name="connsiteY324" fmla="*/ 236065 h 1452563"/>
              <a:gd name="connsiteX325" fmla="*/ 452081 w 1208088"/>
              <a:gd name="connsiteY325" fmla="*/ 234161 h 1452563"/>
              <a:gd name="connsiteX326" fmla="*/ 456840 w 1208088"/>
              <a:gd name="connsiteY326" fmla="*/ 232575 h 1452563"/>
              <a:gd name="connsiteX327" fmla="*/ 461916 w 1208088"/>
              <a:gd name="connsiteY327" fmla="*/ 231940 h 1452563"/>
              <a:gd name="connsiteX328" fmla="*/ 460647 w 1208088"/>
              <a:gd name="connsiteY328" fmla="*/ 227498 h 1452563"/>
              <a:gd name="connsiteX329" fmla="*/ 459378 w 1208088"/>
              <a:gd name="connsiteY329" fmla="*/ 223374 h 1452563"/>
              <a:gd name="connsiteX330" fmla="*/ 457792 w 1208088"/>
              <a:gd name="connsiteY330" fmla="*/ 219249 h 1452563"/>
              <a:gd name="connsiteX331" fmla="*/ 456206 w 1208088"/>
              <a:gd name="connsiteY331" fmla="*/ 215124 h 1452563"/>
              <a:gd name="connsiteX332" fmla="*/ 451764 w 1208088"/>
              <a:gd name="connsiteY332" fmla="*/ 206874 h 1452563"/>
              <a:gd name="connsiteX333" fmla="*/ 447005 w 1208088"/>
              <a:gd name="connsiteY333" fmla="*/ 198307 h 1452563"/>
              <a:gd name="connsiteX334" fmla="*/ 441295 w 1208088"/>
              <a:gd name="connsiteY334" fmla="*/ 189423 h 1452563"/>
              <a:gd name="connsiteX335" fmla="*/ 434632 w 1208088"/>
              <a:gd name="connsiteY335" fmla="*/ 180222 h 1452563"/>
              <a:gd name="connsiteX336" fmla="*/ 420039 w 1208088"/>
              <a:gd name="connsiteY336" fmla="*/ 159598 h 1452563"/>
              <a:gd name="connsiteX337" fmla="*/ 412108 w 1208088"/>
              <a:gd name="connsiteY337" fmla="*/ 147541 h 1452563"/>
              <a:gd name="connsiteX338" fmla="*/ 403542 w 1208088"/>
              <a:gd name="connsiteY338" fmla="*/ 134532 h 1452563"/>
              <a:gd name="connsiteX339" fmla="*/ 394024 w 1208088"/>
              <a:gd name="connsiteY339" fmla="*/ 120254 h 1452563"/>
              <a:gd name="connsiteX340" fmla="*/ 384190 w 1208088"/>
              <a:gd name="connsiteY340" fmla="*/ 104706 h 1452563"/>
              <a:gd name="connsiteX341" fmla="*/ 374355 w 1208088"/>
              <a:gd name="connsiteY341" fmla="*/ 87573 h 1452563"/>
              <a:gd name="connsiteX342" fmla="*/ 363886 w 1208088"/>
              <a:gd name="connsiteY342" fmla="*/ 68535 h 1452563"/>
              <a:gd name="connsiteX343" fmla="*/ 353099 w 1208088"/>
              <a:gd name="connsiteY343" fmla="*/ 47911 h 1452563"/>
              <a:gd name="connsiteX344" fmla="*/ 341996 w 1208088"/>
              <a:gd name="connsiteY344" fmla="*/ 25066 h 1452563"/>
              <a:gd name="connsiteX345" fmla="*/ 352782 w 1208088"/>
              <a:gd name="connsiteY345" fmla="*/ 20307 h 1452563"/>
              <a:gd name="connsiteX346" fmla="*/ 362617 w 1208088"/>
              <a:gd name="connsiteY346" fmla="*/ 15865 h 1452563"/>
              <a:gd name="connsiteX347" fmla="*/ 372134 w 1208088"/>
              <a:gd name="connsiteY347" fmla="*/ 13009 h 1452563"/>
              <a:gd name="connsiteX348" fmla="*/ 380700 w 1208088"/>
              <a:gd name="connsiteY348" fmla="*/ 11105 h 1452563"/>
              <a:gd name="connsiteX349" fmla="*/ 388948 w 1208088"/>
              <a:gd name="connsiteY349" fmla="*/ 9836 h 1452563"/>
              <a:gd name="connsiteX350" fmla="*/ 396562 w 1208088"/>
              <a:gd name="connsiteY350" fmla="*/ 9519 h 1452563"/>
              <a:gd name="connsiteX351" fmla="*/ 403859 w 1208088"/>
              <a:gd name="connsiteY351" fmla="*/ 9519 h 1452563"/>
              <a:gd name="connsiteX352" fmla="*/ 410522 w 1208088"/>
              <a:gd name="connsiteY352" fmla="*/ 10471 h 1452563"/>
              <a:gd name="connsiteX353" fmla="*/ 416549 w 1208088"/>
              <a:gd name="connsiteY353" fmla="*/ 12057 h 1452563"/>
              <a:gd name="connsiteX354" fmla="*/ 422894 w 1208088"/>
              <a:gd name="connsiteY354" fmla="*/ 14278 h 1452563"/>
              <a:gd name="connsiteX355" fmla="*/ 428288 w 1208088"/>
              <a:gd name="connsiteY355" fmla="*/ 16816 h 1452563"/>
              <a:gd name="connsiteX356" fmla="*/ 433681 w 1208088"/>
              <a:gd name="connsiteY356" fmla="*/ 19989 h 1452563"/>
              <a:gd name="connsiteX357" fmla="*/ 439074 w 1208088"/>
              <a:gd name="connsiteY357" fmla="*/ 23162 h 1452563"/>
              <a:gd name="connsiteX358" fmla="*/ 443833 w 1208088"/>
              <a:gd name="connsiteY358" fmla="*/ 26970 h 1452563"/>
              <a:gd name="connsiteX359" fmla="*/ 448592 w 1208088"/>
              <a:gd name="connsiteY359" fmla="*/ 30777 h 1452563"/>
              <a:gd name="connsiteX360" fmla="*/ 453033 w 1208088"/>
              <a:gd name="connsiteY360" fmla="*/ 34585 h 1452563"/>
              <a:gd name="connsiteX361" fmla="*/ 462550 w 1208088"/>
              <a:gd name="connsiteY361" fmla="*/ 43152 h 1452563"/>
              <a:gd name="connsiteX362" fmla="*/ 471434 w 1208088"/>
              <a:gd name="connsiteY362" fmla="*/ 51401 h 1452563"/>
              <a:gd name="connsiteX363" fmla="*/ 476510 w 1208088"/>
              <a:gd name="connsiteY363" fmla="*/ 55843 h 1452563"/>
              <a:gd name="connsiteX364" fmla="*/ 481268 w 1208088"/>
              <a:gd name="connsiteY364" fmla="*/ 59651 h 1452563"/>
              <a:gd name="connsiteX365" fmla="*/ 486027 w 1208088"/>
              <a:gd name="connsiteY365" fmla="*/ 63141 h 1452563"/>
              <a:gd name="connsiteX366" fmla="*/ 491738 w 1208088"/>
              <a:gd name="connsiteY366" fmla="*/ 66314 h 1452563"/>
              <a:gd name="connsiteX367" fmla="*/ 497131 w 1208088"/>
              <a:gd name="connsiteY367" fmla="*/ 69170 h 1452563"/>
              <a:gd name="connsiteX368" fmla="*/ 502841 w 1208088"/>
              <a:gd name="connsiteY368" fmla="*/ 72025 h 1452563"/>
              <a:gd name="connsiteX369" fmla="*/ 509186 w 1208088"/>
              <a:gd name="connsiteY369" fmla="*/ 73929 h 1452563"/>
              <a:gd name="connsiteX370" fmla="*/ 515531 w 1208088"/>
              <a:gd name="connsiteY370" fmla="*/ 75198 h 1452563"/>
              <a:gd name="connsiteX371" fmla="*/ 522194 w 1208088"/>
              <a:gd name="connsiteY371" fmla="*/ 76150 h 1452563"/>
              <a:gd name="connsiteX372" fmla="*/ 529808 w 1208088"/>
              <a:gd name="connsiteY372" fmla="*/ 76150 h 1452563"/>
              <a:gd name="connsiteX373" fmla="*/ 537739 w 1208088"/>
              <a:gd name="connsiteY373" fmla="*/ 75515 h 1452563"/>
              <a:gd name="connsiteX374" fmla="*/ 546304 w 1208088"/>
              <a:gd name="connsiteY374" fmla="*/ 74246 h 1452563"/>
              <a:gd name="connsiteX375" fmla="*/ 557408 w 1208088"/>
              <a:gd name="connsiteY375" fmla="*/ 68218 h 1452563"/>
              <a:gd name="connsiteX376" fmla="*/ 568195 w 1208088"/>
              <a:gd name="connsiteY376" fmla="*/ 62824 h 1452563"/>
              <a:gd name="connsiteX377" fmla="*/ 587864 w 1208088"/>
              <a:gd name="connsiteY377" fmla="*/ 51719 h 1452563"/>
              <a:gd name="connsiteX378" fmla="*/ 605313 w 1208088"/>
              <a:gd name="connsiteY378" fmla="*/ 41882 h 1452563"/>
              <a:gd name="connsiteX379" fmla="*/ 620858 w 1208088"/>
              <a:gd name="connsiteY379" fmla="*/ 32681 h 1452563"/>
              <a:gd name="connsiteX380" fmla="*/ 635452 w 1208088"/>
              <a:gd name="connsiteY380" fmla="*/ 24749 h 1452563"/>
              <a:gd name="connsiteX381" fmla="*/ 648776 w 1208088"/>
              <a:gd name="connsiteY381" fmla="*/ 17134 h 1452563"/>
              <a:gd name="connsiteX382" fmla="*/ 655438 w 1208088"/>
              <a:gd name="connsiteY382" fmla="*/ 13961 h 1452563"/>
              <a:gd name="connsiteX383" fmla="*/ 661784 w 1208088"/>
              <a:gd name="connsiteY383" fmla="*/ 11422 h 1452563"/>
              <a:gd name="connsiteX384" fmla="*/ 668446 w 1208088"/>
              <a:gd name="connsiteY384" fmla="*/ 8884 h 1452563"/>
              <a:gd name="connsiteX385" fmla="*/ 675108 w 1208088"/>
              <a:gd name="connsiteY385" fmla="*/ 6663 h 1452563"/>
              <a:gd name="connsiteX386" fmla="*/ 682088 w 1208088"/>
              <a:gd name="connsiteY386" fmla="*/ 4759 h 1452563"/>
              <a:gd name="connsiteX387" fmla="*/ 688750 w 1208088"/>
              <a:gd name="connsiteY387" fmla="*/ 3173 h 1452563"/>
              <a:gd name="connsiteX388" fmla="*/ 695729 w 1208088"/>
              <a:gd name="connsiteY388" fmla="*/ 1586 h 1452563"/>
              <a:gd name="connsiteX389" fmla="*/ 703343 w 1208088"/>
              <a:gd name="connsiteY389" fmla="*/ 635 h 1452563"/>
              <a:gd name="connsiteX390" fmla="*/ 710957 w 1208088"/>
              <a:gd name="connsiteY390" fmla="*/ 317 h 145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</a:cxnLst>
            <a:rect l="l" t="t" r="r" b="b"/>
            <a:pathLst>
              <a:path w="1208088" h="1452563">
                <a:moveTo>
                  <a:pt x="331068" y="665573"/>
                </a:moveTo>
                <a:cubicBezTo>
                  <a:pt x="331068" y="665573"/>
                  <a:pt x="331068" y="665573"/>
                  <a:pt x="508820" y="932822"/>
                </a:cubicBezTo>
                <a:cubicBezTo>
                  <a:pt x="508820" y="932822"/>
                  <a:pt x="508820" y="932822"/>
                  <a:pt x="369158" y="932822"/>
                </a:cubicBezTo>
                <a:cubicBezTo>
                  <a:pt x="369158" y="932822"/>
                  <a:pt x="369158" y="932822"/>
                  <a:pt x="369158" y="983727"/>
                </a:cubicBezTo>
                <a:cubicBezTo>
                  <a:pt x="369158" y="983727"/>
                  <a:pt x="369158" y="983727"/>
                  <a:pt x="534213" y="983727"/>
                </a:cubicBezTo>
                <a:cubicBezTo>
                  <a:pt x="534213" y="983727"/>
                  <a:pt x="534213" y="983727"/>
                  <a:pt x="534213" y="1034632"/>
                </a:cubicBezTo>
                <a:cubicBezTo>
                  <a:pt x="534213" y="1034632"/>
                  <a:pt x="534213" y="1034632"/>
                  <a:pt x="369158" y="1034632"/>
                </a:cubicBezTo>
                <a:cubicBezTo>
                  <a:pt x="369158" y="1034632"/>
                  <a:pt x="369158" y="1034632"/>
                  <a:pt x="369158" y="1085536"/>
                </a:cubicBezTo>
                <a:cubicBezTo>
                  <a:pt x="369158" y="1085536"/>
                  <a:pt x="369158" y="1085536"/>
                  <a:pt x="534213" y="1085536"/>
                </a:cubicBezTo>
                <a:cubicBezTo>
                  <a:pt x="534213" y="1085536"/>
                  <a:pt x="534213" y="1085536"/>
                  <a:pt x="534213" y="1238250"/>
                </a:cubicBezTo>
                <a:cubicBezTo>
                  <a:pt x="534213" y="1238250"/>
                  <a:pt x="534213" y="1238250"/>
                  <a:pt x="673875" y="1238250"/>
                </a:cubicBezTo>
                <a:cubicBezTo>
                  <a:pt x="673875" y="1238250"/>
                  <a:pt x="673875" y="1238250"/>
                  <a:pt x="673875" y="1085536"/>
                </a:cubicBezTo>
                <a:cubicBezTo>
                  <a:pt x="673875" y="1085536"/>
                  <a:pt x="673875" y="1085536"/>
                  <a:pt x="864324" y="1085536"/>
                </a:cubicBezTo>
                <a:cubicBezTo>
                  <a:pt x="864324" y="1085536"/>
                  <a:pt x="864324" y="1085536"/>
                  <a:pt x="864324" y="1034632"/>
                </a:cubicBezTo>
                <a:cubicBezTo>
                  <a:pt x="864324" y="1034632"/>
                  <a:pt x="864324" y="1034632"/>
                  <a:pt x="673875" y="1034632"/>
                </a:cubicBezTo>
                <a:cubicBezTo>
                  <a:pt x="673875" y="1034632"/>
                  <a:pt x="673875" y="1034632"/>
                  <a:pt x="673875" y="983727"/>
                </a:cubicBezTo>
                <a:cubicBezTo>
                  <a:pt x="673875" y="983727"/>
                  <a:pt x="673875" y="983727"/>
                  <a:pt x="864324" y="983727"/>
                </a:cubicBezTo>
                <a:cubicBezTo>
                  <a:pt x="864324" y="983727"/>
                  <a:pt x="864324" y="983727"/>
                  <a:pt x="864324" y="932822"/>
                </a:cubicBezTo>
                <a:cubicBezTo>
                  <a:pt x="864324" y="932822"/>
                  <a:pt x="864324" y="932822"/>
                  <a:pt x="699268" y="932822"/>
                </a:cubicBezTo>
                <a:cubicBezTo>
                  <a:pt x="699268" y="932822"/>
                  <a:pt x="699268" y="932822"/>
                  <a:pt x="877020" y="665573"/>
                </a:cubicBezTo>
                <a:cubicBezTo>
                  <a:pt x="877020" y="665573"/>
                  <a:pt x="877020" y="665573"/>
                  <a:pt x="737358" y="665573"/>
                </a:cubicBezTo>
                <a:cubicBezTo>
                  <a:pt x="737358" y="665573"/>
                  <a:pt x="737358" y="665573"/>
                  <a:pt x="597696" y="881918"/>
                </a:cubicBezTo>
                <a:cubicBezTo>
                  <a:pt x="597696" y="881918"/>
                  <a:pt x="597696" y="881918"/>
                  <a:pt x="458034" y="665573"/>
                </a:cubicBezTo>
                <a:cubicBezTo>
                  <a:pt x="458034" y="665573"/>
                  <a:pt x="458034" y="665573"/>
                  <a:pt x="331068" y="665573"/>
                </a:cubicBezTo>
                <a:close/>
                <a:moveTo>
                  <a:pt x="719206" y="0"/>
                </a:moveTo>
                <a:lnTo>
                  <a:pt x="727454" y="317"/>
                </a:lnTo>
                <a:lnTo>
                  <a:pt x="736654" y="952"/>
                </a:lnTo>
                <a:lnTo>
                  <a:pt x="746172" y="2538"/>
                </a:lnTo>
                <a:lnTo>
                  <a:pt x="756641" y="4125"/>
                </a:lnTo>
                <a:lnTo>
                  <a:pt x="767428" y="6028"/>
                </a:lnTo>
                <a:lnTo>
                  <a:pt x="778849" y="8567"/>
                </a:lnTo>
                <a:lnTo>
                  <a:pt x="791222" y="11422"/>
                </a:lnTo>
                <a:lnTo>
                  <a:pt x="804546" y="14913"/>
                </a:lnTo>
                <a:lnTo>
                  <a:pt x="818822" y="18720"/>
                </a:lnTo>
                <a:lnTo>
                  <a:pt x="833416" y="23480"/>
                </a:lnTo>
                <a:lnTo>
                  <a:pt x="829609" y="36171"/>
                </a:lnTo>
                <a:lnTo>
                  <a:pt x="825802" y="48228"/>
                </a:lnTo>
                <a:lnTo>
                  <a:pt x="818188" y="70439"/>
                </a:lnTo>
                <a:lnTo>
                  <a:pt x="810256" y="91063"/>
                </a:lnTo>
                <a:lnTo>
                  <a:pt x="802960" y="108831"/>
                </a:lnTo>
                <a:lnTo>
                  <a:pt x="795663" y="125013"/>
                </a:lnTo>
                <a:lnTo>
                  <a:pt x="788684" y="138974"/>
                </a:lnTo>
                <a:lnTo>
                  <a:pt x="782021" y="151983"/>
                </a:lnTo>
                <a:lnTo>
                  <a:pt x="775994" y="163405"/>
                </a:lnTo>
                <a:lnTo>
                  <a:pt x="764572" y="183077"/>
                </a:lnTo>
                <a:lnTo>
                  <a:pt x="760131" y="191644"/>
                </a:lnTo>
                <a:lnTo>
                  <a:pt x="756007" y="200211"/>
                </a:lnTo>
                <a:lnTo>
                  <a:pt x="752517" y="207826"/>
                </a:lnTo>
                <a:lnTo>
                  <a:pt x="749662" y="215759"/>
                </a:lnTo>
                <a:lnTo>
                  <a:pt x="748393" y="219566"/>
                </a:lnTo>
                <a:lnTo>
                  <a:pt x="747441" y="223374"/>
                </a:lnTo>
                <a:lnTo>
                  <a:pt x="746806" y="227181"/>
                </a:lnTo>
                <a:lnTo>
                  <a:pt x="746489" y="231623"/>
                </a:lnTo>
                <a:lnTo>
                  <a:pt x="748076" y="231623"/>
                </a:lnTo>
                <a:lnTo>
                  <a:pt x="750931" y="231623"/>
                </a:lnTo>
                <a:lnTo>
                  <a:pt x="753786" y="231940"/>
                </a:lnTo>
                <a:lnTo>
                  <a:pt x="756324" y="232258"/>
                </a:lnTo>
                <a:lnTo>
                  <a:pt x="758862" y="233210"/>
                </a:lnTo>
                <a:lnTo>
                  <a:pt x="761400" y="233844"/>
                </a:lnTo>
                <a:lnTo>
                  <a:pt x="763621" y="234796"/>
                </a:lnTo>
                <a:lnTo>
                  <a:pt x="765842" y="236065"/>
                </a:lnTo>
                <a:lnTo>
                  <a:pt x="768062" y="237334"/>
                </a:lnTo>
                <a:lnTo>
                  <a:pt x="769966" y="238921"/>
                </a:lnTo>
                <a:lnTo>
                  <a:pt x="771552" y="240190"/>
                </a:lnTo>
                <a:lnTo>
                  <a:pt x="772821" y="242094"/>
                </a:lnTo>
                <a:lnTo>
                  <a:pt x="774090" y="243680"/>
                </a:lnTo>
                <a:lnTo>
                  <a:pt x="775042" y="245901"/>
                </a:lnTo>
                <a:lnTo>
                  <a:pt x="775676" y="247805"/>
                </a:lnTo>
                <a:lnTo>
                  <a:pt x="775994" y="249709"/>
                </a:lnTo>
                <a:lnTo>
                  <a:pt x="776311" y="251930"/>
                </a:lnTo>
                <a:lnTo>
                  <a:pt x="776311" y="253834"/>
                </a:lnTo>
                <a:lnTo>
                  <a:pt x="775676" y="255420"/>
                </a:lnTo>
                <a:lnTo>
                  <a:pt x="775359" y="257324"/>
                </a:lnTo>
                <a:lnTo>
                  <a:pt x="774407" y="258910"/>
                </a:lnTo>
                <a:lnTo>
                  <a:pt x="773456" y="260497"/>
                </a:lnTo>
                <a:lnTo>
                  <a:pt x="772186" y="262083"/>
                </a:lnTo>
                <a:lnTo>
                  <a:pt x="769331" y="265256"/>
                </a:lnTo>
                <a:lnTo>
                  <a:pt x="765524" y="267794"/>
                </a:lnTo>
                <a:lnTo>
                  <a:pt x="761717" y="269698"/>
                </a:lnTo>
                <a:lnTo>
                  <a:pt x="756958" y="270967"/>
                </a:lnTo>
                <a:lnTo>
                  <a:pt x="752200" y="271919"/>
                </a:lnTo>
                <a:lnTo>
                  <a:pt x="756324" y="284611"/>
                </a:lnTo>
                <a:lnTo>
                  <a:pt x="757910" y="289053"/>
                </a:lnTo>
                <a:lnTo>
                  <a:pt x="760448" y="293812"/>
                </a:lnTo>
                <a:lnTo>
                  <a:pt x="763621" y="299206"/>
                </a:lnTo>
                <a:lnTo>
                  <a:pt x="768062" y="304283"/>
                </a:lnTo>
                <a:lnTo>
                  <a:pt x="772504" y="309677"/>
                </a:lnTo>
                <a:lnTo>
                  <a:pt x="777580" y="315706"/>
                </a:lnTo>
                <a:lnTo>
                  <a:pt x="783608" y="321417"/>
                </a:lnTo>
                <a:lnTo>
                  <a:pt x="789952" y="327445"/>
                </a:lnTo>
                <a:lnTo>
                  <a:pt x="796615" y="333791"/>
                </a:lnTo>
                <a:lnTo>
                  <a:pt x="803912" y="339820"/>
                </a:lnTo>
                <a:lnTo>
                  <a:pt x="819774" y="353146"/>
                </a:lnTo>
                <a:lnTo>
                  <a:pt x="836588" y="366155"/>
                </a:lnTo>
                <a:lnTo>
                  <a:pt x="854672" y="379798"/>
                </a:lnTo>
                <a:lnTo>
                  <a:pt x="891472" y="407720"/>
                </a:lnTo>
                <a:lnTo>
                  <a:pt x="928274" y="435008"/>
                </a:lnTo>
                <a:lnTo>
                  <a:pt x="945405" y="448334"/>
                </a:lnTo>
                <a:lnTo>
                  <a:pt x="961902" y="461343"/>
                </a:lnTo>
                <a:lnTo>
                  <a:pt x="976496" y="474034"/>
                </a:lnTo>
                <a:lnTo>
                  <a:pt x="983158" y="479746"/>
                </a:lnTo>
                <a:lnTo>
                  <a:pt x="989186" y="485457"/>
                </a:lnTo>
                <a:lnTo>
                  <a:pt x="996482" y="493072"/>
                </a:lnTo>
                <a:lnTo>
                  <a:pt x="1003779" y="501004"/>
                </a:lnTo>
                <a:lnTo>
                  <a:pt x="1011393" y="510206"/>
                </a:lnTo>
                <a:lnTo>
                  <a:pt x="1019007" y="519725"/>
                </a:lnTo>
                <a:lnTo>
                  <a:pt x="1026938" y="530830"/>
                </a:lnTo>
                <a:lnTo>
                  <a:pt x="1034552" y="542252"/>
                </a:lnTo>
                <a:lnTo>
                  <a:pt x="1042801" y="554309"/>
                </a:lnTo>
                <a:lnTo>
                  <a:pt x="1050732" y="567318"/>
                </a:lnTo>
                <a:lnTo>
                  <a:pt x="1058663" y="581279"/>
                </a:lnTo>
                <a:lnTo>
                  <a:pt x="1066912" y="595557"/>
                </a:lnTo>
                <a:lnTo>
                  <a:pt x="1074843" y="610153"/>
                </a:lnTo>
                <a:lnTo>
                  <a:pt x="1083092" y="626017"/>
                </a:lnTo>
                <a:lnTo>
                  <a:pt x="1091023" y="641882"/>
                </a:lnTo>
                <a:lnTo>
                  <a:pt x="1098954" y="658698"/>
                </a:lnTo>
                <a:lnTo>
                  <a:pt x="1106568" y="675832"/>
                </a:lnTo>
                <a:lnTo>
                  <a:pt x="1114499" y="693283"/>
                </a:lnTo>
                <a:lnTo>
                  <a:pt x="1122113" y="711369"/>
                </a:lnTo>
                <a:lnTo>
                  <a:pt x="1129727" y="729772"/>
                </a:lnTo>
                <a:lnTo>
                  <a:pt x="1136707" y="748492"/>
                </a:lnTo>
                <a:lnTo>
                  <a:pt x="1143686" y="768164"/>
                </a:lnTo>
                <a:lnTo>
                  <a:pt x="1150348" y="787519"/>
                </a:lnTo>
                <a:lnTo>
                  <a:pt x="1157011" y="807191"/>
                </a:lnTo>
                <a:lnTo>
                  <a:pt x="1163038" y="826863"/>
                </a:lnTo>
                <a:lnTo>
                  <a:pt x="1169066" y="847170"/>
                </a:lnTo>
                <a:lnTo>
                  <a:pt x="1174460" y="867477"/>
                </a:lnTo>
                <a:lnTo>
                  <a:pt x="1179853" y="887783"/>
                </a:lnTo>
                <a:lnTo>
                  <a:pt x="1184929" y="908407"/>
                </a:lnTo>
                <a:lnTo>
                  <a:pt x="1189370" y="929031"/>
                </a:lnTo>
                <a:lnTo>
                  <a:pt x="1193177" y="949655"/>
                </a:lnTo>
                <a:lnTo>
                  <a:pt x="1196667" y="970279"/>
                </a:lnTo>
                <a:lnTo>
                  <a:pt x="1200157" y="990903"/>
                </a:lnTo>
                <a:lnTo>
                  <a:pt x="1202695" y="1011845"/>
                </a:lnTo>
                <a:lnTo>
                  <a:pt x="1204916" y="1032151"/>
                </a:lnTo>
                <a:lnTo>
                  <a:pt x="1206502" y="1052458"/>
                </a:lnTo>
                <a:lnTo>
                  <a:pt x="1207454" y="1072447"/>
                </a:lnTo>
                <a:lnTo>
                  <a:pt x="1208088" y="1092437"/>
                </a:lnTo>
                <a:lnTo>
                  <a:pt x="1207771" y="1112426"/>
                </a:lnTo>
                <a:lnTo>
                  <a:pt x="1207136" y="1131781"/>
                </a:lnTo>
                <a:lnTo>
                  <a:pt x="1205867" y="1151453"/>
                </a:lnTo>
                <a:lnTo>
                  <a:pt x="1203646" y="1170173"/>
                </a:lnTo>
                <a:lnTo>
                  <a:pt x="1201108" y="1188893"/>
                </a:lnTo>
                <a:lnTo>
                  <a:pt x="1199522" y="1197778"/>
                </a:lnTo>
                <a:lnTo>
                  <a:pt x="1197302" y="1206979"/>
                </a:lnTo>
                <a:lnTo>
                  <a:pt x="1195398" y="1215863"/>
                </a:lnTo>
                <a:lnTo>
                  <a:pt x="1193177" y="1224747"/>
                </a:lnTo>
                <a:lnTo>
                  <a:pt x="1190956" y="1233314"/>
                </a:lnTo>
                <a:lnTo>
                  <a:pt x="1188418" y="1242199"/>
                </a:lnTo>
                <a:lnTo>
                  <a:pt x="1185563" y="1250448"/>
                </a:lnTo>
                <a:lnTo>
                  <a:pt x="1182708" y="1259015"/>
                </a:lnTo>
                <a:lnTo>
                  <a:pt x="1179218" y="1266947"/>
                </a:lnTo>
                <a:lnTo>
                  <a:pt x="1175728" y="1275197"/>
                </a:lnTo>
                <a:lnTo>
                  <a:pt x="1172239" y="1283129"/>
                </a:lnTo>
                <a:lnTo>
                  <a:pt x="1168749" y="1291062"/>
                </a:lnTo>
                <a:lnTo>
                  <a:pt x="1164625" y="1298677"/>
                </a:lnTo>
                <a:lnTo>
                  <a:pt x="1160183" y="1305974"/>
                </a:lnTo>
                <a:lnTo>
                  <a:pt x="1155742" y="1313589"/>
                </a:lnTo>
                <a:lnTo>
                  <a:pt x="1151300" y="1320570"/>
                </a:lnTo>
                <a:lnTo>
                  <a:pt x="1146542" y="1327867"/>
                </a:lnTo>
                <a:lnTo>
                  <a:pt x="1141148" y="1334531"/>
                </a:lnTo>
                <a:lnTo>
                  <a:pt x="1135755" y="1341194"/>
                </a:lnTo>
                <a:lnTo>
                  <a:pt x="1130362" y="1347857"/>
                </a:lnTo>
                <a:lnTo>
                  <a:pt x="1124334" y="1354203"/>
                </a:lnTo>
                <a:lnTo>
                  <a:pt x="1118306" y="1360548"/>
                </a:lnTo>
                <a:lnTo>
                  <a:pt x="1112278" y="1366577"/>
                </a:lnTo>
                <a:lnTo>
                  <a:pt x="1105299" y="1372288"/>
                </a:lnTo>
                <a:lnTo>
                  <a:pt x="1098637" y="1378000"/>
                </a:lnTo>
                <a:lnTo>
                  <a:pt x="1091657" y="1383394"/>
                </a:lnTo>
                <a:lnTo>
                  <a:pt x="1084360" y="1388470"/>
                </a:lnTo>
                <a:lnTo>
                  <a:pt x="1076746" y="1393230"/>
                </a:lnTo>
                <a:lnTo>
                  <a:pt x="1068815" y="1398306"/>
                </a:lnTo>
                <a:lnTo>
                  <a:pt x="1061201" y="1402748"/>
                </a:lnTo>
                <a:lnTo>
                  <a:pt x="1052636" y="1407190"/>
                </a:lnTo>
                <a:lnTo>
                  <a:pt x="1044070" y="1411633"/>
                </a:lnTo>
                <a:lnTo>
                  <a:pt x="1035187" y="1415440"/>
                </a:lnTo>
                <a:lnTo>
                  <a:pt x="1025986" y="1418930"/>
                </a:lnTo>
                <a:lnTo>
                  <a:pt x="1016469" y="1422420"/>
                </a:lnTo>
                <a:lnTo>
                  <a:pt x="1006634" y="1425593"/>
                </a:lnTo>
                <a:lnTo>
                  <a:pt x="996800" y="1428766"/>
                </a:lnTo>
                <a:lnTo>
                  <a:pt x="986330" y="1431305"/>
                </a:lnTo>
                <a:lnTo>
                  <a:pt x="976178" y="1433843"/>
                </a:lnTo>
                <a:lnTo>
                  <a:pt x="965074" y="1436064"/>
                </a:lnTo>
                <a:lnTo>
                  <a:pt x="953971" y="1437968"/>
                </a:lnTo>
                <a:lnTo>
                  <a:pt x="942550" y="1439554"/>
                </a:lnTo>
                <a:lnTo>
                  <a:pt x="930812" y="1440823"/>
                </a:lnTo>
                <a:lnTo>
                  <a:pt x="918756" y="1442093"/>
                </a:lnTo>
                <a:lnTo>
                  <a:pt x="906383" y="1443044"/>
                </a:lnTo>
                <a:lnTo>
                  <a:pt x="893693" y="1443362"/>
                </a:lnTo>
                <a:lnTo>
                  <a:pt x="740144" y="1448756"/>
                </a:lnTo>
                <a:lnTo>
                  <a:pt x="652583" y="1451611"/>
                </a:lnTo>
                <a:lnTo>
                  <a:pt x="613244" y="1452563"/>
                </a:lnTo>
                <a:lnTo>
                  <a:pt x="604044" y="1452563"/>
                </a:lnTo>
                <a:lnTo>
                  <a:pt x="595161" y="1452563"/>
                </a:lnTo>
                <a:lnTo>
                  <a:pt x="555505" y="1451611"/>
                </a:lnTo>
                <a:lnTo>
                  <a:pt x="467944" y="1448756"/>
                </a:lnTo>
                <a:lnTo>
                  <a:pt x="314395" y="1443362"/>
                </a:lnTo>
                <a:lnTo>
                  <a:pt x="302022" y="1443044"/>
                </a:lnTo>
                <a:lnTo>
                  <a:pt x="289332" y="1442093"/>
                </a:lnTo>
                <a:lnTo>
                  <a:pt x="277276" y="1440823"/>
                </a:lnTo>
                <a:lnTo>
                  <a:pt x="265856" y="1439554"/>
                </a:lnTo>
                <a:lnTo>
                  <a:pt x="254117" y="1437968"/>
                </a:lnTo>
                <a:lnTo>
                  <a:pt x="243014" y="1436064"/>
                </a:lnTo>
                <a:lnTo>
                  <a:pt x="232227" y="1433843"/>
                </a:lnTo>
                <a:lnTo>
                  <a:pt x="221758" y="1431305"/>
                </a:lnTo>
                <a:lnTo>
                  <a:pt x="211288" y="1428766"/>
                </a:lnTo>
                <a:lnTo>
                  <a:pt x="201454" y="1425593"/>
                </a:lnTo>
                <a:lnTo>
                  <a:pt x="191619" y="1422420"/>
                </a:lnTo>
                <a:lnTo>
                  <a:pt x="182419" y="1418930"/>
                </a:lnTo>
                <a:lnTo>
                  <a:pt x="172901" y="1415440"/>
                </a:lnTo>
                <a:lnTo>
                  <a:pt x="164336" y="1411633"/>
                </a:lnTo>
                <a:lnTo>
                  <a:pt x="155452" y="1407190"/>
                </a:lnTo>
                <a:lnTo>
                  <a:pt x="147521" y="1402748"/>
                </a:lnTo>
                <a:lnTo>
                  <a:pt x="139273" y="1398306"/>
                </a:lnTo>
                <a:lnTo>
                  <a:pt x="131342" y="1393230"/>
                </a:lnTo>
                <a:lnTo>
                  <a:pt x="123728" y="1388470"/>
                </a:lnTo>
                <a:lnTo>
                  <a:pt x="116431" y="1383394"/>
                </a:lnTo>
                <a:lnTo>
                  <a:pt x="109768" y="1378000"/>
                </a:lnTo>
                <a:lnTo>
                  <a:pt x="102789" y="1372288"/>
                </a:lnTo>
                <a:lnTo>
                  <a:pt x="96127" y="1366577"/>
                </a:lnTo>
                <a:lnTo>
                  <a:pt x="89782" y="1360548"/>
                </a:lnTo>
                <a:lnTo>
                  <a:pt x="83754" y="1354203"/>
                </a:lnTo>
                <a:lnTo>
                  <a:pt x="78044" y="1347857"/>
                </a:lnTo>
                <a:lnTo>
                  <a:pt x="72333" y="1341194"/>
                </a:lnTo>
                <a:lnTo>
                  <a:pt x="66940" y="1334531"/>
                </a:lnTo>
                <a:lnTo>
                  <a:pt x="61864" y="1327867"/>
                </a:lnTo>
                <a:lnTo>
                  <a:pt x="56788" y="1320570"/>
                </a:lnTo>
                <a:lnTo>
                  <a:pt x="52346" y="1313589"/>
                </a:lnTo>
                <a:lnTo>
                  <a:pt x="47905" y="1305974"/>
                </a:lnTo>
                <a:lnTo>
                  <a:pt x="43780" y="1298677"/>
                </a:lnTo>
                <a:lnTo>
                  <a:pt x="39339" y="1291062"/>
                </a:lnTo>
                <a:lnTo>
                  <a:pt x="35849" y="1283129"/>
                </a:lnTo>
                <a:lnTo>
                  <a:pt x="32360" y="1275197"/>
                </a:lnTo>
                <a:lnTo>
                  <a:pt x="28870" y="1266947"/>
                </a:lnTo>
                <a:lnTo>
                  <a:pt x="25697" y="1259015"/>
                </a:lnTo>
                <a:lnTo>
                  <a:pt x="22525" y="1250448"/>
                </a:lnTo>
                <a:lnTo>
                  <a:pt x="19670" y="1242199"/>
                </a:lnTo>
                <a:lnTo>
                  <a:pt x="17132" y="1233314"/>
                </a:lnTo>
                <a:lnTo>
                  <a:pt x="14911" y="1224747"/>
                </a:lnTo>
                <a:lnTo>
                  <a:pt x="12690" y="1215863"/>
                </a:lnTo>
                <a:lnTo>
                  <a:pt x="10786" y="1206979"/>
                </a:lnTo>
                <a:lnTo>
                  <a:pt x="8883" y="1197778"/>
                </a:lnTo>
                <a:lnTo>
                  <a:pt x="7297" y="1188893"/>
                </a:lnTo>
                <a:lnTo>
                  <a:pt x="4442" y="1170173"/>
                </a:lnTo>
                <a:lnTo>
                  <a:pt x="2221" y="1151453"/>
                </a:lnTo>
                <a:lnTo>
                  <a:pt x="952" y="1131781"/>
                </a:lnTo>
                <a:lnTo>
                  <a:pt x="317" y="1112426"/>
                </a:lnTo>
                <a:lnTo>
                  <a:pt x="0" y="1092437"/>
                </a:lnTo>
                <a:lnTo>
                  <a:pt x="634" y="1072447"/>
                </a:lnTo>
                <a:lnTo>
                  <a:pt x="1586" y="1052458"/>
                </a:lnTo>
                <a:lnTo>
                  <a:pt x="3172" y="1032151"/>
                </a:lnTo>
                <a:lnTo>
                  <a:pt x="5393" y="1011845"/>
                </a:lnTo>
                <a:lnTo>
                  <a:pt x="8248" y="990903"/>
                </a:lnTo>
                <a:lnTo>
                  <a:pt x="11421" y="970279"/>
                </a:lnTo>
                <a:lnTo>
                  <a:pt x="14911" y="949655"/>
                </a:lnTo>
                <a:lnTo>
                  <a:pt x="19035" y="929031"/>
                </a:lnTo>
                <a:lnTo>
                  <a:pt x="23476" y="908407"/>
                </a:lnTo>
                <a:lnTo>
                  <a:pt x="28235" y="887783"/>
                </a:lnTo>
                <a:lnTo>
                  <a:pt x="33628" y="867477"/>
                </a:lnTo>
                <a:lnTo>
                  <a:pt x="39022" y="847170"/>
                </a:lnTo>
                <a:lnTo>
                  <a:pt x="45050" y="826863"/>
                </a:lnTo>
                <a:lnTo>
                  <a:pt x="51077" y="807191"/>
                </a:lnTo>
                <a:lnTo>
                  <a:pt x="58057" y="787519"/>
                </a:lnTo>
                <a:lnTo>
                  <a:pt x="64402" y="768164"/>
                </a:lnTo>
                <a:lnTo>
                  <a:pt x="71381" y="748492"/>
                </a:lnTo>
                <a:lnTo>
                  <a:pt x="78678" y="729772"/>
                </a:lnTo>
                <a:lnTo>
                  <a:pt x="85975" y="711369"/>
                </a:lnTo>
                <a:lnTo>
                  <a:pt x="93906" y="693283"/>
                </a:lnTo>
                <a:lnTo>
                  <a:pt x="101520" y="675832"/>
                </a:lnTo>
                <a:lnTo>
                  <a:pt x="109134" y="658698"/>
                </a:lnTo>
                <a:lnTo>
                  <a:pt x="117065" y="641882"/>
                </a:lnTo>
                <a:lnTo>
                  <a:pt x="124996" y="626017"/>
                </a:lnTo>
                <a:lnTo>
                  <a:pt x="133245" y="610153"/>
                </a:lnTo>
                <a:lnTo>
                  <a:pt x="141176" y="595557"/>
                </a:lnTo>
                <a:lnTo>
                  <a:pt x="149425" y="581279"/>
                </a:lnTo>
                <a:lnTo>
                  <a:pt x="157356" y="567318"/>
                </a:lnTo>
                <a:lnTo>
                  <a:pt x="165604" y="554309"/>
                </a:lnTo>
                <a:lnTo>
                  <a:pt x="173536" y="542252"/>
                </a:lnTo>
                <a:lnTo>
                  <a:pt x="181467" y="530830"/>
                </a:lnTo>
                <a:lnTo>
                  <a:pt x="189081" y="519725"/>
                </a:lnTo>
                <a:lnTo>
                  <a:pt x="197012" y="510206"/>
                </a:lnTo>
                <a:lnTo>
                  <a:pt x="204309" y="501004"/>
                </a:lnTo>
                <a:lnTo>
                  <a:pt x="211606" y="493072"/>
                </a:lnTo>
                <a:lnTo>
                  <a:pt x="218902" y="485457"/>
                </a:lnTo>
                <a:lnTo>
                  <a:pt x="225248" y="479428"/>
                </a:lnTo>
                <a:lnTo>
                  <a:pt x="232862" y="473083"/>
                </a:lnTo>
                <a:lnTo>
                  <a:pt x="248407" y="460074"/>
                </a:lnTo>
                <a:lnTo>
                  <a:pt x="265538" y="446430"/>
                </a:lnTo>
                <a:lnTo>
                  <a:pt x="283622" y="432469"/>
                </a:lnTo>
                <a:lnTo>
                  <a:pt x="322009" y="404548"/>
                </a:lnTo>
                <a:lnTo>
                  <a:pt x="360396" y="375991"/>
                </a:lnTo>
                <a:lnTo>
                  <a:pt x="379114" y="362030"/>
                </a:lnTo>
                <a:lnTo>
                  <a:pt x="396562" y="348387"/>
                </a:lnTo>
                <a:lnTo>
                  <a:pt x="412742" y="335060"/>
                </a:lnTo>
                <a:lnTo>
                  <a:pt x="420039" y="328397"/>
                </a:lnTo>
                <a:lnTo>
                  <a:pt x="427018" y="322369"/>
                </a:lnTo>
                <a:lnTo>
                  <a:pt x="433364" y="316340"/>
                </a:lnTo>
                <a:lnTo>
                  <a:pt x="439391" y="309994"/>
                </a:lnTo>
                <a:lnTo>
                  <a:pt x="444784" y="304283"/>
                </a:lnTo>
                <a:lnTo>
                  <a:pt x="449226" y="298572"/>
                </a:lnTo>
                <a:lnTo>
                  <a:pt x="453033" y="293178"/>
                </a:lnTo>
                <a:lnTo>
                  <a:pt x="456523" y="287784"/>
                </a:lnTo>
                <a:lnTo>
                  <a:pt x="459061" y="283024"/>
                </a:lnTo>
                <a:lnTo>
                  <a:pt x="460647" y="277948"/>
                </a:lnTo>
                <a:lnTo>
                  <a:pt x="461282" y="274775"/>
                </a:lnTo>
                <a:lnTo>
                  <a:pt x="461916" y="271919"/>
                </a:lnTo>
                <a:lnTo>
                  <a:pt x="456840" y="270967"/>
                </a:lnTo>
                <a:lnTo>
                  <a:pt x="452081" y="269698"/>
                </a:lnTo>
                <a:lnTo>
                  <a:pt x="448274" y="267794"/>
                </a:lnTo>
                <a:lnTo>
                  <a:pt x="444784" y="265256"/>
                </a:lnTo>
                <a:lnTo>
                  <a:pt x="441929" y="262083"/>
                </a:lnTo>
                <a:lnTo>
                  <a:pt x="440660" y="260497"/>
                </a:lnTo>
                <a:lnTo>
                  <a:pt x="439708" y="258910"/>
                </a:lnTo>
                <a:lnTo>
                  <a:pt x="438757" y="257324"/>
                </a:lnTo>
                <a:lnTo>
                  <a:pt x="438440" y="255420"/>
                </a:lnTo>
                <a:lnTo>
                  <a:pt x="438122" y="253834"/>
                </a:lnTo>
                <a:lnTo>
                  <a:pt x="437488" y="251930"/>
                </a:lnTo>
                <a:lnTo>
                  <a:pt x="438122" y="250026"/>
                </a:lnTo>
                <a:lnTo>
                  <a:pt x="438440" y="248122"/>
                </a:lnTo>
                <a:lnTo>
                  <a:pt x="438757" y="246536"/>
                </a:lnTo>
                <a:lnTo>
                  <a:pt x="439708" y="244315"/>
                </a:lnTo>
                <a:lnTo>
                  <a:pt x="440660" y="242728"/>
                </a:lnTo>
                <a:lnTo>
                  <a:pt x="441929" y="241142"/>
                </a:lnTo>
                <a:lnTo>
                  <a:pt x="444784" y="238286"/>
                </a:lnTo>
                <a:lnTo>
                  <a:pt x="448274" y="236065"/>
                </a:lnTo>
                <a:lnTo>
                  <a:pt x="452081" y="234161"/>
                </a:lnTo>
                <a:lnTo>
                  <a:pt x="456840" y="232575"/>
                </a:lnTo>
                <a:lnTo>
                  <a:pt x="461916" y="231940"/>
                </a:lnTo>
                <a:lnTo>
                  <a:pt x="460647" y="227498"/>
                </a:lnTo>
                <a:lnTo>
                  <a:pt x="459378" y="223374"/>
                </a:lnTo>
                <a:lnTo>
                  <a:pt x="457792" y="219249"/>
                </a:lnTo>
                <a:lnTo>
                  <a:pt x="456206" y="215124"/>
                </a:lnTo>
                <a:lnTo>
                  <a:pt x="451764" y="206874"/>
                </a:lnTo>
                <a:lnTo>
                  <a:pt x="447005" y="198307"/>
                </a:lnTo>
                <a:lnTo>
                  <a:pt x="441295" y="189423"/>
                </a:lnTo>
                <a:lnTo>
                  <a:pt x="434632" y="180222"/>
                </a:lnTo>
                <a:lnTo>
                  <a:pt x="420039" y="159598"/>
                </a:lnTo>
                <a:lnTo>
                  <a:pt x="412108" y="147541"/>
                </a:lnTo>
                <a:lnTo>
                  <a:pt x="403542" y="134532"/>
                </a:lnTo>
                <a:lnTo>
                  <a:pt x="394024" y="120254"/>
                </a:lnTo>
                <a:lnTo>
                  <a:pt x="384190" y="104706"/>
                </a:lnTo>
                <a:lnTo>
                  <a:pt x="374355" y="87573"/>
                </a:lnTo>
                <a:lnTo>
                  <a:pt x="363886" y="68535"/>
                </a:lnTo>
                <a:lnTo>
                  <a:pt x="353099" y="47911"/>
                </a:lnTo>
                <a:lnTo>
                  <a:pt x="341996" y="25066"/>
                </a:lnTo>
                <a:lnTo>
                  <a:pt x="352782" y="20307"/>
                </a:lnTo>
                <a:lnTo>
                  <a:pt x="362617" y="15865"/>
                </a:lnTo>
                <a:lnTo>
                  <a:pt x="372134" y="13009"/>
                </a:lnTo>
                <a:lnTo>
                  <a:pt x="380700" y="11105"/>
                </a:lnTo>
                <a:lnTo>
                  <a:pt x="388948" y="9836"/>
                </a:lnTo>
                <a:lnTo>
                  <a:pt x="396562" y="9519"/>
                </a:lnTo>
                <a:lnTo>
                  <a:pt x="403859" y="9519"/>
                </a:lnTo>
                <a:lnTo>
                  <a:pt x="410522" y="10471"/>
                </a:lnTo>
                <a:lnTo>
                  <a:pt x="416549" y="12057"/>
                </a:lnTo>
                <a:lnTo>
                  <a:pt x="422894" y="14278"/>
                </a:lnTo>
                <a:lnTo>
                  <a:pt x="428288" y="16816"/>
                </a:lnTo>
                <a:lnTo>
                  <a:pt x="433681" y="19989"/>
                </a:lnTo>
                <a:lnTo>
                  <a:pt x="439074" y="23162"/>
                </a:lnTo>
                <a:lnTo>
                  <a:pt x="443833" y="26970"/>
                </a:lnTo>
                <a:lnTo>
                  <a:pt x="448592" y="30777"/>
                </a:lnTo>
                <a:lnTo>
                  <a:pt x="453033" y="34585"/>
                </a:lnTo>
                <a:lnTo>
                  <a:pt x="462550" y="43152"/>
                </a:lnTo>
                <a:lnTo>
                  <a:pt x="471434" y="51401"/>
                </a:lnTo>
                <a:lnTo>
                  <a:pt x="476510" y="55843"/>
                </a:lnTo>
                <a:lnTo>
                  <a:pt x="481268" y="59651"/>
                </a:lnTo>
                <a:lnTo>
                  <a:pt x="486027" y="63141"/>
                </a:lnTo>
                <a:lnTo>
                  <a:pt x="491738" y="66314"/>
                </a:lnTo>
                <a:lnTo>
                  <a:pt x="497131" y="69170"/>
                </a:lnTo>
                <a:lnTo>
                  <a:pt x="502841" y="72025"/>
                </a:lnTo>
                <a:lnTo>
                  <a:pt x="509186" y="73929"/>
                </a:lnTo>
                <a:lnTo>
                  <a:pt x="515531" y="75198"/>
                </a:lnTo>
                <a:lnTo>
                  <a:pt x="522194" y="76150"/>
                </a:lnTo>
                <a:lnTo>
                  <a:pt x="529808" y="76150"/>
                </a:lnTo>
                <a:lnTo>
                  <a:pt x="537739" y="75515"/>
                </a:lnTo>
                <a:lnTo>
                  <a:pt x="546304" y="74246"/>
                </a:lnTo>
                <a:lnTo>
                  <a:pt x="557408" y="68218"/>
                </a:lnTo>
                <a:lnTo>
                  <a:pt x="568195" y="62824"/>
                </a:lnTo>
                <a:lnTo>
                  <a:pt x="587864" y="51719"/>
                </a:lnTo>
                <a:lnTo>
                  <a:pt x="605313" y="41882"/>
                </a:lnTo>
                <a:lnTo>
                  <a:pt x="620858" y="32681"/>
                </a:lnTo>
                <a:lnTo>
                  <a:pt x="635452" y="24749"/>
                </a:lnTo>
                <a:lnTo>
                  <a:pt x="648776" y="17134"/>
                </a:lnTo>
                <a:lnTo>
                  <a:pt x="655438" y="13961"/>
                </a:lnTo>
                <a:lnTo>
                  <a:pt x="661784" y="11422"/>
                </a:lnTo>
                <a:lnTo>
                  <a:pt x="668446" y="8884"/>
                </a:lnTo>
                <a:lnTo>
                  <a:pt x="675108" y="6663"/>
                </a:lnTo>
                <a:lnTo>
                  <a:pt x="682088" y="4759"/>
                </a:lnTo>
                <a:lnTo>
                  <a:pt x="688750" y="3173"/>
                </a:lnTo>
                <a:lnTo>
                  <a:pt x="695729" y="1586"/>
                </a:lnTo>
                <a:lnTo>
                  <a:pt x="703343" y="635"/>
                </a:lnTo>
                <a:lnTo>
                  <a:pt x="710957" y="317"/>
                </a:lnTo>
                <a:close/>
              </a:path>
            </a:pathLst>
          </a:custGeom>
          <a:solidFill>
            <a:srgbClr val="FFC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/>
          <p:cNvSpPr/>
          <p:nvPr/>
        </p:nvSpPr>
        <p:spPr>
          <a:xfrm>
            <a:off x="5517513" y="2953363"/>
            <a:ext cx="1080407" cy="1299087"/>
          </a:xfrm>
          <a:custGeom>
            <a:avLst/>
            <a:gdLst>
              <a:gd name="connsiteX0" fmla="*/ 331068 w 1208088"/>
              <a:gd name="connsiteY0" fmla="*/ 665573 h 1452563"/>
              <a:gd name="connsiteX1" fmla="*/ 508820 w 1208088"/>
              <a:gd name="connsiteY1" fmla="*/ 932822 h 1452563"/>
              <a:gd name="connsiteX2" fmla="*/ 369158 w 1208088"/>
              <a:gd name="connsiteY2" fmla="*/ 932822 h 1452563"/>
              <a:gd name="connsiteX3" fmla="*/ 369158 w 1208088"/>
              <a:gd name="connsiteY3" fmla="*/ 983727 h 1452563"/>
              <a:gd name="connsiteX4" fmla="*/ 534213 w 1208088"/>
              <a:gd name="connsiteY4" fmla="*/ 983727 h 1452563"/>
              <a:gd name="connsiteX5" fmla="*/ 534213 w 1208088"/>
              <a:gd name="connsiteY5" fmla="*/ 1034632 h 1452563"/>
              <a:gd name="connsiteX6" fmla="*/ 369158 w 1208088"/>
              <a:gd name="connsiteY6" fmla="*/ 1034632 h 1452563"/>
              <a:gd name="connsiteX7" fmla="*/ 369158 w 1208088"/>
              <a:gd name="connsiteY7" fmla="*/ 1085536 h 1452563"/>
              <a:gd name="connsiteX8" fmla="*/ 534213 w 1208088"/>
              <a:gd name="connsiteY8" fmla="*/ 1085536 h 1452563"/>
              <a:gd name="connsiteX9" fmla="*/ 534213 w 1208088"/>
              <a:gd name="connsiteY9" fmla="*/ 1238250 h 1452563"/>
              <a:gd name="connsiteX10" fmla="*/ 673875 w 1208088"/>
              <a:gd name="connsiteY10" fmla="*/ 1238250 h 1452563"/>
              <a:gd name="connsiteX11" fmla="*/ 673875 w 1208088"/>
              <a:gd name="connsiteY11" fmla="*/ 1085536 h 1452563"/>
              <a:gd name="connsiteX12" fmla="*/ 864324 w 1208088"/>
              <a:gd name="connsiteY12" fmla="*/ 1085536 h 1452563"/>
              <a:gd name="connsiteX13" fmla="*/ 864324 w 1208088"/>
              <a:gd name="connsiteY13" fmla="*/ 1034632 h 1452563"/>
              <a:gd name="connsiteX14" fmla="*/ 673875 w 1208088"/>
              <a:gd name="connsiteY14" fmla="*/ 1034632 h 1452563"/>
              <a:gd name="connsiteX15" fmla="*/ 673875 w 1208088"/>
              <a:gd name="connsiteY15" fmla="*/ 983727 h 1452563"/>
              <a:gd name="connsiteX16" fmla="*/ 864324 w 1208088"/>
              <a:gd name="connsiteY16" fmla="*/ 983727 h 1452563"/>
              <a:gd name="connsiteX17" fmla="*/ 864324 w 1208088"/>
              <a:gd name="connsiteY17" fmla="*/ 932822 h 1452563"/>
              <a:gd name="connsiteX18" fmla="*/ 699268 w 1208088"/>
              <a:gd name="connsiteY18" fmla="*/ 932822 h 1452563"/>
              <a:gd name="connsiteX19" fmla="*/ 877020 w 1208088"/>
              <a:gd name="connsiteY19" fmla="*/ 665573 h 1452563"/>
              <a:gd name="connsiteX20" fmla="*/ 737358 w 1208088"/>
              <a:gd name="connsiteY20" fmla="*/ 665573 h 1452563"/>
              <a:gd name="connsiteX21" fmla="*/ 597696 w 1208088"/>
              <a:gd name="connsiteY21" fmla="*/ 881918 h 1452563"/>
              <a:gd name="connsiteX22" fmla="*/ 458034 w 1208088"/>
              <a:gd name="connsiteY22" fmla="*/ 665573 h 1452563"/>
              <a:gd name="connsiteX23" fmla="*/ 331068 w 1208088"/>
              <a:gd name="connsiteY23" fmla="*/ 665573 h 1452563"/>
              <a:gd name="connsiteX24" fmla="*/ 719206 w 1208088"/>
              <a:gd name="connsiteY24" fmla="*/ 0 h 1452563"/>
              <a:gd name="connsiteX25" fmla="*/ 727454 w 1208088"/>
              <a:gd name="connsiteY25" fmla="*/ 317 h 1452563"/>
              <a:gd name="connsiteX26" fmla="*/ 736654 w 1208088"/>
              <a:gd name="connsiteY26" fmla="*/ 952 h 1452563"/>
              <a:gd name="connsiteX27" fmla="*/ 746172 w 1208088"/>
              <a:gd name="connsiteY27" fmla="*/ 2538 h 1452563"/>
              <a:gd name="connsiteX28" fmla="*/ 756641 w 1208088"/>
              <a:gd name="connsiteY28" fmla="*/ 4125 h 1452563"/>
              <a:gd name="connsiteX29" fmla="*/ 767428 w 1208088"/>
              <a:gd name="connsiteY29" fmla="*/ 6028 h 1452563"/>
              <a:gd name="connsiteX30" fmla="*/ 778849 w 1208088"/>
              <a:gd name="connsiteY30" fmla="*/ 8567 h 1452563"/>
              <a:gd name="connsiteX31" fmla="*/ 791222 w 1208088"/>
              <a:gd name="connsiteY31" fmla="*/ 11422 h 1452563"/>
              <a:gd name="connsiteX32" fmla="*/ 804546 w 1208088"/>
              <a:gd name="connsiteY32" fmla="*/ 14913 h 1452563"/>
              <a:gd name="connsiteX33" fmla="*/ 818822 w 1208088"/>
              <a:gd name="connsiteY33" fmla="*/ 18720 h 1452563"/>
              <a:gd name="connsiteX34" fmla="*/ 833416 w 1208088"/>
              <a:gd name="connsiteY34" fmla="*/ 23480 h 1452563"/>
              <a:gd name="connsiteX35" fmla="*/ 829609 w 1208088"/>
              <a:gd name="connsiteY35" fmla="*/ 36171 h 1452563"/>
              <a:gd name="connsiteX36" fmla="*/ 825802 w 1208088"/>
              <a:gd name="connsiteY36" fmla="*/ 48228 h 1452563"/>
              <a:gd name="connsiteX37" fmla="*/ 818188 w 1208088"/>
              <a:gd name="connsiteY37" fmla="*/ 70439 h 1452563"/>
              <a:gd name="connsiteX38" fmla="*/ 810256 w 1208088"/>
              <a:gd name="connsiteY38" fmla="*/ 91063 h 1452563"/>
              <a:gd name="connsiteX39" fmla="*/ 802960 w 1208088"/>
              <a:gd name="connsiteY39" fmla="*/ 108831 h 1452563"/>
              <a:gd name="connsiteX40" fmla="*/ 795663 w 1208088"/>
              <a:gd name="connsiteY40" fmla="*/ 125013 h 1452563"/>
              <a:gd name="connsiteX41" fmla="*/ 788684 w 1208088"/>
              <a:gd name="connsiteY41" fmla="*/ 138974 h 1452563"/>
              <a:gd name="connsiteX42" fmla="*/ 782021 w 1208088"/>
              <a:gd name="connsiteY42" fmla="*/ 151983 h 1452563"/>
              <a:gd name="connsiteX43" fmla="*/ 775994 w 1208088"/>
              <a:gd name="connsiteY43" fmla="*/ 163405 h 1452563"/>
              <a:gd name="connsiteX44" fmla="*/ 764572 w 1208088"/>
              <a:gd name="connsiteY44" fmla="*/ 183077 h 1452563"/>
              <a:gd name="connsiteX45" fmla="*/ 760131 w 1208088"/>
              <a:gd name="connsiteY45" fmla="*/ 191644 h 1452563"/>
              <a:gd name="connsiteX46" fmla="*/ 756007 w 1208088"/>
              <a:gd name="connsiteY46" fmla="*/ 200211 h 1452563"/>
              <a:gd name="connsiteX47" fmla="*/ 752517 w 1208088"/>
              <a:gd name="connsiteY47" fmla="*/ 207826 h 1452563"/>
              <a:gd name="connsiteX48" fmla="*/ 749662 w 1208088"/>
              <a:gd name="connsiteY48" fmla="*/ 215759 h 1452563"/>
              <a:gd name="connsiteX49" fmla="*/ 748393 w 1208088"/>
              <a:gd name="connsiteY49" fmla="*/ 219566 h 1452563"/>
              <a:gd name="connsiteX50" fmla="*/ 747441 w 1208088"/>
              <a:gd name="connsiteY50" fmla="*/ 223374 h 1452563"/>
              <a:gd name="connsiteX51" fmla="*/ 746806 w 1208088"/>
              <a:gd name="connsiteY51" fmla="*/ 227181 h 1452563"/>
              <a:gd name="connsiteX52" fmla="*/ 746489 w 1208088"/>
              <a:gd name="connsiteY52" fmla="*/ 231623 h 1452563"/>
              <a:gd name="connsiteX53" fmla="*/ 748076 w 1208088"/>
              <a:gd name="connsiteY53" fmla="*/ 231623 h 1452563"/>
              <a:gd name="connsiteX54" fmla="*/ 750931 w 1208088"/>
              <a:gd name="connsiteY54" fmla="*/ 231623 h 1452563"/>
              <a:gd name="connsiteX55" fmla="*/ 753786 w 1208088"/>
              <a:gd name="connsiteY55" fmla="*/ 231940 h 1452563"/>
              <a:gd name="connsiteX56" fmla="*/ 756324 w 1208088"/>
              <a:gd name="connsiteY56" fmla="*/ 232258 h 1452563"/>
              <a:gd name="connsiteX57" fmla="*/ 758862 w 1208088"/>
              <a:gd name="connsiteY57" fmla="*/ 233210 h 1452563"/>
              <a:gd name="connsiteX58" fmla="*/ 761400 w 1208088"/>
              <a:gd name="connsiteY58" fmla="*/ 233844 h 1452563"/>
              <a:gd name="connsiteX59" fmla="*/ 763621 w 1208088"/>
              <a:gd name="connsiteY59" fmla="*/ 234796 h 1452563"/>
              <a:gd name="connsiteX60" fmla="*/ 765842 w 1208088"/>
              <a:gd name="connsiteY60" fmla="*/ 236065 h 1452563"/>
              <a:gd name="connsiteX61" fmla="*/ 768062 w 1208088"/>
              <a:gd name="connsiteY61" fmla="*/ 237334 h 1452563"/>
              <a:gd name="connsiteX62" fmla="*/ 769966 w 1208088"/>
              <a:gd name="connsiteY62" fmla="*/ 238921 h 1452563"/>
              <a:gd name="connsiteX63" fmla="*/ 771552 w 1208088"/>
              <a:gd name="connsiteY63" fmla="*/ 240190 h 1452563"/>
              <a:gd name="connsiteX64" fmla="*/ 772821 w 1208088"/>
              <a:gd name="connsiteY64" fmla="*/ 242094 h 1452563"/>
              <a:gd name="connsiteX65" fmla="*/ 774090 w 1208088"/>
              <a:gd name="connsiteY65" fmla="*/ 243680 h 1452563"/>
              <a:gd name="connsiteX66" fmla="*/ 775042 w 1208088"/>
              <a:gd name="connsiteY66" fmla="*/ 245901 h 1452563"/>
              <a:gd name="connsiteX67" fmla="*/ 775676 w 1208088"/>
              <a:gd name="connsiteY67" fmla="*/ 247805 h 1452563"/>
              <a:gd name="connsiteX68" fmla="*/ 775994 w 1208088"/>
              <a:gd name="connsiteY68" fmla="*/ 249709 h 1452563"/>
              <a:gd name="connsiteX69" fmla="*/ 776311 w 1208088"/>
              <a:gd name="connsiteY69" fmla="*/ 251930 h 1452563"/>
              <a:gd name="connsiteX70" fmla="*/ 776311 w 1208088"/>
              <a:gd name="connsiteY70" fmla="*/ 253834 h 1452563"/>
              <a:gd name="connsiteX71" fmla="*/ 775676 w 1208088"/>
              <a:gd name="connsiteY71" fmla="*/ 255420 h 1452563"/>
              <a:gd name="connsiteX72" fmla="*/ 775359 w 1208088"/>
              <a:gd name="connsiteY72" fmla="*/ 257324 h 1452563"/>
              <a:gd name="connsiteX73" fmla="*/ 774407 w 1208088"/>
              <a:gd name="connsiteY73" fmla="*/ 258910 h 1452563"/>
              <a:gd name="connsiteX74" fmla="*/ 773456 w 1208088"/>
              <a:gd name="connsiteY74" fmla="*/ 260497 h 1452563"/>
              <a:gd name="connsiteX75" fmla="*/ 772186 w 1208088"/>
              <a:gd name="connsiteY75" fmla="*/ 262083 h 1452563"/>
              <a:gd name="connsiteX76" fmla="*/ 769331 w 1208088"/>
              <a:gd name="connsiteY76" fmla="*/ 265256 h 1452563"/>
              <a:gd name="connsiteX77" fmla="*/ 765524 w 1208088"/>
              <a:gd name="connsiteY77" fmla="*/ 267794 h 1452563"/>
              <a:gd name="connsiteX78" fmla="*/ 761717 w 1208088"/>
              <a:gd name="connsiteY78" fmla="*/ 269698 h 1452563"/>
              <a:gd name="connsiteX79" fmla="*/ 756958 w 1208088"/>
              <a:gd name="connsiteY79" fmla="*/ 270967 h 1452563"/>
              <a:gd name="connsiteX80" fmla="*/ 752200 w 1208088"/>
              <a:gd name="connsiteY80" fmla="*/ 271919 h 1452563"/>
              <a:gd name="connsiteX81" fmla="*/ 756324 w 1208088"/>
              <a:gd name="connsiteY81" fmla="*/ 284611 h 1452563"/>
              <a:gd name="connsiteX82" fmla="*/ 757910 w 1208088"/>
              <a:gd name="connsiteY82" fmla="*/ 289053 h 1452563"/>
              <a:gd name="connsiteX83" fmla="*/ 760448 w 1208088"/>
              <a:gd name="connsiteY83" fmla="*/ 293812 h 1452563"/>
              <a:gd name="connsiteX84" fmla="*/ 763621 w 1208088"/>
              <a:gd name="connsiteY84" fmla="*/ 299206 h 1452563"/>
              <a:gd name="connsiteX85" fmla="*/ 768062 w 1208088"/>
              <a:gd name="connsiteY85" fmla="*/ 304283 h 1452563"/>
              <a:gd name="connsiteX86" fmla="*/ 772504 w 1208088"/>
              <a:gd name="connsiteY86" fmla="*/ 309677 h 1452563"/>
              <a:gd name="connsiteX87" fmla="*/ 777580 w 1208088"/>
              <a:gd name="connsiteY87" fmla="*/ 315706 h 1452563"/>
              <a:gd name="connsiteX88" fmla="*/ 783608 w 1208088"/>
              <a:gd name="connsiteY88" fmla="*/ 321417 h 1452563"/>
              <a:gd name="connsiteX89" fmla="*/ 789952 w 1208088"/>
              <a:gd name="connsiteY89" fmla="*/ 327445 h 1452563"/>
              <a:gd name="connsiteX90" fmla="*/ 796615 w 1208088"/>
              <a:gd name="connsiteY90" fmla="*/ 333791 h 1452563"/>
              <a:gd name="connsiteX91" fmla="*/ 803912 w 1208088"/>
              <a:gd name="connsiteY91" fmla="*/ 339820 h 1452563"/>
              <a:gd name="connsiteX92" fmla="*/ 819774 w 1208088"/>
              <a:gd name="connsiteY92" fmla="*/ 353146 h 1452563"/>
              <a:gd name="connsiteX93" fmla="*/ 836588 w 1208088"/>
              <a:gd name="connsiteY93" fmla="*/ 366155 h 1452563"/>
              <a:gd name="connsiteX94" fmla="*/ 854672 w 1208088"/>
              <a:gd name="connsiteY94" fmla="*/ 379798 h 1452563"/>
              <a:gd name="connsiteX95" fmla="*/ 891472 w 1208088"/>
              <a:gd name="connsiteY95" fmla="*/ 407720 h 1452563"/>
              <a:gd name="connsiteX96" fmla="*/ 928274 w 1208088"/>
              <a:gd name="connsiteY96" fmla="*/ 435008 h 1452563"/>
              <a:gd name="connsiteX97" fmla="*/ 945405 w 1208088"/>
              <a:gd name="connsiteY97" fmla="*/ 448334 h 1452563"/>
              <a:gd name="connsiteX98" fmla="*/ 961902 w 1208088"/>
              <a:gd name="connsiteY98" fmla="*/ 461343 h 1452563"/>
              <a:gd name="connsiteX99" fmla="*/ 976496 w 1208088"/>
              <a:gd name="connsiteY99" fmla="*/ 474034 h 1452563"/>
              <a:gd name="connsiteX100" fmla="*/ 983158 w 1208088"/>
              <a:gd name="connsiteY100" fmla="*/ 479746 h 1452563"/>
              <a:gd name="connsiteX101" fmla="*/ 989186 w 1208088"/>
              <a:gd name="connsiteY101" fmla="*/ 485457 h 1452563"/>
              <a:gd name="connsiteX102" fmla="*/ 996482 w 1208088"/>
              <a:gd name="connsiteY102" fmla="*/ 493072 h 1452563"/>
              <a:gd name="connsiteX103" fmla="*/ 1003779 w 1208088"/>
              <a:gd name="connsiteY103" fmla="*/ 501004 h 1452563"/>
              <a:gd name="connsiteX104" fmla="*/ 1011393 w 1208088"/>
              <a:gd name="connsiteY104" fmla="*/ 510206 h 1452563"/>
              <a:gd name="connsiteX105" fmla="*/ 1019007 w 1208088"/>
              <a:gd name="connsiteY105" fmla="*/ 519725 h 1452563"/>
              <a:gd name="connsiteX106" fmla="*/ 1026938 w 1208088"/>
              <a:gd name="connsiteY106" fmla="*/ 530830 h 1452563"/>
              <a:gd name="connsiteX107" fmla="*/ 1034552 w 1208088"/>
              <a:gd name="connsiteY107" fmla="*/ 542252 h 1452563"/>
              <a:gd name="connsiteX108" fmla="*/ 1042801 w 1208088"/>
              <a:gd name="connsiteY108" fmla="*/ 554309 h 1452563"/>
              <a:gd name="connsiteX109" fmla="*/ 1050732 w 1208088"/>
              <a:gd name="connsiteY109" fmla="*/ 567318 h 1452563"/>
              <a:gd name="connsiteX110" fmla="*/ 1058663 w 1208088"/>
              <a:gd name="connsiteY110" fmla="*/ 581279 h 1452563"/>
              <a:gd name="connsiteX111" fmla="*/ 1066912 w 1208088"/>
              <a:gd name="connsiteY111" fmla="*/ 595557 h 1452563"/>
              <a:gd name="connsiteX112" fmla="*/ 1074843 w 1208088"/>
              <a:gd name="connsiteY112" fmla="*/ 610153 h 1452563"/>
              <a:gd name="connsiteX113" fmla="*/ 1083092 w 1208088"/>
              <a:gd name="connsiteY113" fmla="*/ 626017 h 1452563"/>
              <a:gd name="connsiteX114" fmla="*/ 1091023 w 1208088"/>
              <a:gd name="connsiteY114" fmla="*/ 641882 h 1452563"/>
              <a:gd name="connsiteX115" fmla="*/ 1098954 w 1208088"/>
              <a:gd name="connsiteY115" fmla="*/ 658698 h 1452563"/>
              <a:gd name="connsiteX116" fmla="*/ 1106568 w 1208088"/>
              <a:gd name="connsiteY116" fmla="*/ 675832 h 1452563"/>
              <a:gd name="connsiteX117" fmla="*/ 1114499 w 1208088"/>
              <a:gd name="connsiteY117" fmla="*/ 693283 h 1452563"/>
              <a:gd name="connsiteX118" fmla="*/ 1122113 w 1208088"/>
              <a:gd name="connsiteY118" fmla="*/ 711369 h 1452563"/>
              <a:gd name="connsiteX119" fmla="*/ 1129727 w 1208088"/>
              <a:gd name="connsiteY119" fmla="*/ 729772 h 1452563"/>
              <a:gd name="connsiteX120" fmla="*/ 1136707 w 1208088"/>
              <a:gd name="connsiteY120" fmla="*/ 748492 h 1452563"/>
              <a:gd name="connsiteX121" fmla="*/ 1143686 w 1208088"/>
              <a:gd name="connsiteY121" fmla="*/ 768164 h 1452563"/>
              <a:gd name="connsiteX122" fmla="*/ 1150348 w 1208088"/>
              <a:gd name="connsiteY122" fmla="*/ 787519 h 1452563"/>
              <a:gd name="connsiteX123" fmla="*/ 1157011 w 1208088"/>
              <a:gd name="connsiteY123" fmla="*/ 807191 h 1452563"/>
              <a:gd name="connsiteX124" fmla="*/ 1163038 w 1208088"/>
              <a:gd name="connsiteY124" fmla="*/ 826863 h 1452563"/>
              <a:gd name="connsiteX125" fmla="*/ 1169066 w 1208088"/>
              <a:gd name="connsiteY125" fmla="*/ 847170 h 1452563"/>
              <a:gd name="connsiteX126" fmla="*/ 1174460 w 1208088"/>
              <a:gd name="connsiteY126" fmla="*/ 867477 h 1452563"/>
              <a:gd name="connsiteX127" fmla="*/ 1179853 w 1208088"/>
              <a:gd name="connsiteY127" fmla="*/ 887783 h 1452563"/>
              <a:gd name="connsiteX128" fmla="*/ 1184929 w 1208088"/>
              <a:gd name="connsiteY128" fmla="*/ 908407 h 1452563"/>
              <a:gd name="connsiteX129" fmla="*/ 1189370 w 1208088"/>
              <a:gd name="connsiteY129" fmla="*/ 929031 h 1452563"/>
              <a:gd name="connsiteX130" fmla="*/ 1193177 w 1208088"/>
              <a:gd name="connsiteY130" fmla="*/ 949655 h 1452563"/>
              <a:gd name="connsiteX131" fmla="*/ 1196667 w 1208088"/>
              <a:gd name="connsiteY131" fmla="*/ 970279 h 1452563"/>
              <a:gd name="connsiteX132" fmla="*/ 1200157 w 1208088"/>
              <a:gd name="connsiteY132" fmla="*/ 990903 h 1452563"/>
              <a:gd name="connsiteX133" fmla="*/ 1202695 w 1208088"/>
              <a:gd name="connsiteY133" fmla="*/ 1011845 h 1452563"/>
              <a:gd name="connsiteX134" fmla="*/ 1204916 w 1208088"/>
              <a:gd name="connsiteY134" fmla="*/ 1032151 h 1452563"/>
              <a:gd name="connsiteX135" fmla="*/ 1206502 w 1208088"/>
              <a:gd name="connsiteY135" fmla="*/ 1052458 h 1452563"/>
              <a:gd name="connsiteX136" fmla="*/ 1207454 w 1208088"/>
              <a:gd name="connsiteY136" fmla="*/ 1072447 h 1452563"/>
              <a:gd name="connsiteX137" fmla="*/ 1208088 w 1208088"/>
              <a:gd name="connsiteY137" fmla="*/ 1092437 h 1452563"/>
              <a:gd name="connsiteX138" fmla="*/ 1207771 w 1208088"/>
              <a:gd name="connsiteY138" fmla="*/ 1112426 h 1452563"/>
              <a:gd name="connsiteX139" fmla="*/ 1207136 w 1208088"/>
              <a:gd name="connsiteY139" fmla="*/ 1131781 h 1452563"/>
              <a:gd name="connsiteX140" fmla="*/ 1205867 w 1208088"/>
              <a:gd name="connsiteY140" fmla="*/ 1151453 h 1452563"/>
              <a:gd name="connsiteX141" fmla="*/ 1203646 w 1208088"/>
              <a:gd name="connsiteY141" fmla="*/ 1170173 h 1452563"/>
              <a:gd name="connsiteX142" fmla="*/ 1201108 w 1208088"/>
              <a:gd name="connsiteY142" fmla="*/ 1188893 h 1452563"/>
              <a:gd name="connsiteX143" fmla="*/ 1199522 w 1208088"/>
              <a:gd name="connsiteY143" fmla="*/ 1197778 h 1452563"/>
              <a:gd name="connsiteX144" fmla="*/ 1197302 w 1208088"/>
              <a:gd name="connsiteY144" fmla="*/ 1206979 h 1452563"/>
              <a:gd name="connsiteX145" fmla="*/ 1195398 w 1208088"/>
              <a:gd name="connsiteY145" fmla="*/ 1215863 h 1452563"/>
              <a:gd name="connsiteX146" fmla="*/ 1193177 w 1208088"/>
              <a:gd name="connsiteY146" fmla="*/ 1224747 h 1452563"/>
              <a:gd name="connsiteX147" fmla="*/ 1190956 w 1208088"/>
              <a:gd name="connsiteY147" fmla="*/ 1233314 h 1452563"/>
              <a:gd name="connsiteX148" fmla="*/ 1188418 w 1208088"/>
              <a:gd name="connsiteY148" fmla="*/ 1242199 h 1452563"/>
              <a:gd name="connsiteX149" fmla="*/ 1185563 w 1208088"/>
              <a:gd name="connsiteY149" fmla="*/ 1250448 h 1452563"/>
              <a:gd name="connsiteX150" fmla="*/ 1182708 w 1208088"/>
              <a:gd name="connsiteY150" fmla="*/ 1259015 h 1452563"/>
              <a:gd name="connsiteX151" fmla="*/ 1179218 w 1208088"/>
              <a:gd name="connsiteY151" fmla="*/ 1266947 h 1452563"/>
              <a:gd name="connsiteX152" fmla="*/ 1175728 w 1208088"/>
              <a:gd name="connsiteY152" fmla="*/ 1275197 h 1452563"/>
              <a:gd name="connsiteX153" fmla="*/ 1172239 w 1208088"/>
              <a:gd name="connsiteY153" fmla="*/ 1283129 h 1452563"/>
              <a:gd name="connsiteX154" fmla="*/ 1168749 w 1208088"/>
              <a:gd name="connsiteY154" fmla="*/ 1291062 h 1452563"/>
              <a:gd name="connsiteX155" fmla="*/ 1164625 w 1208088"/>
              <a:gd name="connsiteY155" fmla="*/ 1298677 h 1452563"/>
              <a:gd name="connsiteX156" fmla="*/ 1160183 w 1208088"/>
              <a:gd name="connsiteY156" fmla="*/ 1305974 h 1452563"/>
              <a:gd name="connsiteX157" fmla="*/ 1155742 w 1208088"/>
              <a:gd name="connsiteY157" fmla="*/ 1313589 h 1452563"/>
              <a:gd name="connsiteX158" fmla="*/ 1151300 w 1208088"/>
              <a:gd name="connsiteY158" fmla="*/ 1320570 h 1452563"/>
              <a:gd name="connsiteX159" fmla="*/ 1146542 w 1208088"/>
              <a:gd name="connsiteY159" fmla="*/ 1327867 h 1452563"/>
              <a:gd name="connsiteX160" fmla="*/ 1141148 w 1208088"/>
              <a:gd name="connsiteY160" fmla="*/ 1334531 h 1452563"/>
              <a:gd name="connsiteX161" fmla="*/ 1135755 w 1208088"/>
              <a:gd name="connsiteY161" fmla="*/ 1341194 h 1452563"/>
              <a:gd name="connsiteX162" fmla="*/ 1130362 w 1208088"/>
              <a:gd name="connsiteY162" fmla="*/ 1347857 h 1452563"/>
              <a:gd name="connsiteX163" fmla="*/ 1124334 w 1208088"/>
              <a:gd name="connsiteY163" fmla="*/ 1354203 h 1452563"/>
              <a:gd name="connsiteX164" fmla="*/ 1118306 w 1208088"/>
              <a:gd name="connsiteY164" fmla="*/ 1360548 h 1452563"/>
              <a:gd name="connsiteX165" fmla="*/ 1112278 w 1208088"/>
              <a:gd name="connsiteY165" fmla="*/ 1366577 h 1452563"/>
              <a:gd name="connsiteX166" fmla="*/ 1105299 w 1208088"/>
              <a:gd name="connsiteY166" fmla="*/ 1372288 h 1452563"/>
              <a:gd name="connsiteX167" fmla="*/ 1098637 w 1208088"/>
              <a:gd name="connsiteY167" fmla="*/ 1378000 h 1452563"/>
              <a:gd name="connsiteX168" fmla="*/ 1091657 w 1208088"/>
              <a:gd name="connsiteY168" fmla="*/ 1383394 h 1452563"/>
              <a:gd name="connsiteX169" fmla="*/ 1084360 w 1208088"/>
              <a:gd name="connsiteY169" fmla="*/ 1388470 h 1452563"/>
              <a:gd name="connsiteX170" fmla="*/ 1076746 w 1208088"/>
              <a:gd name="connsiteY170" fmla="*/ 1393230 h 1452563"/>
              <a:gd name="connsiteX171" fmla="*/ 1068815 w 1208088"/>
              <a:gd name="connsiteY171" fmla="*/ 1398306 h 1452563"/>
              <a:gd name="connsiteX172" fmla="*/ 1061201 w 1208088"/>
              <a:gd name="connsiteY172" fmla="*/ 1402748 h 1452563"/>
              <a:gd name="connsiteX173" fmla="*/ 1052636 w 1208088"/>
              <a:gd name="connsiteY173" fmla="*/ 1407190 h 1452563"/>
              <a:gd name="connsiteX174" fmla="*/ 1044070 w 1208088"/>
              <a:gd name="connsiteY174" fmla="*/ 1411633 h 1452563"/>
              <a:gd name="connsiteX175" fmla="*/ 1035187 w 1208088"/>
              <a:gd name="connsiteY175" fmla="*/ 1415440 h 1452563"/>
              <a:gd name="connsiteX176" fmla="*/ 1025986 w 1208088"/>
              <a:gd name="connsiteY176" fmla="*/ 1418930 h 1452563"/>
              <a:gd name="connsiteX177" fmla="*/ 1016469 w 1208088"/>
              <a:gd name="connsiteY177" fmla="*/ 1422420 h 1452563"/>
              <a:gd name="connsiteX178" fmla="*/ 1006634 w 1208088"/>
              <a:gd name="connsiteY178" fmla="*/ 1425593 h 1452563"/>
              <a:gd name="connsiteX179" fmla="*/ 996800 w 1208088"/>
              <a:gd name="connsiteY179" fmla="*/ 1428766 h 1452563"/>
              <a:gd name="connsiteX180" fmla="*/ 986330 w 1208088"/>
              <a:gd name="connsiteY180" fmla="*/ 1431305 h 1452563"/>
              <a:gd name="connsiteX181" fmla="*/ 976178 w 1208088"/>
              <a:gd name="connsiteY181" fmla="*/ 1433843 h 1452563"/>
              <a:gd name="connsiteX182" fmla="*/ 965074 w 1208088"/>
              <a:gd name="connsiteY182" fmla="*/ 1436064 h 1452563"/>
              <a:gd name="connsiteX183" fmla="*/ 953971 w 1208088"/>
              <a:gd name="connsiteY183" fmla="*/ 1437968 h 1452563"/>
              <a:gd name="connsiteX184" fmla="*/ 942550 w 1208088"/>
              <a:gd name="connsiteY184" fmla="*/ 1439554 h 1452563"/>
              <a:gd name="connsiteX185" fmla="*/ 930812 w 1208088"/>
              <a:gd name="connsiteY185" fmla="*/ 1440823 h 1452563"/>
              <a:gd name="connsiteX186" fmla="*/ 918756 w 1208088"/>
              <a:gd name="connsiteY186" fmla="*/ 1442093 h 1452563"/>
              <a:gd name="connsiteX187" fmla="*/ 906383 w 1208088"/>
              <a:gd name="connsiteY187" fmla="*/ 1443044 h 1452563"/>
              <a:gd name="connsiteX188" fmla="*/ 893693 w 1208088"/>
              <a:gd name="connsiteY188" fmla="*/ 1443362 h 1452563"/>
              <a:gd name="connsiteX189" fmla="*/ 740144 w 1208088"/>
              <a:gd name="connsiteY189" fmla="*/ 1448756 h 1452563"/>
              <a:gd name="connsiteX190" fmla="*/ 652583 w 1208088"/>
              <a:gd name="connsiteY190" fmla="*/ 1451611 h 1452563"/>
              <a:gd name="connsiteX191" fmla="*/ 613244 w 1208088"/>
              <a:gd name="connsiteY191" fmla="*/ 1452563 h 1452563"/>
              <a:gd name="connsiteX192" fmla="*/ 604044 w 1208088"/>
              <a:gd name="connsiteY192" fmla="*/ 1452563 h 1452563"/>
              <a:gd name="connsiteX193" fmla="*/ 595161 w 1208088"/>
              <a:gd name="connsiteY193" fmla="*/ 1452563 h 1452563"/>
              <a:gd name="connsiteX194" fmla="*/ 555505 w 1208088"/>
              <a:gd name="connsiteY194" fmla="*/ 1451611 h 1452563"/>
              <a:gd name="connsiteX195" fmla="*/ 467944 w 1208088"/>
              <a:gd name="connsiteY195" fmla="*/ 1448756 h 1452563"/>
              <a:gd name="connsiteX196" fmla="*/ 314395 w 1208088"/>
              <a:gd name="connsiteY196" fmla="*/ 1443362 h 1452563"/>
              <a:gd name="connsiteX197" fmla="*/ 302022 w 1208088"/>
              <a:gd name="connsiteY197" fmla="*/ 1443044 h 1452563"/>
              <a:gd name="connsiteX198" fmla="*/ 289332 w 1208088"/>
              <a:gd name="connsiteY198" fmla="*/ 1442093 h 1452563"/>
              <a:gd name="connsiteX199" fmla="*/ 277276 w 1208088"/>
              <a:gd name="connsiteY199" fmla="*/ 1440823 h 1452563"/>
              <a:gd name="connsiteX200" fmla="*/ 265856 w 1208088"/>
              <a:gd name="connsiteY200" fmla="*/ 1439554 h 1452563"/>
              <a:gd name="connsiteX201" fmla="*/ 254117 w 1208088"/>
              <a:gd name="connsiteY201" fmla="*/ 1437968 h 1452563"/>
              <a:gd name="connsiteX202" fmla="*/ 243014 w 1208088"/>
              <a:gd name="connsiteY202" fmla="*/ 1436064 h 1452563"/>
              <a:gd name="connsiteX203" fmla="*/ 232227 w 1208088"/>
              <a:gd name="connsiteY203" fmla="*/ 1433843 h 1452563"/>
              <a:gd name="connsiteX204" fmla="*/ 221758 w 1208088"/>
              <a:gd name="connsiteY204" fmla="*/ 1431305 h 1452563"/>
              <a:gd name="connsiteX205" fmla="*/ 211288 w 1208088"/>
              <a:gd name="connsiteY205" fmla="*/ 1428766 h 1452563"/>
              <a:gd name="connsiteX206" fmla="*/ 201454 w 1208088"/>
              <a:gd name="connsiteY206" fmla="*/ 1425593 h 1452563"/>
              <a:gd name="connsiteX207" fmla="*/ 191619 w 1208088"/>
              <a:gd name="connsiteY207" fmla="*/ 1422420 h 1452563"/>
              <a:gd name="connsiteX208" fmla="*/ 182419 w 1208088"/>
              <a:gd name="connsiteY208" fmla="*/ 1418930 h 1452563"/>
              <a:gd name="connsiteX209" fmla="*/ 172901 w 1208088"/>
              <a:gd name="connsiteY209" fmla="*/ 1415440 h 1452563"/>
              <a:gd name="connsiteX210" fmla="*/ 164336 w 1208088"/>
              <a:gd name="connsiteY210" fmla="*/ 1411633 h 1452563"/>
              <a:gd name="connsiteX211" fmla="*/ 155452 w 1208088"/>
              <a:gd name="connsiteY211" fmla="*/ 1407190 h 1452563"/>
              <a:gd name="connsiteX212" fmla="*/ 147521 w 1208088"/>
              <a:gd name="connsiteY212" fmla="*/ 1402748 h 1452563"/>
              <a:gd name="connsiteX213" fmla="*/ 139273 w 1208088"/>
              <a:gd name="connsiteY213" fmla="*/ 1398306 h 1452563"/>
              <a:gd name="connsiteX214" fmla="*/ 131342 w 1208088"/>
              <a:gd name="connsiteY214" fmla="*/ 1393230 h 1452563"/>
              <a:gd name="connsiteX215" fmla="*/ 123728 w 1208088"/>
              <a:gd name="connsiteY215" fmla="*/ 1388470 h 1452563"/>
              <a:gd name="connsiteX216" fmla="*/ 116431 w 1208088"/>
              <a:gd name="connsiteY216" fmla="*/ 1383394 h 1452563"/>
              <a:gd name="connsiteX217" fmla="*/ 109768 w 1208088"/>
              <a:gd name="connsiteY217" fmla="*/ 1378000 h 1452563"/>
              <a:gd name="connsiteX218" fmla="*/ 102789 w 1208088"/>
              <a:gd name="connsiteY218" fmla="*/ 1372288 h 1452563"/>
              <a:gd name="connsiteX219" fmla="*/ 96127 w 1208088"/>
              <a:gd name="connsiteY219" fmla="*/ 1366577 h 1452563"/>
              <a:gd name="connsiteX220" fmla="*/ 89782 w 1208088"/>
              <a:gd name="connsiteY220" fmla="*/ 1360548 h 1452563"/>
              <a:gd name="connsiteX221" fmla="*/ 83754 w 1208088"/>
              <a:gd name="connsiteY221" fmla="*/ 1354203 h 1452563"/>
              <a:gd name="connsiteX222" fmla="*/ 78044 w 1208088"/>
              <a:gd name="connsiteY222" fmla="*/ 1347857 h 1452563"/>
              <a:gd name="connsiteX223" fmla="*/ 72333 w 1208088"/>
              <a:gd name="connsiteY223" fmla="*/ 1341194 h 1452563"/>
              <a:gd name="connsiteX224" fmla="*/ 66940 w 1208088"/>
              <a:gd name="connsiteY224" fmla="*/ 1334531 h 1452563"/>
              <a:gd name="connsiteX225" fmla="*/ 61864 w 1208088"/>
              <a:gd name="connsiteY225" fmla="*/ 1327867 h 1452563"/>
              <a:gd name="connsiteX226" fmla="*/ 56788 w 1208088"/>
              <a:gd name="connsiteY226" fmla="*/ 1320570 h 1452563"/>
              <a:gd name="connsiteX227" fmla="*/ 52346 w 1208088"/>
              <a:gd name="connsiteY227" fmla="*/ 1313589 h 1452563"/>
              <a:gd name="connsiteX228" fmla="*/ 47905 w 1208088"/>
              <a:gd name="connsiteY228" fmla="*/ 1305974 h 1452563"/>
              <a:gd name="connsiteX229" fmla="*/ 43780 w 1208088"/>
              <a:gd name="connsiteY229" fmla="*/ 1298677 h 1452563"/>
              <a:gd name="connsiteX230" fmla="*/ 39339 w 1208088"/>
              <a:gd name="connsiteY230" fmla="*/ 1291062 h 1452563"/>
              <a:gd name="connsiteX231" fmla="*/ 35849 w 1208088"/>
              <a:gd name="connsiteY231" fmla="*/ 1283129 h 1452563"/>
              <a:gd name="connsiteX232" fmla="*/ 32360 w 1208088"/>
              <a:gd name="connsiteY232" fmla="*/ 1275197 h 1452563"/>
              <a:gd name="connsiteX233" fmla="*/ 28870 w 1208088"/>
              <a:gd name="connsiteY233" fmla="*/ 1266947 h 1452563"/>
              <a:gd name="connsiteX234" fmla="*/ 25697 w 1208088"/>
              <a:gd name="connsiteY234" fmla="*/ 1259015 h 1452563"/>
              <a:gd name="connsiteX235" fmla="*/ 22525 w 1208088"/>
              <a:gd name="connsiteY235" fmla="*/ 1250448 h 1452563"/>
              <a:gd name="connsiteX236" fmla="*/ 19670 w 1208088"/>
              <a:gd name="connsiteY236" fmla="*/ 1242199 h 1452563"/>
              <a:gd name="connsiteX237" fmla="*/ 17132 w 1208088"/>
              <a:gd name="connsiteY237" fmla="*/ 1233314 h 1452563"/>
              <a:gd name="connsiteX238" fmla="*/ 14911 w 1208088"/>
              <a:gd name="connsiteY238" fmla="*/ 1224747 h 1452563"/>
              <a:gd name="connsiteX239" fmla="*/ 12690 w 1208088"/>
              <a:gd name="connsiteY239" fmla="*/ 1215863 h 1452563"/>
              <a:gd name="connsiteX240" fmla="*/ 10786 w 1208088"/>
              <a:gd name="connsiteY240" fmla="*/ 1206979 h 1452563"/>
              <a:gd name="connsiteX241" fmla="*/ 8883 w 1208088"/>
              <a:gd name="connsiteY241" fmla="*/ 1197778 h 1452563"/>
              <a:gd name="connsiteX242" fmla="*/ 7297 w 1208088"/>
              <a:gd name="connsiteY242" fmla="*/ 1188893 h 1452563"/>
              <a:gd name="connsiteX243" fmla="*/ 4442 w 1208088"/>
              <a:gd name="connsiteY243" fmla="*/ 1170173 h 1452563"/>
              <a:gd name="connsiteX244" fmla="*/ 2221 w 1208088"/>
              <a:gd name="connsiteY244" fmla="*/ 1151453 h 1452563"/>
              <a:gd name="connsiteX245" fmla="*/ 952 w 1208088"/>
              <a:gd name="connsiteY245" fmla="*/ 1131781 h 1452563"/>
              <a:gd name="connsiteX246" fmla="*/ 317 w 1208088"/>
              <a:gd name="connsiteY246" fmla="*/ 1112426 h 1452563"/>
              <a:gd name="connsiteX247" fmla="*/ 0 w 1208088"/>
              <a:gd name="connsiteY247" fmla="*/ 1092437 h 1452563"/>
              <a:gd name="connsiteX248" fmla="*/ 634 w 1208088"/>
              <a:gd name="connsiteY248" fmla="*/ 1072447 h 1452563"/>
              <a:gd name="connsiteX249" fmla="*/ 1586 w 1208088"/>
              <a:gd name="connsiteY249" fmla="*/ 1052458 h 1452563"/>
              <a:gd name="connsiteX250" fmla="*/ 3172 w 1208088"/>
              <a:gd name="connsiteY250" fmla="*/ 1032151 h 1452563"/>
              <a:gd name="connsiteX251" fmla="*/ 5393 w 1208088"/>
              <a:gd name="connsiteY251" fmla="*/ 1011845 h 1452563"/>
              <a:gd name="connsiteX252" fmla="*/ 8248 w 1208088"/>
              <a:gd name="connsiteY252" fmla="*/ 990903 h 1452563"/>
              <a:gd name="connsiteX253" fmla="*/ 11421 w 1208088"/>
              <a:gd name="connsiteY253" fmla="*/ 970279 h 1452563"/>
              <a:gd name="connsiteX254" fmla="*/ 14911 w 1208088"/>
              <a:gd name="connsiteY254" fmla="*/ 949655 h 1452563"/>
              <a:gd name="connsiteX255" fmla="*/ 19035 w 1208088"/>
              <a:gd name="connsiteY255" fmla="*/ 929031 h 1452563"/>
              <a:gd name="connsiteX256" fmla="*/ 23476 w 1208088"/>
              <a:gd name="connsiteY256" fmla="*/ 908407 h 1452563"/>
              <a:gd name="connsiteX257" fmla="*/ 28235 w 1208088"/>
              <a:gd name="connsiteY257" fmla="*/ 887783 h 1452563"/>
              <a:gd name="connsiteX258" fmla="*/ 33628 w 1208088"/>
              <a:gd name="connsiteY258" fmla="*/ 867477 h 1452563"/>
              <a:gd name="connsiteX259" fmla="*/ 39022 w 1208088"/>
              <a:gd name="connsiteY259" fmla="*/ 847170 h 1452563"/>
              <a:gd name="connsiteX260" fmla="*/ 45050 w 1208088"/>
              <a:gd name="connsiteY260" fmla="*/ 826863 h 1452563"/>
              <a:gd name="connsiteX261" fmla="*/ 51077 w 1208088"/>
              <a:gd name="connsiteY261" fmla="*/ 807191 h 1452563"/>
              <a:gd name="connsiteX262" fmla="*/ 58057 w 1208088"/>
              <a:gd name="connsiteY262" fmla="*/ 787519 h 1452563"/>
              <a:gd name="connsiteX263" fmla="*/ 64402 w 1208088"/>
              <a:gd name="connsiteY263" fmla="*/ 768164 h 1452563"/>
              <a:gd name="connsiteX264" fmla="*/ 71381 w 1208088"/>
              <a:gd name="connsiteY264" fmla="*/ 748492 h 1452563"/>
              <a:gd name="connsiteX265" fmla="*/ 78678 w 1208088"/>
              <a:gd name="connsiteY265" fmla="*/ 729772 h 1452563"/>
              <a:gd name="connsiteX266" fmla="*/ 85975 w 1208088"/>
              <a:gd name="connsiteY266" fmla="*/ 711369 h 1452563"/>
              <a:gd name="connsiteX267" fmla="*/ 93906 w 1208088"/>
              <a:gd name="connsiteY267" fmla="*/ 693283 h 1452563"/>
              <a:gd name="connsiteX268" fmla="*/ 101520 w 1208088"/>
              <a:gd name="connsiteY268" fmla="*/ 675832 h 1452563"/>
              <a:gd name="connsiteX269" fmla="*/ 109134 w 1208088"/>
              <a:gd name="connsiteY269" fmla="*/ 658698 h 1452563"/>
              <a:gd name="connsiteX270" fmla="*/ 117065 w 1208088"/>
              <a:gd name="connsiteY270" fmla="*/ 641882 h 1452563"/>
              <a:gd name="connsiteX271" fmla="*/ 124996 w 1208088"/>
              <a:gd name="connsiteY271" fmla="*/ 626017 h 1452563"/>
              <a:gd name="connsiteX272" fmla="*/ 133245 w 1208088"/>
              <a:gd name="connsiteY272" fmla="*/ 610153 h 1452563"/>
              <a:gd name="connsiteX273" fmla="*/ 141176 w 1208088"/>
              <a:gd name="connsiteY273" fmla="*/ 595557 h 1452563"/>
              <a:gd name="connsiteX274" fmla="*/ 149425 w 1208088"/>
              <a:gd name="connsiteY274" fmla="*/ 581279 h 1452563"/>
              <a:gd name="connsiteX275" fmla="*/ 157356 w 1208088"/>
              <a:gd name="connsiteY275" fmla="*/ 567318 h 1452563"/>
              <a:gd name="connsiteX276" fmla="*/ 165604 w 1208088"/>
              <a:gd name="connsiteY276" fmla="*/ 554309 h 1452563"/>
              <a:gd name="connsiteX277" fmla="*/ 173536 w 1208088"/>
              <a:gd name="connsiteY277" fmla="*/ 542252 h 1452563"/>
              <a:gd name="connsiteX278" fmla="*/ 181467 w 1208088"/>
              <a:gd name="connsiteY278" fmla="*/ 530830 h 1452563"/>
              <a:gd name="connsiteX279" fmla="*/ 189081 w 1208088"/>
              <a:gd name="connsiteY279" fmla="*/ 519725 h 1452563"/>
              <a:gd name="connsiteX280" fmla="*/ 197012 w 1208088"/>
              <a:gd name="connsiteY280" fmla="*/ 510206 h 1452563"/>
              <a:gd name="connsiteX281" fmla="*/ 204309 w 1208088"/>
              <a:gd name="connsiteY281" fmla="*/ 501004 h 1452563"/>
              <a:gd name="connsiteX282" fmla="*/ 211606 w 1208088"/>
              <a:gd name="connsiteY282" fmla="*/ 493072 h 1452563"/>
              <a:gd name="connsiteX283" fmla="*/ 218902 w 1208088"/>
              <a:gd name="connsiteY283" fmla="*/ 485457 h 1452563"/>
              <a:gd name="connsiteX284" fmla="*/ 225248 w 1208088"/>
              <a:gd name="connsiteY284" fmla="*/ 479428 h 1452563"/>
              <a:gd name="connsiteX285" fmla="*/ 232862 w 1208088"/>
              <a:gd name="connsiteY285" fmla="*/ 473083 h 1452563"/>
              <a:gd name="connsiteX286" fmla="*/ 248407 w 1208088"/>
              <a:gd name="connsiteY286" fmla="*/ 460074 h 1452563"/>
              <a:gd name="connsiteX287" fmla="*/ 265538 w 1208088"/>
              <a:gd name="connsiteY287" fmla="*/ 446430 h 1452563"/>
              <a:gd name="connsiteX288" fmla="*/ 283622 w 1208088"/>
              <a:gd name="connsiteY288" fmla="*/ 432469 h 1452563"/>
              <a:gd name="connsiteX289" fmla="*/ 322009 w 1208088"/>
              <a:gd name="connsiteY289" fmla="*/ 404548 h 1452563"/>
              <a:gd name="connsiteX290" fmla="*/ 360396 w 1208088"/>
              <a:gd name="connsiteY290" fmla="*/ 375991 h 1452563"/>
              <a:gd name="connsiteX291" fmla="*/ 379114 w 1208088"/>
              <a:gd name="connsiteY291" fmla="*/ 362030 h 1452563"/>
              <a:gd name="connsiteX292" fmla="*/ 396562 w 1208088"/>
              <a:gd name="connsiteY292" fmla="*/ 348387 h 1452563"/>
              <a:gd name="connsiteX293" fmla="*/ 412742 w 1208088"/>
              <a:gd name="connsiteY293" fmla="*/ 335060 h 1452563"/>
              <a:gd name="connsiteX294" fmla="*/ 420039 w 1208088"/>
              <a:gd name="connsiteY294" fmla="*/ 328397 h 1452563"/>
              <a:gd name="connsiteX295" fmla="*/ 427018 w 1208088"/>
              <a:gd name="connsiteY295" fmla="*/ 322369 h 1452563"/>
              <a:gd name="connsiteX296" fmla="*/ 433364 w 1208088"/>
              <a:gd name="connsiteY296" fmla="*/ 316340 h 1452563"/>
              <a:gd name="connsiteX297" fmla="*/ 439391 w 1208088"/>
              <a:gd name="connsiteY297" fmla="*/ 309994 h 1452563"/>
              <a:gd name="connsiteX298" fmla="*/ 444784 w 1208088"/>
              <a:gd name="connsiteY298" fmla="*/ 304283 h 1452563"/>
              <a:gd name="connsiteX299" fmla="*/ 449226 w 1208088"/>
              <a:gd name="connsiteY299" fmla="*/ 298572 h 1452563"/>
              <a:gd name="connsiteX300" fmla="*/ 453033 w 1208088"/>
              <a:gd name="connsiteY300" fmla="*/ 293178 h 1452563"/>
              <a:gd name="connsiteX301" fmla="*/ 456523 w 1208088"/>
              <a:gd name="connsiteY301" fmla="*/ 287784 h 1452563"/>
              <a:gd name="connsiteX302" fmla="*/ 459061 w 1208088"/>
              <a:gd name="connsiteY302" fmla="*/ 283024 h 1452563"/>
              <a:gd name="connsiteX303" fmla="*/ 460647 w 1208088"/>
              <a:gd name="connsiteY303" fmla="*/ 277948 h 1452563"/>
              <a:gd name="connsiteX304" fmla="*/ 461282 w 1208088"/>
              <a:gd name="connsiteY304" fmla="*/ 274775 h 1452563"/>
              <a:gd name="connsiteX305" fmla="*/ 461916 w 1208088"/>
              <a:gd name="connsiteY305" fmla="*/ 271919 h 1452563"/>
              <a:gd name="connsiteX306" fmla="*/ 456840 w 1208088"/>
              <a:gd name="connsiteY306" fmla="*/ 270967 h 1452563"/>
              <a:gd name="connsiteX307" fmla="*/ 452081 w 1208088"/>
              <a:gd name="connsiteY307" fmla="*/ 269698 h 1452563"/>
              <a:gd name="connsiteX308" fmla="*/ 448274 w 1208088"/>
              <a:gd name="connsiteY308" fmla="*/ 267794 h 1452563"/>
              <a:gd name="connsiteX309" fmla="*/ 444784 w 1208088"/>
              <a:gd name="connsiteY309" fmla="*/ 265256 h 1452563"/>
              <a:gd name="connsiteX310" fmla="*/ 441929 w 1208088"/>
              <a:gd name="connsiteY310" fmla="*/ 262083 h 1452563"/>
              <a:gd name="connsiteX311" fmla="*/ 440660 w 1208088"/>
              <a:gd name="connsiteY311" fmla="*/ 260497 h 1452563"/>
              <a:gd name="connsiteX312" fmla="*/ 439708 w 1208088"/>
              <a:gd name="connsiteY312" fmla="*/ 258910 h 1452563"/>
              <a:gd name="connsiteX313" fmla="*/ 438757 w 1208088"/>
              <a:gd name="connsiteY313" fmla="*/ 257324 h 1452563"/>
              <a:gd name="connsiteX314" fmla="*/ 438440 w 1208088"/>
              <a:gd name="connsiteY314" fmla="*/ 255420 h 1452563"/>
              <a:gd name="connsiteX315" fmla="*/ 438122 w 1208088"/>
              <a:gd name="connsiteY315" fmla="*/ 253834 h 1452563"/>
              <a:gd name="connsiteX316" fmla="*/ 437488 w 1208088"/>
              <a:gd name="connsiteY316" fmla="*/ 251930 h 1452563"/>
              <a:gd name="connsiteX317" fmla="*/ 438122 w 1208088"/>
              <a:gd name="connsiteY317" fmla="*/ 250026 h 1452563"/>
              <a:gd name="connsiteX318" fmla="*/ 438440 w 1208088"/>
              <a:gd name="connsiteY318" fmla="*/ 248122 h 1452563"/>
              <a:gd name="connsiteX319" fmla="*/ 438757 w 1208088"/>
              <a:gd name="connsiteY319" fmla="*/ 246536 h 1452563"/>
              <a:gd name="connsiteX320" fmla="*/ 439708 w 1208088"/>
              <a:gd name="connsiteY320" fmla="*/ 244315 h 1452563"/>
              <a:gd name="connsiteX321" fmla="*/ 440660 w 1208088"/>
              <a:gd name="connsiteY321" fmla="*/ 242728 h 1452563"/>
              <a:gd name="connsiteX322" fmla="*/ 441929 w 1208088"/>
              <a:gd name="connsiteY322" fmla="*/ 241142 h 1452563"/>
              <a:gd name="connsiteX323" fmla="*/ 444784 w 1208088"/>
              <a:gd name="connsiteY323" fmla="*/ 238286 h 1452563"/>
              <a:gd name="connsiteX324" fmla="*/ 448274 w 1208088"/>
              <a:gd name="connsiteY324" fmla="*/ 236065 h 1452563"/>
              <a:gd name="connsiteX325" fmla="*/ 452081 w 1208088"/>
              <a:gd name="connsiteY325" fmla="*/ 234161 h 1452563"/>
              <a:gd name="connsiteX326" fmla="*/ 456840 w 1208088"/>
              <a:gd name="connsiteY326" fmla="*/ 232575 h 1452563"/>
              <a:gd name="connsiteX327" fmla="*/ 461916 w 1208088"/>
              <a:gd name="connsiteY327" fmla="*/ 231940 h 1452563"/>
              <a:gd name="connsiteX328" fmla="*/ 460647 w 1208088"/>
              <a:gd name="connsiteY328" fmla="*/ 227498 h 1452563"/>
              <a:gd name="connsiteX329" fmla="*/ 459378 w 1208088"/>
              <a:gd name="connsiteY329" fmla="*/ 223374 h 1452563"/>
              <a:gd name="connsiteX330" fmla="*/ 457792 w 1208088"/>
              <a:gd name="connsiteY330" fmla="*/ 219249 h 1452563"/>
              <a:gd name="connsiteX331" fmla="*/ 456206 w 1208088"/>
              <a:gd name="connsiteY331" fmla="*/ 215124 h 1452563"/>
              <a:gd name="connsiteX332" fmla="*/ 451764 w 1208088"/>
              <a:gd name="connsiteY332" fmla="*/ 206874 h 1452563"/>
              <a:gd name="connsiteX333" fmla="*/ 447005 w 1208088"/>
              <a:gd name="connsiteY333" fmla="*/ 198307 h 1452563"/>
              <a:gd name="connsiteX334" fmla="*/ 441295 w 1208088"/>
              <a:gd name="connsiteY334" fmla="*/ 189423 h 1452563"/>
              <a:gd name="connsiteX335" fmla="*/ 434632 w 1208088"/>
              <a:gd name="connsiteY335" fmla="*/ 180222 h 1452563"/>
              <a:gd name="connsiteX336" fmla="*/ 420039 w 1208088"/>
              <a:gd name="connsiteY336" fmla="*/ 159598 h 1452563"/>
              <a:gd name="connsiteX337" fmla="*/ 412108 w 1208088"/>
              <a:gd name="connsiteY337" fmla="*/ 147541 h 1452563"/>
              <a:gd name="connsiteX338" fmla="*/ 403542 w 1208088"/>
              <a:gd name="connsiteY338" fmla="*/ 134532 h 1452563"/>
              <a:gd name="connsiteX339" fmla="*/ 394024 w 1208088"/>
              <a:gd name="connsiteY339" fmla="*/ 120254 h 1452563"/>
              <a:gd name="connsiteX340" fmla="*/ 384190 w 1208088"/>
              <a:gd name="connsiteY340" fmla="*/ 104706 h 1452563"/>
              <a:gd name="connsiteX341" fmla="*/ 374355 w 1208088"/>
              <a:gd name="connsiteY341" fmla="*/ 87573 h 1452563"/>
              <a:gd name="connsiteX342" fmla="*/ 363886 w 1208088"/>
              <a:gd name="connsiteY342" fmla="*/ 68535 h 1452563"/>
              <a:gd name="connsiteX343" fmla="*/ 353099 w 1208088"/>
              <a:gd name="connsiteY343" fmla="*/ 47911 h 1452563"/>
              <a:gd name="connsiteX344" fmla="*/ 341996 w 1208088"/>
              <a:gd name="connsiteY344" fmla="*/ 25066 h 1452563"/>
              <a:gd name="connsiteX345" fmla="*/ 352782 w 1208088"/>
              <a:gd name="connsiteY345" fmla="*/ 20307 h 1452563"/>
              <a:gd name="connsiteX346" fmla="*/ 362617 w 1208088"/>
              <a:gd name="connsiteY346" fmla="*/ 15865 h 1452563"/>
              <a:gd name="connsiteX347" fmla="*/ 372134 w 1208088"/>
              <a:gd name="connsiteY347" fmla="*/ 13009 h 1452563"/>
              <a:gd name="connsiteX348" fmla="*/ 380700 w 1208088"/>
              <a:gd name="connsiteY348" fmla="*/ 11105 h 1452563"/>
              <a:gd name="connsiteX349" fmla="*/ 388948 w 1208088"/>
              <a:gd name="connsiteY349" fmla="*/ 9836 h 1452563"/>
              <a:gd name="connsiteX350" fmla="*/ 396562 w 1208088"/>
              <a:gd name="connsiteY350" fmla="*/ 9519 h 1452563"/>
              <a:gd name="connsiteX351" fmla="*/ 403859 w 1208088"/>
              <a:gd name="connsiteY351" fmla="*/ 9519 h 1452563"/>
              <a:gd name="connsiteX352" fmla="*/ 410522 w 1208088"/>
              <a:gd name="connsiteY352" fmla="*/ 10471 h 1452563"/>
              <a:gd name="connsiteX353" fmla="*/ 416549 w 1208088"/>
              <a:gd name="connsiteY353" fmla="*/ 12057 h 1452563"/>
              <a:gd name="connsiteX354" fmla="*/ 422894 w 1208088"/>
              <a:gd name="connsiteY354" fmla="*/ 14278 h 1452563"/>
              <a:gd name="connsiteX355" fmla="*/ 428288 w 1208088"/>
              <a:gd name="connsiteY355" fmla="*/ 16816 h 1452563"/>
              <a:gd name="connsiteX356" fmla="*/ 433681 w 1208088"/>
              <a:gd name="connsiteY356" fmla="*/ 19989 h 1452563"/>
              <a:gd name="connsiteX357" fmla="*/ 439074 w 1208088"/>
              <a:gd name="connsiteY357" fmla="*/ 23162 h 1452563"/>
              <a:gd name="connsiteX358" fmla="*/ 443833 w 1208088"/>
              <a:gd name="connsiteY358" fmla="*/ 26970 h 1452563"/>
              <a:gd name="connsiteX359" fmla="*/ 448592 w 1208088"/>
              <a:gd name="connsiteY359" fmla="*/ 30777 h 1452563"/>
              <a:gd name="connsiteX360" fmla="*/ 453033 w 1208088"/>
              <a:gd name="connsiteY360" fmla="*/ 34585 h 1452563"/>
              <a:gd name="connsiteX361" fmla="*/ 462550 w 1208088"/>
              <a:gd name="connsiteY361" fmla="*/ 43152 h 1452563"/>
              <a:gd name="connsiteX362" fmla="*/ 471434 w 1208088"/>
              <a:gd name="connsiteY362" fmla="*/ 51401 h 1452563"/>
              <a:gd name="connsiteX363" fmla="*/ 476510 w 1208088"/>
              <a:gd name="connsiteY363" fmla="*/ 55843 h 1452563"/>
              <a:gd name="connsiteX364" fmla="*/ 481268 w 1208088"/>
              <a:gd name="connsiteY364" fmla="*/ 59651 h 1452563"/>
              <a:gd name="connsiteX365" fmla="*/ 486027 w 1208088"/>
              <a:gd name="connsiteY365" fmla="*/ 63141 h 1452563"/>
              <a:gd name="connsiteX366" fmla="*/ 491738 w 1208088"/>
              <a:gd name="connsiteY366" fmla="*/ 66314 h 1452563"/>
              <a:gd name="connsiteX367" fmla="*/ 497131 w 1208088"/>
              <a:gd name="connsiteY367" fmla="*/ 69170 h 1452563"/>
              <a:gd name="connsiteX368" fmla="*/ 502841 w 1208088"/>
              <a:gd name="connsiteY368" fmla="*/ 72025 h 1452563"/>
              <a:gd name="connsiteX369" fmla="*/ 509186 w 1208088"/>
              <a:gd name="connsiteY369" fmla="*/ 73929 h 1452563"/>
              <a:gd name="connsiteX370" fmla="*/ 515531 w 1208088"/>
              <a:gd name="connsiteY370" fmla="*/ 75198 h 1452563"/>
              <a:gd name="connsiteX371" fmla="*/ 522194 w 1208088"/>
              <a:gd name="connsiteY371" fmla="*/ 76150 h 1452563"/>
              <a:gd name="connsiteX372" fmla="*/ 529808 w 1208088"/>
              <a:gd name="connsiteY372" fmla="*/ 76150 h 1452563"/>
              <a:gd name="connsiteX373" fmla="*/ 537739 w 1208088"/>
              <a:gd name="connsiteY373" fmla="*/ 75515 h 1452563"/>
              <a:gd name="connsiteX374" fmla="*/ 546304 w 1208088"/>
              <a:gd name="connsiteY374" fmla="*/ 74246 h 1452563"/>
              <a:gd name="connsiteX375" fmla="*/ 557408 w 1208088"/>
              <a:gd name="connsiteY375" fmla="*/ 68218 h 1452563"/>
              <a:gd name="connsiteX376" fmla="*/ 568195 w 1208088"/>
              <a:gd name="connsiteY376" fmla="*/ 62824 h 1452563"/>
              <a:gd name="connsiteX377" fmla="*/ 587864 w 1208088"/>
              <a:gd name="connsiteY377" fmla="*/ 51719 h 1452563"/>
              <a:gd name="connsiteX378" fmla="*/ 605313 w 1208088"/>
              <a:gd name="connsiteY378" fmla="*/ 41882 h 1452563"/>
              <a:gd name="connsiteX379" fmla="*/ 620858 w 1208088"/>
              <a:gd name="connsiteY379" fmla="*/ 32681 h 1452563"/>
              <a:gd name="connsiteX380" fmla="*/ 635452 w 1208088"/>
              <a:gd name="connsiteY380" fmla="*/ 24749 h 1452563"/>
              <a:gd name="connsiteX381" fmla="*/ 648776 w 1208088"/>
              <a:gd name="connsiteY381" fmla="*/ 17134 h 1452563"/>
              <a:gd name="connsiteX382" fmla="*/ 655438 w 1208088"/>
              <a:gd name="connsiteY382" fmla="*/ 13961 h 1452563"/>
              <a:gd name="connsiteX383" fmla="*/ 661784 w 1208088"/>
              <a:gd name="connsiteY383" fmla="*/ 11422 h 1452563"/>
              <a:gd name="connsiteX384" fmla="*/ 668446 w 1208088"/>
              <a:gd name="connsiteY384" fmla="*/ 8884 h 1452563"/>
              <a:gd name="connsiteX385" fmla="*/ 675108 w 1208088"/>
              <a:gd name="connsiteY385" fmla="*/ 6663 h 1452563"/>
              <a:gd name="connsiteX386" fmla="*/ 682088 w 1208088"/>
              <a:gd name="connsiteY386" fmla="*/ 4759 h 1452563"/>
              <a:gd name="connsiteX387" fmla="*/ 688750 w 1208088"/>
              <a:gd name="connsiteY387" fmla="*/ 3173 h 1452563"/>
              <a:gd name="connsiteX388" fmla="*/ 695729 w 1208088"/>
              <a:gd name="connsiteY388" fmla="*/ 1586 h 1452563"/>
              <a:gd name="connsiteX389" fmla="*/ 703343 w 1208088"/>
              <a:gd name="connsiteY389" fmla="*/ 635 h 1452563"/>
              <a:gd name="connsiteX390" fmla="*/ 710957 w 1208088"/>
              <a:gd name="connsiteY390" fmla="*/ 317 h 145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</a:cxnLst>
            <a:rect l="l" t="t" r="r" b="b"/>
            <a:pathLst>
              <a:path w="1208088" h="1452563">
                <a:moveTo>
                  <a:pt x="331068" y="665573"/>
                </a:moveTo>
                <a:cubicBezTo>
                  <a:pt x="331068" y="665573"/>
                  <a:pt x="331068" y="665573"/>
                  <a:pt x="508820" y="932822"/>
                </a:cubicBezTo>
                <a:cubicBezTo>
                  <a:pt x="508820" y="932822"/>
                  <a:pt x="508820" y="932822"/>
                  <a:pt x="369158" y="932822"/>
                </a:cubicBezTo>
                <a:cubicBezTo>
                  <a:pt x="369158" y="932822"/>
                  <a:pt x="369158" y="932822"/>
                  <a:pt x="369158" y="983727"/>
                </a:cubicBezTo>
                <a:cubicBezTo>
                  <a:pt x="369158" y="983727"/>
                  <a:pt x="369158" y="983727"/>
                  <a:pt x="534213" y="983727"/>
                </a:cubicBezTo>
                <a:cubicBezTo>
                  <a:pt x="534213" y="983727"/>
                  <a:pt x="534213" y="983727"/>
                  <a:pt x="534213" y="1034632"/>
                </a:cubicBezTo>
                <a:cubicBezTo>
                  <a:pt x="534213" y="1034632"/>
                  <a:pt x="534213" y="1034632"/>
                  <a:pt x="369158" y="1034632"/>
                </a:cubicBezTo>
                <a:cubicBezTo>
                  <a:pt x="369158" y="1034632"/>
                  <a:pt x="369158" y="1034632"/>
                  <a:pt x="369158" y="1085536"/>
                </a:cubicBezTo>
                <a:cubicBezTo>
                  <a:pt x="369158" y="1085536"/>
                  <a:pt x="369158" y="1085536"/>
                  <a:pt x="534213" y="1085536"/>
                </a:cubicBezTo>
                <a:cubicBezTo>
                  <a:pt x="534213" y="1085536"/>
                  <a:pt x="534213" y="1085536"/>
                  <a:pt x="534213" y="1238250"/>
                </a:cubicBezTo>
                <a:cubicBezTo>
                  <a:pt x="534213" y="1238250"/>
                  <a:pt x="534213" y="1238250"/>
                  <a:pt x="673875" y="1238250"/>
                </a:cubicBezTo>
                <a:cubicBezTo>
                  <a:pt x="673875" y="1238250"/>
                  <a:pt x="673875" y="1238250"/>
                  <a:pt x="673875" y="1085536"/>
                </a:cubicBezTo>
                <a:cubicBezTo>
                  <a:pt x="673875" y="1085536"/>
                  <a:pt x="673875" y="1085536"/>
                  <a:pt x="864324" y="1085536"/>
                </a:cubicBezTo>
                <a:cubicBezTo>
                  <a:pt x="864324" y="1085536"/>
                  <a:pt x="864324" y="1085536"/>
                  <a:pt x="864324" y="1034632"/>
                </a:cubicBezTo>
                <a:cubicBezTo>
                  <a:pt x="864324" y="1034632"/>
                  <a:pt x="864324" y="1034632"/>
                  <a:pt x="673875" y="1034632"/>
                </a:cubicBezTo>
                <a:cubicBezTo>
                  <a:pt x="673875" y="1034632"/>
                  <a:pt x="673875" y="1034632"/>
                  <a:pt x="673875" y="983727"/>
                </a:cubicBezTo>
                <a:cubicBezTo>
                  <a:pt x="673875" y="983727"/>
                  <a:pt x="673875" y="983727"/>
                  <a:pt x="864324" y="983727"/>
                </a:cubicBezTo>
                <a:cubicBezTo>
                  <a:pt x="864324" y="983727"/>
                  <a:pt x="864324" y="983727"/>
                  <a:pt x="864324" y="932822"/>
                </a:cubicBezTo>
                <a:cubicBezTo>
                  <a:pt x="864324" y="932822"/>
                  <a:pt x="864324" y="932822"/>
                  <a:pt x="699268" y="932822"/>
                </a:cubicBezTo>
                <a:cubicBezTo>
                  <a:pt x="699268" y="932822"/>
                  <a:pt x="699268" y="932822"/>
                  <a:pt x="877020" y="665573"/>
                </a:cubicBezTo>
                <a:cubicBezTo>
                  <a:pt x="877020" y="665573"/>
                  <a:pt x="877020" y="665573"/>
                  <a:pt x="737358" y="665573"/>
                </a:cubicBezTo>
                <a:cubicBezTo>
                  <a:pt x="737358" y="665573"/>
                  <a:pt x="737358" y="665573"/>
                  <a:pt x="597696" y="881918"/>
                </a:cubicBezTo>
                <a:cubicBezTo>
                  <a:pt x="597696" y="881918"/>
                  <a:pt x="597696" y="881918"/>
                  <a:pt x="458034" y="665573"/>
                </a:cubicBezTo>
                <a:cubicBezTo>
                  <a:pt x="458034" y="665573"/>
                  <a:pt x="458034" y="665573"/>
                  <a:pt x="331068" y="665573"/>
                </a:cubicBezTo>
                <a:close/>
                <a:moveTo>
                  <a:pt x="719206" y="0"/>
                </a:moveTo>
                <a:lnTo>
                  <a:pt x="727454" y="317"/>
                </a:lnTo>
                <a:lnTo>
                  <a:pt x="736654" y="952"/>
                </a:lnTo>
                <a:lnTo>
                  <a:pt x="746172" y="2538"/>
                </a:lnTo>
                <a:lnTo>
                  <a:pt x="756641" y="4125"/>
                </a:lnTo>
                <a:lnTo>
                  <a:pt x="767428" y="6028"/>
                </a:lnTo>
                <a:lnTo>
                  <a:pt x="778849" y="8567"/>
                </a:lnTo>
                <a:lnTo>
                  <a:pt x="791222" y="11422"/>
                </a:lnTo>
                <a:lnTo>
                  <a:pt x="804546" y="14913"/>
                </a:lnTo>
                <a:lnTo>
                  <a:pt x="818822" y="18720"/>
                </a:lnTo>
                <a:lnTo>
                  <a:pt x="833416" y="23480"/>
                </a:lnTo>
                <a:lnTo>
                  <a:pt x="829609" y="36171"/>
                </a:lnTo>
                <a:lnTo>
                  <a:pt x="825802" y="48228"/>
                </a:lnTo>
                <a:lnTo>
                  <a:pt x="818188" y="70439"/>
                </a:lnTo>
                <a:lnTo>
                  <a:pt x="810256" y="91063"/>
                </a:lnTo>
                <a:lnTo>
                  <a:pt x="802960" y="108831"/>
                </a:lnTo>
                <a:lnTo>
                  <a:pt x="795663" y="125013"/>
                </a:lnTo>
                <a:lnTo>
                  <a:pt x="788684" y="138974"/>
                </a:lnTo>
                <a:lnTo>
                  <a:pt x="782021" y="151983"/>
                </a:lnTo>
                <a:lnTo>
                  <a:pt x="775994" y="163405"/>
                </a:lnTo>
                <a:lnTo>
                  <a:pt x="764572" y="183077"/>
                </a:lnTo>
                <a:lnTo>
                  <a:pt x="760131" y="191644"/>
                </a:lnTo>
                <a:lnTo>
                  <a:pt x="756007" y="200211"/>
                </a:lnTo>
                <a:lnTo>
                  <a:pt x="752517" y="207826"/>
                </a:lnTo>
                <a:lnTo>
                  <a:pt x="749662" y="215759"/>
                </a:lnTo>
                <a:lnTo>
                  <a:pt x="748393" y="219566"/>
                </a:lnTo>
                <a:lnTo>
                  <a:pt x="747441" y="223374"/>
                </a:lnTo>
                <a:lnTo>
                  <a:pt x="746806" y="227181"/>
                </a:lnTo>
                <a:lnTo>
                  <a:pt x="746489" y="231623"/>
                </a:lnTo>
                <a:lnTo>
                  <a:pt x="748076" y="231623"/>
                </a:lnTo>
                <a:lnTo>
                  <a:pt x="750931" y="231623"/>
                </a:lnTo>
                <a:lnTo>
                  <a:pt x="753786" y="231940"/>
                </a:lnTo>
                <a:lnTo>
                  <a:pt x="756324" y="232258"/>
                </a:lnTo>
                <a:lnTo>
                  <a:pt x="758862" y="233210"/>
                </a:lnTo>
                <a:lnTo>
                  <a:pt x="761400" y="233844"/>
                </a:lnTo>
                <a:lnTo>
                  <a:pt x="763621" y="234796"/>
                </a:lnTo>
                <a:lnTo>
                  <a:pt x="765842" y="236065"/>
                </a:lnTo>
                <a:lnTo>
                  <a:pt x="768062" y="237334"/>
                </a:lnTo>
                <a:lnTo>
                  <a:pt x="769966" y="238921"/>
                </a:lnTo>
                <a:lnTo>
                  <a:pt x="771552" y="240190"/>
                </a:lnTo>
                <a:lnTo>
                  <a:pt x="772821" y="242094"/>
                </a:lnTo>
                <a:lnTo>
                  <a:pt x="774090" y="243680"/>
                </a:lnTo>
                <a:lnTo>
                  <a:pt x="775042" y="245901"/>
                </a:lnTo>
                <a:lnTo>
                  <a:pt x="775676" y="247805"/>
                </a:lnTo>
                <a:lnTo>
                  <a:pt x="775994" y="249709"/>
                </a:lnTo>
                <a:lnTo>
                  <a:pt x="776311" y="251930"/>
                </a:lnTo>
                <a:lnTo>
                  <a:pt x="776311" y="253834"/>
                </a:lnTo>
                <a:lnTo>
                  <a:pt x="775676" y="255420"/>
                </a:lnTo>
                <a:lnTo>
                  <a:pt x="775359" y="257324"/>
                </a:lnTo>
                <a:lnTo>
                  <a:pt x="774407" y="258910"/>
                </a:lnTo>
                <a:lnTo>
                  <a:pt x="773456" y="260497"/>
                </a:lnTo>
                <a:lnTo>
                  <a:pt x="772186" y="262083"/>
                </a:lnTo>
                <a:lnTo>
                  <a:pt x="769331" y="265256"/>
                </a:lnTo>
                <a:lnTo>
                  <a:pt x="765524" y="267794"/>
                </a:lnTo>
                <a:lnTo>
                  <a:pt x="761717" y="269698"/>
                </a:lnTo>
                <a:lnTo>
                  <a:pt x="756958" y="270967"/>
                </a:lnTo>
                <a:lnTo>
                  <a:pt x="752200" y="271919"/>
                </a:lnTo>
                <a:lnTo>
                  <a:pt x="756324" y="284611"/>
                </a:lnTo>
                <a:lnTo>
                  <a:pt x="757910" y="289053"/>
                </a:lnTo>
                <a:lnTo>
                  <a:pt x="760448" y="293812"/>
                </a:lnTo>
                <a:lnTo>
                  <a:pt x="763621" y="299206"/>
                </a:lnTo>
                <a:lnTo>
                  <a:pt x="768062" y="304283"/>
                </a:lnTo>
                <a:lnTo>
                  <a:pt x="772504" y="309677"/>
                </a:lnTo>
                <a:lnTo>
                  <a:pt x="777580" y="315706"/>
                </a:lnTo>
                <a:lnTo>
                  <a:pt x="783608" y="321417"/>
                </a:lnTo>
                <a:lnTo>
                  <a:pt x="789952" y="327445"/>
                </a:lnTo>
                <a:lnTo>
                  <a:pt x="796615" y="333791"/>
                </a:lnTo>
                <a:lnTo>
                  <a:pt x="803912" y="339820"/>
                </a:lnTo>
                <a:lnTo>
                  <a:pt x="819774" y="353146"/>
                </a:lnTo>
                <a:lnTo>
                  <a:pt x="836588" y="366155"/>
                </a:lnTo>
                <a:lnTo>
                  <a:pt x="854672" y="379798"/>
                </a:lnTo>
                <a:lnTo>
                  <a:pt x="891472" y="407720"/>
                </a:lnTo>
                <a:lnTo>
                  <a:pt x="928274" y="435008"/>
                </a:lnTo>
                <a:lnTo>
                  <a:pt x="945405" y="448334"/>
                </a:lnTo>
                <a:lnTo>
                  <a:pt x="961902" y="461343"/>
                </a:lnTo>
                <a:lnTo>
                  <a:pt x="976496" y="474034"/>
                </a:lnTo>
                <a:lnTo>
                  <a:pt x="983158" y="479746"/>
                </a:lnTo>
                <a:lnTo>
                  <a:pt x="989186" y="485457"/>
                </a:lnTo>
                <a:lnTo>
                  <a:pt x="996482" y="493072"/>
                </a:lnTo>
                <a:lnTo>
                  <a:pt x="1003779" y="501004"/>
                </a:lnTo>
                <a:lnTo>
                  <a:pt x="1011393" y="510206"/>
                </a:lnTo>
                <a:lnTo>
                  <a:pt x="1019007" y="519725"/>
                </a:lnTo>
                <a:lnTo>
                  <a:pt x="1026938" y="530830"/>
                </a:lnTo>
                <a:lnTo>
                  <a:pt x="1034552" y="542252"/>
                </a:lnTo>
                <a:lnTo>
                  <a:pt x="1042801" y="554309"/>
                </a:lnTo>
                <a:lnTo>
                  <a:pt x="1050732" y="567318"/>
                </a:lnTo>
                <a:lnTo>
                  <a:pt x="1058663" y="581279"/>
                </a:lnTo>
                <a:lnTo>
                  <a:pt x="1066912" y="595557"/>
                </a:lnTo>
                <a:lnTo>
                  <a:pt x="1074843" y="610153"/>
                </a:lnTo>
                <a:lnTo>
                  <a:pt x="1083092" y="626017"/>
                </a:lnTo>
                <a:lnTo>
                  <a:pt x="1091023" y="641882"/>
                </a:lnTo>
                <a:lnTo>
                  <a:pt x="1098954" y="658698"/>
                </a:lnTo>
                <a:lnTo>
                  <a:pt x="1106568" y="675832"/>
                </a:lnTo>
                <a:lnTo>
                  <a:pt x="1114499" y="693283"/>
                </a:lnTo>
                <a:lnTo>
                  <a:pt x="1122113" y="711369"/>
                </a:lnTo>
                <a:lnTo>
                  <a:pt x="1129727" y="729772"/>
                </a:lnTo>
                <a:lnTo>
                  <a:pt x="1136707" y="748492"/>
                </a:lnTo>
                <a:lnTo>
                  <a:pt x="1143686" y="768164"/>
                </a:lnTo>
                <a:lnTo>
                  <a:pt x="1150348" y="787519"/>
                </a:lnTo>
                <a:lnTo>
                  <a:pt x="1157011" y="807191"/>
                </a:lnTo>
                <a:lnTo>
                  <a:pt x="1163038" y="826863"/>
                </a:lnTo>
                <a:lnTo>
                  <a:pt x="1169066" y="847170"/>
                </a:lnTo>
                <a:lnTo>
                  <a:pt x="1174460" y="867477"/>
                </a:lnTo>
                <a:lnTo>
                  <a:pt x="1179853" y="887783"/>
                </a:lnTo>
                <a:lnTo>
                  <a:pt x="1184929" y="908407"/>
                </a:lnTo>
                <a:lnTo>
                  <a:pt x="1189370" y="929031"/>
                </a:lnTo>
                <a:lnTo>
                  <a:pt x="1193177" y="949655"/>
                </a:lnTo>
                <a:lnTo>
                  <a:pt x="1196667" y="970279"/>
                </a:lnTo>
                <a:lnTo>
                  <a:pt x="1200157" y="990903"/>
                </a:lnTo>
                <a:lnTo>
                  <a:pt x="1202695" y="1011845"/>
                </a:lnTo>
                <a:lnTo>
                  <a:pt x="1204916" y="1032151"/>
                </a:lnTo>
                <a:lnTo>
                  <a:pt x="1206502" y="1052458"/>
                </a:lnTo>
                <a:lnTo>
                  <a:pt x="1207454" y="1072447"/>
                </a:lnTo>
                <a:lnTo>
                  <a:pt x="1208088" y="1092437"/>
                </a:lnTo>
                <a:lnTo>
                  <a:pt x="1207771" y="1112426"/>
                </a:lnTo>
                <a:lnTo>
                  <a:pt x="1207136" y="1131781"/>
                </a:lnTo>
                <a:lnTo>
                  <a:pt x="1205867" y="1151453"/>
                </a:lnTo>
                <a:lnTo>
                  <a:pt x="1203646" y="1170173"/>
                </a:lnTo>
                <a:lnTo>
                  <a:pt x="1201108" y="1188893"/>
                </a:lnTo>
                <a:lnTo>
                  <a:pt x="1199522" y="1197778"/>
                </a:lnTo>
                <a:lnTo>
                  <a:pt x="1197302" y="1206979"/>
                </a:lnTo>
                <a:lnTo>
                  <a:pt x="1195398" y="1215863"/>
                </a:lnTo>
                <a:lnTo>
                  <a:pt x="1193177" y="1224747"/>
                </a:lnTo>
                <a:lnTo>
                  <a:pt x="1190956" y="1233314"/>
                </a:lnTo>
                <a:lnTo>
                  <a:pt x="1188418" y="1242199"/>
                </a:lnTo>
                <a:lnTo>
                  <a:pt x="1185563" y="1250448"/>
                </a:lnTo>
                <a:lnTo>
                  <a:pt x="1182708" y="1259015"/>
                </a:lnTo>
                <a:lnTo>
                  <a:pt x="1179218" y="1266947"/>
                </a:lnTo>
                <a:lnTo>
                  <a:pt x="1175728" y="1275197"/>
                </a:lnTo>
                <a:lnTo>
                  <a:pt x="1172239" y="1283129"/>
                </a:lnTo>
                <a:lnTo>
                  <a:pt x="1168749" y="1291062"/>
                </a:lnTo>
                <a:lnTo>
                  <a:pt x="1164625" y="1298677"/>
                </a:lnTo>
                <a:lnTo>
                  <a:pt x="1160183" y="1305974"/>
                </a:lnTo>
                <a:lnTo>
                  <a:pt x="1155742" y="1313589"/>
                </a:lnTo>
                <a:lnTo>
                  <a:pt x="1151300" y="1320570"/>
                </a:lnTo>
                <a:lnTo>
                  <a:pt x="1146542" y="1327867"/>
                </a:lnTo>
                <a:lnTo>
                  <a:pt x="1141148" y="1334531"/>
                </a:lnTo>
                <a:lnTo>
                  <a:pt x="1135755" y="1341194"/>
                </a:lnTo>
                <a:lnTo>
                  <a:pt x="1130362" y="1347857"/>
                </a:lnTo>
                <a:lnTo>
                  <a:pt x="1124334" y="1354203"/>
                </a:lnTo>
                <a:lnTo>
                  <a:pt x="1118306" y="1360548"/>
                </a:lnTo>
                <a:lnTo>
                  <a:pt x="1112278" y="1366577"/>
                </a:lnTo>
                <a:lnTo>
                  <a:pt x="1105299" y="1372288"/>
                </a:lnTo>
                <a:lnTo>
                  <a:pt x="1098637" y="1378000"/>
                </a:lnTo>
                <a:lnTo>
                  <a:pt x="1091657" y="1383394"/>
                </a:lnTo>
                <a:lnTo>
                  <a:pt x="1084360" y="1388470"/>
                </a:lnTo>
                <a:lnTo>
                  <a:pt x="1076746" y="1393230"/>
                </a:lnTo>
                <a:lnTo>
                  <a:pt x="1068815" y="1398306"/>
                </a:lnTo>
                <a:lnTo>
                  <a:pt x="1061201" y="1402748"/>
                </a:lnTo>
                <a:lnTo>
                  <a:pt x="1052636" y="1407190"/>
                </a:lnTo>
                <a:lnTo>
                  <a:pt x="1044070" y="1411633"/>
                </a:lnTo>
                <a:lnTo>
                  <a:pt x="1035187" y="1415440"/>
                </a:lnTo>
                <a:lnTo>
                  <a:pt x="1025986" y="1418930"/>
                </a:lnTo>
                <a:lnTo>
                  <a:pt x="1016469" y="1422420"/>
                </a:lnTo>
                <a:lnTo>
                  <a:pt x="1006634" y="1425593"/>
                </a:lnTo>
                <a:lnTo>
                  <a:pt x="996800" y="1428766"/>
                </a:lnTo>
                <a:lnTo>
                  <a:pt x="986330" y="1431305"/>
                </a:lnTo>
                <a:lnTo>
                  <a:pt x="976178" y="1433843"/>
                </a:lnTo>
                <a:lnTo>
                  <a:pt x="965074" y="1436064"/>
                </a:lnTo>
                <a:lnTo>
                  <a:pt x="953971" y="1437968"/>
                </a:lnTo>
                <a:lnTo>
                  <a:pt x="942550" y="1439554"/>
                </a:lnTo>
                <a:lnTo>
                  <a:pt x="930812" y="1440823"/>
                </a:lnTo>
                <a:lnTo>
                  <a:pt x="918756" y="1442093"/>
                </a:lnTo>
                <a:lnTo>
                  <a:pt x="906383" y="1443044"/>
                </a:lnTo>
                <a:lnTo>
                  <a:pt x="893693" y="1443362"/>
                </a:lnTo>
                <a:lnTo>
                  <a:pt x="740144" y="1448756"/>
                </a:lnTo>
                <a:lnTo>
                  <a:pt x="652583" y="1451611"/>
                </a:lnTo>
                <a:lnTo>
                  <a:pt x="613244" y="1452563"/>
                </a:lnTo>
                <a:lnTo>
                  <a:pt x="604044" y="1452563"/>
                </a:lnTo>
                <a:lnTo>
                  <a:pt x="595161" y="1452563"/>
                </a:lnTo>
                <a:lnTo>
                  <a:pt x="555505" y="1451611"/>
                </a:lnTo>
                <a:lnTo>
                  <a:pt x="467944" y="1448756"/>
                </a:lnTo>
                <a:lnTo>
                  <a:pt x="314395" y="1443362"/>
                </a:lnTo>
                <a:lnTo>
                  <a:pt x="302022" y="1443044"/>
                </a:lnTo>
                <a:lnTo>
                  <a:pt x="289332" y="1442093"/>
                </a:lnTo>
                <a:lnTo>
                  <a:pt x="277276" y="1440823"/>
                </a:lnTo>
                <a:lnTo>
                  <a:pt x="265856" y="1439554"/>
                </a:lnTo>
                <a:lnTo>
                  <a:pt x="254117" y="1437968"/>
                </a:lnTo>
                <a:lnTo>
                  <a:pt x="243014" y="1436064"/>
                </a:lnTo>
                <a:lnTo>
                  <a:pt x="232227" y="1433843"/>
                </a:lnTo>
                <a:lnTo>
                  <a:pt x="221758" y="1431305"/>
                </a:lnTo>
                <a:lnTo>
                  <a:pt x="211288" y="1428766"/>
                </a:lnTo>
                <a:lnTo>
                  <a:pt x="201454" y="1425593"/>
                </a:lnTo>
                <a:lnTo>
                  <a:pt x="191619" y="1422420"/>
                </a:lnTo>
                <a:lnTo>
                  <a:pt x="182419" y="1418930"/>
                </a:lnTo>
                <a:lnTo>
                  <a:pt x="172901" y="1415440"/>
                </a:lnTo>
                <a:lnTo>
                  <a:pt x="164336" y="1411633"/>
                </a:lnTo>
                <a:lnTo>
                  <a:pt x="155452" y="1407190"/>
                </a:lnTo>
                <a:lnTo>
                  <a:pt x="147521" y="1402748"/>
                </a:lnTo>
                <a:lnTo>
                  <a:pt x="139273" y="1398306"/>
                </a:lnTo>
                <a:lnTo>
                  <a:pt x="131342" y="1393230"/>
                </a:lnTo>
                <a:lnTo>
                  <a:pt x="123728" y="1388470"/>
                </a:lnTo>
                <a:lnTo>
                  <a:pt x="116431" y="1383394"/>
                </a:lnTo>
                <a:lnTo>
                  <a:pt x="109768" y="1378000"/>
                </a:lnTo>
                <a:lnTo>
                  <a:pt x="102789" y="1372288"/>
                </a:lnTo>
                <a:lnTo>
                  <a:pt x="96127" y="1366577"/>
                </a:lnTo>
                <a:lnTo>
                  <a:pt x="89782" y="1360548"/>
                </a:lnTo>
                <a:lnTo>
                  <a:pt x="83754" y="1354203"/>
                </a:lnTo>
                <a:lnTo>
                  <a:pt x="78044" y="1347857"/>
                </a:lnTo>
                <a:lnTo>
                  <a:pt x="72333" y="1341194"/>
                </a:lnTo>
                <a:lnTo>
                  <a:pt x="66940" y="1334531"/>
                </a:lnTo>
                <a:lnTo>
                  <a:pt x="61864" y="1327867"/>
                </a:lnTo>
                <a:lnTo>
                  <a:pt x="56788" y="1320570"/>
                </a:lnTo>
                <a:lnTo>
                  <a:pt x="52346" y="1313589"/>
                </a:lnTo>
                <a:lnTo>
                  <a:pt x="47905" y="1305974"/>
                </a:lnTo>
                <a:lnTo>
                  <a:pt x="43780" y="1298677"/>
                </a:lnTo>
                <a:lnTo>
                  <a:pt x="39339" y="1291062"/>
                </a:lnTo>
                <a:lnTo>
                  <a:pt x="35849" y="1283129"/>
                </a:lnTo>
                <a:lnTo>
                  <a:pt x="32360" y="1275197"/>
                </a:lnTo>
                <a:lnTo>
                  <a:pt x="28870" y="1266947"/>
                </a:lnTo>
                <a:lnTo>
                  <a:pt x="25697" y="1259015"/>
                </a:lnTo>
                <a:lnTo>
                  <a:pt x="22525" y="1250448"/>
                </a:lnTo>
                <a:lnTo>
                  <a:pt x="19670" y="1242199"/>
                </a:lnTo>
                <a:lnTo>
                  <a:pt x="17132" y="1233314"/>
                </a:lnTo>
                <a:lnTo>
                  <a:pt x="14911" y="1224747"/>
                </a:lnTo>
                <a:lnTo>
                  <a:pt x="12690" y="1215863"/>
                </a:lnTo>
                <a:lnTo>
                  <a:pt x="10786" y="1206979"/>
                </a:lnTo>
                <a:lnTo>
                  <a:pt x="8883" y="1197778"/>
                </a:lnTo>
                <a:lnTo>
                  <a:pt x="7297" y="1188893"/>
                </a:lnTo>
                <a:lnTo>
                  <a:pt x="4442" y="1170173"/>
                </a:lnTo>
                <a:lnTo>
                  <a:pt x="2221" y="1151453"/>
                </a:lnTo>
                <a:lnTo>
                  <a:pt x="952" y="1131781"/>
                </a:lnTo>
                <a:lnTo>
                  <a:pt x="317" y="1112426"/>
                </a:lnTo>
                <a:lnTo>
                  <a:pt x="0" y="1092437"/>
                </a:lnTo>
                <a:lnTo>
                  <a:pt x="634" y="1072447"/>
                </a:lnTo>
                <a:lnTo>
                  <a:pt x="1586" y="1052458"/>
                </a:lnTo>
                <a:lnTo>
                  <a:pt x="3172" y="1032151"/>
                </a:lnTo>
                <a:lnTo>
                  <a:pt x="5393" y="1011845"/>
                </a:lnTo>
                <a:lnTo>
                  <a:pt x="8248" y="990903"/>
                </a:lnTo>
                <a:lnTo>
                  <a:pt x="11421" y="970279"/>
                </a:lnTo>
                <a:lnTo>
                  <a:pt x="14911" y="949655"/>
                </a:lnTo>
                <a:lnTo>
                  <a:pt x="19035" y="929031"/>
                </a:lnTo>
                <a:lnTo>
                  <a:pt x="23476" y="908407"/>
                </a:lnTo>
                <a:lnTo>
                  <a:pt x="28235" y="887783"/>
                </a:lnTo>
                <a:lnTo>
                  <a:pt x="33628" y="867477"/>
                </a:lnTo>
                <a:lnTo>
                  <a:pt x="39022" y="847170"/>
                </a:lnTo>
                <a:lnTo>
                  <a:pt x="45050" y="826863"/>
                </a:lnTo>
                <a:lnTo>
                  <a:pt x="51077" y="807191"/>
                </a:lnTo>
                <a:lnTo>
                  <a:pt x="58057" y="787519"/>
                </a:lnTo>
                <a:lnTo>
                  <a:pt x="64402" y="768164"/>
                </a:lnTo>
                <a:lnTo>
                  <a:pt x="71381" y="748492"/>
                </a:lnTo>
                <a:lnTo>
                  <a:pt x="78678" y="729772"/>
                </a:lnTo>
                <a:lnTo>
                  <a:pt x="85975" y="711369"/>
                </a:lnTo>
                <a:lnTo>
                  <a:pt x="93906" y="693283"/>
                </a:lnTo>
                <a:lnTo>
                  <a:pt x="101520" y="675832"/>
                </a:lnTo>
                <a:lnTo>
                  <a:pt x="109134" y="658698"/>
                </a:lnTo>
                <a:lnTo>
                  <a:pt x="117065" y="641882"/>
                </a:lnTo>
                <a:lnTo>
                  <a:pt x="124996" y="626017"/>
                </a:lnTo>
                <a:lnTo>
                  <a:pt x="133245" y="610153"/>
                </a:lnTo>
                <a:lnTo>
                  <a:pt x="141176" y="595557"/>
                </a:lnTo>
                <a:lnTo>
                  <a:pt x="149425" y="581279"/>
                </a:lnTo>
                <a:lnTo>
                  <a:pt x="157356" y="567318"/>
                </a:lnTo>
                <a:lnTo>
                  <a:pt x="165604" y="554309"/>
                </a:lnTo>
                <a:lnTo>
                  <a:pt x="173536" y="542252"/>
                </a:lnTo>
                <a:lnTo>
                  <a:pt x="181467" y="530830"/>
                </a:lnTo>
                <a:lnTo>
                  <a:pt x="189081" y="519725"/>
                </a:lnTo>
                <a:lnTo>
                  <a:pt x="197012" y="510206"/>
                </a:lnTo>
                <a:lnTo>
                  <a:pt x="204309" y="501004"/>
                </a:lnTo>
                <a:lnTo>
                  <a:pt x="211606" y="493072"/>
                </a:lnTo>
                <a:lnTo>
                  <a:pt x="218902" y="485457"/>
                </a:lnTo>
                <a:lnTo>
                  <a:pt x="225248" y="479428"/>
                </a:lnTo>
                <a:lnTo>
                  <a:pt x="232862" y="473083"/>
                </a:lnTo>
                <a:lnTo>
                  <a:pt x="248407" y="460074"/>
                </a:lnTo>
                <a:lnTo>
                  <a:pt x="265538" y="446430"/>
                </a:lnTo>
                <a:lnTo>
                  <a:pt x="283622" y="432469"/>
                </a:lnTo>
                <a:lnTo>
                  <a:pt x="322009" y="404548"/>
                </a:lnTo>
                <a:lnTo>
                  <a:pt x="360396" y="375991"/>
                </a:lnTo>
                <a:lnTo>
                  <a:pt x="379114" y="362030"/>
                </a:lnTo>
                <a:lnTo>
                  <a:pt x="396562" y="348387"/>
                </a:lnTo>
                <a:lnTo>
                  <a:pt x="412742" y="335060"/>
                </a:lnTo>
                <a:lnTo>
                  <a:pt x="420039" y="328397"/>
                </a:lnTo>
                <a:lnTo>
                  <a:pt x="427018" y="322369"/>
                </a:lnTo>
                <a:lnTo>
                  <a:pt x="433364" y="316340"/>
                </a:lnTo>
                <a:lnTo>
                  <a:pt x="439391" y="309994"/>
                </a:lnTo>
                <a:lnTo>
                  <a:pt x="444784" y="304283"/>
                </a:lnTo>
                <a:lnTo>
                  <a:pt x="449226" y="298572"/>
                </a:lnTo>
                <a:lnTo>
                  <a:pt x="453033" y="293178"/>
                </a:lnTo>
                <a:lnTo>
                  <a:pt x="456523" y="287784"/>
                </a:lnTo>
                <a:lnTo>
                  <a:pt x="459061" y="283024"/>
                </a:lnTo>
                <a:lnTo>
                  <a:pt x="460647" y="277948"/>
                </a:lnTo>
                <a:lnTo>
                  <a:pt x="461282" y="274775"/>
                </a:lnTo>
                <a:lnTo>
                  <a:pt x="461916" y="271919"/>
                </a:lnTo>
                <a:lnTo>
                  <a:pt x="456840" y="270967"/>
                </a:lnTo>
                <a:lnTo>
                  <a:pt x="452081" y="269698"/>
                </a:lnTo>
                <a:lnTo>
                  <a:pt x="448274" y="267794"/>
                </a:lnTo>
                <a:lnTo>
                  <a:pt x="444784" y="265256"/>
                </a:lnTo>
                <a:lnTo>
                  <a:pt x="441929" y="262083"/>
                </a:lnTo>
                <a:lnTo>
                  <a:pt x="440660" y="260497"/>
                </a:lnTo>
                <a:lnTo>
                  <a:pt x="439708" y="258910"/>
                </a:lnTo>
                <a:lnTo>
                  <a:pt x="438757" y="257324"/>
                </a:lnTo>
                <a:lnTo>
                  <a:pt x="438440" y="255420"/>
                </a:lnTo>
                <a:lnTo>
                  <a:pt x="438122" y="253834"/>
                </a:lnTo>
                <a:lnTo>
                  <a:pt x="437488" y="251930"/>
                </a:lnTo>
                <a:lnTo>
                  <a:pt x="438122" y="250026"/>
                </a:lnTo>
                <a:lnTo>
                  <a:pt x="438440" y="248122"/>
                </a:lnTo>
                <a:lnTo>
                  <a:pt x="438757" y="246536"/>
                </a:lnTo>
                <a:lnTo>
                  <a:pt x="439708" y="244315"/>
                </a:lnTo>
                <a:lnTo>
                  <a:pt x="440660" y="242728"/>
                </a:lnTo>
                <a:lnTo>
                  <a:pt x="441929" y="241142"/>
                </a:lnTo>
                <a:lnTo>
                  <a:pt x="444784" y="238286"/>
                </a:lnTo>
                <a:lnTo>
                  <a:pt x="448274" y="236065"/>
                </a:lnTo>
                <a:lnTo>
                  <a:pt x="452081" y="234161"/>
                </a:lnTo>
                <a:lnTo>
                  <a:pt x="456840" y="232575"/>
                </a:lnTo>
                <a:lnTo>
                  <a:pt x="461916" y="231940"/>
                </a:lnTo>
                <a:lnTo>
                  <a:pt x="460647" y="227498"/>
                </a:lnTo>
                <a:lnTo>
                  <a:pt x="459378" y="223374"/>
                </a:lnTo>
                <a:lnTo>
                  <a:pt x="457792" y="219249"/>
                </a:lnTo>
                <a:lnTo>
                  <a:pt x="456206" y="215124"/>
                </a:lnTo>
                <a:lnTo>
                  <a:pt x="451764" y="206874"/>
                </a:lnTo>
                <a:lnTo>
                  <a:pt x="447005" y="198307"/>
                </a:lnTo>
                <a:lnTo>
                  <a:pt x="441295" y="189423"/>
                </a:lnTo>
                <a:lnTo>
                  <a:pt x="434632" y="180222"/>
                </a:lnTo>
                <a:lnTo>
                  <a:pt x="420039" y="159598"/>
                </a:lnTo>
                <a:lnTo>
                  <a:pt x="412108" y="147541"/>
                </a:lnTo>
                <a:lnTo>
                  <a:pt x="403542" y="134532"/>
                </a:lnTo>
                <a:lnTo>
                  <a:pt x="394024" y="120254"/>
                </a:lnTo>
                <a:lnTo>
                  <a:pt x="384190" y="104706"/>
                </a:lnTo>
                <a:lnTo>
                  <a:pt x="374355" y="87573"/>
                </a:lnTo>
                <a:lnTo>
                  <a:pt x="363886" y="68535"/>
                </a:lnTo>
                <a:lnTo>
                  <a:pt x="353099" y="47911"/>
                </a:lnTo>
                <a:lnTo>
                  <a:pt x="341996" y="25066"/>
                </a:lnTo>
                <a:lnTo>
                  <a:pt x="352782" y="20307"/>
                </a:lnTo>
                <a:lnTo>
                  <a:pt x="362617" y="15865"/>
                </a:lnTo>
                <a:lnTo>
                  <a:pt x="372134" y="13009"/>
                </a:lnTo>
                <a:lnTo>
                  <a:pt x="380700" y="11105"/>
                </a:lnTo>
                <a:lnTo>
                  <a:pt x="388948" y="9836"/>
                </a:lnTo>
                <a:lnTo>
                  <a:pt x="396562" y="9519"/>
                </a:lnTo>
                <a:lnTo>
                  <a:pt x="403859" y="9519"/>
                </a:lnTo>
                <a:lnTo>
                  <a:pt x="410522" y="10471"/>
                </a:lnTo>
                <a:lnTo>
                  <a:pt x="416549" y="12057"/>
                </a:lnTo>
                <a:lnTo>
                  <a:pt x="422894" y="14278"/>
                </a:lnTo>
                <a:lnTo>
                  <a:pt x="428288" y="16816"/>
                </a:lnTo>
                <a:lnTo>
                  <a:pt x="433681" y="19989"/>
                </a:lnTo>
                <a:lnTo>
                  <a:pt x="439074" y="23162"/>
                </a:lnTo>
                <a:lnTo>
                  <a:pt x="443833" y="26970"/>
                </a:lnTo>
                <a:lnTo>
                  <a:pt x="448592" y="30777"/>
                </a:lnTo>
                <a:lnTo>
                  <a:pt x="453033" y="34585"/>
                </a:lnTo>
                <a:lnTo>
                  <a:pt x="462550" y="43152"/>
                </a:lnTo>
                <a:lnTo>
                  <a:pt x="471434" y="51401"/>
                </a:lnTo>
                <a:lnTo>
                  <a:pt x="476510" y="55843"/>
                </a:lnTo>
                <a:lnTo>
                  <a:pt x="481268" y="59651"/>
                </a:lnTo>
                <a:lnTo>
                  <a:pt x="486027" y="63141"/>
                </a:lnTo>
                <a:lnTo>
                  <a:pt x="491738" y="66314"/>
                </a:lnTo>
                <a:lnTo>
                  <a:pt x="497131" y="69170"/>
                </a:lnTo>
                <a:lnTo>
                  <a:pt x="502841" y="72025"/>
                </a:lnTo>
                <a:lnTo>
                  <a:pt x="509186" y="73929"/>
                </a:lnTo>
                <a:lnTo>
                  <a:pt x="515531" y="75198"/>
                </a:lnTo>
                <a:lnTo>
                  <a:pt x="522194" y="76150"/>
                </a:lnTo>
                <a:lnTo>
                  <a:pt x="529808" y="76150"/>
                </a:lnTo>
                <a:lnTo>
                  <a:pt x="537739" y="75515"/>
                </a:lnTo>
                <a:lnTo>
                  <a:pt x="546304" y="74246"/>
                </a:lnTo>
                <a:lnTo>
                  <a:pt x="557408" y="68218"/>
                </a:lnTo>
                <a:lnTo>
                  <a:pt x="568195" y="62824"/>
                </a:lnTo>
                <a:lnTo>
                  <a:pt x="587864" y="51719"/>
                </a:lnTo>
                <a:lnTo>
                  <a:pt x="605313" y="41882"/>
                </a:lnTo>
                <a:lnTo>
                  <a:pt x="620858" y="32681"/>
                </a:lnTo>
                <a:lnTo>
                  <a:pt x="635452" y="24749"/>
                </a:lnTo>
                <a:lnTo>
                  <a:pt x="648776" y="17134"/>
                </a:lnTo>
                <a:lnTo>
                  <a:pt x="655438" y="13961"/>
                </a:lnTo>
                <a:lnTo>
                  <a:pt x="661784" y="11422"/>
                </a:lnTo>
                <a:lnTo>
                  <a:pt x="668446" y="8884"/>
                </a:lnTo>
                <a:lnTo>
                  <a:pt x="675108" y="6663"/>
                </a:lnTo>
                <a:lnTo>
                  <a:pt x="682088" y="4759"/>
                </a:lnTo>
                <a:lnTo>
                  <a:pt x="688750" y="3173"/>
                </a:lnTo>
                <a:lnTo>
                  <a:pt x="695729" y="1586"/>
                </a:lnTo>
                <a:lnTo>
                  <a:pt x="703343" y="635"/>
                </a:lnTo>
                <a:lnTo>
                  <a:pt x="710957" y="317"/>
                </a:lnTo>
                <a:close/>
              </a:path>
            </a:pathLst>
          </a:cu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/>
          <p:cNvSpPr/>
          <p:nvPr/>
        </p:nvSpPr>
        <p:spPr>
          <a:xfrm>
            <a:off x="7155725" y="2953363"/>
            <a:ext cx="1080407" cy="1299087"/>
          </a:xfrm>
          <a:custGeom>
            <a:avLst/>
            <a:gdLst>
              <a:gd name="connsiteX0" fmla="*/ 331068 w 1208088"/>
              <a:gd name="connsiteY0" fmla="*/ 665573 h 1452563"/>
              <a:gd name="connsiteX1" fmla="*/ 508820 w 1208088"/>
              <a:gd name="connsiteY1" fmla="*/ 932822 h 1452563"/>
              <a:gd name="connsiteX2" fmla="*/ 369158 w 1208088"/>
              <a:gd name="connsiteY2" fmla="*/ 932822 h 1452563"/>
              <a:gd name="connsiteX3" fmla="*/ 369158 w 1208088"/>
              <a:gd name="connsiteY3" fmla="*/ 983727 h 1452563"/>
              <a:gd name="connsiteX4" fmla="*/ 534213 w 1208088"/>
              <a:gd name="connsiteY4" fmla="*/ 983727 h 1452563"/>
              <a:gd name="connsiteX5" fmla="*/ 534213 w 1208088"/>
              <a:gd name="connsiteY5" fmla="*/ 1034632 h 1452563"/>
              <a:gd name="connsiteX6" fmla="*/ 369158 w 1208088"/>
              <a:gd name="connsiteY6" fmla="*/ 1034632 h 1452563"/>
              <a:gd name="connsiteX7" fmla="*/ 369158 w 1208088"/>
              <a:gd name="connsiteY7" fmla="*/ 1085536 h 1452563"/>
              <a:gd name="connsiteX8" fmla="*/ 534213 w 1208088"/>
              <a:gd name="connsiteY8" fmla="*/ 1085536 h 1452563"/>
              <a:gd name="connsiteX9" fmla="*/ 534213 w 1208088"/>
              <a:gd name="connsiteY9" fmla="*/ 1238250 h 1452563"/>
              <a:gd name="connsiteX10" fmla="*/ 673875 w 1208088"/>
              <a:gd name="connsiteY10" fmla="*/ 1238250 h 1452563"/>
              <a:gd name="connsiteX11" fmla="*/ 673875 w 1208088"/>
              <a:gd name="connsiteY11" fmla="*/ 1085536 h 1452563"/>
              <a:gd name="connsiteX12" fmla="*/ 864324 w 1208088"/>
              <a:gd name="connsiteY12" fmla="*/ 1085536 h 1452563"/>
              <a:gd name="connsiteX13" fmla="*/ 864324 w 1208088"/>
              <a:gd name="connsiteY13" fmla="*/ 1034632 h 1452563"/>
              <a:gd name="connsiteX14" fmla="*/ 673875 w 1208088"/>
              <a:gd name="connsiteY14" fmla="*/ 1034632 h 1452563"/>
              <a:gd name="connsiteX15" fmla="*/ 673875 w 1208088"/>
              <a:gd name="connsiteY15" fmla="*/ 983727 h 1452563"/>
              <a:gd name="connsiteX16" fmla="*/ 864324 w 1208088"/>
              <a:gd name="connsiteY16" fmla="*/ 983727 h 1452563"/>
              <a:gd name="connsiteX17" fmla="*/ 864324 w 1208088"/>
              <a:gd name="connsiteY17" fmla="*/ 932822 h 1452563"/>
              <a:gd name="connsiteX18" fmla="*/ 699268 w 1208088"/>
              <a:gd name="connsiteY18" fmla="*/ 932822 h 1452563"/>
              <a:gd name="connsiteX19" fmla="*/ 877020 w 1208088"/>
              <a:gd name="connsiteY19" fmla="*/ 665573 h 1452563"/>
              <a:gd name="connsiteX20" fmla="*/ 737358 w 1208088"/>
              <a:gd name="connsiteY20" fmla="*/ 665573 h 1452563"/>
              <a:gd name="connsiteX21" fmla="*/ 597696 w 1208088"/>
              <a:gd name="connsiteY21" fmla="*/ 881918 h 1452563"/>
              <a:gd name="connsiteX22" fmla="*/ 458034 w 1208088"/>
              <a:gd name="connsiteY22" fmla="*/ 665573 h 1452563"/>
              <a:gd name="connsiteX23" fmla="*/ 331068 w 1208088"/>
              <a:gd name="connsiteY23" fmla="*/ 665573 h 1452563"/>
              <a:gd name="connsiteX24" fmla="*/ 719206 w 1208088"/>
              <a:gd name="connsiteY24" fmla="*/ 0 h 1452563"/>
              <a:gd name="connsiteX25" fmla="*/ 727454 w 1208088"/>
              <a:gd name="connsiteY25" fmla="*/ 317 h 1452563"/>
              <a:gd name="connsiteX26" fmla="*/ 736654 w 1208088"/>
              <a:gd name="connsiteY26" fmla="*/ 952 h 1452563"/>
              <a:gd name="connsiteX27" fmla="*/ 746172 w 1208088"/>
              <a:gd name="connsiteY27" fmla="*/ 2538 h 1452563"/>
              <a:gd name="connsiteX28" fmla="*/ 756641 w 1208088"/>
              <a:gd name="connsiteY28" fmla="*/ 4125 h 1452563"/>
              <a:gd name="connsiteX29" fmla="*/ 767428 w 1208088"/>
              <a:gd name="connsiteY29" fmla="*/ 6028 h 1452563"/>
              <a:gd name="connsiteX30" fmla="*/ 778849 w 1208088"/>
              <a:gd name="connsiteY30" fmla="*/ 8567 h 1452563"/>
              <a:gd name="connsiteX31" fmla="*/ 791222 w 1208088"/>
              <a:gd name="connsiteY31" fmla="*/ 11422 h 1452563"/>
              <a:gd name="connsiteX32" fmla="*/ 804546 w 1208088"/>
              <a:gd name="connsiteY32" fmla="*/ 14913 h 1452563"/>
              <a:gd name="connsiteX33" fmla="*/ 818822 w 1208088"/>
              <a:gd name="connsiteY33" fmla="*/ 18720 h 1452563"/>
              <a:gd name="connsiteX34" fmla="*/ 833416 w 1208088"/>
              <a:gd name="connsiteY34" fmla="*/ 23480 h 1452563"/>
              <a:gd name="connsiteX35" fmla="*/ 829609 w 1208088"/>
              <a:gd name="connsiteY35" fmla="*/ 36171 h 1452563"/>
              <a:gd name="connsiteX36" fmla="*/ 825802 w 1208088"/>
              <a:gd name="connsiteY36" fmla="*/ 48228 h 1452563"/>
              <a:gd name="connsiteX37" fmla="*/ 818188 w 1208088"/>
              <a:gd name="connsiteY37" fmla="*/ 70439 h 1452563"/>
              <a:gd name="connsiteX38" fmla="*/ 810256 w 1208088"/>
              <a:gd name="connsiteY38" fmla="*/ 91063 h 1452563"/>
              <a:gd name="connsiteX39" fmla="*/ 802960 w 1208088"/>
              <a:gd name="connsiteY39" fmla="*/ 108831 h 1452563"/>
              <a:gd name="connsiteX40" fmla="*/ 795663 w 1208088"/>
              <a:gd name="connsiteY40" fmla="*/ 125013 h 1452563"/>
              <a:gd name="connsiteX41" fmla="*/ 788684 w 1208088"/>
              <a:gd name="connsiteY41" fmla="*/ 138974 h 1452563"/>
              <a:gd name="connsiteX42" fmla="*/ 782021 w 1208088"/>
              <a:gd name="connsiteY42" fmla="*/ 151983 h 1452563"/>
              <a:gd name="connsiteX43" fmla="*/ 775994 w 1208088"/>
              <a:gd name="connsiteY43" fmla="*/ 163405 h 1452563"/>
              <a:gd name="connsiteX44" fmla="*/ 764572 w 1208088"/>
              <a:gd name="connsiteY44" fmla="*/ 183077 h 1452563"/>
              <a:gd name="connsiteX45" fmla="*/ 760131 w 1208088"/>
              <a:gd name="connsiteY45" fmla="*/ 191644 h 1452563"/>
              <a:gd name="connsiteX46" fmla="*/ 756007 w 1208088"/>
              <a:gd name="connsiteY46" fmla="*/ 200211 h 1452563"/>
              <a:gd name="connsiteX47" fmla="*/ 752517 w 1208088"/>
              <a:gd name="connsiteY47" fmla="*/ 207826 h 1452563"/>
              <a:gd name="connsiteX48" fmla="*/ 749662 w 1208088"/>
              <a:gd name="connsiteY48" fmla="*/ 215759 h 1452563"/>
              <a:gd name="connsiteX49" fmla="*/ 748393 w 1208088"/>
              <a:gd name="connsiteY49" fmla="*/ 219566 h 1452563"/>
              <a:gd name="connsiteX50" fmla="*/ 747441 w 1208088"/>
              <a:gd name="connsiteY50" fmla="*/ 223374 h 1452563"/>
              <a:gd name="connsiteX51" fmla="*/ 746806 w 1208088"/>
              <a:gd name="connsiteY51" fmla="*/ 227181 h 1452563"/>
              <a:gd name="connsiteX52" fmla="*/ 746489 w 1208088"/>
              <a:gd name="connsiteY52" fmla="*/ 231623 h 1452563"/>
              <a:gd name="connsiteX53" fmla="*/ 748076 w 1208088"/>
              <a:gd name="connsiteY53" fmla="*/ 231623 h 1452563"/>
              <a:gd name="connsiteX54" fmla="*/ 750931 w 1208088"/>
              <a:gd name="connsiteY54" fmla="*/ 231623 h 1452563"/>
              <a:gd name="connsiteX55" fmla="*/ 753786 w 1208088"/>
              <a:gd name="connsiteY55" fmla="*/ 231940 h 1452563"/>
              <a:gd name="connsiteX56" fmla="*/ 756324 w 1208088"/>
              <a:gd name="connsiteY56" fmla="*/ 232258 h 1452563"/>
              <a:gd name="connsiteX57" fmla="*/ 758862 w 1208088"/>
              <a:gd name="connsiteY57" fmla="*/ 233210 h 1452563"/>
              <a:gd name="connsiteX58" fmla="*/ 761400 w 1208088"/>
              <a:gd name="connsiteY58" fmla="*/ 233844 h 1452563"/>
              <a:gd name="connsiteX59" fmla="*/ 763621 w 1208088"/>
              <a:gd name="connsiteY59" fmla="*/ 234796 h 1452563"/>
              <a:gd name="connsiteX60" fmla="*/ 765842 w 1208088"/>
              <a:gd name="connsiteY60" fmla="*/ 236065 h 1452563"/>
              <a:gd name="connsiteX61" fmla="*/ 768062 w 1208088"/>
              <a:gd name="connsiteY61" fmla="*/ 237334 h 1452563"/>
              <a:gd name="connsiteX62" fmla="*/ 769966 w 1208088"/>
              <a:gd name="connsiteY62" fmla="*/ 238921 h 1452563"/>
              <a:gd name="connsiteX63" fmla="*/ 771552 w 1208088"/>
              <a:gd name="connsiteY63" fmla="*/ 240190 h 1452563"/>
              <a:gd name="connsiteX64" fmla="*/ 772821 w 1208088"/>
              <a:gd name="connsiteY64" fmla="*/ 242094 h 1452563"/>
              <a:gd name="connsiteX65" fmla="*/ 774090 w 1208088"/>
              <a:gd name="connsiteY65" fmla="*/ 243680 h 1452563"/>
              <a:gd name="connsiteX66" fmla="*/ 775042 w 1208088"/>
              <a:gd name="connsiteY66" fmla="*/ 245901 h 1452563"/>
              <a:gd name="connsiteX67" fmla="*/ 775676 w 1208088"/>
              <a:gd name="connsiteY67" fmla="*/ 247805 h 1452563"/>
              <a:gd name="connsiteX68" fmla="*/ 775994 w 1208088"/>
              <a:gd name="connsiteY68" fmla="*/ 249709 h 1452563"/>
              <a:gd name="connsiteX69" fmla="*/ 776311 w 1208088"/>
              <a:gd name="connsiteY69" fmla="*/ 251930 h 1452563"/>
              <a:gd name="connsiteX70" fmla="*/ 776311 w 1208088"/>
              <a:gd name="connsiteY70" fmla="*/ 253834 h 1452563"/>
              <a:gd name="connsiteX71" fmla="*/ 775676 w 1208088"/>
              <a:gd name="connsiteY71" fmla="*/ 255420 h 1452563"/>
              <a:gd name="connsiteX72" fmla="*/ 775359 w 1208088"/>
              <a:gd name="connsiteY72" fmla="*/ 257324 h 1452563"/>
              <a:gd name="connsiteX73" fmla="*/ 774407 w 1208088"/>
              <a:gd name="connsiteY73" fmla="*/ 258910 h 1452563"/>
              <a:gd name="connsiteX74" fmla="*/ 773456 w 1208088"/>
              <a:gd name="connsiteY74" fmla="*/ 260497 h 1452563"/>
              <a:gd name="connsiteX75" fmla="*/ 772186 w 1208088"/>
              <a:gd name="connsiteY75" fmla="*/ 262083 h 1452563"/>
              <a:gd name="connsiteX76" fmla="*/ 769331 w 1208088"/>
              <a:gd name="connsiteY76" fmla="*/ 265256 h 1452563"/>
              <a:gd name="connsiteX77" fmla="*/ 765524 w 1208088"/>
              <a:gd name="connsiteY77" fmla="*/ 267794 h 1452563"/>
              <a:gd name="connsiteX78" fmla="*/ 761717 w 1208088"/>
              <a:gd name="connsiteY78" fmla="*/ 269698 h 1452563"/>
              <a:gd name="connsiteX79" fmla="*/ 756958 w 1208088"/>
              <a:gd name="connsiteY79" fmla="*/ 270967 h 1452563"/>
              <a:gd name="connsiteX80" fmla="*/ 752200 w 1208088"/>
              <a:gd name="connsiteY80" fmla="*/ 271919 h 1452563"/>
              <a:gd name="connsiteX81" fmla="*/ 756324 w 1208088"/>
              <a:gd name="connsiteY81" fmla="*/ 284611 h 1452563"/>
              <a:gd name="connsiteX82" fmla="*/ 757910 w 1208088"/>
              <a:gd name="connsiteY82" fmla="*/ 289053 h 1452563"/>
              <a:gd name="connsiteX83" fmla="*/ 760448 w 1208088"/>
              <a:gd name="connsiteY83" fmla="*/ 293812 h 1452563"/>
              <a:gd name="connsiteX84" fmla="*/ 763621 w 1208088"/>
              <a:gd name="connsiteY84" fmla="*/ 299206 h 1452563"/>
              <a:gd name="connsiteX85" fmla="*/ 768062 w 1208088"/>
              <a:gd name="connsiteY85" fmla="*/ 304283 h 1452563"/>
              <a:gd name="connsiteX86" fmla="*/ 772504 w 1208088"/>
              <a:gd name="connsiteY86" fmla="*/ 309677 h 1452563"/>
              <a:gd name="connsiteX87" fmla="*/ 777580 w 1208088"/>
              <a:gd name="connsiteY87" fmla="*/ 315706 h 1452563"/>
              <a:gd name="connsiteX88" fmla="*/ 783608 w 1208088"/>
              <a:gd name="connsiteY88" fmla="*/ 321417 h 1452563"/>
              <a:gd name="connsiteX89" fmla="*/ 789952 w 1208088"/>
              <a:gd name="connsiteY89" fmla="*/ 327445 h 1452563"/>
              <a:gd name="connsiteX90" fmla="*/ 796615 w 1208088"/>
              <a:gd name="connsiteY90" fmla="*/ 333791 h 1452563"/>
              <a:gd name="connsiteX91" fmla="*/ 803912 w 1208088"/>
              <a:gd name="connsiteY91" fmla="*/ 339820 h 1452563"/>
              <a:gd name="connsiteX92" fmla="*/ 819774 w 1208088"/>
              <a:gd name="connsiteY92" fmla="*/ 353146 h 1452563"/>
              <a:gd name="connsiteX93" fmla="*/ 836588 w 1208088"/>
              <a:gd name="connsiteY93" fmla="*/ 366155 h 1452563"/>
              <a:gd name="connsiteX94" fmla="*/ 854672 w 1208088"/>
              <a:gd name="connsiteY94" fmla="*/ 379798 h 1452563"/>
              <a:gd name="connsiteX95" fmla="*/ 891472 w 1208088"/>
              <a:gd name="connsiteY95" fmla="*/ 407720 h 1452563"/>
              <a:gd name="connsiteX96" fmla="*/ 928274 w 1208088"/>
              <a:gd name="connsiteY96" fmla="*/ 435008 h 1452563"/>
              <a:gd name="connsiteX97" fmla="*/ 945405 w 1208088"/>
              <a:gd name="connsiteY97" fmla="*/ 448334 h 1452563"/>
              <a:gd name="connsiteX98" fmla="*/ 961902 w 1208088"/>
              <a:gd name="connsiteY98" fmla="*/ 461343 h 1452563"/>
              <a:gd name="connsiteX99" fmla="*/ 976496 w 1208088"/>
              <a:gd name="connsiteY99" fmla="*/ 474034 h 1452563"/>
              <a:gd name="connsiteX100" fmla="*/ 983158 w 1208088"/>
              <a:gd name="connsiteY100" fmla="*/ 479746 h 1452563"/>
              <a:gd name="connsiteX101" fmla="*/ 989186 w 1208088"/>
              <a:gd name="connsiteY101" fmla="*/ 485457 h 1452563"/>
              <a:gd name="connsiteX102" fmla="*/ 996482 w 1208088"/>
              <a:gd name="connsiteY102" fmla="*/ 493072 h 1452563"/>
              <a:gd name="connsiteX103" fmla="*/ 1003779 w 1208088"/>
              <a:gd name="connsiteY103" fmla="*/ 501004 h 1452563"/>
              <a:gd name="connsiteX104" fmla="*/ 1011393 w 1208088"/>
              <a:gd name="connsiteY104" fmla="*/ 510206 h 1452563"/>
              <a:gd name="connsiteX105" fmla="*/ 1019007 w 1208088"/>
              <a:gd name="connsiteY105" fmla="*/ 519725 h 1452563"/>
              <a:gd name="connsiteX106" fmla="*/ 1026938 w 1208088"/>
              <a:gd name="connsiteY106" fmla="*/ 530830 h 1452563"/>
              <a:gd name="connsiteX107" fmla="*/ 1034552 w 1208088"/>
              <a:gd name="connsiteY107" fmla="*/ 542252 h 1452563"/>
              <a:gd name="connsiteX108" fmla="*/ 1042801 w 1208088"/>
              <a:gd name="connsiteY108" fmla="*/ 554309 h 1452563"/>
              <a:gd name="connsiteX109" fmla="*/ 1050732 w 1208088"/>
              <a:gd name="connsiteY109" fmla="*/ 567318 h 1452563"/>
              <a:gd name="connsiteX110" fmla="*/ 1058663 w 1208088"/>
              <a:gd name="connsiteY110" fmla="*/ 581279 h 1452563"/>
              <a:gd name="connsiteX111" fmla="*/ 1066912 w 1208088"/>
              <a:gd name="connsiteY111" fmla="*/ 595557 h 1452563"/>
              <a:gd name="connsiteX112" fmla="*/ 1074843 w 1208088"/>
              <a:gd name="connsiteY112" fmla="*/ 610153 h 1452563"/>
              <a:gd name="connsiteX113" fmla="*/ 1083092 w 1208088"/>
              <a:gd name="connsiteY113" fmla="*/ 626017 h 1452563"/>
              <a:gd name="connsiteX114" fmla="*/ 1091023 w 1208088"/>
              <a:gd name="connsiteY114" fmla="*/ 641882 h 1452563"/>
              <a:gd name="connsiteX115" fmla="*/ 1098954 w 1208088"/>
              <a:gd name="connsiteY115" fmla="*/ 658698 h 1452563"/>
              <a:gd name="connsiteX116" fmla="*/ 1106568 w 1208088"/>
              <a:gd name="connsiteY116" fmla="*/ 675832 h 1452563"/>
              <a:gd name="connsiteX117" fmla="*/ 1114499 w 1208088"/>
              <a:gd name="connsiteY117" fmla="*/ 693283 h 1452563"/>
              <a:gd name="connsiteX118" fmla="*/ 1122113 w 1208088"/>
              <a:gd name="connsiteY118" fmla="*/ 711369 h 1452563"/>
              <a:gd name="connsiteX119" fmla="*/ 1129727 w 1208088"/>
              <a:gd name="connsiteY119" fmla="*/ 729772 h 1452563"/>
              <a:gd name="connsiteX120" fmla="*/ 1136707 w 1208088"/>
              <a:gd name="connsiteY120" fmla="*/ 748492 h 1452563"/>
              <a:gd name="connsiteX121" fmla="*/ 1143686 w 1208088"/>
              <a:gd name="connsiteY121" fmla="*/ 768164 h 1452563"/>
              <a:gd name="connsiteX122" fmla="*/ 1150348 w 1208088"/>
              <a:gd name="connsiteY122" fmla="*/ 787519 h 1452563"/>
              <a:gd name="connsiteX123" fmla="*/ 1157011 w 1208088"/>
              <a:gd name="connsiteY123" fmla="*/ 807191 h 1452563"/>
              <a:gd name="connsiteX124" fmla="*/ 1163038 w 1208088"/>
              <a:gd name="connsiteY124" fmla="*/ 826863 h 1452563"/>
              <a:gd name="connsiteX125" fmla="*/ 1169066 w 1208088"/>
              <a:gd name="connsiteY125" fmla="*/ 847170 h 1452563"/>
              <a:gd name="connsiteX126" fmla="*/ 1174460 w 1208088"/>
              <a:gd name="connsiteY126" fmla="*/ 867477 h 1452563"/>
              <a:gd name="connsiteX127" fmla="*/ 1179853 w 1208088"/>
              <a:gd name="connsiteY127" fmla="*/ 887783 h 1452563"/>
              <a:gd name="connsiteX128" fmla="*/ 1184929 w 1208088"/>
              <a:gd name="connsiteY128" fmla="*/ 908407 h 1452563"/>
              <a:gd name="connsiteX129" fmla="*/ 1189370 w 1208088"/>
              <a:gd name="connsiteY129" fmla="*/ 929031 h 1452563"/>
              <a:gd name="connsiteX130" fmla="*/ 1193177 w 1208088"/>
              <a:gd name="connsiteY130" fmla="*/ 949655 h 1452563"/>
              <a:gd name="connsiteX131" fmla="*/ 1196667 w 1208088"/>
              <a:gd name="connsiteY131" fmla="*/ 970279 h 1452563"/>
              <a:gd name="connsiteX132" fmla="*/ 1200157 w 1208088"/>
              <a:gd name="connsiteY132" fmla="*/ 990903 h 1452563"/>
              <a:gd name="connsiteX133" fmla="*/ 1202695 w 1208088"/>
              <a:gd name="connsiteY133" fmla="*/ 1011845 h 1452563"/>
              <a:gd name="connsiteX134" fmla="*/ 1204916 w 1208088"/>
              <a:gd name="connsiteY134" fmla="*/ 1032151 h 1452563"/>
              <a:gd name="connsiteX135" fmla="*/ 1206502 w 1208088"/>
              <a:gd name="connsiteY135" fmla="*/ 1052458 h 1452563"/>
              <a:gd name="connsiteX136" fmla="*/ 1207454 w 1208088"/>
              <a:gd name="connsiteY136" fmla="*/ 1072447 h 1452563"/>
              <a:gd name="connsiteX137" fmla="*/ 1208088 w 1208088"/>
              <a:gd name="connsiteY137" fmla="*/ 1092437 h 1452563"/>
              <a:gd name="connsiteX138" fmla="*/ 1207771 w 1208088"/>
              <a:gd name="connsiteY138" fmla="*/ 1112426 h 1452563"/>
              <a:gd name="connsiteX139" fmla="*/ 1207136 w 1208088"/>
              <a:gd name="connsiteY139" fmla="*/ 1131781 h 1452563"/>
              <a:gd name="connsiteX140" fmla="*/ 1205867 w 1208088"/>
              <a:gd name="connsiteY140" fmla="*/ 1151453 h 1452563"/>
              <a:gd name="connsiteX141" fmla="*/ 1203646 w 1208088"/>
              <a:gd name="connsiteY141" fmla="*/ 1170173 h 1452563"/>
              <a:gd name="connsiteX142" fmla="*/ 1201108 w 1208088"/>
              <a:gd name="connsiteY142" fmla="*/ 1188893 h 1452563"/>
              <a:gd name="connsiteX143" fmla="*/ 1199522 w 1208088"/>
              <a:gd name="connsiteY143" fmla="*/ 1197778 h 1452563"/>
              <a:gd name="connsiteX144" fmla="*/ 1197302 w 1208088"/>
              <a:gd name="connsiteY144" fmla="*/ 1206979 h 1452563"/>
              <a:gd name="connsiteX145" fmla="*/ 1195398 w 1208088"/>
              <a:gd name="connsiteY145" fmla="*/ 1215863 h 1452563"/>
              <a:gd name="connsiteX146" fmla="*/ 1193177 w 1208088"/>
              <a:gd name="connsiteY146" fmla="*/ 1224747 h 1452563"/>
              <a:gd name="connsiteX147" fmla="*/ 1190956 w 1208088"/>
              <a:gd name="connsiteY147" fmla="*/ 1233314 h 1452563"/>
              <a:gd name="connsiteX148" fmla="*/ 1188418 w 1208088"/>
              <a:gd name="connsiteY148" fmla="*/ 1242199 h 1452563"/>
              <a:gd name="connsiteX149" fmla="*/ 1185563 w 1208088"/>
              <a:gd name="connsiteY149" fmla="*/ 1250448 h 1452563"/>
              <a:gd name="connsiteX150" fmla="*/ 1182708 w 1208088"/>
              <a:gd name="connsiteY150" fmla="*/ 1259015 h 1452563"/>
              <a:gd name="connsiteX151" fmla="*/ 1179218 w 1208088"/>
              <a:gd name="connsiteY151" fmla="*/ 1266947 h 1452563"/>
              <a:gd name="connsiteX152" fmla="*/ 1175728 w 1208088"/>
              <a:gd name="connsiteY152" fmla="*/ 1275197 h 1452563"/>
              <a:gd name="connsiteX153" fmla="*/ 1172239 w 1208088"/>
              <a:gd name="connsiteY153" fmla="*/ 1283129 h 1452563"/>
              <a:gd name="connsiteX154" fmla="*/ 1168749 w 1208088"/>
              <a:gd name="connsiteY154" fmla="*/ 1291062 h 1452563"/>
              <a:gd name="connsiteX155" fmla="*/ 1164625 w 1208088"/>
              <a:gd name="connsiteY155" fmla="*/ 1298677 h 1452563"/>
              <a:gd name="connsiteX156" fmla="*/ 1160183 w 1208088"/>
              <a:gd name="connsiteY156" fmla="*/ 1305974 h 1452563"/>
              <a:gd name="connsiteX157" fmla="*/ 1155742 w 1208088"/>
              <a:gd name="connsiteY157" fmla="*/ 1313589 h 1452563"/>
              <a:gd name="connsiteX158" fmla="*/ 1151300 w 1208088"/>
              <a:gd name="connsiteY158" fmla="*/ 1320570 h 1452563"/>
              <a:gd name="connsiteX159" fmla="*/ 1146542 w 1208088"/>
              <a:gd name="connsiteY159" fmla="*/ 1327867 h 1452563"/>
              <a:gd name="connsiteX160" fmla="*/ 1141148 w 1208088"/>
              <a:gd name="connsiteY160" fmla="*/ 1334531 h 1452563"/>
              <a:gd name="connsiteX161" fmla="*/ 1135755 w 1208088"/>
              <a:gd name="connsiteY161" fmla="*/ 1341194 h 1452563"/>
              <a:gd name="connsiteX162" fmla="*/ 1130362 w 1208088"/>
              <a:gd name="connsiteY162" fmla="*/ 1347857 h 1452563"/>
              <a:gd name="connsiteX163" fmla="*/ 1124334 w 1208088"/>
              <a:gd name="connsiteY163" fmla="*/ 1354203 h 1452563"/>
              <a:gd name="connsiteX164" fmla="*/ 1118306 w 1208088"/>
              <a:gd name="connsiteY164" fmla="*/ 1360548 h 1452563"/>
              <a:gd name="connsiteX165" fmla="*/ 1112278 w 1208088"/>
              <a:gd name="connsiteY165" fmla="*/ 1366577 h 1452563"/>
              <a:gd name="connsiteX166" fmla="*/ 1105299 w 1208088"/>
              <a:gd name="connsiteY166" fmla="*/ 1372288 h 1452563"/>
              <a:gd name="connsiteX167" fmla="*/ 1098637 w 1208088"/>
              <a:gd name="connsiteY167" fmla="*/ 1378000 h 1452563"/>
              <a:gd name="connsiteX168" fmla="*/ 1091657 w 1208088"/>
              <a:gd name="connsiteY168" fmla="*/ 1383394 h 1452563"/>
              <a:gd name="connsiteX169" fmla="*/ 1084360 w 1208088"/>
              <a:gd name="connsiteY169" fmla="*/ 1388470 h 1452563"/>
              <a:gd name="connsiteX170" fmla="*/ 1076746 w 1208088"/>
              <a:gd name="connsiteY170" fmla="*/ 1393230 h 1452563"/>
              <a:gd name="connsiteX171" fmla="*/ 1068815 w 1208088"/>
              <a:gd name="connsiteY171" fmla="*/ 1398306 h 1452563"/>
              <a:gd name="connsiteX172" fmla="*/ 1061201 w 1208088"/>
              <a:gd name="connsiteY172" fmla="*/ 1402748 h 1452563"/>
              <a:gd name="connsiteX173" fmla="*/ 1052636 w 1208088"/>
              <a:gd name="connsiteY173" fmla="*/ 1407190 h 1452563"/>
              <a:gd name="connsiteX174" fmla="*/ 1044070 w 1208088"/>
              <a:gd name="connsiteY174" fmla="*/ 1411633 h 1452563"/>
              <a:gd name="connsiteX175" fmla="*/ 1035187 w 1208088"/>
              <a:gd name="connsiteY175" fmla="*/ 1415440 h 1452563"/>
              <a:gd name="connsiteX176" fmla="*/ 1025986 w 1208088"/>
              <a:gd name="connsiteY176" fmla="*/ 1418930 h 1452563"/>
              <a:gd name="connsiteX177" fmla="*/ 1016469 w 1208088"/>
              <a:gd name="connsiteY177" fmla="*/ 1422420 h 1452563"/>
              <a:gd name="connsiteX178" fmla="*/ 1006634 w 1208088"/>
              <a:gd name="connsiteY178" fmla="*/ 1425593 h 1452563"/>
              <a:gd name="connsiteX179" fmla="*/ 996800 w 1208088"/>
              <a:gd name="connsiteY179" fmla="*/ 1428766 h 1452563"/>
              <a:gd name="connsiteX180" fmla="*/ 986330 w 1208088"/>
              <a:gd name="connsiteY180" fmla="*/ 1431305 h 1452563"/>
              <a:gd name="connsiteX181" fmla="*/ 976178 w 1208088"/>
              <a:gd name="connsiteY181" fmla="*/ 1433843 h 1452563"/>
              <a:gd name="connsiteX182" fmla="*/ 965074 w 1208088"/>
              <a:gd name="connsiteY182" fmla="*/ 1436064 h 1452563"/>
              <a:gd name="connsiteX183" fmla="*/ 953971 w 1208088"/>
              <a:gd name="connsiteY183" fmla="*/ 1437968 h 1452563"/>
              <a:gd name="connsiteX184" fmla="*/ 942550 w 1208088"/>
              <a:gd name="connsiteY184" fmla="*/ 1439554 h 1452563"/>
              <a:gd name="connsiteX185" fmla="*/ 930812 w 1208088"/>
              <a:gd name="connsiteY185" fmla="*/ 1440823 h 1452563"/>
              <a:gd name="connsiteX186" fmla="*/ 918756 w 1208088"/>
              <a:gd name="connsiteY186" fmla="*/ 1442093 h 1452563"/>
              <a:gd name="connsiteX187" fmla="*/ 906383 w 1208088"/>
              <a:gd name="connsiteY187" fmla="*/ 1443044 h 1452563"/>
              <a:gd name="connsiteX188" fmla="*/ 893693 w 1208088"/>
              <a:gd name="connsiteY188" fmla="*/ 1443362 h 1452563"/>
              <a:gd name="connsiteX189" fmla="*/ 740144 w 1208088"/>
              <a:gd name="connsiteY189" fmla="*/ 1448756 h 1452563"/>
              <a:gd name="connsiteX190" fmla="*/ 652583 w 1208088"/>
              <a:gd name="connsiteY190" fmla="*/ 1451611 h 1452563"/>
              <a:gd name="connsiteX191" fmla="*/ 613244 w 1208088"/>
              <a:gd name="connsiteY191" fmla="*/ 1452563 h 1452563"/>
              <a:gd name="connsiteX192" fmla="*/ 604044 w 1208088"/>
              <a:gd name="connsiteY192" fmla="*/ 1452563 h 1452563"/>
              <a:gd name="connsiteX193" fmla="*/ 595161 w 1208088"/>
              <a:gd name="connsiteY193" fmla="*/ 1452563 h 1452563"/>
              <a:gd name="connsiteX194" fmla="*/ 555505 w 1208088"/>
              <a:gd name="connsiteY194" fmla="*/ 1451611 h 1452563"/>
              <a:gd name="connsiteX195" fmla="*/ 467944 w 1208088"/>
              <a:gd name="connsiteY195" fmla="*/ 1448756 h 1452563"/>
              <a:gd name="connsiteX196" fmla="*/ 314395 w 1208088"/>
              <a:gd name="connsiteY196" fmla="*/ 1443362 h 1452563"/>
              <a:gd name="connsiteX197" fmla="*/ 302022 w 1208088"/>
              <a:gd name="connsiteY197" fmla="*/ 1443044 h 1452563"/>
              <a:gd name="connsiteX198" fmla="*/ 289332 w 1208088"/>
              <a:gd name="connsiteY198" fmla="*/ 1442093 h 1452563"/>
              <a:gd name="connsiteX199" fmla="*/ 277276 w 1208088"/>
              <a:gd name="connsiteY199" fmla="*/ 1440823 h 1452563"/>
              <a:gd name="connsiteX200" fmla="*/ 265856 w 1208088"/>
              <a:gd name="connsiteY200" fmla="*/ 1439554 h 1452563"/>
              <a:gd name="connsiteX201" fmla="*/ 254117 w 1208088"/>
              <a:gd name="connsiteY201" fmla="*/ 1437968 h 1452563"/>
              <a:gd name="connsiteX202" fmla="*/ 243014 w 1208088"/>
              <a:gd name="connsiteY202" fmla="*/ 1436064 h 1452563"/>
              <a:gd name="connsiteX203" fmla="*/ 232227 w 1208088"/>
              <a:gd name="connsiteY203" fmla="*/ 1433843 h 1452563"/>
              <a:gd name="connsiteX204" fmla="*/ 221758 w 1208088"/>
              <a:gd name="connsiteY204" fmla="*/ 1431305 h 1452563"/>
              <a:gd name="connsiteX205" fmla="*/ 211288 w 1208088"/>
              <a:gd name="connsiteY205" fmla="*/ 1428766 h 1452563"/>
              <a:gd name="connsiteX206" fmla="*/ 201454 w 1208088"/>
              <a:gd name="connsiteY206" fmla="*/ 1425593 h 1452563"/>
              <a:gd name="connsiteX207" fmla="*/ 191619 w 1208088"/>
              <a:gd name="connsiteY207" fmla="*/ 1422420 h 1452563"/>
              <a:gd name="connsiteX208" fmla="*/ 182419 w 1208088"/>
              <a:gd name="connsiteY208" fmla="*/ 1418930 h 1452563"/>
              <a:gd name="connsiteX209" fmla="*/ 172901 w 1208088"/>
              <a:gd name="connsiteY209" fmla="*/ 1415440 h 1452563"/>
              <a:gd name="connsiteX210" fmla="*/ 164336 w 1208088"/>
              <a:gd name="connsiteY210" fmla="*/ 1411633 h 1452563"/>
              <a:gd name="connsiteX211" fmla="*/ 155452 w 1208088"/>
              <a:gd name="connsiteY211" fmla="*/ 1407190 h 1452563"/>
              <a:gd name="connsiteX212" fmla="*/ 147521 w 1208088"/>
              <a:gd name="connsiteY212" fmla="*/ 1402748 h 1452563"/>
              <a:gd name="connsiteX213" fmla="*/ 139273 w 1208088"/>
              <a:gd name="connsiteY213" fmla="*/ 1398306 h 1452563"/>
              <a:gd name="connsiteX214" fmla="*/ 131342 w 1208088"/>
              <a:gd name="connsiteY214" fmla="*/ 1393230 h 1452563"/>
              <a:gd name="connsiteX215" fmla="*/ 123728 w 1208088"/>
              <a:gd name="connsiteY215" fmla="*/ 1388470 h 1452563"/>
              <a:gd name="connsiteX216" fmla="*/ 116431 w 1208088"/>
              <a:gd name="connsiteY216" fmla="*/ 1383394 h 1452563"/>
              <a:gd name="connsiteX217" fmla="*/ 109768 w 1208088"/>
              <a:gd name="connsiteY217" fmla="*/ 1378000 h 1452563"/>
              <a:gd name="connsiteX218" fmla="*/ 102789 w 1208088"/>
              <a:gd name="connsiteY218" fmla="*/ 1372288 h 1452563"/>
              <a:gd name="connsiteX219" fmla="*/ 96127 w 1208088"/>
              <a:gd name="connsiteY219" fmla="*/ 1366577 h 1452563"/>
              <a:gd name="connsiteX220" fmla="*/ 89782 w 1208088"/>
              <a:gd name="connsiteY220" fmla="*/ 1360548 h 1452563"/>
              <a:gd name="connsiteX221" fmla="*/ 83754 w 1208088"/>
              <a:gd name="connsiteY221" fmla="*/ 1354203 h 1452563"/>
              <a:gd name="connsiteX222" fmla="*/ 78044 w 1208088"/>
              <a:gd name="connsiteY222" fmla="*/ 1347857 h 1452563"/>
              <a:gd name="connsiteX223" fmla="*/ 72333 w 1208088"/>
              <a:gd name="connsiteY223" fmla="*/ 1341194 h 1452563"/>
              <a:gd name="connsiteX224" fmla="*/ 66940 w 1208088"/>
              <a:gd name="connsiteY224" fmla="*/ 1334531 h 1452563"/>
              <a:gd name="connsiteX225" fmla="*/ 61864 w 1208088"/>
              <a:gd name="connsiteY225" fmla="*/ 1327867 h 1452563"/>
              <a:gd name="connsiteX226" fmla="*/ 56788 w 1208088"/>
              <a:gd name="connsiteY226" fmla="*/ 1320570 h 1452563"/>
              <a:gd name="connsiteX227" fmla="*/ 52346 w 1208088"/>
              <a:gd name="connsiteY227" fmla="*/ 1313589 h 1452563"/>
              <a:gd name="connsiteX228" fmla="*/ 47905 w 1208088"/>
              <a:gd name="connsiteY228" fmla="*/ 1305974 h 1452563"/>
              <a:gd name="connsiteX229" fmla="*/ 43780 w 1208088"/>
              <a:gd name="connsiteY229" fmla="*/ 1298677 h 1452563"/>
              <a:gd name="connsiteX230" fmla="*/ 39339 w 1208088"/>
              <a:gd name="connsiteY230" fmla="*/ 1291062 h 1452563"/>
              <a:gd name="connsiteX231" fmla="*/ 35849 w 1208088"/>
              <a:gd name="connsiteY231" fmla="*/ 1283129 h 1452563"/>
              <a:gd name="connsiteX232" fmla="*/ 32360 w 1208088"/>
              <a:gd name="connsiteY232" fmla="*/ 1275197 h 1452563"/>
              <a:gd name="connsiteX233" fmla="*/ 28870 w 1208088"/>
              <a:gd name="connsiteY233" fmla="*/ 1266947 h 1452563"/>
              <a:gd name="connsiteX234" fmla="*/ 25697 w 1208088"/>
              <a:gd name="connsiteY234" fmla="*/ 1259015 h 1452563"/>
              <a:gd name="connsiteX235" fmla="*/ 22525 w 1208088"/>
              <a:gd name="connsiteY235" fmla="*/ 1250448 h 1452563"/>
              <a:gd name="connsiteX236" fmla="*/ 19670 w 1208088"/>
              <a:gd name="connsiteY236" fmla="*/ 1242199 h 1452563"/>
              <a:gd name="connsiteX237" fmla="*/ 17132 w 1208088"/>
              <a:gd name="connsiteY237" fmla="*/ 1233314 h 1452563"/>
              <a:gd name="connsiteX238" fmla="*/ 14911 w 1208088"/>
              <a:gd name="connsiteY238" fmla="*/ 1224747 h 1452563"/>
              <a:gd name="connsiteX239" fmla="*/ 12690 w 1208088"/>
              <a:gd name="connsiteY239" fmla="*/ 1215863 h 1452563"/>
              <a:gd name="connsiteX240" fmla="*/ 10786 w 1208088"/>
              <a:gd name="connsiteY240" fmla="*/ 1206979 h 1452563"/>
              <a:gd name="connsiteX241" fmla="*/ 8883 w 1208088"/>
              <a:gd name="connsiteY241" fmla="*/ 1197778 h 1452563"/>
              <a:gd name="connsiteX242" fmla="*/ 7297 w 1208088"/>
              <a:gd name="connsiteY242" fmla="*/ 1188893 h 1452563"/>
              <a:gd name="connsiteX243" fmla="*/ 4442 w 1208088"/>
              <a:gd name="connsiteY243" fmla="*/ 1170173 h 1452563"/>
              <a:gd name="connsiteX244" fmla="*/ 2221 w 1208088"/>
              <a:gd name="connsiteY244" fmla="*/ 1151453 h 1452563"/>
              <a:gd name="connsiteX245" fmla="*/ 952 w 1208088"/>
              <a:gd name="connsiteY245" fmla="*/ 1131781 h 1452563"/>
              <a:gd name="connsiteX246" fmla="*/ 317 w 1208088"/>
              <a:gd name="connsiteY246" fmla="*/ 1112426 h 1452563"/>
              <a:gd name="connsiteX247" fmla="*/ 0 w 1208088"/>
              <a:gd name="connsiteY247" fmla="*/ 1092437 h 1452563"/>
              <a:gd name="connsiteX248" fmla="*/ 634 w 1208088"/>
              <a:gd name="connsiteY248" fmla="*/ 1072447 h 1452563"/>
              <a:gd name="connsiteX249" fmla="*/ 1586 w 1208088"/>
              <a:gd name="connsiteY249" fmla="*/ 1052458 h 1452563"/>
              <a:gd name="connsiteX250" fmla="*/ 3172 w 1208088"/>
              <a:gd name="connsiteY250" fmla="*/ 1032151 h 1452563"/>
              <a:gd name="connsiteX251" fmla="*/ 5393 w 1208088"/>
              <a:gd name="connsiteY251" fmla="*/ 1011845 h 1452563"/>
              <a:gd name="connsiteX252" fmla="*/ 8248 w 1208088"/>
              <a:gd name="connsiteY252" fmla="*/ 990903 h 1452563"/>
              <a:gd name="connsiteX253" fmla="*/ 11421 w 1208088"/>
              <a:gd name="connsiteY253" fmla="*/ 970279 h 1452563"/>
              <a:gd name="connsiteX254" fmla="*/ 14911 w 1208088"/>
              <a:gd name="connsiteY254" fmla="*/ 949655 h 1452563"/>
              <a:gd name="connsiteX255" fmla="*/ 19035 w 1208088"/>
              <a:gd name="connsiteY255" fmla="*/ 929031 h 1452563"/>
              <a:gd name="connsiteX256" fmla="*/ 23476 w 1208088"/>
              <a:gd name="connsiteY256" fmla="*/ 908407 h 1452563"/>
              <a:gd name="connsiteX257" fmla="*/ 28235 w 1208088"/>
              <a:gd name="connsiteY257" fmla="*/ 887783 h 1452563"/>
              <a:gd name="connsiteX258" fmla="*/ 33628 w 1208088"/>
              <a:gd name="connsiteY258" fmla="*/ 867477 h 1452563"/>
              <a:gd name="connsiteX259" fmla="*/ 39022 w 1208088"/>
              <a:gd name="connsiteY259" fmla="*/ 847170 h 1452563"/>
              <a:gd name="connsiteX260" fmla="*/ 45050 w 1208088"/>
              <a:gd name="connsiteY260" fmla="*/ 826863 h 1452563"/>
              <a:gd name="connsiteX261" fmla="*/ 51077 w 1208088"/>
              <a:gd name="connsiteY261" fmla="*/ 807191 h 1452563"/>
              <a:gd name="connsiteX262" fmla="*/ 58057 w 1208088"/>
              <a:gd name="connsiteY262" fmla="*/ 787519 h 1452563"/>
              <a:gd name="connsiteX263" fmla="*/ 64402 w 1208088"/>
              <a:gd name="connsiteY263" fmla="*/ 768164 h 1452563"/>
              <a:gd name="connsiteX264" fmla="*/ 71381 w 1208088"/>
              <a:gd name="connsiteY264" fmla="*/ 748492 h 1452563"/>
              <a:gd name="connsiteX265" fmla="*/ 78678 w 1208088"/>
              <a:gd name="connsiteY265" fmla="*/ 729772 h 1452563"/>
              <a:gd name="connsiteX266" fmla="*/ 85975 w 1208088"/>
              <a:gd name="connsiteY266" fmla="*/ 711369 h 1452563"/>
              <a:gd name="connsiteX267" fmla="*/ 93906 w 1208088"/>
              <a:gd name="connsiteY267" fmla="*/ 693283 h 1452563"/>
              <a:gd name="connsiteX268" fmla="*/ 101520 w 1208088"/>
              <a:gd name="connsiteY268" fmla="*/ 675832 h 1452563"/>
              <a:gd name="connsiteX269" fmla="*/ 109134 w 1208088"/>
              <a:gd name="connsiteY269" fmla="*/ 658698 h 1452563"/>
              <a:gd name="connsiteX270" fmla="*/ 117065 w 1208088"/>
              <a:gd name="connsiteY270" fmla="*/ 641882 h 1452563"/>
              <a:gd name="connsiteX271" fmla="*/ 124996 w 1208088"/>
              <a:gd name="connsiteY271" fmla="*/ 626017 h 1452563"/>
              <a:gd name="connsiteX272" fmla="*/ 133245 w 1208088"/>
              <a:gd name="connsiteY272" fmla="*/ 610153 h 1452563"/>
              <a:gd name="connsiteX273" fmla="*/ 141176 w 1208088"/>
              <a:gd name="connsiteY273" fmla="*/ 595557 h 1452563"/>
              <a:gd name="connsiteX274" fmla="*/ 149425 w 1208088"/>
              <a:gd name="connsiteY274" fmla="*/ 581279 h 1452563"/>
              <a:gd name="connsiteX275" fmla="*/ 157356 w 1208088"/>
              <a:gd name="connsiteY275" fmla="*/ 567318 h 1452563"/>
              <a:gd name="connsiteX276" fmla="*/ 165604 w 1208088"/>
              <a:gd name="connsiteY276" fmla="*/ 554309 h 1452563"/>
              <a:gd name="connsiteX277" fmla="*/ 173536 w 1208088"/>
              <a:gd name="connsiteY277" fmla="*/ 542252 h 1452563"/>
              <a:gd name="connsiteX278" fmla="*/ 181467 w 1208088"/>
              <a:gd name="connsiteY278" fmla="*/ 530830 h 1452563"/>
              <a:gd name="connsiteX279" fmla="*/ 189081 w 1208088"/>
              <a:gd name="connsiteY279" fmla="*/ 519725 h 1452563"/>
              <a:gd name="connsiteX280" fmla="*/ 197012 w 1208088"/>
              <a:gd name="connsiteY280" fmla="*/ 510206 h 1452563"/>
              <a:gd name="connsiteX281" fmla="*/ 204309 w 1208088"/>
              <a:gd name="connsiteY281" fmla="*/ 501004 h 1452563"/>
              <a:gd name="connsiteX282" fmla="*/ 211606 w 1208088"/>
              <a:gd name="connsiteY282" fmla="*/ 493072 h 1452563"/>
              <a:gd name="connsiteX283" fmla="*/ 218902 w 1208088"/>
              <a:gd name="connsiteY283" fmla="*/ 485457 h 1452563"/>
              <a:gd name="connsiteX284" fmla="*/ 225248 w 1208088"/>
              <a:gd name="connsiteY284" fmla="*/ 479428 h 1452563"/>
              <a:gd name="connsiteX285" fmla="*/ 232862 w 1208088"/>
              <a:gd name="connsiteY285" fmla="*/ 473083 h 1452563"/>
              <a:gd name="connsiteX286" fmla="*/ 248407 w 1208088"/>
              <a:gd name="connsiteY286" fmla="*/ 460074 h 1452563"/>
              <a:gd name="connsiteX287" fmla="*/ 265538 w 1208088"/>
              <a:gd name="connsiteY287" fmla="*/ 446430 h 1452563"/>
              <a:gd name="connsiteX288" fmla="*/ 283622 w 1208088"/>
              <a:gd name="connsiteY288" fmla="*/ 432469 h 1452563"/>
              <a:gd name="connsiteX289" fmla="*/ 322009 w 1208088"/>
              <a:gd name="connsiteY289" fmla="*/ 404548 h 1452563"/>
              <a:gd name="connsiteX290" fmla="*/ 360396 w 1208088"/>
              <a:gd name="connsiteY290" fmla="*/ 375991 h 1452563"/>
              <a:gd name="connsiteX291" fmla="*/ 379114 w 1208088"/>
              <a:gd name="connsiteY291" fmla="*/ 362030 h 1452563"/>
              <a:gd name="connsiteX292" fmla="*/ 396562 w 1208088"/>
              <a:gd name="connsiteY292" fmla="*/ 348387 h 1452563"/>
              <a:gd name="connsiteX293" fmla="*/ 412742 w 1208088"/>
              <a:gd name="connsiteY293" fmla="*/ 335060 h 1452563"/>
              <a:gd name="connsiteX294" fmla="*/ 420039 w 1208088"/>
              <a:gd name="connsiteY294" fmla="*/ 328397 h 1452563"/>
              <a:gd name="connsiteX295" fmla="*/ 427018 w 1208088"/>
              <a:gd name="connsiteY295" fmla="*/ 322369 h 1452563"/>
              <a:gd name="connsiteX296" fmla="*/ 433364 w 1208088"/>
              <a:gd name="connsiteY296" fmla="*/ 316340 h 1452563"/>
              <a:gd name="connsiteX297" fmla="*/ 439391 w 1208088"/>
              <a:gd name="connsiteY297" fmla="*/ 309994 h 1452563"/>
              <a:gd name="connsiteX298" fmla="*/ 444784 w 1208088"/>
              <a:gd name="connsiteY298" fmla="*/ 304283 h 1452563"/>
              <a:gd name="connsiteX299" fmla="*/ 449226 w 1208088"/>
              <a:gd name="connsiteY299" fmla="*/ 298572 h 1452563"/>
              <a:gd name="connsiteX300" fmla="*/ 453033 w 1208088"/>
              <a:gd name="connsiteY300" fmla="*/ 293178 h 1452563"/>
              <a:gd name="connsiteX301" fmla="*/ 456523 w 1208088"/>
              <a:gd name="connsiteY301" fmla="*/ 287784 h 1452563"/>
              <a:gd name="connsiteX302" fmla="*/ 459061 w 1208088"/>
              <a:gd name="connsiteY302" fmla="*/ 283024 h 1452563"/>
              <a:gd name="connsiteX303" fmla="*/ 460647 w 1208088"/>
              <a:gd name="connsiteY303" fmla="*/ 277948 h 1452563"/>
              <a:gd name="connsiteX304" fmla="*/ 461282 w 1208088"/>
              <a:gd name="connsiteY304" fmla="*/ 274775 h 1452563"/>
              <a:gd name="connsiteX305" fmla="*/ 461916 w 1208088"/>
              <a:gd name="connsiteY305" fmla="*/ 271919 h 1452563"/>
              <a:gd name="connsiteX306" fmla="*/ 456840 w 1208088"/>
              <a:gd name="connsiteY306" fmla="*/ 270967 h 1452563"/>
              <a:gd name="connsiteX307" fmla="*/ 452081 w 1208088"/>
              <a:gd name="connsiteY307" fmla="*/ 269698 h 1452563"/>
              <a:gd name="connsiteX308" fmla="*/ 448274 w 1208088"/>
              <a:gd name="connsiteY308" fmla="*/ 267794 h 1452563"/>
              <a:gd name="connsiteX309" fmla="*/ 444784 w 1208088"/>
              <a:gd name="connsiteY309" fmla="*/ 265256 h 1452563"/>
              <a:gd name="connsiteX310" fmla="*/ 441929 w 1208088"/>
              <a:gd name="connsiteY310" fmla="*/ 262083 h 1452563"/>
              <a:gd name="connsiteX311" fmla="*/ 440660 w 1208088"/>
              <a:gd name="connsiteY311" fmla="*/ 260497 h 1452563"/>
              <a:gd name="connsiteX312" fmla="*/ 439708 w 1208088"/>
              <a:gd name="connsiteY312" fmla="*/ 258910 h 1452563"/>
              <a:gd name="connsiteX313" fmla="*/ 438757 w 1208088"/>
              <a:gd name="connsiteY313" fmla="*/ 257324 h 1452563"/>
              <a:gd name="connsiteX314" fmla="*/ 438440 w 1208088"/>
              <a:gd name="connsiteY314" fmla="*/ 255420 h 1452563"/>
              <a:gd name="connsiteX315" fmla="*/ 438122 w 1208088"/>
              <a:gd name="connsiteY315" fmla="*/ 253834 h 1452563"/>
              <a:gd name="connsiteX316" fmla="*/ 437488 w 1208088"/>
              <a:gd name="connsiteY316" fmla="*/ 251930 h 1452563"/>
              <a:gd name="connsiteX317" fmla="*/ 438122 w 1208088"/>
              <a:gd name="connsiteY317" fmla="*/ 250026 h 1452563"/>
              <a:gd name="connsiteX318" fmla="*/ 438440 w 1208088"/>
              <a:gd name="connsiteY318" fmla="*/ 248122 h 1452563"/>
              <a:gd name="connsiteX319" fmla="*/ 438757 w 1208088"/>
              <a:gd name="connsiteY319" fmla="*/ 246536 h 1452563"/>
              <a:gd name="connsiteX320" fmla="*/ 439708 w 1208088"/>
              <a:gd name="connsiteY320" fmla="*/ 244315 h 1452563"/>
              <a:gd name="connsiteX321" fmla="*/ 440660 w 1208088"/>
              <a:gd name="connsiteY321" fmla="*/ 242728 h 1452563"/>
              <a:gd name="connsiteX322" fmla="*/ 441929 w 1208088"/>
              <a:gd name="connsiteY322" fmla="*/ 241142 h 1452563"/>
              <a:gd name="connsiteX323" fmla="*/ 444784 w 1208088"/>
              <a:gd name="connsiteY323" fmla="*/ 238286 h 1452563"/>
              <a:gd name="connsiteX324" fmla="*/ 448274 w 1208088"/>
              <a:gd name="connsiteY324" fmla="*/ 236065 h 1452563"/>
              <a:gd name="connsiteX325" fmla="*/ 452081 w 1208088"/>
              <a:gd name="connsiteY325" fmla="*/ 234161 h 1452563"/>
              <a:gd name="connsiteX326" fmla="*/ 456840 w 1208088"/>
              <a:gd name="connsiteY326" fmla="*/ 232575 h 1452563"/>
              <a:gd name="connsiteX327" fmla="*/ 461916 w 1208088"/>
              <a:gd name="connsiteY327" fmla="*/ 231940 h 1452563"/>
              <a:gd name="connsiteX328" fmla="*/ 460647 w 1208088"/>
              <a:gd name="connsiteY328" fmla="*/ 227498 h 1452563"/>
              <a:gd name="connsiteX329" fmla="*/ 459378 w 1208088"/>
              <a:gd name="connsiteY329" fmla="*/ 223374 h 1452563"/>
              <a:gd name="connsiteX330" fmla="*/ 457792 w 1208088"/>
              <a:gd name="connsiteY330" fmla="*/ 219249 h 1452563"/>
              <a:gd name="connsiteX331" fmla="*/ 456206 w 1208088"/>
              <a:gd name="connsiteY331" fmla="*/ 215124 h 1452563"/>
              <a:gd name="connsiteX332" fmla="*/ 451764 w 1208088"/>
              <a:gd name="connsiteY332" fmla="*/ 206874 h 1452563"/>
              <a:gd name="connsiteX333" fmla="*/ 447005 w 1208088"/>
              <a:gd name="connsiteY333" fmla="*/ 198307 h 1452563"/>
              <a:gd name="connsiteX334" fmla="*/ 441295 w 1208088"/>
              <a:gd name="connsiteY334" fmla="*/ 189423 h 1452563"/>
              <a:gd name="connsiteX335" fmla="*/ 434632 w 1208088"/>
              <a:gd name="connsiteY335" fmla="*/ 180222 h 1452563"/>
              <a:gd name="connsiteX336" fmla="*/ 420039 w 1208088"/>
              <a:gd name="connsiteY336" fmla="*/ 159598 h 1452563"/>
              <a:gd name="connsiteX337" fmla="*/ 412108 w 1208088"/>
              <a:gd name="connsiteY337" fmla="*/ 147541 h 1452563"/>
              <a:gd name="connsiteX338" fmla="*/ 403542 w 1208088"/>
              <a:gd name="connsiteY338" fmla="*/ 134532 h 1452563"/>
              <a:gd name="connsiteX339" fmla="*/ 394024 w 1208088"/>
              <a:gd name="connsiteY339" fmla="*/ 120254 h 1452563"/>
              <a:gd name="connsiteX340" fmla="*/ 384190 w 1208088"/>
              <a:gd name="connsiteY340" fmla="*/ 104706 h 1452563"/>
              <a:gd name="connsiteX341" fmla="*/ 374355 w 1208088"/>
              <a:gd name="connsiteY341" fmla="*/ 87573 h 1452563"/>
              <a:gd name="connsiteX342" fmla="*/ 363886 w 1208088"/>
              <a:gd name="connsiteY342" fmla="*/ 68535 h 1452563"/>
              <a:gd name="connsiteX343" fmla="*/ 353099 w 1208088"/>
              <a:gd name="connsiteY343" fmla="*/ 47911 h 1452563"/>
              <a:gd name="connsiteX344" fmla="*/ 341996 w 1208088"/>
              <a:gd name="connsiteY344" fmla="*/ 25066 h 1452563"/>
              <a:gd name="connsiteX345" fmla="*/ 352782 w 1208088"/>
              <a:gd name="connsiteY345" fmla="*/ 20307 h 1452563"/>
              <a:gd name="connsiteX346" fmla="*/ 362617 w 1208088"/>
              <a:gd name="connsiteY346" fmla="*/ 15865 h 1452563"/>
              <a:gd name="connsiteX347" fmla="*/ 372134 w 1208088"/>
              <a:gd name="connsiteY347" fmla="*/ 13009 h 1452563"/>
              <a:gd name="connsiteX348" fmla="*/ 380700 w 1208088"/>
              <a:gd name="connsiteY348" fmla="*/ 11105 h 1452563"/>
              <a:gd name="connsiteX349" fmla="*/ 388948 w 1208088"/>
              <a:gd name="connsiteY349" fmla="*/ 9836 h 1452563"/>
              <a:gd name="connsiteX350" fmla="*/ 396562 w 1208088"/>
              <a:gd name="connsiteY350" fmla="*/ 9519 h 1452563"/>
              <a:gd name="connsiteX351" fmla="*/ 403859 w 1208088"/>
              <a:gd name="connsiteY351" fmla="*/ 9519 h 1452563"/>
              <a:gd name="connsiteX352" fmla="*/ 410522 w 1208088"/>
              <a:gd name="connsiteY352" fmla="*/ 10471 h 1452563"/>
              <a:gd name="connsiteX353" fmla="*/ 416549 w 1208088"/>
              <a:gd name="connsiteY353" fmla="*/ 12057 h 1452563"/>
              <a:gd name="connsiteX354" fmla="*/ 422894 w 1208088"/>
              <a:gd name="connsiteY354" fmla="*/ 14278 h 1452563"/>
              <a:gd name="connsiteX355" fmla="*/ 428288 w 1208088"/>
              <a:gd name="connsiteY355" fmla="*/ 16816 h 1452563"/>
              <a:gd name="connsiteX356" fmla="*/ 433681 w 1208088"/>
              <a:gd name="connsiteY356" fmla="*/ 19989 h 1452563"/>
              <a:gd name="connsiteX357" fmla="*/ 439074 w 1208088"/>
              <a:gd name="connsiteY357" fmla="*/ 23162 h 1452563"/>
              <a:gd name="connsiteX358" fmla="*/ 443833 w 1208088"/>
              <a:gd name="connsiteY358" fmla="*/ 26970 h 1452563"/>
              <a:gd name="connsiteX359" fmla="*/ 448592 w 1208088"/>
              <a:gd name="connsiteY359" fmla="*/ 30777 h 1452563"/>
              <a:gd name="connsiteX360" fmla="*/ 453033 w 1208088"/>
              <a:gd name="connsiteY360" fmla="*/ 34585 h 1452563"/>
              <a:gd name="connsiteX361" fmla="*/ 462550 w 1208088"/>
              <a:gd name="connsiteY361" fmla="*/ 43152 h 1452563"/>
              <a:gd name="connsiteX362" fmla="*/ 471434 w 1208088"/>
              <a:gd name="connsiteY362" fmla="*/ 51401 h 1452563"/>
              <a:gd name="connsiteX363" fmla="*/ 476510 w 1208088"/>
              <a:gd name="connsiteY363" fmla="*/ 55843 h 1452563"/>
              <a:gd name="connsiteX364" fmla="*/ 481268 w 1208088"/>
              <a:gd name="connsiteY364" fmla="*/ 59651 h 1452563"/>
              <a:gd name="connsiteX365" fmla="*/ 486027 w 1208088"/>
              <a:gd name="connsiteY365" fmla="*/ 63141 h 1452563"/>
              <a:gd name="connsiteX366" fmla="*/ 491738 w 1208088"/>
              <a:gd name="connsiteY366" fmla="*/ 66314 h 1452563"/>
              <a:gd name="connsiteX367" fmla="*/ 497131 w 1208088"/>
              <a:gd name="connsiteY367" fmla="*/ 69170 h 1452563"/>
              <a:gd name="connsiteX368" fmla="*/ 502841 w 1208088"/>
              <a:gd name="connsiteY368" fmla="*/ 72025 h 1452563"/>
              <a:gd name="connsiteX369" fmla="*/ 509186 w 1208088"/>
              <a:gd name="connsiteY369" fmla="*/ 73929 h 1452563"/>
              <a:gd name="connsiteX370" fmla="*/ 515531 w 1208088"/>
              <a:gd name="connsiteY370" fmla="*/ 75198 h 1452563"/>
              <a:gd name="connsiteX371" fmla="*/ 522194 w 1208088"/>
              <a:gd name="connsiteY371" fmla="*/ 76150 h 1452563"/>
              <a:gd name="connsiteX372" fmla="*/ 529808 w 1208088"/>
              <a:gd name="connsiteY372" fmla="*/ 76150 h 1452563"/>
              <a:gd name="connsiteX373" fmla="*/ 537739 w 1208088"/>
              <a:gd name="connsiteY373" fmla="*/ 75515 h 1452563"/>
              <a:gd name="connsiteX374" fmla="*/ 546304 w 1208088"/>
              <a:gd name="connsiteY374" fmla="*/ 74246 h 1452563"/>
              <a:gd name="connsiteX375" fmla="*/ 557408 w 1208088"/>
              <a:gd name="connsiteY375" fmla="*/ 68218 h 1452563"/>
              <a:gd name="connsiteX376" fmla="*/ 568195 w 1208088"/>
              <a:gd name="connsiteY376" fmla="*/ 62824 h 1452563"/>
              <a:gd name="connsiteX377" fmla="*/ 587864 w 1208088"/>
              <a:gd name="connsiteY377" fmla="*/ 51719 h 1452563"/>
              <a:gd name="connsiteX378" fmla="*/ 605313 w 1208088"/>
              <a:gd name="connsiteY378" fmla="*/ 41882 h 1452563"/>
              <a:gd name="connsiteX379" fmla="*/ 620858 w 1208088"/>
              <a:gd name="connsiteY379" fmla="*/ 32681 h 1452563"/>
              <a:gd name="connsiteX380" fmla="*/ 635452 w 1208088"/>
              <a:gd name="connsiteY380" fmla="*/ 24749 h 1452563"/>
              <a:gd name="connsiteX381" fmla="*/ 648776 w 1208088"/>
              <a:gd name="connsiteY381" fmla="*/ 17134 h 1452563"/>
              <a:gd name="connsiteX382" fmla="*/ 655438 w 1208088"/>
              <a:gd name="connsiteY382" fmla="*/ 13961 h 1452563"/>
              <a:gd name="connsiteX383" fmla="*/ 661784 w 1208088"/>
              <a:gd name="connsiteY383" fmla="*/ 11422 h 1452563"/>
              <a:gd name="connsiteX384" fmla="*/ 668446 w 1208088"/>
              <a:gd name="connsiteY384" fmla="*/ 8884 h 1452563"/>
              <a:gd name="connsiteX385" fmla="*/ 675108 w 1208088"/>
              <a:gd name="connsiteY385" fmla="*/ 6663 h 1452563"/>
              <a:gd name="connsiteX386" fmla="*/ 682088 w 1208088"/>
              <a:gd name="connsiteY386" fmla="*/ 4759 h 1452563"/>
              <a:gd name="connsiteX387" fmla="*/ 688750 w 1208088"/>
              <a:gd name="connsiteY387" fmla="*/ 3173 h 1452563"/>
              <a:gd name="connsiteX388" fmla="*/ 695729 w 1208088"/>
              <a:gd name="connsiteY388" fmla="*/ 1586 h 1452563"/>
              <a:gd name="connsiteX389" fmla="*/ 703343 w 1208088"/>
              <a:gd name="connsiteY389" fmla="*/ 635 h 1452563"/>
              <a:gd name="connsiteX390" fmla="*/ 710957 w 1208088"/>
              <a:gd name="connsiteY390" fmla="*/ 317 h 145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</a:cxnLst>
            <a:rect l="l" t="t" r="r" b="b"/>
            <a:pathLst>
              <a:path w="1208088" h="1452563">
                <a:moveTo>
                  <a:pt x="331068" y="665573"/>
                </a:moveTo>
                <a:cubicBezTo>
                  <a:pt x="331068" y="665573"/>
                  <a:pt x="331068" y="665573"/>
                  <a:pt x="508820" y="932822"/>
                </a:cubicBezTo>
                <a:cubicBezTo>
                  <a:pt x="508820" y="932822"/>
                  <a:pt x="508820" y="932822"/>
                  <a:pt x="369158" y="932822"/>
                </a:cubicBezTo>
                <a:cubicBezTo>
                  <a:pt x="369158" y="932822"/>
                  <a:pt x="369158" y="932822"/>
                  <a:pt x="369158" y="983727"/>
                </a:cubicBezTo>
                <a:cubicBezTo>
                  <a:pt x="369158" y="983727"/>
                  <a:pt x="369158" y="983727"/>
                  <a:pt x="534213" y="983727"/>
                </a:cubicBezTo>
                <a:cubicBezTo>
                  <a:pt x="534213" y="983727"/>
                  <a:pt x="534213" y="983727"/>
                  <a:pt x="534213" y="1034632"/>
                </a:cubicBezTo>
                <a:cubicBezTo>
                  <a:pt x="534213" y="1034632"/>
                  <a:pt x="534213" y="1034632"/>
                  <a:pt x="369158" y="1034632"/>
                </a:cubicBezTo>
                <a:cubicBezTo>
                  <a:pt x="369158" y="1034632"/>
                  <a:pt x="369158" y="1034632"/>
                  <a:pt x="369158" y="1085536"/>
                </a:cubicBezTo>
                <a:cubicBezTo>
                  <a:pt x="369158" y="1085536"/>
                  <a:pt x="369158" y="1085536"/>
                  <a:pt x="534213" y="1085536"/>
                </a:cubicBezTo>
                <a:cubicBezTo>
                  <a:pt x="534213" y="1085536"/>
                  <a:pt x="534213" y="1085536"/>
                  <a:pt x="534213" y="1238250"/>
                </a:cubicBezTo>
                <a:cubicBezTo>
                  <a:pt x="534213" y="1238250"/>
                  <a:pt x="534213" y="1238250"/>
                  <a:pt x="673875" y="1238250"/>
                </a:cubicBezTo>
                <a:cubicBezTo>
                  <a:pt x="673875" y="1238250"/>
                  <a:pt x="673875" y="1238250"/>
                  <a:pt x="673875" y="1085536"/>
                </a:cubicBezTo>
                <a:cubicBezTo>
                  <a:pt x="673875" y="1085536"/>
                  <a:pt x="673875" y="1085536"/>
                  <a:pt x="864324" y="1085536"/>
                </a:cubicBezTo>
                <a:cubicBezTo>
                  <a:pt x="864324" y="1085536"/>
                  <a:pt x="864324" y="1085536"/>
                  <a:pt x="864324" y="1034632"/>
                </a:cubicBezTo>
                <a:cubicBezTo>
                  <a:pt x="864324" y="1034632"/>
                  <a:pt x="864324" y="1034632"/>
                  <a:pt x="673875" y="1034632"/>
                </a:cubicBezTo>
                <a:cubicBezTo>
                  <a:pt x="673875" y="1034632"/>
                  <a:pt x="673875" y="1034632"/>
                  <a:pt x="673875" y="983727"/>
                </a:cubicBezTo>
                <a:cubicBezTo>
                  <a:pt x="673875" y="983727"/>
                  <a:pt x="673875" y="983727"/>
                  <a:pt x="864324" y="983727"/>
                </a:cubicBezTo>
                <a:cubicBezTo>
                  <a:pt x="864324" y="983727"/>
                  <a:pt x="864324" y="983727"/>
                  <a:pt x="864324" y="932822"/>
                </a:cubicBezTo>
                <a:cubicBezTo>
                  <a:pt x="864324" y="932822"/>
                  <a:pt x="864324" y="932822"/>
                  <a:pt x="699268" y="932822"/>
                </a:cubicBezTo>
                <a:cubicBezTo>
                  <a:pt x="699268" y="932822"/>
                  <a:pt x="699268" y="932822"/>
                  <a:pt x="877020" y="665573"/>
                </a:cubicBezTo>
                <a:cubicBezTo>
                  <a:pt x="877020" y="665573"/>
                  <a:pt x="877020" y="665573"/>
                  <a:pt x="737358" y="665573"/>
                </a:cubicBezTo>
                <a:cubicBezTo>
                  <a:pt x="737358" y="665573"/>
                  <a:pt x="737358" y="665573"/>
                  <a:pt x="597696" y="881918"/>
                </a:cubicBezTo>
                <a:cubicBezTo>
                  <a:pt x="597696" y="881918"/>
                  <a:pt x="597696" y="881918"/>
                  <a:pt x="458034" y="665573"/>
                </a:cubicBezTo>
                <a:cubicBezTo>
                  <a:pt x="458034" y="665573"/>
                  <a:pt x="458034" y="665573"/>
                  <a:pt x="331068" y="665573"/>
                </a:cubicBezTo>
                <a:close/>
                <a:moveTo>
                  <a:pt x="719206" y="0"/>
                </a:moveTo>
                <a:lnTo>
                  <a:pt x="727454" y="317"/>
                </a:lnTo>
                <a:lnTo>
                  <a:pt x="736654" y="952"/>
                </a:lnTo>
                <a:lnTo>
                  <a:pt x="746172" y="2538"/>
                </a:lnTo>
                <a:lnTo>
                  <a:pt x="756641" y="4125"/>
                </a:lnTo>
                <a:lnTo>
                  <a:pt x="767428" y="6028"/>
                </a:lnTo>
                <a:lnTo>
                  <a:pt x="778849" y="8567"/>
                </a:lnTo>
                <a:lnTo>
                  <a:pt x="791222" y="11422"/>
                </a:lnTo>
                <a:lnTo>
                  <a:pt x="804546" y="14913"/>
                </a:lnTo>
                <a:lnTo>
                  <a:pt x="818822" y="18720"/>
                </a:lnTo>
                <a:lnTo>
                  <a:pt x="833416" y="23480"/>
                </a:lnTo>
                <a:lnTo>
                  <a:pt x="829609" y="36171"/>
                </a:lnTo>
                <a:lnTo>
                  <a:pt x="825802" y="48228"/>
                </a:lnTo>
                <a:lnTo>
                  <a:pt x="818188" y="70439"/>
                </a:lnTo>
                <a:lnTo>
                  <a:pt x="810256" y="91063"/>
                </a:lnTo>
                <a:lnTo>
                  <a:pt x="802960" y="108831"/>
                </a:lnTo>
                <a:lnTo>
                  <a:pt x="795663" y="125013"/>
                </a:lnTo>
                <a:lnTo>
                  <a:pt x="788684" y="138974"/>
                </a:lnTo>
                <a:lnTo>
                  <a:pt x="782021" y="151983"/>
                </a:lnTo>
                <a:lnTo>
                  <a:pt x="775994" y="163405"/>
                </a:lnTo>
                <a:lnTo>
                  <a:pt x="764572" y="183077"/>
                </a:lnTo>
                <a:lnTo>
                  <a:pt x="760131" y="191644"/>
                </a:lnTo>
                <a:lnTo>
                  <a:pt x="756007" y="200211"/>
                </a:lnTo>
                <a:lnTo>
                  <a:pt x="752517" y="207826"/>
                </a:lnTo>
                <a:lnTo>
                  <a:pt x="749662" y="215759"/>
                </a:lnTo>
                <a:lnTo>
                  <a:pt x="748393" y="219566"/>
                </a:lnTo>
                <a:lnTo>
                  <a:pt x="747441" y="223374"/>
                </a:lnTo>
                <a:lnTo>
                  <a:pt x="746806" y="227181"/>
                </a:lnTo>
                <a:lnTo>
                  <a:pt x="746489" y="231623"/>
                </a:lnTo>
                <a:lnTo>
                  <a:pt x="748076" y="231623"/>
                </a:lnTo>
                <a:lnTo>
                  <a:pt x="750931" y="231623"/>
                </a:lnTo>
                <a:lnTo>
                  <a:pt x="753786" y="231940"/>
                </a:lnTo>
                <a:lnTo>
                  <a:pt x="756324" y="232258"/>
                </a:lnTo>
                <a:lnTo>
                  <a:pt x="758862" y="233210"/>
                </a:lnTo>
                <a:lnTo>
                  <a:pt x="761400" y="233844"/>
                </a:lnTo>
                <a:lnTo>
                  <a:pt x="763621" y="234796"/>
                </a:lnTo>
                <a:lnTo>
                  <a:pt x="765842" y="236065"/>
                </a:lnTo>
                <a:lnTo>
                  <a:pt x="768062" y="237334"/>
                </a:lnTo>
                <a:lnTo>
                  <a:pt x="769966" y="238921"/>
                </a:lnTo>
                <a:lnTo>
                  <a:pt x="771552" y="240190"/>
                </a:lnTo>
                <a:lnTo>
                  <a:pt x="772821" y="242094"/>
                </a:lnTo>
                <a:lnTo>
                  <a:pt x="774090" y="243680"/>
                </a:lnTo>
                <a:lnTo>
                  <a:pt x="775042" y="245901"/>
                </a:lnTo>
                <a:lnTo>
                  <a:pt x="775676" y="247805"/>
                </a:lnTo>
                <a:lnTo>
                  <a:pt x="775994" y="249709"/>
                </a:lnTo>
                <a:lnTo>
                  <a:pt x="776311" y="251930"/>
                </a:lnTo>
                <a:lnTo>
                  <a:pt x="776311" y="253834"/>
                </a:lnTo>
                <a:lnTo>
                  <a:pt x="775676" y="255420"/>
                </a:lnTo>
                <a:lnTo>
                  <a:pt x="775359" y="257324"/>
                </a:lnTo>
                <a:lnTo>
                  <a:pt x="774407" y="258910"/>
                </a:lnTo>
                <a:lnTo>
                  <a:pt x="773456" y="260497"/>
                </a:lnTo>
                <a:lnTo>
                  <a:pt x="772186" y="262083"/>
                </a:lnTo>
                <a:lnTo>
                  <a:pt x="769331" y="265256"/>
                </a:lnTo>
                <a:lnTo>
                  <a:pt x="765524" y="267794"/>
                </a:lnTo>
                <a:lnTo>
                  <a:pt x="761717" y="269698"/>
                </a:lnTo>
                <a:lnTo>
                  <a:pt x="756958" y="270967"/>
                </a:lnTo>
                <a:lnTo>
                  <a:pt x="752200" y="271919"/>
                </a:lnTo>
                <a:lnTo>
                  <a:pt x="756324" y="284611"/>
                </a:lnTo>
                <a:lnTo>
                  <a:pt x="757910" y="289053"/>
                </a:lnTo>
                <a:lnTo>
                  <a:pt x="760448" y="293812"/>
                </a:lnTo>
                <a:lnTo>
                  <a:pt x="763621" y="299206"/>
                </a:lnTo>
                <a:lnTo>
                  <a:pt x="768062" y="304283"/>
                </a:lnTo>
                <a:lnTo>
                  <a:pt x="772504" y="309677"/>
                </a:lnTo>
                <a:lnTo>
                  <a:pt x="777580" y="315706"/>
                </a:lnTo>
                <a:lnTo>
                  <a:pt x="783608" y="321417"/>
                </a:lnTo>
                <a:lnTo>
                  <a:pt x="789952" y="327445"/>
                </a:lnTo>
                <a:lnTo>
                  <a:pt x="796615" y="333791"/>
                </a:lnTo>
                <a:lnTo>
                  <a:pt x="803912" y="339820"/>
                </a:lnTo>
                <a:lnTo>
                  <a:pt x="819774" y="353146"/>
                </a:lnTo>
                <a:lnTo>
                  <a:pt x="836588" y="366155"/>
                </a:lnTo>
                <a:lnTo>
                  <a:pt x="854672" y="379798"/>
                </a:lnTo>
                <a:lnTo>
                  <a:pt x="891472" y="407720"/>
                </a:lnTo>
                <a:lnTo>
                  <a:pt x="928274" y="435008"/>
                </a:lnTo>
                <a:lnTo>
                  <a:pt x="945405" y="448334"/>
                </a:lnTo>
                <a:lnTo>
                  <a:pt x="961902" y="461343"/>
                </a:lnTo>
                <a:lnTo>
                  <a:pt x="976496" y="474034"/>
                </a:lnTo>
                <a:lnTo>
                  <a:pt x="983158" y="479746"/>
                </a:lnTo>
                <a:lnTo>
                  <a:pt x="989186" y="485457"/>
                </a:lnTo>
                <a:lnTo>
                  <a:pt x="996482" y="493072"/>
                </a:lnTo>
                <a:lnTo>
                  <a:pt x="1003779" y="501004"/>
                </a:lnTo>
                <a:lnTo>
                  <a:pt x="1011393" y="510206"/>
                </a:lnTo>
                <a:lnTo>
                  <a:pt x="1019007" y="519725"/>
                </a:lnTo>
                <a:lnTo>
                  <a:pt x="1026938" y="530830"/>
                </a:lnTo>
                <a:lnTo>
                  <a:pt x="1034552" y="542252"/>
                </a:lnTo>
                <a:lnTo>
                  <a:pt x="1042801" y="554309"/>
                </a:lnTo>
                <a:lnTo>
                  <a:pt x="1050732" y="567318"/>
                </a:lnTo>
                <a:lnTo>
                  <a:pt x="1058663" y="581279"/>
                </a:lnTo>
                <a:lnTo>
                  <a:pt x="1066912" y="595557"/>
                </a:lnTo>
                <a:lnTo>
                  <a:pt x="1074843" y="610153"/>
                </a:lnTo>
                <a:lnTo>
                  <a:pt x="1083092" y="626017"/>
                </a:lnTo>
                <a:lnTo>
                  <a:pt x="1091023" y="641882"/>
                </a:lnTo>
                <a:lnTo>
                  <a:pt x="1098954" y="658698"/>
                </a:lnTo>
                <a:lnTo>
                  <a:pt x="1106568" y="675832"/>
                </a:lnTo>
                <a:lnTo>
                  <a:pt x="1114499" y="693283"/>
                </a:lnTo>
                <a:lnTo>
                  <a:pt x="1122113" y="711369"/>
                </a:lnTo>
                <a:lnTo>
                  <a:pt x="1129727" y="729772"/>
                </a:lnTo>
                <a:lnTo>
                  <a:pt x="1136707" y="748492"/>
                </a:lnTo>
                <a:lnTo>
                  <a:pt x="1143686" y="768164"/>
                </a:lnTo>
                <a:lnTo>
                  <a:pt x="1150348" y="787519"/>
                </a:lnTo>
                <a:lnTo>
                  <a:pt x="1157011" y="807191"/>
                </a:lnTo>
                <a:lnTo>
                  <a:pt x="1163038" y="826863"/>
                </a:lnTo>
                <a:lnTo>
                  <a:pt x="1169066" y="847170"/>
                </a:lnTo>
                <a:lnTo>
                  <a:pt x="1174460" y="867477"/>
                </a:lnTo>
                <a:lnTo>
                  <a:pt x="1179853" y="887783"/>
                </a:lnTo>
                <a:lnTo>
                  <a:pt x="1184929" y="908407"/>
                </a:lnTo>
                <a:lnTo>
                  <a:pt x="1189370" y="929031"/>
                </a:lnTo>
                <a:lnTo>
                  <a:pt x="1193177" y="949655"/>
                </a:lnTo>
                <a:lnTo>
                  <a:pt x="1196667" y="970279"/>
                </a:lnTo>
                <a:lnTo>
                  <a:pt x="1200157" y="990903"/>
                </a:lnTo>
                <a:lnTo>
                  <a:pt x="1202695" y="1011845"/>
                </a:lnTo>
                <a:lnTo>
                  <a:pt x="1204916" y="1032151"/>
                </a:lnTo>
                <a:lnTo>
                  <a:pt x="1206502" y="1052458"/>
                </a:lnTo>
                <a:lnTo>
                  <a:pt x="1207454" y="1072447"/>
                </a:lnTo>
                <a:lnTo>
                  <a:pt x="1208088" y="1092437"/>
                </a:lnTo>
                <a:lnTo>
                  <a:pt x="1207771" y="1112426"/>
                </a:lnTo>
                <a:lnTo>
                  <a:pt x="1207136" y="1131781"/>
                </a:lnTo>
                <a:lnTo>
                  <a:pt x="1205867" y="1151453"/>
                </a:lnTo>
                <a:lnTo>
                  <a:pt x="1203646" y="1170173"/>
                </a:lnTo>
                <a:lnTo>
                  <a:pt x="1201108" y="1188893"/>
                </a:lnTo>
                <a:lnTo>
                  <a:pt x="1199522" y="1197778"/>
                </a:lnTo>
                <a:lnTo>
                  <a:pt x="1197302" y="1206979"/>
                </a:lnTo>
                <a:lnTo>
                  <a:pt x="1195398" y="1215863"/>
                </a:lnTo>
                <a:lnTo>
                  <a:pt x="1193177" y="1224747"/>
                </a:lnTo>
                <a:lnTo>
                  <a:pt x="1190956" y="1233314"/>
                </a:lnTo>
                <a:lnTo>
                  <a:pt x="1188418" y="1242199"/>
                </a:lnTo>
                <a:lnTo>
                  <a:pt x="1185563" y="1250448"/>
                </a:lnTo>
                <a:lnTo>
                  <a:pt x="1182708" y="1259015"/>
                </a:lnTo>
                <a:lnTo>
                  <a:pt x="1179218" y="1266947"/>
                </a:lnTo>
                <a:lnTo>
                  <a:pt x="1175728" y="1275197"/>
                </a:lnTo>
                <a:lnTo>
                  <a:pt x="1172239" y="1283129"/>
                </a:lnTo>
                <a:lnTo>
                  <a:pt x="1168749" y="1291062"/>
                </a:lnTo>
                <a:lnTo>
                  <a:pt x="1164625" y="1298677"/>
                </a:lnTo>
                <a:lnTo>
                  <a:pt x="1160183" y="1305974"/>
                </a:lnTo>
                <a:lnTo>
                  <a:pt x="1155742" y="1313589"/>
                </a:lnTo>
                <a:lnTo>
                  <a:pt x="1151300" y="1320570"/>
                </a:lnTo>
                <a:lnTo>
                  <a:pt x="1146542" y="1327867"/>
                </a:lnTo>
                <a:lnTo>
                  <a:pt x="1141148" y="1334531"/>
                </a:lnTo>
                <a:lnTo>
                  <a:pt x="1135755" y="1341194"/>
                </a:lnTo>
                <a:lnTo>
                  <a:pt x="1130362" y="1347857"/>
                </a:lnTo>
                <a:lnTo>
                  <a:pt x="1124334" y="1354203"/>
                </a:lnTo>
                <a:lnTo>
                  <a:pt x="1118306" y="1360548"/>
                </a:lnTo>
                <a:lnTo>
                  <a:pt x="1112278" y="1366577"/>
                </a:lnTo>
                <a:lnTo>
                  <a:pt x="1105299" y="1372288"/>
                </a:lnTo>
                <a:lnTo>
                  <a:pt x="1098637" y="1378000"/>
                </a:lnTo>
                <a:lnTo>
                  <a:pt x="1091657" y="1383394"/>
                </a:lnTo>
                <a:lnTo>
                  <a:pt x="1084360" y="1388470"/>
                </a:lnTo>
                <a:lnTo>
                  <a:pt x="1076746" y="1393230"/>
                </a:lnTo>
                <a:lnTo>
                  <a:pt x="1068815" y="1398306"/>
                </a:lnTo>
                <a:lnTo>
                  <a:pt x="1061201" y="1402748"/>
                </a:lnTo>
                <a:lnTo>
                  <a:pt x="1052636" y="1407190"/>
                </a:lnTo>
                <a:lnTo>
                  <a:pt x="1044070" y="1411633"/>
                </a:lnTo>
                <a:lnTo>
                  <a:pt x="1035187" y="1415440"/>
                </a:lnTo>
                <a:lnTo>
                  <a:pt x="1025986" y="1418930"/>
                </a:lnTo>
                <a:lnTo>
                  <a:pt x="1016469" y="1422420"/>
                </a:lnTo>
                <a:lnTo>
                  <a:pt x="1006634" y="1425593"/>
                </a:lnTo>
                <a:lnTo>
                  <a:pt x="996800" y="1428766"/>
                </a:lnTo>
                <a:lnTo>
                  <a:pt x="986330" y="1431305"/>
                </a:lnTo>
                <a:lnTo>
                  <a:pt x="976178" y="1433843"/>
                </a:lnTo>
                <a:lnTo>
                  <a:pt x="965074" y="1436064"/>
                </a:lnTo>
                <a:lnTo>
                  <a:pt x="953971" y="1437968"/>
                </a:lnTo>
                <a:lnTo>
                  <a:pt x="942550" y="1439554"/>
                </a:lnTo>
                <a:lnTo>
                  <a:pt x="930812" y="1440823"/>
                </a:lnTo>
                <a:lnTo>
                  <a:pt x="918756" y="1442093"/>
                </a:lnTo>
                <a:lnTo>
                  <a:pt x="906383" y="1443044"/>
                </a:lnTo>
                <a:lnTo>
                  <a:pt x="893693" y="1443362"/>
                </a:lnTo>
                <a:lnTo>
                  <a:pt x="740144" y="1448756"/>
                </a:lnTo>
                <a:lnTo>
                  <a:pt x="652583" y="1451611"/>
                </a:lnTo>
                <a:lnTo>
                  <a:pt x="613244" y="1452563"/>
                </a:lnTo>
                <a:lnTo>
                  <a:pt x="604044" y="1452563"/>
                </a:lnTo>
                <a:lnTo>
                  <a:pt x="595161" y="1452563"/>
                </a:lnTo>
                <a:lnTo>
                  <a:pt x="555505" y="1451611"/>
                </a:lnTo>
                <a:lnTo>
                  <a:pt x="467944" y="1448756"/>
                </a:lnTo>
                <a:lnTo>
                  <a:pt x="314395" y="1443362"/>
                </a:lnTo>
                <a:lnTo>
                  <a:pt x="302022" y="1443044"/>
                </a:lnTo>
                <a:lnTo>
                  <a:pt x="289332" y="1442093"/>
                </a:lnTo>
                <a:lnTo>
                  <a:pt x="277276" y="1440823"/>
                </a:lnTo>
                <a:lnTo>
                  <a:pt x="265856" y="1439554"/>
                </a:lnTo>
                <a:lnTo>
                  <a:pt x="254117" y="1437968"/>
                </a:lnTo>
                <a:lnTo>
                  <a:pt x="243014" y="1436064"/>
                </a:lnTo>
                <a:lnTo>
                  <a:pt x="232227" y="1433843"/>
                </a:lnTo>
                <a:lnTo>
                  <a:pt x="221758" y="1431305"/>
                </a:lnTo>
                <a:lnTo>
                  <a:pt x="211288" y="1428766"/>
                </a:lnTo>
                <a:lnTo>
                  <a:pt x="201454" y="1425593"/>
                </a:lnTo>
                <a:lnTo>
                  <a:pt x="191619" y="1422420"/>
                </a:lnTo>
                <a:lnTo>
                  <a:pt x="182419" y="1418930"/>
                </a:lnTo>
                <a:lnTo>
                  <a:pt x="172901" y="1415440"/>
                </a:lnTo>
                <a:lnTo>
                  <a:pt x="164336" y="1411633"/>
                </a:lnTo>
                <a:lnTo>
                  <a:pt x="155452" y="1407190"/>
                </a:lnTo>
                <a:lnTo>
                  <a:pt x="147521" y="1402748"/>
                </a:lnTo>
                <a:lnTo>
                  <a:pt x="139273" y="1398306"/>
                </a:lnTo>
                <a:lnTo>
                  <a:pt x="131342" y="1393230"/>
                </a:lnTo>
                <a:lnTo>
                  <a:pt x="123728" y="1388470"/>
                </a:lnTo>
                <a:lnTo>
                  <a:pt x="116431" y="1383394"/>
                </a:lnTo>
                <a:lnTo>
                  <a:pt x="109768" y="1378000"/>
                </a:lnTo>
                <a:lnTo>
                  <a:pt x="102789" y="1372288"/>
                </a:lnTo>
                <a:lnTo>
                  <a:pt x="96127" y="1366577"/>
                </a:lnTo>
                <a:lnTo>
                  <a:pt x="89782" y="1360548"/>
                </a:lnTo>
                <a:lnTo>
                  <a:pt x="83754" y="1354203"/>
                </a:lnTo>
                <a:lnTo>
                  <a:pt x="78044" y="1347857"/>
                </a:lnTo>
                <a:lnTo>
                  <a:pt x="72333" y="1341194"/>
                </a:lnTo>
                <a:lnTo>
                  <a:pt x="66940" y="1334531"/>
                </a:lnTo>
                <a:lnTo>
                  <a:pt x="61864" y="1327867"/>
                </a:lnTo>
                <a:lnTo>
                  <a:pt x="56788" y="1320570"/>
                </a:lnTo>
                <a:lnTo>
                  <a:pt x="52346" y="1313589"/>
                </a:lnTo>
                <a:lnTo>
                  <a:pt x="47905" y="1305974"/>
                </a:lnTo>
                <a:lnTo>
                  <a:pt x="43780" y="1298677"/>
                </a:lnTo>
                <a:lnTo>
                  <a:pt x="39339" y="1291062"/>
                </a:lnTo>
                <a:lnTo>
                  <a:pt x="35849" y="1283129"/>
                </a:lnTo>
                <a:lnTo>
                  <a:pt x="32360" y="1275197"/>
                </a:lnTo>
                <a:lnTo>
                  <a:pt x="28870" y="1266947"/>
                </a:lnTo>
                <a:lnTo>
                  <a:pt x="25697" y="1259015"/>
                </a:lnTo>
                <a:lnTo>
                  <a:pt x="22525" y="1250448"/>
                </a:lnTo>
                <a:lnTo>
                  <a:pt x="19670" y="1242199"/>
                </a:lnTo>
                <a:lnTo>
                  <a:pt x="17132" y="1233314"/>
                </a:lnTo>
                <a:lnTo>
                  <a:pt x="14911" y="1224747"/>
                </a:lnTo>
                <a:lnTo>
                  <a:pt x="12690" y="1215863"/>
                </a:lnTo>
                <a:lnTo>
                  <a:pt x="10786" y="1206979"/>
                </a:lnTo>
                <a:lnTo>
                  <a:pt x="8883" y="1197778"/>
                </a:lnTo>
                <a:lnTo>
                  <a:pt x="7297" y="1188893"/>
                </a:lnTo>
                <a:lnTo>
                  <a:pt x="4442" y="1170173"/>
                </a:lnTo>
                <a:lnTo>
                  <a:pt x="2221" y="1151453"/>
                </a:lnTo>
                <a:lnTo>
                  <a:pt x="952" y="1131781"/>
                </a:lnTo>
                <a:lnTo>
                  <a:pt x="317" y="1112426"/>
                </a:lnTo>
                <a:lnTo>
                  <a:pt x="0" y="1092437"/>
                </a:lnTo>
                <a:lnTo>
                  <a:pt x="634" y="1072447"/>
                </a:lnTo>
                <a:lnTo>
                  <a:pt x="1586" y="1052458"/>
                </a:lnTo>
                <a:lnTo>
                  <a:pt x="3172" y="1032151"/>
                </a:lnTo>
                <a:lnTo>
                  <a:pt x="5393" y="1011845"/>
                </a:lnTo>
                <a:lnTo>
                  <a:pt x="8248" y="990903"/>
                </a:lnTo>
                <a:lnTo>
                  <a:pt x="11421" y="970279"/>
                </a:lnTo>
                <a:lnTo>
                  <a:pt x="14911" y="949655"/>
                </a:lnTo>
                <a:lnTo>
                  <a:pt x="19035" y="929031"/>
                </a:lnTo>
                <a:lnTo>
                  <a:pt x="23476" y="908407"/>
                </a:lnTo>
                <a:lnTo>
                  <a:pt x="28235" y="887783"/>
                </a:lnTo>
                <a:lnTo>
                  <a:pt x="33628" y="867477"/>
                </a:lnTo>
                <a:lnTo>
                  <a:pt x="39022" y="847170"/>
                </a:lnTo>
                <a:lnTo>
                  <a:pt x="45050" y="826863"/>
                </a:lnTo>
                <a:lnTo>
                  <a:pt x="51077" y="807191"/>
                </a:lnTo>
                <a:lnTo>
                  <a:pt x="58057" y="787519"/>
                </a:lnTo>
                <a:lnTo>
                  <a:pt x="64402" y="768164"/>
                </a:lnTo>
                <a:lnTo>
                  <a:pt x="71381" y="748492"/>
                </a:lnTo>
                <a:lnTo>
                  <a:pt x="78678" y="729772"/>
                </a:lnTo>
                <a:lnTo>
                  <a:pt x="85975" y="711369"/>
                </a:lnTo>
                <a:lnTo>
                  <a:pt x="93906" y="693283"/>
                </a:lnTo>
                <a:lnTo>
                  <a:pt x="101520" y="675832"/>
                </a:lnTo>
                <a:lnTo>
                  <a:pt x="109134" y="658698"/>
                </a:lnTo>
                <a:lnTo>
                  <a:pt x="117065" y="641882"/>
                </a:lnTo>
                <a:lnTo>
                  <a:pt x="124996" y="626017"/>
                </a:lnTo>
                <a:lnTo>
                  <a:pt x="133245" y="610153"/>
                </a:lnTo>
                <a:lnTo>
                  <a:pt x="141176" y="595557"/>
                </a:lnTo>
                <a:lnTo>
                  <a:pt x="149425" y="581279"/>
                </a:lnTo>
                <a:lnTo>
                  <a:pt x="157356" y="567318"/>
                </a:lnTo>
                <a:lnTo>
                  <a:pt x="165604" y="554309"/>
                </a:lnTo>
                <a:lnTo>
                  <a:pt x="173536" y="542252"/>
                </a:lnTo>
                <a:lnTo>
                  <a:pt x="181467" y="530830"/>
                </a:lnTo>
                <a:lnTo>
                  <a:pt x="189081" y="519725"/>
                </a:lnTo>
                <a:lnTo>
                  <a:pt x="197012" y="510206"/>
                </a:lnTo>
                <a:lnTo>
                  <a:pt x="204309" y="501004"/>
                </a:lnTo>
                <a:lnTo>
                  <a:pt x="211606" y="493072"/>
                </a:lnTo>
                <a:lnTo>
                  <a:pt x="218902" y="485457"/>
                </a:lnTo>
                <a:lnTo>
                  <a:pt x="225248" y="479428"/>
                </a:lnTo>
                <a:lnTo>
                  <a:pt x="232862" y="473083"/>
                </a:lnTo>
                <a:lnTo>
                  <a:pt x="248407" y="460074"/>
                </a:lnTo>
                <a:lnTo>
                  <a:pt x="265538" y="446430"/>
                </a:lnTo>
                <a:lnTo>
                  <a:pt x="283622" y="432469"/>
                </a:lnTo>
                <a:lnTo>
                  <a:pt x="322009" y="404548"/>
                </a:lnTo>
                <a:lnTo>
                  <a:pt x="360396" y="375991"/>
                </a:lnTo>
                <a:lnTo>
                  <a:pt x="379114" y="362030"/>
                </a:lnTo>
                <a:lnTo>
                  <a:pt x="396562" y="348387"/>
                </a:lnTo>
                <a:lnTo>
                  <a:pt x="412742" y="335060"/>
                </a:lnTo>
                <a:lnTo>
                  <a:pt x="420039" y="328397"/>
                </a:lnTo>
                <a:lnTo>
                  <a:pt x="427018" y="322369"/>
                </a:lnTo>
                <a:lnTo>
                  <a:pt x="433364" y="316340"/>
                </a:lnTo>
                <a:lnTo>
                  <a:pt x="439391" y="309994"/>
                </a:lnTo>
                <a:lnTo>
                  <a:pt x="444784" y="304283"/>
                </a:lnTo>
                <a:lnTo>
                  <a:pt x="449226" y="298572"/>
                </a:lnTo>
                <a:lnTo>
                  <a:pt x="453033" y="293178"/>
                </a:lnTo>
                <a:lnTo>
                  <a:pt x="456523" y="287784"/>
                </a:lnTo>
                <a:lnTo>
                  <a:pt x="459061" y="283024"/>
                </a:lnTo>
                <a:lnTo>
                  <a:pt x="460647" y="277948"/>
                </a:lnTo>
                <a:lnTo>
                  <a:pt x="461282" y="274775"/>
                </a:lnTo>
                <a:lnTo>
                  <a:pt x="461916" y="271919"/>
                </a:lnTo>
                <a:lnTo>
                  <a:pt x="456840" y="270967"/>
                </a:lnTo>
                <a:lnTo>
                  <a:pt x="452081" y="269698"/>
                </a:lnTo>
                <a:lnTo>
                  <a:pt x="448274" y="267794"/>
                </a:lnTo>
                <a:lnTo>
                  <a:pt x="444784" y="265256"/>
                </a:lnTo>
                <a:lnTo>
                  <a:pt x="441929" y="262083"/>
                </a:lnTo>
                <a:lnTo>
                  <a:pt x="440660" y="260497"/>
                </a:lnTo>
                <a:lnTo>
                  <a:pt x="439708" y="258910"/>
                </a:lnTo>
                <a:lnTo>
                  <a:pt x="438757" y="257324"/>
                </a:lnTo>
                <a:lnTo>
                  <a:pt x="438440" y="255420"/>
                </a:lnTo>
                <a:lnTo>
                  <a:pt x="438122" y="253834"/>
                </a:lnTo>
                <a:lnTo>
                  <a:pt x="437488" y="251930"/>
                </a:lnTo>
                <a:lnTo>
                  <a:pt x="438122" y="250026"/>
                </a:lnTo>
                <a:lnTo>
                  <a:pt x="438440" y="248122"/>
                </a:lnTo>
                <a:lnTo>
                  <a:pt x="438757" y="246536"/>
                </a:lnTo>
                <a:lnTo>
                  <a:pt x="439708" y="244315"/>
                </a:lnTo>
                <a:lnTo>
                  <a:pt x="440660" y="242728"/>
                </a:lnTo>
                <a:lnTo>
                  <a:pt x="441929" y="241142"/>
                </a:lnTo>
                <a:lnTo>
                  <a:pt x="444784" y="238286"/>
                </a:lnTo>
                <a:lnTo>
                  <a:pt x="448274" y="236065"/>
                </a:lnTo>
                <a:lnTo>
                  <a:pt x="452081" y="234161"/>
                </a:lnTo>
                <a:lnTo>
                  <a:pt x="456840" y="232575"/>
                </a:lnTo>
                <a:lnTo>
                  <a:pt x="461916" y="231940"/>
                </a:lnTo>
                <a:lnTo>
                  <a:pt x="460647" y="227498"/>
                </a:lnTo>
                <a:lnTo>
                  <a:pt x="459378" y="223374"/>
                </a:lnTo>
                <a:lnTo>
                  <a:pt x="457792" y="219249"/>
                </a:lnTo>
                <a:lnTo>
                  <a:pt x="456206" y="215124"/>
                </a:lnTo>
                <a:lnTo>
                  <a:pt x="451764" y="206874"/>
                </a:lnTo>
                <a:lnTo>
                  <a:pt x="447005" y="198307"/>
                </a:lnTo>
                <a:lnTo>
                  <a:pt x="441295" y="189423"/>
                </a:lnTo>
                <a:lnTo>
                  <a:pt x="434632" y="180222"/>
                </a:lnTo>
                <a:lnTo>
                  <a:pt x="420039" y="159598"/>
                </a:lnTo>
                <a:lnTo>
                  <a:pt x="412108" y="147541"/>
                </a:lnTo>
                <a:lnTo>
                  <a:pt x="403542" y="134532"/>
                </a:lnTo>
                <a:lnTo>
                  <a:pt x="394024" y="120254"/>
                </a:lnTo>
                <a:lnTo>
                  <a:pt x="384190" y="104706"/>
                </a:lnTo>
                <a:lnTo>
                  <a:pt x="374355" y="87573"/>
                </a:lnTo>
                <a:lnTo>
                  <a:pt x="363886" y="68535"/>
                </a:lnTo>
                <a:lnTo>
                  <a:pt x="353099" y="47911"/>
                </a:lnTo>
                <a:lnTo>
                  <a:pt x="341996" y="25066"/>
                </a:lnTo>
                <a:lnTo>
                  <a:pt x="352782" y="20307"/>
                </a:lnTo>
                <a:lnTo>
                  <a:pt x="362617" y="15865"/>
                </a:lnTo>
                <a:lnTo>
                  <a:pt x="372134" y="13009"/>
                </a:lnTo>
                <a:lnTo>
                  <a:pt x="380700" y="11105"/>
                </a:lnTo>
                <a:lnTo>
                  <a:pt x="388948" y="9836"/>
                </a:lnTo>
                <a:lnTo>
                  <a:pt x="396562" y="9519"/>
                </a:lnTo>
                <a:lnTo>
                  <a:pt x="403859" y="9519"/>
                </a:lnTo>
                <a:lnTo>
                  <a:pt x="410522" y="10471"/>
                </a:lnTo>
                <a:lnTo>
                  <a:pt x="416549" y="12057"/>
                </a:lnTo>
                <a:lnTo>
                  <a:pt x="422894" y="14278"/>
                </a:lnTo>
                <a:lnTo>
                  <a:pt x="428288" y="16816"/>
                </a:lnTo>
                <a:lnTo>
                  <a:pt x="433681" y="19989"/>
                </a:lnTo>
                <a:lnTo>
                  <a:pt x="439074" y="23162"/>
                </a:lnTo>
                <a:lnTo>
                  <a:pt x="443833" y="26970"/>
                </a:lnTo>
                <a:lnTo>
                  <a:pt x="448592" y="30777"/>
                </a:lnTo>
                <a:lnTo>
                  <a:pt x="453033" y="34585"/>
                </a:lnTo>
                <a:lnTo>
                  <a:pt x="462550" y="43152"/>
                </a:lnTo>
                <a:lnTo>
                  <a:pt x="471434" y="51401"/>
                </a:lnTo>
                <a:lnTo>
                  <a:pt x="476510" y="55843"/>
                </a:lnTo>
                <a:lnTo>
                  <a:pt x="481268" y="59651"/>
                </a:lnTo>
                <a:lnTo>
                  <a:pt x="486027" y="63141"/>
                </a:lnTo>
                <a:lnTo>
                  <a:pt x="491738" y="66314"/>
                </a:lnTo>
                <a:lnTo>
                  <a:pt x="497131" y="69170"/>
                </a:lnTo>
                <a:lnTo>
                  <a:pt x="502841" y="72025"/>
                </a:lnTo>
                <a:lnTo>
                  <a:pt x="509186" y="73929"/>
                </a:lnTo>
                <a:lnTo>
                  <a:pt x="515531" y="75198"/>
                </a:lnTo>
                <a:lnTo>
                  <a:pt x="522194" y="76150"/>
                </a:lnTo>
                <a:lnTo>
                  <a:pt x="529808" y="76150"/>
                </a:lnTo>
                <a:lnTo>
                  <a:pt x="537739" y="75515"/>
                </a:lnTo>
                <a:lnTo>
                  <a:pt x="546304" y="74246"/>
                </a:lnTo>
                <a:lnTo>
                  <a:pt x="557408" y="68218"/>
                </a:lnTo>
                <a:lnTo>
                  <a:pt x="568195" y="62824"/>
                </a:lnTo>
                <a:lnTo>
                  <a:pt x="587864" y="51719"/>
                </a:lnTo>
                <a:lnTo>
                  <a:pt x="605313" y="41882"/>
                </a:lnTo>
                <a:lnTo>
                  <a:pt x="620858" y="32681"/>
                </a:lnTo>
                <a:lnTo>
                  <a:pt x="635452" y="24749"/>
                </a:lnTo>
                <a:lnTo>
                  <a:pt x="648776" y="17134"/>
                </a:lnTo>
                <a:lnTo>
                  <a:pt x="655438" y="13961"/>
                </a:lnTo>
                <a:lnTo>
                  <a:pt x="661784" y="11422"/>
                </a:lnTo>
                <a:lnTo>
                  <a:pt x="668446" y="8884"/>
                </a:lnTo>
                <a:lnTo>
                  <a:pt x="675108" y="6663"/>
                </a:lnTo>
                <a:lnTo>
                  <a:pt x="682088" y="4759"/>
                </a:lnTo>
                <a:lnTo>
                  <a:pt x="688750" y="3173"/>
                </a:lnTo>
                <a:lnTo>
                  <a:pt x="695729" y="1586"/>
                </a:lnTo>
                <a:lnTo>
                  <a:pt x="703343" y="635"/>
                </a:lnTo>
                <a:lnTo>
                  <a:pt x="710957" y="317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KSO_Shape"/>
          <p:cNvSpPr/>
          <p:nvPr/>
        </p:nvSpPr>
        <p:spPr>
          <a:xfrm>
            <a:off x="8793937" y="2953362"/>
            <a:ext cx="1080407" cy="1299087"/>
          </a:xfrm>
          <a:custGeom>
            <a:avLst/>
            <a:gdLst>
              <a:gd name="connsiteX0" fmla="*/ 331068 w 1208088"/>
              <a:gd name="connsiteY0" fmla="*/ 665573 h 1452563"/>
              <a:gd name="connsiteX1" fmla="*/ 508820 w 1208088"/>
              <a:gd name="connsiteY1" fmla="*/ 932822 h 1452563"/>
              <a:gd name="connsiteX2" fmla="*/ 369158 w 1208088"/>
              <a:gd name="connsiteY2" fmla="*/ 932822 h 1452563"/>
              <a:gd name="connsiteX3" fmla="*/ 369158 w 1208088"/>
              <a:gd name="connsiteY3" fmla="*/ 983727 h 1452563"/>
              <a:gd name="connsiteX4" fmla="*/ 534213 w 1208088"/>
              <a:gd name="connsiteY4" fmla="*/ 983727 h 1452563"/>
              <a:gd name="connsiteX5" fmla="*/ 534213 w 1208088"/>
              <a:gd name="connsiteY5" fmla="*/ 1034632 h 1452563"/>
              <a:gd name="connsiteX6" fmla="*/ 369158 w 1208088"/>
              <a:gd name="connsiteY6" fmla="*/ 1034632 h 1452563"/>
              <a:gd name="connsiteX7" fmla="*/ 369158 w 1208088"/>
              <a:gd name="connsiteY7" fmla="*/ 1085536 h 1452563"/>
              <a:gd name="connsiteX8" fmla="*/ 534213 w 1208088"/>
              <a:gd name="connsiteY8" fmla="*/ 1085536 h 1452563"/>
              <a:gd name="connsiteX9" fmla="*/ 534213 w 1208088"/>
              <a:gd name="connsiteY9" fmla="*/ 1238250 h 1452563"/>
              <a:gd name="connsiteX10" fmla="*/ 673875 w 1208088"/>
              <a:gd name="connsiteY10" fmla="*/ 1238250 h 1452563"/>
              <a:gd name="connsiteX11" fmla="*/ 673875 w 1208088"/>
              <a:gd name="connsiteY11" fmla="*/ 1085536 h 1452563"/>
              <a:gd name="connsiteX12" fmla="*/ 864324 w 1208088"/>
              <a:gd name="connsiteY12" fmla="*/ 1085536 h 1452563"/>
              <a:gd name="connsiteX13" fmla="*/ 864324 w 1208088"/>
              <a:gd name="connsiteY13" fmla="*/ 1034632 h 1452563"/>
              <a:gd name="connsiteX14" fmla="*/ 673875 w 1208088"/>
              <a:gd name="connsiteY14" fmla="*/ 1034632 h 1452563"/>
              <a:gd name="connsiteX15" fmla="*/ 673875 w 1208088"/>
              <a:gd name="connsiteY15" fmla="*/ 983727 h 1452563"/>
              <a:gd name="connsiteX16" fmla="*/ 864324 w 1208088"/>
              <a:gd name="connsiteY16" fmla="*/ 983727 h 1452563"/>
              <a:gd name="connsiteX17" fmla="*/ 864324 w 1208088"/>
              <a:gd name="connsiteY17" fmla="*/ 932822 h 1452563"/>
              <a:gd name="connsiteX18" fmla="*/ 699268 w 1208088"/>
              <a:gd name="connsiteY18" fmla="*/ 932822 h 1452563"/>
              <a:gd name="connsiteX19" fmla="*/ 877020 w 1208088"/>
              <a:gd name="connsiteY19" fmla="*/ 665573 h 1452563"/>
              <a:gd name="connsiteX20" fmla="*/ 737358 w 1208088"/>
              <a:gd name="connsiteY20" fmla="*/ 665573 h 1452563"/>
              <a:gd name="connsiteX21" fmla="*/ 597696 w 1208088"/>
              <a:gd name="connsiteY21" fmla="*/ 881918 h 1452563"/>
              <a:gd name="connsiteX22" fmla="*/ 458034 w 1208088"/>
              <a:gd name="connsiteY22" fmla="*/ 665573 h 1452563"/>
              <a:gd name="connsiteX23" fmla="*/ 331068 w 1208088"/>
              <a:gd name="connsiteY23" fmla="*/ 665573 h 1452563"/>
              <a:gd name="connsiteX24" fmla="*/ 719206 w 1208088"/>
              <a:gd name="connsiteY24" fmla="*/ 0 h 1452563"/>
              <a:gd name="connsiteX25" fmla="*/ 727454 w 1208088"/>
              <a:gd name="connsiteY25" fmla="*/ 317 h 1452563"/>
              <a:gd name="connsiteX26" fmla="*/ 736654 w 1208088"/>
              <a:gd name="connsiteY26" fmla="*/ 952 h 1452563"/>
              <a:gd name="connsiteX27" fmla="*/ 746172 w 1208088"/>
              <a:gd name="connsiteY27" fmla="*/ 2538 h 1452563"/>
              <a:gd name="connsiteX28" fmla="*/ 756641 w 1208088"/>
              <a:gd name="connsiteY28" fmla="*/ 4125 h 1452563"/>
              <a:gd name="connsiteX29" fmla="*/ 767428 w 1208088"/>
              <a:gd name="connsiteY29" fmla="*/ 6028 h 1452563"/>
              <a:gd name="connsiteX30" fmla="*/ 778849 w 1208088"/>
              <a:gd name="connsiteY30" fmla="*/ 8567 h 1452563"/>
              <a:gd name="connsiteX31" fmla="*/ 791222 w 1208088"/>
              <a:gd name="connsiteY31" fmla="*/ 11422 h 1452563"/>
              <a:gd name="connsiteX32" fmla="*/ 804546 w 1208088"/>
              <a:gd name="connsiteY32" fmla="*/ 14913 h 1452563"/>
              <a:gd name="connsiteX33" fmla="*/ 818822 w 1208088"/>
              <a:gd name="connsiteY33" fmla="*/ 18720 h 1452563"/>
              <a:gd name="connsiteX34" fmla="*/ 833416 w 1208088"/>
              <a:gd name="connsiteY34" fmla="*/ 23480 h 1452563"/>
              <a:gd name="connsiteX35" fmla="*/ 829609 w 1208088"/>
              <a:gd name="connsiteY35" fmla="*/ 36171 h 1452563"/>
              <a:gd name="connsiteX36" fmla="*/ 825802 w 1208088"/>
              <a:gd name="connsiteY36" fmla="*/ 48228 h 1452563"/>
              <a:gd name="connsiteX37" fmla="*/ 818188 w 1208088"/>
              <a:gd name="connsiteY37" fmla="*/ 70439 h 1452563"/>
              <a:gd name="connsiteX38" fmla="*/ 810256 w 1208088"/>
              <a:gd name="connsiteY38" fmla="*/ 91063 h 1452563"/>
              <a:gd name="connsiteX39" fmla="*/ 802960 w 1208088"/>
              <a:gd name="connsiteY39" fmla="*/ 108831 h 1452563"/>
              <a:gd name="connsiteX40" fmla="*/ 795663 w 1208088"/>
              <a:gd name="connsiteY40" fmla="*/ 125013 h 1452563"/>
              <a:gd name="connsiteX41" fmla="*/ 788684 w 1208088"/>
              <a:gd name="connsiteY41" fmla="*/ 138974 h 1452563"/>
              <a:gd name="connsiteX42" fmla="*/ 782021 w 1208088"/>
              <a:gd name="connsiteY42" fmla="*/ 151983 h 1452563"/>
              <a:gd name="connsiteX43" fmla="*/ 775994 w 1208088"/>
              <a:gd name="connsiteY43" fmla="*/ 163405 h 1452563"/>
              <a:gd name="connsiteX44" fmla="*/ 764572 w 1208088"/>
              <a:gd name="connsiteY44" fmla="*/ 183077 h 1452563"/>
              <a:gd name="connsiteX45" fmla="*/ 760131 w 1208088"/>
              <a:gd name="connsiteY45" fmla="*/ 191644 h 1452563"/>
              <a:gd name="connsiteX46" fmla="*/ 756007 w 1208088"/>
              <a:gd name="connsiteY46" fmla="*/ 200211 h 1452563"/>
              <a:gd name="connsiteX47" fmla="*/ 752517 w 1208088"/>
              <a:gd name="connsiteY47" fmla="*/ 207826 h 1452563"/>
              <a:gd name="connsiteX48" fmla="*/ 749662 w 1208088"/>
              <a:gd name="connsiteY48" fmla="*/ 215759 h 1452563"/>
              <a:gd name="connsiteX49" fmla="*/ 748393 w 1208088"/>
              <a:gd name="connsiteY49" fmla="*/ 219566 h 1452563"/>
              <a:gd name="connsiteX50" fmla="*/ 747441 w 1208088"/>
              <a:gd name="connsiteY50" fmla="*/ 223374 h 1452563"/>
              <a:gd name="connsiteX51" fmla="*/ 746806 w 1208088"/>
              <a:gd name="connsiteY51" fmla="*/ 227181 h 1452563"/>
              <a:gd name="connsiteX52" fmla="*/ 746489 w 1208088"/>
              <a:gd name="connsiteY52" fmla="*/ 231623 h 1452563"/>
              <a:gd name="connsiteX53" fmla="*/ 748076 w 1208088"/>
              <a:gd name="connsiteY53" fmla="*/ 231623 h 1452563"/>
              <a:gd name="connsiteX54" fmla="*/ 750931 w 1208088"/>
              <a:gd name="connsiteY54" fmla="*/ 231623 h 1452563"/>
              <a:gd name="connsiteX55" fmla="*/ 753786 w 1208088"/>
              <a:gd name="connsiteY55" fmla="*/ 231940 h 1452563"/>
              <a:gd name="connsiteX56" fmla="*/ 756324 w 1208088"/>
              <a:gd name="connsiteY56" fmla="*/ 232258 h 1452563"/>
              <a:gd name="connsiteX57" fmla="*/ 758862 w 1208088"/>
              <a:gd name="connsiteY57" fmla="*/ 233210 h 1452563"/>
              <a:gd name="connsiteX58" fmla="*/ 761400 w 1208088"/>
              <a:gd name="connsiteY58" fmla="*/ 233844 h 1452563"/>
              <a:gd name="connsiteX59" fmla="*/ 763621 w 1208088"/>
              <a:gd name="connsiteY59" fmla="*/ 234796 h 1452563"/>
              <a:gd name="connsiteX60" fmla="*/ 765842 w 1208088"/>
              <a:gd name="connsiteY60" fmla="*/ 236065 h 1452563"/>
              <a:gd name="connsiteX61" fmla="*/ 768062 w 1208088"/>
              <a:gd name="connsiteY61" fmla="*/ 237334 h 1452563"/>
              <a:gd name="connsiteX62" fmla="*/ 769966 w 1208088"/>
              <a:gd name="connsiteY62" fmla="*/ 238921 h 1452563"/>
              <a:gd name="connsiteX63" fmla="*/ 771552 w 1208088"/>
              <a:gd name="connsiteY63" fmla="*/ 240190 h 1452563"/>
              <a:gd name="connsiteX64" fmla="*/ 772821 w 1208088"/>
              <a:gd name="connsiteY64" fmla="*/ 242094 h 1452563"/>
              <a:gd name="connsiteX65" fmla="*/ 774090 w 1208088"/>
              <a:gd name="connsiteY65" fmla="*/ 243680 h 1452563"/>
              <a:gd name="connsiteX66" fmla="*/ 775042 w 1208088"/>
              <a:gd name="connsiteY66" fmla="*/ 245901 h 1452563"/>
              <a:gd name="connsiteX67" fmla="*/ 775676 w 1208088"/>
              <a:gd name="connsiteY67" fmla="*/ 247805 h 1452563"/>
              <a:gd name="connsiteX68" fmla="*/ 775994 w 1208088"/>
              <a:gd name="connsiteY68" fmla="*/ 249709 h 1452563"/>
              <a:gd name="connsiteX69" fmla="*/ 776311 w 1208088"/>
              <a:gd name="connsiteY69" fmla="*/ 251930 h 1452563"/>
              <a:gd name="connsiteX70" fmla="*/ 776311 w 1208088"/>
              <a:gd name="connsiteY70" fmla="*/ 253834 h 1452563"/>
              <a:gd name="connsiteX71" fmla="*/ 775676 w 1208088"/>
              <a:gd name="connsiteY71" fmla="*/ 255420 h 1452563"/>
              <a:gd name="connsiteX72" fmla="*/ 775359 w 1208088"/>
              <a:gd name="connsiteY72" fmla="*/ 257324 h 1452563"/>
              <a:gd name="connsiteX73" fmla="*/ 774407 w 1208088"/>
              <a:gd name="connsiteY73" fmla="*/ 258910 h 1452563"/>
              <a:gd name="connsiteX74" fmla="*/ 773456 w 1208088"/>
              <a:gd name="connsiteY74" fmla="*/ 260497 h 1452563"/>
              <a:gd name="connsiteX75" fmla="*/ 772186 w 1208088"/>
              <a:gd name="connsiteY75" fmla="*/ 262083 h 1452563"/>
              <a:gd name="connsiteX76" fmla="*/ 769331 w 1208088"/>
              <a:gd name="connsiteY76" fmla="*/ 265256 h 1452563"/>
              <a:gd name="connsiteX77" fmla="*/ 765524 w 1208088"/>
              <a:gd name="connsiteY77" fmla="*/ 267794 h 1452563"/>
              <a:gd name="connsiteX78" fmla="*/ 761717 w 1208088"/>
              <a:gd name="connsiteY78" fmla="*/ 269698 h 1452563"/>
              <a:gd name="connsiteX79" fmla="*/ 756958 w 1208088"/>
              <a:gd name="connsiteY79" fmla="*/ 270967 h 1452563"/>
              <a:gd name="connsiteX80" fmla="*/ 752200 w 1208088"/>
              <a:gd name="connsiteY80" fmla="*/ 271919 h 1452563"/>
              <a:gd name="connsiteX81" fmla="*/ 756324 w 1208088"/>
              <a:gd name="connsiteY81" fmla="*/ 284611 h 1452563"/>
              <a:gd name="connsiteX82" fmla="*/ 757910 w 1208088"/>
              <a:gd name="connsiteY82" fmla="*/ 289053 h 1452563"/>
              <a:gd name="connsiteX83" fmla="*/ 760448 w 1208088"/>
              <a:gd name="connsiteY83" fmla="*/ 293812 h 1452563"/>
              <a:gd name="connsiteX84" fmla="*/ 763621 w 1208088"/>
              <a:gd name="connsiteY84" fmla="*/ 299206 h 1452563"/>
              <a:gd name="connsiteX85" fmla="*/ 768062 w 1208088"/>
              <a:gd name="connsiteY85" fmla="*/ 304283 h 1452563"/>
              <a:gd name="connsiteX86" fmla="*/ 772504 w 1208088"/>
              <a:gd name="connsiteY86" fmla="*/ 309677 h 1452563"/>
              <a:gd name="connsiteX87" fmla="*/ 777580 w 1208088"/>
              <a:gd name="connsiteY87" fmla="*/ 315706 h 1452563"/>
              <a:gd name="connsiteX88" fmla="*/ 783608 w 1208088"/>
              <a:gd name="connsiteY88" fmla="*/ 321417 h 1452563"/>
              <a:gd name="connsiteX89" fmla="*/ 789952 w 1208088"/>
              <a:gd name="connsiteY89" fmla="*/ 327445 h 1452563"/>
              <a:gd name="connsiteX90" fmla="*/ 796615 w 1208088"/>
              <a:gd name="connsiteY90" fmla="*/ 333791 h 1452563"/>
              <a:gd name="connsiteX91" fmla="*/ 803912 w 1208088"/>
              <a:gd name="connsiteY91" fmla="*/ 339820 h 1452563"/>
              <a:gd name="connsiteX92" fmla="*/ 819774 w 1208088"/>
              <a:gd name="connsiteY92" fmla="*/ 353146 h 1452563"/>
              <a:gd name="connsiteX93" fmla="*/ 836588 w 1208088"/>
              <a:gd name="connsiteY93" fmla="*/ 366155 h 1452563"/>
              <a:gd name="connsiteX94" fmla="*/ 854672 w 1208088"/>
              <a:gd name="connsiteY94" fmla="*/ 379798 h 1452563"/>
              <a:gd name="connsiteX95" fmla="*/ 891472 w 1208088"/>
              <a:gd name="connsiteY95" fmla="*/ 407720 h 1452563"/>
              <a:gd name="connsiteX96" fmla="*/ 928274 w 1208088"/>
              <a:gd name="connsiteY96" fmla="*/ 435008 h 1452563"/>
              <a:gd name="connsiteX97" fmla="*/ 945405 w 1208088"/>
              <a:gd name="connsiteY97" fmla="*/ 448334 h 1452563"/>
              <a:gd name="connsiteX98" fmla="*/ 961902 w 1208088"/>
              <a:gd name="connsiteY98" fmla="*/ 461343 h 1452563"/>
              <a:gd name="connsiteX99" fmla="*/ 976496 w 1208088"/>
              <a:gd name="connsiteY99" fmla="*/ 474034 h 1452563"/>
              <a:gd name="connsiteX100" fmla="*/ 983158 w 1208088"/>
              <a:gd name="connsiteY100" fmla="*/ 479746 h 1452563"/>
              <a:gd name="connsiteX101" fmla="*/ 989186 w 1208088"/>
              <a:gd name="connsiteY101" fmla="*/ 485457 h 1452563"/>
              <a:gd name="connsiteX102" fmla="*/ 996482 w 1208088"/>
              <a:gd name="connsiteY102" fmla="*/ 493072 h 1452563"/>
              <a:gd name="connsiteX103" fmla="*/ 1003779 w 1208088"/>
              <a:gd name="connsiteY103" fmla="*/ 501004 h 1452563"/>
              <a:gd name="connsiteX104" fmla="*/ 1011393 w 1208088"/>
              <a:gd name="connsiteY104" fmla="*/ 510206 h 1452563"/>
              <a:gd name="connsiteX105" fmla="*/ 1019007 w 1208088"/>
              <a:gd name="connsiteY105" fmla="*/ 519725 h 1452563"/>
              <a:gd name="connsiteX106" fmla="*/ 1026938 w 1208088"/>
              <a:gd name="connsiteY106" fmla="*/ 530830 h 1452563"/>
              <a:gd name="connsiteX107" fmla="*/ 1034552 w 1208088"/>
              <a:gd name="connsiteY107" fmla="*/ 542252 h 1452563"/>
              <a:gd name="connsiteX108" fmla="*/ 1042801 w 1208088"/>
              <a:gd name="connsiteY108" fmla="*/ 554309 h 1452563"/>
              <a:gd name="connsiteX109" fmla="*/ 1050732 w 1208088"/>
              <a:gd name="connsiteY109" fmla="*/ 567318 h 1452563"/>
              <a:gd name="connsiteX110" fmla="*/ 1058663 w 1208088"/>
              <a:gd name="connsiteY110" fmla="*/ 581279 h 1452563"/>
              <a:gd name="connsiteX111" fmla="*/ 1066912 w 1208088"/>
              <a:gd name="connsiteY111" fmla="*/ 595557 h 1452563"/>
              <a:gd name="connsiteX112" fmla="*/ 1074843 w 1208088"/>
              <a:gd name="connsiteY112" fmla="*/ 610153 h 1452563"/>
              <a:gd name="connsiteX113" fmla="*/ 1083092 w 1208088"/>
              <a:gd name="connsiteY113" fmla="*/ 626017 h 1452563"/>
              <a:gd name="connsiteX114" fmla="*/ 1091023 w 1208088"/>
              <a:gd name="connsiteY114" fmla="*/ 641882 h 1452563"/>
              <a:gd name="connsiteX115" fmla="*/ 1098954 w 1208088"/>
              <a:gd name="connsiteY115" fmla="*/ 658698 h 1452563"/>
              <a:gd name="connsiteX116" fmla="*/ 1106568 w 1208088"/>
              <a:gd name="connsiteY116" fmla="*/ 675832 h 1452563"/>
              <a:gd name="connsiteX117" fmla="*/ 1114499 w 1208088"/>
              <a:gd name="connsiteY117" fmla="*/ 693283 h 1452563"/>
              <a:gd name="connsiteX118" fmla="*/ 1122113 w 1208088"/>
              <a:gd name="connsiteY118" fmla="*/ 711369 h 1452563"/>
              <a:gd name="connsiteX119" fmla="*/ 1129727 w 1208088"/>
              <a:gd name="connsiteY119" fmla="*/ 729772 h 1452563"/>
              <a:gd name="connsiteX120" fmla="*/ 1136707 w 1208088"/>
              <a:gd name="connsiteY120" fmla="*/ 748492 h 1452563"/>
              <a:gd name="connsiteX121" fmla="*/ 1143686 w 1208088"/>
              <a:gd name="connsiteY121" fmla="*/ 768164 h 1452563"/>
              <a:gd name="connsiteX122" fmla="*/ 1150348 w 1208088"/>
              <a:gd name="connsiteY122" fmla="*/ 787519 h 1452563"/>
              <a:gd name="connsiteX123" fmla="*/ 1157011 w 1208088"/>
              <a:gd name="connsiteY123" fmla="*/ 807191 h 1452563"/>
              <a:gd name="connsiteX124" fmla="*/ 1163038 w 1208088"/>
              <a:gd name="connsiteY124" fmla="*/ 826863 h 1452563"/>
              <a:gd name="connsiteX125" fmla="*/ 1169066 w 1208088"/>
              <a:gd name="connsiteY125" fmla="*/ 847170 h 1452563"/>
              <a:gd name="connsiteX126" fmla="*/ 1174460 w 1208088"/>
              <a:gd name="connsiteY126" fmla="*/ 867477 h 1452563"/>
              <a:gd name="connsiteX127" fmla="*/ 1179853 w 1208088"/>
              <a:gd name="connsiteY127" fmla="*/ 887783 h 1452563"/>
              <a:gd name="connsiteX128" fmla="*/ 1184929 w 1208088"/>
              <a:gd name="connsiteY128" fmla="*/ 908407 h 1452563"/>
              <a:gd name="connsiteX129" fmla="*/ 1189370 w 1208088"/>
              <a:gd name="connsiteY129" fmla="*/ 929031 h 1452563"/>
              <a:gd name="connsiteX130" fmla="*/ 1193177 w 1208088"/>
              <a:gd name="connsiteY130" fmla="*/ 949655 h 1452563"/>
              <a:gd name="connsiteX131" fmla="*/ 1196667 w 1208088"/>
              <a:gd name="connsiteY131" fmla="*/ 970279 h 1452563"/>
              <a:gd name="connsiteX132" fmla="*/ 1200157 w 1208088"/>
              <a:gd name="connsiteY132" fmla="*/ 990903 h 1452563"/>
              <a:gd name="connsiteX133" fmla="*/ 1202695 w 1208088"/>
              <a:gd name="connsiteY133" fmla="*/ 1011845 h 1452563"/>
              <a:gd name="connsiteX134" fmla="*/ 1204916 w 1208088"/>
              <a:gd name="connsiteY134" fmla="*/ 1032151 h 1452563"/>
              <a:gd name="connsiteX135" fmla="*/ 1206502 w 1208088"/>
              <a:gd name="connsiteY135" fmla="*/ 1052458 h 1452563"/>
              <a:gd name="connsiteX136" fmla="*/ 1207454 w 1208088"/>
              <a:gd name="connsiteY136" fmla="*/ 1072447 h 1452563"/>
              <a:gd name="connsiteX137" fmla="*/ 1208088 w 1208088"/>
              <a:gd name="connsiteY137" fmla="*/ 1092437 h 1452563"/>
              <a:gd name="connsiteX138" fmla="*/ 1207771 w 1208088"/>
              <a:gd name="connsiteY138" fmla="*/ 1112426 h 1452563"/>
              <a:gd name="connsiteX139" fmla="*/ 1207136 w 1208088"/>
              <a:gd name="connsiteY139" fmla="*/ 1131781 h 1452563"/>
              <a:gd name="connsiteX140" fmla="*/ 1205867 w 1208088"/>
              <a:gd name="connsiteY140" fmla="*/ 1151453 h 1452563"/>
              <a:gd name="connsiteX141" fmla="*/ 1203646 w 1208088"/>
              <a:gd name="connsiteY141" fmla="*/ 1170173 h 1452563"/>
              <a:gd name="connsiteX142" fmla="*/ 1201108 w 1208088"/>
              <a:gd name="connsiteY142" fmla="*/ 1188893 h 1452563"/>
              <a:gd name="connsiteX143" fmla="*/ 1199522 w 1208088"/>
              <a:gd name="connsiteY143" fmla="*/ 1197778 h 1452563"/>
              <a:gd name="connsiteX144" fmla="*/ 1197302 w 1208088"/>
              <a:gd name="connsiteY144" fmla="*/ 1206979 h 1452563"/>
              <a:gd name="connsiteX145" fmla="*/ 1195398 w 1208088"/>
              <a:gd name="connsiteY145" fmla="*/ 1215863 h 1452563"/>
              <a:gd name="connsiteX146" fmla="*/ 1193177 w 1208088"/>
              <a:gd name="connsiteY146" fmla="*/ 1224747 h 1452563"/>
              <a:gd name="connsiteX147" fmla="*/ 1190956 w 1208088"/>
              <a:gd name="connsiteY147" fmla="*/ 1233314 h 1452563"/>
              <a:gd name="connsiteX148" fmla="*/ 1188418 w 1208088"/>
              <a:gd name="connsiteY148" fmla="*/ 1242199 h 1452563"/>
              <a:gd name="connsiteX149" fmla="*/ 1185563 w 1208088"/>
              <a:gd name="connsiteY149" fmla="*/ 1250448 h 1452563"/>
              <a:gd name="connsiteX150" fmla="*/ 1182708 w 1208088"/>
              <a:gd name="connsiteY150" fmla="*/ 1259015 h 1452563"/>
              <a:gd name="connsiteX151" fmla="*/ 1179218 w 1208088"/>
              <a:gd name="connsiteY151" fmla="*/ 1266947 h 1452563"/>
              <a:gd name="connsiteX152" fmla="*/ 1175728 w 1208088"/>
              <a:gd name="connsiteY152" fmla="*/ 1275197 h 1452563"/>
              <a:gd name="connsiteX153" fmla="*/ 1172239 w 1208088"/>
              <a:gd name="connsiteY153" fmla="*/ 1283129 h 1452563"/>
              <a:gd name="connsiteX154" fmla="*/ 1168749 w 1208088"/>
              <a:gd name="connsiteY154" fmla="*/ 1291062 h 1452563"/>
              <a:gd name="connsiteX155" fmla="*/ 1164625 w 1208088"/>
              <a:gd name="connsiteY155" fmla="*/ 1298677 h 1452563"/>
              <a:gd name="connsiteX156" fmla="*/ 1160183 w 1208088"/>
              <a:gd name="connsiteY156" fmla="*/ 1305974 h 1452563"/>
              <a:gd name="connsiteX157" fmla="*/ 1155742 w 1208088"/>
              <a:gd name="connsiteY157" fmla="*/ 1313589 h 1452563"/>
              <a:gd name="connsiteX158" fmla="*/ 1151300 w 1208088"/>
              <a:gd name="connsiteY158" fmla="*/ 1320570 h 1452563"/>
              <a:gd name="connsiteX159" fmla="*/ 1146542 w 1208088"/>
              <a:gd name="connsiteY159" fmla="*/ 1327867 h 1452563"/>
              <a:gd name="connsiteX160" fmla="*/ 1141148 w 1208088"/>
              <a:gd name="connsiteY160" fmla="*/ 1334531 h 1452563"/>
              <a:gd name="connsiteX161" fmla="*/ 1135755 w 1208088"/>
              <a:gd name="connsiteY161" fmla="*/ 1341194 h 1452563"/>
              <a:gd name="connsiteX162" fmla="*/ 1130362 w 1208088"/>
              <a:gd name="connsiteY162" fmla="*/ 1347857 h 1452563"/>
              <a:gd name="connsiteX163" fmla="*/ 1124334 w 1208088"/>
              <a:gd name="connsiteY163" fmla="*/ 1354203 h 1452563"/>
              <a:gd name="connsiteX164" fmla="*/ 1118306 w 1208088"/>
              <a:gd name="connsiteY164" fmla="*/ 1360548 h 1452563"/>
              <a:gd name="connsiteX165" fmla="*/ 1112278 w 1208088"/>
              <a:gd name="connsiteY165" fmla="*/ 1366577 h 1452563"/>
              <a:gd name="connsiteX166" fmla="*/ 1105299 w 1208088"/>
              <a:gd name="connsiteY166" fmla="*/ 1372288 h 1452563"/>
              <a:gd name="connsiteX167" fmla="*/ 1098637 w 1208088"/>
              <a:gd name="connsiteY167" fmla="*/ 1378000 h 1452563"/>
              <a:gd name="connsiteX168" fmla="*/ 1091657 w 1208088"/>
              <a:gd name="connsiteY168" fmla="*/ 1383394 h 1452563"/>
              <a:gd name="connsiteX169" fmla="*/ 1084360 w 1208088"/>
              <a:gd name="connsiteY169" fmla="*/ 1388470 h 1452563"/>
              <a:gd name="connsiteX170" fmla="*/ 1076746 w 1208088"/>
              <a:gd name="connsiteY170" fmla="*/ 1393230 h 1452563"/>
              <a:gd name="connsiteX171" fmla="*/ 1068815 w 1208088"/>
              <a:gd name="connsiteY171" fmla="*/ 1398306 h 1452563"/>
              <a:gd name="connsiteX172" fmla="*/ 1061201 w 1208088"/>
              <a:gd name="connsiteY172" fmla="*/ 1402748 h 1452563"/>
              <a:gd name="connsiteX173" fmla="*/ 1052636 w 1208088"/>
              <a:gd name="connsiteY173" fmla="*/ 1407190 h 1452563"/>
              <a:gd name="connsiteX174" fmla="*/ 1044070 w 1208088"/>
              <a:gd name="connsiteY174" fmla="*/ 1411633 h 1452563"/>
              <a:gd name="connsiteX175" fmla="*/ 1035187 w 1208088"/>
              <a:gd name="connsiteY175" fmla="*/ 1415440 h 1452563"/>
              <a:gd name="connsiteX176" fmla="*/ 1025986 w 1208088"/>
              <a:gd name="connsiteY176" fmla="*/ 1418930 h 1452563"/>
              <a:gd name="connsiteX177" fmla="*/ 1016469 w 1208088"/>
              <a:gd name="connsiteY177" fmla="*/ 1422420 h 1452563"/>
              <a:gd name="connsiteX178" fmla="*/ 1006634 w 1208088"/>
              <a:gd name="connsiteY178" fmla="*/ 1425593 h 1452563"/>
              <a:gd name="connsiteX179" fmla="*/ 996800 w 1208088"/>
              <a:gd name="connsiteY179" fmla="*/ 1428766 h 1452563"/>
              <a:gd name="connsiteX180" fmla="*/ 986330 w 1208088"/>
              <a:gd name="connsiteY180" fmla="*/ 1431305 h 1452563"/>
              <a:gd name="connsiteX181" fmla="*/ 976178 w 1208088"/>
              <a:gd name="connsiteY181" fmla="*/ 1433843 h 1452563"/>
              <a:gd name="connsiteX182" fmla="*/ 965074 w 1208088"/>
              <a:gd name="connsiteY182" fmla="*/ 1436064 h 1452563"/>
              <a:gd name="connsiteX183" fmla="*/ 953971 w 1208088"/>
              <a:gd name="connsiteY183" fmla="*/ 1437968 h 1452563"/>
              <a:gd name="connsiteX184" fmla="*/ 942550 w 1208088"/>
              <a:gd name="connsiteY184" fmla="*/ 1439554 h 1452563"/>
              <a:gd name="connsiteX185" fmla="*/ 930812 w 1208088"/>
              <a:gd name="connsiteY185" fmla="*/ 1440823 h 1452563"/>
              <a:gd name="connsiteX186" fmla="*/ 918756 w 1208088"/>
              <a:gd name="connsiteY186" fmla="*/ 1442093 h 1452563"/>
              <a:gd name="connsiteX187" fmla="*/ 906383 w 1208088"/>
              <a:gd name="connsiteY187" fmla="*/ 1443044 h 1452563"/>
              <a:gd name="connsiteX188" fmla="*/ 893693 w 1208088"/>
              <a:gd name="connsiteY188" fmla="*/ 1443362 h 1452563"/>
              <a:gd name="connsiteX189" fmla="*/ 740144 w 1208088"/>
              <a:gd name="connsiteY189" fmla="*/ 1448756 h 1452563"/>
              <a:gd name="connsiteX190" fmla="*/ 652583 w 1208088"/>
              <a:gd name="connsiteY190" fmla="*/ 1451611 h 1452563"/>
              <a:gd name="connsiteX191" fmla="*/ 613244 w 1208088"/>
              <a:gd name="connsiteY191" fmla="*/ 1452563 h 1452563"/>
              <a:gd name="connsiteX192" fmla="*/ 604044 w 1208088"/>
              <a:gd name="connsiteY192" fmla="*/ 1452563 h 1452563"/>
              <a:gd name="connsiteX193" fmla="*/ 595161 w 1208088"/>
              <a:gd name="connsiteY193" fmla="*/ 1452563 h 1452563"/>
              <a:gd name="connsiteX194" fmla="*/ 555505 w 1208088"/>
              <a:gd name="connsiteY194" fmla="*/ 1451611 h 1452563"/>
              <a:gd name="connsiteX195" fmla="*/ 467944 w 1208088"/>
              <a:gd name="connsiteY195" fmla="*/ 1448756 h 1452563"/>
              <a:gd name="connsiteX196" fmla="*/ 314395 w 1208088"/>
              <a:gd name="connsiteY196" fmla="*/ 1443362 h 1452563"/>
              <a:gd name="connsiteX197" fmla="*/ 302022 w 1208088"/>
              <a:gd name="connsiteY197" fmla="*/ 1443044 h 1452563"/>
              <a:gd name="connsiteX198" fmla="*/ 289332 w 1208088"/>
              <a:gd name="connsiteY198" fmla="*/ 1442093 h 1452563"/>
              <a:gd name="connsiteX199" fmla="*/ 277276 w 1208088"/>
              <a:gd name="connsiteY199" fmla="*/ 1440823 h 1452563"/>
              <a:gd name="connsiteX200" fmla="*/ 265856 w 1208088"/>
              <a:gd name="connsiteY200" fmla="*/ 1439554 h 1452563"/>
              <a:gd name="connsiteX201" fmla="*/ 254117 w 1208088"/>
              <a:gd name="connsiteY201" fmla="*/ 1437968 h 1452563"/>
              <a:gd name="connsiteX202" fmla="*/ 243014 w 1208088"/>
              <a:gd name="connsiteY202" fmla="*/ 1436064 h 1452563"/>
              <a:gd name="connsiteX203" fmla="*/ 232227 w 1208088"/>
              <a:gd name="connsiteY203" fmla="*/ 1433843 h 1452563"/>
              <a:gd name="connsiteX204" fmla="*/ 221758 w 1208088"/>
              <a:gd name="connsiteY204" fmla="*/ 1431305 h 1452563"/>
              <a:gd name="connsiteX205" fmla="*/ 211288 w 1208088"/>
              <a:gd name="connsiteY205" fmla="*/ 1428766 h 1452563"/>
              <a:gd name="connsiteX206" fmla="*/ 201454 w 1208088"/>
              <a:gd name="connsiteY206" fmla="*/ 1425593 h 1452563"/>
              <a:gd name="connsiteX207" fmla="*/ 191619 w 1208088"/>
              <a:gd name="connsiteY207" fmla="*/ 1422420 h 1452563"/>
              <a:gd name="connsiteX208" fmla="*/ 182419 w 1208088"/>
              <a:gd name="connsiteY208" fmla="*/ 1418930 h 1452563"/>
              <a:gd name="connsiteX209" fmla="*/ 172901 w 1208088"/>
              <a:gd name="connsiteY209" fmla="*/ 1415440 h 1452563"/>
              <a:gd name="connsiteX210" fmla="*/ 164336 w 1208088"/>
              <a:gd name="connsiteY210" fmla="*/ 1411633 h 1452563"/>
              <a:gd name="connsiteX211" fmla="*/ 155452 w 1208088"/>
              <a:gd name="connsiteY211" fmla="*/ 1407190 h 1452563"/>
              <a:gd name="connsiteX212" fmla="*/ 147521 w 1208088"/>
              <a:gd name="connsiteY212" fmla="*/ 1402748 h 1452563"/>
              <a:gd name="connsiteX213" fmla="*/ 139273 w 1208088"/>
              <a:gd name="connsiteY213" fmla="*/ 1398306 h 1452563"/>
              <a:gd name="connsiteX214" fmla="*/ 131342 w 1208088"/>
              <a:gd name="connsiteY214" fmla="*/ 1393230 h 1452563"/>
              <a:gd name="connsiteX215" fmla="*/ 123728 w 1208088"/>
              <a:gd name="connsiteY215" fmla="*/ 1388470 h 1452563"/>
              <a:gd name="connsiteX216" fmla="*/ 116431 w 1208088"/>
              <a:gd name="connsiteY216" fmla="*/ 1383394 h 1452563"/>
              <a:gd name="connsiteX217" fmla="*/ 109768 w 1208088"/>
              <a:gd name="connsiteY217" fmla="*/ 1378000 h 1452563"/>
              <a:gd name="connsiteX218" fmla="*/ 102789 w 1208088"/>
              <a:gd name="connsiteY218" fmla="*/ 1372288 h 1452563"/>
              <a:gd name="connsiteX219" fmla="*/ 96127 w 1208088"/>
              <a:gd name="connsiteY219" fmla="*/ 1366577 h 1452563"/>
              <a:gd name="connsiteX220" fmla="*/ 89782 w 1208088"/>
              <a:gd name="connsiteY220" fmla="*/ 1360548 h 1452563"/>
              <a:gd name="connsiteX221" fmla="*/ 83754 w 1208088"/>
              <a:gd name="connsiteY221" fmla="*/ 1354203 h 1452563"/>
              <a:gd name="connsiteX222" fmla="*/ 78044 w 1208088"/>
              <a:gd name="connsiteY222" fmla="*/ 1347857 h 1452563"/>
              <a:gd name="connsiteX223" fmla="*/ 72333 w 1208088"/>
              <a:gd name="connsiteY223" fmla="*/ 1341194 h 1452563"/>
              <a:gd name="connsiteX224" fmla="*/ 66940 w 1208088"/>
              <a:gd name="connsiteY224" fmla="*/ 1334531 h 1452563"/>
              <a:gd name="connsiteX225" fmla="*/ 61864 w 1208088"/>
              <a:gd name="connsiteY225" fmla="*/ 1327867 h 1452563"/>
              <a:gd name="connsiteX226" fmla="*/ 56788 w 1208088"/>
              <a:gd name="connsiteY226" fmla="*/ 1320570 h 1452563"/>
              <a:gd name="connsiteX227" fmla="*/ 52346 w 1208088"/>
              <a:gd name="connsiteY227" fmla="*/ 1313589 h 1452563"/>
              <a:gd name="connsiteX228" fmla="*/ 47905 w 1208088"/>
              <a:gd name="connsiteY228" fmla="*/ 1305974 h 1452563"/>
              <a:gd name="connsiteX229" fmla="*/ 43780 w 1208088"/>
              <a:gd name="connsiteY229" fmla="*/ 1298677 h 1452563"/>
              <a:gd name="connsiteX230" fmla="*/ 39339 w 1208088"/>
              <a:gd name="connsiteY230" fmla="*/ 1291062 h 1452563"/>
              <a:gd name="connsiteX231" fmla="*/ 35849 w 1208088"/>
              <a:gd name="connsiteY231" fmla="*/ 1283129 h 1452563"/>
              <a:gd name="connsiteX232" fmla="*/ 32360 w 1208088"/>
              <a:gd name="connsiteY232" fmla="*/ 1275197 h 1452563"/>
              <a:gd name="connsiteX233" fmla="*/ 28870 w 1208088"/>
              <a:gd name="connsiteY233" fmla="*/ 1266947 h 1452563"/>
              <a:gd name="connsiteX234" fmla="*/ 25697 w 1208088"/>
              <a:gd name="connsiteY234" fmla="*/ 1259015 h 1452563"/>
              <a:gd name="connsiteX235" fmla="*/ 22525 w 1208088"/>
              <a:gd name="connsiteY235" fmla="*/ 1250448 h 1452563"/>
              <a:gd name="connsiteX236" fmla="*/ 19670 w 1208088"/>
              <a:gd name="connsiteY236" fmla="*/ 1242199 h 1452563"/>
              <a:gd name="connsiteX237" fmla="*/ 17132 w 1208088"/>
              <a:gd name="connsiteY237" fmla="*/ 1233314 h 1452563"/>
              <a:gd name="connsiteX238" fmla="*/ 14911 w 1208088"/>
              <a:gd name="connsiteY238" fmla="*/ 1224747 h 1452563"/>
              <a:gd name="connsiteX239" fmla="*/ 12690 w 1208088"/>
              <a:gd name="connsiteY239" fmla="*/ 1215863 h 1452563"/>
              <a:gd name="connsiteX240" fmla="*/ 10786 w 1208088"/>
              <a:gd name="connsiteY240" fmla="*/ 1206979 h 1452563"/>
              <a:gd name="connsiteX241" fmla="*/ 8883 w 1208088"/>
              <a:gd name="connsiteY241" fmla="*/ 1197778 h 1452563"/>
              <a:gd name="connsiteX242" fmla="*/ 7297 w 1208088"/>
              <a:gd name="connsiteY242" fmla="*/ 1188893 h 1452563"/>
              <a:gd name="connsiteX243" fmla="*/ 4442 w 1208088"/>
              <a:gd name="connsiteY243" fmla="*/ 1170173 h 1452563"/>
              <a:gd name="connsiteX244" fmla="*/ 2221 w 1208088"/>
              <a:gd name="connsiteY244" fmla="*/ 1151453 h 1452563"/>
              <a:gd name="connsiteX245" fmla="*/ 952 w 1208088"/>
              <a:gd name="connsiteY245" fmla="*/ 1131781 h 1452563"/>
              <a:gd name="connsiteX246" fmla="*/ 317 w 1208088"/>
              <a:gd name="connsiteY246" fmla="*/ 1112426 h 1452563"/>
              <a:gd name="connsiteX247" fmla="*/ 0 w 1208088"/>
              <a:gd name="connsiteY247" fmla="*/ 1092437 h 1452563"/>
              <a:gd name="connsiteX248" fmla="*/ 634 w 1208088"/>
              <a:gd name="connsiteY248" fmla="*/ 1072447 h 1452563"/>
              <a:gd name="connsiteX249" fmla="*/ 1586 w 1208088"/>
              <a:gd name="connsiteY249" fmla="*/ 1052458 h 1452563"/>
              <a:gd name="connsiteX250" fmla="*/ 3172 w 1208088"/>
              <a:gd name="connsiteY250" fmla="*/ 1032151 h 1452563"/>
              <a:gd name="connsiteX251" fmla="*/ 5393 w 1208088"/>
              <a:gd name="connsiteY251" fmla="*/ 1011845 h 1452563"/>
              <a:gd name="connsiteX252" fmla="*/ 8248 w 1208088"/>
              <a:gd name="connsiteY252" fmla="*/ 990903 h 1452563"/>
              <a:gd name="connsiteX253" fmla="*/ 11421 w 1208088"/>
              <a:gd name="connsiteY253" fmla="*/ 970279 h 1452563"/>
              <a:gd name="connsiteX254" fmla="*/ 14911 w 1208088"/>
              <a:gd name="connsiteY254" fmla="*/ 949655 h 1452563"/>
              <a:gd name="connsiteX255" fmla="*/ 19035 w 1208088"/>
              <a:gd name="connsiteY255" fmla="*/ 929031 h 1452563"/>
              <a:gd name="connsiteX256" fmla="*/ 23476 w 1208088"/>
              <a:gd name="connsiteY256" fmla="*/ 908407 h 1452563"/>
              <a:gd name="connsiteX257" fmla="*/ 28235 w 1208088"/>
              <a:gd name="connsiteY257" fmla="*/ 887783 h 1452563"/>
              <a:gd name="connsiteX258" fmla="*/ 33628 w 1208088"/>
              <a:gd name="connsiteY258" fmla="*/ 867477 h 1452563"/>
              <a:gd name="connsiteX259" fmla="*/ 39022 w 1208088"/>
              <a:gd name="connsiteY259" fmla="*/ 847170 h 1452563"/>
              <a:gd name="connsiteX260" fmla="*/ 45050 w 1208088"/>
              <a:gd name="connsiteY260" fmla="*/ 826863 h 1452563"/>
              <a:gd name="connsiteX261" fmla="*/ 51077 w 1208088"/>
              <a:gd name="connsiteY261" fmla="*/ 807191 h 1452563"/>
              <a:gd name="connsiteX262" fmla="*/ 58057 w 1208088"/>
              <a:gd name="connsiteY262" fmla="*/ 787519 h 1452563"/>
              <a:gd name="connsiteX263" fmla="*/ 64402 w 1208088"/>
              <a:gd name="connsiteY263" fmla="*/ 768164 h 1452563"/>
              <a:gd name="connsiteX264" fmla="*/ 71381 w 1208088"/>
              <a:gd name="connsiteY264" fmla="*/ 748492 h 1452563"/>
              <a:gd name="connsiteX265" fmla="*/ 78678 w 1208088"/>
              <a:gd name="connsiteY265" fmla="*/ 729772 h 1452563"/>
              <a:gd name="connsiteX266" fmla="*/ 85975 w 1208088"/>
              <a:gd name="connsiteY266" fmla="*/ 711369 h 1452563"/>
              <a:gd name="connsiteX267" fmla="*/ 93906 w 1208088"/>
              <a:gd name="connsiteY267" fmla="*/ 693283 h 1452563"/>
              <a:gd name="connsiteX268" fmla="*/ 101520 w 1208088"/>
              <a:gd name="connsiteY268" fmla="*/ 675832 h 1452563"/>
              <a:gd name="connsiteX269" fmla="*/ 109134 w 1208088"/>
              <a:gd name="connsiteY269" fmla="*/ 658698 h 1452563"/>
              <a:gd name="connsiteX270" fmla="*/ 117065 w 1208088"/>
              <a:gd name="connsiteY270" fmla="*/ 641882 h 1452563"/>
              <a:gd name="connsiteX271" fmla="*/ 124996 w 1208088"/>
              <a:gd name="connsiteY271" fmla="*/ 626017 h 1452563"/>
              <a:gd name="connsiteX272" fmla="*/ 133245 w 1208088"/>
              <a:gd name="connsiteY272" fmla="*/ 610153 h 1452563"/>
              <a:gd name="connsiteX273" fmla="*/ 141176 w 1208088"/>
              <a:gd name="connsiteY273" fmla="*/ 595557 h 1452563"/>
              <a:gd name="connsiteX274" fmla="*/ 149425 w 1208088"/>
              <a:gd name="connsiteY274" fmla="*/ 581279 h 1452563"/>
              <a:gd name="connsiteX275" fmla="*/ 157356 w 1208088"/>
              <a:gd name="connsiteY275" fmla="*/ 567318 h 1452563"/>
              <a:gd name="connsiteX276" fmla="*/ 165604 w 1208088"/>
              <a:gd name="connsiteY276" fmla="*/ 554309 h 1452563"/>
              <a:gd name="connsiteX277" fmla="*/ 173536 w 1208088"/>
              <a:gd name="connsiteY277" fmla="*/ 542252 h 1452563"/>
              <a:gd name="connsiteX278" fmla="*/ 181467 w 1208088"/>
              <a:gd name="connsiteY278" fmla="*/ 530830 h 1452563"/>
              <a:gd name="connsiteX279" fmla="*/ 189081 w 1208088"/>
              <a:gd name="connsiteY279" fmla="*/ 519725 h 1452563"/>
              <a:gd name="connsiteX280" fmla="*/ 197012 w 1208088"/>
              <a:gd name="connsiteY280" fmla="*/ 510206 h 1452563"/>
              <a:gd name="connsiteX281" fmla="*/ 204309 w 1208088"/>
              <a:gd name="connsiteY281" fmla="*/ 501004 h 1452563"/>
              <a:gd name="connsiteX282" fmla="*/ 211606 w 1208088"/>
              <a:gd name="connsiteY282" fmla="*/ 493072 h 1452563"/>
              <a:gd name="connsiteX283" fmla="*/ 218902 w 1208088"/>
              <a:gd name="connsiteY283" fmla="*/ 485457 h 1452563"/>
              <a:gd name="connsiteX284" fmla="*/ 225248 w 1208088"/>
              <a:gd name="connsiteY284" fmla="*/ 479428 h 1452563"/>
              <a:gd name="connsiteX285" fmla="*/ 232862 w 1208088"/>
              <a:gd name="connsiteY285" fmla="*/ 473083 h 1452563"/>
              <a:gd name="connsiteX286" fmla="*/ 248407 w 1208088"/>
              <a:gd name="connsiteY286" fmla="*/ 460074 h 1452563"/>
              <a:gd name="connsiteX287" fmla="*/ 265538 w 1208088"/>
              <a:gd name="connsiteY287" fmla="*/ 446430 h 1452563"/>
              <a:gd name="connsiteX288" fmla="*/ 283622 w 1208088"/>
              <a:gd name="connsiteY288" fmla="*/ 432469 h 1452563"/>
              <a:gd name="connsiteX289" fmla="*/ 322009 w 1208088"/>
              <a:gd name="connsiteY289" fmla="*/ 404548 h 1452563"/>
              <a:gd name="connsiteX290" fmla="*/ 360396 w 1208088"/>
              <a:gd name="connsiteY290" fmla="*/ 375991 h 1452563"/>
              <a:gd name="connsiteX291" fmla="*/ 379114 w 1208088"/>
              <a:gd name="connsiteY291" fmla="*/ 362030 h 1452563"/>
              <a:gd name="connsiteX292" fmla="*/ 396562 w 1208088"/>
              <a:gd name="connsiteY292" fmla="*/ 348387 h 1452563"/>
              <a:gd name="connsiteX293" fmla="*/ 412742 w 1208088"/>
              <a:gd name="connsiteY293" fmla="*/ 335060 h 1452563"/>
              <a:gd name="connsiteX294" fmla="*/ 420039 w 1208088"/>
              <a:gd name="connsiteY294" fmla="*/ 328397 h 1452563"/>
              <a:gd name="connsiteX295" fmla="*/ 427018 w 1208088"/>
              <a:gd name="connsiteY295" fmla="*/ 322369 h 1452563"/>
              <a:gd name="connsiteX296" fmla="*/ 433364 w 1208088"/>
              <a:gd name="connsiteY296" fmla="*/ 316340 h 1452563"/>
              <a:gd name="connsiteX297" fmla="*/ 439391 w 1208088"/>
              <a:gd name="connsiteY297" fmla="*/ 309994 h 1452563"/>
              <a:gd name="connsiteX298" fmla="*/ 444784 w 1208088"/>
              <a:gd name="connsiteY298" fmla="*/ 304283 h 1452563"/>
              <a:gd name="connsiteX299" fmla="*/ 449226 w 1208088"/>
              <a:gd name="connsiteY299" fmla="*/ 298572 h 1452563"/>
              <a:gd name="connsiteX300" fmla="*/ 453033 w 1208088"/>
              <a:gd name="connsiteY300" fmla="*/ 293178 h 1452563"/>
              <a:gd name="connsiteX301" fmla="*/ 456523 w 1208088"/>
              <a:gd name="connsiteY301" fmla="*/ 287784 h 1452563"/>
              <a:gd name="connsiteX302" fmla="*/ 459061 w 1208088"/>
              <a:gd name="connsiteY302" fmla="*/ 283024 h 1452563"/>
              <a:gd name="connsiteX303" fmla="*/ 460647 w 1208088"/>
              <a:gd name="connsiteY303" fmla="*/ 277948 h 1452563"/>
              <a:gd name="connsiteX304" fmla="*/ 461282 w 1208088"/>
              <a:gd name="connsiteY304" fmla="*/ 274775 h 1452563"/>
              <a:gd name="connsiteX305" fmla="*/ 461916 w 1208088"/>
              <a:gd name="connsiteY305" fmla="*/ 271919 h 1452563"/>
              <a:gd name="connsiteX306" fmla="*/ 456840 w 1208088"/>
              <a:gd name="connsiteY306" fmla="*/ 270967 h 1452563"/>
              <a:gd name="connsiteX307" fmla="*/ 452081 w 1208088"/>
              <a:gd name="connsiteY307" fmla="*/ 269698 h 1452563"/>
              <a:gd name="connsiteX308" fmla="*/ 448274 w 1208088"/>
              <a:gd name="connsiteY308" fmla="*/ 267794 h 1452563"/>
              <a:gd name="connsiteX309" fmla="*/ 444784 w 1208088"/>
              <a:gd name="connsiteY309" fmla="*/ 265256 h 1452563"/>
              <a:gd name="connsiteX310" fmla="*/ 441929 w 1208088"/>
              <a:gd name="connsiteY310" fmla="*/ 262083 h 1452563"/>
              <a:gd name="connsiteX311" fmla="*/ 440660 w 1208088"/>
              <a:gd name="connsiteY311" fmla="*/ 260497 h 1452563"/>
              <a:gd name="connsiteX312" fmla="*/ 439708 w 1208088"/>
              <a:gd name="connsiteY312" fmla="*/ 258910 h 1452563"/>
              <a:gd name="connsiteX313" fmla="*/ 438757 w 1208088"/>
              <a:gd name="connsiteY313" fmla="*/ 257324 h 1452563"/>
              <a:gd name="connsiteX314" fmla="*/ 438440 w 1208088"/>
              <a:gd name="connsiteY314" fmla="*/ 255420 h 1452563"/>
              <a:gd name="connsiteX315" fmla="*/ 438122 w 1208088"/>
              <a:gd name="connsiteY315" fmla="*/ 253834 h 1452563"/>
              <a:gd name="connsiteX316" fmla="*/ 437488 w 1208088"/>
              <a:gd name="connsiteY316" fmla="*/ 251930 h 1452563"/>
              <a:gd name="connsiteX317" fmla="*/ 438122 w 1208088"/>
              <a:gd name="connsiteY317" fmla="*/ 250026 h 1452563"/>
              <a:gd name="connsiteX318" fmla="*/ 438440 w 1208088"/>
              <a:gd name="connsiteY318" fmla="*/ 248122 h 1452563"/>
              <a:gd name="connsiteX319" fmla="*/ 438757 w 1208088"/>
              <a:gd name="connsiteY319" fmla="*/ 246536 h 1452563"/>
              <a:gd name="connsiteX320" fmla="*/ 439708 w 1208088"/>
              <a:gd name="connsiteY320" fmla="*/ 244315 h 1452563"/>
              <a:gd name="connsiteX321" fmla="*/ 440660 w 1208088"/>
              <a:gd name="connsiteY321" fmla="*/ 242728 h 1452563"/>
              <a:gd name="connsiteX322" fmla="*/ 441929 w 1208088"/>
              <a:gd name="connsiteY322" fmla="*/ 241142 h 1452563"/>
              <a:gd name="connsiteX323" fmla="*/ 444784 w 1208088"/>
              <a:gd name="connsiteY323" fmla="*/ 238286 h 1452563"/>
              <a:gd name="connsiteX324" fmla="*/ 448274 w 1208088"/>
              <a:gd name="connsiteY324" fmla="*/ 236065 h 1452563"/>
              <a:gd name="connsiteX325" fmla="*/ 452081 w 1208088"/>
              <a:gd name="connsiteY325" fmla="*/ 234161 h 1452563"/>
              <a:gd name="connsiteX326" fmla="*/ 456840 w 1208088"/>
              <a:gd name="connsiteY326" fmla="*/ 232575 h 1452563"/>
              <a:gd name="connsiteX327" fmla="*/ 461916 w 1208088"/>
              <a:gd name="connsiteY327" fmla="*/ 231940 h 1452563"/>
              <a:gd name="connsiteX328" fmla="*/ 460647 w 1208088"/>
              <a:gd name="connsiteY328" fmla="*/ 227498 h 1452563"/>
              <a:gd name="connsiteX329" fmla="*/ 459378 w 1208088"/>
              <a:gd name="connsiteY329" fmla="*/ 223374 h 1452563"/>
              <a:gd name="connsiteX330" fmla="*/ 457792 w 1208088"/>
              <a:gd name="connsiteY330" fmla="*/ 219249 h 1452563"/>
              <a:gd name="connsiteX331" fmla="*/ 456206 w 1208088"/>
              <a:gd name="connsiteY331" fmla="*/ 215124 h 1452563"/>
              <a:gd name="connsiteX332" fmla="*/ 451764 w 1208088"/>
              <a:gd name="connsiteY332" fmla="*/ 206874 h 1452563"/>
              <a:gd name="connsiteX333" fmla="*/ 447005 w 1208088"/>
              <a:gd name="connsiteY333" fmla="*/ 198307 h 1452563"/>
              <a:gd name="connsiteX334" fmla="*/ 441295 w 1208088"/>
              <a:gd name="connsiteY334" fmla="*/ 189423 h 1452563"/>
              <a:gd name="connsiteX335" fmla="*/ 434632 w 1208088"/>
              <a:gd name="connsiteY335" fmla="*/ 180222 h 1452563"/>
              <a:gd name="connsiteX336" fmla="*/ 420039 w 1208088"/>
              <a:gd name="connsiteY336" fmla="*/ 159598 h 1452563"/>
              <a:gd name="connsiteX337" fmla="*/ 412108 w 1208088"/>
              <a:gd name="connsiteY337" fmla="*/ 147541 h 1452563"/>
              <a:gd name="connsiteX338" fmla="*/ 403542 w 1208088"/>
              <a:gd name="connsiteY338" fmla="*/ 134532 h 1452563"/>
              <a:gd name="connsiteX339" fmla="*/ 394024 w 1208088"/>
              <a:gd name="connsiteY339" fmla="*/ 120254 h 1452563"/>
              <a:gd name="connsiteX340" fmla="*/ 384190 w 1208088"/>
              <a:gd name="connsiteY340" fmla="*/ 104706 h 1452563"/>
              <a:gd name="connsiteX341" fmla="*/ 374355 w 1208088"/>
              <a:gd name="connsiteY341" fmla="*/ 87573 h 1452563"/>
              <a:gd name="connsiteX342" fmla="*/ 363886 w 1208088"/>
              <a:gd name="connsiteY342" fmla="*/ 68535 h 1452563"/>
              <a:gd name="connsiteX343" fmla="*/ 353099 w 1208088"/>
              <a:gd name="connsiteY343" fmla="*/ 47911 h 1452563"/>
              <a:gd name="connsiteX344" fmla="*/ 341996 w 1208088"/>
              <a:gd name="connsiteY344" fmla="*/ 25066 h 1452563"/>
              <a:gd name="connsiteX345" fmla="*/ 352782 w 1208088"/>
              <a:gd name="connsiteY345" fmla="*/ 20307 h 1452563"/>
              <a:gd name="connsiteX346" fmla="*/ 362617 w 1208088"/>
              <a:gd name="connsiteY346" fmla="*/ 15865 h 1452563"/>
              <a:gd name="connsiteX347" fmla="*/ 372134 w 1208088"/>
              <a:gd name="connsiteY347" fmla="*/ 13009 h 1452563"/>
              <a:gd name="connsiteX348" fmla="*/ 380700 w 1208088"/>
              <a:gd name="connsiteY348" fmla="*/ 11105 h 1452563"/>
              <a:gd name="connsiteX349" fmla="*/ 388948 w 1208088"/>
              <a:gd name="connsiteY349" fmla="*/ 9836 h 1452563"/>
              <a:gd name="connsiteX350" fmla="*/ 396562 w 1208088"/>
              <a:gd name="connsiteY350" fmla="*/ 9519 h 1452563"/>
              <a:gd name="connsiteX351" fmla="*/ 403859 w 1208088"/>
              <a:gd name="connsiteY351" fmla="*/ 9519 h 1452563"/>
              <a:gd name="connsiteX352" fmla="*/ 410522 w 1208088"/>
              <a:gd name="connsiteY352" fmla="*/ 10471 h 1452563"/>
              <a:gd name="connsiteX353" fmla="*/ 416549 w 1208088"/>
              <a:gd name="connsiteY353" fmla="*/ 12057 h 1452563"/>
              <a:gd name="connsiteX354" fmla="*/ 422894 w 1208088"/>
              <a:gd name="connsiteY354" fmla="*/ 14278 h 1452563"/>
              <a:gd name="connsiteX355" fmla="*/ 428288 w 1208088"/>
              <a:gd name="connsiteY355" fmla="*/ 16816 h 1452563"/>
              <a:gd name="connsiteX356" fmla="*/ 433681 w 1208088"/>
              <a:gd name="connsiteY356" fmla="*/ 19989 h 1452563"/>
              <a:gd name="connsiteX357" fmla="*/ 439074 w 1208088"/>
              <a:gd name="connsiteY357" fmla="*/ 23162 h 1452563"/>
              <a:gd name="connsiteX358" fmla="*/ 443833 w 1208088"/>
              <a:gd name="connsiteY358" fmla="*/ 26970 h 1452563"/>
              <a:gd name="connsiteX359" fmla="*/ 448592 w 1208088"/>
              <a:gd name="connsiteY359" fmla="*/ 30777 h 1452563"/>
              <a:gd name="connsiteX360" fmla="*/ 453033 w 1208088"/>
              <a:gd name="connsiteY360" fmla="*/ 34585 h 1452563"/>
              <a:gd name="connsiteX361" fmla="*/ 462550 w 1208088"/>
              <a:gd name="connsiteY361" fmla="*/ 43152 h 1452563"/>
              <a:gd name="connsiteX362" fmla="*/ 471434 w 1208088"/>
              <a:gd name="connsiteY362" fmla="*/ 51401 h 1452563"/>
              <a:gd name="connsiteX363" fmla="*/ 476510 w 1208088"/>
              <a:gd name="connsiteY363" fmla="*/ 55843 h 1452563"/>
              <a:gd name="connsiteX364" fmla="*/ 481268 w 1208088"/>
              <a:gd name="connsiteY364" fmla="*/ 59651 h 1452563"/>
              <a:gd name="connsiteX365" fmla="*/ 486027 w 1208088"/>
              <a:gd name="connsiteY365" fmla="*/ 63141 h 1452563"/>
              <a:gd name="connsiteX366" fmla="*/ 491738 w 1208088"/>
              <a:gd name="connsiteY366" fmla="*/ 66314 h 1452563"/>
              <a:gd name="connsiteX367" fmla="*/ 497131 w 1208088"/>
              <a:gd name="connsiteY367" fmla="*/ 69170 h 1452563"/>
              <a:gd name="connsiteX368" fmla="*/ 502841 w 1208088"/>
              <a:gd name="connsiteY368" fmla="*/ 72025 h 1452563"/>
              <a:gd name="connsiteX369" fmla="*/ 509186 w 1208088"/>
              <a:gd name="connsiteY369" fmla="*/ 73929 h 1452563"/>
              <a:gd name="connsiteX370" fmla="*/ 515531 w 1208088"/>
              <a:gd name="connsiteY370" fmla="*/ 75198 h 1452563"/>
              <a:gd name="connsiteX371" fmla="*/ 522194 w 1208088"/>
              <a:gd name="connsiteY371" fmla="*/ 76150 h 1452563"/>
              <a:gd name="connsiteX372" fmla="*/ 529808 w 1208088"/>
              <a:gd name="connsiteY372" fmla="*/ 76150 h 1452563"/>
              <a:gd name="connsiteX373" fmla="*/ 537739 w 1208088"/>
              <a:gd name="connsiteY373" fmla="*/ 75515 h 1452563"/>
              <a:gd name="connsiteX374" fmla="*/ 546304 w 1208088"/>
              <a:gd name="connsiteY374" fmla="*/ 74246 h 1452563"/>
              <a:gd name="connsiteX375" fmla="*/ 557408 w 1208088"/>
              <a:gd name="connsiteY375" fmla="*/ 68218 h 1452563"/>
              <a:gd name="connsiteX376" fmla="*/ 568195 w 1208088"/>
              <a:gd name="connsiteY376" fmla="*/ 62824 h 1452563"/>
              <a:gd name="connsiteX377" fmla="*/ 587864 w 1208088"/>
              <a:gd name="connsiteY377" fmla="*/ 51719 h 1452563"/>
              <a:gd name="connsiteX378" fmla="*/ 605313 w 1208088"/>
              <a:gd name="connsiteY378" fmla="*/ 41882 h 1452563"/>
              <a:gd name="connsiteX379" fmla="*/ 620858 w 1208088"/>
              <a:gd name="connsiteY379" fmla="*/ 32681 h 1452563"/>
              <a:gd name="connsiteX380" fmla="*/ 635452 w 1208088"/>
              <a:gd name="connsiteY380" fmla="*/ 24749 h 1452563"/>
              <a:gd name="connsiteX381" fmla="*/ 648776 w 1208088"/>
              <a:gd name="connsiteY381" fmla="*/ 17134 h 1452563"/>
              <a:gd name="connsiteX382" fmla="*/ 655438 w 1208088"/>
              <a:gd name="connsiteY382" fmla="*/ 13961 h 1452563"/>
              <a:gd name="connsiteX383" fmla="*/ 661784 w 1208088"/>
              <a:gd name="connsiteY383" fmla="*/ 11422 h 1452563"/>
              <a:gd name="connsiteX384" fmla="*/ 668446 w 1208088"/>
              <a:gd name="connsiteY384" fmla="*/ 8884 h 1452563"/>
              <a:gd name="connsiteX385" fmla="*/ 675108 w 1208088"/>
              <a:gd name="connsiteY385" fmla="*/ 6663 h 1452563"/>
              <a:gd name="connsiteX386" fmla="*/ 682088 w 1208088"/>
              <a:gd name="connsiteY386" fmla="*/ 4759 h 1452563"/>
              <a:gd name="connsiteX387" fmla="*/ 688750 w 1208088"/>
              <a:gd name="connsiteY387" fmla="*/ 3173 h 1452563"/>
              <a:gd name="connsiteX388" fmla="*/ 695729 w 1208088"/>
              <a:gd name="connsiteY388" fmla="*/ 1586 h 1452563"/>
              <a:gd name="connsiteX389" fmla="*/ 703343 w 1208088"/>
              <a:gd name="connsiteY389" fmla="*/ 635 h 1452563"/>
              <a:gd name="connsiteX390" fmla="*/ 710957 w 1208088"/>
              <a:gd name="connsiteY390" fmla="*/ 317 h 145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</a:cxnLst>
            <a:rect l="l" t="t" r="r" b="b"/>
            <a:pathLst>
              <a:path w="1208088" h="1452563">
                <a:moveTo>
                  <a:pt x="331068" y="665573"/>
                </a:moveTo>
                <a:cubicBezTo>
                  <a:pt x="331068" y="665573"/>
                  <a:pt x="331068" y="665573"/>
                  <a:pt x="508820" y="932822"/>
                </a:cubicBezTo>
                <a:cubicBezTo>
                  <a:pt x="508820" y="932822"/>
                  <a:pt x="508820" y="932822"/>
                  <a:pt x="369158" y="932822"/>
                </a:cubicBezTo>
                <a:cubicBezTo>
                  <a:pt x="369158" y="932822"/>
                  <a:pt x="369158" y="932822"/>
                  <a:pt x="369158" y="983727"/>
                </a:cubicBezTo>
                <a:cubicBezTo>
                  <a:pt x="369158" y="983727"/>
                  <a:pt x="369158" y="983727"/>
                  <a:pt x="534213" y="983727"/>
                </a:cubicBezTo>
                <a:cubicBezTo>
                  <a:pt x="534213" y="983727"/>
                  <a:pt x="534213" y="983727"/>
                  <a:pt x="534213" y="1034632"/>
                </a:cubicBezTo>
                <a:cubicBezTo>
                  <a:pt x="534213" y="1034632"/>
                  <a:pt x="534213" y="1034632"/>
                  <a:pt x="369158" y="1034632"/>
                </a:cubicBezTo>
                <a:cubicBezTo>
                  <a:pt x="369158" y="1034632"/>
                  <a:pt x="369158" y="1034632"/>
                  <a:pt x="369158" y="1085536"/>
                </a:cubicBezTo>
                <a:cubicBezTo>
                  <a:pt x="369158" y="1085536"/>
                  <a:pt x="369158" y="1085536"/>
                  <a:pt x="534213" y="1085536"/>
                </a:cubicBezTo>
                <a:cubicBezTo>
                  <a:pt x="534213" y="1085536"/>
                  <a:pt x="534213" y="1085536"/>
                  <a:pt x="534213" y="1238250"/>
                </a:cubicBezTo>
                <a:cubicBezTo>
                  <a:pt x="534213" y="1238250"/>
                  <a:pt x="534213" y="1238250"/>
                  <a:pt x="673875" y="1238250"/>
                </a:cubicBezTo>
                <a:cubicBezTo>
                  <a:pt x="673875" y="1238250"/>
                  <a:pt x="673875" y="1238250"/>
                  <a:pt x="673875" y="1085536"/>
                </a:cubicBezTo>
                <a:cubicBezTo>
                  <a:pt x="673875" y="1085536"/>
                  <a:pt x="673875" y="1085536"/>
                  <a:pt x="864324" y="1085536"/>
                </a:cubicBezTo>
                <a:cubicBezTo>
                  <a:pt x="864324" y="1085536"/>
                  <a:pt x="864324" y="1085536"/>
                  <a:pt x="864324" y="1034632"/>
                </a:cubicBezTo>
                <a:cubicBezTo>
                  <a:pt x="864324" y="1034632"/>
                  <a:pt x="864324" y="1034632"/>
                  <a:pt x="673875" y="1034632"/>
                </a:cubicBezTo>
                <a:cubicBezTo>
                  <a:pt x="673875" y="1034632"/>
                  <a:pt x="673875" y="1034632"/>
                  <a:pt x="673875" y="983727"/>
                </a:cubicBezTo>
                <a:cubicBezTo>
                  <a:pt x="673875" y="983727"/>
                  <a:pt x="673875" y="983727"/>
                  <a:pt x="864324" y="983727"/>
                </a:cubicBezTo>
                <a:cubicBezTo>
                  <a:pt x="864324" y="983727"/>
                  <a:pt x="864324" y="983727"/>
                  <a:pt x="864324" y="932822"/>
                </a:cubicBezTo>
                <a:cubicBezTo>
                  <a:pt x="864324" y="932822"/>
                  <a:pt x="864324" y="932822"/>
                  <a:pt x="699268" y="932822"/>
                </a:cubicBezTo>
                <a:cubicBezTo>
                  <a:pt x="699268" y="932822"/>
                  <a:pt x="699268" y="932822"/>
                  <a:pt x="877020" y="665573"/>
                </a:cubicBezTo>
                <a:cubicBezTo>
                  <a:pt x="877020" y="665573"/>
                  <a:pt x="877020" y="665573"/>
                  <a:pt x="737358" y="665573"/>
                </a:cubicBezTo>
                <a:cubicBezTo>
                  <a:pt x="737358" y="665573"/>
                  <a:pt x="737358" y="665573"/>
                  <a:pt x="597696" y="881918"/>
                </a:cubicBezTo>
                <a:cubicBezTo>
                  <a:pt x="597696" y="881918"/>
                  <a:pt x="597696" y="881918"/>
                  <a:pt x="458034" y="665573"/>
                </a:cubicBezTo>
                <a:cubicBezTo>
                  <a:pt x="458034" y="665573"/>
                  <a:pt x="458034" y="665573"/>
                  <a:pt x="331068" y="665573"/>
                </a:cubicBezTo>
                <a:close/>
                <a:moveTo>
                  <a:pt x="719206" y="0"/>
                </a:moveTo>
                <a:lnTo>
                  <a:pt x="727454" y="317"/>
                </a:lnTo>
                <a:lnTo>
                  <a:pt x="736654" y="952"/>
                </a:lnTo>
                <a:lnTo>
                  <a:pt x="746172" y="2538"/>
                </a:lnTo>
                <a:lnTo>
                  <a:pt x="756641" y="4125"/>
                </a:lnTo>
                <a:lnTo>
                  <a:pt x="767428" y="6028"/>
                </a:lnTo>
                <a:lnTo>
                  <a:pt x="778849" y="8567"/>
                </a:lnTo>
                <a:lnTo>
                  <a:pt x="791222" y="11422"/>
                </a:lnTo>
                <a:lnTo>
                  <a:pt x="804546" y="14913"/>
                </a:lnTo>
                <a:lnTo>
                  <a:pt x="818822" y="18720"/>
                </a:lnTo>
                <a:lnTo>
                  <a:pt x="833416" y="23480"/>
                </a:lnTo>
                <a:lnTo>
                  <a:pt x="829609" y="36171"/>
                </a:lnTo>
                <a:lnTo>
                  <a:pt x="825802" y="48228"/>
                </a:lnTo>
                <a:lnTo>
                  <a:pt x="818188" y="70439"/>
                </a:lnTo>
                <a:lnTo>
                  <a:pt x="810256" y="91063"/>
                </a:lnTo>
                <a:lnTo>
                  <a:pt x="802960" y="108831"/>
                </a:lnTo>
                <a:lnTo>
                  <a:pt x="795663" y="125013"/>
                </a:lnTo>
                <a:lnTo>
                  <a:pt x="788684" y="138974"/>
                </a:lnTo>
                <a:lnTo>
                  <a:pt x="782021" y="151983"/>
                </a:lnTo>
                <a:lnTo>
                  <a:pt x="775994" y="163405"/>
                </a:lnTo>
                <a:lnTo>
                  <a:pt x="764572" y="183077"/>
                </a:lnTo>
                <a:lnTo>
                  <a:pt x="760131" y="191644"/>
                </a:lnTo>
                <a:lnTo>
                  <a:pt x="756007" y="200211"/>
                </a:lnTo>
                <a:lnTo>
                  <a:pt x="752517" y="207826"/>
                </a:lnTo>
                <a:lnTo>
                  <a:pt x="749662" y="215759"/>
                </a:lnTo>
                <a:lnTo>
                  <a:pt x="748393" y="219566"/>
                </a:lnTo>
                <a:lnTo>
                  <a:pt x="747441" y="223374"/>
                </a:lnTo>
                <a:lnTo>
                  <a:pt x="746806" y="227181"/>
                </a:lnTo>
                <a:lnTo>
                  <a:pt x="746489" y="231623"/>
                </a:lnTo>
                <a:lnTo>
                  <a:pt x="748076" y="231623"/>
                </a:lnTo>
                <a:lnTo>
                  <a:pt x="750931" y="231623"/>
                </a:lnTo>
                <a:lnTo>
                  <a:pt x="753786" y="231940"/>
                </a:lnTo>
                <a:lnTo>
                  <a:pt x="756324" y="232258"/>
                </a:lnTo>
                <a:lnTo>
                  <a:pt x="758862" y="233210"/>
                </a:lnTo>
                <a:lnTo>
                  <a:pt x="761400" y="233844"/>
                </a:lnTo>
                <a:lnTo>
                  <a:pt x="763621" y="234796"/>
                </a:lnTo>
                <a:lnTo>
                  <a:pt x="765842" y="236065"/>
                </a:lnTo>
                <a:lnTo>
                  <a:pt x="768062" y="237334"/>
                </a:lnTo>
                <a:lnTo>
                  <a:pt x="769966" y="238921"/>
                </a:lnTo>
                <a:lnTo>
                  <a:pt x="771552" y="240190"/>
                </a:lnTo>
                <a:lnTo>
                  <a:pt x="772821" y="242094"/>
                </a:lnTo>
                <a:lnTo>
                  <a:pt x="774090" y="243680"/>
                </a:lnTo>
                <a:lnTo>
                  <a:pt x="775042" y="245901"/>
                </a:lnTo>
                <a:lnTo>
                  <a:pt x="775676" y="247805"/>
                </a:lnTo>
                <a:lnTo>
                  <a:pt x="775994" y="249709"/>
                </a:lnTo>
                <a:lnTo>
                  <a:pt x="776311" y="251930"/>
                </a:lnTo>
                <a:lnTo>
                  <a:pt x="776311" y="253834"/>
                </a:lnTo>
                <a:lnTo>
                  <a:pt x="775676" y="255420"/>
                </a:lnTo>
                <a:lnTo>
                  <a:pt x="775359" y="257324"/>
                </a:lnTo>
                <a:lnTo>
                  <a:pt x="774407" y="258910"/>
                </a:lnTo>
                <a:lnTo>
                  <a:pt x="773456" y="260497"/>
                </a:lnTo>
                <a:lnTo>
                  <a:pt x="772186" y="262083"/>
                </a:lnTo>
                <a:lnTo>
                  <a:pt x="769331" y="265256"/>
                </a:lnTo>
                <a:lnTo>
                  <a:pt x="765524" y="267794"/>
                </a:lnTo>
                <a:lnTo>
                  <a:pt x="761717" y="269698"/>
                </a:lnTo>
                <a:lnTo>
                  <a:pt x="756958" y="270967"/>
                </a:lnTo>
                <a:lnTo>
                  <a:pt x="752200" y="271919"/>
                </a:lnTo>
                <a:lnTo>
                  <a:pt x="756324" y="284611"/>
                </a:lnTo>
                <a:lnTo>
                  <a:pt x="757910" y="289053"/>
                </a:lnTo>
                <a:lnTo>
                  <a:pt x="760448" y="293812"/>
                </a:lnTo>
                <a:lnTo>
                  <a:pt x="763621" y="299206"/>
                </a:lnTo>
                <a:lnTo>
                  <a:pt x="768062" y="304283"/>
                </a:lnTo>
                <a:lnTo>
                  <a:pt x="772504" y="309677"/>
                </a:lnTo>
                <a:lnTo>
                  <a:pt x="777580" y="315706"/>
                </a:lnTo>
                <a:lnTo>
                  <a:pt x="783608" y="321417"/>
                </a:lnTo>
                <a:lnTo>
                  <a:pt x="789952" y="327445"/>
                </a:lnTo>
                <a:lnTo>
                  <a:pt x="796615" y="333791"/>
                </a:lnTo>
                <a:lnTo>
                  <a:pt x="803912" y="339820"/>
                </a:lnTo>
                <a:lnTo>
                  <a:pt x="819774" y="353146"/>
                </a:lnTo>
                <a:lnTo>
                  <a:pt x="836588" y="366155"/>
                </a:lnTo>
                <a:lnTo>
                  <a:pt x="854672" y="379798"/>
                </a:lnTo>
                <a:lnTo>
                  <a:pt x="891472" y="407720"/>
                </a:lnTo>
                <a:lnTo>
                  <a:pt x="928274" y="435008"/>
                </a:lnTo>
                <a:lnTo>
                  <a:pt x="945405" y="448334"/>
                </a:lnTo>
                <a:lnTo>
                  <a:pt x="961902" y="461343"/>
                </a:lnTo>
                <a:lnTo>
                  <a:pt x="976496" y="474034"/>
                </a:lnTo>
                <a:lnTo>
                  <a:pt x="983158" y="479746"/>
                </a:lnTo>
                <a:lnTo>
                  <a:pt x="989186" y="485457"/>
                </a:lnTo>
                <a:lnTo>
                  <a:pt x="996482" y="493072"/>
                </a:lnTo>
                <a:lnTo>
                  <a:pt x="1003779" y="501004"/>
                </a:lnTo>
                <a:lnTo>
                  <a:pt x="1011393" y="510206"/>
                </a:lnTo>
                <a:lnTo>
                  <a:pt x="1019007" y="519725"/>
                </a:lnTo>
                <a:lnTo>
                  <a:pt x="1026938" y="530830"/>
                </a:lnTo>
                <a:lnTo>
                  <a:pt x="1034552" y="542252"/>
                </a:lnTo>
                <a:lnTo>
                  <a:pt x="1042801" y="554309"/>
                </a:lnTo>
                <a:lnTo>
                  <a:pt x="1050732" y="567318"/>
                </a:lnTo>
                <a:lnTo>
                  <a:pt x="1058663" y="581279"/>
                </a:lnTo>
                <a:lnTo>
                  <a:pt x="1066912" y="595557"/>
                </a:lnTo>
                <a:lnTo>
                  <a:pt x="1074843" y="610153"/>
                </a:lnTo>
                <a:lnTo>
                  <a:pt x="1083092" y="626017"/>
                </a:lnTo>
                <a:lnTo>
                  <a:pt x="1091023" y="641882"/>
                </a:lnTo>
                <a:lnTo>
                  <a:pt x="1098954" y="658698"/>
                </a:lnTo>
                <a:lnTo>
                  <a:pt x="1106568" y="675832"/>
                </a:lnTo>
                <a:lnTo>
                  <a:pt x="1114499" y="693283"/>
                </a:lnTo>
                <a:lnTo>
                  <a:pt x="1122113" y="711369"/>
                </a:lnTo>
                <a:lnTo>
                  <a:pt x="1129727" y="729772"/>
                </a:lnTo>
                <a:lnTo>
                  <a:pt x="1136707" y="748492"/>
                </a:lnTo>
                <a:lnTo>
                  <a:pt x="1143686" y="768164"/>
                </a:lnTo>
                <a:lnTo>
                  <a:pt x="1150348" y="787519"/>
                </a:lnTo>
                <a:lnTo>
                  <a:pt x="1157011" y="807191"/>
                </a:lnTo>
                <a:lnTo>
                  <a:pt x="1163038" y="826863"/>
                </a:lnTo>
                <a:lnTo>
                  <a:pt x="1169066" y="847170"/>
                </a:lnTo>
                <a:lnTo>
                  <a:pt x="1174460" y="867477"/>
                </a:lnTo>
                <a:lnTo>
                  <a:pt x="1179853" y="887783"/>
                </a:lnTo>
                <a:lnTo>
                  <a:pt x="1184929" y="908407"/>
                </a:lnTo>
                <a:lnTo>
                  <a:pt x="1189370" y="929031"/>
                </a:lnTo>
                <a:lnTo>
                  <a:pt x="1193177" y="949655"/>
                </a:lnTo>
                <a:lnTo>
                  <a:pt x="1196667" y="970279"/>
                </a:lnTo>
                <a:lnTo>
                  <a:pt x="1200157" y="990903"/>
                </a:lnTo>
                <a:lnTo>
                  <a:pt x="1202695" y="1011845"/>
                </a:lnTo>
                <a:lnTo>
                  <a:pt x="1204916" y="1032151"/>
                </a:lnTo>
                <a:lnTo>
                  <a:pt x="1206502" y="1052458"/>
                </a:lnTo>
                <a:lnTo>
                  <a:pt x="1207454" y="1072447"/>
                </a:lnTo>
                <a:lnTo>
                  <a:pt x="1208088" y="1092437"/>
                </a:lnTo>
                <a:lnTo>
                  <a:pt x="1207771" y="1112426"/>
                </a:lnTo>
                <a:lnTo>
                  <a:pt x="1207136" y="1131781"/>
                </a:lnTo>
                <a:lnTo>
                  <a:pt x="1205867" y="1151453"/>
                </a:lnTo>
                <a:lnTo>
                  <a:pt x="1203646" y="1170173"/>
                </a:lnTo>
                <a:lnTo>
                  <a:pt x="1201108" y="1188893"/>
                </a:lnTo>
                <a:lnTo>
                  <a:pt x="1199522" y="1197778"/>
                </a:lnTo>
                <a:lnTo>
                  <a:pt x="1197302" y="1206979"/>
                </a:lnTo>
                <a:lnTo>
                  <a:pt x="1195398" y="1215863"/>
                </a:lnTo>
                <a:lnTo>
                  <a:pt x="1193177" y="1224747"/>
                </a:lnTo>
                <a:lnTo>
                  <a:pt x="1190956" y="1233314"/>
                </a:lnTo>
                <a:lnTo>
                  <a:pt x="1188418" y="1242199"/>
                </a:lnTo>
                <a:lnTo>
                  <a:pt x="1185563" y="1250448"/>
                </a:lnTo>
                <a:lnTo>
                  <a:pt x="1182708" y="1259015"/>
                </a:lnTo>
                <a:lnTo>
                  <a:pt x="1179218" y="1266947"/>
                </a:lnTo>
                <a:lnTo>
                  <a:pt x="1175728" y="1275197"/>
                </a:lnTo>
                <a:lnTo>
                  <a:pt x="1172239" y="1283129"/>
                </a:lnTo>
                <a:lnTo>
                  <a:pt x="1168749" y="1291062"/>
                </a:lnTo>
                <a:lnTo>
                  <a:pt x="1164625" y="1298677"/>
                </a:lnTo>
                <a:lnTo>
                  <a:pt x="1160183" y="1305974"/>
                </a:lnTo>
                <a:lnTo>
                  <a:pt x="1155742" y="1313589"/>
                </a:lnTo>
                <a:lnTo>
                  <a:pt x="1151300" y="1320570"/>
                </a:lnTo>
                <a:lnTo>
                  <a:pt x="1146542" y="1327867"/>
                </a:lnTo>
                <a:lnTo>
                  <a:pt x="1141148" y="1334531"/>
                </a:lnTo>
                <a:lnTo>
                  <a:pt x="1135755" y="1341194"/>
                </a:lnTo>
                <a:lnTo>
                  <a:pt x="1130362" y="1347857"/>
                </a:lnTo>
                <a:lnTo>
                  <a:pt x="1124334" y="1354203"/>
                </a:lnTo>
                <a:lnTo>
                  <a:pt x="1118306" y="1360548"/>
                </a:lnTo>
                <a:lnTo>
                  <a:pt x="1112278" y="1366577"/>
                </a:lnTo>
                <a:lnTo>
                  <a:pt x="1105299" y="1372288"/>
                </a:lnTo>
                <a:lnTo>
                  <a:pt x="1098637" y="1378000"/>
                </a:lnTo>
                <a:lnTo>
                  <a:pt x="1091657" y="1383394"/>
                </a:lnTo>
                <a:lnTo>
                  <a:pt x="1084360" y="1388470"/>
                </a:lnTo>
                <a:lnTo>
                  <a:pt x="1076746" y="1393230"/>
                </a:lnTo>
                <a:lnTo>
                  <a:pt x="1068815" y="1398306"/>
                </a:lnTo>
                <a:lnTo>
                  <a:pt x="1061201" y="1402748"/>
                </a:lnTo>
                <a:lnTo>
                  <a:pt x="1052636" y="1407190"/>
                </a:lnTo>
                <a:lnTo>
                  <a:pt x="1044070" y="1411633"/>
                </a:lnTo>
                <a:lnTo>
                  <a:pt x="1035187" y="1415440"/>
                </a:lnTo>
                <a:lnTo>
                  <a:pt x="1025986" y="1418930"/>
                </a:lnTo>
                <a:lnTo>
                  <a:pt x="1016469" y="1422420"/>
                </a:lnTo>
                <a:lnTo>
                  <a:pt x="1006634" y="1425593"/>
                </a:lnTo>
                <a:lnTo>
                  <a:pt x="996800" y="1428766"/>
                </a:lnTo>
                <a:lnTo>
                  <a:pt x="986330" y="1431305"/>
                </a:lnTo>
                <a:lnTo>
                  <a:pt x="976178" y="1433843"/>
                </a:lnTo>
                <a:lnTo>
                  <a:pt x="965074" y="1436064"/>
                </a:lnTo>
                <a:lnTo>
                  <a:pt x="953971" y="1437968"/>
                </a:lnTo>
                <a:lnTo>
                  <a:pt x="942550" y="1439554"/>
                </a:lnTo>
                <a:lnTo>
                  <a:pt x="930812" y="1440823"/>
                </a:lnTo>
                <a:lnTo>
                  <a:pt x="918756" y="1442093"/>
                </a:lnTo>
                <a:lnTo>
                  <a:pt x="906383" y="1443044"/>
                </a:lnTo>
                <a:lnTo>
                  <a:pt x="893693" y="1443362"/>
                </a:lnTo>
                <a:lnTo>
                  <a:pt x="740144" y="1448756"/>
                </a:lnTo>
                <a:lnTo>
                  <a:pt x="652583" y="1451611"/>
                </a:lnTo>
                <a:lnTo>
                  <a:pt x="613244" y="1452563"/>
                </a:lnTo>
                <a:lnTo>
                  <a:pt x="604044" y="1452563"/>
                </a:lnTo>
                <a:lnTo>
                  <a:pt x="595161" y="1452563"/>
                </a:lnTo>
                <a:lnTo>
                  <a:pt x="555505" y="1451611"/>
                </a:lnTo>
                <a:lnTo>
                  <a:pt x="467944" y="1448756"/>
                </a:lnTo>
                <a:lnTo>
                  <a:pt x="314395" y="1443362"/>
                </a:lnTo>
                <a:lnTo>
                  <a:pt x="302022" y="1443044"/>
                </a:lnTo>
                <a:lnTo>
                  <a:pt x="289332" y="1442093"/>
                </a:lnTo>
                <a:lnTo>
                  <a:pt x="277276" y="1440823"/>
                </a:lnTo>
                <a:lnTo>
                  <a:pt x="265856" y="1439554"/>
                </a:lnTo>
                <a:lnTo>
                  <a:pt x="254117" y="1437968"/>
                </a:lnTo>
                <a:lnTo>
                  <a:pt x="243014" y="1436064"/>
                </a:lnTo>
                <a:lnTo>
                  <a:pt x="232227" y="1433843"/>
                </a:lnTo>
                <a:lnTo>
                  <a:pt x="221758" y="1431305"/>
                </a:lnTo>
                <a:lnTo>
                  <a:pt x="211288" y="1428766"/>
                </a:lnTo>
                <a:lnTo>
                  <a:pt x="201454" y="1425593"/>
                </a:lnTo>
                <a:lnTo>
                  <a:pt x="191619" y="1422420"/>
                </a:lnTo>
                <a:lnTo>
                  <a:pt x="182419" y="1418930"/>
                </a:lnTo>
                <a:lnTo>
                  <a:pt x="172901" y="1415440"/>
                </a:lnTo>
                <a:lnTo>
                  <a:pt x="164336" y="1411633"/>
                </a:lnTo>
                <a:lnTo>
                  <a:pt x="155452" y="1407190"/>
                </a:lnTo>
                <a:lnTo>
                  <a:pt x="147521" y="1402748"/>
                </a:lnTo>
                <a:lnTo>
                  <a:pt x="139273" y="1398306"/>
                </a:lnTo>
                <a:lnTo>
                  <a:pt x="131342" y="1393230"/>
                </a:lnTo>
                <a:lnTo>
                  <a:pt x="123728" y="1388470"/>
                </a:lnTo>
                <a:lnTo>
                  <a:pt x="116431" y="1383394"/>
                </a:lnTo>
                <a:lnTo>
                  <a:pt x="109768" y="1378000"/>
                </a:lnTo>
                <a:lnTo>
                  <a:pt x="102789" y="1372288"/>
                </a:lnTo>
                <a:lnTo>
                  <a:pt x="96127" y="1366577"/>
                </a:lnTo>
                <a:lnTo>
                  <a:pt x="89782" y="1360548"/>
                </a:lnTo>
                <a:lnTo>
                  <a:pt x="83754" y="1354203"/>
                </a:lnTo>
                <a:lnTo>
                  <a:pt x="78044" y="1347857"/>
                </a:lnTo>
                <a:lnTo>
                  <a:pt x="72333" y="1341194"/>
                </a:lnTo>
                <a:lnTo>
                  <a:pt x="66940" y="1334531"/>
                </a:lnTo>
                <a:lnTo>
                  <a:pt x="61864" y="1327867"/>
                </a:lnTo>
                <a:lnTo>
                  <a:pt x="56788" y="1320570"/>
                </a:lnTo>
                <a:lnTo>
                  <a:pt x="52346" y="1313589"/>
                </a:lnTo>
                <a:lnTo>
                  <a:pt x="47905" y="1305974"/>
                </a:lnTo>
                <a:lnTo>
                  <a:pt x="43780" y="1298677"/>
                </a:lnTo>
                <a:lnTo>
                  <a:pt x="39339" y="1291062"/>
                </a:lnTo>
                <a:lnTo>
                  <a:pt x="35849" y="1283129"/>
                </a:lnTo>
                <a:lnTo>
                  <a:pt x="32360" y="1275197"/>
                </a:lnTo>
                <a:lnTo>
                  <a:pt x="28870" y="1266947"/>
                </a:lnTo>
                <a:lnTo>
                  <a:pt x="25697" y="1259015"/>
                </a:lnTo>
                <a:lnTo>
                  <a:pt x="22525" y="1250448"/>
                </a:lnTo>
                <a:lnTo>
                  <a:pt x="19670" y="1242199"/>
                </a:lnTo>
                <a:lnTo>
                  <a:pt x="17132" y="1233314"/>
                </a:lnTo>
                <a:lnTo>
                  <a:pt x="14911" y="1224747"/>
                </a:lnTo>
                <a:lnTo>
                  <a:pt x="12690" y="1215863"/>
                </a:lnTo>
                <a:lnTo>
                  <a:pt x="10786" y="1206979"/>
                </a:lnTo>
                <a:lnTo>
                  <a:pt x="8883" y="1197778"/>
                </a:lnTo>
                <a:lnTo>
                  <a:pt x="7297" y="1188893"/>
                </a:lnTo>
                <a:lnTo>
                  <a:pt x="4442" y="1170173"/>
                </a:lnTo>
                <a:lnTo>
                  <a:pt x="2221" y="1151453"/>
                </a:lnTo>
                <a:lnTo>
                  <a:pt x="952" y="1131781"/>
                </a:lnTo>
                <a:lnTo>
                  <a:pt x="317" y="1112426"/>
                </a:lnTo>
                <a:lnTo>
                  <a:pt x="0" y="1092437"/>
                </a:lnTo>
                <a:lnTo>
                  <a:pt x="634" y="1072447"/>
                </a:lnTo>
                <a:lnTo>
                  <a:pt x="1586" y="1052458"/>
                </a:lnTo>
                <a:lnTo>
                  <a:pt x="3172" y="1032151"/>
                </a:lnTo>
                <a:lnTo>
                  <a:pt x="5393" y="1011845"/>
                </a:lnTo>
                <a:lnTo>
                  <a:pt x="8248" y="990903"/>
                </a:lnTo>
                <a:lnTo>
                  <a:pt x="11421" y="970279"/>
                </a:lnTo>
                <a:lnTo>
                  <a:pt x="14911" y="949655"/>
                </a:lnTo>
                <a:lnTo>
                  <a:pt x="19035" y="929031"/>
                </a:lnTo>
                <a:lnTo>
                  <a:pt x="23476" y="908407"/>
                </a:lnTo>
                <a:lnTo>
                  <a:pt x="28235" y="887783"/>
                </a:lnTo>
                <a:lnTo>
                  <a:pt x="33628" y="867477"/>
                </a:lnTo>
                <a:lnTo>
                  <a:pt x="39022" y="847170"/>
                </a:lnTo>
                <a:lnTo>
                  <a:pt x="45050" y="826863"/>
                </a:lnTo>
                <a:lnTo>
                  <a:pt x="51077" y="807191"/>
                </a:lnTo>
                <a:lnTo>
                  <a:pt x="58057" y="787519"/>
                </a:lnTo>
                <a:lnTo>
                  <a:pt x="64402" y="768164"/>
                </a:lnTo>
                <a:lnTo>
                  <a:pt x="71381" y="748492"/>
                </a:lnTo>
                <a:lnTo>
                  <a:pt x="78678" y="729772"/>
                </a:lnTo>
                <a:lnTo>
                  <a:pt x="85975" y="711369"/>
                </a:lnTo>
                <a:lnTo>
                  <a:pt x="93906" y="693283"/>
                </a:lnTo>
                <a:lnTo>
                  <a:pt x="101520" y="675832"/>
                </a:lnTo>
                <a:lnTo>
                  <a:pt x="109134" y="658698"/>
                </a:lnTo>
                <a:lnTo>
                  <a:pt x="117065" y="641882"/>
                </a:lnTo>
                <a:lnTo>
                  <a:pt x="124996" y="626017"/>
                </a:lnTo>
                <a:lnTo>
                  <a:pt x="133245" y="610153"/>
                </a:lnTo>
                <a:lnTo>
                  <a:pt x="141176" y="595557"/>
                </a:lnTo>
                <a:lnTo>
                  <a:pt x="149425" y="581279"/>
                </a:lnTo>
                <a:lnTo>
                  <a:pt x="157356" y="567318"/>
                </a:lnTo>
                <a:lnTo>
                  <a:pt x="165604" y="554309"/>
                </a:lnTo>
                <a:lnTo>
                  <a:pt x="173536" y="542252"/>
                </a:lnTo>
                <a:lnTo>
                  <a:pt x="181467" y="530830"/>
                </a:lnTo>
                <a:lnTo>
                  <a:pt x="189081" y="519725"/>
                </a:lnTo>
                <a:lnTo>
                  <a:pt x="197012" y="510206"/>
                </a:lnTo>
                <a:lnTo>
                  <a:pt x="204309" y="501004"/>
                </a:lnTo>
                <a:lnTo>
                  <a:pt x="211606" y="493072"/>
                </a:lnTo>
                <a:lnTo>
                  <a:pt x="218902" y="485457"/>
                </a:lnTo>
                <a:lnTo>
                  <a:pt x="225248" y="479428"/>
                </a:lnTo>
                <a:lnTo>
                  <a:pt x="232862" y="473083"/>
                </a:lnTo>
                <a:lnTo>
                  <a:pt x="248407" y="460074"/>
                </a:lnTo>
                <a:lnTo>
                  <a:pt x="265538" y="446430"/>
                </a:lnTo>
                <a:lnTo>
                  <a:pt x="283622" y="432469"/>
                </a:lnTo>
                <a:lnTo>
                  <a:pt x="322009" y="404548"/>
                </a:lnTo>
                <a:lnTo>
                  <a:pt x="360396" y="375991"/>
                </a:lnTo>
                <a:lnTo>
                  <a:pt x="379114" y="362030"/>
                </a:lnTo>
                <a:lnTo>
                  <a:pt x="396562" y="348387"/>
                </a:lnTo>
                <a:lnTo>
                  <a:pt x="412742" y="335060"/>
                </a:lnTo>
                <a:lnTo>
                  <a:pt x="420039" y="328397"/>
                </a:lnTo>
                <a:lnTo>
                  <a:pt x="427018" y="322369"/>
                </a:lnTo>
                <a:lnTo>
                  <a:pt x="433364" y="316340"/>
                </a:lnTo>
                <a:lnTo>
                  <a:pt x="439391" y="309994"/>
                </a:lnTo>
                <a:lnTo>
                  <a:pt x="444784" y="304283"/>
                </a:lnTo>
                <a:lnTo>
                  <a:pt x="449226" y="298572"/>
                </a:lnTo>
                <a:lnTo>
                  <a:pt x="453033" y="293178"/>
                </a:lnTo>
                <a:lnTo>
                  <a:pt x="456523" y="287784"/>
                </a:lnTo>
                <a:lnTo>
                  <a:pt x="459061" y="283024"/>
                </a:lnTo>
                <a:lnTo>
                  <a:pt x="460647" y="277948"/>
                </a:lnTo>
                <a:lnTo>
                  <a:pt x="461282" y="274775"/>
                </a:lnTo>
                <a:lnTo>
                  <a:pt x="461916" y="271919"/>
                </a:lnTo>
                <a:lnTo>
                  <a:pt x="456840" y="270967"/>
                </a:lnTo>
                <a:lnTo>
                  <a:pt x="452081" y="269698"/>
                </a:lnTo>
                <a:lnTo>
                  <a:pt x="448274" y="267794"/>
                </a:lnTo>
                <a:lnTo>
                  <a:pt x="444784" y="265256"/>
                </a:lnTo>
                <a:lnTo>
                  <a:pt x="441929" y="262083"/>
                </a:lnTo>
                <a:lnTo>
                  <a:pt x="440660" y="260497"/>
                </a:lnTo>
                <a:lnTo>
                  <a:pt x="439708" y="258910"/>
                </a:lnTo>
                <a:lnTo>
                  <a:pt x="438757" y="257324"/>
                </a:lnTo>
                <a:lnTo>
                  <a:pt x="438440" y="255420"/>
                </a:lnTo>
                <a:lnTo>
                  <a:pt x="438122" y="253834"/>
                </a:lnTo>
                <a:lnTo>
                  <a:pt x="437488" y="251930"/>
                </a:lnTo>
                <a:lnTo>
                  <a:pt x="438122" y="250026"/>
                </a:lnTo>
                <a:lnTo>
                  <a:pt x="438440" y="248122"/>
                </a:lnTo>
                <a:lnTo>
                  <a:pt x="438757" y="246536"/>
                </a:lnTo>
                <a:lnTo>
                  <a:pt x="439708" y="244315"/>
                </a:lnTo>
                <a:lnTo>
                  <a:pt x="440660" y="242728"/>
                </a:lnTo>
                <a:lnTo>
                  <a:pt x="441929" y="241142"/>
                </a:lnTo>
                <a:lnTo>
                  <a:pt x="444784" y="238286"/>
                </a:lnTo>
                <a:lnTo>
                  <a:pt x="448274" y="236065"/>
                </a:lnTo>
                <a:lnTo>
                  <a:pt x="452081" y="234161"/>
                </a:lnTo>
                <a:lnTo>
                  <a:pt x="456840" y="232575"/>
                </a:lnTo>
                <a:lnTo>
                  <a:pt x="461916" y="231940"/>
                </a:lnTo>
                <a:lnTo>
                  <a:pt x="460647" y="227498"/>
                </a:lnTo>
                <a:lnTo>
                  <a:pt x="459378" y="223374"/>
                </a:lnTo>
                <a:lnTo>
                  <a:pt x="457792" y="219249"/>
                </a:lnTo>
                <a:lnTo>
                  <a:pt x="456206" y="215124"/>
                </a:lnTo>
                <a:lnTo>
                  <a:pt x="451764" y="206874"/>
                </a:lnTo>
                <a:lnTo>
                  <a:pt x="447005" y="198307"/>
                </a:lnTo>
                <a:lnTo>
                  <a:pt x="441295" y="189423"/>
                </a:lnTo>
                <a:lnTo>
                  <a:pt x="434632" y="180222"/>
                </a:lnTo>
                <a:lnTo>
                  <a:pt x="420039" y="159598"/>
                </a:lnTo>
                <a:lnTo>
                  <a:pt x="412108" y="147541"/>
                </a:lnTo>
                <a:lnTo>
                  <a:pt x="403542" y="134532"/>
                </a:lnTo>
                <a:lnTo>
                  <a:pt x="394024" y="120254"/>
                </a:lnTo>
                <a:lnTo>
                  <a:pt x="384190" y="104706"/>
                </a:lnTo>
                <a:lnTo>
                  <a:pt x="374355" y="87573"/>
                </a:lnTo>
                <a:lnTo>
                  <a:pt x="363886" y="68535"/>
                </a:lnTo>
                <a:lnTo>
                  <a:pt x="353099" y="47911"/>
                </a:lnTo>
                <a:lnTo>
                  <a:pt x="341996" y="25066"/>
                </a:lnTo>
                <a:lnTo>
                  <a:pt x="352782" y="20307"/>
                </a:lnTo>
                <a:lnTo>
                  <a:pt x="362617" y="15865"/>
                </a:lnTo>
                <a:lnTo>
                  <a:pt x="372134" y="13009"/>
                </a:lnTo>
                <a:lnTo>
                  <a:pt x="380700" y="11105"/>
                </a:lnTo>
                <a:lnTo>
                  <a:pt x="388948" y="9836"/>
                </a:lnTo>
                <a:lnTo>
                  <a:pt x="396562" y="9519"/>
                </a:lnTo>
                <a:lnTo>
                  <a:pt x="403859" y="9519"/>
                </a:lnTo>
                <a:lnTo>
                  <a:pt x="410522" y="10471"/>
                </a:lnTo>
                <a:lnTo>
                  <a:pt x="416549" y="12057"/>
                </a:lnTo>
                <a:lnTo>
                  <a:pt x="422894" y="14278"/>
                </a:lnTo>
                <a:lnTo>
                  <a:pt x="428288" y="16816"/>
                </a:lnTo>
                <a:lnTo>
                  <a:pt x="433681" y="19989"/>
                </a:lnTo>
                <a:lnTo>
                  <a:pt x="439074" y="23162"/>
                </a:lnTo>
                <a:lnTo>
                  <a:pt x="443833" y="26970"/>
                </a:lnTo>
                <a:lnTo>
                  <a:pt x="448592" y="30777"/>
                </a:lnTo>
                <a:lnTo>
                  <a:pt x="453033" y="34585"/>
                </a:lnTo>
                <a:lnTo>
                  <a:pt x="462550" y="43152"/>
                </a:lnTo>
                <a:lnTo>
                  <a:pt x="471434" y="51401"/>
                </a:lnTo>
                <a:lnTo>
                  <a:pt x="476510" y="55843"/>
                </a:lnTo>
                <a:lnTo>
                  <a:pt x="481268" y="59651"/>
                </a:lnTo>
                <a:lnTo>
                  <a:pt x="486027" y="63141"/>
                </a:lnTo>
                <a:lnTo>
                  <a:pt x="491738" y="66314"/>
                </a:lnTo>
                <a:lnTo>
                  <a:pt x="497131" y="69170"/>
                </a:lnTo>
                <a:lnTo>
                  <a:pt x="502841" y="72025"/>
                </a:lnTo>
                <a:lnTo>
                  <a:pt x="509186" y="73929"/>
                </a:lnTo>
                <a:lnTo>
                  <a:pt x="515531" y="75198"/>
                </a:lnTo>
                <a:lnTo>
                  <a:pt x="522194" y="76150"/>
                </a:lnTo>
                <a:lnTo>
                  <a:pt x="529808" y="76150"/>
                </a:lnTo>
                <a:lnTo>
                  <a:pt x="537739" y="75515"/>
                </a:lnTo>
                <a:lnTo>
                  <a:pt x="546304" y="74246"/>
                </a:lnTo>
                <a:lnTo>
                  <a:pt x="557408" y="68218"/>
                </a:lnTo>
                <a:lnTo>
                  <a:pt x="568195" y="62824"/>
                </a:lnTo>
                <a:lnTo>
                  <a:pt x="587864" y="51719"/>
                </a:lnTo>
                <a:lnTo>
                  <a:pt x="605313" y="41882"/>
                </a:lnTo>
                <a:lnTo>
                  <a:pt x="620858" y="32681"/>
                </a:lnTo>
                <a:lnTo>
                  <a:pt x="635452" y="24749"/>
                </a:lnTo>
                <a:lnTo>
                  <a:pt x="648776" y="17134"/>
                </a:lnTo>
                <a:lnTo>
                  <a:pt x="655438" y="13961"/>
                </a:lnTo>
                <a:lnTo>
                  <a:pt x="661784" y="11422"/>
                </a:lnTo>
                <a:lnTo>
                  <a:pt x="668446" y="8884"/>
                </a:lnTo>
                <a:lnTo>
                  <a:pt x="675108" y="6663"/>
                </a:lnTo>
                <a:lnTo>
                  <a:pt x="682088" y="4759"/>
                </a:lnTo>
                <a:lnTo>
                  <a:pt x="688750" y="3173"/>
                </a:lnTo>
                <a:lnTo>
                  <a:pt x="695729" y="1586"/>
                </a:lnTo>
                <a:lnTo>
                  <a:pt x="703343" y="635"/>
                </a:lnTo>
                <a:lnTo>
                  <a:pt x="710957" y="31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2241089" y="4734232"/>
            <a:ext cx="7790115" cy="34126"/>
          </a:xfrm>
          <a:prstGeom prst="line">
            <a:avLst/>
          </a:prstGeom>
          <a:ln w="28575">
            <a:solidFill>
              <a:srgbClr val="5A5A5A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4708628" y="2052221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饱和度由低到高</a:t>
            </a:r>
          </a:p>
        </p:txBody>
      </p:sp>
      <p:sp>
        <p:nvSpPr>
          <p:cNvPr id="36" name="矩形 35"/>
          <p:cNvSpPr/>
          <p:nvPr/>
        </p:nvSpPr>
        <p:spPr>
          <a:xfrm>
            <a:off x="2241089" y="4899616"/>
            <a:ext cx="5437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4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暗淡</a:t>
            </a:r>
          </a:p>
        </p:txBody>
      </p:sp>
      <p:sp>
        <p:nvSpPr>
          <p:cNvPr id="37" name="矩形 36"/>
          <p:cNvSpPr/>
          <p:nvPr/>
        </p:nvSpPr>
        <p:spPr>
          <a:xfrm>
            <a:off x="9487464" y="4913205"/>
            <a:ext cx="5437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4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鲜明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9126" y="460799"/>
            <a:ext cx="5700292" cy="57002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518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083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0438" y="644056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亮度</a:t>
            </a:r>
            <a:endParaRPr lang="zh-CN" altLang="en-US" sz="16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10207" y="1206200"/>
            <a:ext cx="2518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色彩明暗程度，即加黑的程度</a:t>
            </a:r>
          </a:p>
        </p:txBody>
      </p:sp>
      <p:sp>
        <p:nvSpPr>
          <p:cNvPr id="18" name="矩形 17"/>
          <p:cNvSpPr/>
          <p:nvPr/>
        </p:nvSpPr>
        <p:spPr>
          <a:xfrm>
            <a:off x="3353713" y="500753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低亮度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597307" y="5007533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高亮度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3222171" y="2398173"/>
            <a:ext cx="1508969" cy="22295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312703" y="2398173"/>
            <a:ext cx="1508968" cy="22295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7350225" y="2398173"/>
            <a:ext cx="1508968" cy="22295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9526" y="1828616"/>
            <a:ext cx="8650974" cy="423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4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2491357" y="3414498"/>
            <a:ext cx="1587793" cy="1323161"/>
          </a:xfrm>
          <a:prstGeom prst="hexagon">
            <a:avLst/>
          </a:prstGeom>
          <a:noFill/>
          <a:ln>
            <a:solidFill>
              <a:srgbClr val="5A5A5A"/>
            </a:solidFill>
            <a:prstDash val="sysDot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" name="六边形 1"/>
          <p:cNvSpPr/>
          <p:nvPr/>
        </p:nvSpPr>
        <p:spPr>
          <a:xfrm>
            <a:off x="2637254" y="3536077"/>
            <a:ext cx="1296000" cy="1080000"/>
          </a:xfrm>
          <a:prstGeom prst="hexagon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美化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65817" y="1790621"/>
            <a:ext cx="29546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6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配色的重要性</a:t>
            </a:r>
          </a:p>
        </p:txBody>
      </p:sp>
      <p:sp>
        <p:nvSpPr>
          <p:cNvPr id="5" name="六边形 4"/>
          <p:cNvSpPr/>
          <p:nvPr/>
        </p:nvSpPr>
        <p:spPr>
          <a:xfrm>
            <a:off x="5393110" y="3414499"/>
            <a:ext cx="1587793" cy="1323161"/>
          </a:xfrm>
          <a:prstGeom prst="hexagon">
            <a:avLst/>
          </a:prstGeom>
          <a:noFill/>
          <a:ln>
            <a:solidFill>
              <a:srgbClr val="5A5A5A"/>
            </a:solidFill>
            <a:prstDash val="sysDot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5539006" y="3544767"/>
            <a:ext cx="1296000" cy="1080000"/>
          </a:xfrm>
          <a:prstGeom prst="hexagon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8259213" y="3414498"/>
            <a:ext cx="1587793" cy="1323161"/>
          </a:xfrm>
          <a:prstGeom prst="hexagon">
            <a:avLst/>
          </a:prstGeom>
          <a:noFill/>
          <a:ln>
            <a:solidFill>
              <a:srgbClr val="5A5A5A"/>
            </a:solidFill>
            <a:prstDash val="sysDot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8405109" y="3551661"/>
            <a:ext cx="1296000" cy="1080000"/>
          </a:xfrm>
          <a:prstGeom prst="hexagon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691737" y="383005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强调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601703" y="383005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区分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11" name="直接连接符 10"/>
          <p:cNvCxnSpPr>
            <a:stCxn id="4" idx="0"/>
            <a:endCxn id="5" idx="3"/>
          </p:cNvCxnSpPr>
          <p:nvPr/>
        </p:nvCxnSpPr>
        <p:spPr>
          <a:xfrm>
            <a:off x="4079150" y="4076079"/>
            <a:ext cx="1313960" cy="1"/>
          </a:xfrm>
          <a:prstGeom prst="line">
            <a:avLst/>
          </a:prstGeom>
          <a:ln>
            <a:solidFill>
              <a:srgbClr val="5A5A5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endCxn id="7" idx="3"/>
          </p:cNvCxnSpPr>
          <p:nvPr/>
        </p:nvCxnSpPr>
        <p:spPr>
          <a:xfrm>
            <a:off x="6992960" y="4076077"/>
            <a:ext cx="1266253" cy="2"/>
          </a:xfrm>
          <a:prstGeom prst="line">
            <a:avLst/>
          </a:prstGeom>
          <a:ln>
            <a:solidFill>
              <a:srgbClr val="5A5A5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5693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rot="2882213">
            <a:off x="11135637" y="127038"/>
            <a:ext cx="1472645" cy="468000"/>
          </a:xfrm>
          <a:prstGeom prst="trapezoid">
            <a:avLst>
              <a:gd name="adj" fmla="val 99755"/>
            </a:avLst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3" name="矩形 2"/>
          <p:cNvSpPr/>
          <p:nvPr/>
        </p:nvSpPr>
        <p:spPr>
          <a:xfrm rot="2650249">
            <a:off x="11433378" y="176372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美化篇</a:t>
            </a:r>
          </a:p>
        </p:txBody>
      </p:sp>
      <p:sp>
        <p:nvSpPr>
          <p:cNvPr id="4" name="椭圆 3"/>
          <p:cNvSpPr/>
          <p:nvPr/>
        </p:nvSpPr>
        <p:spPr>
          <a:xfrm>
            <a:off x="2645228" y="3069771"/>
            <a:ext cx="232227" cy="232227"/>
          </a:xfrm>
          <a:prstGeom prst="ellipse">
            <a:avLst/>
          </a:prstGeom>
          <a:solidFill>
            <a:srgbClr val="92D05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805310" y="2577089"/>
            <a:ext cx="232227" cy="232227"/>
          </a:xfrm>
          <a:prstGeom prst="ellipse">
            <a:avLst/>
          </a:prstGeom>
          <a:solidFill>
            <a:srgbClr val="92D05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224410" y="2272595"/>
            <a:ext cx="232227" cy="232227"/>
          </a:xfrm>
          <a:prstGeom prst="ellipse">
            <a:avLst/>
          </a:prstGeom>
          <a:solidFill>
            <a:srgbClr val="92D05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742446" y="2272595"/>
            <a:ext cx="232227" cy="232227"/>
          </a:xfrm>
          <a:prstGeom prst="ellipse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161546" y="2577089"/>
            <a:ext cx="232227" cy="232227"/>
          </a:xfrm>
          <a:prstGeom prst="ellipse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321628" y="3069771"/>
            <a:ext cx="232227" cy="232227"/>
          </a:xfrm>
          <a:prstGeom prst="ellipse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161546" y="3562452"/>
            <a:ext cx="232227" cy="232227"/>
          </a:xfrm>
          <a:prstGeom prst="ellipse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742446" y="3866946"/>
            <a:ext cx="232227" cy="232227"/>
          </a:xfrm>
          <a:prstGeom prst="ellipse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224410" y="3866946"/>
            <a:ext cx="232227" cy="232227"/>
          </a:xfrm>
          <a:prstGeom prst="ellipse">
            <a:avLst/>
          </a:prstGeom>
          <a:solidFill>
            <a:srgbClr val="92D05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805310" y="3562452"/>
            <a:ext cx="232227" cy="232227"/>
          </a:xfrm>
          <a:prstGeom prst="ellipse">
            <a:avLst/>
          </a:prstGeom>
          <a:solidFill>
            <a:srgbClr val="92D05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118480" y="2924274"/>
            <a:ext cx="9621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50%</a:t>
            </a:r>
            <a:endParaRPr lang="zh-CN" altLang="en-US" sz="28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342174" y="2401054"/>
            <a:ext cx="26196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100%</a:t>
            </a:r>
            <a:r>
              <a:rPr lang="zh-CN" altLang="en-US" sz="28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的用心，</a:t>
            </a:r>
          </a:p>
        </p:txBody>
      </p:sp>
      <p:sp>
        <p:nvSpPr>
          <p:cNvPr id="17" name="矩形 16"/>
          <p:cNvSpPr/>
          <p:nvPr/>
        </p:nvSpPr>
        <p:spPr>
          <a:xfrm>
            <a:off x="5342174" y="2809316"/>
            <a:ext cx="449353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20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可能暂时换取的只是</a:t>
            </a:r>
            <a:r>
              <a:rPr lang="en-US" altLang="zh-CN" sz="20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50%</a:t>
            </a:r>
            <a:r>
              <a:rPr lang="zh-CN" altLang="en-US" sz="20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的成果</a:t>
            </a:r>
            <a:endParaRPr lang="en-US" altLang="zh-CN" sz="2000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 lvl="0">
              <a:lnSpc>
                <a:spcPct val="200000"/>
              </a:lnSpc>
            </a:pPr>
            <a:r>
              <a:rPr lang="zh-CN" altLang="en-US" sz="28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但远远强于你未曾努力过！</a:t>
            </a:r>
          </a:p>
        </p:txBody>
      </p:sp>
    </p:spTree>
    <p:extLst>
      <p:ext uri="{BB962C8B-B14F-4D97-AF65-F5344CB8AC3E}">
        <p14:creationId xmlns:p14="http://schemas.microsoft.com/office/powerpoint/2010/main" val="14831204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3215" y="-77021"/>
            <a:ext cx="3108649" cy="35822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70" y="5443"/>
            <a:ext cx="2413672" cy="33763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/>
          <a:srcRect l="7532" r="7419"/>
          <a:stretch/>
        </p:blipFill>
        <p:spPr>
          <a:xfrm>
            <a:off x="1" y="3381829"/>
            <a:ext cx="2444641" cy="3476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5522" y="0"/>
            <a:ext cx="3078693" cy="30897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1566" y="0"/>
            <a:ext cx="3371649" cy="2928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4642" y="2928257"/>
            <a:ext cx="3159573" cy="3929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4215" y="2642053"/>
            <a:ext cx="3429000" cy="4215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3215" y="3248025"/>
            <a:ext cx="3108649" cy="3609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矩形 12"/>
          <p:cNvSpPr/>
          <p:nvPr/>
        </p:nvSpPr>
        <p:spPr>
          <a:xfrm>
            <a:off x="0" y="-77022"/>
            <a:ext cx="12192000" cy="6935021"/>
          </a:xfrm>
          <a:prstGeom prst="rect">
            <a:avLst/>
          </a:prstGeom>
          <a:solidFill>
            <a:srgbClr val="5A5A5A">
              <a:alpha val="76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3" name="梯形 2"/>
          <p:cNvSpPr/>
          <p:nvPr/>
        </p:nvSpPr>
        <p:spPr>
          <a:xfrm rot="2882213">
            <a:off x="11135637" y="127038"/>
            <a:ext cx="1472645" cy="468000"/>
          </a:xfrm>
          <a:prstGeom prst="trapezoid">
            <a:avLst>
              <a:gd name="adj" fmla="val 99755"/>
            </a:avLst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4" name="矩形 3"/>
          <p:cNvSpPr/>
          <p:nvPr/>
        </p:nvSpPr>
        <p:spPr>
          <a:xfrm rot="2650249">
            <a:off x="11433378" y="176372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强调篇</a:t>
            </a:r>
          </a:p>
        </p:txBody>
      </p:sp>
      <p:sp>
        <p:nvSpPr>
          <p:cNvPr id="14" name="矩形 13"/>
          <p:cNvSpPr/>
          <p:nvPr/>
        </p:nvSpPr>
        <p:spPr>
          <a:xfrm>
            <a:off x="3650761" y="1947505"/>
            <a:ext cx="5032147" cy="1191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永远的孤傲球星</a:t>
            </a:r>
            <a:endParaRPr lang="en-US" altLang="zh-CN" sz="54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82004" y="3139498"/>
            <a:ext cx="1569660" cy="1191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科比</a:t>
            </a:r>
          </a:p>
        </p:txBody>
      </p:sp>
      <p:sp>
        <p:nvSpPr>
          <p:cNvPr id="16" name="矩形 15"/>
          <p:cNvSpPr/>
          <p:nvPr/>
        </p:nvSpPr>
        <p:spPr>
          <a:xfrm>
            <a:off x="4858314" y="2583482"/>
            <a:ext cx="2656497" cy="2078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9600" b="1" dirty="0">
                <a:solidFill>
                  <a:srgbClr val="FFC000"/>
                </a:solidFill>
                <a:latin typeface="叶根友毛笔行书2.0版" panose="02010601030101010101" pitchFamily="2" charset="-122"/>
                <a:ea typeface="叶根友毛笔行书2.0版" panose="02010601030101010101" pitchFamily="2" charset="-122"/>
                <a:sym typeface="Wingdings 2" panose="05020102010507070707" pitchFamily="18" charset="2"/>
              </a:rPr>
              <a:t>科比</a:t>
            </a:r>
          </a:p>
        </p:txBody>
      </p:sp>
    </p:spTree>
    <p:extLst>
      <p:ext uri="{BB962C8B-B14F-4D97-AF65-F5344CB8AC3E}">
        <p14:creationId xmlns:p14="http://schemas.microsoft.com/office/powerpoint/2010/main" val="398099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2700978" y="1431116"/>
            <a:ext cx="6790044" cy="3995768"/>
            <a:chOff x="2789556" y="1260616"/>
            <a:chExt cx="6790044" cy="3995768"/>
          </a:xfrm>
        </p:grpSpPr>
        <p:sp>
          <p:nvSpPr>
            <p:cNvPr id="2" name="矩形 1"/>
            <p:cNvSpPr/>
            <p:nvPr/>
          </p:nvSpPr>
          <p:spPr>
            <a:xfrm>
              <a:off x="2789556" y="2409371"/>
              <a:ext cx="2000158" cy="1196816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3184341" y="3089223"/>
              <a:ext cx="1210589" cy="499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 pitchFamily="18" charset="2"/>
                </a:rPr>
                <a:t>目标管理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184499" y="2426711"/>
              <a:ext cx="2000158" cy="1196816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579285" y="3106563"/>
              <a:ext cx="1210588" cy="499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 pitchFamily="18" charset="2"/>
                </a:rPr>
                <a:t>计划管理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579442" y="2409371"/>
              <a:ext cx="2000158" cy="1196816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974228" y="3089223"/>
              <a:ext cx="1210588" cy="499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 pitchFamily="18" charset="2"/>
                </a:rPr>
                <a:t>动态管理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789556" y="4042228"/>
              <a:ext cx="2000158" cy="1196816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184341" y="4722080"/>
              <a:ext cx="1210588" cy="499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 pitchFamily="18" charset="2"/>
                </a:rPr>
                <a:t>质量管理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184499" y="4059568"/>
              <a:ext cx="2000158" cy="1196816"/>
            </a:xfrm>
            <a:prstGeom prst="rect">
              <a:avLst/>
            </a:prstGeom>
            <a:solidFill>
              <a:srgbClr val="5A5A5A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579285" y="4739420"/>
              <a:ext cx="1210588" cy="499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 pitchFamily="18" charset="2"/>
                </a:rPr>
                <a:t>成本管理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579442" y="4042228"/>
              <a:ext cx="2000158" cy="1196816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974228" y="4722080"/>
              <a:ext cx="1210588" cy="499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 pitchFamily="18" charset="2"/>
                </a:rPr>
                <a:t>进度管理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1219" y="2546267"/>
              <a:ext cx="466717" cy="56029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1935" y="2653182"/>
              <a:ext cx="595172" cy="45657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4508" y="4184877"/>
              <a:ext cx="490253" cy="609338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356" y="2488504"/>
              <a:ext cx="602559" cy="618059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1609" y="4158391"/>
              <a:ext cx="635824" cy="635824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1202" y="4248072"/>
              <a:ext cx="586753" cy="586753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3544508" y="1260616"/>
              <a:ext cx="5091165" cy="9883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 pitchFamily="18" charset="2"/>
                </a:rPr>
                <a:t>项目管理要点</a:t>
              </a:r>
              <a:endPara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endParaRPr>
            </a:p>
          </p:txBody>
        </p:sp>
      </p:grpSp>
      <p:sp>
        <p:nvSpPr>
          <p:cNvPr id="22" name="梯形 21"/>
          <p:cNvSpPr/>
          <p:nvPr/>
        </p:nvSpPr>
        <p:spPr>
          <a:xfrm rot="2882213">
            <a:off x="11135637" y="127038"/>
            <a:ext cx="1472645" cy="468000"/>
          </a:xfrm>
          <a:prstGeom prst="trapezoid">
            <a:avLst>
              <a:gd name="adj" fmla="val 99755"/>
            </a:avLst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7" name="矩形 26"/>
          <p:cNvSpPr/>
          <p:nvPr/>
        </p:nvSpPr>
        <p:spPr>
          <a:xfrm rot="2650249">
            <a:off x="11433378" y="176372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区分篇</a:t>
            </a:r>
          </a:p>
        </p:txBody>
      </p:sp>
    </p:spTree>
    <p:extLst>
      <p:ext uri="{BB962C8B-B14F-4D97-AF65-F5344CB8AC3E}">
        <p14:creationId xmlns:p14="http://schemas.microsoft.com/office/powerpoint/2010/main" val="29970158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89" b="90000" l="10000" r="60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00" t="17288" r="63162" b="17645"/>
          <a:stretch/>
        </p:blipFill>
        <p:spPr>
          <a:xfrm>
            <a:off x="1791767" y="1733005"/>
            <a:ext cx="2215627" cy="31629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189758" y="1733005"/>
            <a:ext cx="603492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0" i="0" u="none" strike="noStrike" kern="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Calibri Light" panose="020F0302020204030204"/>
              </a:rPr>
              <a:t>PPT</a:t>
            </a:r>
            <a:r>
              <a: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DBA1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配色，</a:t>
            </a: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rgbClr val="FDBA1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(⊙o⊙)…</a:t>
            </a:r>
            <a:r>
              <a: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DBA1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呃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DBA1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89758" y="3005282"/>
            <a:ext cx="6034922" cy="618376"/>
          </a:xfrm>
          <a:prstGeom prst="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我们非设计出身的筒子怎么快速掌握</a:t>
            </a:r>
          </a:p>
        </p:txBody>
      </p:sp>
    </p:spTree>
    <p:extLst>
      <p:ext uri="{BB962C8B-B14F-4D97-AF65-F5344CB8AC3E}">
        <p14:creationId xmlns:p14="http://schemas.microsoft.com/office/powerpoint/2010/main" val="28589414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2491357" y="3414498"/>
            <a:ext cx="1587793" cy="1323161"/>
          </a:xfrm>
          <a:prstGeom prst="hexagon">
            <a:avLst/>
          </a:prstGeom>
          <a:noFill/>
          <a:ln>
            <a:solidFill>
              <a:srgbClr val="5A5A5A"/>
            </a:solidFill>
            <a:prstDash val="sysDot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65817" y="1790621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6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配色三大原则</a:t>
            </a:r>
          </a:p>
        </p:txBody>
      </p:sp>
      <p:sp>
        <p:nvSpPr>
          <p:cNvPr id="5" name="六边形 4"/>
          <p:cNvSpPr/>
          <p:nvPr/>
        </p:nvSpPr>
        <p:spPr>
          <a:xfrm>
            <a:off x="5393110" y="3414499"/>
            <a:ext cx="1587793" cy="1323161"/>
          </a:xfrm>
          <a:prstGeom prst="hexagon">
            <a:avLst/>
          </a:prstGeom>
          <a:noFill/>
          <a:ln>
            <a:solidFill>
              <a:srgbClr val="5A5A5A"/>
            </a:solidFill>
            <a:prstDash val="sysDot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5539006" y="3544767"/>
            <a:ext cx="1296000" cy="1080000"/>
          </a:xfrm>
          <a:prstGeom prst="hexagon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8259213" y="3414498"/>
            <a:ext cx="1587793" cy="1323161"/>
          </a:xfrm>
          <a:prstGeom prst="hexagon">
            <a:avLst/>
          </a:prstGeom>
          <a:noFill/>
          <a:ln>
            <a:solidFill>
              <a:srgbClr val="5A5A5A"/>
            </a:solidFill>
            <a:prstDash val="sysDot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8405109" y="3551661"/>
            <a:ext cx="1296000" cy="1080000"/>
          </a:xfrm>
          <a:prstGeom prst="hexagon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687471" y="3937772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坚守规则</a:t>
            </a:r>
          </a:p>
        </p:txBody>
      </p:sp>
      <p:sp>
        <p:nvSpPr>
          <p:cNvPr id="10" name="矩形 9"/>
          <p:cNvSpPr/>
          <p:nvPr/>
        </p:nvSpPr>
        <p:spPr>
          <a:xfrm>
            <a:off x="8499110" y="3900101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巧用技法</a:t>
            </a:r>
          </a:p>
        </p:txBody>
      </p:sp>
      <p:cxnSp>
        <p:nvCxnSpPr>
          <p:cNvPr id="11" name="直接连接符 10"/>
          <p:cNvCxnSpPr>
            <a:stCxn id="4" idx="0"/>
            <a:endCxn id="5" idx="3"/>
          </p:cNvCxnSpPr>
          <p:nvPr/>
        </p:nvCxnSpPr>
        <p:spPr>
          <a:xfrm>
            <a:off x="4079150" y="4076079"/>
            <a:ext cx="1313960" cy="1"/>
          </a:xfrm>
          <a:prstGeom prst="line">
            <a:avLst/>
          </a:prstGeom>
          <a:ln>
            <a:solidFill>
              <a:srgbClr val="5A5A5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endCxn id="7" idx="3"/>
          </p:cNvCxnSpPr>
          <p:nvPr/>
        </p:nvCxnSpPr>
        <p:spPr>
          <a:xfrm>
            <a:off x="6992960" y="4076077"/>
            <a:ext cx="1266253" cy="2"/>
          </a:xfrm>
          <a:prstGeom prst="line">
            <a:avLst/>
          </a:prstGeom>
          <a:ln>
            <a:solidFill>
              <a:srgbClr val="5A5A5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六边形 12"/>
          <p:cNvSpPr/>
          <p:nvPr/>
        </p:nvSpPr>
        <p:spPr>
          <a:xfrm>
            <a:off x="2637253" y="3536077"/>
            <a:ext cx="1296000" cy="1080000"/>
          </a:xfrm>
          <a:prstGeom prst="hexagon">
            <a:avLst/>
          </a:prstGeom>
          <a:solidFill>
            <a:srgbClr val="5A5A5A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720640" y="3930878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场景吻合</a:t>
            </a:r>
          </a:p>
        </p:txBody>
      </p:sp>
    </p:spTree>
    <p:extLst>
      <p:ext uri="{BB962C8B-B14F-4D97-AF65-F5344CB8AC3E}">
        <p14:creationId xmlns:p14="http://schemas.microsoft.com/office/powerpoint/2010/main" val="27488552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78083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4730" y="829151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场景吻合</a:t>
            </a:r>
            <a:endParaRPr lang="zh-CN" altLang="en-US" sz="14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767595"/>
            <a:ext cx="2133600" cy="720000"/>
          </a:xfrm>
          <a:prstGeom prst="rect">
            <a:avLst/>
          </a:prstGeom>
          <a:solidFill>
            <a:srgbClr val="E3E3E3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04" y="478972"/>
            <a:ext cx="4710824" cy="26565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973" y="478972"/>
            <a:ext cx="4698838" cy="265650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256618" y="3135480"/>
            <a:ext cx="2852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黑色、深蓝色等背景厚重大气</a:t>
            </a:r>
          </a:p>
        </p:txBody>
      </p:sp>
      <p:sp>
        <p:nvSpPr>
          <p:cNvPr id="5" name="矩形 4"/>
          <p:cNvSpPr/>
          <p:nvPr/>
        </p:nvSpPr>
        <p:spPr>
          <a:xfrm>
            <a:off x="8011279" y="3135480"/>
            <a:ext cx="20313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大红色背景鲜活明亮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003" y="3609747"/>
            <a:ext cx="4710824" cy="263220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2973" y="3623452"/>
            <a:ext cx="4698837" cy="260479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156054" y="6377666"/>
            <a:ext cx="38651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汇报交流型</a:t>
            </a:r>
            <a:r>
              <a:rPr lang="en-US" altLang="zh-CN" sz="16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PPT</a:t>
            </a:r>
            <a:r>
              <a:rPr lang="zh-CN" altLang="en-US" sz="16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应以简约大气为原则配色</a:t>
            </a:r>
          </a:p>
        </p:txBody>
      </p:sp>
    </p:spTree>
    <p:extLst>
      <p:ext uri="{BB962C8B-B14F-4D97-AF65-F5344CB8AC3E}">
        <p14:creationId xmlns:p14="http://schemas.microsoft.com/office/powerpoint/2010/main" val="409508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/>
      <p:bldP spid="5" grpId="0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78083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4732" y="829151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坚守规则</a:t>
            </a:r>
            <a:endParaRPr lang="zh-CN" altLang="en-US" sz="14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32750" y="2338887"/>
            <a:ext cx="2015296" cy="400110"/>
          </a:xfrm>
          <a:prstGeom prst="rect">
            <a:avLst/>
          </a:prstGeom>
          <a:solidFill>
            <a:srgbClr val="5A5A5A"/>
          </a:solidFill>
        </p:spPr>
        <p:txBody>
          <a:bodyPr wrap="none">
            <a:spAutoFit/>
          </a:bodyPr>
          <a:lstStyle/>
          <a:p>
            <a:pPr lvl="0"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01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不过三原则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36883" y="2400443"/>
            <a:ext cx="36343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整体搭配色≤</a:t>
            </a:r>
            <a:r>
              <a:rPr lang="en-US" altLang="zh-CN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3</a:t>
            </a:r>
            <a:r>
              <a:rPr lang="zh-CN" altLang="en-US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（主色</a:t>
            </a:r>
            <a:r>
              <a:rPr lang="en-US" altLang="zh-CN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+</a:t>
            </a:r>
            <a:r>
              <a:rPr lang="zh-CN" altLang="en-US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辅色</a:t>
            </a:r>
            <a:r>
              <a:rPr lang="en-US" altLang="zh-CN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+</a:t>
            </a:r>
            <a:r>
              <a:rPr lang="zh-CN" altLang="en-US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强调色）</a:t>
            </a:r>
          </a:p>
        </p:txBody>
      </p:sp>
      <p:sp>
        <p:nvSpPr>
          <p:cNvPr id="6" name="矩形 5"/>
          <p:cNvSpPr/>
          <p:nvPr/>
        </p:nvSpPr>
        <p:spPr>
          <a:xfrm>
            <a:off x="1332750" y="3230810"/>
            <a:ext cx="2015296" cy="400110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02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冷背暖前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36883" y="3261588"/>
            <a:ext cx="55194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冷色调（青蓝绿黑等）做背景，暖色调（红橙黄白）做前景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572" y="4028140"/>
            <a:ext cx="3088948" cy="16939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613" y="4058918"/>
            <a:ext cx="3088948" cy="166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81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78083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4733" y="829151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巧用技巧</a:t>
            </a:r>
          </a:p>
        </p:txBody>
      </p:sp>
      <p:sp>
        <p:nvSpPr>
          <p:cNvPr id="12" name="矩形 11"/>
          <p:cNvSpPr/>
          <p:nvPr/>
        </p:nvSpPr>
        <p:spPr>
          <a:xfrm>
            <a:off x="2585253" y="1949143"/>
            <a:ext cx="1758815" cy="400110"/>
          </a:xfrm>
          <a:prstGeom prst="rect">
            <a:avLst/>
          </a:prstGeom>
          <a:solidFill>
            <a:srgbClr val="5A5A5A"/>
          </a:solidFill>
        </p:spPr>
        <p:txBody>
          <a:bodyPr wrap="none">
            <a:spAutoFit/>
          </a:bodyPr>
          <a:lstStyle/>
          <a:p>
            <a:pPr lvl="0"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01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拿来主义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17016" y="1979921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网站、画册、海报等</a:t>
            </a:r>
          </a:p>
        </p:txBody>
      </p:sp>
      <p:sp>
        <p:nvSpPr>
          <p:cNvPr id="6" name="矩形 5"/>
          <p:cNvSpPr/>
          <p:nvPr/>
        </p:nvSpPr>
        <p:spPr>
          <a:xfrm>
            <a:off x="2585252" y="2841066"/>
            <a:ext cx="1758815" cy="400110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02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就地取材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417016" y="2871844"/>
            <a:ext cx="5642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PPT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中色块、图片、</a:t>
            </a:r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LOGO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的颜色（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小技巧：取色器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）</a:t>
            </a:r>
          </a:p>
        </p:txBody>
      </p:sp>
      <p:sp>
        <p:nvSpPr>
          <p:cNvPr id="10" name="矩形 9"/>
          <p:cNvSpPr/>
          <p:nvPr/>
        </p:nvSpPr>
        <p:spPr>
          <a:xfrm>
            <a:off x="2585252" y="3794545"/>
            <a:ext cx="1758815" cy="400110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03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配色工具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17016" y="3643927"/>
            <a:ext cx="4903586" cy="7774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配色网站（国外</a:t>
            </a:r>
            <a:r>
              <a:rPr lang="en-US" altLang="zh-CN" dirty="0" err="1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Corlor</a:t>
            </a:r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 hunter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，国内千图网）</a:t>
            </a:r>
            <a:endParaRPr lang="en-US" altLang="zh-CN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配色软件（识色盒子、</a:t>
            </a:r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NT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、</a:t>
            </a:r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OK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等</a:t>
            </a:r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PPT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插件）</a:t>
            </a:r>
          </a:p>
        </p:txBody>
      </p:sp>
      <p:sp>
        <p:nvSpPr>
          <p:cNvPr id="16" name="矩形 15"/>
          <p:cNvSpPr/>
          <p:nvPr/>
        </p:nvSpPr>
        <p:spPr>
          <a:xfrm>
            <a:off x="2585252" y="4809964"/>
            <a:ext cx="1758815" cy="400110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04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常用组合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17016" y="4809964"/>
            <a:ext cx="3740126" cy="417358"/>
          </a:xfrm>
          <a:prstGeom prst="rect">
            <a:avLst/>
          </a:prstGeom>
          <a:solidFill>
            <a:srgbClr val="E3E3E3"/>
          </a:solidFill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黑</a:t>
            </a:r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/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灰</a:t>
            </a:r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+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白；红</a:t>
            </a:r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+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白；蓝</a:t>
            </a:r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+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白；黑</a:t>
            </a:r>
            <a:r>
              <a:rPr lang="en-US" altLang="zh-CN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+</a:t>
            </a:r>
            <a:r>
              <a:rPr lang="zh-CN" altLang="en-US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黄</a:t>
            </a:r>
            <a:endParaRPr lang="en-US" altLang="zh-CN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2279" y="1501061"/>
            <a:ext cx="1757099" cy="372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87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灰+白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13" y="208882"/>
            <a:ext cx="5224003" cy="2938502"/>
          </a:xfrm>
          <a:prstGeom prst="rect">
            <a:avLst/>
          </a:prstGeom>
        </p:spPr>
      </p:pic>
      <p:pic>
        <p:nvPicPr>
          <p:cNvPr id="4" name="红白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13" y="3621554"/>
            <a:ext cx="5224003" cy="2938502"/>
          </a:xfrm>
          <a:prstGeom prst="rect">
            <a:avLst/>
          </a:prstGeom>
        </p:spPr>
      </p:pic>
      <p:pic>
        <p:nvPicPr>
          <p:cNvPr id="3" name="蓝白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439" y="208882"/>
            <a:ext cx="5224003" cy="2938502"/>
          </a:xfrm>
          <a:prstGeom prst="rect">
            <a:avLst/>
          </a:prstGeom>
        </p:spPr>
      </p:pic>
      <p:pic>
        <p:nvPicPr>
          <p:cNvPr id="2" name="黑黄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438" y="3621554"/>
            <a:ext cx="5224003" cy="293850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77241" y="208882"/>
            <a:ext cx="2008416" cy="400110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01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黑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/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灰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+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白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77241" y="3621554"/>
            <a:ext cx="2008416" cy="400110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02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红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+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白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736750" y="208882"/>
            <a:ext cx="2008416" cy="400110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03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蓝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+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白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36750" y="3621554"/>
            <a:ext cx="2008416" cy="400110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02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黑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+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黄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528473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5599983" y="1195554"/>
            <a:ext cx="992034" cy="839272"/>
          </a:xfrm>
          <a:prstGeom prst="hexagon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07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96000" y="0"/>
            <a:ext cx="0" cy="1195554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364139" y="2764013"/>
            <a:ext cx="38234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PPT</a:t>
            </a:r>
            <a:r>
              <a:rPr lang="zh-CN" altLang="en-US" sz="72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表格</a:t>
            </a:r>
            <a:endParaRPr lang="zh-CN" altLang="en-US" sz="4400" b="1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145940" y="4098519"/>
            <a:ext cx="1950084" cy="0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09463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246414"/>
              </p:ext>
            </p:extLst>
          </p:nvPr>
        </p:nvGraphicFramePr>
        <p:xfrm>
          <a:off x="2286706" y="2504763"/>
          <a:ext cx="6130926" cy="26527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5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4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49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3178">
                <a:tc>
                  <a:txBody>
                    <a:bodyPr/>
                    <a:lstStyle/>
                    <a:p>
                      <a:pPr algn="l"/>
                      <a:endParaRPr lang="zh-CN" altLang="en-US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90577" marR="190577" marT="95293" marB="95293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上半年</a:t>
                      </a:r>
                    </a:p>
                  </a:txBody>
                  <a:tcPr marL="190577" marR="190577" marT="95293" marB="95293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下半年</a:t>
                      </a:r>
                    </a:p>
                  </a:txBody>
                  <a:tcPr marL="190577" marR="190577" marT="95293" marB="95293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合计</a:t>
                      </a:r>
                    </a:p>
                  </a:txBody>
                  <a:tcPr marL="190577" marR="190577" marT="95293" marB="9529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178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A</a:t>
                      </a:r>
                      <a:r>
                        <a:rPr lang="zh-CN" altLang="en-US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地区</a:t>
                      </a:r>
                    </a:p>
                  </a:txBody>
                  <a:tcPr marL="190577" marR="190577" marT="95293" marB="9529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25%</a:t>
                      </a:r>
                      <a:endParaRPr lang="zh-CN" altLang="en-US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90577" marR="190577" marT="95293" marB="9529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25%</a:t>
                      </a:r>
                      <a:endParaRPr lang="zh-CN" altLang="en-US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90577" marR="190577" marT="95293" marB="9529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50%</a:t>
                      </a:r>
                      <a:endParaRPr lang="zh-CN" altLang="en-US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90577" marR="190577" marT="95293" marB="9529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178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B</a:t>
                      </a:r>
                      <a:r>
                        <a:rPr lang="zh-CN" altLang="en-US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地区</a:t>
                      </a:r>
                    </a:p>
                  </a:txBody>
                  <a:tcPr marL="190577" marR="190577" marT="95293" marB="9529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55%</a:t>
                      </a:r>
                      <a:endParaRPr lang="zh-CN" altLang="en-US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90577" marR="190577" marT="95293" marB="9529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15%</a:t>
                      </a:r>
                      <a:endParaRPr lang="zh-CN" altLang="en-US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90577" marR="190577" marT="95293" marB="9529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70%</a:t>
                      </a:r>
                      <a:endParaRPr lang="zh-CN" altLang="en-US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90577" marR="190577" marT="95293" marB="9529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178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C</a:t>
                      </a:r>
                      <a:r>
                        <a:rPr lang="zh-CN" altLang="en-US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地区</a:t>
                      </a:r>
                    </a:p>
                  </a:txBody>
                  <a:tcPr marL="190577" marR="190577" marT="95293" marB="9529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10%</a:t>
                      </a:r>
                      <a:endParaRPr lang="zh-CN" altLang="en-US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90577" marR="190577" marT="95293" marB="9529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80%</a:t>
                      </a:r>
                      <a:endParaRPr lang="zh-CN" altLang="en-US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90577" marR="190577" marT="95293" marB="9529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n-ea"/>
                          <a:ea typeface="+mn-ea"/>
                        </a:rPr>
                        <a:t>90%</a:t>
                      </a:r>
                      <a:endParaRPr lang="zh-CN" altLang="en-US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90577" marR="190577" marT="95293" marB="9529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2968055" y="1888579"/>
            <a:ext cx="55162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下半年</a:t>
            </a:r>
            <a:r>
              <a:rPr lang="en-US" altLang="zh-CN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C</a:t>
            </a:r>
            <a:r>
              <a:rPr lang="zh-CN" altLang="en-US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地区空调销售业绩提升飞快</a:t>
            </a:r>
            <a:endParaRPr lang="en-US" altLang="zh-CN" sz="1600" dirty="0">
              <a:solidFill>
                <a:schemeClr val="bg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7" name="梯形 16"/>
          <p:cNvSpPr/>
          <p:nvPr/>
        </p:nvSpPr>
        <p:spPr>
          <a:xfrm rot="2882213">
            <a:off x="11135637" y="127038"/>
            <a:ext cx="1472645" cy="468000"/>
          </a:xfrm>
          <a:prstGeom prst="trapezoid">
            <a:avLst>
              <a:gd name="adj" fmla="val 99755"/>
            </a:avLst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8" name="矩形 17"/>
          <p:cNvSpPr/>
          <p:nvPr/>
        </p:nvSpPr>
        <p:spPr>
          <a:xfrm rot="2650249">
            <a:off x="11433378" y="176372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原始版</a:t>
            </a:r>
          </a:p>
        </p:txBody>
      </p:sp>
      <p:sp>
        <p:nvSpPr>
          <p:cNvPr id="12" name="矩形 11"/>
          <p:cNvSpPr/>
          <p:nvPr/>
        </p:nvSpPr>
        <p:spPr>
          <a:xfrm>
            <a:off x="2160207" y="5223035"/>
            <a:ext cx="4493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+mn-ea"/>
              </a:rPr>
              <a:t>备注：以上数据来源于市场报告</a:t>
            </a:r>
          </a:p>
        </p:txBody>
      </p:sp>
      <p:sp>
        <p:nvSpPr>
          <p:cNvPr id="19" name="矩形 18"/>
          <p:cNvSpPr/>
          <p:nvPr/>
        </p:nvSpPr>
        <p:spPr>
          <a:xfrm>
            <a:off x="8617528" y="1972533"/>
            <a:ext cx="3574471" cy="615553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01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标题、表格及备注排版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（标题居中、表格居中、备注居左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/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右）</a:t>
            </a:r>
          </a:p>
        </p:txBody>
      </p:sp>
      <p:sp>
        <p:nvSpPr>
          <p:cNvPr id="21" name="矩形 20"/>
          <p:cNvSpPr/>
          <p:nvPr/>
        </p:nvSpPr>
        <p:spPr>
          <a:xfrm>
            <a:off x="8617528" y="2937399"/>
            <a:ext cx="3574472" cy="830997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02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标题、表格及备注文字区分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 lvl="0"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（字号：标题≥表格≥备注；标题加粗）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 lvl="0"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（表格抬头加粗、添加底纹）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617528" y="4135165"/>
            <a:ext cx="3574471" cy="400110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03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文字改为微软雅黑</a:t>
            </a:r>
            <a:endParaRPr lang="zh-CN" altLang="en-US" sz="105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617528" y="5001038"/>
            <a:ext cx="3574472" cy="400110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04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表格边框弱化（黑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/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灰色）</a:t>
            </a:r>
            <a:endParaRPr lang="zh-CN" altLang="en-US" sz="105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617528" y="5866909"/>
            <a:ext cx="3574471" cy="400110"/>
          </a:xfrm>
          <a:prstGeom prst="rect">
            <a:avLst/>
          </a:prstGeom>
          <a:solidFill>
            <a:srgbClr val="5A5A5A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05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突出数据显化标识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0707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3" grpId="0" animBg="1"/>
      <p:bldP spid="25" grpId="0" animBg="1"/>
      <p:bldP spid="2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229132"/>
              </p:ext>
            </p:extLst>
          </p:nvPr>
        </p:nvGraphicFramePr>
        <p:xfrm>
          <a:off x="2968051" y="2453058"/>
          <a:ext cx="6835516" cy="26527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2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65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4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31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区域</a:t>
                      </a: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上半年</a:t>
                      </a: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下半年</a:t>
                      </a: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17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lang="zh-CN" altLang="en-US" sz="2000" b="1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地区</a:t>
                      </a: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25%</a:t>
                      </a:r>
                      <a:endParaRPr lang="zh-CN" altLang="en-US" sz="20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25%</a:t>
                      </a:r>
                      <a:endParaRPr lang="zh-CN" altLang="en-US" sz="20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50%</a:t>
                      </a:r>
                      <a:endParaRPr lang="zh-CN" altLang="en-US" sz="20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17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r>
                        <a:rPr lang="zh-CN" altLang="en-US" sz="2000" b="1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地区</a:t>
                      </a: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55%</a:t>
                      </a:r>
                      <a:endParaRPr lang="zh-CN" altLang="en-US" sz="20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15%</a:t>
                      </a:r>
                      <a:endParaRPr lang="zh-CN" altLang="en-US" sz="20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70%</a:t>
                      </a:r>
                      <a:endParaRPr lang="zh-CN" altLang="en-US" sz="20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17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</a:t>
                      </a:r>
                      <a:r>
                        <a:rPr lang="zh-CN" altLang="en-US" sz="2000" b="1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地区</a:t>
                      </a: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  <a:endParaRPr lang="zh-CN" altLang="en-US" sz="20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80%</a:t>
                      </a:r>
                      <a:endParaRPr lang="zh-CN" altLang="en-US" sz="24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90%</a:t>
                      </a:r>
                      <a:endParaRPr lang="zh-CN" altLang="en-US" sz="20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90577" marR="190577" marT="95293" marB="95293" anchor="ctr">
                    <a:lnL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3913931" y="1701963"/>
            <a:ext cx="52149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下半年</a:t>
            </a:r>
            <a:r>
              <a:rPr lang="en-US" altLang="zh-CN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地区空调销售业绩提升飞快</a:t>
            </a:r>
            <a:endParaRPr lang="en-US" altLang="zh-CN" sz="2400" b="1" dirty="0">
              <a:solidFill>
                <a:schemeClr val="bg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梯形 16"/>
          <p:cNvSpPr/>
          <p:nvPr/>
        </p:nvSpPr>
        <p:spPr>
          <a:xfrm rot="2882213">
            <a:off x="11135637" y="127038"/>
            <a:ext cx="1472645" cy="468000"/>
          </a:xfrm>
          <a:prstGeom prst="trapezoid">
            <a:avLst>
              <a:gd name="adj" fmla="val 99755"/>
            </a:avLst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8" name="矩形 17"/>
          <p:cNvSpPr/>
          <p:nvPr/>
        </p:nvSpPr>
        <p:spPr>
          <a:xfrm rot="2650249">
            <a:off x="11433378" y="176372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修改版</a:t>
            </a:r>
          </a:p>
        </p:txBody>
      </p:sp>
      <p:sp>
        <p:nvSpPr>
          <p:cNvPr id="6" name="矩形 5"/>
          <p:cNvSpPr/>
          <p:nvPr/>
        </p:nvSpPr>
        <p:spPr>
          <a:xfrm>
            <a:off x="2903469" y="5216051"/>
            <a:ext cx="305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备注：以上数据来源于市场报告</a:t>
            </a:r>
          </a:p>
        </p:txBody>
      </p:sp>
      <p:sp>
        <p:nvSpPr>
          <p:cNvPr id="2" name="矩形 1"/>
          <p:cNvSpPr/>
          <p:nvPr/>
        </p:nvSpPr>
        <p:spPr>
          <a:xfrm>
            <a:off x="6521400" y="4535286"/>
            <a:ext cx="1078415" cy="479685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</a:ln>
        </p:spPr>
        <p:txBody>
          <a:bodyPr wrap="non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3905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121570134"/>
              </p:ext>
            </p:extLst>
          </p:nvPr>
        </p:nvGraphicFramePr>
        <p:xfrm>
          <a:off x="1697970" y="89954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3522438" y="794559"/>
            <a:ext cx="52149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下半年</a:t>
            </a:r>
            <a:r>
              <a:rPr lang="en-US" altLang="zh-CN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地区空调销售业绩提升飞快</a:t>
            </a:r>
            <a:endParaRPr lang="en-US" altLang="zh-CN" sz="2400" b="1" dirty="0">
              <a:solidFill>
                <a:schemeClr val="bg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77507" y="1618938"/>
            <a:ext cx="688869" cy="329784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0705" y="1948722"/>
            <a:ext cx="2619375" cy="27336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339937" y="4841452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系列重叠：两柱形间距</a:t>
            </a:r>
            <a:endParaRPr lang="en-US" altLang="zh-CN" sz="1600" dirty="0">
              <a:solidFill>
                <a:schemeClr val="bg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分类间距：柱形的宽度</a:t>
            </a:r>
          </a:p>
        </p:txBody>
      </p:sp>
    </p:spTree>
    <p:extLst>
      <p:ext uri="{BB962C8B-B14F-4D97-AF65-F5344CB8AC3E}">
        <p14:creationId xmlns:p14="http://schemas.microsoft.com/office/powerpoint/2010/main" val="150536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27" r="77161" b="21613"/>
          <a:stretch/>
        </p:blipFill>
        <p:spPr>
          <a:xfrm>
            <a:off x="1342102" y="1961536"/>
            <a:ext cx="2304073" cy="277269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981547" y="2471588"/>
            <a:ext cx="56300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表格内容太多超出页面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81547" y="3269209"/>
            <a:ext cx="5811381" cy="1066818"/>
          </a:xfrm>
          <a:prstGeom prst="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1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、精选表格中重要信息列表体现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2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、其他信息以附件形式插入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3</a:t>
            </a:r>
            <a:r>
              <a:rPr lang="zh-CN" altLang="en-US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、表格分页展示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799206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8072884" y="1811703"/>
            <a:ext cx="1251623" cy="1251623"/>
          </a:xfrm>
          <a:prstGeom prst="ellipse">
            <a:avLst/>
          </a:prstGeom>
          <a:solidFill>
            <a:schemeClr val="tx2">
              <a:lumMod val="75000"/>
              <a:alpha val="58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13763" y="2250716"/>
            <a:ext cx="13698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图标使用</a:t>
            </a:r>
            <a:endParaRPr lang="en-US" altLang="zh-CN" sz="2000" dirty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六边形 1"/>
          <p:cNvSpPr/>
          <p:nvPr/>
        </p:nvSpPr>
        <p:spPr>
          <a:xfrm>
            <a:off x="5599983" y="1195554"/>
            <a:ext cx="992034" cy="839272"/>
          </a:xfrm>
          <a:prstGeom prst="hexagon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08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96000" y="0"/>
            <a:ext cx="0" cy="1195554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902475" y="2764013"/>
            <a:ext cx="474681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PPT</a:t>
            </a:r>
            <a:r>
              <a:rPr lang="zh-CN" altLang="en-US" sz="7200" b="1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小技巧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145940" y="4098519"/>
            <a:ext cx="1950084" cy="0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1256758" y="2010317"/>
            <a:ext cx="1468684" cy="1468684"/>
          </a:xfrm>
          <a:prstGeom prst="ellipse">
            <a:avLst/>
          </a:prstGeom>
          <a:solidFill>
            <a:srgbClr val="FFC000">
              <a:alpha val="34000"/>
            </a:srgbClr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783524" y="3964342"/>
            <a:ext cx="1253703" cy="1253703"/>
          </a:xfrm>
          <a:prstGeom prst="ellipse">
            <a:avLst/>
          </a:prstGeom>
          <a:solidFill>
            <a:schemeClr val="accent2">
              <a:lumMod val="60000"/>
              <a:lumOff val="40000"/>
              <a:alpha val="67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06167" y="2475012"/>
            <a:ext cx="13698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kern="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放映时附件播放</a:t>
            </a:r>
            <a:endParaRPr lang="zh-CN" altLang="en-US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25442" y="4237250"/>
            <a:ext cx="13698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快捷键</a:t>
            </a:r>
            <a:endParaRPr lang="en-US" altLang="zh-CN" sz="2000" dirty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神器</a:t>
            </a:r>
          </a:p>
        </p:txBody>
      </p:sp>
      <p:sp>
        <p:nvSpPr>
          <p:cNvPr id="14" name="椭圆 13"/>
          <p:cNvSpPr/>
          <p:nvPr/>
        </p:nvSpPr>
        <p:spPr>
          <a:xfrm>
            <a:off x="8781709" y="3768002"/>
            <a:ext cx="1477293" cy="1477293"/>
          </a:xfrm>
          <a:prstGeom prst="ellipse">
            <a:avLst/>
          </a:prstGeom>
          <a:solidFill>
            <a:schemeClr val="accent6">
              <a:lumMod val="75000"/>
              <a:alpha val="2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839791" y="4219028"/>
            <a:ext cx="13698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寻回丢失文件</a:t>
            </a:r>
            <a:endParaRPr lang="en-US" altLang="zh-CN" sz="2000" dirty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839075" y="4693529"/>
            <a:ext cx="1347507" cy="1347507"/>
          </a:xfrm>
          <a:prstGeom prst="ellipse">
            <a:avLst/>
          </a:prstGeom>
          <a:solidFill>
            <a:schemeClr val="accent3">
              <a:lumMod val="75000"/>
              <a:alpha val="22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839075" y="5144555"/>
            <a:ext cx="13698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掌握两把刷子</a:t>
            </a:r>
            <a:endParaRPr lang="en-US" altLang="zh-CN" sz="2000" dirty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853066" y="2650826"/>
            <a:ext cx="589775" cy="589775"/>
          </a:xfrm>
          <a:prstGeom prst="ellipse">
            <a:avLst/>
          </a:prstGeom>
          <a:solidFill>
            <a:srgbClr val="7030A0">
              <a:alpha val="14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7966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3" grpId="0" animBg="1"/>
      <p:bldP spid="10" grpId="0" animBg="1"/>
      <p:bldP spid="4" grpId="0"/>
      <p:bldP spid="12" grpId="0"/>
      <p:bldP spid="14" grpId="0" animBg="1"/>
      <p:bldP spid="15" grpId="0"/>
      <p:bldP spid="18" grpId="0" animBg="1"/>
      <p:bldP spid="1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27" r="77161" b="21613"/>
          <a:stretch/>
        </p:blipFill>
        <p:spPr>
          <a:xfrm>
            <a:off x="929147" y="2197510"/>
            <a:ext cx="2304073" cy="277269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683243" y="2648569"/>
            <a:ext cx="52100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放映时要打开附件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68592" y="3505183"/>
            <a:ext cx="5811381" cy="1007824"/>
          </a:xfrm>
          <a:prstGeom prst="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每次都得先退出再打开，麻烦</a:t>
            </a:r>
            <a:endParaRPr kumimoji="0" lang="en-US" altLang="zh-CN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影响演讲效果，咋办？</a:t>
            </a:r>
          </a:p>
        </p:txBody>
      </p:sp>
      <p:sp>
        <p:nvSpPr>
          <p:cNvPr id="5" name="直角三角形 4"/>
          <p:cNvSpPr/>
          <p:nvPr/>
        </p:nvSpPr>
        <p:spPr>
          <a:xfrm>
            <a:off x="0" y="5167434"/>
            <a:ext cx="1905241" cy="1690566"/>
          </a:xfrm>
          <a:prstGeom prst="rtTriangle">
            <a:avLst/>
          </a:prstGeom>
          <a:solidFill>
            <a:srgbClr val="5A5A5A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31" y="6012717"/>
            <a:ext cx="9444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62018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335" y="423165"/>
            <a:ext cx="7193818" cy="5813930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2002924" y="3007626"/>
            <a:ext cx="1131573" cy="113157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739648"/>
              </p:ext>
            </p:extLst>
          </p:nvPr>
        </p:nvGraphicFramePr>
        <p:xfrm>
          <a:off x="1698765" y="3083937"/>
          <a:ext cx="1804312" cy="153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0" name="演示文稿" showAsIcon="1" r:id="rId4" imgW="914400" imgH="828720" progId="PowerPoint.Show.12">
                  <p:embed/>
                </p:oleObj>
              </mc:Choice>
              <mc:Fallback>
                <p:oleObj name="演示文稿" showAsIcon="1" r:id="rId4" imgW="914400" imgH="828720" progId="PowerPoint.Show.12">
                  <p:embed/>
                  <p:pic>
                    <p:nvPicPr>
                      <p:cNvPr id="15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98765" y="3083937"/>
                        <a:ext cx="1804312" cy="1533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823145" y="4262994"/>
            <a:ext cx="35555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0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左击</a:t>
            </a:r>
            <a:r>
              <a:rPr lang="en-US" altLang="zh-CN" sz="20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附件</a:t>
            </a:r>
            <a:r>
              <a:rPr lang="en-US" altLang="zh-CN" sz="20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】-【</a:t>
            </a:r>
            <a:r>
              <a:rPr lang="zh-CN" altLang="en-US" sz="20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</a:t>
            </a:r>
            <a:r>
              <a:rPr lang="en-US" altLang="zh-CN" sz="20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】-【</a:t>
            </a:r>
            <a:r>
              <a:rPr lang="zh-CN" altLang="en-US" sz="20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动作</a:t>
            </a:r>
            <a:r>
              <a:rPr lang="en-US" altLang="zh-CN" sz="20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】-【</a:t>
            </a:r>
            <a:r>
              <a:rPr lang="zh-CN" altLang="en-US" sz="20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对象动作</a:t>
            </a:r>
            <a:r>
              <a:rPr lang="en-US" altLang="zh-CN" sz="20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】-【</a:t>
            </a:r>
            <a:r>
              <a:rPr lang="zh-CN" altLang="en-US" sz="20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打开</a:t>
            </a:r>
            <a:r>
              <a:rPr lang="en-US" altLang="zh-CN" sz="20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000" kern="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13002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487" y="3125338"/>
            <a:ext cx="9846404" cy="235962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066487" y="103843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图标潮流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0" y="5167434"/>
            <a:ext cx="1905241" cy="1690566"/>
          </a:xfrm>
          <a:prstGeom prst="rtTriangle">
            <a:avLst/>
          </a:prstGeom>
          <a:solidFill>
            <a:srgbClr val="5A5A5A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31" y="6012717"/>
            <a:ext cx="9444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6487" y="2112065"/>
            <a:ext cx="9846404" cy="7706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27" r="77161" b="21613"/>
          <a:stretch/>
        </p:blipFill>
        <p:spPr>
          <a:xfrm>
            <a:off x="-232182" y="2595282"/>
            <a:ext cx="2137423" cy="257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349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22" y="79946"/>
            <a:ext cx="8593131" cy="327183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864" y="3506503"/>
            <a:ext cx="7667625" cy="317182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735720" y="1452713"/>
            <a:ext cx="17235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阿里巴巴</a:t>
            </a:r>
            <a:endParaRPr lang="en-US" altLang="zh-CN" sz="2400" kern="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矢量图标库</a:t>
            </a:r>
          </a:p>
        </p:txBody>
      </p:sp>
      <p:sp>
        <p:nvSpPr>
          <p:cNvPr id="12" name="矩形 11"/>
          <p:cNvSpPr/>
          <p:nvPr/>
        </p:nvSpPr>
        <p:spPr>
          <a:xfrm>
            <a:off x="1985873" y="5092415"/>
            <a:ext cx="1415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美化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大师插件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170" y="679590"/>
            <a:ext cx="628650" cy="77312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619" y="4154327"/>
            <a:ext cx="6286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9854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>
            <a:off x="0" y="5167434"/>
            <a:ext cx="1905241" cy="1690566"/>
          </a:xfrm>
          <a:prstGeom prst="rtTriangle">
            <a:avLst/>
          </a:prstGeom>
          <a:solidFill>
            <a:srgbClr val="5A5A5A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31" y="6012717"/>
            <a:ext cx="9444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5263" y="513998"/>
            <a:ext cx="40911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</a:t>
            </a:r>
            <a:r>
              <a:rPr lang="en-US" altLang="zh-CN" sz="4000" b="1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4000" b="1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大快捷神器</a:t>
            </a:r>
          </a:p>
        </p:txBody>
      </p:sp>
      <p:sp>
        <p:nvSpPr>
          <p:cNvPr id="6" name="圆角矩形 4"/>
          <p:cNvSpPr/>
          <p:nvPr/>
        </p:nvSpPr>
        <p:spPr>
          <a:xfrm>
            <a:off x="1820973" y="1724602"/>
            <a:ext cx="853440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Ctrl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圆角矩形 4"/>
          <p:cNvSpPr/>
          <p:nvPr/>
        </p:nvSpPr>
        <p:spPr>
          <a:xfrm>
            <a:off x="3277744" y="1724602"/>
            <a:ext cx="676829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308" y="1885212"/>
            <a:ext cx="324781" cy="32478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625073" y="2521219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保存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4"/>
          <p:cNvSpPr/>
          <p:nvPr/>
        </p:nvSpPr>
        <p:spPr>
          <a:xfrm>
            <a:off x="5152993" y="1724602"/>
            <a:ext cx="853440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Ctrl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圆角矩形 4"/>
          <p:cNvSpPr/>
          <p:nvPr/>
        </p:nvSpPr>
        <p:spPr>
          <a:xfrm>
            <a:off x="6609764" y="1724602"/>
            <a:ext cx="676829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328" y="1885212"/>
            <a:ext cx="324781" cy="324781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957093" y="2521219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全选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4"/>
          <p:cNvSpPr/>
          <p:nvPr/>
        </p:nvSpPr>
        <p:spPr>
          <a:xfrm>
            <a:off x="8475313" y="1707576"/>
            <a:ext cx="853440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Ctrl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圆角矩形 4"/>
          <p:cNvSpPr/>
          <p:nvPr/>
        </p:nvSpPr>
        <p:spPr>
          <a:xfrm>
            <a:off x="9932084" y="1707576"/>
            <a:ext cx="676829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648" y="1868186"/>
            <a:ext cx="324781" cy="324781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9279413" y="2504193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复制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4"/>
          <p:cNvSpPr/>
          <p:nvPr/>
        </p:nvSpPr>
        <p:spPr>
          <a:xfrm>
            <a:off x="1857952" y="3376460"/>
            <a:ext cx="853440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Ctrl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圆角矩形 4"/>
          <p:cNvSpPr/>
          <p:nvPr/>
        </p:nvSpPr>
        <p:spPr>
          <a:xfrm>
            <a:off x="3314723" y="3376460"/>
            <a:ext cx="676829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V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287" y="3537070"/>
            <a:ext cx="324781" cy="324781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2662052" y="4173077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4"/>
          <p:cNvSpPr/>
          <p:nvPr/>
        </p:nvSpPr>
        <p:spPr>
          <a:xfrm>
            <a:off x="5189972" y="3376460"/>
            <a:ext cx="853440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Ctrl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圆角矩形 4"/>
          <p:cNvSpPr/>
          <p:nvPr/>
        </p:nvSpPr>
        <p:spPr>
          <a:xfrm>
            <a:off x="6646743" y="3376460"/>
            <a:ext cx="676829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Z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307" y="3537070"/>
            <a:ext cx="324781" cy="324781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5994072" y="4173077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撤销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圆角矩形 4"/>
          <p:cNvSpPr/>
          <p:nvPr/>
        </p:nvSpPr>
        <p:spPr>
          <a:xfrm>
            <a:off x="8512292" y="3359434"/>
            <a:ext cx="853440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Ctrl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圆角矩形 4"/>
          <p:cNvSpPr/>
          <p:nvPr/>
        </p:nvSpPr>
        <p:spPr>
          <a:xfrm>
            <a:off x="9969063" y="3359434"/>
            <a:ext cx="676829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627" y="3520044"/>
            <a:ext cx="324781" cy="324781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9316392" y="4156051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组合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圆角矩形 4"/>
          <p:cNvSpPr/>
          <p:nvPr/>
        </p:nvSpPr>
        <p:spPr>
          <a:xfrm>
            <a:off x="4170534" y="5074806"/>
            <a:ext cx="676829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F5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031896" y="5867396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从头放映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圆角矩形 4"/>
          <p:cNvSpPr/>
          <p:nvPr/>
        </p:nvSpPr>
        <p:spPr>
          <a:xfrm>
            <a:off x="7021297" y="5074806"/>
            <a:ext cx="853440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Shift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圆角矩形 4"/>
          <p:cNvSpPr/>
          <p:nvPr/>
        </p:nvSpPr>
        <p:spPr>
          <a:xfrm>
            <a:off x="8478068" y="5074806"/>
            <a:ext cx="676829" cy="646003"/>
          </a:xfrm>
          <a:prstGeom prst="round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F5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632" y="5235416"/>
            <a:ext cx="324781" cy="324781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7286593" y="586739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当前页面放映</a:t>
            </a:r>
          </a:p>
        </p:txBody>
      </p:sp>
    </p:spTree>
    <p:extLst>
      <p:ext uri="{BB962C8B-B14F-4D97-AF65-F5344CB8AC3E}">
        <p14:creationId xmlns:p14="http://schemas.microsoft.com/office/powerpoint/2010/main" val="23568006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箭头标注 1"/>
          <p:cNvSpPr/>
          <p:nvPr/>
        </p:nvSpPr>
        <p:spPr>
          <a:xfrm>
            <a:off x="8135977" y="1512717"/>
            <a:ext cx="4056022" cy="4500000"/>
          </a:xfrm>
          <a:prstGeom prst="leftArrowCallout">
            <a:avLst>
              <a:gd name="adj1" fmla="val 25000"/>
              <a:gd name="adj2" fmla="val 25000"/>
              <a:gd name="adj3" fmla="val 13940"/>
              <a:gd name="adj4" fmla="val 80993"/>
            </a:avLst>
          </a:prstGeom>
          <a:solidFill>
            <a:schemeClr val="bg1">
              <a:alpha val="22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kern="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590" y="1173870"/>
            <a:ext cx="6498387" cy="525434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979108" y="2608555"/>
            <a:ext cx="32128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 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保存自动恢复信息时间间隔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 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如果未保存就关闭，则保留上次自动保留的版本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 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自动恢复文件位置</a:t>
            </a:r>
          </a:p>
        </p:txBody>
      </p:sp>
      <p:sp>
        <p:nvSpPr>
          <p:cNvPr id="3" name="直角三角形 2"/>
          <p:cNvSpPr/>
          <p:nvPr/>
        </p:nvSpPr>
        <p:spPr>
          <a:xfrm>
            <a:off x="0" y="5167434"/>
            <a:ext cx="1905241" cy="1690566"/>
          </a:xfrm>
          <a:prstGeom prst="rtTriangle">
            <a:avLst/>
          </a:prstGeom>
          <a:solidFill>
            <a:srgbClr val="5A5A5A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31" y="6012717"/>
            <a:ext cx="9444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5263" y="513998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找回丢失文件</a:t>
            </a:r>
          </a:p>
        </p:txBody>
      </p:sp>
    </p:spTree>
    <p:extLst>
      <p:ext uri="{BB962C8B-B14F-4D97-AF65-F5344CB8AC3E}">
        <p14:creationId xmlns:p14="http://schemas.microsoft.com/office/powerpoint/2010/main" val="740770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>
            <a:off x="0" y="5167434"/>
            <a:ext cx="1905241" cy="1690566"/>
          </a:xfrm>
          <a:prstGeom prst="rtTriangle">
            <a:avLst/>
          </a:prstGeom>
          <a:solidFill>
            <a:srgbClr val="5A5A5A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31" y="6012717"/>
            <a:ext cx="9444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5263" y="513998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kern="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掌握两把刷子</a:t>
            </a:r>
          </a:p>
        </p:txBody>
      </p:sp>
      <p:sp>
        <p:nvSpPr>
          <p:cNvPr id="6" name="矩形 5"/>
          <p:cNvSpPr/>
          <p:nvPr/>
        </p:nvSpPr>
        <p:spPr>
          <a:xfrm>
            <a:off x="6824254" y="2182626"/>
            <a:ext cx="2873190" cy="2880000"/>
          </a:xfrm>
          <a:prstGeom prst="rect">
            <a:avLst/>
          </a:prstGeom>
          <a:solidFill>
            <a:srgbClr val="5A5A5A"/>
          </a:solidFill>
          <a:effectLst>
            <a:reflection blurRad="6350" stA="52000" endA="300" endPos="35000" dir="5400000" sy="-100000" algn="bl" rotWithShape="0"/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1600" kern="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34145" y="2182626"/>
            <a:ext cx="2873190" cy="2880000"/>
          </a:xfrm>
          <a:prstGeom prst="rect">
            <a:avLst/>
          </a:prstGeom>
          <a:solidFill>
            <a:srgbClr val="5A5A5A"/>
          </a:solidFill>
          <a:effectLst>
            <a:reflection blurRad="6350" stA="52000" endA="300" endPos="35000" dir="5400000" sy="-100000" algn="bl" rotWithShape="0"/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60424">
            <a:off x="7772407" y="2610428"/>
            <a:ext cx="1337104" cy="133166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00155">
            <a:off x="3602188" y="2572286"/>
            <a:ext cx="1337104" cy="133166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716742" y="4293614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格式刷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886961" y="4319688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动画刷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365" y="2563230"/>
            <a:ext cx="2190750" cy="15525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0400" y="2603428"/>
            <a:ext cx="2020898" cy="147217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549198" y="3625410"/>
            <a:ext cx="621022" cy="336721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37173" y="3238120"/>
            <a:ext cx="857784" cy="338554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571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37411" y="2169315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第一行文字美美哒！</a:t>
            </a:r>
          </a:p>
        </p:txBody>
      </p:sp>
      <p:sp>
        <p:nvSpPr>
          <p:cNvPr id="3" name="矩形 2"/>
          <p:cNvSpPr/>
          <p:nvPr/>
        </p:nvSpPr>
        <p:spPr>
          <a:xfrm>
            <a:off x="2080421" y="3231536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第二行也要一样</a:t>
            </a:r>
            <a:r>
              <a:rPr lang="zh-CN" altLang="en-US" sz="2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美美哒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4" name="矩形 3"/>
          <p:cNvSpPr/>
          <p:nvPr/>
        </p:nvSpPr>
        <p:spPr>
          <a:xfrm>
            <a:off x="2080421" y="4170647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第三行也要一样</a:t>
            </a:r>
            <a:r>
              <a:rPr lang="zh-CN" altLang="en-US" sz="2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美美哒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836" y="1006916"/>
            <a:ext cx="3381462" cy="2042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836" y="3807524"/>
            <a:ext cx="3381462" cy="225540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67833" y="5019813"/>
            <a:ext cx="6417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（选择第一行文本框，单击格式刷，点击第二行，一次使用）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（选择第一行文本框，双击格式刷，点击第二行，重复使用）</a:t>
            </a:r>
          </a:p>
        </p:txBody>
      </p:sp>
    </p:spTree>
    <p:extLst>
      <p:ext uri="{BB962C8B-B14F-4D97-AF65-F5344CB8AC3E}">
        <p14:creationId xmlns:p14="http://schemas.microsoft.com/office/powerpoint/2010/main" val="17134415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5599983" y="1195554"/>
            <a:ext cx="992034" cy="839272"/>
          </a:xfrm>
          <a:prstGeom prst="hexagon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09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96000" y="0"/>
            <a:ext cx="0" cy="1195554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440810" y="2764013"/>
            <a:ext cx="56701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PPT</a:t>
            </a:r>
            <a:r>
              <a:rPr kumimoji="0" lang="zh-CN" alt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素材资源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145940" y="4098519"/>
            <a:ext cx="1950084" cy="0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91059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79412" y="1423786"/>
            <a:ext cx="3122894" cy="646331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txBody>
          <a:bodyPr wrap="square" anchor="t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zh-CN" altLang="en-US" sz="24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高质量图片下载网站</a:t>
            </a:r>
            <a:endParaRPr lang="en-US" altLang="zh-CN" sz="2400" b="1" dirty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79412" y="2171438"/>
            <a:ext cx="40962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3"/>
              </a:rPr>
              <a:t>http://pixabay.com</a:t>
            </a:r>
            <a:endParaRPr lang="en-US" altLang="zh-CN" dirty="0">
              <a:solidFill>
                <a:srgbClr val="5A5A5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 algn="just" fontAlgn="base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4"/>
              </a:rPr>
              <a:t>http://www.gratisography.com/</a:t>
            </a: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4" name="矩形 3"/>
          <p:cNvSpPr/>
          <p:nvPr/>
        </p:nvSpPr>
        <p:spPr>
          <a:xfrm>
            <a:off x="6619448" y="3967961"/>
            <a:ext cx="3122894" cy="646331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txBody>
          <a:bodyPr wrap="square" anchor="t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zh-CN" sz="24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PPT</a:t>
            </a:r>
            <a:r>
              <a:rPr lang="zh-CN" altLang="en-US" sz="24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大牛微博</a:t>
            </a:r>
            <a:r>
              <a:rPr lang="en-US" altLang="zh-CN" sz="24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公众号</a:t>
            </a:r>
            <a:endParaRPr lang="en-US" altLang="zh-CN" sz="2400" b="1" dirty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619448" y="4754335"/>
            <a:ext cx="40962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秋叶大叔</a:t>
            </a:r>
            <a:endParaRPr lang="en-US" altLang="zh-CN" dirty="0">
              <a:solidFill>
                <a:srgbClr val="5A5A5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 algn="just" fontAlgn="base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曹将</a:t>
            </a:r>
            <a:endParaRPr lang="en-US" altLang="zh-CN" dirty="0">
              <a:solidFill>
                <a:srgbClr val="5A5A5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79412" y="3950143"/>
            <a:ext cx="3122894" cy="646331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txBody>
          <a:bodyPr wrap="square" anchor="t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zh-CN" altLang="en-US" sz="24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配色网站</a:t>
            </a:r>
            <a:endParaRPr lang="en-US" altLang="zh-CN" sz="2400" b="1" dirty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79412" y="4754335"/>
            <a:ext cx="40962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5"/>
              </a:rPr>
              <a:t>https://color.adobe.com/</a:t>
            </a:r>
            <a:endParaRPr lang="en-US" altLang="zh-CN" dirty="0">
              <a:solidFill>
                <a:srgbClr val="5A5A5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 algn="just" fontAlgn="base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6"/>
              </a:rPr>
              <a:t>http://www.colorhunt.co/</a:t>
            </a: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8" name="矩形 7"/>
          <p:cNvSpPr/>
          <p:nvPr/>
        </p:nvSpPr>
        <p:spPr>
          <a:xfrm>
            <a:off x="6619448" y="1439949"/>
            <a:ext cx="3122894" cy="646331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txBody>
          <a:bodyPr wrap="square" anchor="t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zh-CN" sz="24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PPT</a:t>
            </a:r>
            <a:r>
              <a:rPr lang="zh-CN" altLang="en-US" sz="24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素材网站</a:t>
            </a:r>
            <a:endParaRPr lang="en-US" altLang="zh-CN" sz="2400" b="1" dirty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19448" y="2170051"/>
            <a:ext cx="5450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演界网：</a:t>
            </a: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7"/>
              </a:rPr>
              <a:t>http://www.yanj.cn/</a:t>
            </a: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en-US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（收费）</a:t>
            </a:r>
            <a:endParaRPr lang="en-US" altLang="zh-CN" dirty="0">
              <a:solidFill>
                <a:srgbClr val="5A5A5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 algn="just" fontAlgn="base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PPTSTORE</a:t>
            </a:r>
            <a:r>
              <a:rPr lang="zh-CN" altLang="en-US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8"/>
              </a:rPr>
              <a:t>http://www.pptstore.net/</a:t>
            </a: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en-US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（收费）</a:t>
            </a:r>
            <a:endParaRPr lang="en-US" altLang="zh-CN" dirty="0">
              <a:solidFill>
                <a:srgbClr val="5A5A5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 algn="just" fontAlgn="base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1PPT</a:t>
            </a:r>
            <a:r>
              <a:rPr lang="zh-CN" altLang="en-US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9"/>
              </a:rPr>
              <a:t>http://www.1ppt.com/</a:t>
            </a: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  <a:p>
            <a:pPr marL="285750" indent="-285750" algn="just" fontAlgn="base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OFFICEPLUS: </a:t>
            </a: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10"/>
              </a:rPr>
              <a:t>http://www.officeplus.cn/</a:t>
            </a:r>
            <a:r>
              <a:rPr lang="en-US" altLang="zh-CN" dirty="0">
                <a:solidFill>
                  <a:srgbClr val="5A5A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44034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11695" y="3376024"/>
            <a:ext cx="1826141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实例操作</a:t>
            </a:r>
          </a:p>
        </p:txBody>
      </p:sp>
      <p:graphicFrame>
        <p:nvGraphicFramePr>
          <p:cNvPr id="4" name="对象 3">
            <a:hlinkClick r:id="" action="ppaction://ole?verb=2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5617569"/>
              </p:ext>
            </p:extLst>
          </p:nvPr>
        </p:nvGraphicFramePr>
        <p:xfrm>
          <a:off x="5415664" y="4309951"/>
          <a:ext cx="1618201" cy="1466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6" name="Presentation" showAsIcon="1" r:id="rId4" imgW="914400" imgH="828720" progId="PowerPoint.Show.12">
                  <p:embed/>
                </p:oleObj>
              </mc:Choice>
              <mc:Fallback>
                <p:oleObj name="Presentation" showAsIcon="1" r:id="rId4" imgW="914400" imgH="82872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15664" y="4309951"/>
                        <a:ext cx="1618201" cy="1466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/>
          <a:srcRect l="14335" r="29317"/>
          <a:stretch/>
        </p:blipFill>
        <p:spPr>
          <a:xfrm>
            <a:off x="5225402" y="1377300"/>
            <a:ext cx="1998724" cy="199872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477273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5599984" y="1195554"/>
            <a:ext cx="992034" cy="839272"/>
          </a:xfrm>
          <a:prstGeom prst="hexagon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10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96000" y="0"/>
            <a:ext cx="0" cy="1195554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440810" y="2764013"/>
            <a:ext cx="56701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PPT</a:t>
            </a:r>
            <a:r>
              <a:rPr kumimoji="0" lang="zh-CN" alt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快捷演练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145940" y="4098519"/>
            <a:ext cx="1950084" cy="0"/>
          </a:xfrm>
          <a:prstGeom prst="line">
            <a:avLst/>
          </a:prstGeom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2326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27" r="77161" b="21613"/>
          <a:stretch/>
        </p:blipFill>
        <p:spPr>
          <a:xfrm>
            <a:off x="1666567" y="2168644"/>
            <a:ext cx="2304073" cy="277269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349380" y="2398477"/>
            <a:ext cx="56621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是否有更加一步到位的产品呢 </a:t>
            </a:r>
            <a:endParaRPr lang="zh-CN" altLang="en-US" sz="700" dirty="0">
              <a:solidFill>
                <a:srgbClr val="FDBA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06012" y="3476317"/>
            <a:ext cx="6082172" cy="1007824"/>
          </a:xfrm>
          <a:prstGeom prst="rect">
            <a:avLst/>
          </a:prstGeom>
          <a:solidFill>
            <a:srgbClr val="FDB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推荐两款立竿见影的改</a:t>
            </a:r>
            <a:r>
              <a:rPr lang="en-US" altLang="zh-CN" sz="28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P</a:t>
            </a:r>
            <a:r>
              <a:rPr lang="zh-CN" altLang="en-US" sz="28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步骤</a:t>
            </a:r>
          </a:p>
        </p:txBody>
      </p:sp>
    </p:spTree>
    <p:extLst>
      <p:ext uri="{BB962C8B-B14F-4D97-AF65-F5344CB8AC3E}">
        <p14:creationId xmlns:p14="http://schemas.microsoft.com/office/powerpoint/2010/main" val="298391397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83438" y="1916068"/>
            <a:ext cx="1800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01</a:t>
            </a:r>
            <a:endParaRPr kumimoji="0" lang="zh-CN" altLang="en-US" sz="8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30630" y="3004039"/>
            <a:ext cx="1547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清除多余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978073" y="1881692"/>
            <a:ext cx="1800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154806" y="3004039"/>
            <a:ext cx="1547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5A5A5A"/>
                </a:solidFill>
              </a:rPr>
              <a:t>比例修改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791573" y="1881692"/>
            <a:ext cx="1800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920144" y="3035854"/>
            <a:ext cx="1547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5A5A5A"/>
                </a:solidFill>
              </a:rPr>
              <a:t>内容精简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635054" y="1849877"/>
            <a:ext cx="1800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763625" y="3004039"/>
            <a:ext cx="1547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5A5A5A"/>
                </a:solidFill>
              </a:rPr>
              <a:t>间距舒适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477033" y="1849877"/>
            <a:ext cx="1800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r>
              <a:rPr lang="en-US" altLang="zh-CN" dirty="0"/>
              <a:t>05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8605604" y="3004039"/>
            <a:ext cx="1547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5A5A5A"/>
                </a:solidFill>
              </a:rPr>
              <a:t>规整对齐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83438" y="3727491"/>
            <a:ext cx="1800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r>
              <a:rPr lang="en-US" altLang="zh-CN" dirty="0"/>
              <a:t>06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1430630" y="4815462"/>
            <a:ext cx="1547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字体统一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978073" y="3693115"/>
            <a:ext cx="1800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r>
              <a:rPr lang="en-US" altLang="zh-CN" dirty="0"/>
              <a:t>07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3154806" y="4815462"/>
            <a:ext cx="1547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5A5A5A"/>
                </a:solidFill>
              </a:rPr>
              <a:t>层级分明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791573" y="3693115"/>
            <a:ext cx="1800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r>
              <a:rPr lang="en-US" altLang="zh-CN" dirty="0"/>
              <a:t>08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4920144" y="4847277"/>
            <a:ext cx="1547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5A5A5A"/>
                </a:solidFill>
              </a:rPr>
              <a:t>配色恰当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635054" y="3661300"/>
            <a:ext cx="1800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r>
              <a:rPr lang="en-US" altLang="zh-CN" dirty="0"/>
              <a:t>09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6763625" y="4815462"/>
            <a:ext cx="1547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5A5A5A"/>
                </a:solidFill>
              </a:rPr>
              <a:t>适当点缀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477033" y="3661300"/>
            <a:ext cx="1800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r>
              <a:rPr lang="en-US" altLang="zh-CN" dirty="0"/>
              <a:t>10</a:t>
            </a:r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8605604" y="4815462"/>
            <a:ext cx="1547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5A5A5A"/>
                </a:solidFill>
              </a:rPr>
              <a:t>图形处理</a:t>
            </a:r>
          </a:p>
        </p:txBody>
      </p:sp>
      <p:graphicFrame>
        <p:nvGraphicFramePr>
          <p:cNvPr id="26" name="对象 25">
            <a:hlinkClick r:id="" action="ppaction://ole?verb=2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072675"/>
              </p:ext>
            </p:extLst>
          </p:nvPr>
        </p:nvGraphicFramePr>
        <p:xfrm>
          <a:off x="10153047" y="3205131"/>
          <a:ext cx="1837145" cy="1664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5" name="Presentation" showAsIcon="1" r:id="rId3" imgW="914400" imgH="828720" progId="PowerPoint.Show.12">
                  <p:embed/>
                </p:oleObj>
              </mc:Choice>
              <mc:Fallback>
                <p:oleObj name="Presentation" showAsIcon="1" r:id="rId3" imgW="914400" imgH="82872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53047" y="3205131"/>
                        <a:ext cx="1837145" cy="1664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矩形 24"/>
          <p:cNvSpPr/>
          <p:nvPr/>
        </p:nvSpPr>
        <p:spPr>
          <a:xfrm>
            <a:off x="0" y="78083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93423" y="842394"/>
            <a:ext cx="19800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十步穿杨法</a:t>
            </a:r>
          </a:p>
        </p:txBody>
      </p:sp>
    </p:spTree>
    <p:extLst>
      <p:ext uri="{BB962C8B-B14F-4D97-AF65-F5344CB8AC3E}">
        <p14:creationId xmlns:p14="http://schemas.microsoft.com/office/powerpoint/2010/main" val="20886174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780839"/>
            <a:ext cx="184730" cy="584775"/>
          </a:xfrm>
          <a:prstGeom prst="rect">
            <a:avLst/>
          </a:prstGeom>
          <a:solidFill>
            <a:srgbClr val="5A5A5A"/>
          </a:solidFill>
        </p:spPr>
        <p:txBody>
          <a:bodyPr wrap="none" rtlCol="0" anchor="ctr">
            <a:spAutoFit/>
          </a:bodyPr>
          <a:lstStyle/>
          <a:p>
            <a:pPr algn="ctr"/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1975" y="821168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加减法</a:t>
            </a:r>
          </a:p>
        </p:txBody>
      </p:sp>
      <p:graphicFrame>
        <p:nvGraphicFramePr>
          <p:cNvPr id="2" name="对象 1">
            <a:hlinkClick r:id="" action="ppaction://ole?verb=2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2144870"/>
              </p:ext>
            </p:extLst>
          </p:nvPr>
        </p:nvGraphicFramePr>
        <p:xfrm>
          <a:off x="5550308" y="2836094"/>
          <a:ext cx="1720645" cy="1559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7" name="Presentation" showAsIcon="1" r:id="rId3" imgW="914400" imgH="828720" progId="PowerPoint.Show.12">
                  <p:embed/>
                </p:oleObj>
              </mc:Choice>
              <mc:Fallback>
                <p:oleObj name="Presentation" showAsIcon="1" r:id="rId3" imgW="914400" imgH="82872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50308" y="2836094"/>
                        <a:ext cx="1720645" cy="1559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151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沉稳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none">
        <a:spAutoFit/>
      </a:bodyPr>
      <a:lstStyle>
        <a:defPPr>
          <a:defRPr sz="1600" dirty="0" smtClean="0">
            <a:solidFill>
              <a:srgbClr val="262626"/>
            </a:solidFill>
            <a:latin typeface="微软雅黑" panose="020B0503020204020204" pitchFamily="34" charset="-122"/>
            <a:ea typeface="微软雅黑" panose="020B0503020204020204" pitchFamily="34" charset="-122"/>
            <a:sym typeface="Wingdings 2" panose="05020102010507070707" pitchFamily="18" charset="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sz="2800" dirty="0" smtClean="0">
            <a:solidFill>
              <a:srgbClr val="FF0000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3423</TotalTime>
  <Words>1647</Words>
  <PresentationFormat>宽屏</PresentationFormat>
  <Paragraphs>457</Paragraphs>
  <Slides>70</Slides>
  <Notes>53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70</vt:i4>
      </vt:variant>
    </vt:vector>
  </HeadingPairs>
  <TitlesOfParts>
    <vt:vector size="82" baseType="lpstr">
      <vt:lpstr>宋体</vt:lpstr>
      <vt:lpstr>微软雅黑</vt:lpstr>
      <vt:lpstr>微软雅黑</vt:lpstr>
      <vt:lpstr>叶根友毛笔行书2.0版</vt:lpstr>
      <vt:lpstr>Arial</vt:lpstr>
      <vt:lpstr>Calibri</vt:lpstr>
      <vt:lpstr>Calibri Light</vt:lpstr>
      <vt:lpstr>Wingdings</vt:lpstr>
      <vt:lpstr>Wingdings 2</vt:lpstr>
      <vt:lpstr>Office 主题</vt:lpstr>
      <vt:lpstr>演示文稿</vt:lpstr>
      <vt:lpstr>Microsoft PowerPoint 演示文稿</vt:lpstr>
      <vt:lpstr> PPT修炼手册 </vt:lpstr>
      <vt:lpstr>PPT学前班科普 2W+1H（WHAT+WHY+HOW）</vt:lpstr>
      <vt:lpstr>壹</vt:lpstr>
      <vt:lpstr>贰</vt:lpstr>
      <vt:lpstr>PowerPoint 演示文稿</vt:lpstr>
      <vt:lpstr>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2016-08-02T12:56:26Z</dcterms:created>
  <dcterms:modified xsi:type="dcterms:W3CDTF">2016-09-07T02:21:42Z</dcterms:modified>
</cp:coreProperties>
</file>