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414" r:id="rId1"/>
    <p:sldMasterId id="2147495451" r:id="rId2"/>
  </p:sldMasterIdLst>
  <p:notesMasterIdLst>
    <p:notesMasterId r:id="rId3"/>
  </p:notesMasterIdLst>
  <p:sldIdLst>
    <p:sldId id="5814" r:id="rId4"/>
    <p:sldId id="5817" r:id="rId5"/>
    <p:sldId id="5821" r:id="rId6"/>
    <p:sldId id="5825" r:id="rId7"/>
    <p:sldId id="5828" r:id="rId8"/>
    <p:sldId id="5831" r:id="rId9"/>
    <p:sldId id="5835" r:id="rId10"/>
    <p:sldId id="5839" r:id="rId11"/>
    <p:sldId id="5842" r:id="rId12"/>
    <p:sldId id="5845" r:id="rId13"/>
    <p:sldId id="5848" r:id="rId14"/>
    <p:sldId id="5852" r:id="rId15"/>
    <p:sldId id="5856" r:id="rId16"/>
    <p:sldId id="5859" r:id="rId17"/>
    <p:sldId id="5862" r:id="rId18"/>
    <p:sldId id="5865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415" r:id="rId1"/>
    <p:sldLayoutId id="2147495416" r:id="rId2"/>
    <p:sldLayoutId id="2147495417" r:id="rId3"/>
    <p:sldLayoutId id="2147495418" r:id="rId4"/>
    <p:sldLayoutId id="2147495419" r:id="rId5"/>
    <p:sldLayoutId id="2147495420" r:id="rId6"/>
    <p:sldLayoutId id="2147495421" r:id="rId7"/>
    <p:sldLayoutId id="2147495422" r:id="rId8"/>
    <p:sldLayoutId id="2147495423" r:id="rId9"/>
    <p:sldLayoutId id="2147495424" r:id="rId10"/>
    <p:sldLayoutId id="21474954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452" r:id="rId1"/>
    <p:sldLayoutId id="2147495453" r:id="rId2"/>
    <p:sldLayoutId id="2147495454" r:id="rId3"/>
    <p:sldLayoutId id="2147495455" r:id="rId4"/>
    <p:sldLayoutId id="2147495456" r:id="rId5"/>
    <p:sldLayoutId id="2147495457" r:id="rId6"/>
    <p:sldLayoutId id="2147495458" r:id="rId7"/>
    <p:sldLayoutId id="2147495459" r:id="rId8"/>
    <p:sldLayoutId id="2147495460" r:id="rId9"/>
    <p:sldLayoutId id="2147495461" r:id="rId10"/>
    <p:sldLayoutId id="214749546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tags" Target="../tags/tag429.xml"/><Relationship Id="rId14" Type="http://schemas.openxmlformats.org/officeDocument/2006/relationships/tags" Target="../tags/tag430.xml"/><Relationship Id="rId15" Type="http://schemas.openxmlformats.org/officeDocument/2006/relationships/tags" Target="../tags/tag431.xml"/><Relationship Id="rId16" Type="http://schemas.openxmlformats.org/officeDocument/2006/relationships/tags" Target="../tags/tag432.xml"/><Relationship Id="rId17" Type="http://schemas.openxmlformats.org/officeDocument/2006/relationships/tags" Target="../tags/tag433.xml"/><Relationship Id="rId18" Type="http://schemas.openxmlformats.org/officeDocument/2006/relationships/tags" Target="../tags/tag434.xml"/><Relationship Id="rId19" Type="http://schemas.openxmlformats.org/officeDocument/2006/relationships/tags" Target="../tags/tag435.xml"/><Relationship Id="rId20" Type="http://schemas.openxmlformats.org/officeDocument/2006/relationships/tags" Target="../tags/tag436.xml"/><Relationship Id="rId21" Type="http://schemas.openxmlformats.org/officeDocument/2006/relationships/tags" Target="../tags/tag437.xml"/><Relationship Id="rId22" Type="http://schemas.openxmlformats.org/officeDocument/2006/relationships/tags" Target="../tags/tag438.xml"/><Relationship Id="rId23" Type="http://schemas.openxmlformats.org/officeDocument/2006/relationships/tags" Target="../tags/tag439.xml"/><Relationship Id="rId24" Type="http://schemas.openxmlformats.org/officeDocument/2006/relationships/tags" Target="../tags/tag440.xml"/><Relationship Id="rId25" Type="http://schemas.openxmlformats.org/officeDocument/2006/relationships/tags" Target="../tags/tag441.xml"/><Relationship Id="rId26" Type="http://schemas.openxmlformats.org/officeDocument/2006/relationships/tags" Target="../tags/tag442.xml"/><Relationship Id="rId27" Type="http://schemas.openxmlformats.org/officeDocument/2006/relationships/tags" Target="../tags/tag443.xml"/><Relationship Id="rId28" Type="http://schemas.openxmlformats.org/officeDocument/2006/relationships/tags" Target="../tags/tag444.xml"/><Relationship Id="rId29" Type="http://schemas.openxmlformats.org/officeDocument/2006/relationships/tags" Target="../tags/tag445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tags" Target="../tags/tag449.xml"/><Relationship Id="rId5" Type="http://schemas.openxmlformats.org/officeDocument/2006/relationships/tags" Target="../tags/tag450.xml"/><Relationship Id="rId6" Type="http://schemas.openxmlformats.org/officeDocument/2006/relationships/tags" Target="../tags/tag451.xml"/><Relationship Id="rId7" Type="http://schemas.openxmlformats.org/officeDocument/2006/relationships/tags" Target="../tags/tag452.xml"/><Relationship Id="rId8" Type="http://schemas.openxmlformats.org/officeDocument/2006/relationships/tags" Target="../tags/tag453.xml"/><Relationship Id="rId9" Type="http://schemas.openxmlformats.org/officeDocument/2006/relationships/tags" Target="../tags/tag454.xml"/><Relationship Id="rId10" Type="http://schemas.openxmlformats.org/officeDocument/2006/relationships/tags" Target="../tags/tag455.xml"/><Relationship Id="rId11" Type="http://schemas.openxmlformats.org/officeDocument/2006/relationships/tags" Target="../tags/tag456.xml"/><Relationship Id="rId12" Type="http://schemas.openxmlformats.org/officeDocument/2006/relationships/tags" Target="../tags/tag4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58.xml"/><Relationship Id="rId2" Type="http://schemas.openxmlformats.org/officeDocument/2006/relationships/tags" Target="../tags/tag459.xml"/><Relationship Id="rId3" Type="http://schemas.openxmlformats.org/officeDocument/2006/relationships/tags" Target="../tags/tag4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tags" Target="../tags/tag464.xml"/><Relationship Id="rId5" Type="http://schemas.openxmlformats.org/officeDocument/2006/relationships/tags" Target="../tags/tag465.xml"/><Relationship Id="rId6" Type="http://schemas.openxmlformats.org/officeDocument/2006/relationships/tags" Target="../tags/tag466.xml"/><Relationship Id="rId7" Type="http://schemas.openxmlformats.org/officeDocument/2006/relationships/tags" Target="../tags/tag467.xml"/><Relationship Id="rId8" Type="http://schemas.openxmlformats.org/officeDocument/2006/relationships/tags" Target="../tags/tag468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69.xml"/><Relationship Id="rId2" Type="http://schemas.openxmlformats.org/officeDocument/2006/relationships/tags" Target="../tags/tag470.xml"/><Relationship Id="rId3" Type="http://schemas.openxmlformats.org/officeDocument/2006/relationships/tags" Target="../tags/tag471.xml"/><Relationship Id="rId4" Type="http://schemas.openxmlformats.org/officeDocument/2006/relationships/tags" Target="../tags/tag472.xml"/><Relationship Id="rId5" Type="http://schemas.openxmlformats.org/officeDocument/2006/relationships/tags" Target="../tags/tag473.xml"/><Relationship Id="rId6" Type="http://schemas.openxmlformats.org/officeDocument/2006/relationships/tags" Target="../tags/tag474.xml"/><Relationship Id="rId7" Type="http://schemas.openxmlformats.org/officeDocument/2006/relationships/tags" Target="../tags/tag475.xml"/><Relationship Id="rId8" Type="http://schemas.openxmlformats.org/officeDocument/2006/relationships/tags" Target="../tags/tag476.xml"/><Relationship Id="rId9" Type="http://schemas.openxmlformats.org/officeDocument/2006/relationships/tags" Target="../tags/tag477.xml"/><Relationship Id="rId10" Type="http://schemas.openxmlformats.org/officeDocument/2006/relationships/tags" Target="../tags/tag478.xml"/><Relationship Id="rId11" Type="http://schemas.openxmlformats.org/officeDocument/2006/relationships/tags" Target="../tags/tag479.xml"/><Relationship Id="rId12" Type="http://schemas.openxmlformats.org/officeDocument/2006/relationships/tags" Target="../tags/tag48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81.xml"/><Relationship Id="rId2" Type="http://schemas.openxmlformats.org/officeDocument/2006/relationships/tags" Target="../tags/tag482.xml"/><Relationship Id="rId3" Type="http://schemas.openxmlformats.org/officeDocument/2006/relationships/tags" Target="../tags/tag483.xml"/><Relationship Id="rId4" Type="http://schemas.openxmlformats.org/officeDocument/2006/relationships/tags" Target="../tags/tag484.xml"/><Relationship Id="rId5" Type="http://schemas.openxmlformats.org/officeDocument/2006/relationships/tags" Target="../tags/tag485.xml"/><Relationship Id="rId6" Type="http://schemas.openxmlformats.org/officeDocument/2006/relationships/tags" Target="../tags/tag486.xml"/><Relationship Id="rId7" Type="http://schemas.openxmlformats.org/officeDocument/2006/relationships/tags" Target="../tags/tag487.xml"/><Relationship Id="rId8" Type="http://schemas.openxmlformats.org/officeDocument/2006/relationships/tags" Target="../tags/tag488.xml"/><Relationship Id="rId9" Type="http://schemas.openxmlformats.org/officeDocument/2006/relationships/tags" Target="../tags/tag489.xml"/><Relationship Id="rId10" Type="http://schemas.openxmlformats.org/officeDocument/2006/relationships/tags" Target="../tags/tag490.xml"/><Relationship Id="rId11" Type="http://schemas.openxmlformats.org/officeDocument/2006/relationships/tags" Target="../tags/tag491.xml"/><Relationship Id="rId12" Type="http://schemas.openxmlformats.org/officeDocument/2006/relationships/tags" Target="../tags/tag492.xml"/><Relationship Id="rId13" Type="http://schemas.openxmlformats.org/officeDocument/2006/relationships/tags" Target="../tags/tag493.xml"/><Relationship Id="rId14" Type="http://schemas.openxmlformats.org/officeDocument/2006/relationships/tags" Target="../tags/tag494.xml"/><Relationship Id="rId15" Type="http://schemas.openxmlformats.org/officeDocument/2006/relationships/tags" Target="../tags/tag495.xml"/><Relationship Id="rId16" Type="http://schemas.openxmlformats.org/officeDocument/2006/relationships/tags" Target="../tags/tag49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97.xml"/><Relationship Id="rId2" Type="http://schemas.openxmlformats.org/officeDocument/2006/relationships/tags" Target="../tags/tag498.xml"/><Relationship Id="rId3" Type="http://schemas.openxmlformats.org/officeDocument/2006/relationships/tags" Target="../tags/tag499.xml"/><Relationship Id="rId4" Type="http://schemas.openxmlformats.org/officeDocument/2006/relationships/tags" Target="../tags/tag500.xml"/><Relationship Id="rId5" Type="http://schemas.openxmlformats.org/officeDocument/2006/relationships/tags" Target="../tags/tag501.xml"/><Relationship Id="rId6" Type="http://schemas.openxmlformats.org/officeDocument/2006/relationships/tags" Target="../tags/tag502.xml"/><Relationship Id="rId7" Type="http://schemas.openxmlformats.org/officeDocument/2006/relationships/tags" Target="../tags/tag503.xml"/><Relationship Id="rId8" Type="http://schemas.openxmlformats.org/officeDocument/2006/relationships/tags" Target="../tags/tag504.xml"/><Relationship Id="rId9" Type="http://schemas.openxmlformats.org/officeDocument/2006/relationships/tags" Target="../tags/tag505.xml"/><Relationship Id="rId10" Type="http://schemas.openxmlformats.org/officeDocument/2006/relationships/tags" Target="../tags/tag506.xml"/><Relationship Id="rId11" Type="http://schemas.openxmlformats.org/officeDocument/2006/relationships/tags" Target="../tags/tag507.xml"/><Relationship Id="rId12" Type="http://schemas.openxmlformats.org/officeDocument/2006/relationships/tags" Target="../tags/tag508.xml"/><Relationship Id="rId13" Type="http://schemas.openxmlformats.org/officeDocument/2006/relationships/tags" Target="../tags/tag509.xml"/><Relationship Id="rId14" Type="http://schemas.openxmlformats.org/officeDocument/2006/relationships/tags" Target="../tags/tag510.xml"/><Relationship Id="rId15" Type="http://schemas.openxmlformats.org/officeDocument/2006/relationships/tags" Target="../tags/tag511.xml"/><Relationship Id="rId16" Type="http://schemas.openxmlformats.org/officeDocument/2006/relationships/tags" Target="../tags/tag512.xml"/><Relationship Id="rId17" Type="http://schemas.openxmlformats.org/officeDocument/2006/relationships/tags" Target="../tags/tag513.xml"/><Relationship Id="rId18" Type="http://schemas.openxmlformats.org/officeDocument/2006/relationships/tags" Target="../tags/tag514.xml"/><Relationship Id="rId19" Type="http://schemas.openxmlformats.org/officeDocument/2006/relationships/tags" Target="../tags/tag515.xml"/><Relationship Id="rId20" Type="http://schemas.openxmlformats.org/officeDocument/2006/relationships/tags" Target="../tags/tag516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17.xml"/><Relationship Id="rId2" Type="http://schemas.openxmlformats.org/officeDocument/2006/relationships/tags" Target="../tags/tag518.xml"/><Relationship Id="rId3" Type="http://schemas.openxmlformats.org/officeDocument/2006/relationships/tags" Target="../tags/tag5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20.xml"/><Relationship Id="rId2" Type="http://schemas.openxmlformats.org/officeDocument/2006/relationships/tags" Target="../tags/tag521.xml"/><Relationship Id="rId3" Type="http://schemas.openxmlformats.org/officeDocument/2006/relationships/tags" Target="../tags/tag522.xml"/><Relationship Id="rId4" Type="http://schemas.openxmlformats.org/officeDocument/2006/relationships/tags" Target="../tags/tag523.xml"/><Relationship Id="rId5" Type="http://schemas.openxmlformats.org/officeDocument/2006/relationships/tags" Target="../tags/tag524.xml"/><Relationship Id="rId6" Type="http://schemas.openxmlformats.org/officeDocument/2006/relationships/tags" Target="../tags/tag525.xml"/><Relationship Id="rId7" Type="http://schemas.openxmlformats.org/officeDocument/2006/relationships/tags" Target="../tags/tag526.xml"/><Relationship Id="rId8" Type="http://schemas.openxmlformats.org/officeDocument/2006/relationships/tags" Target="../tags/tag527.xml"/><Relationship Id="rId9" Type="http://schemas.openxmlformats.org/officeDocument/2006/relationships/tags" Target="../tags/tag528.xml"/><Relationship Id="rId10" Type="http://schemas.openxmlformats.org/officeDocument/2006/relationships/tags" Target="../tags/tag529.xml"/><Relationship Id="rId11" Type="http://schemas.openxmlformats.org/officeDocument/2006/relationships/tags" Target="../tags/tag530.xml"/><Relationship Id="rId12" Type="http://schemas.openxmlformats.org/officeDocument/2006/relationships/tags" Target="../tags/tag531.xml"/><Relationship Id="rId13" Type="http://schemas.openxmlformats.org/officeDocument/2006/relationships/tags" Target="../tags/tag532.xml"/><Relationship Id="rId14" Type="http://schemas.openxmlformats.org/officeDocument/2006/relationships/tags" Target="../tags/tag533.xml"/><Relationship Id="rId15" Type="http://schemas.openxmlformats.org/officeDocument/2006/relationships/tags" Target="../tags/tag534.xml"/><Relationship Id="rId16" Type="http://schemas.openxmlformats.org/officeDocument/2006/relationships/tags" Target="../tags/tag535.xml"/><Relationship Id="rId17" Type="http://schemas.openxmlformats.org/officeDocument/2006/relationships/tags" Target="../tags/tag536.xml"/><Relationship Id="rId18" Type="http://schemas.openxmlformats.org/officeDocument/2006/relationships/tags" Target="../tags/tag537.xml"/><Relationship Id="rId19" Type="http://schemas.openxmlformats.org/officeDocument/2006/relationships/tags" Target="../tags/tag538.xml"/><Relationship Id="rId20" Type="http://schemas.openxmlformats.org/officeDocument/2006/relationships/tags" Target="../tags/tag53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40.xml"/><Relationship Id="rId2" Type="http://schemas.openxmlformats.org/officeDocument/2006/relationships/tags" Target="../tags/tag541.xml"/><Relationship Id="rId3" Type="http://schemas.openxmlformats.org/officeDocument/2006/relationships/tags" Target="../tags/tag542.xml"/><Relationship Id="rId4" Type="http://schemas.openxmlformats.org/officeDocument/2006/relationships/tags" Target="../tags/tag543.xml"/><Relationship Id="rId5" Type="http://schemas.openxmlformats.org/officeDocument/2006/relationships/tags" Target="../tags/tag544.xml"/><Relationship Id="rId6" Type="http://schemas.openxmlformats.org/officeDocument/2006/relationships/tags" Target="../tags/tag545.xml"/><Relationship Id="rId7" Type="http://schemas.openxmlformats.org/officeDocument/2006/relationships/tags" Target="../tags/tag546.xml"/><Relationship Id="rId8" Type="http://schemas.openxmlformats.org/officeDocument/2006/relationships/tags" Target="../tags/tag547.xml"/><Relationship Id="rId9" Type="http://schemas.openxmlformats.org/officeDocument/2006/relationships/tags" Target="../tags/tag548.xml"/><Relationship Id="rId10" Type="http://schemas.openxmlformats.org/officeDocument/2006/relationships/tags" Target="../tags/tag549.xml"/><Relationship Id="rId11" Type="http://schemas.openxmlformats.org/officeDocument/2006/relationships/tags" Target="../tags/tag550.xml"/><Relationship Id="rId12" Type="http://schemas.openxmlformats.org/officeDocument/2006/relationships/tags" Target="../tags/tag55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52.xml"/><Relationship Id="rId2" Type="http://schemas.openxmlformats.org/officeDocument/2006/relationships/tags" Target="../tags/tag553.xml"/><Relationship Id="rId3" Type="http://schemas.openxmlformats.org/officeDocument/2006/relationships/tags" Target="../tags/tag554.xml"/><Relationship Id="rId4" Type="http://schemas.openxmlformats.org/officeDocument/2006/relationships/tags" Target="../tags/tag555.xml"/><Relationship Id="rId5" Type="http://schemas.openxmlformats.org/officeDocument/2006/relationships/tags" Target="../tags/tag556.xml"/><Relationship Id="rId6" Type="http://schemas.openxmlformats.org/officeDocument/2006/relationships/tags" Target="../tags/tag557.xml"/><Relationship Id="rId7" Type="http://schemas.openxmlformats.org/officeDocument/2006/relationships/tags" Target="../tags/tag558.xml"/><Relationship Id="rId8" Type="http://schemas.openxmlformats.org/officeDocument/2006/relationships/tags" Target="../tags/tag559.xml"/><Relationship Id="rId9" Type="http://schemas.openxmlformats.org/officeDocument/2006/relationships/tags" Target="../tags/tag560.xml"/><Relationship Id="rId10" Type="http://schemas.openxmlformats.org/officeDocument/2006/relationships/tags" Target="../tags/tag561.xml"/><Relationship Id="rId11" Type="http://schemas.openxmlformats.org/officeDocument/2006/relationships/tags" Target="../tags/tag562.xml"/><Relationship Id="rId12" Type="http://schemas.openxmlformats.org/officeDocument/2006/relationships/tags" Target="../tags/tag563.xml"/><Relationship Id="rId13" Type="http://schemas.openxmlformats.org/officeDocument/2006/relationships/tags" Target="../tags/tag564.xml"/><Relationship Id="rId14" Type="http://schemas.openxmlformats.org/officeDocument/2006/relationships/tags" Target="../tags/tag565.xml"/><Relationship Id="rId15" Type="http://schemas.openxmlformats.org/officeDocument/2006/relationships/tags" Target="../tags/tag566.xml"/><Relationship Id="rId16" Type="http://schemas.openxmlformats.org/officeDocument/2006/relationships/tags" Target="../tags/tag567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68.xml"/><Relationship Id="rId2" Type="http://schemas.openxmlformats.org/officeDocument/2006/relationships/tags" Target="../tags/tag569.xml"/><Relationship Id="rId3" Type="http://schemas.openxmlformats.org/officeDocument/2006/relationships/tags" Target="../tags/tag570.xml"/><Relationship Id="rId4" Type="http://schemas.openxmlformats.org/officeDocument/2006/relationships/tags" Target="../tags/tag57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p>
            <a:r>
              <a:rPr altLang="en-US" dirty="0" lang="zh-CN"/>
              <a:t>2024年音乐产业音乐版权保护方案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矩形: 圆角 9"/>
          <p:cNvSpPr/>
          <p:nvPr>
            <p:custDataLst>
              <p:tags r:id="rId1"/>
            </p:custDataLst>
          </p:nvPr>
        </p:nvSpPr>
        <p:spPr>
          <a:xfrm>
            <a:off x="6506678" y="155692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75996" y="161761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36783" y="161761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音乐版权保护现状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506678" y="3094410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75996" y="3155098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36783" y="3155098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音乐版权保护方案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506678" y="463189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75996" y="469258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36783" y="469258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音乐版权保护的未来展望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音乐版权保护现状</a:t>
            </a:r>
            <a:endParaRPr altLang="en-US" dirty="0" lang="zh-CN"/>
          </a:p>
        </p:txBody>
      </p:sp>
      <p:sp>
        <p:nvSpPr>
          <p:cNvPr id="105006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当前音乐版权保护的问题</a:t>
            </a:r>
            <a:endParaRPr altLang="en-US" lang="zh-CN"/>
          </a:p>
        </p:txBody>
      </p:sp>
      <p:sp>
        <p:nvSpPr>
          <p:cNvPr id="10503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音乐版权保护法律法规不完善，维权难度大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音乐版权保护技术落后，难以有效遏制侵权行为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侵权行为频发，版权意识薄弱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盗版音乐泛滥，严重影响音乐产业发展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音乐版权保护的挑战</a:t>
            </a:r>
            <a:endParaRPr altLang="en-US" lang="zh-CN"/>
          </a:p>
        </p:txBody>
      </p:sp>
      <p:sp>
        <p:nvSpPr>
          <p:cNvPr id="1050456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8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0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2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4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4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6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8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2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盗版和非法下载：对音乐产业的巨大威胁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版权所有者分散：难以形成统一的保护机制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数字音乐平台的竞争压力：促使一些平台放松版权保护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版权法律制度不完善：导致侵权行为难以遏制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音乐版权保护的机遇</a:t>
            </a:r>
            <a:endParaRPr altLang="en-US" lang="zh-CN"/>
          </a:p>
        </p:txBody>
      </p:sp>
      <p:sp>
        <p:nvSpPr>
          <p:cNvPr id="1050544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6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数字音乐平台的兴起，为音乐版权保护提供了更多机会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50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音乐版权保护的加强，促进了音乐产业的健康发展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56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音乐版权保护的完善，提高了音乐创作者的创作热情和积极性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62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音乐版权保护的推广，促进了音乐产业的创新和发展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音乐版权保护方案</a:t>
            </a:r>
            <a:endParaRPr altLang="en-US" dirty="0" lang="zh-CN"/>
          </a:p>
        </p:txBody>
      </p:sp>
      <p:sp>
        <p:nvSpPr>
          <p:cNvPr id="105061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建立完善的音乐版权保护机制</a:t>
            </a:r>
            <a:endParaRPr altLang="en-US" lang="zh-CN"/>
          </a:p>
        </p:txBody>
      </p:sp>
      <p:sp>
        <p:nvSpPr>
          <p:cNvPr id="1050934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36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38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40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加强版权执法力度，严厉打击侵权行为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制定严格的版权法规，明确版权归属和保护范围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建立版权集体管理组织，方便权利人维权和管理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推广版权保护意识，提高全社会的版权保护意识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加强音乐版权执法力度</a:t>
            </a:r>
            <a:endParaRPr altLang="en-US" lang="zh-CN"/>
          </a:p>
        </p:txBody>
      </p:sp>
      <p:sp>
        <p:nvSpPr>
          <p:cNvPr id="10509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建立完善的版权执法机制，提高执法效率。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加强宣传教育，提高全社会的版权保护意识。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加大对侵权行为的处罚力度，提高侵权成本。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加强与相关部门的合作，形成版权保护的合力。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推广音乐版权保护意识</a:t>
            </a:r>
            <a:endParaRPr altLang="en-US" lang="zh-CN"/>
          </a:p>
        </p:txBody>
      </p:sp>
      <p:sp>
        <p:nvSpPr>
          <p:cNvPr id="1051062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4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6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8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分析当前音乐版权保护面临的挑战和问题，探讨如何加强国际合作，共同打击侵权盗版行为。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0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2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4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6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介绍音乐版权保护的重要性和必要性，强调音乐版权保护对音乐产业发展的影响。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8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0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2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4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提出推广音乐版权保护的具体措施，如加强宣传教育、建立版权保护组织、完善法律法规等。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6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8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90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92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强调个人在音乐版权保护中的责任和义务，倡导尊重知识产权、支持正版音乐的良好风气。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促进音乐产业的可持续发展</a:t>
            </a:r>
            <a:endParaRPr altLang="en-US" lang="zh-CN"/>
          </a:p>
        </p:txBody>
      </p:sp>
      <p:sp>
        <p:nvSpPr>
          <p:cNvPr id="10511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42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50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保护音乐版权：确保音乐创作者的权益得到保障，激发创作热情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提升音乐品质：通过版权保护，提升音乐作品的整体品质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62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70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扩大音乐市场：推动音乐产业的发展，开拓更广阔的市场空间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促进音乐创新：鼓励音乐人探索新的音乐风格和表现形式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音乐版权保护的未来展望</a:t>
            </a:r>
            <a:endParaRPr altLang="en-US" dirty="0" lang="zh-CN"/>
          </a:p>
        </p:txBody>
      </p:sp>
      <p:sp>
        <p:nvSpPr>
          <p:cNvPr id="105122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音乐版权保护技术的发展趋势</a:t>
            </a:r>
            <a:endParaRPr altLang="en-US" lang="zh-CN"/>
          </a:p>
        </p:txBody>
      </p:sp>
      <p:sp>
        <p:nvSpPr>
          <p:cNvPr id="10515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48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56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区块链技术：提供不可篡改的版权记录和交易记录，保障音乐创作者的权益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云计算技术：提供海量数据存储和处理能力，为版权保护提供强大的技术支持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5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68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76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物联网技术：实现音乐作品的全链条追溯，确保版权信息的完整性和真实性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人工智能技术：用于识别和监测侵权行为，提高版权保护的效率和准确性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音乐版权保护的国际合作与交流</a:t>
            </a:r>
            <a:endParaRPr altLang="en-US" lang="zh-CN"/>
          </a:p>
        </p:txBody>
      </p:sp>
      <p:sp>
        <p:nvSpPr>
          <p:cNvPr id="1051628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0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2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音乐产业的全球化趋势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34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6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8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国际版权保护组织的合作与协调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40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2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4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跨国音乐企业的合作模式与经验分享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46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8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0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国际音乐版权保护的法律法规与政策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音乐版权保护对音乐产业的影响和推动作用</a:t>
            </a:r>
            <a:endParaRPr altLang="en-US" lang="zh-CN"/>
          </a:p>
        </p:txBody>
      </p:sp>
      <p:sp>
        <p:nvSpPr>
          <p:cNvPr id="1051696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98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00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02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提升音乐作品的质量和多样性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04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06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08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10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促进音乐创作和创新的积极性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12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14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16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18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增加音乐产业的收入来源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20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22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24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26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增强音乐产业的市场竞争力和盈利能力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177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177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3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3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3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3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3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3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3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3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3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3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VALUE" val="30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SLIDE_ID" val="custom20230988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04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6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519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571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2024-01-05T23:55:57Z</dcterms:created>
  <dcterms:modified xsi:type="dcterms:W3CDTF">2024-01-05T23:55:57Z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43c31a715b614a9eb969a0ad25bae8dc_21</vt:lpwstr>
  </property>
</Properties>
</file>