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6" r:id="rId2"/>
    <p:sldId id="6318" r:id="rId3"/>
    <p:sldId id="371" r:id="rId4"/>
    <p:sldId id="6319" r:id="rId5"/>
    <p:sldId id="6321" r:id="rId6"/>
    <p:sldId id="6320" r:id="rId7"/>
    <p:sldId id="369" r:id="rId8"/>
    <p:sldId id="368" r:id="rId9"/>
    <p:sldId id="370" r:id="rId10"/>
    <p:sldId id="365" r:id="rId11"/>
    <p:sldId id="366" r:id="rId12"/>
    <p:sldId id="302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4D95"/>
    <a:srgbClr val="8BA9C6"/>
    <a:srgbClr val="5E8AB5"/>
    <a:srgbClr val="7752C4"/>
    <a:srgbClr val="BAABD8"/>
    <a:srgbClr val="A38DD2"/>
    <a:srgbClr val="D0DB96"/>
    <a:srgbClr val="C6D66D"/>
    <a:srgbClr val="E1E6C8"/>
    <a:srgbClr val="B0CB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8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-274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1E026E-5821-4914-88D2-30408802E002}" type="datetimeFigureOut">
              <a:rPr lang="zh-CN" altLang="en-US" smtClean="0"/>
              <a:t>2022/4/6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38D247-7245-4E89-ABFF-FE914D202D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4740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8D247-7245-4E89-ABFF-FE914D202D3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2134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4992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组合 13"/>
          <p:cNvGrpSpPr/>
          <p:nvPr userDrawn="1"/>
        </p:nvGrpSpPr>
        <p:grpSpPr>
          <a:xfrm>
            <a:off x="195872" y="5053131"/>
            <a:ext cx="5146148" cy="807317"/>
            <a:chOff x="12666304" y="9218286"/>
            <a:chExt cx="11479713" cy="1800914"/>
          </a:xfrm>
        </p:grpSpPr>
        <p:sp>
          <p:nvSpPr>
            <p:cNvPr id="15" name="Oval 29"/>
            <p:cNvSpPr/>
            <p:nvPr/>
          </p:nvSpPr>
          <p:spPr>
            <a:xfrm>
              <a:off x="12666304" y="9218286"/>
              <a:ext cx="1800913" cy="18009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Oval 41"/>
            <p:cNvSpPr/>
            <p:nvPr/>
          </p:nvSpPr>
          <p:spPr>
            <a:xfrm>
              <a:off x="15086005" y="9218286"/>
              <a:ext cx="1800913" cy="180091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Oval 42"/>
            <p:cNvSpPr/>
            <p:nvPr/>
          </p:nvSpPr>
          <p:spPr>
            <a:xfrm>
              <a:off x="17505705" y="9218286"/>
              <a:ext cx="1800913" cy="180091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Oval 45"/>
            <p:cNvSpPr/>
            <p:nvPr/>
          </p:nvSpPr>
          <p:spPr>
            <a:xfrm>
              <a:off x="19925403" y="9218286"/>
              <a:ext cx="1800913" cy="180091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46"/>
            <p:cNvSpPr/>
            <p:nvPr/>
          </p:nvSpPr>
          <p:spPr>
            <a:xfrm>
              <a:off x="22345104" y="9218286"/>
              <a:ext cx="1800913" cy="180091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0" name="Group 48"/>
            <p:cNvGrpSpPr/>
            <p:nvPr/>
          </p:nvGrpSpPr>
          <p:grpSpPr>
            <a:xfrm>
              <a:off x="20411556" y="9665676"/>
              <a:ext cx="905522" cy="906114"/>
              <a:chOff x="2524463" y="4766967"/>
              <a:chExt cx="618725" cy="618888"/>
            </a:xfrm>
            <a:solidFill>
              <a:schemeClr val="bg1"/>
            </a:solidFill>
          </p:grpSpPr>
          <p:sp>
            <p:nvSpPr>
              <p:cNvPr id="39" name="Freeform 67"/>
              <p:cNvSpPr>
                <a:spLocks noChangeArrowheads="1"/>
              </p:cNvSpPr>
              <p:nvPr/>
            </p:nvSpPr>
            <p:spPr bwMode="auto">
              <a:xfrm>
                <a:off x="2704225" y="4779511"/>
                <a:ext cx="117056" cy="117086"/>
              </a:xfrm>
              <a:custGeom>
                <a:avLst/>
                <a:gdLst>
                  <a:gd name="T0" fmla="*/ 0 w 123"/>
                  <a:gd name="T1" fmla="*/ 122 h 123"/>
                  <a:gd name="T2" fmla="*/ 0 w 123"/>
                  <a:gd name="T3" fmla="*/ 122 h 123"/>
                  <a:gd name="T4" fmla="*/ 122 w 123"/>
                  <a:gd name="T5" fmla="*/ 122 h 123"/>
                  <a:gd name="T6" fmla="*/ 122 w 123"/>
                  <a:gd name="T7" fmla="*/ 0 h 123"/>
                  <a:gd name="T8" fmla="*/ 0 w 123"/>
                  <a:gd name="T9" fmla="*/ 12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23">
                    <a:moveTo>
                      <a:pt x="0" y="122"/>
                    </a:moveTo>
                    <a:lnTo>
                      <a:pt x="0" y="122"/>
                    </a:lnTo>
                    <a:cubicBezTo>
                      <a:pt x="122" y="122"/>
                      <a:pt x="122" y="122"/>
                      <a:pt x="122" y="122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68" y="0"/>
                      <a:pt x="26" y="54"/>
                      <a:pt x="0" y="12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68"/>
              <p:cNvSpPr>
                <a:spLocks noChangeArrowheads="1"/>
              </p:cNvSpPr>
              <p:nvPr/>
            </p:nvSpPr>
            <p:spPr bwMode="auto">
              <a:xfrm>
                <a:off x="2666603" y="4934235"/>
                <a:ext cx="154681" cy="129630"/>
              </a:xfrm>
              <a:custGeom>
                <a:avLst/>
                <a:gdLst>
                  <a:gd name="T0" fmla="*/ 163 w 164"/>
                  <a:gd name="T1" fmla="*/ 136 h 137"/>
                  <a:gd name="T2" fmla="*/ 163 w 164"/>
                  <a:gd name="T3" fmla="*/ 136 h 137"/>
                  <a:gd name="T4" fmla="*/ 163 w 164"/>
                  <a:gd name="T5" fmla="*/ 0 h 137"/>
                  <a:gd name="T6" fmla="*/ 27 w 164"/>
                  <a:gd name="T7" fmla="*/ 0 h 137"/>
                  <a:gd name="T8" fmla="*/ 0 w 164"/>
                  <a:gd name="T9" fmla="*/ 136 h 137"/>
                  <a:gd name="T10" fmla="*/ 163 w 164"/>
                  <a:gd name="T11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37">
                    <a:moveTo>
                      <a:pt x="163" y="136"/>
                    </a:moveTo>
                    <a:lnTo>
                      <a:pt x="163" y="136"/>
                    </a:lnTo>
                    <a:cubicBezTo>
                      <a:pt x="163" y="0"/>
                      <a:pt x="163" y="0"/>
                      <a:pt x="163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3" y="40"/>
                      <a:pt x="0" y="82"/>
                      <a:pt x="0" y="136"/>
                    </a:cubicBezTo>
                    <a:lnTo>
                      <a:pt x="163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69"/>
              <p:cNvSpPr>
                <a:spLocks noChangeArrowheads="1"/>
              </p:cNvSpPr>
              <p:nvPr/>
            </p:nvSpPr>
            <p:spPr bwMode="auto">
              <a:xfrm>
                <a:off x="2850546" y="4779511"/>
                <a:ext cx="117056" cy="117086"/>
              </a:xfrm>
              <a:custGeom>
                <a:avLst/>
                <a:gdLst>
                  <a:gd name="T0" fmla="*/ 0 w 122"/>
                  <a:gd name="T1" fmla="*/ 0 h 123"/>
                  <a:gd name="T2" fmla="*/ 0 w 122"/>
                  <a:gd name="T3" fmla="*/ 0 h 123"/>
                  <a:gd name="T4" fmla="*/ 0 w 122"/>
                  <a:gd name="T5" fmla="*/ 122 h 123"/>
                  <a:gd name="T6" fmla="*/ 121 w 122"/>
                  <a:gd name="T7" fmla="*/ 122 h 123"/>
                  <a:gd name="T8" fmla="*/ 0 w 122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3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22"/>
                      <a:pt x="0" y="122"/>
                      <a:pt x="0" y="122"/>
                    </a:cubicBezTo>
                    <a:cubicBezTo>
                      <a:pt x="121" y="122"/>
                      <a:pt x="121" y="122"/>
                      <a:pt x="121" y="122"/>
                    </a:cubicBezTo>
                    <a:cubicBezTo>
                      <a:pt x="95" y="54"/>
                      <a:pt x="4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70"/>
              <p:cNvSpPr>
                <a:spLocks noChangeArrowheads="1"/>
              </p:cNvSpPr>
              <p:nvPr/>
            </p:nvSpPr>
            <p:spPr bwMode="auto">
              <a:xfrm>
                <a:off x="2524463" y="5088955"/>
                <a:ext cx="142140" cy="142175"/>
              </a:xfrm>
              <a:custGeom>
                <a:avLst/>
                <a:gdLst>
                  <a:gd name="T0" fmla="*/ 122 w 151"/>
                  <a:gd name="T1" fmla="*/ 0 h 150"/>
                  <a:gd name="T2" fmla="*/ 122 w 151"/>
                  <a:gd name="T3" fmla="*/ 0 h 150"/>
                  <a:gd name="T4" fmla="*/ 0 w 151"/>
                  <a:gd name="T5" fmla="*/ 0 h 150"/>
                  <a:gd name="T6" fmla="*/ 42 w 151"/>
                  <a:gd name="T7" fmla="*/ 149 h 150"/>
                  <a:gd name="T8" fmla="*/ 42 w 151"/>
                  <a:gd name="T9" fmla="*/ 149 h 150"/>
                  <a:gd name="T10" fmla="*/ 150 w 151"/>
                  <a:gd name="T11" fmla="*/ 149 h 150"/>
                  <a:gd name="T12" fmla="*/ 122 w 151"/>
                  <a:gd name="T1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50">
                    <a:moveTo>
                      <a:pt x="122" y="0"/>
                    </a:moveTo>
                    <a:lnTo>
                      <a:pt x="122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14" y="109"/>
                      <a:pt x="42" y="149"/>
                    </a:cubicBezTo>
                    <a:lnTo>
                      <a:pt x="42" y="149"/>
                    </a:lnTo>
                    <a:cubicBezTo>
                      <a:pt x="150" y="149"/>
                      <a:pt x="150" y="149"/>
                      <a:pt x="150" y="149"/>
                    </a:cubicBezTo>
                    <a:cubicBezTo>
                      <a:pt x="136" y="109"/>
                      <a:pt x="122" y="54"/>
                      <a:pt x="122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71"/>
              <p:cNvSpPr>
                <a:spLocks noChangeArrowheads="1"/>
              </p:cNvSpPr>
              <p:nvPr/>
            </p:nvSpPr>
            <p:spPr bwMode="auto">
              <a:xfrm>
                <a:off x="3001048" y="5088955"/>
                <a:ext cx="142140" cy="142175"/>
              </a:xfrm>
              <a:custGeom>
                <a:avLst/>
                <a:gdLst>
                  <a:gd name="T0" fmla="*/ 14 w 150"/>
                  <a:gd name="T1" fmla="*/ 0 h 150"/>
                  <a:gd name="T2" fmla="*/ 14 w 150"/>
                  <a:gd name="T3" fmla="*/ 0 h 150"/>
                  <a:gd name="T4" fmla="*/ 0 w 150"/>
                  <a:gd name="T5" fmla="*/ 149 h 150"/>
                  <a:gd name="T6" fmla="*/ 95 w 150"/>
                  <a:gd name="T7" fmla="*/ 149 h 150"/>
                  <a:gd name="T8" fmla="*/ 109 w 150"/>
                  <a:gd name="T9" fmla="*/ 149 h 150"/>
                  <a:gd name="T10" fmla="*/ 149 w 150"/>
                  <a:gd name="T11" fmla="*/ 0 h 150"/>
                  <a:gd name="T12" fmla="*/ 14 w 150"/>
                  <a:gd name="T1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150">
                    <a:moveTo>
                      <a:pt x="14" y="0"/>
                    </a:moveTo>
                    <a:lnTo>
                      <a:pt x="14" y="0"/>
                    </a:lnTo>
                    <a:cubicBezTo>
                      <a:pt x="14" y="54"/>
                      <a:pt x="0" y="109"/>
                      <a:pt x="0" y="149"/>
                    </a:cubicBezTo>
                    <a:cubicBezTo>
                      <a:pt x="95" y="149"/>
                      <a:pt x="95" y="149"/>
                      <a:pt x="95" y="149"/>
                    </a:cubicBezTo>
                    <a:lnTo>
                      <a:pt x="109" y="149"/>
                    </a:lnTo>
                    <a:cubicBezTo>
                      <a:pt x="122" y="109"/>
                      <a:pt x="149" y="54"/>
                      <a:pt x="149" y="0"/>
                    </a:cubicBezTo>
                    <a:lnTo>
                      <a:pt x="14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72"/>
              <p:cNvSpPr>
                <a:spLocks noChangeArrowheads="1"/>
              </p:cNvSpPr>
              <p:nvPr/>
            </p:nvSpPr>
            <p:spPr bwMode="auto">
              <a:xfrm>
                <a:off x="2666603" y="5088955"/>
                <a:ext cx="154681" cy="142175"/>
              </a:xfrm>
              <a:custGeom>
                <a:avLst/>
                <a:gdLst>
                  <a:gd name="T0" fmla="*/ 163 w 164"/>
                  <a:gd name="T1" fmla="*/ 0 h 150"/>
                  <a:gd name="T2" fmla="*/ 163 w 164"/>
                  <a:gd name="T3" fmla="*/ 0 h 150"/>
                  <a:gd name="T4" fmla="*/ 0 w 164"/>
                  <a:gd name="T5" fmla="*/ 0 h 150"/>
                  <a:gd name="T6" fmla="*/ 27 w 164"/>
                  <a:gd name="T7" fmla="*/ 149 h 150"/>
                  <a:gd name="T8" fmla="*/ 163 w 164"/>
                  <a:gd name="T9" fmla="*/ 149 h 150"/>
                  <a:gd name="T10" fmla="*/ 163 w 164"/>
                  <a:gd name="T1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50">
                    <a:moveTo>
                      <a:pt x="163" y="0"/>
                    </a:moveTo>
                    <a:lnTo>
                      <a:pt x="163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13" y="109"/>
                      <a:pt x="27" y="149"/>
                    </a:cubicBezTo>
                    <a:cubicBezTo>
                      <a:pt x="163" y="149"/>
                      <a:pt x="163" y="149"/>
                      <a:pt x="163" y="149"/>
                    </a:cubicBezTo>
                    <a:lnTo>
                      <a:pt x="163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73"/>
              <p:cNvSpPr>
                <a:spLocks noChangeArrowheads="1"/>
              </p:cNvSpPr>
              <p:nvPr/>
            </p:nvSpPr>
            <p:spPr bwMode="auto">
              <a:xfrm>
                <a:off x="2524463" y="4921688"/>
                <a:ext cx="142140" cy="142175"/>
              </a:xfrm>
              <a:custGeom>
                <a:avLst/>
                <a:gdLst>
                  <a:gd name="T0" fmla="*/ 122 w 151"/>
                  <a:gd name="T1" fmla="*/ 150 h 151"/>
                  <a:gd name="T2" fmla="*/ 122 w 151"/>
                  <a:gd name="T3" fmla="*/ 150 h 151"/>
                  <a:gd name="T4" fmla="*/ 150 w 151"/>
                  <a:gd name="T5" fmla="*/ 14 h 151"/>
                  <a:gd name="T6" fmla="*/ 42 w 151"/>
                  <a:gd name="T7" fmla="*/ 14 h 151"/>
                  <a:gd name="T8" fmla="*/ 42 w 151"/>
                  <a:gd name="T9" fmla="*/ 0 h 151"/>
                  <a:gd name="T10" fmla="*/ 0 w 151"/>
                  <a:gd name="T11" fmla="*/ 150 h 151"/>
                  <a:gd name="T12" fmla="*/ 122 w 151"/>
                  <a:gd name="T13" fmla="*/ 15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51">
                    <a:moveTo>
                      <a:pt x="122" y="150"/>
                    </a:moveTo>
                    <a:lnTo>
                      <a:pt x="122" y="150"/>
                    </a:lnTo>
                    <a:cubicBezTo>
                      <a:pt x="122" y="96"/>
                      <a:pt x="136" y="54"/>
                      <a:pt x="150" y="14"/>
                    </a:cubicBezTo>
                    <a:cubicBezTo>
                      <a:pt x="42" y="14"/>
                      <a:pt x="42" y="14"/>
                      <a:pt x="42" y="14"/>
                    </a:cubicBezTo>
                    <a:lnTo>
                      <a:pt x="42" y="0"/>
                    </a:lnTo>
                    <a:cubicBezTo>
                      <a:pt x="14" y="54"/>
                      <a:pt x="0" y="96"/>
                      <a:pt x="0" y="150"/>
                    </a:cubicBezTo>
                    <a:lnTo>
                      <a:pt x="122" y="15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74"/>
              <p:cNvSpPr>
                <a:spLocks noChangeArrowheads="1"/>
              </p:cNvSpPr>
              <p:nvPr/>
            </p:nvSpPr>
            <p:spPr bwMode="auto">
              <a:xfrm>
                <a:off x="2850547" y="4934235"/>
                <a:ext cx="142140" cy="129630"/>
              </a:xfrm>
              <a:custGeom>
                <a:avLst/>
                <a:gdLst>
                  <a:gd name="T0" fmla="*/ 149 w 150"/>
                  <a:gd name="T1" fmla="*/ 136 h 137"/>
                  <a:gd name="T2" fmla="*/ 149 w 150"/>
                  <a:gd name="T3" fmla="*/ 136 h 137"/>
                  <a:gd name="T4" fmla="*/ 121 w 150"/>
                  <a:gd name="T5" fmla="*/ 0 h 137"/>
                  <a:gd name="T6" fmla="*/ 0 w 150"/>
                  <a:gd name="T7" fmla="*/ 0 h 137"/>
                  <a:gd name="T8" fmla="*/ 0 w 150"/>
                  <a:gd name="T9" fmla="*/ 136 h 137"/>
                  <a:gd name="T10" fmla="*/ 149 w 150"/>
                  <a:gd name="T11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0" h="137">
                    <a:moveTo>
                      <a:pt x="149" y="136"/>
                    </a:moveTo>
                    <a:lnTo>
                      <a:pt x="149" y="136"/>
                    </a:lnTo>
                    <a:cubicBezTo>
                      <a:pt x="149" y="82"/>
                      <a:pt x="135" y="40"/>
                      <a:pt x="12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lnTo>
                      <a:pt x="149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75"/>
              <p:cNvSpPr>
                <a:spLocks noChangeArrowheads="1"/>
              </p:cNvSpPr>
              <p:nvPr/>
            </p:nvSpPr>
            <p:spPr bwMode="auto">
              <a:xfrm>
                <a:off x="2574630" y="4766967"/>
                <a:ext cx="183944" cy="129630"/>
              </a:xfrm>
              <a:custGeom>
                <a:avLst/>
                <a:gdLst>
                  <a:gd name="T0" fmla="*/ 109 w 192"/>
                  <a:gd name="T1" fmla="*/ 136 h 137"/>
                  <a:gd name="T2" fmla="*/ 109 w 192"/>
                  <a:gd name="T3" fmla="*/ 136 h 137"/>
                  <a:gd name="T4" fmla="*/ 191 w 192"/>
                  <a:gd name="T5" fmla="*/ 0 h 137"/>
                  <a:gd name="T6" fmla="*/ 0 w 192"/>
                  <a:gd name="T7" fmla="*/ 136 h 137"/>
                  <a:gd name="T8" fmla="*/ 109 w 192"/>
                  <a:gd name="T9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37">
                    <a:moveTo>
                      <a:pt x="109" y="136"/>
                    </a:moveTo>
                    <a:lnTo>
                      <a:pt x="109" y="136"/>
                    </a:lnTo>
                    <a:cubicBezTo>
                      <a:pt x="123" y="82"/>
                      <a:pt x="151" y="28"/>
                      <a:pt x="191" y="0"/>
                    </a:cubicBezTo>
                    <a:cubicBezTo>
                      <a:pt x="109" y="28"/>
                      <a:pt x="42" y="82"/>
                      <a:pt x="0" y="136"/>
                    </a:cubicBezTo>
                    <a:lnTo>
                      <a:pt x="109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76"/>
              <p:cNvSpPr>
                <a:spLocks noChangeArrowheads="1"/>
              </p:cNvSpPr>
              <p:nvPr/>
            </p:nvSpPr>
            <p:spPr bwMode="auto">
              <a:xfrm>
                <a:off x="2574630" y="5256222"/>
                <a:ext cx="183944" cy="129633"/>
              </a:xfrm>
              <a:custGeom>
                <a:avLst/>
                <a:gdLst>
                  <a:gd name="T0" fmla="*/ 109 w 192"/>
                  <a:gd name="T1" fmla="*/ 0 h 136"/>
                  <a:gd name="T2" fmla="*/ 109 w 192"/>
                  <a:gd name="T3" fmla="*/ 0 h 136"/>
                  <a:gd name="T4" fmla="*/ 0 w 192"/>
                  <a:gd name="T5" fmla="*/ 0 h 136"/>
                  <a:gd name="T6" fmla="*/ 191 w 192"/>
                  <a:gd name="T7" fmla="*/ 135 h 136"/>
                  <a:gd name="T8" fmla="*/ 109 w 192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36">
                    <a:moveTo>
                      <a:pt x="109" y="0"/>
                    </a:moveTo>
                    <a:lnTo>
                      <a:pt x="109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42" y="67"/>
                      <a:pt x="109" y="121"/>
                      <a:pt x="191" y="135"/>
                    </a:cubicBezTo>
                    <a:cubicBezTo>
                      <a:pt x="151" y="109"/>
                      <a:pt x="123" y="67"/>
                      <a:pt x="10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77"/>
              <p:cNvSpPr>
                <a:spLocks noChangeArrowheads="1"/>
              </p:cNvSpPr>
              <p:nvPr/>
            </p:nvSpPr>
            <p:spPr bwMode="auto">
              <a:xfrm>
                <a:off x="2900713" y="4766967"/>
                <a:ext cx="179762" cy="129630"/>
              </a:xfrm>
              <a:custGeom>
                <a:avLst/>
                <a:gdLst>
                  <a:gd name="T0" fmla="*/ 95 w 191"/>
                  <a:gd name="T1" fmla="*/ 136 h 137"/>
                  <a:gd name="T2" fmla="*/ 95 w 191"/>
                  <a:gd name="T3" fmla="*/ 136 h 137"/>
                  <a:gd name="T4" fmla="*/ 190 w 191"/>
                  <a:gd name="T5" fmla="*/ 136 h 137"/>
                  <a:gd name="T6" fmla="*/ 0 w 191"/>
                  <a:gd name="T7" fmla="*/ 0 h 137"/>
                  <a:gd name="T8" fmla="*/ 95 w 191"/>
                  <a:gd name="T9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37">
                    <a:moveTo>
                      <a:pt x="95" y="136"/>
                    </a:moveTo>
                    <a:lnTo>
                      <a:pt x="95" y="136"/>
                    </a:lnTo>
                    <a:cubicBezTo>
                      <a:pt x="190" y="136"/>
                      <a:pt x="190" y="136"/>
                      <a:pt x="190" y="136"/>
                    </a:cubicBezTo>
                    <a:cubicBezTo>
                      <a:pt x="150" y="82"/>
                      <a:pt x="81" y="28"/>
                      <a:pt x="0" y="0"/>
                    </a:cubicBezTo>
                    <a:cubicBezTo>
                      <a:pt x="41" y="28"/>
                      <a:pt x="67" y="82"/>
                      <a:pt x="95" y="13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78"/>
              <p:cNvSpPr>
                <a:spLocks noChangeArrowheads="1"/>
              </p:cNvSpPr>
              <p:nvPr/>
            </p:nvSpPr>
            <p:spPr bwMode="auto">
              <a:xfrm>
                <a:off x="2900713" y="5256222"/>
                <a:ext cx="179762" cy="129633"/>
              </a:xfrm>
              <a:custGeom>
                <a:avLst/>
                <a:gdLst>
                  <a:gd name="T0" fmla="*/ 95 w 191"/>
                  <a:gd name="T1" fmla="*/ 0 h 136"/>
                  <a:gd name="T2" fmla="*/ 95 w 191"/>
                  <a:gd name="T3" fmla="*/ 0 h 136"/>
                  <a:gd name="T4" fmla="*/ 0 w 191"/>
                  <a:gd name="T5" fmla="*/ 135 h 136"/>
                  <a:gd name="T6" fmla="*/ 190 w 191"/>
                  <a:gd name="T7" fmla="*/ 0 h 136"/>
                  <a:gd name="T8" fmla="*/ 95 w 191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36">
                    <a:moveTo>
                      <a:pt x="95" y="0"/>
                    </a:moveTo>
                    <a:lnTo>
                      <a:pt x="95" y="0"/>
                    </a:lnTo>
                    <a:cubicBezTo>
                      <a:pt x="67" y="67"/>
                      <a:pt x="41" y="109"/>
                      <a:pt x="0" y="135"/>
                    </a:cubicBezTo>
                    <a:cubicBezTo>
                      <a:pt x="81" y="121"/>
                      <a:pt x="150" y="67"/>
                      <a:pt x="190" y="0"/>
                    </a:cubicBezTo>
                    <a:lnTo>
                      <a:pt x="95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79"/>
              <p:cNvSpPr>
                <a:spLocks noChangeArrowheads="1"/>
              </p:cNvSpPr>
              <p:nvPr/>
            </p:nvSpPr>
            <p:spPr bwMode="auto">
              <a:xfrm>
                <a:off x="3001048" y="4921688"/>
                <a:ext cx="142140" cy="142175"/>
              </a:xfrm>
              <a:custGeom>
                <a:avLst/>
                <a:gdLst>
                  <a:gd name="T0" fmla="*/ 95 w 150"/>
                  <a:gd name="T1" fmla="*/ 14 h 151"/>
                  <a:gd name="T2" fmla="*/ 95 w 150"/>
                  <a:gd name="T3" fmla="*/ 14 h 151"/>
                  <a:gd name="T4" fmla="*/ 0 w 150"/>
                  <a:gd name="T5" fmla="*/ 14 h 151"/>
                  <a:gd name="T6" fmla="*/ 14 w 150"/>
                  <a:gd name="T7" fmla="*/ 150 h 151"/>
                  <a:gd name="T8" fmla="*/ 149 w 150"/>
                  <a:gd name="T9" fmla="*/ 150 h 151"/>
                  <a:gd name="T10" fmla="*/ 109 w 150"/>
                  <a:gd name="T11" fmla="*/ 0 h 151"/>
                  <a:gd name="T12" fmla="*/ 95 w 150"/>
                  <a:gd name="T13" fmla="*/ 1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151">
                    <a:moveTo>
                      <a:pt x="95" y="14"/>
                    </a:moveTo>
                    <a:lnTo>
                      <a:pt x="95" y="14"/>
                    </a:lnTo>
                    <a:cubicBezTo>
                      <a:pt x="0" y="14"/>
                      <a:pt x="0" y="14"/>
                      <a:pt x="0" y="14"/>
                    </a:cubicBezTo>
                    <a:cubicBezTo>
                      <a:pt x="0" y="54"/>
                      <a:pt x="14" y="96"/>
                      <a:pt x="14" y="150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49" y="96"/>
                      <a:pt x="122" y="54"/>
                      <a:pt x="109" y="0"/>
                    </a:cubicBezTo>
                    <a:lnTo>
                      <a:pt x="95" y="14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80"/>
              <p:cNvSpPr>
                <a:spLocks noChangeArrowheads="1"/>
              </p:cNvSpPr>
              <p:nvPr/>
            </p:nvSpPr>
            <p:spPr bwMode="auto">
              <a:xfrm>
                <a:off x="2850546" y="5256222"/>
                <a:ext cx="117056" cy="129633"/>
              </a:xfrm>
              <a:custGeom>
                <a:avLst/>
                <a:gdLst>
                  <a:gd name="T0" fmla="*/ 121 w 122"/>
                  <a:gd name="T1" fmla="*/ 0 h 136"/>
                  <a:gd name="T2" fmla="*/ 121 w 122"/>
                  <a:gd name="T3" fmla="*/ 0 h 136"/>
                  <a:gd name="T4" fmla="*/ 0 w 122"/>
                  <a:gd name="T5" fmla="*/ 0 h 136"/>
                  <a:gd name="T6" fmla="*/ 0 w 122"/>
                  <a:gd name="T7" fmla="*/ 135 h 136"/>
                  <a:gd name="T8" fmla="*/ 121 w 122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36">
                    <a:moveTo>
                      <a:pt x="121" y="0"/>
                    </a:moveTo>
                    <a:lnTo>
                      <a:pt x="121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41" y="135"/>
                      <a:pt x="95" y="81"/>
                      <a:pt x="121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81"/>
              <p:cNvSpPr>
                <a:spLocks noChangeArrowheads="1"/>
              </p:cNvSpPr>
              <p:nvPr/>
            </p:nvSpPr>
            <p:spPr bwMode="auto">
              <a:xfrm>
                <a:off x="2850547" y="5088955"/>
                <a:ext cx="142140" cy="142175"/>
              </a:xfrm>
              <a:custGeom>
                <a:avLst/>
                <a:gdLst>
                  <a:gd name="T0" fmla="*/ 0 w 150"/>
                  <a:gd name="T1" fmla="*/ 0 h 150"/>
                  <a:gd name="T2" fmla="*/ 0 w 150"/>
                  <a:gd name="T3" fmla="*/ 0 h 150"/>
                  <a:gd name="T4" fmla="*/ 0 w 150"/>
                  <a:gd name="T5" fmla="*/ 149 h 150"/>
                  <a:gd name="T6" fmla="*/ 121 w 150"/>
                  <a:gd name="T7" fmla="*/ 149 h 150"/>
                  <a:gd name="T8" fmla="*/ 149 w 150"/>
                  <a:gd name="T9" fmla="*/ 0 h 150"/>
                  <a:gd name="T10" fmla="*/ 0 w 150"/>
                  <a:gd name="T1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0" h="15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49"/>
                      <a:pt x="0" y="149"/>
                      <a:pt x="0" y="149"/>
                    </a:cubicBezTo>
                    <a:cubicBezTo>
                      <a:pt x="121" y="149"/>
                      <a:pt x="121" y="149"/>
                      <a:pt x="121" y="149"/>
                    </a:cubicBezTo>
                    <a:cubicBezTo>
                      <a:pt x="135" y="109"/>
                      <a:pt x="149" y="54"/>
                      <a:pt x="149" y="0"/>
                    </a:cubicBez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82"/>
              <p:cNvSpPr>
                <a:spLocks noChangeArrowheads="1"/>
              </p:cNvSpPr>
              <p:nvPr/>
            </p:nvSpPr>
            <p:spPr bwMode="auto">
              <a:xfrm>
                <a:off x="2704225" y="5256222"/>
                <a:ext cx="117056" cy="129633"/>
              </a:xfrm>
              <a:custGeom>
                <a:avLst/>
                <a:gdLst>
                  <a:gd name="T0" fmla="*/ 122 w 123"/>
                  <a:gd name="T1" fmla="*/ 135 h 136"/>
                  <a:gd name="T2" fmla="*/ 122 w 123"/>
                  <a:gd name="T3" fmla="*/ 135 h 136"/>
                  <a:gd name="T4" fmla="*/ 122 w 123"/>
                  <a:gd name="T5" fmla="*/ 0 h 136"/>
                  <a:gd name="T6" fmla="*/ 0 w 123"/>
                  <a:gd name="T7" fmla="*/ 0 h 136"/>
                  <a:gd name="T8" fmla="*/ 122 w 123"/>
                  <a:gd name="T9" fmla="*/ 13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36">
                    <a:moveTo>
                      <a:pt x="122" y="135"/>
                    </a:moveTo>
                    <a:lnTo>
                      <a:pt x="122" y="135"/>
                    </a:lnTo>
                    <a:cubicBezTo>
                      <a:pt x="122" y="0"/>
                      <a:pt x="122" y="0"/>
                      <a:pt x="12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81"/>
                      <a:pt x="68" y="135"/>
                      <a:pt x="122" y="13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1" name="Freeform 182"/>
            <p:cNvSpPr>
              <a:spLocks noChangeArrowheads="1"/>
            </p:cNvSpPr>
            <p:nvPr/>
          </p:nvSpPr>
          <p:spPr bwMode="auto">
            <a:xfrm>
              <a:off x="13169449" y="9706778"/>
              <a:ext cx="823591" cy="823914"/>
            </a:xfrm>
            <a:custGeom>
              <a:avLst/>
              <a:gdLst>
                <a:gd name="T0" fmla="*/ 822259 w 654"/>
                <a:gd name="T1" fmla="*/ 0 h 654"/>
                <a:gd name="T2" fmla="*/ 0 w 654"/>
                <a:gd name="T3" fmla="*/ 17633 h 654"/>
                <a:gd name="T4" fmla="*/ 0 w 654"/>
                <a:gd name="T5" fmla="*/ 822474 h 654"/>
                <a:gd name="T6" fmla="*/ 342503 w 654"/>
                <a:gd name="T7" fmla="*/ 822474 h 654"/>
                <a:gd name="T8" fmla="*/ 478497 w 654"/>
                <a:gd name="T9" fmla="*/ 566789 h 654"/>
                <a:gd name="T10" fmla="*/ 478497 w 654"/>
                <a:gd name="T11" fmla="*/ 822474 h 654"/>
                <a:gd name="T12" fmla="*/ 822259 w 654"/>
                <a:gd name="T13" fmla="*/ 822474 h 654"/>
                <a:gd name="T14" fmla="*/ 822259 w 654"/>
                <a:gd name="T15" fmla="*/ 0 h 654"/>
                <a:gd name="T16" fmla="*/ 222879 w 654"/>
                <a:gd name="T17" fmla="*/ 566789 h 654"/>
                <a:gd name="T18" fmla="*/ 101995 w 654"/>
                <a:gd name="T19" fmla="*/ 702819 h 654"/>
                <a:gd name="T20" fmla="*/ 222879 w 654"/>
                <a:gd name="T21" fmla="*/ 566789 h 654"/>
                <a:gd name="T22" fmla="*/ 101995 w 654"/>
                <a:gd name="T23" fmla="*/ 463508 h 654"/>
                <a:gd name="T24" fmla="*/ 222879 w 654"/>
                <a:gd name="T25" fmla="*/ 326219 h 654"/>
                <a:gd name="T26" fmla="*/ 101995 w 654"/>
                <a:gd name="T27" fmla="*/ 463508 h 654"/>
                <a:gd name="T28" fmla="*/ 101995 w 654"/>
                <a:gd name="T29" fmla="*/ 222937 h 654"/>
                <a:gd name="T30" fmla="*/ 222879 w 654"/>
                <a:gd name="T31" fmla="*/ 85648 h 654"/>
                <a:gd name="T32" fmla="*/ 101995 w 654"/>
                <a:gd name="T33" fmla="*/ 222937 h 654"/>
                <a:gd name="T34" fmla="*/ 478497 w 654"/>
                <a:gd name="T35" fmla="*/ 326219 h 654"/>
                <a:gd name="T36" fmla="*/ 342503 w 654"/>
                <a:gd name="T37" fmla="*/ 463508 h 654"/>
                <a:gd name="T38" fmla="*/ 478497 w 654"/>
                <a:gd name="T39" fmla="*/ 326219 h 654"/>
                <a:gd name="T40" fmla="*/ 342503 w 654"/>
                <a:gd name="T41" fmla="*/ 222937 h 654"/>
                <a:gd name="T42" fmla="*/ 478497 w 654"/>
                <a:gd name="T43" fmla="*/ 85648 h 654"/>
                <a:gd name="T44" fmla="*/ 342503 w 654"/>
                <a:gd name="T45" fmla="*/ 222937 h 654"/>
                <a:gd name="T46" fmla="*/ 719004 w 654"/>
                <a:gd name="T47" fmla="*/ 566789 h 654"/>
                <a:gd name="T48" fmla="*/ 599380 w 654"/>
                <a:gd name="T49" fmla="*/ 702819 h 654"/>
                <a:gd name="T50" fmla="*/ 719004 w 654"/>
                <a:gd name="T51" fmla="*/ 566789 h 654"/>
                <a:gd name="T52" fmla="*/ 599380 w 654"/>
                <a:gd name="T53" fmla="*/ 463508 h 654"/>
                <a:gd name="T54" fmla="*/ 719004 w 654"/>
                <a:gd name="T55" fmla="*/ 326219 h 654"/>
                <a:gd name="T56" fmla="*/ 599380 w 654"/>
                <a:gd name="T57" fmla="*/ 463508 h 654"/>
                <a:gd name="T58" fmla="*/ 599380 w 654"/>
                <a:gd name="T59" fmla="*/ 222937 h 654"/>
                <a:gd name="T60" fmla="*/ 719004 w 654"/>
                <a:gd name="T61" fmla="*/ 85648 h 654"/>
                <a:gd name="T62" fmla="*/ 599380 w 654"/>
                <a:gd name="T63" fmla="*/ 222937 h 6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54" h="654">
                  <a:moveTo>
                    <a:pt x="653" y="0"/>
                  </a:moveTo>
                  <a:lnTo>
                    <a:pt x="653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4"/>
                  </a:cubicBezTo>
                  <a:cubicBezTo>
                    <a:pt x="0" y="653"/>
                    <a:pt x="0" y="653"/>
                    <a:pt x="0" y="653"/>
                  </a:cubicBezTo>
                  <a:cubicBezTo>
                    <a:pt x="272" y="653"/>
                    <a:pt x="272" y="653"/>
                    <a:pt x="272" y="653"/>
                  </a:cubicBezTo>
                  <a:cubicBezTo>
                    <a:pt x="272" y="450"/>
                    <a:pt x="272" y="450"/>
                    <a:pt x="272" y="450"/>
                  </a:cubicBezTo>
                  <a:cubicBezTo>
                    <a:pt x="380" y="450"/>
                    <a:pt x="380" y="450"/>
                    <a:pt x="380" y="450"/>
                  </a:cubicBezTo>
                  <a:cubicBezTo>
                    <a:pt x="380" y="653"/>
                    <a:pt x="380" y="653"/>
                    <a:pt x="380" y="653"/>
                  </a:cubicBezTo>
                  <a:cubicBezTo>
                    <a:pt x="653" y="653"/>
                    <a:pt x="653" y="653"/>
                    <a:pt x="653" y="653"/>
                  </a:cubicBezTo>
                  <a:cubicBezTo>
                    <a:pt x="653" y="14"/>
                    <a:pt x="653" y="14"/>
                    <a:pt x="653" y="14"/>
                  </a:cubicBezTo>
                  <a:cubicBezTo>
                    <a:pt x="653" y="0"/>
                    <a:pt x="653" y="0"/>
                    <a:pt x="653" y="0"/>
                  </a:cubicBezTo>
                  <a:close/>
                  <a:moveTo>
                    <a:pt x="177" y="450"/>
                  </a:moveTo>
                  <a:lnTo>
                    <a:pt x="177" y="450"/>
                  </a:lnTo>
                  <a:cubicBezTo>
                    <a:pt x="177" y="558"/>
                    <a:pt x="177" y="558"/>
                    <a:pt x="177" y="558"/>
                  </a:cubicBezTo>
                  <a:cubicBezTo>
                    <a:pt x="81" y="558"/>
                    <a:pt x="81" y="558"/>
                    <a:pt x="81" y="558"/>
                  </a:cubicBezTo>
                  <a:cubicBezTo>
                    <a:pt x="81" y="450"/>
                    <a:pt x="81" y="450"/>
                    <a:pt x="81" y="450"/>
                  </a:cubicBezTo>
                  <a:lnTo>
                    <a:pt x="177" y="450"/>
                  </a:lnTo>
                  <a:close/>
                  <a:moveTo>
                    <a:pt x="81" y="368"/>
                  </a:moveTo>
                  <a:lnTo>
                    <a:pt x="81" y="368"/>
                  </a:lnTo>
                  <a:cubicBezTo>
                    <a:pt x="81" y="259"/>
                    <a:pt x="81" y="259"/>
                    <a:pt x="81" y="259"/>
                  </a:cubicBezTo>
                  <a:cubicBezTo>
                    <a:pt x="177" y="259"/>
                    <a:pt x="177" y="259"/>
                    <a:pt x="177" y="259"/>
                  </a:cubicBezTo>
                  <a:cubicBezTo>
                    <a:pt x="177" y="368"/>
                    <a:pt x="177" y="368"/>
                    <a:pt x="177" y="368"/>
                  </a:cubicBezTo>
                  <a:lnTo>
                    <a:pt x="81" y="368"/>
                  </a:lnTo>
                  <a:close/>
                  <a:moveTo>
                    <a:pt x="81" y="177"/>
                  </a:moveTo>
                  <a:lnTo>
                    <a:pt x="81" y="177"/>
                  </a:lnTo>
                  <a:cubicBezTo>
                    <a:pt x="81" y="68"/>
                    <a:pt x="81" y="68"/>
                    <a:pt x="81" y="68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7" y="177"/>
                    <a:pt x="177" y="177"/>
                    <a:pt x="177" y="177"/>
                  </a:cubicBezTo>
                  <a:lnTo>
                    <a:pt x="81" y="177"/>
                  </a:lnTo>
                  <a:close/>
                  <a:moveTo>
                    <a:pt x="380" y="259"/>
                  </a:moveTo>
                  <a:lnTo>
                    <a:pt x="380" y="259"/>
                  </a:lnTo>
                  <a:cubicBezTo>
                    <a:pt x="380" y="368"/>
                    <a:pt x="380" y="368"/>
                    <a:pt x="380" y="368"/>
                  </a:cubicBezTo>
                  <a:cubicBezTo>
                    <a:pt x="272" y="368"/>
                    <a:pt x="272" y="368"/>
                    <a:pt x="272" y="368"/>
                  </a:cubicBezTo>
                  <a:cubicBezTo>
                    <a:pt x="272" y="259"/>
                    <a:pt x="272" y="259"/>
                    <a:pt x="272" y="259"/>
                  </a:cubicBezTo>
                  <a:lnTo>
                    <a:pt x="380" y="259"/>
                  </a:lnTo>
                  <a:close/>
                  <a:moveTo>
                    <a:pt x="272" y="177"/>
                  </a:moveTo>
                  <a:lnTo>
                    <a:pt x="272" y="177"/>
                  </a:lnTo>
                  <a:cubicBezTo>
                    <a:pt x="272" y="68"/>
                    <a:pt x="272" y="68"/>
                    <a:pt x="272" y="68"/>
                  </a:cubicBezTo>
                  <a:cubicBezTo>
                    <a:pt x="380" y="68"/>
                    <a:pt x="380" y="68"/>
                    <a:pt x="380" y="68"/>
                  </a:cubicBezTo>
                  <a:cubicBezTo>
                    <a:pt x="380" y="177"/>
                    <a:pt x="380" y="177"/>
                    <a:pt x="380" y="177"/>
                  </a:cubicBezTo>
                  <a:lnTo>
                    <a:pt x="272" y="177"/>
                  </a:lnTo>
                  <a:close/>
                  <a:moveTo>
                    <a:pt x="571" y="450"/>
                  </a:moveTo>
                  <a:lnTo>
                    <a:pt x="571" y="450"/>
                  </a:lnTo>
                  <a:cubicBezTo>
                    <a:pt x="571" y="558"/>
                    <a:pt x="571" y="558"/>
                    <a:pt x="571" y="558"/>
                  </a:cubicBezTo>
                  <a:cubicBezTo>
                    <a:pt x="476" y="558"/>
                    <a:pt x="476" y="558"/>
                    <a:pt x="476" y="558"/>
                  </a:cubicBezTo>
                  <a:cubicBezTo>
                    <a:pt x="476" y="450"/>
                    <a:pt x="476" y="450"/>
                    <a:pt x="476" y="450"/>
                  </a:cubicBezTo>
                  <a:lnTo>
                    <a:pt x="571" y="450"/>
                  </a:lnTo>
                  <a:close/>
                  <a:moveTo>
                    <a:pt x="476" y="368"/>
                  </a:moveTo>
                  <a:lnTo>
                    <a:pt x="476" y="368"/>
                  </a:lnTo>
                  <a:cubicBezTo>
                    <a:pt x="476" y="259"/>
                    <a:pt x="476" y="259"/>
                    <a:pt x="476" y="259"/>
                  </a:cubicBezTo>
                  <a:cubicBezTo>
                    <a:pt x="571" y="259"/>
                    <a:pt x="571" y="259"/>
                    <a:pt x="571" y="259"/>
                  </a:cubicBezTo>
                  <a:cubicBezTo>
                    <a:pt x="571" y="368"/>
                    <a:pt x="571" y="368"/>
                    <a:pt x="571" y="368"/>
                  </a:cubicBezTo>
                  <a:lnTo>
                    <a:pt x="476" y="368"/>
                  </a:lnTo>
                  <a:close/>
                  <a:moveTo>
                    <a:pt x="476" y="177"/>
                  </a:moveTo>
                  <a:lnTo>
                    <a:pt x="476" y="177"/>
                  </a:lnTo>
                  <a:cubicBezTo>
                    <a:pt x="476" y="68"/>
                    <a:pt x="476" y="68"/>
                    <a:pt x="476" y="68"/>
                  </a:cubicBezTo>
                  <a:cubicBezTo>
                    <a:pt x="571" y="68"/>
                    <a:pt x="571" y="68"/>
                    <a:pt x="571" y="68"/>
                  </a:cubicBezTo>
                  <a:cubicBezTo>
                    <a:pt x="571" y="177"/>
                    <a:pt x="571" y="177"/>
                    <a:pt x="571" y="177"/>
                  </a:cubicBezTo>
                  <a:lnTo>
                    <a:pt x="476" y="1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none" lIns="75868" tIns="37945" rIns="75868" bIns="37945" anchor="ctr"/>
            <a:lstStyle/>
            <a:p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endParaRPr>
            </a:p>
          </p:txBody>
        </p:sp>
        <p:grpSp>
          <p:nvGrpSpPr>
            <p:cNvPr id="22" name="Group 67"/>
            <p:cNvGrpSpPr/>
            <p:nvPr/>
          </p:nvGrpSpPr>
          <p:grpSpPr>
            <a:xfrm>
              <a:off x="15607551" y="9704047"/>
              <a:ext cx="789822" cy="829308"/>
              <a:chOff x="6550342" y="10834538"/>
              <a:chExt cx="593638" cy="623070"/>
            </a:xfrm>
            <a:solidFill>
              <a:srgbClr val="FFFFFF"/>
            </a:solidFill>
          </p:grpSpPr>
          <p:sp>
            <p:nvSpPr>
              <p:cNvPr id="30" name="Freeform 220"/>
              <p:cNvSpPr>
                <a:spLocks noChangeArrowheads="1"/>
              </p:cNvSpPr>
              <p:nvPr/>
            </p:nvSpPr>
            <p:spPr bwMode="auto">
              <a:xfrm>
                <a:off x="6550342" y="10834540"/>
                <a:ext cx="209028" cy="401438"/>
              </a:xfrm>
              <a:custGeom>
                <a:avLst/>
                <a:gdLst>
                  <a:gd name="T0" fmla="*/ 218 w 219"/>
                  <a:gd name="T1" fmla="*/ 136 h 423"/>
                  <a:gd name="T2" fmla="*/ 218 w 219"/>
                  <a:gd name="T3" fmla="*/ 136 h 423"/>
                  <a:gd name="T4" fmla="*/ 54 w 219"/>
                  <a:gd name="T5" fmla="*/ 0 h 423"/>
                  <a:gd name="T6" fmla="*/ 0 w 219"/>
                  <a:gd name="T7" fmla="*/ 0 h 423"/>
                  <a:gd name="T8" fmla="*/ 0 w 219"/>
                  <a:gd name="T9" fmla="*/ 422 h 423"/>
                  <a:gd name="T10" fmla="*/ 41 w 219"/>
                  <a:gd name="T11" fmla="*/ 381 h 423"/>
                  <a:gd name="T12" fmla="*/ 54 w 219"/>
                  <a:gd name="T13" fmla="*/ 381 h 423"/>
                  <a:gd name="T14" fmla="*/ 218 w 219"/>
                  <a:gd name="T15" fmla="*/ 163 h 423"/>
                  <a:gd name="T16" fmla="*/ 218 w 219"/>
                  <a:gd name="T17" fmla="*/ 136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9" h="423">
                    <a:moveTo>
                      <a:pt x="218" y="136"/>
                    </a:moveTo>
                    <a:lnTo>
                      <a:pt x="218" y="136"/>
                    </a:lnTo>
                    <a:cubicBezTo>
                      <a:pt x="54" y="0"/>
                      <a:pt x="54" y="0"/>
                      <a:pt x="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22"/>
                      <a:pt x="0" y="422"/>
                      <a:pt x="0" y="422"/>
                    </a:cubicBezTo>
                    <a:cubicBezTo>
                      <a:pt x="41" y="381"/>
                      <a:pt x="41" y="381"/>
                      <a:pt x="41" y="381"/>
                    </a:cubicBezTo>
                    <a:cubicBezTo>
                      <a:pt x="41" y="381"/>
                      <a:pt x="41" y="381"/>
                      <a:pt x="54" y="381"/>
                    </a:cubicBezTo>
                    <a:cubicBezTo>
                      <a:pt x="218" y="163"/>
                      <a:pt x="218" y="163"/>
                      <a:pt x="218" y="163"/>
                    </a:cubicBezTo>
                    <a:lnTo>
                      <a:pt x="218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21"/>
              <p:cNvSpPr>
                <a:spLocks noChangeArrowheads="1"/>
              </p:cNvSpPr>
              <p:nvPr/>
            </p:nvSpPr>
            <p:spPr bwMode="auto">
              <a:xfrm>
                <a:off x="6654855" y="11311249"/>
                <a:ext cx="50167" cy="37636"/>
              </a:xfrm>
              <a:custGeom>
                <a:avLst/>
                <a:gdLst>
                  <a:gd name="T0" fmla="*/ 26 w 55"/>
                  <a:gd name="T1" fmla="*/ 0 h 41"/>
                  <a:gd name="T2" fmla="*/ 26 w 55"/>
                  <a:gd name="T3" fmla="*/ 0 h 41"/>
                  <a:gd name="T4" fmla="*/ 12 w 55"/>
                  <a:gd name="T5" fmla="*/ 0 h 41"/>
                  <a:gd name="T6" fmla="*/ 12 w 55"/>
                  <a:gd name="T7" fmla="*/ 27 h 41"/>
                  <a:gd name="T8" fmla="*/ 40 w 55"/>
                  <a:gd name="T9" fmla="*/ 27 h 41"/>
                  <a:gd name="T10" fmla="*/ 40 w 55"/>
                  <a:gd name="T11" fmla="*/ 0 h 41"/>
                  <a:gd name="T12" fmla="*/ 26 w 55"/>
                  <a:gd name="T1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1">
                    <a:moveTo>
                      <a:pt x="26" y="0"/>
                    </a:moveTo>
                    <a:lnTo>
                      <a:pt x="26" y="0"/>
                    </a:lnTo>
                    <a:lnTo>
                      <a:pt x="12" y="0"/>
                    </a:lnTo>
                    <a:cubicBezTo>
                      <a:pt x="0" y="12"/>
                      <a:pt x="12" y="27"/>
                      <a:pt x="12" y="27"/>
                    </a:cubicBezTo>
                    <a:cubicBezTo>
                      <a:pt x="26" y="40"/>
                      <a:pt x="40" y="40"/>
                      <a:pt x="40" y="27"/>
                    </a:cubicBezTo>
                    <a:cubicBezTo>
                      <a:pt x="54" y="12"/>
                      <a:pt x="54" y="0"/>
                      <a:pt x="40" y="0"/>
                    </a:cubicBezTo>
                    <a:cubicBezTo>
                      <a:pt x="40" y="0"/>
                      <a:pt x="40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22"/>
              <p:cNvSpPr>
                <a:spLocks noChangeArrowheads="1"/>
              </p:cNvSpPr>
              <p:nvPr/>
            </p:nvSpPr>
            <p:spPr bwMode="auto">
              <a:xfrm>
                <a:off x="6604690" y="11261068"/>
                <a:ext cx="54346" cy="54363"/>
              </a:xfrm>
              <a:custGeom>
                <a:avLst/>
                <a:gdLst>
                  <a:gd name="T0" fmla="*/ 28 w 57"/>
                  <a:gd name="T1" fmla="*/ 0 h 56"/>
                  <a:gd name="T2" fmla="*/ 28 w 57"/>
                  <a:gd name="T3" fmla="*/ 0 h 56"/>
                  <a:gd name="T4" fmla="*/ 14 w 57"/>
                  <a:gd name="T5" fmla="*/ 13 h 56"/>
                  <a:gd name="T6" fmla="*/ 14 w 57"/>
                  <a:gd name="T7" fmla="*/ 41 h 56"/>
                  <a:gd name="T8" fmla="*/ 42 w 57"/>
                  <a:gd name="T9" fmla="*/ 41 h 56"/>
                  <a:gd name="T10" fmla="*/ 42 w 57"/>
                  <a:gd name="T11" fmla="*/ 13 h 56"/>
                  <a:gd name="T12" fmla="*/ 28 w 5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56">
                    <a:moveTo>
                      <a:pt x="28" y="0"/>
                    </a:moveTo>
                    <a:lnTo>
                      <a:pt x="28" y="0"/>
                    </a:lnTo>
                    <a:lnTo>
                      <a:pt x="14" y="13"/>
                    </a:lnTo>
                    <a:cubicBezTo>
                      <a:pt x="0" y="27"/>
                      <a:pt x="14" y="41"/>
                      <a:pt x="14" y="41"/>
                    </a:cubicBezTo>
                    <a:cubicBezTo>
                      <a:pt x="28" y="55"/>
                      <a:pt x="42" y="55"/>
                      <a:pt x="42" y="41"/>
                    </a:cubicBezTo>
                    <a:cubicBezTo>
                      <a:pt x="56" y="27"/>
                      <a:pt x="56" y="13"/>
                      <a:pt x="42" y="13"/>
                    </a:cubicBezTo>
                    <a:cubicBezTo>
                      <a:pt x="42" y="0"/>
                      <a:pt x="42" y="0"/>
                      <a:pt x="2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23"/>
              <p:cNvSpPr>
                <a:spLocks noChangeArrowheads="1"/>
              </p:cNvSpPr>
              <p:nvPr/>
            </p:nvSpPr>
            <p:spPr bwMode="auto">
              <a:xfrm>
                <a:off x="6964218" y="10834538"/>
                <a:ext cx="179762" cy="334532"/>
              </a:xfrm>
              <a:custGeom>
                <a:avLst/>
                <a:gdLst>
                  <a:gd name="T0" fmla="*/ 108 w 191"/>
                  <a:gd name="T1" fmla="*/ 0 h 354"/>
                  <a:gd name="T2" fmla="*/ 0 w 191"/>
                  <a:gd name="T3" fmla="*/ 122 h 354"/>
                  <a:gd name="T4" fmla="*/ 190 w 191"/>
                  <a:gd name="T5" fmla="*/ 353 h 354"/>
                  <a:gd name="T6" fmla="*/ 190 w 191"/>
                  <a:gd name="T7" fmla="*/ 0 h 354"/>
                  <a:gd name="T8" fmla="*/ 108 w 191"/>
                  <a:gd name="T9" fmla="*/ 0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354">
                    <a:moveTo>
                      <a:pt x="108" y="0"/>
                    </a:moveTo>
                    <a:lnTo>
                      <a:pt x="0" y="122"/>
                    </a:lnTo>
                    <a:lnTo>
                      <a:pt x="190" y="353"/>
                    </a:lnTo>
                    <a:lnTo>
                      <a:pt x="190" y="0"/>
                    </a:lnTo>
                    <a:lnTo>
                      <a:pt x="108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224"/>
              <p:cNvSpPr>
                <a:spLocks noChangeArrowheads="1"/>
              </p:cNvSpPr>
              <p:nvPr/>
            </p:nvSpPr>
            <p:spPr bwMode="auto">
              <a:xfrm>
                <a:off x="6705022" y="11348885"/>
                <a:ext cx="50167" cy="41816"/>
              </a:xfrm>
              <a:custGeom>
                <a:avLst/>
                <a:gdLst>
                  <a:gd name="T0" fmla="*/ 26 w 55"/>
                  <a:gd name="T1" fmla="*/ 0 h 42"/>
                  <a:gd name="T2" fmla="*/ 26 w 55"/>
                  <a:gd name="T3" fmla="*/ 0 h 42"/>
                  <a:gd name="T4" fmla="*/ 14 w 55"/>
                  <a:gd name="T5" fmla="*/ 0 h 42"/>
                  <a:gd name="T6" fmla="*/ 14 w 55"/>
                  <a:gd name="T7" fmla="*/ 41 h 42"/>
                  <a:gd name="T8" fmla="*/ 40 w 55"/>
                  <a:gd name="T9" fmla="*/ 28 h 42"/>
                  <a:gd name="T10" fmla="*/ 40 w 55"/>
                  <a:gd name="T11" fmla="*/ 0 h 42"/>
                  <a:gd name="T12" fmla="*/ 26 w 55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2">
                    <a:moveTo>
                      <a:pt x="26" y="0"/>
                    </a:moveTo>
                    <a:lnTo>
                      <a:pt x="26" y="0"/>
                    </a:lnTo>
                    <a:lnTo>
                      <a:pt x="14" y="0"/>
                    </a:lnTo>
                    <a:cubicBezTo>
                      <a:pt x="0" y="14"/>
                      <a:pt x="14" y="28"/>
                      <a:pt x="14" y="41"/>
                    </a:cubicBezTo>
                    <a:cubicBezTo>
                      <a:pt x="26" y="41"/>
                      <a:pt x="40" y="41"/>
                      <a:pt x="40" y="28"/>
                    </a:cubicBezTo>
                    <a:cubicBezTo>
                      <a:pt x="54" y="28"/>
                      <a:pt x="54" y="14"/>
                      <a:pt x="40" y="0"/>
                    </a:cubicBezTo>
                    <a:cubicBezTo>
                      <a:pt x="40" y="0"/>
                      <a:pt x="40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225"/>
              <p:cNvSpPr>
                <a:spLocks noChangeArrowheads="1"/>
              </p:cNvSpPr>
              <p:nvPr/>
            </p:nvSpPr>
            <p:spPr bwMode="auto">
              <a:xfrm>
                <a:off x="6759368" y="10976718"/>
                <a:ext cx="351166" cy="246719"/>
              </a:xfrm>
              <a:custGeom>
                <a:avLst/>
                <a:gdLst>
                  <a:gd name="T0" fmla="*/ 14 w 369"/>
                  <a:gd name="T1" fmla="*/ 135 h 259"/>
                  <a:gd name="T2" fmla="*/ 14 w 369"/>
                  <a:gd name="T3" fmla="*/ 135 h 259"/>
                  <a:gd name="T4" fmla="*/ 0 w 369"/>
                  <a:gd name="T5" fmla="*/ 177 h 259"/>
                  <a:gd name="T6" fmla="*/ 41 w 369"/>
                  <a:gd name="T7" fmla="*/ 177 h 259"/>
                  <a:gd name="T8" fmla="*/ 123 w 369"/>
                  <a:gd name="T9" fmla="*/ 109 h 259"/>
                  <a:gd name="T10" fmla="*/ 123 w 369"/>
                  <a:gd name="T11" fmla="*/ 109 h 259"/>
                  <a:gd name="T12" fmla="*/ 135 w 369"/>
                  <a:gd name="T13" fmla="*/ 109 h 259"/>
                  <a:gd name="T14" fmla="*/ 135 w 369"/>
                  <a:gd name="T15" fmla="*/ 109 h 259"/>
                  <a:gd name="T16" fmla="*/ 135 w 369"/>
                  <a:gd name="T17" fmla="*/ 109 h 259"/>
                  <a:gd name="T18" fmla="*/ 135 w 369"/>
                  <a:gd name="T19" fmla="*/ 109 h 259"/>
                  <a:gd name="T20" fmla="*/ 135 w 369"/>
                  <a:gd name="T21" fmla="*/ 109 h 259"/>
                  <a:gd name="T22" fmla="*/ 231 w 369"/>
                  <a:gd name="T23" fmla="*/ 191 h 259"/>
                  <a:gd name="T24" fmla="*/ 231 w 369"/>
                  <a:gd name="T25" fmla="*/ 191 h 259"/>
                  <a:gd name="T26" fmla="*/ 300 w 369"/>
                  <a:gd name="T27" fmla="*/ 258 h 259"/>
                  <a:gd name="T28" fmla="*/ 368 w 369"/>
                  <a:gd name="T29" fmla="*/ 203 h 259"/>
                  <a:gd name="T30" fmla="*/ 204 w 369"/>
                  <a:gd name="T31" fmla="*/ 0 h 259"/>
                  <a:gd name="T32" fmla="*/ 14 w 369"/>
                  <a:gd name="T33" fmla="*/ 135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9" h="259">
                    <a:moveTo>
                      <a:pt x="14" y="135"/>
                    </a:moveTo>
                    <a:lnTo>
                      <a:pt x="14" y="135"/>
                    </a:lnTo>
                    <a:cubicBezTo>
                      <a:pt x="0" y="135"/>
                      <a:pt x="0" y="163"/>
                      <a:pt x="0" y="177"/>
                    </a:cubicBezTo>
                    <a:cubicBezTo>
                      <a:pt x="14" y="177"/>
                      <a:pt x="41" y="177"/>
                      <a:pt x="41" y="177"/>
                    </a:cubicBezTo>
                    <a:cubicBezTo>
                      <a:pt x="55" y="163"/>
                      <a:pt x="109" y="109"/>
                      <a:pt x="123" y="109"/>
                    </a:cubicBezTo>
                    <a:lnTo>
                      <a:pt x="123" y="109"/>
                    </a:lnTo>
                    <a:cubicBezTo>
                      <a:pt x="123" y="109"/>
                      <a:pt x="123" y="109"/>
                      <a:pt x="135" y="109"/>
                    </a:cubicBezTo>
                    <a:lnTo>
                      <a:pt x="135" y="109"/>
                    </a:lnTo>
                    <a:lnTo>
                      <a:pt x="135" y="109"/>
                    </a:lnTo>
                    <a:lnTo>
                      <a:pt x="135" y="109"/>
                    </a:lnTo>
                    <a:lnTo>
                      <a:pt x="135" y="109"/>
                    </a:lnTo>
                    <a:cubicBezTo>
                      <a:pt x="231" y="191"/>
                      <a:pt x="231" y="191"/>
                      <a:pt x="231" y="191"/>
                    </a:cubicBezTo>
                    <a:lnTo>
                      <a:pt x="231" y="191"/>
                    </a:lnTo>
                    <a:cubicBezTo>
                      <a:pt x="300" y="258"/>
                      <a:pt x="300" y="258"/>
                      <a:pt x="300" y="258"/>
                    </a:cubicBezTo>
                    <a:cubicBezTo>
                      <a:pt x="368" y="203"/>
                      <a:pt x="368" y="203"/>
                      <a:pt x="368" y="203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177" y="13"/>
                      <a:pt x="55" y="67"/>
                      <a:pt x="14" y="13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226"/>
              <p:cNvSpPr>
                <a:spLocks noChangeArrowheads="1"/>
              </p:cNvSpPr>
              <p:nvPr/>
            </p:nvSpPr>
            <p:spPr bwMode="auto">
              <a:xfrm>
                <a:off x="6629773" y="11001807"/>
                <a:ext cx="438957" cy="426529"/>
              </a:xfrm>
              <a:custGeom>
                <a:avLst/>
                <a:gdLst>
                  <a:gd name="T0" fmla="*/ 259 w 463"/>
                  <a:gd name="T1" fmla="*/ 108 h 450"/>
                  <a:gd name="T2" fmla="*/ 259 w 463"/>
                  <a:gd name="T3" fmla="*/ 108 h 450"/>
                  <a:gd name="T4" fmla="*/ 204 w 463"/>
                  <a:gd name="T5" fmla="*/ 164 h 450"/>
                  <a:gd name="T6" fmla="*/ 122 w 463"/>
                  <a:gd name="T7" fmla="*/ 164 h 450"/>
                  <a:gd name="T8" fmla="*/ 122 w 463"/>
                  <a:gd name="T9" fmla="*/ 94 h 450"/>
                  <a:gd name="T10" fmla="*/ 217 w 463"/>
                  <a:gd name="T11" fmla="*/ 0 h 450"/>
                  <a:gd name="T12" fmla="*/ 150 w 463"/>
                  <a:gd name="T13" fmla="*/ 13 h 450"/>
                  <a:gd name="T14" fmla="*/ 0 w 463"/>
                  <a:gd name="T15" fmla="*/ 218 h 450"/>
                  <a:gd name="T16" fmla="*/ 271 w 463"/>
                  <a:gd name="T17" fmla="*/ 449 h 450"/>
                  <a:gd name="T18" fmla="*/ 286 w 463"/>
                  <a:gd name="T19" fmla="*/ 449 h 450"/>
                  <a:gd name="T20" fmla="*/ 286 w 463"/>
                  <a:gd name="T21" fmla="*/ 449 h 450"/>
                  <a:gd name="T22" fmla="*/ 299 w 463"/>
                  <a:gd name="T23" fmla="*/ 449 h 450"/>
                  <a:gd name="T24" fmla="*/ 313 w 463"/>
                  <a:gd name="T25" fmla="*/ 435 h 450"/>
                  <a:gd name="T26" fmla="*/ 299 w 463"/>
                  <a:gd name="T27" fmla="*/ 422 h 450"/>
                  <a:gd name="T28" fmla="*/ 204 w 463"/>
                  <a:gd name="T29" fmla="*/ 339 h 450"/>
                  <a:gd name="T30" fmla="*/ 204 w 463"/>
                  <a:gd name="T31" fmla="*/ 313 h 450"/>
                  <a:gd name="T32" fmla="*/ 231 w 463"/>
                  <a:gd name="T33" fmla="*/ 313 h 450"/>
                  <a:gd name="T34" fmla="*/ 245 w 463"/>
                  <a:gd name="T35" fmla="*/ 327 h 450"/>
                  <a:gd name="T36" fmla="*/ 245 w 463"/>
                  <a:gd name="T37" fmla="*/ 327 h 450"/>
                  <a:gd name="T38" fmla="*/ 327 w 463"/>
                  <a:gd name="T39" fmla="*/ 395 h 450"/>
                  <a:gd name="T40" fmla="*/ 327 w 463"/>
                  <a:gd name="T41" fmla="*/ 395 h 450"/>
                  <a:gd name="T42" fmla="*/ 340 w 463"/>
                  <a:gd name="T43" fmla="*/ 408 h 450"/>
                  <a:gd name="T44" fmla="*/ 354 w 463"/>
                  <a:gd name="T45" fmla="*/ 408 h 450"/>
                  <a:gd name="T46" fmla="*/ 367 w 463"/>
                  <a:gd name="T47" fmla="*/ 408 h 450"/>
                  <a:gd name="T48" fmla="*/ 367 w 463"/>
                  <a:gd name="T49" fmla="*/ 381 h 450"/>
                  <a:gd name="T50" fmla="*/ 271 w 463"/>
                  <a:gd name="T51" fmla="*/ 299 h 450"/>
                  <a:gd name="T52" fmla="*/ 271 w 463"/>
                  <a:gd name="T53" fmla="*/ 272 h 450"/>
                  <a:gd name="T54" fmla="*/ 286 w 463"/>
                  <a:gd name="T55" fmla="*/ 272 h 450"/>
                  <a:gd name="T56" fmla="*/ 299 w 463"/>
                  <a:gd name="T57" fmla="*/ 285 h 450"/>
                  <a:gd name="T58" fmla="*/ 381 w 463"/>
                  <a:gd name="T59" fmla="*/ 354 h 450"/>
                  <a:gd name="T60" fmla="*/ 381 w 463"/>
                  <a:gd name="T61" fmla="*/ 367 h 450"/>
                  <a:gd name="T62" fmla="*/ 394 w 463"/>
                  <a:gd name="T63" fmla="*/ 367 h 450"/>
                  <a:gd name="T64" fmla="*/ 394 w 463"/>
                  <a:gd name="T65" fmla="*/ 367 h 450"/>
                  <a:gd name="T66" fmla="*/ 394 w 463"/>
                  <a:gd name="T67" fmla="*/ 367 h 450"/>
                  <a:gd name="T68" fmla="*/ 394 w 463"/>
                  <a:gd name="T69" fmla="*/ 367 h 450"/>
                  <a:gd name="T70" fmla="*/ 394 w 463"/>
                  <a:gd name="T71" fmla="*/ 367 h 450"/>
                  <a:gd name="T72" fmla="*/ 408 w 463"/>
                  <a:gd name="T73" fmla="*/ 354 h 450"/>
                  <a:gd name="T74" fmla="*/ 408 w 463"/>
                  <a:gd name="T75" fmla="*/ 327 h 450"/>
                  <a:gd name="T76" fmla="*/ 313 w 463"/>
                  <a:gd name="T77" fmla="*/ 245 h 450"/>
                  <a:gd name="T78" fmla="*/ 313 w 463"/>
                  <a:gd name="T79" fmla="*/ 245 h 450"/>
                  <a:gd name="T80" fmla="*/ 313 w 463"/>
                  <a:gd name="T81" fmla="*/ 245 h 450"/>
                  <a:gd name="T82" fmla="*/ 313 w 463"/>
                  <a:gd name="T83" fmla="*/ 218 h 450"/>
                  <a:gd name="T84" fmla="*/ 327 w 463"/>
                  <a:gd name="T85" fmla="*/ 218 h 450"/>
                  <a:gd name="T86" fmla="*/ 422 w 463"/>
                  <a:gd name="T87" fmla="*/ 299 h 450"/>
                  <a:gd name="T88" fmla="*/ 422 w 463"/>
                  <a:gd name="T89" fmla="*/ 299 h 450"/>
                  <a:gd name="T90" fmla="*/ 436 w 463"/>
                  <a:gd name="T91" fmla="*/ 299 h 450"/>
                  <a:gd name="T92" fmla="*/ 436 w 463"/>
                  <a:gd name="T93" fmla="*/ 299 h 450"/>
                  <a:gd name="T94" fmla="*/ 450 w 463"/>
                  <a:gd name="T95" fmla="*/ 299 h 450"/>
                  <a:gd name="T96" fmla="*/ 450 w 463"/>
                  <a:gd name="T97" fmla="*/ 272 h 450"/>
                  <a:gd name="T98" fmla="*/ 259 w 463"/>
                  <a:gd name="T99" fmla="*/ 108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63" h="450">
                    <a:moveTo>
                      <a:pt x="259" y="108"/>
                    </a:moveTo>
                    <a:lnTo>
                      <a:pt x="259" y="108"/>
                    </a:lnTo>
                    <a:cubicBezTo>
                      <a:pt x="245" y="122"/>
                      <a:pt x="217" y="136"/>
                      <a:pt x="204" y="164"/>
                    </a:cubicBezTo>
                    <a:cubicBezTo>
                      <a:pt x="177" y="190"/>
                      <a:pt x="150" y="190"/>
                      <a:pt x="122" y="164"/>
                    </a:cubicBezTo>
                    <a:cubicBezTo>
                      <a:pt x="96" y="150"/>
                      <a:pt x="108" y="108"/>
                      <a:pt x="122" y="94"/>
                    </a:cubicBezTo>
                    <a:cubicBezTo>
                      <a:pt x="136" y="54"/>
                      <a:pt x="177" y="27"/>
                      <a:pt x="217" y="0"/>
                    </a:cubicBezTo>
                    <a:cubicBezTo>
                      <a:pt x="150" y="13"/>
                      <a:pt x="150" y="13"/>
                      <a:pt x="150" y="13"/>
                    </a:cubicBezTo>
                    <a:cubicBezTo>
                      <a:pt x="0" y="218"/>
                      <a:pt x="0" y="218"/>
                      <a:pt x="0" y="218"/>
                    </a:cubicBezTo>
                    <a:cubicBezTo>
                      <a:pt x="271" y="449"/>
                      <a:pt x="271" y="449"/>
                      <a:pt x="271" y="449"/>
                    </a:cubicBezTo>
                    <a:cubicBezTo>
                      <a:pt x="286" y="449"/>
                      <a:pt x="286" y="449"/>
                      <a:pt x="286" y="449"/>
                    </a:cubicBezTo>
                    <a:lnTo>
                      <a:pt x="286" y="449"/>
                    </a:lnTo>
                    <a:cubicBezTo>
                      <a:pt x="299" y="449"/>
                      <a:pt x="299" y="449"/>
                      <a:pt x="299" y="449"/>
                    </a:cubicBezTo>
                    <a:cubicBezTo>
                      <a:pt x="313" y="435"/>
                      <a:pt x="313" y="435"/>
                      <a:pt x="313" y="435"/>
                    </a:cubicBezTo>
                    <a:cubicBezTo>
                      <a:pt x="313" y="422"/>
                      <a:pt x="313" y="422"/>
                      <a:pt x="299" y="422"/>
                    </a:cubicBezTo>
                    <a:cubicBezTo>
                      <a:pt x="204" y="339"/>
                      <a:pt x="204" y="339"/>
                      <a:pt x="204" y="339"/>
                    </a:cubicBezTo>
                    <a:cubicBezTo>
                      <a:pt x="204" y="339"/>
                      <a:pt x="204" y="327"/>
                      <a:pt x="204" y="313"/>
                    </a:cubicBezTo>
                    <a:cubicBezTo>
                      <a:pt x="217" y="313"/>
                      <a:pt x="217" y="313"/>
                      <a:pt x="231" y="313"/>
                    </a:cubicBezTo>
                    <a:cubicBezTo>
                      <a:pt x="245" y="327"/>
                      <a:pt x="245" y="327"/>
                      <a:pt x="245" y="327"/>
                    </a:cubicBezTo>
                    <a:lnTo>
                      <a:pt x="245" y="327"/>
                    </a:lnTo>
                    <a:cubicBezTo>
                      <a:pt x="327" y="395"/>
                      <a:pt x="327" y="395"/>
                      <a:pt x="327" y="395"/>
                    </a:cubicBezTo>
                    <a:lnTo>
                      <a:pt x="327" y="395"/>
                    </a:lnTo>
                    <a:cubicBezTo>
                      <a:pt x="340" y="408"/>
                      <a:pt x="340" y="408"/>
                      <a:pt x="340" y="408"/>
                    </a:cubicBezTo>
                    <a:cubicBezTo>
                      <a:pt x="340" y="408"/>
                      <a:pt x="340" y="408"/>
                      <a:pt x="354" y="408"/>
                    </a:cubicBezTo>
                    <a:cubicBezTo>
                      <a:pt x="354" y="408"/>
                      <a:pt x="354" y="408"/>
                      <a:pt x="367" y="408"/>
                    </a:cubicBezTo>
                    <a:cubicBezTo>
                      <a:pt x="367" y="395"/>
                      <a:pt x="367" y="381"/>
                      <a:pt x="367" y="381"/>
                    </a:cubicBezTo>
                    <a:cubicBezTo>
                      <a:pt x="271" y="299"/>
                      <a:pt x="271" y="299"/>
                      <a:pt x="271" y="299"/>
                    </a:cubicBezTo>
                    <a:cubicBezTo>
                      <a:pt x="259" y="285"/>
                      <a:pt x="259" y="285"/>
                      <a:pt x="271" y="272"/>
                    </a:cubicBezTo>
                    <a:lnTo>
                      <a:pt x="286" y="272"/>
                    </a:lnTo>
                    <a:cubicBezTo>
                      <a:pt x="299" y="285"/>
                      <a:pt x="299" y="285"/>
                      <a:pt x="299" y="285"/>
                    </a:cubicBezTo>
                    <a:cubicBezTo>
                      <a:pt x="381" y="354"/>
                      <a:pt x="381" y="354"/>
                      <a:pt x="381" y="354"/>
                    </a:cubicBezTo>
                    <a:cubicBezTo>
                      <a:pt x="381" y="367"/>
                      <a:pt x="381" y="367"/>
                      <a:pt x="381" y="367"/>
                    </a:cubicBezTo>
                    <a:cubicBezTo>
                      <a:pt x="394" y="367"/>
                      <a:pt x="394" y="367"/>
                      <a:pt x="394" y="367"/>
                    </a:cubicBezTo>
                    <a:lnTo>
                      <a:pt x="394" y="367"/>
                    </a:lnTo>
                    <a:lnTo>
                      <a:pt x="394" y="367"/>
                    </a:lnTo>
                    <a:lnTo>
                      <a:pt x="394" y="367"/>
                    </a:lnTo>
                    <a:lnTo>
                      <a:pt x="394" y="367"/>
                    </a:lnTo>
                    <a:cubicBezTo>
                      <a:pt x="408" y="367"/>
                      <a:pt x="408" y="354"/>
                      <a:pt x="408" y="354"/>
                    </a:cubicBezTo>
                    <a:cubicBezTo>
                      <a:pt x="422" y="339"/>
                      <a:pt x="422" y="339"/>
                      <a:pt x="408" y="327"/>
                    </a:cubicBezTo>
                    <a:cubicBezTo>
                      <a:pt x="313" y="245"/>
                      <a:pt x="313" y="245"/>
                      <a:pt x="313" y="245"/>
                    </a:cubicBezTo>
                    <a:lnTo>
                      <a:pt x="313" y="245"/>
                    </a:lnTo>
                    <a:lnTo>
                      <a:pt x="313" y="245"/>
                    </a:lnTo>
                    <a:cubicBezTo>
                      <a:pt x="299" y="231"/>
                      <a:pt x="299" y="231"/>
                      <a:pt x="313" y="218"/>
                    </a:cubicBezTo>
                    <a:lnTo>
                      <a:pt x="327" y="218"/>
                    </a:lnTo>
                    <a:cubicBezTo>
                      <a:pt x="422" y="299"/>
                      <a:pt x="422" y="299"/>
                      <a:pt x="422" y="299"/>
                    </a:cubicBezTo>
                    <a:lnTo>
                      <a:pt x="422" y="299"/>
                    </a:lnTo>
                    <a:lnTo>
                      <a:pt x="436" y="299"/>
                    </a:lnTo>
                    <a:lnTo>
                      <a:pt x="436" y="299"/>
                    </a:lnTo>
                    <a:lnTo>
                      <a:pt x="450" y="299"/>
                    </a:lnTo>
                    <a:cubicBezTo>
                      <a:pt x="462" y="285"/>
                      <a:pt x="450" y="272"/>
                      <a:pt x="450" y="272"/>
                    </a:cubicBezTo>
                    <a:lnTo>
                      <a:pt x="259" y="108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227"/>
              <p:cNvSpPr>
                <a:spLocks noChangeArrowheads="1"/>
              </p:cNvSpPr>
              <p:nvPr/>
            </p:nvSpPr>
            <p:spPr bwMode="auto">
              <a:xfrm>
                <a:off x="6759368" y="11390700"/>
                <a:ext cx="54349" cy="50180"/>
              </a:xfrm>
              <a:custGeom>
                <a:avLst/>
                <a:gdLst>
                  <a:gd name="T0" fmla="*/ 27 w 56"/>
                  <a:gd name="T1" fmla="*/ 0 h 55"/>
                  <a:gd name="T2" fmla="*/ 27 w 56"/>
                  <a:gd name="T3" fmla="*/ 0 h 55"/>
                  <a:gd name="T4" fmla="*/ 14 w 56"/>
                  <a:gd name="T5" fmla="*/ 14 h 55"/>
                  <a:gd name="T6" fmla="*/ 14 w 56"/>
                  <a:gd name="T7" fmla="*/ 41 h 55"/>
                  <a:gd name="T8" fmla="*/ 41 w 56"/>
                  <a:gd name="T9" fmla="*/ 41 h 55"/>
                  <a:gd name="T10" fmla="*/ 41 w 56"/>
                  <a:gd name="T11" fmla="*/ 0 h 55"/>
                  <a:gd name="T12" fmla="*/ 27 w 56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55">
                    <a:moveTo>
                      <a:pt x="27" y="0"/>
                    </a:moveTo>
                    <a:lnTo>
                      <a:pt x="27" y="0"/>
                    </a:lnTo>
                    <a:cubicBezTo>
                      <a:pt x="27" y="0"/>
                      <a:pt x="14" y="0"/>
                      <a:pt x="14" y="14"/>
                    </a:cubicBezTo>
                    <a:cubicBezTo>
                      <a:pt x="0" y="14"/>
                      <a:pt x="14" y="27"/>
                      <a:pt x="14" y="41"/>
                    </a:cubicBezTo>
                    <a:cubicBezTo>
                      <a:pt x="27" y="54"/>
                      <a:pt x="41" y="41"/>
                      <a:pt x="41" y="41"/>
                    </a:cubicBezTo>
                    <a:cubicBezTo>
                      <a:pt x="55" y="27"/>
                      <a:pt x="55" y="14"/>
                      <a:pt x="41" y="0"/>
                    </a:cubicBezTo>
                    <a:cubicBezTo>
                      <a:pt x="41" y="0"/>
                      <a:pt x="41" y="0"/>
                      <a:pt x="27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228"/>
              <p:cNvSpPr>
                <a:spLocks noChangeArrowheads="1"/>
              </p:cNvSpPr>
              <p:nvPr/>
            </p:nvSpPr>
            <p:spPr bwMode="auto">
              <a:xfrm>
                <a:off x="6901508" y="11453424"/>
                <a:ext cx="4181" cy="4184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3" name="Group 77"/>
            <p:cNvGrpSpPr/>
            <p:nvPr/>
          </p:nvGrpSpPr>
          <p:grpSpPr>
            <a:xfrm>
              <a:off x="17960356" y="9740260"/>
              <a:ext cx="845450" cy="756950"/>
              <a:chOff x="13222514" y="10847085"/>
              <a:chExt cx="635447" cy="568706"/>
            </a:xfrm>
            <a:solidFill>
              <a:srgbClr val="FFFFFF"/>
            </a:solidFill>
          </p:grpSpPr>
          <p:sp>
            <p:nvSpPr>
              <p:cNvPr id="27" name="Freeform 245"/>
              <p:cNvSpPr>
                <a:spLocks noChangeArrowheads="1"/>
              </p:cNvSpPr>
              <p:nvPr/>
            </p:nvSpPr>
            <p:spPr bwMode="auto">
              <a:xfrm>
                <a:off x="13276865" y="11323795"/>
                <a:ext cx="41805" cy="41816"/>
              </a:xfrm>
              <a:custGeom>
                <a:avLst/>
                <a:gdLst>
                  <a:gd name="T0" fmla="*/ 14 w 42"/>
                  <a:gd name="T1" fmla="*/ 42 h 43"/>
                  <a:gd name="T2" fmla="*/ 14 w 42"/>
                  <a:gd name="T3" fmla="*/ 42 h 43"/>
                  <a:gd name="T4" fmla="*/ 41 w 42"/>
                  <a:gd name="T5" fmla="*/ 28 h 43"/>
                  <a:gd name="T6" fmla="*/ 14 w 42"/>
                  <a:gd name="T7" fmla="*/ 0 h 43"/>
                  <a:gd name="T8" fmla="*/ 0 w 42"/>
                  <a:gd name="T9" fmla="*/ 28 h 43"/>
                  <a:gd name="T10" fmla="*/ 14 w 42"/>
                  <a:gd name="T11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3">
                    <a:moveTo>
                      <a:pt x="14" y="42"/>
                    </a:moveTo>
                    <a:lnTo>
                      <a:pt x="14" y="42"/>
                    </a:lnTo>
                    <a:cubicBezTo>
                      <a:pt x="28" y="42"/>
                      <a:pt x="41" y="42"/>
                      <a:pt x="41" y="28"/>
                    </a:cubicBezTo>
                    <a:cubicBezTo>
                      <a:pt x="41" y="15"/>
                      <a:pt x="28" y="0"/>
                      <a:pt x="14" y="0"/>
                    </a:cubicBezTo>
                    <a:cubicBezTo>
                      <a:pt x="14" y="0"/>
                      <a:pt x="0" y="15"/>
                      <a:pt x="0" y="28"/>
                    </a:cubicBezTo>
                    <a:cubicBezTo>
                      <a:pt x="0" y="42"/>
                      <a:pt x="14" y="42"/>
                      <a:pt x="14" y="4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46"/>
              <p:cNvSpPr>
                <a:spLocks noChangeArrowheads="1"/>
              </p:cNvSpPr>
              <p:nvPr/>
            </p:nvSpPr>
            <p:spPr bwMode="auto">
              <a:xfrm>
                <a:off x="13222514" y="11068713"/>
                <a:ext cx="167223" cy="347078"/>
              </a:xfrm>
              <a:custGeom>
                <a:avLst/>
                <a:gdLst>
                  <a:gd name="T0" fmla="*/ 0 w 177"/>
                  <a:gd name="T1" fmla="*/ 367 h 368"/>
                  <a:gd name="T2" fmla="*/ 0 w 177"/>
                  <a:gd name="T3" fmla="*/ 367 h 368"/>
                  <a:gd name="T4" fmla="*/ 176 w 177"/>
                  <a:gd name="T5" fmla="*/ 367 h 368"/>
                  <a:gd name="T6" fmla="*/ 176 w 177"/>
                  <a:gd name="T7" fmla="*/ 0 h 368"/>
                  <a:gd name="T8" fmla="*/ 0 w 177"/>
                  <a:gd name="T9" fmla="*/ 0 h 368"/>
                  <a:gd name="T10" fmla="*/ 0 w 177"/>
                  <a:gd name="T11" fmla="*/ 367 h 368"/>
                  <a:gd name="T12" fmla="*/ 95 w 177"/>
                  <a:gd name="T13" fmla="*/ 26 h 368"/>
                  <a:gd name="T14" fmla="*/ 95 w 177"/>
                  <a:gd name="T15" fmla="*/ 26 h 368"/>
                  <a:gd name="T16" fmla="*/ 122 w 177"/>
                  <a:gd name="T17" fmla="*/ 26 h 368"/>
                  <a:gd name="T18" fmla="*/ 122 w 177"/>
                  <a:gd name="T19" fmla="*/ 231 h 368"/>
                  <a:gd name="T20" fmla="*/ 95 w 177"/>
                  <a:gd name="T21" fmla="*/ 231 h 368"/>
                  <a:gd name="T22" fmla="*/ 95 w 177"/>
                  <a:gd name="T23" fmla="*/ 26 h 368"/>
                  <a:gd name="T24" fmla="*/ 68 w 177"/>
                  <a:gd name="T25" fmla="*/ 245 h 368"/>
                  <a:gd name="T26" fmla="*/ 68 w 177"/>
                  <a:gd name="T27" fmla="*/ 245 h 368"/>
                  <a:gd name="T28" fmla="*/ 122 w 177"/>
                  <a:gd name="T29" fmla="*/ 299 h 368"/>
                  <a:gd name="T30" fmla="*/ 68 w 177"/>
                  <a:gd name="T31" fmla="*/ 340 h 368"/>
                  <a:gd name="T32" fmla="*/ 27 w 177"/>
                  <a:gd name="T33" fmla="*/ 299 h 368"/>
                  <a:gd name="T34" fmla="*/ 68 w 177"/>
                  <a:gd name="T35" fmla="*/ 245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7" h="368">
                    <a:moveTo>
                      <a:pt x="0" y="367"/>
                    </a:moveTo>
                    <a:lnTo>
                      <a:pt x="0" y="367"/>
                    </a:lnTo>
                    <a:cubicBezTo>
                      <a:pt x="176" y="367"/>
                      <a:pt x="176" y="367"/>
                      <a:pt x="176" y="367"/>
                    </a:cubicBezTo>
                    <a:cubicBezTo>
                      <a:pt x="176" y="0"/>
                      <a:pt x="176" y="0"/>
                      <a:pt x="176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67"/>
                    </a:lnTo>
                    <a:close/>
                    <a:moveTo>
                      <a:pt x="95" y="26"/>
                    </a:moveTo>
                    <a:lnTo>
                      <a:pt x="95" y="26"/>
                    </a:lnTo>
                    <a:cubicBezTo>
                      <a:pt x="122" y="26"/>
                      <a:pt x="122" y="26"/>
                      <a:pt x="122" y="26"/>
                    </a:cubicBezTo>
                    <a:cubicBezTo>
                      <a:pt x="122" y="231"/>
                      <a:pt x="122" y="231"/>
                      <a:pt x="122" y="231"/>
                    </a:cubicBezTo>
                    <a:cubicBezTo>
                      <a:pt x="95" y="231"/>
                      <a:pt x="95" y="231"/>
                      <a:pt x="95" y="231"/>
                    </a:cubicBezTo>
                    <a:lnTo>
                      <a:pt x="95" y="26"/>
                    </a:lnTo>
                    <a:close/>
                    <a:moveTo>
                      <a:pt x="68" y="245"/>
                    </a:moveTo>
                    <a:lnTo>
                      <a:pt x="68" y="245"/>
                    </a:lnTo>
                    <a:cubicBezTo>
                      <a:pt x="95" y="245"/>
                      <a:pt x="122" y="271"/>
                      <a:pt x="122" y="299"/>
                    </a:cubicBezTo>
                    <a:cubicBezTo>
                      <a:pt x="122" y="327"/>
                      <a:pt x="95" y="340"/>
                      <a:pt x="68" y="340"/>
                    </a:cubicBezTo>
                    <a:cubicBezTo>
                      <a:pt x="41" y="340"/>
                      <a:pt x="27" y="327"/>
                      <a:pt x="27" y="299"/>
                    </a:cubicBezTo>
                    <a:cubicBezTo>
                      <a:pt x="27" y="271"/>
                      <a:pt x="41" y="245"/>
                      <a:pt x="68" y="2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247"/>
              <p:cNvSpPr>
                <a:spLocks noChangeArrowheads="1"/>
              </p:cNvSpPr>
              <p:nvPr/>
            </p:nvSpPr>
            <p:spPr bwMode="auto">
              <a:xfrm>
                <a:off x="13419004" y="10847085"/>
                <a:ext cx="438957" cy="518524"/>
              </a:xfrm>
              <a:custGeom>
                <a:avLst/>
                <a:gdLst>
                  <a:gd name="T0" fmla="*/ 436 w 464"/>
                  <a:gd name="T1" fmla="*/ 300 h 546"/>
                  <a:gd name="T2" fmla="*/ 436 w 464"/>
                  <a:gd name="T3" fmla="*/ 300 h 546"/>
                  <a:gd name="T4" fmla="*/ 463 w 464"/>
                  <a:gd name="T5" fmla="*/ 258 h 546"/>
                  <a:gd name="T6" fmla="*/ 408 w 464"/>
                  <a:gd name="T7" fmla="*/ 218 h 546"/>
                  <a:gd name="T8" fmla="*/ 314 w 464"/>
                  <a:gd name="T9" fmla="*/ 218 h 546"/>
                  <a:gd name="T10" fmla="*/ 394 w 464"/>
                  <a:gd name="T11" fmla="*/ 95 h 546"/>
                  <a:gd name="T12" fmla="*/ 382 w 464"/>
                  <a:gd name="T13" fmla="*/ 27 h 546"/>
                  <a:gd name="T14" fmla="*/ 326 w 464"/>
                  <a:gd name="T15" fmla="*/ 0 h 546"/>
                  <a:gd name="T16" fmla="*/ 326 w 464"/>
                  <a:gd name="T17" fmla="*/ 0 h 546"/>
                  <a:gd name="T18" fmla="*/ 326 w 464"/>
                  <a:gd name="T19" fmla="*/ 0 h 546"/>
                  <a:gd name="T20" fmla="*/ 218 w 464"/>
                  <a:gd name="T21" fmla="*/ 123 h 546"/>
                  <a:gd name="T22" fmla="*/ 41 w 464"/>
                  <a:gd name="T23" fmla="*/ 272 h 546"/>
                  <a:gd name="T24" fmla="*/ 0 w 464"/>
                  <a:gd name="T25" fmla="*/ 272 h 546"/>
                  <a:gd name="T26" fmla="*/ 0 w 464"/>
                  <a:gd name="T27" fmla="*/ 518 h 546"/>
                  <a:gd name="T28" fmla="*/ 0 w 464"/>
                  <a:gd name="T29" fmla="*/ 518 h 546"/>
                  <a:gd name="T30" fmla="*/ 14 w 464"/>
                  <a:gd name="T31" fmla="*/ 518 h 546"/>
                  <a:gd name="T32" fmla="*/ 81 w 464"/>
                  <a:gd name="T33" fmla="*/ 531 h 546"/>
                  <a:gd name="T34" fmla="*/ 135 w 464"/>
                  <a:gd name="T35" fmla="*/ 545 h 546"/>
                  <a:gd name="T36" fmla="*/ 231 w 464"/>
                  <a:gd name="T37" fmla="*/ 531 h 546"/>
                  <a:gd name="T38" fmla="*/ 368 w 464"/>
                  <a:gd name="T39" fmla="*/ 531 h 546"/>
                  <a:gd name="T40" fmla="*/ 408 w 464"/>
                  <a:gd name="T41" fmla="*/ 491 h 546"/>
                  <a:gd name="T42" fmla="*/ 394 w 464"/>
                  <a:gd name="T43" fmla="*/ 449 h 546"/>
                  <a:gd name="T44" fmla="*/ 394 w 464"/>
                  <a:gd name="T45" fmla="*/ 449 h 546"/>
                  <a:gd name="T46" fmla="*/ 449 w 464"/>
                  <a:gd name="T47" fmla="*/ 409 h 546"/>
                  <a:gd name="T48" fmla="*/ 422 w 464"/>
                  <a:gd name="T49" fmla="*/ 382 h 546"/>
                  <a:gd name="T50" fmla="*/ 463 w 464"/>
                  <a:gd name="T51" fmla="*/ 328 h 546"/>
                  <a:gd name="T52" fmla="*/ 436 w 464"/>
                  <a:gd name="T53" fmla="*/ 300 h 546"/>
                  <a:gd name="T54" fmla="*/ 204 w 464"/>
                  <a:gd name="T55" fmla="*/ 204 h 546"/>
                  <a:gd name="T56" fmla="*/ 204 w 464"/>
                  <a:gd name="T57" fmla="*/ 204 h 546"/>
                  <a:gd name="T58" fmla="*/ 123 w 464"/>
                  <a:gd name="T59" fmla="*/ 300 h 546"/>
                  <a:gd name="T60" fmla="*/ 109 w 464"/>
                  <a:gd name="T61" fmla="*/ 314 h 546"/>
                  <a:gd name="T62" fmla="*/ 109 w 464"/>
                  <a:gd name="T63" fmla="*/ 314 h 546"/>
                  <a:gd name="T64" fmla="*/ 95 w 464"/>
                  <a:gd name="T65" fmla="*/ 286 h 546"/>
                  <a:gd name="T66" fmla="*/ 191 w 464"/>
                  <a:gd name="T67" fmla="*/ 191 h 546"/>
                  <a:gd name="T68" fmla="*/ 218 w 464"/>
                  <a:gd name="T69" fmla="*/ 191 h 546"/>
                  <a:gd name="T70" fmla="*/ 204 w 464"/>
                  <a:gd name="T71" fmla="*/ 204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64" h="546">
                    <a:moveTo>
                      <a:pt x="436" y="300"/>
                    </a:moveTo>
                    <a:lnTo>
                      <a:pt x="436" y="300"/>
                    </a:lnTo>
                    <a:cubicBezTo>
                      <a:pt x="449" y="286"/>
                      <a:pt x="463" y="272"/>
                      <a:pt x="463" y="258"/>
                    </a:cubicBezTo>
                    <a:cubicBezTo>
                      <a:pt x="463" y="232"/>
                      <a:pt x="436" y="218"/>
                      <a:pt x="408" y="218"/>
                    </a:cubicBezTo>
                    <a:cubicBezTo>
                      <a:pt x="314" y="218"/>
                      <a:pt x="314" y="218"/>
                      <a:pt x="314" y="218"/>
                    </a:cubicBezTo>
                    <a:cubicBezTo>
                      <a:pt x="340" y="191"/>
                      <a:pt x="382" y="150"/>
                      <a:pt x="394" y="95"/>
                    </a:cubicBezTo>
                    <a:cubicBezTo>
                      <a:pt x="394" y="69"/>
                      <a:pt x="394" y="41"/>
                      <a:pt x="382" y="27"/>
                    </a:cubicBezTo>
                    <a:cubicBezTo>
                      <a:pt x="368" y="0"/>
                      <a:pt x="326" y="0"/>
                      <a:pt x="326" y="0"/>
                    </a:cubicBezTo>
                    <a:lnTo>
                      <a:pt x="326" y="0"/>
                    </a:lnTo>
                    <a:lnTo>
                      <a:pt x="326" y="0"/>
                    </a:lnTo>
                    <a:cubicBezTo>
                      <a:pt x="326" y="27"/>
                      <a:pt x="314" y="69"/>
                      <a:pt x="218" y="123"/>
                    </a:cubicBezTo>
                    <a:cubicBezTo>
                      <a:pt x="123" y="191"/>
                      <a:pt x="55" y="258"/>
                      <a:pt x="41" y="272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518"/>
                      <a:pt x="0" y="518"/>
                      <a:pt x="0" y="518"/>
                    </a:cubicBezTo>
                    <a:lnTo>
                      <a:pt x="0" y="518"/>
                    </a:lnTo>
                    <a:cubicBezTo>
                      <a:pt x="0" y="518"/>
                      <a:pt x="0" y="518"/>
                      <a:pt x="14" y="518"/>
                    </a:cubicBezTo>
                    <a:cubicBezTo>
                      <a:pt x="27" y="518"/>
                      <a:pt x="55" y="518"/>
                      <a:pt x="81" y="531"/>
                    </a:cubicBezTo>
                    <a:cubicBezTo>
                      <a:pt x="95" y="531"/>
                      <a:pt x="109" y="545"/>
                      <a:pt x="135" y="545"/>
                    </a:cubicBezTo>
                    <a:cubicBezTo>
                      <a:pt x="177" y="545"/>
                      <a:pt x="231" y="531"/>
                      <a:pt x="231" y="531"/>
                    </a:cubicBezTo>
                    <a:cubicBezTo>
                      <a:pt x="368" y="531"/>
                      <a:pt x="368" y="531"/>
                      <a:pt x="368" y="531"/>
                    </a:cubicBezTo>
                    <a:cubicBezTo>
                      <a:pt x="394" y="531"/>
                      <a:pt x="408" y="518"/>
                      <a:pt x="408" y="491"/>
                    </a:cubicBezTo>
                    <a:cubicBezTo>
                      <a:pt x="408" y="477"/>
                      <a:pt x="408" y="463"/>
                      <a:pt x="394" y="449"/>
                    </a:cubicBezTo>
                    <a:lnTo>
                      <a:pt x="394" y="449"/>
                    </a:lnTo>
                    <a:cubicBezTo>
                      <a:pt x="422" y="449"/>
                      <a:pt x="449" y="436"/>
                      <a:pt x="449" y="409"/>
                    </a:cubicBezTo>
                    <a:cubicBezTo>
                      <a:pt x="449" y="395"/>
                      <a:pt x="436" y="382"/>
                      <a:pt x="422" y="382"/>
                    </a:cubicBezTo>
                    <a:cubicBezTo>
                      <a:pt x="449" y="368"/>
                      <a:pt x="463" y="354"/>
                      <a:pt x="463" y="328"/>
                    </a:cubicBezTo>
                    <a:cubicBezTo>
                      <a:pt x="463" y="314"/>
                      <a:pt x="449" y="300"/>
                      <a:pt x="436" y="300"/>
                    </a:cubicBezTo>
                    <a:close/>
                    <a:moveTo>
                      <a:pt x="204" y="204"/>
                    </a:moveTo>
                    <a:lnTo>
                      <a:pt x="204" y="204"/>
                    </a:lnTo>
                    <a:cubicBezTo>
                      <a:pt x="163" y="246"/>
                      <a:pt x="123" y="300"/>
                      <a:pt x="123" y="300"/>
                    </a:cubicBezTo>
                    <a:cubicBezTo>
                      <a:pt x="123" y="314"/>
                      <a:pt x="123" y="314"/>
                      <a:pt x="109" y="314"/>
                    </a:cubicBezTo>
                    <a:lnTo>
                      <a:pt x="109" y="314"/>
                    </a:lnTo>
                    <a:cubicBezTo>
                      <a:pt x="95" y="300"/>
                      <a:pt x="95" y="300"/>
                      <a:pt x="95" y="286"/>
                    </a:cubicBezTo>
                    <a:cubicBezTo>
                      <a:pt x="95" y="286"/>
                      <a:pt x="135" y="218"/>
                      <a:pt x="191" y="191"/>
                    </a:cubicBezTo>
                    <a:cubicBezTo>
                      <a:pt x="204" y="177"/>
                      <a:pt x="218" y="191"/>
                      <a:pt x="218" y="191"/>
                    </a:cubicBezTo>
                    <a:cubicBezTo>
                      <a:pt x="218" y="204"/>
                      <a:pt x="218" y="204"/>
                      <a:pt x="204" y="20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4" name="Group 81"/>
            <p:cNvGrpSpPr/>
            <p:nvPr/>
          </p:nvGrpSpPr>
          <p:grpSpPr>
            <a:xfrm>
              <a:off x="22833930" y="9704084"/>
              <a:ext cx="823198" cy="829298"/>
              <a:chOff x="15935700" y="10788544"/>
              <a:chExt cx="618722" cy="623064"/>
            </a:xfrm>
            <a:solidFill>
              <a:srgbClr val="FFFFFF"/>
            </a:solidFill>
          </p:grpSpPr>
          <p:sp>
            <p:nvSpPr>
              <p:cNvPr id="25" name="Freeform 584"/>
              <p:cNvSpPr>
                <a:spLocks noChangeArrowheads="1"/>
              </p:cNvSpPr>
              <p:nvPr/>
            </p:nvSpPr>
            <p:spPr bwMode="auto">
              <a:xfrm>
                <a:off x="15935700" y="10788544"/>
                <a:ext cx="618722" cy="623064"/>
              </a:xfrm>
              <a:custGeom>
                <a:avLst/>
                <a:gdLst>
                  <a:gd name="T0" fmla="*/ 641 w 654"/>
                  <a:gd name="T1" fmla="*/ 258 h 655"/>
                  <a:gd name="T2" fmla="*/ 341 w 654"/>
                  <a:gd name="T3" fmla="*/ 13 h 655"/>
                  <a:gd name="T4" fmla="*/ 68 w 654"/>
                  <a:gd name="T5" fmla="*/ 258 h 655"/>
                  <a:gd name="T6" fmla="*/ 0 w 654"/>
                  <a:gd name="T7" fmla="*/ 258 h 655"/>
                  <a:gd name="T8" fmla="*/ 0 w 654"/>
                  <a:gd name="T9" fmla="*/ 654 h 655"/>
                  <a:gd name="T10" fmla="*/ 653 w 654"/>
                  <a:gd name="T11" fmla="*/ 654 h 655"/>
                  <a:gd name="T12" fmla="*/ 641 w 654"/>
                  <a:gd name="T13" fmla="*/ 258 h 655"/>
                  <a:gd name="T14" fmla="*/ 327 w 654"/>
                  <a:gd name="T15" fmla="*/ 55 h 655"/>
                  <a:gd name="T16" fmla="*/ 122 w 654"/>
                  <a:gd name="T17" fmla="*/ 258 h 655"/>
                  <a:gd name="T18" fmla="*/ 96 w 654"/>
                  <a:gd name="T19" fmla="*/ 558 h 655"/>
                  <a:gd name="T20" fmla="*/ 54 w 654"/>
                  <a:gd name="T21" fmla="*/ 545 h 655"/>
                  <a:gd name="T22" fmla="*/ 110 w 654"/>
                  <a:gd name="T23" fmla="*/ 545 h 655"/>
                  <a:gd name="T24" fmla="*/ 110 w 654"/>
                  <a:gd name="T25" fmla="*/ 477 h 655"/>
                  <a:gd name="T26" fmla="*/ 122 w 654"/>
                  <a:gd name="T27" fmla="*/ 381 h 655"/>
                  <a:gd name="T28" fmla="*/ 150 w 654"/>
                  <a:gd name="T29" fmla="*/ 409 h 655"/>
                  <a:gd name="T30" fmla="*/ 82 w 654"/>
                  <a:gd name="T31" fmla="*/ 422 h 655"/>
                  <a:gd name="T32" fmla="*/ 164 w 654"/>
                  <a:gd name="T33" fmla="*/ 504 h 655"/>
                  <a:gd name="T34" fmla="*/ 313 w 654"/>
                  <a:gd name="T35" fmla="*/ 558 h 655"/>
                  <a:gd name="T36" fmla="*/ 287 w 654"/>
                  <a:gd name="T37" fmla="*/ 504 h 655"/>
                  <a:gd name="T38" fmla="*/ 205 w 654"/>
                  <a:gd name="T39" fmla="*/ 558 h 655"/>
                  <a:gd name="T40" fmla="*/ 245 w 654"/>
                  <a:gd name="T41" fmla="*/ 381 h 655"/>
                  <a:gd name="T42" fmla="*/ 341 w 654"/>
                  <a:gd name="T43" fmla="*/ 558 h 655"/>
                  <a:gd name="T44" fmla="*/ 462 w 654"/>
                  <a:gd name="T45" fmla="*/ 558 h 655"/>
                  <a:gd name="T46" fmla="*/ 368 w 654"/>
                  <a:gd name="T47" fmla="*/ 558 h 655"/>
                  <a:gd name="T48" fmla="*/ 382 w 654"/>
                  <a:gd name="T49" fmla="*/ 381 h 655"/>
                  <a:gd name="T50" fmla="*/ 462 w 654"/>
                  <a:gd name="T51" fmla="*/ 545 h 655"/>
                  <a:gd name="T52" fmla="*/ 585 w 654"/>
                  <a:gd name="T53" fmla="*/ 558 h 655"/>
                  <a:gd name="T54" fmla="*/ 490 w 654"/>
                  <a:gd name="T55" fmla="*/ 558 h 655"/>
                  <a:gd name="T56" fmla="*/ 585 w 654"/>
                  <a:gd name="T57" fmla="*/ 381 h 655"/>
                  <a:gd name="T58" fmla="*/ 518 w 654"/>
                  <a:gd name="T59" fmla="*/ 395 h 655"/>
                  <a:gd name="T60" fmla="*/ 585 w 654"/>
                  <a:gd name="T61" fmla="*/ 449 h 655"/>
                  <a:gd name="T62" fmla="*/ 518 w 654"/>
                  <a:gd name="T63" fmla="*/ 477 h 655"/>
                  <a:gd name="T64" fmla="*/ 585 w 654"/>
                  <a:gd name="T65" fmla="*/ 545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54" h="655">
                    <a:moveTo>
                      <a:pt x="641" y="258"/>
                    </a:moveTo>
                    <a:lnTo>
                      <a:pt x="641" y="258"/>
                    </a:lnTo>
                    <a:cubicBezTo>
                      <a:pt x="585" y="258"/>
                      <a:pt x="585" y="258"/>
                      <a:pt x="585" y="258"/>
                    </a:cubicBezTo>
                    <a:cubicBezTo>
                      <a:pt x="341" y="13"/>
                      <a:pt x="341" y="13"/>
                      <a:pt x="341" y="13"/>
                    </a:cubicBezTo>
                    <a:cubicBezTo>
                      <a:pt x="327" y="0"/>
                      <a:pt x="313" y="0"/>
                      <a:pt x="313" y="13"/>
                    </a:cubicBezTo>
                    <a:cubicBezTo>
                      <a:pt x="68" y="258"/>
                      <a:pt x="68" y="258"/>
                      <a:pt x="68" y="258"/>
                    </a:cubicBezTo>
                    <a:cubicBezTo>
                      <a:pt x="0" y="258"/>
                      <a:pt x="0" y="258"/>
                      <a:pt x="0" y="258"/>
                    </a:cubicBezTo>
                    <a:lnTo>
                      <a:pt x="0" y="258"/>
                    </a:lnTo>
                    <a:cubicBezTo>
                      <a:pt x="0" y="654"/>
                      <a:pt x="0" y="654"/>
                      <a:pt x="0" y="654"/>
                    </a:cubicBezTo>
                    <a:lnTo>
                      <a:pt x="0" y="654"/>
                    </a:lnTo>
                    <a:cubicBezTo>
                      <a:pt x="641" y="654"/>
                      <a:pt x="641" y="654"/>
                      <a:pt x="641" y="654"/>
                    </a:cubicBezTo>
                    <a:cubicBezTo>
                      <a:pt x="653" y="654"/>
                      <a:pt x="653" y="654"/>
                      <a:pt x="653" y="654"/>
                    </a:cubicBezTo>
                    <a:cubicBezTo>
                      <a:pt x="653" y="258"/>
                      <a:pt x="653" y="258"/>
                      <a:pt x="653" y="258"/>
                    </a:cubicBezTo>
                    <a:cubicBezTo>
                      <a:pt x="653" y="258"/>
                      <a:pt x="653" y="258"/>
                      <a:pt x="641" y="258"/>
                    </a:cubicBezTo>
                    <a:close/>
                    <a:moveTo>
                      <a:pt x="327" y="55"/>
                    </a:moveTo>
                    <a:lnTo>
                      <a:pt x="327" y="55"/>
                    </a:lnTo>
                    <a:cubicBezTo>
                      <a:pt x="518" y="258"/>
                      <a:pt x="518" y="258"/>
                      <a:pt x="518" y="258"/>
                    </a:cubicBezTo>
                    <a:cubicBezTo>
                      <a:pt x="122" y="258"/>
                      <a:pt x="122" y="258"/>
                      <a:pt x="122" y="258"/>
                    </a:cubicBezTo>
                    <a:lnTo>
                      <a:pt x="327" y="55"/>
                    </a:lnTo>
                    <a:close/>
                    <a:moveTo>
                      <a:pt x="96" y="558"/>
                    </a:moveTo>
                    <a:lnTo>
                      <a:pt x="96" y="558"/>
                    </a:lnTo>
                    <a:cubicBezTo>
                      <a:pt x="82" y="558"/>
                      <a:pt x="68" y="558"/>
                      <a:pt x="54" y="545"/>
                    </a:cubicBezTo>
                    <a:cubicBezTo>
                      <a:pt x="68" y="531"/>
                      <a:pt x="68" y="531"/>
                      <a:pt x="68" y="531"/>
                    </a:cubicBezTo>
                    <a:cubicBezTo>
                      <a:pt x="68" y="531"/>
                      <a:pt x="82" y="545"/>
                      <a:pt x="110" y="545"/>
                    </a:cubicBezTo>
                    <a:cubicBezTo>
                      <a:pt x="122" y="545"/>
                      <a:pt x="136" y="531"/>
                      <a:pt x="136" y="517"/>
                    </a:cubicBezTo>
                    <a:cubicBezTo>
                      <a:pt x="136" y="489"/>
                      <a:pt x="136" y="489"/>
                      <a:pt x="110" y="477"/>
                    </a:cubicBezTo>
                    <a:cubicBezTo>
                      <a:pt x="82" y="463"/>
                      <a:pt x="54" y="449"/>
                      <a:pt x="54" y="422"/>
                    </a:cubicBezTo>
                    <a:cubicBezTo>
                      <a:pt x="54" y="395"/>
                      <a:pt x="82" y="381"/>
                      <a:pt x="122" y="381"/>
                    </a:cubicBezTo>
                    <a:cubicBezTo>
                      <a:pt x="136" y="381"/>
                      <a:pt x="150" y="381"/>
                      <a:pt x="164" y="381"/>
                    </a:cubicBezTo>
                    <a:cubicBezTo>
                      <a:pt x="150" y="409"/>
                      <a:pt x="150" y="409"/>
                      <a:pt x="150" y="409"/>
                    </a:cubicBezTo>
                    <a:cubicBezTo>
                      <a:pt x="150" y="395"/>
                      <a:pt x="136" y="395"/>
                      <a:pt x="122" y="395"/>
                    </a:cubicBezTo>
                    <a:cubicBezTo>
                      <a:pt x="96" y="395"/>
                      <a:pt x="82" y="409"/>
                      <a:pt x="82" y="422"/>
                    </a:cubicBezTo>
                    <a:cubicBezTo>
                      <a:pt x="82" y="435"/>
                      <a:pt x="96" y="449"/>
                      <a:pt x="122" y="449"/>
                    </a:cubicBezTo>
                    <a:cubicBezTo>
                      <a:pt x="150" y="463"/>
                      <a:pt x="164" y="477"/>
                      <a:pt x="164" y="504"/>
                    </a:cubicBezTo>
                    <a:cubicBezTo>
                      <a:pt x="164" y="531"/>
                      <a:pt x="150" y="558"/>
                      <a:pt x="96" y="558"/>
                    </a:cubicBezTo>
                    <a:close/>
                    <a:moveTo>
                      <a:pt x="313" y="558"/>
                    </a:moveTo>
                    <a:lnTo>
                      <a:pt x="313" y="558"/>
                    </a:lnTo>
                    <a:cubicBezTo>
                      <a:pt x="287" y="504"/>
                      <a:pt x="287" y="504"/>
                      <a:pt x="287" y="504"/>
                    </a:cubicBezTo>
                    <a:cubicBezTo>
                      <a:pt x="231" y="504"/>
                      <a:pt x="231" y="504"/>
                      <a:pt x="231" y="504"/>
                    </a:cubicBezTo>
                    <a:cubicBezTo>
                      <a:pt x="205" y="558"/>
                      <a:pt x="205" y="558"/>
                      <a:pt x="205" y="558"/>
                    </a:cubicBezTo>
                    <a:cubicBezTo>
                      <a:pt x="177" y="558"/>
                      <a:pt x="177" y="558"/>
                      <a:pt x="177" y="558"/>
                    </a:cubicBezTo>
                    <a:cubicBezTo>
                      <a:pt x="245" y="381"/>
                      <a:pt x="245" y="381"/>
                      <a:pt x="245" y="381"/>
                    </a:cubicBezTo>
                    <a:cubicBezTo>
                      <a:pt x="273" y="381"/>
                      <a:pt x="273" y="381"/>
                      <a:pt x="273" y="381"/>
                    </a:cubicBezTo>
                    <a:cubicBezTo>
                      <a:pt x="341" y="558"/>
                      <a:pt x="341" y="558"/>
                      <a:pt x="341" y="558"/>
                    </a:cubicBezTo>
                    <a:lnTo>
                      <a:pt x="313" y="558"/>
                    </a:lnTo>
                    <a:close/>
                    <a:moveTo>
                      <a:pt x="462" y="558"/>
                    </a:moveTo>
                    <a:lnTo>
                      <a:pt x="462" y="558"/>
                    </a:lnTo>
                    <a:cubicBezTo>
                      <a:pt x="368" y="558"/>
                      <a:pt x="368" y="558"/>
                      <a:pt x="368" y="558"/>
                    </a:cubicBezTo>
                    <a:cubicBezTo>
                      <a:pt x="368" y="381"/>
                      <a:pt x="368" y="381"/>
                      <a:pt x="368" y="381"/>
                    </a:cubicBezTo>
                    <a:cubicBezTo>
                      <a:pt x="382" y="381"/>
                      <a:pt x="382" y="381"/>
                      <a:pt x="382" y="381"/>
                    </a:cubicBezTo>
                    <a:cubicBezTo>
                      <a:pt x="382" y="545"/>
                      <a:pt x="382" y="545"/>
                      <a:pt x="382" y="545"/>
                    </a:cubicBezTo>
                    <a:cubicBezTo>
                      <a:pt x="462" y="545"/>
                      <a:pt x="462" y="545"/>
                      <a:pt x="462" y="545"/>
                    </a:cubicBezTo>
                    <a:lnTo>
                      <a:pt x="462" y="558"/>
                    </a:lnTo>
                    <a:close/>
                    <a:moveTo>
                      <a:pt x="585" y="558"/>
                    </a:moveTo>
                    <a:lnTo>
                      <a:pt x="585" y="558"/>
                    </a:lnTo>
                    <a:cubicBezTo>
                      <a:pt x="490" y="558"/>
                      <a:pt x="490" y="558"/>
                      <a:pt x="490" y="558"/>
                    </a:cubicBezTo>
                    <a:cubicBezTo>
                      <a:pt x="490" y="381"/>
                      <a:pt x="490" y="381"/>
                      <a:pt x="490" y="381"/>
                    </a:cubicBezTo>
                    <a:cubicBezTo>
                      <a:pt x="585" y="381"/>
                      <a:pt x="585" y="381"/>
                      <a:pt x="585" y="381"/>
                    </a:cubicBezTo>
                    <a:cubicBezTo>
                      <a:pt x="585" y="395"/>
                      <a:pt x="585" y="395"/>
                      <a:pt x="585" y="395"/>
                    </a:cubicBezTo>
                    <a:cubicBezTo>
                      <a:pt x="518" y="395"/>
                      <a:pt x="518" y="395"/>
                      <a:pt x="518" y="395"/>
                    </a:cubicBezTo>
                    <a:cubicBezTo>
                      <a:pt x="518" y="449"/>
                      <a:pt x="518" y="449"/>
                      <a:pt x="518" y="449"/>
                    </a:cubicBezTo>
                    <a:cubicBezTo>
                      <a:pt x="585" y="449"/>
                      <a:pt x="585" y="449"/>
                      <a:pt x="585" y="449"/>
                    </a:cubicBezTo>
                    <a:cubicBezTo>
                      <a:pt x="585" y="477"/>
                      <a:pt x="585" y="477"/>
                      <a:pt x="585" y="477"/>
                    </a:cubicBezTo>
                    <a:cubicBezTo>
                      <a:pt x="518" y="477"/>
                      <a:pt x="518" y="477"/>
                      <a:pt x="518" y="477"/>
                    </a:cubicBezTo>
                    <a:cubicBezTo>
                      <a:pt x="518" y="545"/>
                      <a:pt x="518" y="545"/>
                      <a:pt x="518" y="545"/>
                    </a:cubicBezTo>
                    <a:cubicBezTo>
                      <a:pt x="585" y="545"/>
                      <a:pt x="585" y="545"/>
                      <a:pt x="585" y="545"/>
                    </a:cubicBezTo>
                    <a:lnTo>
                      <a:pt x="585" y="5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585"/>
              <p:cNvSpPr>
                <a:spLocks noChangeArrowheads="1"/>
              </p:cNvSpPr>
              <p:nvPr/>
            </p:nvSpPr>
            <p:spPr bwMode="auto">
              <a:xfrm>
                <a:off x="16153089" y="11160709"/>
                <a:ext cx="54346" cy="79454"/>
              </a:xfrm>
              <a:custGeom>
                <a:avLst/>
                <a:gdLst>
                  <a:gd name="T0" fmla="*/ 28 w 57"/>
                  <a:gd name="T1" fmla="*/ 0 h 83"/>
                  <a:gd name="T2" fmla="*/ 28 w 57"/>
                  <a:gd name="T3" fmla="*/ 0 h 83"/>
                  <a:gd name="T4" fmla="*/ 28 w 57"/>
                  <a:gd name="T5" fmla="*/ 0 h 83"/>
                  <a:gd name="T6" fmla="*/ 14 w 57"/>
                  <a:gd name="T7" fmla="*/ 40 h 83"/>
                  <a:gd name="T8" fmla="*/ 0 w 57"/>
                  <a:gd name="T9" fmla="*/ 82 h 83"/>
                  <a:gd name="T10" fmla="*/ 56 w 57"/>
                  <a:gd name="T11" fmla="*/ 82 h 83"/>
                  <a:gd name="T12" fmla="*/ 42 w 57"/>
                  <a:gd name="T13" fmla="*/ 40 h 83"/>
                  <a:gd name="T14" fmla="*/ 28 w 57"/>
                  <a:gd name="T1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83">
                    <a:moveTo>
                      <a:pt x="28" y="0"/>
                    </a:moveTo>
                    <a:lnTo>
                      <a:pt x="28" y="0"/>
                    </a:lnTo>
                    <a:lnTo>
                      <a:pt x="28" y="0"/>
                    </a:lnTo>
                    <a:cubicBezTo>
                      <a:pt x="28" y="14"/>
                      <a:pt x="28" y="27"/>
                      <a:pt x="14" y="40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28" y="27"/>
                      <a:pt x="28" y="14"/>
                      <a:pt x="2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>
          <a:xfrm>
            <a:off x="926377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2F864A25-9965-4F61-8E8F-250006C6D19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-1"/>
            <a:ext cx="12192000" cy="499229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7584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 userDrawn="1"/>
        </p:nvSpPr>
        <p:spPr>
          <a:xfrm>
            <a:off x="0" y="0"/>
            <a:ext cx="3867807" cy="6858000"/>
          </a:xfrm>
          <a:prstGeom prst="homePlate">
            <a:avLst>
              <a:gd name="adj" fmla="val 17328"/>
            </a:avLst>
          </a:prstGeom>
          <a:solidFill>
            <a:srgbClr val="B7CC3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4800" b="1" spc="300" dirty="0">
                <a:latin typeface="+mj-ea"/>
                <a:ea typeface="+mj-ea"/>
              </a:rPr>
              <a:t>目 录</a:t>
            </a:r>
            <a:endParaRPr lang="en-US" altLang="zh-CN" sz="4800" b="1" spc="300" dirty="0"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en-US" altLang="zh-CN" sz="4800" b="1" spc="300" dirty="0">
                <a:ea typeface="+mj-ea"/>
              </a:rPr>
              <a:t>Content</a:t>
            </a:r>
            <a:endParaRPr lang="zh-CN" altLang="en-US" sz="4800" b="1" spc="300" dirty="0">
              <a:ea typeface="+mj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>
          <a:xfrm>
            <a:off x="9273101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2F864A25-9965-4F61-8E8F-250006C6D19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36401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796" y="798"/>
          <a:ext cx="793" cy="7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0" name="think-cell Slide" r:id="rId4" imgW="480" imgH="479" progId="TCLayout.ActiveDocument.1">
                  <p:embed/>
                </p:oleObj>
              </mc:Choice>
              <mc:Fallback>
                <p:oleObj name="think-cell Slide" r:id="rId4" imgW="480" imgH="479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96" y="798"/>
                        <a:ext cx="793" cy="7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7"/>
          <p:cNvSpPr/>
          <p:nvPr userDrawn="1"/>
        </p:nvSpPr>
        <p:spPr>
          <a:xfrm>
            <a:off x="0" y="185738"/>
            <a:ext cx="481263" cy="603534"/>
          </a:xfrm>
          <a:prstGeom prst="rect">
            <a:avLst/>
          </a:prstGeom>
          <a:solidFill>
            <a:srgbClr val="B7CC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2"/>
          <p:cNvSpPr>
            <a:spLocks noGrp="1"/>
          </p:cNvSpPr>
          <p:nvPr>
            <p:ph type="sldNum" sz="quarter" idx="11"/>
          </p:nvPr>
        </p:nvSpPr>
        <p:spPr>
          <a:xfrm>
            <a:off x="926377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2F864A25-9965-4F61-8E8F-250006C6D1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0670655"/>
      </p:ext>
    </p:extLst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4992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11"/>
          </p:nvPr>
        </p:nvSpPr>
        <p:spPr>
          <a:xfrm>
            <a:off x="927310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864A25-9965-4F61-8E8F-250006C6D19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95872" y="5053131"/>
            <a:ext cx="5146148" cy="807317"/>
            <a:chOff x="12666304" y="9218286"/>
            <a:chExt cx="11479713" cy="1800914"/>
          </a:xfrm>
        </p:grpSpPr>
        <p:sp>
          <p:nvSpPr>
            <p:cNvPr id="13" name="Oval 29"/>
            <p:cNvSpPr/>
            <p:nvPr/>
          </p:nvSpPr>
          <p:spPr>
            <a:xfrm>
              <a:off x="12666304" y="9218286"/>
              <a:ext cx="1800913" cy="18009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Oval 41"/>
            <p:cNvSpPr/>
            <p:nvPr/>
          </p:nvSpPr>
          <p:spPr>
            <a:xfrm>
              <a:off x="15086005" y="9218286"/>
              <a:ext cx="1800913" cy="180091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Oval 42"/>
            <p:cNvSpPr/>
            <p:nvPr/>
          </p:nvSpPr>
          <p:spPr>
            <a:xfrm>
              <a:off x="17505705" y="9218286"/>
              <a:ext cx="1800913" cy="180091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Oval 45"/>
            <p:cNvSpPr/>
            <p:nvPr/>
          </p:nvSpPr>
          <p:spPr>
            <a:xfrm>
              <a:off x="19925403" y="9218286"/>
              <a:ext cx="1800913" cy="180091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Oval 46"/>
            <p:cNvSpPr/>
            <p:nvPr/>
          </p:nvSpPr>
          <p:spPr>
            <a:xfrm>
              <a:off x="22345104" y="9218286"/>
              <a:ext cx="1800913" cy="180091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8" name="Group 48"/>
            <p:cNvGrpSpPr/>
            <p:nvPr/>
          </p:nvGrpSpPr>
          <p:grpSpPr>
            <a:xfrm>
              <a:off x="20411556" y="9665676"/>
              <a:ext cx="905522" cy="906114"/>
              <a:chOff x="2524463" y="4766967"/>
              <a:chExt cx="618725" cy="618888"/>
            </a:xfrm>
            <a:solidFill>
              <a:schemeClr val="bg1"/>
            </a:solidFill>
          </p:grpSpPr>
          <p:sp>
            <p:nvSpPr>
              <p:cNvPr id="37" name="Freeform 67"/>
              <p:cNvSpPr>
                <a:spLocks noChangeArrowheads="1"/>
              </p:cNvSpPr>
              <p:nvPr/>
            </p:nvSpPr>
            <p:spPr bwMode="auto">
              <a:xfrm>
                <a:off x="2704225" y="4779511"/>
                <a:ext cx="117056" cy="117086"/>
              </a:xfrm>
              <a:custGeom>
                <a:avLst/>
                <a:gdLst>
                  <a:gd name="T0" fmla="*/ 0 w 123"/>
                  <a:gd name="T1" fmla="*/ 122 h 123"/>
                  <a:gd name="T2" fmla="*/ 0 w 123"/>
                  <a:gd name="T3" fmla="*/ 122 h 123"/>
                  <a:gd name="T4" fmla="*/ 122 w 123"/>
                  <a:gd name="T5" fmla="*/ 122 h 123"/>
                  <a:gd name="T6" fmla="*/ 122 w 123"/>
                  <a:gd name="T7" fmla="*/ 0 h 123"/>
                  <a:gd name="T8" fmla="*/ 0 w 123"/>
                  <a:gd name="T9" fmla="*/ 12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23">
                    <a:moveTo>
                      <a:pt x="0" y="122"/>
                    </a:moveTo>
                    <a:lnTo>
                      <a:pt x="0" y="122"/>
                    </a:lnTo>
                    <a:cubicBezTo>
                      <a:pt x="122" y="122"/>
                      <a:pt x="122" y="122"/>
                      <a:pt x="122" y="122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68" y="0"/>
                      <a:pt x="26" y="54"/>
                      <a:pt x="0" y="12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68"/>
              <p:cNvSpPr>
                <a:spLocks noChangeArrowheads="1"/>
              </p:cNvSpPr>
              <p:nvPr/>
            </p:nvSpPr>
            <p:spPr bwMode="auto">
              <a:xfrm>
                <a:off x="2666603" y="4934235"/>
                <a:ext cx="154681" cy="129630"/>
              </a:xfrm>
              <a:custGeom>
                <a:avLst/>
                <a:gdLst>
                  <a:gd name="T0" fmla="*/ 163 w 164"/>
                  <a:gd name="T1" fmla="*/ 136 h 137"/>
                  <a:gd name="T2" fmla="*/ 163 w 164"/>
                  <a:gd name="T3" fmla="*/ 136 h 137"/>
                  <a:gd name="T4" fmla="*/ 163 w 164"/>
                  <a:gd name="T5" fmla="*/ 0 h 137"/>
                  <a:gd name="T6" fmla="*/ 27 w 164"/>
                  <a:gd name="T7" fmla="*/ 0 h 137"/>
                  <a:gd name="T8" fmla="*/ 0 w 164"/>
                  <a:gd name="T9" fmla="*/ 136 h 137"/>
                  <a:gd name="T10" fmla="*/ 163 w 164"/>
                  <a:gd name="T11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37">
                    <a:moveTo>
                      <a:pt x="163" y="136"/>
                    </a:moveTo>
                    <a:lnTo>
                      <a:pt x="163" y="136"/>
                    </a:lnTo>
                    <a:cubicBezTo>
                      <a:pt x="163" y="0"/>
                      <a:pt x="163" y="0"/>
                      <a:pt x="163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3" y="40"/>
                      <a:pt x="0" y="82"/>
                      <a:pt x="0" y="136"/>
                    </a:cubicBezTo>
                    <a:lnTo>
                      <a:pt x="163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69"/>
              <p:cNvSpPr>
                <a:spLocks noChangeArrowheads="1"/>
              </p:cNvSpPr>
              <p:nvPr/>
            </p:nvSpPr>
            <p:spPr bwMode="auto">
              <a:xfrm>
                <a:off x="2850546" y="4779511"/>
                <a:ext cx="117056" cy="117086"/>
              </a:xfrm>
              <a:custGeom>
                <a:avLst/>
                <a:gdLst>
                  <a:gd name="T0" fmla="*/ 0 w 122"/>
                  <a:gd name="T1" fmla="*/ 0 h 123"/>
                  <a:gd name="T2" fmla="*/ 0 w 122"/>
                  <a:gd name="T3" fmla="*/ 0 h 123"/>
                  <a:gd name="T4" fmla="*/ 0 w 122"/>
                  <a:gd name="T5" fmla="*/ 122 h 123"/>
                  <a:gd name="T6" fmla="*/ 121 w 122"/>
                  <a:gd name="T7" fmla="*/ 122 h 123"/>
                  <a:gd name="T8" fmla="*/ 0 w 122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3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22"/>
                      <a:pt x="0" y="122"/>
                      <a:pt x="0" y="122"/>
                    </a:cubicBezTo>
                    <a:cubicBezTo>
                      <a:pt x="121" y="122"/>
                      <a:pt x="121" y="122"/>
                      <a:pt x="121" y="122"/>
                    </a:cubicBezTo>
                    <a:cubicBezTo>
                      <a:pt x="95" y="54"/>
                      <a:pt x="4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70"/>
              <p:cNvSpPr>
                <a:spLocks noChangeArrowheads="1"/>
              </p:cNvSpPr>
              <p:nvPr/>
            </p:nvSpPr>
            <p:spPr bwMode="auto">
              <a:xfrm>
                <a:off x="2524463" y="5088955"/>
                <a:ext cx="142140" cy="142175"/>
              </a:xfrm>
              <a:custGeom>
                <a:avLst/>
                <a:gdLst>
                  <a:gd name="T0" fmla="*/ 122 w 151"/>
                  <a:gd name="T1" fmla="*/ 0 h 150"/>
                  <a:gd name="T2" fmla="*/ 122 w 151"/>
                  <a:gd name="T3" fmla="*/ 0 h 150"/>
                  <a:gd name="T4" fmla="*/ 0 w 151"/>
                  <a:gd name="T5" fmla="*/ 0 h 150"/>
                  <a:gd name="T6" fmla="*/ 42 w 151"/>
                  <a:gd name="T7" fmla="*/ 149 h 150"/>
                  <a:gd name="T8" fmla="*/ 42 w 151"/>
                  <a:gd name="T9" fmla="*/ 149 h 150"/>
                  <a:gd name="T10" fmla="*/ 150 w 151"/>
                  <a:gd name="T11" fmla="*/ 149 h 150"/>
                  <a:gd name="T12" fmla="*/ 122 w 151"/>
                  <a:gd name="T1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50">
                    <a:moveTo>
                      <a:pt x="122" y="0"/>
                    </a:moveTo>
                    <a:lnTo>
                      <a:pt x="122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14" y="109"/>
                      <a:pt x="42" y="149"/>
                    </a:cubicBezTo>
                    <a:lnTo>
                      <a:pt x="42" y="149"/>
                    </a:lnTo>
                    <a:cubicBezTo>
                      <a:pt x="150" y="149"/>
                      <a:pt x="150" y="149"/>
                      <a:pt x="150" y="149"/>
                    </a:cubicBezTo>
                    <a:cubicBezTo>
                      <a:pt x="136" y="109"/>
                      <a:pt x="122" y="54"/>
                      <a:pt x="122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71"/>
              <p:cNvSpPr>
                <a:spLocks noChangeArrowheads="1"/>
              </p:cNvSpPr>
              <p:nvPr/>
            </p:nvSpPr>
            <p:spPr bwMode="auto">
              <a:xfrm>
                <a:off x="3001048" y="5088955"/>
                <a:ext cx="142140" cy="142175"/>
              </a:xfrm>
              <a:custGeom>
                <a:avLst/>
                <a:gdLst>
                  <a:gd name="T0" fmla="*/ 14 w 150"/>
                  <a:gd name="T1" fmla="*/ 0 h 150"/>
                  <a:gd name="T2" fmla="*/ 14 w 150"/>
                  <a:gd name="T3" fmla="*/ 0 h 150"/>
                  <a:gd name="T4" fmla="*/ 0 w 150"/>
                  <a:gd name="T5" fmla="*/ 149 h 150"/>
                  <a:gd name="T6" fmla="*/ 95 w 150"/>
                  <a:gd name="T7" fmla="*/ 149 h 150"/>
                  <a:gd name="T8" fmla="*/ 109 w 150"/>
                  <a:gd name="T9" fmla="*/ 149 h 150"/>
                  <a:gd name="T10" fmla="*/ 149 w 150"/>
                  <a:gd name="T11" fmla="*/ 0 h 150"/>
                  <a:gd name="T12" fmla="*/ 14 w 150"/>
                  <a:gd name="T1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150">
                    <a:moveTo>
                      <a:pt x="14" y="0"/>
                    </a:moveTo>
                    <a:lnTo>
                      <a:pt x="14" y="0"/>
                    </a:lnTo>
                    <a:cubicBezTo>
                      <a:pt x="14" y="54"/>
                      <a:pt x="0" y="109"/>
                      <a:pt x="0" y="149"/>
                    </a:cubicBezTo>
                    <a:cubicBezTo>
                      <a:pt x="95" y="149"/>
                      <a:pt x="95" y="149"/>
                      <a:pt x="95" y="149"/>
                    </a:cubicBezTo>
                    <a:lnTo>
                      <a:pt x="109" y="149"/>
                    </a:lnTo>
                    <a:cubicBezTo>
                      <a:pt x="122" y="109"/>
                      <a:pt x="149" y="54"/>
                      <a:pt x="149" y="0"/>
                    </a:cubicBezTo>
                    <a:lnTo>
                      <a:pt x="14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72"/>
              <p:cNvSpPr>
                <a:spLocks noChangeArrowheads="1"/>
              </p:cNvSpPr>
              <p:nvPr/>
            </p:nvSpPr>
            <p:spPr bwMode="auto">
              <a:xfrm>
                <a:off x="2666603" y="5088955"/>
                <a:ext cx="154681" cy="142175"/>
              </a:xfrm>
              <a:custGeom>
                <a:avLst/>
                <a:gdLst>
                  <a:gd name="T0" fmla="*/ 163 w 164"/>
                  <a:gd name="T1" fmla="*/ 0 h 150"/>
                  <a:gd name="T2" fmla="*/ 163 w 164"/>
                  <a:gd name="T3" fmla="*/ 0 h 150"/>
                  <a:gd name="T4" fmla="*/ 0 w 164"/>
                  <a:gd name="T5" fmla="*/ 0 h 150"/>
                  <a:gd name="T6" fmla="*/ 27 w 164"/>
                  <a:gd name="T7" fmla="*/ 149 h 150"/>
                  <a:gd name="T8" fmla="*/ 163 w 164"/>
                  <a:gd name="T9" fmla="*/ 149 h 150"/>
                  <a:gd name="T10" fmla="*/ 163 w 164"/>
                  <a:gd name="T1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50">
                    <a:moveTo>
                      <a:pt x="163" y="0"/>
                    </a:moveTo>
                    <a:lnTo>
                      <a:pt x="163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13" y="109"/>
                      <a:pt x="27" y="149"/>
                    </a:cubicBezTo>
                    <a:cubicBezTo>
                      <a:pt x="163" y="149"/>
                      <a:pt x="163" y="149"/>
                      <a:pt x="163" y="149"/>
                    </a:cubicBezTo>
                    <a:lnTo>
                      <a:pt x="163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73"/>
              <p:cNvSpPr>
                <a:spLocks noChangeArrowheads="1"/>
              </p:cNvSpPr>
              <p:nvPr/>
            </p:nvSpPr>
            <p:spPr bwMode="auto">
              <a:xfrm>
                <a:off x="2524463" y="4921688"/>
                <a:ext cx="142140" cy="142175"/>
              </a:xfrm>
              <a:custGeom>
                <a:avLst/>
                <a:gdLst>
                  <a:gd name="T0" fmla="*/ 122 w 151"/>
                  <a:gd name="T1" fmla="*/ 150 h 151"/>
                  <a:gd name="T2" fmla="*/ 122 w 151"/>
                  <a:gd name="T3" fmla="*/ 150 h 151"/>
                  <a:gd name="T4" fmla="*/ 150 w 151"/>
                  <a:gd name="T5" fmla="*/ 14 h 151"/>
                  <a:gd name="T6" fmla="*/ 42 w 151"/>
                  <a:gd name="T7" fmla="*/ 14 h 151"/>
                  <a:gd name="T8" fmla="*/ 42 w 151"/>
                  <a:gd name="T9" fmla="*/ 0 h 151"/>
                  <a:gd name="T10" fmla="*/ 0 w 151"/>
                  <a:gd name="T11" fmla="*/ 150 h 151"/>
                  <a:gd name="T12" fmla="*/ 122 w 151"/>
                  <a:gd name="T13" fmla="*/ 15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51">
                    <a:moveTo>
                      <a:pt x="122" y="150"/>
                    </a:moveTo>
                    <a:lnTo>
                      <a:pt x="122" y="150"/>
                    </a:lnTo>
                    <a:cubicBezTo>
                      <a:pt x="122" y="96"/>
                      <a:pt x="136" y="54"/>
                      <a:pt x="150" y="14"/>
                    </a:cubicBezTo>
                    <a:cubicBezTo>
                      <a:pt x="42" y="14"/>
                      <a:pt x="42" y="14"/>
                      <a:pt x="42" y="14"/>
                    </a:cubicBezTo>
                    <a:lnTo>
                      <a:pt x="42" y="0"/>
                    </a:lnTo>
                    <a:cubicBezTo>
                      <a:pt x="14" y="54"/>
                      <a:pt x="0" y="96"/>
                      <a:pt x="0" y="150"/>
                    </a:cubicBezTo>
                    <a:lnTo>
                      <a:pt x="122" y="15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74"/>
              <p:cNvSpPr>
                <a:spLocks noChangeArrowheads="1"/>
              </p:cNvSpPr>
              <p:nvPr/>
            </p:nvSpPr>
            <p:spPr bwMode="auto">
              <a:xfrm>
                <a:off x="2850547" y="4934235"/>
                <a:ext cx="142140" cy="129630"/>
              </a:xfrm>
              <a:custGeom>
                <a:avLst/>
                <a:gdLst>
                  <a:gd name="T0" fmla="*/ 149 w 150"/>
                  <a:gd name="T1" fmla="*/ 136 h 137"/>
                  <a:gd name="T2" fmla="*/ 149 w 150"/>
                  <a:gd name="T3" fmla="*/ 136 h 137"/>
                  <a:gd name="T4" fmla="*/ 121 w 150"/>
                  <a:gd name="T5" fmla="*/ 0 h 137"/>
                  <a:gd name="T6" fmla="*/ 0 w 150"/>
                  <a:gd name="T7" fmla="*/ 0 h 137"/>
                  <a:gd name="T8" fmla="*/ 0 w 150"/>
                  <a:gd name="T9" fmla="*/ 136 h 137"/>
                  <a:gd name="T10" fmla="*/ 149 w 150"/>
                  <a:gd name="T11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0" h="137">
                    <a:moveTo>
                      <a:pt x="149" y="136"/>
                    </a:moveTo>
                    <a:lnTo>
                      <a:pt x="149" y="136"/>
                    </a:lnTo>
                    <a:cubicBezTo>
                      <a:pt x="149" y="82"/>
                      <a:pt x="135" y="40"/>
                      <a:pt x="12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lnTo>
                      <a:pt x="149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75"/>
              <p:cNvSpPr>
                <a:spLocks noChangeArrowheads="1"/>
              </p:cNvSpPr>
              <p:nvPr/>
            </p:nvSpPr>
            <p:spPr bwMode="auto">
              <a:xfrm>
                <a:off x="2574630" y="4766967"/>
                <a:ext cx="183944" cy="129630"/>
              </a:xfrm>
              <a:custGeom>
                <a:avLst/>
                <a:gdLst>
                  <a:gd name="T0" fmla="*/ 109 w 192"/>
                  <a:gd name="T1" fmla="*/ 136 h 137"/>
                  <a:gd name="T2" fmla="*/ 109 w 192"/>
                  <a:gd name="T3" fmla="*/ 136 h 137"/>
                  <a:gd name="T4" fmla="*/ 191 w 192"/>
                  <a:gd name="T5" fmla="*/ 0 h 137"/>
                  <a:gd name="T6" fmla="*/ 0 w 192"/>
                  <a:gd name="T7" fmla="*/ 136 h 137"/>
                  <a:gd name="T8" fmla="*/ 109 w 192"/>
                  <a:gd name="T9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37">
                    <a:moveTo>
                      <a:pt x="109" y="136"/>
                    </a:moveTo>
                    <a:lnTo>
                      <a:pt x="109" y="136"/>
                    </a:lnTo>
                    <a:cubicBezTo>
                      <a:pt x="123" y="82"/>
                      <a:pt x="151" y="28"/>
                      <a:pt x="191" y="0"/>
                    </a:cubicBezTo>
                    <a:cubicBezTo>
                      <a:pt x="109" y="28"/>
                      <a:pt x="42" y="82"/>
                      <a:pt x="0" y="136"/>
                    </a:cubicBezTo>
                    <a:lnTo>
                      <a:pt x="109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76"/>
              <p:cNvSpPr>
                <a:spLocks noChangeArrowheads="1"/>
              </p:cNvSpPr>
              <p:nvPr/>
            </p:nvSpPr>
            <p:spPr bwMode="auto">
              <a:xfrm>
                <a:off x="2574630" y="5256222"/>
                <a:ext cx="183944" cy="129633"/>
              </a:xfrm>
              <a:custGeom>
                <a:avLst/>
                <a:gdLst>
                  <a:gd name="T0" fmla="*/ 109 w 192"/>
                  <a:gd name="T1" fmla="*/ 0 h 136"/>
                  <a:gd name="T2" fmla="*/ 109 w 192"/>
                  <a:gd name="T3" fmla="*/ 0 h 136"/>
                  <a:gd name="T4" fmla="*/ 0 w 192"/>
                  <a:gd name="T5" fmla="*/ 0 h 136"/>
                  <a:gd name="T6" fmla="*/ 191 w 192"/>
                  <a:gd name="T7" fmla="*/ 135 h 136"/>
                  <a:gd name="T8" fmla="*/ 109 w 192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36">
                    <a:moveTo>
                      <a:pt x="109" y="0"/>
                    </a:moveTo>
                    <a:lnTo>
                      <a:pt x="109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42" y="67"/>
                      <a:pt x="109" y="121"/>
                      <a:pt x="191" y="135"/>
                    </a:cubicBezTo>
                    <a:cubicBezTo>
                      <a:pt x="151" y="109"/>
                      <a:pt x="123" y="67"/>
                      <a:pt x="10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77"/>
              <p:cNvSpPr>
                <a:spLocks noChangeArrowheads="1"/>
              </p:cNvSpPr>
              <p:nvPr/>
            </p:nvSpPr>
            <p:spPr bwMode="auto">
              <a:xfrm>
                <a:off x="2900713" y="4766967"/>
                <a:ext cx="179762" cy="129630"/>
              </a:xfrm>
              <a:custGeom>
                <a:avLst/>
                <a:gdLst>
                  <a:gd name="T0" fmla="*/ 95 w 191"/>
                  <a:gd name="T1" fmla="*/ 136 h 137"/>
                  <a:gd name="T2" fmla="*/ 95 w 191"/>
                  <a:gd name="T3" fmla="*/ 136 h 137"/>
                  <a:gd name="T4" fmla="*/ 190 w 191"/>
                  <a:gd name="T5" fmla="*/ 136 h 137"/>
                  <a:gd name="T6" fmla="*/ 0 w 191"/>
                  <a:gd name="T7" fmla="*/ 0 h 137"/>
                  <a:gd name="T8" fmla="*/ 95 w 191"/>
                  <a:gd name="T9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37">
                    <a:moveTo>
                      <a:pt x="95" y="136"/>
                    </a:moveTo>
                    <a:lnTo>
                      <a:pt x="95" y="136"/>
                    </a:lnTo>
                    <a:cubicBezTo>
                      <a:pt x="190" y="136"/>
                      <a:pt x="190" y="136"/>
                      <a:pt x="190" y="136"/>
                    </a:cubicBezTo>
                    <a:cubicBezTo>
                      <a:pt x="150" y="82"/>
                      <a:pt x="81" y="28"/>
                      <a:pt x="0" y="0"/>
                    </a:cubicBezTo>
                    <a:cubicBezTo>
                      <a:pt x="41" y="28"/>
                      <a:pt x="67" y="82"/>
                      <a:pt x="95" y="13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78"/>
              <p:cNvSpPr>
                <a:spLocks noChangeArrowheads="1"/>
              </p:cNvSpPr>
              <p:nvPr/>
            </p:nvSpPr>
            <p:spPr bwMode="auto">
              <a:xfrm>
                <a:off x="2900713" y="5256222"/>
                <a:ext cx="179762" cy="129633"/>
              </a:xfrm>
              <a:custGeom>
                <a:avLst/>
                <a:gdLst>
                  <a:gd name="T0" fmla="*/ 95 w 191"/>
                  <a:gd name="T1" fmla="*/ 0 h 136"/>
                  <a:gd name="T2" fmla="*/ 95 w 191"/>
                  <a:gd name="T3" fmla="*/ 0 h 136"/>
                  <a:gd name="T4" fmla="*/ 0 w 191"/>
                  <a:gd name="T5" fmla="*/ 135 h 136"/>
                  <a:gd name="T6" fmla="*/ 190 w 191"/>
                  <a:gd name="T7" fmla="*/ 0 h 136"/>
                  <a:gd name="T8" fmla="*/ 95 w 191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36">
                    <a:moveTo>
                      <a:pt x="95" y="0"/>
                    </a:moveTo>
                    <a:lnTo>
                      <a:pt x="95" y="0"/>
                    </a:lnTo>
                    <a:cubicBezTo>
                      <a:pt x="67" y="67"/>
                      <a:pt x="41" y="109"/>
                      <a:pt x="0" y="135"/>
                    </a:cubicBezTo>
                    <a:cubicBezTo>
                      <a:pt x="81" y="121"/>
                      <a:pt x="150" y="67"/>
                      <a:pt x="190" y="0"/>
                    </a:cubicBezTo>
                    <a:lnTo>
                      <a:pt x="95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79"/>
              <p:cNvSpPr>
                <a:spLocks noChangeArrowheads="1"/>
              </p:cNvSpPr>
              <p:nvPr/>
            </p:nvSpPr>
            <p:spPr bwMode="auto">
              <a:xfrm>
                <a:off x="3001048" y="4921688"/>
                <a:ext cx="142140" cy="142175"/>
              </a:xfrm>
              <a:custGeom>
                <a:avLst/>
                <a:gdLst>
                  <a:gd name="T0" fmla="*/ 95 w 150"/>
                  <a:gd name="T1" fmla="*/ 14 h 151"/>
                  <a:gd name="T2" fmla="*/ 95 w 150"/>
                  <a:gd name="T3" fmla="*/ 14 h 151"/>
                  <a:gd name="T4" fmla="*/ 0 w 150"/>
                  <a:gd name="T5" fmla="*/ 14 h 151"/>
                  <a:gd name="T6" fmla="*/ 14 w 150"/>
                  <a:gd name="T7" fmla="*/ 150 h 151"/>
                  <a:gd name="T8" fmla="*/ 149 w 150"/>
                  <a:gd name="T9" fmla="*/ 150 h 151"/>
                  <a:gd name="T10" fmla="*/ 109 w 150"/>
                  <a:gd name="T11" fmla="*/ 0 h 151"/>
                  <a:gd name="T12" fmla="*/ 95 w 150"/>
                  <a:gd name="T13" fmla="*/ 1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151">
                    <a:moveTo>
                      <a:pt x="95" y="14"/>
                    </a:moveTo>
                    <a:lnTo>
                      <a:pt x="95" y="14"/>
                    </a:lnTo>
                    <a:cubicBezTo>
                      <a:pt x="0" y="14"/>
                      <a:pt x="0" y="14"/>
                      <a:pt x="0" y="14"/>
                    </a:cubicBezTo>
                    <a:cubicBezTo>
                      <a:pt x="0" y="54"/>
                      <a:pt x="14" y="96"/>
                      <a:pt x="14" y="150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49" y="96"/>
                      <a:pt x="122" y="54"/>
                      <a:pt x="109" y="0"/>
                    </a:cubicBezTo>
                    <a:lnTo>
                      <a:pt x="95" y="14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80"/>
              <p:cNvSpPr>
                <a:spLocks noChangeArrowheads="1"/>
              </p:cNvSpPr>
              <p:nvPr/>
            </p:nvSpPr>
            <p:spPr bwMode="auto">
              <a:xfrm>
                <a:off x="2850546" y="5256222"/>
                <a:ext cx="117056" cy="129633"/>
              </a:xfrm>
              <a:custGeom>
                <a:avLst/>
                <a:gdLst>
                  <a:gd name="T0" fmla="*/ 121 w 122"/>
                  <a:gd name="T1" fmla="*/ 0 h 136"/>
                  <a:gd name="T2" fmla="*/ 121 w 122"/>
                  <a:gd name="T3" fmla="*/ 0 h 136"/>
                  <a:gd name="T4" fmla="*/ 0 w 122"/>
                  <a:gd name="T5" fmla="*/ 0 h 136"/>
                  <a:gd name="T6" fmla="*/ 0 w 122"/>
                  <a:gd name="T7" fmla="*/ 135 h 136"/>
                  <a:gd name="T8" fmla="*/ 121 w 122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36">
                    <a:moveTo>
                      <a:pt x="121" y="0"/>
                    </a:moveTo>
                    <a:lnTo>
                      <a:pt x="121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41" y="135"/>
                      <a:pt x="95" y="81"/>
                      <a:pt x="121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81"/>
              <p:cNvSpPr>
                <a:spLocks noChangeArrowheads="1"/>
              </p:cNvSpPr>
              <p:nvPr/>
            </p:nvSpPr>
            <p:spPr bwMode="auto">
              <a:xfrm>
                <a:off x="2850547" y="5088955"/>
                <a:ext cx="142140" cy="142175"/>
              </a:xfrm>
              <a:custGeom>
                <a:avLst/>
                <a:gdLst>
                  <a:gd name="T0" fmla="*/ 0 w 150"/>
                  <a:gd name="T1" fmla="*/ 0 h 150"/>
                  <a:gd name="T2" fmla="*/ 0 w 150"/>
                  <a:gd name="T3" fmla="*/ 0 h 150"/>
                  <a:gd name="T4" fmla="*/ 0 w 150"/>
                  <a:gd name="T5" fmla="*/ 149 h 150"/>
                  <a:gd name="T6" fmla="*/ 121 w 150"/>
                  <a:gd name="T7" fmla="*/ 149 h 150"/>
                  <a:gd name="T8" fmla="*/ 149 w 150"/>
                  <a:gd name="T9" fmla="*/ 0 h 150"/>
                  <a:gd name="T10" fmla="*/ 0 w 150"/>
                  <a:gd name="T1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0" h="15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49"/>
                      <a:pt x="0" y="149"/>
                      <a:pt x="0" y="149"/>
                    </a:cubicBezTo>
                    <a:cubicBezTo>
                      <a:pt x="121" y="149"/>
                      <a:pt x="121" y="149"/>
                      <a:pt x="121" y="149"/>
                    </a:cubicBezTo>
                    <a:cubicBezTo>
                      <a:pt x="135" y="109"/>
                      <a:pt x="149" y="54"/>
                      <a:pt x="149" y="0"/>
                    </a:cubicBez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82"/>
              <p:cNvSpPr>
                <a:spLocks noChangeArrowheads="1"/>
              </p:cNvSpPr>
              <p:nvPr/>
            </p:nvSpPr>
            <p:spPr bwMode="auto">
              <a:xfrm>
                <a:off x="2704225" y="5256222"/>
                <a:ext cx="117056" cy="129633"/>
              </a:xfrm>
              <a:custGeom>
                <a:avLst/>
                <a:gdLst>
                  <a:gd name="T0" fmla="*/ 122 w 123"/>
                  <a:gd name="T1" fmla="*/ 135 h 136"/>
                  <a:gd name="T2" fmla="*/ 122 w 123"/>
                  <a:gd name="T3" fmla="*/ 135 h 136"/>
                  <a:gd name="T4" fmla="*/ 122 w 123"/>
                  <a:gd name="T5" fmla="*/ 0 h 136"/>
                  <a:gd name="T6" fmla="*/ 0 w 123"/>
                  <a:gd name="T7" fmla="*/ 0 h 136"/>
                  <a:gd name="T8" fmla="*/ 122 w 123"/>
                  <a:gd name="T9" fmla="*/ 13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36">
                    <a:moveTo>
                      <a:pt x="122" y="135"/>
                    </a:moveTo>
                    <a:lnTo>
                      <a:pt x="122" y="135"/>
                    </a:lnTo>
                    <a:cubicBezTo>
                      <a:pt x="122" y="0"/>
                      <a:pt x="122" y="0"/>
                      <a:pt x="12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81"/>
                      <a:pt x="68" y="135"/>
                      <a:pt x="122" y="13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9" name="Freeform 182"/>
            <p:cNvSpPr>
              <a:spLocks noChangeArrowheads="1"/>
            </p:cNvSpPr>
            <p:nvPr/>
          </p:nvSpPr>
          <p:spPr bwMode="auto">
            <a:xfrm>
              <a:off x="13169449" y="9706778"/>
              <a:ext cx="823591" cy="823914"/>
            </a:xfrm>
            <a:custGeom>
              <a:avLst/>
              <a:gdLst>
                <a:gd name="T0" fmla="*/ 822259 w 654"/>
                <a:gd name="T1" fmla="*/ 0 h 654"/>
                <a:gd name="T2" fmla="*/ 0 w 654"/>
                <a:gd name="T3" fmla="*/ 17633 h 654"/>
                <a:gd name="T4" fmla="*/ 0 w 654"/>
                <a:gd name="T5" fmla="*/ 822474 h 654"/>
                <a:gd name="T6" fmla="*/ 342503 w 654"/>
                <a:gd name="T7" fmla="*/ 822474 h 654"/>
                <a:gd name="T8" fmla="*/ 478497 w 654"/>
                <a:gd name="T9" fmla="*/ 566789 h 654"/>
                <a:gd name="T10" fmla="*/ 478497 w 654"/>
                <a:gd name="T11" fmla="*/ 822474 h 654"/>
                <a:gd name="T12" fmla="*/ 822259 w 654"/>
                <a:gd name="T13" fmla="*/ 822474 h 654"/>
                <a:gd name="T14" fmla="*/ 822259 w 654"/>
                <a:gd name="T15" fmla="*/ 0 h 654"/>
                <a:gd name="T16" fmla="*/ 222879 w 654"/>
                <a:gd name="T17" fmla="*/ 566789 h 654"/>
                <a:gd name="T18" fmla="*/ 101995 w 654"/>
                <a:gd name="T19" fmla="*/ 702819 h 654"/>
                <a:gd name="T20" fmla="*/ 222879 w 654"/>
                <a:gd name="T21" fmla="*/ 566789 h 654"/>
                <a:gd name="T22" fmla="*/ 101995 w 654"/>
                <a:gd name="T23" fmla="*/ 463508 h 654"/>
                <a:gd name="T24" fmla="*/ 222879 w 654"/>
                <a:gd name="T25" fmla="*/ 326219 h 654"/>
                <a:gd name="T26" fmla="*/ 101995 w 654"/>
                <a:gd name="T27" fmla="*/ 463508 h 654"/>
                <a:gd name="T28" fmla="*/ 101995 w 654"/>
                <a:gd name="T29" fmla="*/ 222937 h 654"/>
                <a:gd name="T30" fmla="*/ 222879 w 654"/>
                <a:gd name="T31" fmla="*/ 85648 h 654"/>
                <a:gd name="T32" fmla="*/ 101995 w 654"/>
                <a:gd name="T33" fmla="*/ 222937 h 654"/>
                <a:gd name="T34" fmla="*/ 478497 w 654"/>
                <a:gd name="T35" fmla="*/ 326219 h 654"/>
                <a:gd name="T36" fmla="*/ 342503 w 654"/>
                <a:gd name="T37" fmla="*/ 463508 h 654"/>
                <a:gd name="T38" fmla="*/ 478497 w 654"/>
                <a:gd name="T39" fmla="*/ 326219 h 654"/>
                <a:gd name="T40" fmla="*/ 342503 w 654"/>
                <a:gd name="T41" fmla="*/ 222937 h 654"/>
                <a:gd name="T42" fmla="*/ 478497 w 654"/>
                <a:gd name="T43" fmla="*/ 85648 h 654"/>
                <a:gd name="T44" fmla="*/ 342503 w 654"/>
                <a:gd name="T45" fmla="*/ 222937 h 654"/>
                <a:gd name="T46" fmla="*/ 719004 w 654"/>
                <a:gd name="T47" fmla="*/ 566789 h 654"/>
                <a:gd name="T48" fmla="*/ 599380 w 654"/>
                <a:gd name="T49" fmla="*/ 702819 h 654"/>
                <a:gd name="T50" fmla="*/ 719004 w 654"/>
                <a:gd name="T51" fmla="*/ 566789 h 654"/>
                <a:gd name="T52" fmla="*/ 599380 w 654"/>
                <a:gd name="T53" fmla="*/ 463508 h 654"/>
                <a:gd name="T54" fmla="*/ 719004 w 654"/>
                <a:gd name="T55" fmla="*/ 326219 h 654"/>
                <a:gd name="T56" fmla="*/ 599380 w 654"/>
                <a:gd name="T57" fmla="*/ 463508 h 654"/>
                <a:gd name="T58" fmla="*/ 599380 w 654"/>
                <a:gd name="T59" fmla="*/ 222937 h 654"/>
                <a:gd name="T60" fmla="*/ 719004 w 654"/>
                <a:gd name="T61" fmla="*/ 85648 h 654"/>
                <a:gd name="T62" fmla="*/ 599380 w 654"/>
                <a:gd name="T63" fmla="*/ 222937 h 6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54" h="654">
                  <a:moveTo>
                    <a:pt x="653" y="0"/>
                  </a:moveTo>
                  <a:lnTo>
                    <a:pt x="653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4"/>
                  </a:cubicBezTo>
                  <a:cubicBezTo>
                    <a:pt x="0" y="653"/>
                    <a:pt x="0" y="653"/>
                    <a:pt x="0" y="653"/>
                  </a:cubicBezTo>
                  <a:cubicBezTo>
                    <a:pt x="272" y="653"/>
                    <a:pt x="272" y="653"/>
                    <a:pt x="272" y="653"/>
                  </a:cubicBezTo>
                  <a:cubicBezTo>
                    <a:pt x="272" y="450"/>
                    <a:pt x="272" y="450"/>
                    <a:pt x="272" y="450"/>
                  </a:cubicBezTo>
                  <a:cubicBezTo>
                    <a:pt x="380" y="450"/>
                    <a:pt x="380" y="450"/>
                    <a:pt x="380" y="450"/>
                  </a:cubicBezTo>
                  <a:cubicBezTo>
                    <a:pt x="380" y="653"/>
                    <a:pt x="380" y="653"/>
                    <a:pt x="380" y="653"/>
                  </a:cubicBezTo>
                  <a:cubicBezTo>
                    <a:pt x="653" y="653"/>
                    <a:pt x="653" y="653"/>
                    <a:pt x="653" y="653"/>
                  </a:cubicBezTo>
                  <a:cubicBezTo>
                    <a:pt x="653" y="14"/>
                    <a:pt x="653" y="14"/>
                    <a:pt x="653" y="14"/>
                  </a:cubicBezTo>
                  <a:cubicBezTo>
                    <a:pt x="653" y="0"/>
                    <a:pt x="653" y="0"/>
                    <a:pt x="653" y="0"/>
                  </a:cubicBezTo>
                  <a:close/>
                  <a:moveTo>
                    <a:pt x="177" y="450"/>
                  </a:moveTo>
                  <a:lnTo>
                    <a:pt x="177" y="450"/>
                  </a:lnTo>
                  <a:cubicBezTo>
                    <a:pt x="177" y="558"/>
                    <a:pt x="177" y="558"/>
                    <a:pt x="177" y="558"/>
                  </a:cubicBezTo>
                  <a:cubicBezTo>
                    <a:pt x="81" y="558"/>
                    <a:pt x="81" y="558"/>
                    <a:pt x="81" y="558"/>
                  </a:cubicBezTo>
                  <a:cubicBezTo>
                    <a:pt x="81" y="450"/>
                    <a:pt x="81" y="450"/>
                    <a:pt x="81" y="450"/>
                  </a:cubicBezTo>
                  <a:lnTo>
                    <a:pt x="177" y="450"/>
                  </a:lnTo>
                  <a:close/>
                  <a:moveTo>
                    <a:pt x="81" y="368"/>
                  </a:moveTo>
                  <a:lnTo>
                    <a:pt x="81" y="368"/>
                  </a:lnTo>
                  <a:cubicBezTo>
                    <a:pt x="81" y="259"/>
                    <a:pt x="81" y="259"/>
                    <a:pt x="81" y="259"/>
                  </a:cubicBezTo>
                  <a:cubicBezTo>
                    <a:pt x="177" y="259"/>
                    <a:pt x="177" y="259"/>
                    <a:pt x="177" y="259"/>
                  </a:cubicBezTo>
                  <a:cubicBezTo>
                    <a:pt x="177" y="368"/>
                    <a:pt x="177" y="368"/>
                    <a:pt x="177" y="368"/>
                  </a:cubicBezTo>
                  <a:lnTo>
                    <a:pt x="81" y="368"/>
                  </a:lnTo>
                  <a:close/>
                  <a:moveTo>
                    <a:pt x="81" y="177"/>
                  </a:moveTo>
                  <a:lnTo>
                    <a:pt x="81" y="177"/>
                  </a:lnTo>
                  <a:cubicBezTo>
                    <a:pt x="81" y="68"/>
                    <a:pt x="81" y="68"/>
                    <a:pt x="81" y="68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7" y="177"/>
                    <a:pt x="177" y="177"/>
                    <a:pt x="177" y="177"/>
                  </a:cubicBezTo>
                  <a:lnTo>
                    <a:pt x="81" y="177"/>
                  </a:lnTo>
                  <a:close/>
                  <a:moveTo>
                    <a:pt x="380" y="259"/>
                  </a:moveTo>
                  <a:lnTo>
                    <a:pt x="380" y="259"/>
                  </a:lnTo>
                  <a:cubicBezTo>
                    <a:pt x="380" y="368"/>
                    <a:pt x="380" y="368"/>
                    <a:pt x="380" y="368"/>
                  </a:cubicBezTo>
                  <a:cubicBezTo>
                    <a:pt x="272" y="368"/>
                    <a:pt x="272" y="368"/>
                    <a:pt x="272" y="368"/>
                  </a:cubicBezTo>
                  <a:cubicBezTo>
                    <a:pt x="272" y="259"/>
                    <a:pt x="272" y="259"/>
                    <a:pt x="272" y="259"/>
                  </a:cubicBezTo>
                  <a:lnTo>
                    <a:pt x="380" y="259"/>
                  </a:lnTo>
                  <a:close/>
                  <a:moveTo>
                    <a:pt x="272" y="177"/>
                  </a:moveTo>
                  <a:lnTo>
                    <a:pt x="272" y="177"/>
                  </a:lnTo>
                  <a:cubicBezTo>
                    <a:pt x="272" y="68"/>
                    <a:pt x="272" y="68"/>
                    <a:pt x="272" y="68"/>
                  </a:cubicBezTo>
                  <a:cubicBezTo>
                    <a:pt x="380" y="68"/>
                    <a:pt x="380" y="68"/>
                    <a:pt x="380" y="68"/>
                  </a:cubicBezTo>
                  <a:cubicBezTo>
                    <a:pt x="380" y="177"/>
                    <a:pt x="380" y="177"/>
                    <a:pt x="380" y="177"/>
                  </a:cubicBezTo>
                  <a:lnTo>
                    <a:pt x="272" y="177"/>
                  </a:lnTo>
                  <a:close/>
                  <a:moveTo>
                    <a:pt x="571" y="450"/>
                  </a:moveTo>
                  <a:lnTo>
                    <a:pt x="571" y="450"/>
                  </a:lnTo>
                  <a:cubicBezTo>
                    <a:pt x="571" y="558"/>
                    <a:pt x="571" y="558"/>
                    <a:pt x="571" y="558"/>
                  </a:cubicBezTo>
                  <a:cubicBezTo>
                    <a:pt x="476" y="558"/>
                    <a:pt x="476" y="558"/>
                    <a:pt x="476" y="558"/>
                  </a:cubicBezTo>
                  <a:cubicBezTo>
                    <a:pt x="476" y="450"/>
                    <a:pt x="476" y="450"/>
                    <a:pt x="476" y="450"/>
                  </a:cubicBezTo>
                  <a:lnTo>
                    <a:pt x="571" y="450"/>
                  </a:lnTo>
                  <a:close/>
                  <a:moveTo>
                    <a:pt x="476" y="368"/>
                  </a:moveTo>
                  <a:lnTo>
                    <a:pt x="476" y="368"/>
                  </a:lnTo>
                  <a:cubicBezTo>
                    <a:pt x="476" y="259"/>
                    <a:pt x="476" y="259"/>
                    <a:pt x="476" y="259"/>
                  </a:cubicBezTo>
                  <a:cubicBezTo>
                    <a:pt x="571" y="259"/>
                    <a:pt x="571" y="259"/>
                    <a:pt x="571" y="259"/>
                  </a:cubicBezTo>
                  <a:cubicBezTo>
                    <a:pt x="571" y="368"/>
                    <a:pt x="571" y="368"/>
                    <a:pt x="571" y="368"/>
                  </a:cubicBezTo>
                  <a:lnTo>
                    <a:pt x="476" y="368"/>
                  </a:lnTo>
                  <a:close/>
                  <a:moveTo>
                    <a:pt x="476" y="177"/>
                  </a:moveTo>
                  <a:lnTo>
                    <a:pt x="476" y="177"/>
                  </a:lnTo>
                  <a:cubicBezTo>
                    <a:pt x="476" y="68"/>
                    <a:pt x="476" y="68"/>
                    <a:pt x="476" y="68"/>
                  </a:cubicBezTo>
                  <a:cubicBezTo>
                    <a:pt x="571" y="68"/>
                    <a:pt x="571" y="68"/>
                    <a:pt x="571" y="68"/>
                  </a:cubicBezTo>
                  <a:cubicBezTo>
                    <a:pt x="571" y="177"/>
                    <a:pt x="571" y="177"/>
                    <a:pt x="571" y="177"/>
                  </a:cubicBezTo>
                  <a:lnTo>
                    <a:pt x="476" y="1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none" lIns="75868" tIns="37945" rIns="75868" bIns="37945" anchor="ctr"/>
            <a:lstStyle/>
            <a:p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endParaRPr>
            </a:p>
          </p:txBody>
        </p:sp>
        <p:grpSp>
          <p:nvGrpSpPr>
            <p:cNvPr id="20" name="Group 67"/>
            <p:cNvGrpSpPr/>
            <p:nvPr/>
          </p:nvGrpSpPr>
          <p:grpSpPr>
            <a:xfrm>
              <a:off x="15607551" y="9704047"/>
              <a:ext cx="789822" cy="829308"/>
              <a:chOff x="6550342" y="10834538"/>
              <a:chExt cx="593638" cy="623070"/>
            </a:xfrm>
            <a:solidFill>
              <a:srgbClr val="FFFFFF"/>
            </a:solidFill>
          </p:grpSpPr>
          <p:sp>
            <p:nvSpPr>
              <p:cNvPr id="28" name="Freeform 220"/>
              <p:cNvSpPr>
                <a:spLocks noChangeArrowheads="1"/>
              </p:cNvSpPr>
              <p:nvPr/>
            </p:nvSpPr>
            <p:spPr bwMode="auto">
              <a:xfrm>
                <a:off x="6550342" y="10834540"/>
                <a:ext cx="209028" cy="401438"/>
              </a:xfrm>
              <a:custGeom>
                <a:avLst/>
                <a:gdLst>
                  <a:gd name="T0" fmla="*/ 218 w 219"/>
                  <a:gd name="T1" fmla="*/ 136 h 423"/>
                  <a:gd name="T2" fmla="*/ 218 w 219"/>
                  <a:gd name="T3" fmla="*/ 136 h 423"/>
                  <a:gd name="T4" fmla="*/ 54 w 219"/>
                  <a:gd name="T5" fmla="*/ 0 h 423"/>
                  <a:gd name="T6" fmla="*/ 0 w 219"/>
                  <a:gd name="T7" fmla="*/ 0 h 423"/>
                  <a:gd name="T8" fmla="*/ 0 w 219"/>
                  <a:gd name="T9" fmla="*/ 422 h 423"/>
                  <a:gd name="T10" fmla="*/ 41 w 219"/>
                  <a:gd name="T11" fmla="*/ 381 h 423"/>
                  <a:gd name="T12" fmla="*/ 54 w 219"/>
                  <a:gd name="T13" fmla="*/ 381 h 423"/>
                  <a:gd name="T14" fmla="*/ 218 w 219"/>
                  <a:gd name="T15" fmla="*/ 163 h 423"/>
                  <a:gd name="T16" fmla="*/ 218 w 219"/>
                  <a:gd name="T17" fmla="*/ 136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9" h="423">
                    <a:moveTo>
                      <a:pt x="218" y="136"/>
                    </a:moveTo>
                    <a:lnTo>
                      <a:pt x="218" y="136"/>
                    </a:lnTo>
                    <a:cubicBezTo>
                      <a:pt x="54" y="0"/>
                      <a:pt x="54" y="0"/>
                      <a:pt x="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22"/>
                      <a:pt x="0" y="422"/>
                      <a:pt x="0" y="422"/>
                    </a:cubicBezTo>
                    <a:cubicBezTo>
                      <a:pt x="41" y="381"/>
                      <a:pt x="41" y="381"/>
                      <a:pt x="41" y="381"/>
                    </a:cubicBezTo>
                    <a:cubicBezTo>
                      <a:pt x="41" y="381"/>
                      <a:pt x="41" y="381"/>
                      <a:pt x="54" y="381"/>
                    </a:cubicBezTo>
                    <a:cubicBezTo>
                      <a:pt x="218" y="163"/>
                      <a:pt x="218" y="163"/>
                      <a:pt x="218" y="163"/>
                    </a:cubicBezTo>
                    <a:lnTo>
                      <a:pt x="218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221"/>
              <p:cNvSpPr>
                <a:spLocks noChangeArrowheads="1"/>
              </p:cNvSpPr>
              <p:nvPr/>
            </p:nvSpPr>
            <p:spPr bwMode="auto">
              <a:xfrm>
                <a:off x="6654855" y="11311249"/>
                <a:ext cx="50167" cy="37636"/>
              </a:xfrm>
              <a:custGeom>
                <a:avLst/>
                <a:gdLst>
                  <a:gd name="T0" fmla="*/ 26 w 55"/>
                  <a:gd name="T1" fmla="*/ 0 h 41"/>
                  <a:gd name="T2" fmla="*/ 26 w 55"/>
                  <a:gd name="T3" fmla="*/ 0 h 41"/>
                  <a:gd name="T4" fmla="*/ 12 w 55"/>
                  <a:gd name="T5" fmla="*/ 0 h 41"/>
                  <a:gd name="T6" fmla="*/ 12 w 55"/>
                  <a:gd name="T7" fmla="*/ 27 h 41"/>
                  <a:gd name="T8" fmla="*/ 40 w 55"/>
                  <a:gd name="T9" fmla="*/ 27 h 41"/>
                  <a:gd name="T10" fmla="*/ 40 w 55"/>
                  <a:gd name="T11" fmla="*/ 0 h 41"/>
                  <a:gd name="T12" fmla="*/ 26 w 55"/>
                  <a:gd name="T1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1">
                    <a:moveTo>
                      <a:pt x="26" y="0"/>
                    </a:moveTo>
                    <a:lnTo>
                      <a:pt x="26" y="0"/>
                    </a:lnTo>
                    <a:lnTo>
                      <a:pt x="12" y="0"/>
                    </a:lnTo>
                    <a:cubicBezTo>
                      <a:pt x="0" y="12"/>
                      <a:pt x="12" y="27"/>
                      <a:pt x="12" y="27"/>
                    </a:cubicBezTo>
                    <a:cubicBezTo>
                      <a:pt x="26" y="40"/>
                      <a:pt x="40" y="40"/>
                      <a:pt x="40" y="27"/>
                    </a:cubicBezTo>
                    <a:cubicBezTo>
                      <a:pt x="54" y="12"/>
                      <a:pt x="54" y="0"/>
                      <a:pt x="40" y="0"/>
                    </a:cubicBezTo>
                    <a:cubicBezTo>
                      <a:pt x="40" y="0"/>
                      <a:pt x="40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222"/>
              <p:cNvSpPr>
                <a:spLocks noChangeArrowheads="1"/>
              </p:cNvSpPr>
              <p:nvPr/>
            </p:nvSpPr>
            <p:spPr bwMode="auto">
              <a:xfrm>
                <a:off x="6604690" y="11261068"/>
                <a:ext cx="54346" cy="54363"/>
              </a:xfrm>
              <a:custGeom>
                <a:avLst/>
                <a:gdLst>
                  <a:gd name="T0" fmla="*/ 28 w 57"/>
                  <a:gd name="T1" fmla="*/ 0 h 56"/>
                  <a:gd name="T2" fmla="*/ 28 w 57"/>
                  <a:gd name="T3" fmla="*/ 0 h 56"/>
                  <a:gd name="T4" fmla="*/ 14 w 57"/>
                  <a:gd name="T5" fmla="*/ 13 h 56"/>
                  <a:gd name="T6" fmla="*/ 14 w 57"/>
                  <a:gd name="T7" fmla="*/ 41 h 56"/>
                  <a:gd name="T8" fmla="*/ 42 w 57"/>
                  <a:gd name="T9" fmla="*/ 41 h 56"/>
                  <a:gd name="T10" fmla="*/ 42 w 57"/>
                  <a:gd name="T11" fmla="*/ 13 h 56"/>
                  <a:gd name="T12" fmla="*/ 28 w 5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56">
                    <a:moveTo>
                      <a:pt x="28" y="0"/>
                    </a:moveTo>
                    <a:lnTo>
                      <a:pt x="28" y="0"/>
                    </a:lnTo>
                    <a:lnTo>
                      <a:pt x="14" y="13"/>
                    </a:lnTo>
                    <a:cubicBezTo>
                      <a:pt x="0" y="27"/>
                      <a:pt x="14" y="41"/>
                      <a:pt x="14" y="41"/>
                    </a:cubicBezTo>
                    <a:cubicBezTo>
                      <a:pt x="28" y="55"/>
                      <a:pt x="42" y="55"/>
                      <a:pt x="42" y="41"/>
                    </a:cubicBezTo>
                    <a:cubicBezTo>
                      <a:pt x="56" y="27"/>
                      <a:pt x="56" y="13"/>
                      <a:pt x="42" y="13"/>
                    </a:cubicBezTo>
                    <a:cubicBezTo>
                      <a:pt x="42" y="0"/>
                      <a:pt x="42" y="0"/>
                      <a:pt x="2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23"/>
              <p:cNvSpPr>
                <a:spLocks noChangeArrowheads="1"/>
              </p:cNvSpPr>
              <p:nvPr/>
            </p:nvSpPr>
            <p:spPr bwMode="auto">
              <a:xfrm>
                <a:off x="6964218" y="10834538"/>
                <a:ext cx="179762" cy="334532"/>
              </a:xfrm>
              <a:custGeom>
                <a:avLst/>
                <a:gdLst>
                  <a:gd name="T0" fmla="*/ 108 w 191"/>
                  <a:gd name="T1" fmla="*/ 0 h 354"/>
                  <a:gd name="T2" fmla="*/ 0 w 191"/>
                  <a:gd name="T3" fmla="*/ 122 h 354"/>
                  <a:gd name="T4" fmla="*/ 190 w 191"/>
                  <a:gd name="T5" fmla="*/ 353 h 354"/>
                  <a:gd name="T6" fmla="*/ 190 w 191"/>
                  <a:gd name="T7" fmla="*/ 0 h 354"/>
                  <a:gd name="T8" fmla="*/ 108 w 191"/>
                  <a:gd name="T9" fmla="*/ 0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354">
                    <a:moveTo>
                      <a:pt x="108" y="0"/>
                    </a:moveTo>
                    <a:lnTo>
                      <a:pt x="0" y="122"/>
                    </a:lnTo>
                    <a:lnTo>
                      <a:pt x="190" y="353"/>
                    </a:lnTo>
                    <a:lnTo>
                      <a:pt x="190" y="0"/>
                    </a:lnTo>
                    <a:lnTo>
                      <a:pt x="108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24"/>
              <p:cNvSpPr>
                <a:spLocks noChangeArrowheads="1"/>
              </p:cNvSpPr>
              <p:nvPr/>
            </p:nvSpPr>
            <p:spPr bwMode="auto">
              <a:xfrm>
                <a:off x="6705022" y="11348885"/>
                <a:ext cx="50167" cy="41816"/>
              </a:xfrm>
              <a:custGeom>
                <a:avLst/>
                <a:gdLst>
                  <a:gd name="T0" fmla="*/ 26 w 55"/>
                  <a:gd name="T1" fmla="*/ 0 h 42"/>
                  <a:gd name="T2" fmla="*/ 26 w 55"/>
                  <a:gd name="T3" fmla="*/ 0 h 42"/>
                  <a:gd name="T4" fmla="*/ 14 w 55"/>
                  <a:gd name="T5" fmla="*/ 0 h 42"/>
                  <a:gd name="T6" fmla="*/ 14 w 55"/>
                  <a:gd name="T7" fmla="*/ 41 h 42"/>
                  <a:gd name="T8" fmla="*/ 40 w 55"/>
                  <a:gd name="T9" fmla="*/ 28 h 42"/>
                  <a:gd name="T10" fmla="*/ 40 w 55"/>
                  <a:gd name="T11" fmla="*/ 0 h 42"/>
                  <a:gd name="T12" fmla="*/ 26 w 55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2">
                    <a:moveTo>
                      <a:pt x="26" y="0"/>
                    </a:moveTo>
                    <a:lnTo>
                      <a:pt x="26" y="0"/>
                    </a:lnTo>
                    <a:lnTo>
                      <a:pt x="14" y="0"/>
                    </a:lnTo>
                    <a:cubicBezTo>
                      <a:pt x="0" y="14"/>
                      <a:pt x="14" y="28"/>
                      <a:pt x="14" y="41"/>
                    </a:cubicBezTo>
                    <a:cubicBezTo>
                      <a:pt x="26" y="41"/>
                      <a:pt x="40" y="41"/>
                      <a:pt x="40" y="28"/>
                    </a:cubicBezTo>
                    <a:cubicBezTo>
                      <a:pt x="54" y="28"/>
                      <a:pt x="54" y="14"/>
                      <a:pt x="40" y="0"/>
                    </a:cubicBezTo>
                    <a:cubicBezTo>
                      <a:pt x="40" y="0"/>
                      <a:pt x="40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25"/>
              <p:cNvSpPr>
                <a:spLocks noChangeArrowheads="1"/>
              </p:cNvSpPr>
              <p:nvPr/>
            </p:nvSpPr>
            <p:spPr bwMode="auto">
              <a:xfrm>
                <a:off x="6759368" y="10976718"/>
                <a:ext cx="351166" cy="246719"/>
              </a:xfrm>
              <a:custGeom>
                <a:avLst/>
                <a:gdLst>
                  <a:gd name="T0" fmla="*/ 14 w 369"/>
                  <a:gd name="T1" fmla="*/ 135 h 259"/>
                  <a:gd name="T2" fmla="*/ 14 w 369"/>
                  <a:gd name="T3" fmla="*/ 135 h 259"/>
                  <a:gd name="T4" fmla="*/ 0 w 369"/>
                  <a:gd name="T5" fmla="*/ 177 h 259"/>
                  <a:gd name="T6" fmla="*/ 41 w 369"/>
                  <a:gd name="T7" fmla="*/ 177 h 259"/>
                  <a:gd name="T8" fmla="*/ 123 w 369"/>
                  <a:gd name="T9" fmla="*/ 109 h 259"/>
                  <a:gd name="T10" fmla="*/ 123 w 369"/>
                  <a:gd name="T11" fmla="*/ 109 h 259"/>
                  <a:gd name="T12" fmla="*/ 135 w 369"/>
                  <a:gd name="T13" fmla="*/ 109 h 259"/>
                  <a:gd name="T14" fmla="*/ 135 w 369"/>
                  <a:gd name="T15" fmla="*/ 109 h 259"/>
                  <a:gd name="T16" fmla="*/ 135 w 369"/>
                  <a:gd name="T17" fmla="*/ 109 h 259"/>
                  <a:gd name="T18" fmla="*/ 135 w 369"/>
                  <a:gd name="T19" fmla="*/ 109 h 259"/>
                  <a:gd name="T20" fmla="*/ 135 w 369"/>
                  <a:gd name="T21" fmla="*/ 109 h 259"/>
                  <a:gd name="T22" fmla="*/ 231 w 369"/>
                  <a:gd name="T23" fmla="*/ 191 h 259"/>
                  <a:gd name="T24" fmla="*/ 231 w 369"/>
                  <a:gd name="T25" fmla="*/ 191 h 259"/>
                  <a:gd name="T26" fmla="*/ 300 w 369"/>
                  <a:gd name="T27" fmla="*/ 258 h 259"/>
                  <a:gd name="T28" fmla="*/ 368 w 369"/>
                  <a:gd name="T29" fmla="*/ 203 h 259"/>
                  <a:gd name="T30" fmla="*/ 204 w 369"/>
                  <a:gd name="T31" fmla="*/ 0 h 259"/>
                  <a:gd name="T32" fmla="*/ 14 w 369"/>
                  <a:gd name="T33" fmla="*/ 135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9" h="259">
                    <a:moveTo>
                      <a:pt x="14" y="135"/>
                    </a:moveTo>
                    <a:lnTo>
                      <a:pt x="14" y="135"/>
                    </a:lnTo>
                    <a:cubicBezTo>
                      <a:pt x="0" y="135"/>
                      <a:pt x="0" y="163"/>
                      <a:pt x="0" y="177"/>
                    </a:cubicBezTo>
                    <a:cubicBezTo>
                      <a:pt x="14" y="177"/>
                      <a:pt x="41" y="177"/>
                      <a:pt x="41" y="177"/>
                    </a:cubicBezTo>
                    <a:cubicBezTo>
                      <a:pt x="55" y="163"/>
                      <a:pt x="109" y="109"/>
                      <a:pt x="123" y="109"/>
                    </a:cubicBezTo>
                    <a:lnTo>
                      <a:pt x="123" y="109"/>
                    </a:lnTo>
                    <a:cubicBezTo>
                      <a:pt x="123" y="109"/>
                      <a:pt x="123" y="109"/>
                      <a:pt x="135" y="109"/>
                    </a:cubicBezTo>
                    <a:lnTo>
                      <a:pt x="135" y="109"/>
                    </a:lnTo>
                    <a:lnTo>
                      <a:pt x="135" y="109"/>
                    </a:lnTo>
                    <a:lnTo>
                      <a:pt x="135" y="109"/>
                    </a:lnTo>
                    <a:lnTo>
                      <a:pt x="135" y="109"/>
                    </a:lnTo>
                    <a:cubicBezTo>
                      <a:pt x="231" y="191"/>
                      <a:pt x="231" y="191"/>
                      <a:pt x="231" y="191"/>
                    </a:cubicBezTo>
                    <a:lnTo>
                      <a:pt x="231" y="191"/>
                    </a:lnTo>
                    <a:cubicBezTo>
                      <a:pt x="300" y="258"/>
                      <a:pt x="300" y="258"/>
                      <a:pt x="300" y="258"/>
                    </a:cubicBezTo>
                    <a:cubicBezTo>
                      <a:pt x="368" y="203"/>
                      <a:pt x="368" y="203"/>
                      <a:pt x="368" y="203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177" y="13"/>
                      <a:pt x="55" y="67"/>
                      <a:pt x="14" y="13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226"/>
              <p:cNvSpPr>
                <a:spLocks noChangeArrowheads="1"/>
              </p:cNvSpPr>
              <p:nvPr/>
            </p:nvSpPr>
            <p:spPr bwMode="auto">
              <a:xfrm>
                <a:off x="6629773" y="11001807"/>
                <a:ext cx="438957" cy="426529"/>
              </a:xfrm>
              <a:custGeom>
                <a:avLst/>
                <a:gdLst>
                  <a:gd name="T0" fmla="*/ 259 w 463"/>
                  <a:gd name="T1" fmla="*/ 108 h 450"/>
                  <a:gd name="T2" fmla="*/ 259 w 463"/>
                  <a:gd name="T3" fmla="*/ 108 h 450"/>
                  <a:gd name="T4" fmla="*/ 204 w 463"/>
                  <a:gd name="T5" fmla="*/ 164 h 450"/>
                  <a:gd name="T6" fmla="*/ 122 w 463"/>
                  <a:gd name="T7" fmla="*/ 164 h 450"/>
                  <a:gd name="T8" fmla="*/ 122 w 463"/>
                  <a:gd name="T9" fmla="*/ 94 h 450"/>
                  <a:gd name="T10" fmla="*/ 217 w 463"/>
                  <a:gd name="T11" fmla="*/ 0 h 450"/>
                  <a:gd name="T12" fmla="*/ 150 w 463"/>
                  <a:gd name="T13" fmla="*/ 13 h 450"/>
                  <a:gd name="T14" fmla="*/ 0 w 463"/>
                  <a:gd name="T15" fmla="*/ 218 h 450"/>
                  <a:gd name="T16" fmla="*/ 271 w 463"/>
                  <a:gd name="T17" fmla="*/ 449 h 450"/>
                  <a:gd name="T18" fmla="*/ 286 w 463"/>
                  <a:gd name="T19" fmla="*/ 449 h 450"/>
                  <a:gd name="T20" fmla="*/ 286 w 463"/>
                  <a:gd name="T21" fmla="*/ 449 h 450"/>
                  <a:gd name="T22" fmla="*/ 299 w 463"/>
                  <a:gd name="T23" fmla="*/ 449 h 450"/>
                  <a:gd name="T24" fmla="*/ 313 w 463"/>
                  <a:gd name="T25" fmla="*/ 435 h 450"/>
                  <a:gd name="T26" fmla="*/ 299 w 463"/>
                  <a:gd name="T27" fmla="*/ 422 h 450"/>
                  <a:gd name="T28" fmla="*/ 204 w 463"/>
                  <a:gd name="T29" fmla="*/ 339 h 450"/>
                  <a:gd name="T30" fmla="*/ 204 w 463"/>
                  <a:gd name="T31" fmla="*/ 313 h 450"/>
                  <a:gd name="T32" fmla="*/ 231 w 463"/>
                  <a:gd name="T33" fmla="*/ 313 h 450"/>
                  <a:gd name="T34" fmla="*/ 245 w 463"/>
                  <a:gd name="T35" fmla="*/ 327 h 450"/>
                  <a:gd name="T36" fmla="*/ 245 w 463"/>
                  <a:gd name="T37" fmla="*/ 327 h 450"/>
                  <a:gd name="T38" fmla="*/ 327 w 463"/>
                  <a:gd name="T39" fmla="*/ 395 h 450"/>
                  <a:gd name="T40" fmla="*/ 327 w 463"/>
                  <a:gd name="T41" fmla="*/ 395 h 450"/>
                  <a:gd name="T42" fmla="*/ 340 w 463"/>
                  <a:gd name="T43" fmla="*/ 408 h 450"/>
                  <a:gd name="T44" fmla="*/ 354 w 463"/>
                  <a:gd name="T45" fmla="*/ 408 h 450"/>
                  <a:gd name="T46" fmla="*/ 367 w 463"/>
                  <a:gd name="T47" fmla="*/ 408 h 450"/>
                  <a:gd name="T48" fmla="*/ 367 w 463"/>
                  <a:gd name="T49" fmla="*/ 381 h 450"/>
                  <a:gd name="T50" fmla="*/ 271 w 463"/>
                  <a:gd name="T51" fmla="*/ 299 h 450"/>
                  <a:gd name="T52" fmla="*/ 271 w 463"/>
                  <a:gd name="T53" fmla="*/ 272 h 450"/>
                  <a:gd name="T54" fmla="*/ 286 w 463"/>
                  <a:gd name="T55" fmla="*/ 272 h 450"/>
                  <a:gd name="T56" fmla="*/ 299 w 463"/>
                  <a:gd name="T57" fmla="*/ 285 h 450"/>
                  <a:gd name="T58" fmla="*/ 381 w 463"/>
                  <a:gd name="T59" fmla="*/ 354 h 450"/>
                  <a:gd name="T60" fmla="*/ 381 w 463"/>
                  <a:gd name="T61" fmla="*/ 367 h 450"/>
                  <a:gd name="T62" fmla="*/ 394 w 463"/>
                  <a:gd name="T63" fmla="*/ 367 h 450"/>
                  <a:gd name="T64" fmla="*/ 394 w 463"/>
                  <a:gd name="T65" fmla="*/ 367 h 450"/>
                  <a:gd name="T66" fmla="*/ 394 w 463"/>
                  <a:gd name="T67" fmla="*/ 367 h 450"/>
                  <a:gd name="T68" fmla="*/ 394 w 463"/>
                  <a:gd name="T69" fmla="*/ 367 h 450"/>
                  <a:gd name="T70" fmla="*/ 394 w 463"/>
                  <a:gd name="T71" fmla="*/ 367 h 450"/>
                  <a:gd name="T72" fmla="*/ 408 w 463"/>
                  <a:gd name="T73" fmla="*/ 354 h 450"/>
                  <a:gd name="T74" fmla="*/ 408 w 463"/>
                  <a:gd name="T75" fmla="*/ 327 h 450"/>
                  <a:gd name="T76" fmla="*/ 313 w 463"/>
                  <a:gd name="T77" fmla="*/ 245 h 450"/>
                  <a:gd name="T78" fmla="*/ 313 w 463"/>
                  <a:gd name="T79" fmla="*/ 245 h 450"/>
                  <a:gd name="T80" fmla="*/ 313 w 463"/>
                  <a:gd name="T81" fmla="*/ 245 h 450"/>
                  <a:gd name="T82" fmla="*/ 313 w 463"/>
                  <a:gd name="T83" fmla="*/ 218 h 450"/>
                  <a:gd name="T84" fmla="*/ 327 w 463"/>
                  <a:gd name="T85" fmla="*/ 218 h 450"/>
                  <a:gd name="T86" fmla="*/ 422 w 463"/>
                  <a:gd name="T87" fmla="*/ 299 h 450"/>
                  <a:gd name="T88" fmla="*/ 422 w 463"/>
                  <a:gd name="T89" fmla="*/ 299 h 450"/>
                  <a:gd name="T90" fmla="*/ 436 w 463"/>
                  <a:gd name="T91" fmla="*/ 299 h 450"/>
                  <a:gd name="T92" fmla="*/ 436 w 463"/>
                  <a:gd name="T93" fmla="*/ 299 h 450"/>
                  <a:gd name="T94" fmla="*/ 450 w 463"/>
                  <a:gd name="T95" fmla="*/ 299 h 450"/>
                  <a:gd name="T96" fmla="*/ 450 w 463"/>
                  <a:gd name="T97" fmla="*/ 272 h 450"/>
                  <a:gd name="T98" fmla="*/ 259 w 463"/>
                  <a:gd name="T99" fmla="*/ 108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63" h="450">
                    <a:moveTo>
                      <a:pt x="259" y="108"/>
                    </a:moveTo>
                    <a:lnTo>
                      <a:pt x="259" y="108"/>
                    </a:lnTo>
                    <a:cubicBezTo>
                      <a:pt x="245" y="122"/>
                      <a:pt x="217" y="136"/>
                      <a:pt x="204" y="164"/>
                    </a:cubicBezTo>
                    <a:cubicBezTo>
                      <a:pt x="177" y="190"/>
                      <a:pt x="150" y="190"/>
                      <a:pt x="122" y="164"/>
                    </a:cubicBezTo>
                    <a:cubicBezTo>
                      <a:pt x="96" y="150"/>
                      <a:pt x="108" y="108"/>
                      <a:pt x="122" y="94"/>
                    </a:cubicBezTo>
                    <a:cubicBezTo>
                      <a:pt x="136" y="54"/>
                      <a:pt x="177" y="27"/>
                      <a:pt x="217" y="0"/>
                    </a:cubicBezTo>
                    <a:cubicBezTo>
                      <a:pt x="150" y="13"/>
                      <a:pt x="150" y="13"/>
                      <a:pt x="150" y="13"/>
                    </a:cubicBezTo>
                    <a:cubicBezTo>
                      <a:pt x="0" y="218"/>
                      <a:pt x="0" y="218"/>
                      <a:pt x="0" y="218"/>
                    </a:cubicBezTo>
                    <a:cubicBezTo>
                      <a:pt x="271" y="449"/>
                      <a:pt x="271" y="449"/>
                      <a:pt x="271" y="449"/>
                    </a:cubicBezTo>
                    <a:cubicBezTo>
                      <a:pt x="286" y="449"/>
                      <a:pt x="286" y="449"/>
                      <a:pt x="286" y="449"/>
                    </a:cubicBezTo>
                    <a:lnTo>
                      <a:pt x="286" y="449"/>
                    </a:lnTo>
                    <a:cubicBezTo>
                      <a:pt x="299" y="449"/>
                      <a:pt x="299" y="449"/>
                      <a:pt x="299" y="449"/>
                    </a:cubicBezTo>
                    <a:cubicBezTo>
                      <a:pt x="313" y="435"/>
                      <a:pt x="313" y="435"/>
                      <a:pt x="313" y="435"/>
                    </a:cubicBezTo>
                    <a:cubicBezTo>
                      <a:pt x="313" y="422"/>
                      <a:pt x="313" y="422"/>
                      <a:pt x="299" y="422"/>
                    </a:cubicBezTo>
                    <a:cubicBezTo>
                      <a:pt x="204" y="339"/>
                      <a:pt x="204" y="339"/>
                      <a:pt x="204" y="339"/>
                    </a:cubicBezTo>
                    <a:cubicBezTo>
                      <a:pt x="204" y="339"/>
                      <a:pt x="204" y="327"/>
                      <a:pt x="204" y="313"/>
                    </a:cubicBezTo>
                    <a:cubicBezTo>
                      <a:pt x="217" y="313"/>
                      <a:pt x="217" y="313"/>
                      <a:pt x="231" y="313"/>
                    </a:cubicBezTo>
                    <a:cubicBezTo>
                      <a:pt x="245" y="327"/>
                      <a:pt x="245" y="327"/>
                      <a:pt x="245" y="327"/>
                    </a:cubicBezTo>
                    <a:lnTo>
                      <a:pt x="245" y="327"/>
                    </a:lnTo>
                    <a:cubicBezTo>
                      <a:pt x="327" y="395"/>
                      <a:pt x="327" y="395"/>
                      <a:pt x="327" y="395"/>
                    </a:cubicBezTo>
                    <a:lnTo>
                      <a:pt x="327" y="395"/>
                    </a:lnTo>
                    <a:cubicBezTo>
                      <a:pt x="340" y="408"/>
                      <a:pt x="340" y="408"/>
                      <a:pt x="340" y="408"/>
                    </a:cubicBezTo>
                    <a:cubicBezTo>
                      <a:pt x="340" y="408"/>
                      <a:pt x="340" y="408"/>
                      <a:pt x="354" y="408"/>
                    </a:cubicBezTo>
                    <a:cubicBezTo>
                      <a:pt x="354" y="408"/>
                      <a:pt x="354" y="408"/>
                      <a:pt x="367" y="408"/>
                    </a:cubicBezTo>
                    <a:cubicBezTo>
                      <a:pt x="367" y="395"/>
                      <a:pt x="367" y="381"/>
                      <a:pt x="367" y="381"/>
                    </a:cubicBezTo>
                    <a:cubicBezTo>
                      <a:pt x="271" y="299"/>
                      <a:pt x="271" y="299"/>
                      <a:pt x="271" y="299"/>
                    </a:cubicBezTo>
                    <a:cubicBezTo>
                      <a:pt x="259" y="285"/>
                      <a:pt x="259" y="285"/>
                      <a:pt x="271" y="272"/>
                    </a:cubicBezTo>
                    <a:lnTo>
                      <a:pt x="286" y="272"/>
                    </a:lnTo>
                    <a:cubicBezTo>
                      <a:pt x="299" y="285"/>
                      <a:pt x="299" y="285"/>
                      <a:pt x="299" y="285"/>
                    </a:cubicBezTo>
                    <a:cubicBezTo>
                      <a:pt x="381" y="354"/>
                      <a:pt x="381" y="354"/>
                      <a:pt x="381" y="354"/>
                    </a:cubicBezTo>
                    <a:cubicBezTo>
                      <a:pt x="381" y="367"/>
                      <a:pt x="381" y="367"/>
                      <a:pt x="381" y="367"/>
                    </a:cubicBezTo>
                    <a:cubicBezTo>
                      <a:pt x="394" y="367"/>
                      <a:pt x="394" y="367"/>
                      <a:pt x="394" y="367"/>
                    </a:cubicBezTo>
                    <a:lnTo>
                      <a:pt x="394" y="367"/>
                    </a:lnTo>
                    <a:lnTo>
                      <a:pt x="394" y="367"/>
                    </a:lnTo>
                    <a:lnTo>
                      <a:pt x="394" y="367"/>
                    </a:lnTo>
                    <a:lnTo>
                      <a:pt x="394" y="367"/>
                    </a:lnTo>
                    <a:cubicBezTo>
                      <a:pt x="408" y="367"/>
                      <a:pt x="408" y="354"/>
                      <a:pt x="408" y="354"/>
                    </a:cubicBezTo>
                    <a:cubicBezTo>
                      <a:pt x="422" y="339"/>
                      <a:pt x="422" y="339"/>
                      <a:pt x="408" y="327"/>
                    </a:cubicBezTo>
                    <a:cubicBezTo>
                      <a:pt x="313" y="245"/>
                      <a:pt x="313" y="245"/>
                      <a:pt x="313" y="245"/>
                    </a:cubicBezTo>
                    <a:lnTo>
                      <a:pt x="313" y="245"/>
                    </a:lnTo>
                    <a:lnTo>
                      <a:pt x="313" y="245"/>
                    </a:lnTo>
                    <a:cubicBezTo>
                      <a:pt x="299" y="231"/>
                      <a:pt x="299" y="231"/>
                      <a:pt x="313" y="218"/>
                    </a:cubicBezTo>
                    <a:lnTo>
                      <a:pt x="327" y="218"/>
                    </a:lnTo>
                    <a:cubicBezTo>
                      <a:pt x="422" y="299"/>
                      <a:pt x="422" y="299"/>
                      <a:pt x="422" y="299"/>
                    </a:cubicBezTo>
                    <a:lnTo>
                      <a:pt x="422" y="299"/>
                    </a:lnTo>
                    <a:lnTo>
                      <a:pt x="436" y="299"/>
                    </a:lnTo>
                    <a:lnTo>
                      <a:pt x="436" y="299"/>
                    </a:lnTo>
                    <a:lnTo>
                      <a:pt x="450" y="299"/>
                    </a:lnTo>
                    <a:cubicBezTo>
                      <a:pt x="462" y="285"/>
                      <a:pt x="450" y="272"/>
                      <a:pt x="450" y="272"/>
                    </a:cubicBezTo>
                    <a:lnTo>
                      <a:pt x="259" y="108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227"/>
              <p:cNvSpPr>
                <a:spLocks noChangeArrowheads="1"/>
              </p:cNvSpPr>
              <p:nvPr/>
            </p:nvSpPr>
            <p:spPr bwMode="auto">
              <a:xfrm>
                <a:off x="6759368" y="11390700"/>
                <a:ext cx="54349" cy="50180"/>
              </a:xfrm>
              <a:custGeom>
                <a:avLst/>
                <a:gdLst>
                  <a:gd name="T0" fmla="*/ 27 w 56"/>
                  <a:gd name="T1" fmla="*/ 0 h 55"/>
                  <a:gd name="T2" fmla="*/ 27 w 56"/>
                  <a:gd name="T3" fmla="*/ 0 h 55"/>
                  <a:gd name="T4" fmla="*/ 14 w 56"/>
                  <a:gd name="T5" fmla="*/ 14 h 55"/>
                  <a:gd name="T6" fmla="*/ 14 w 56"/>
                  <a:gd name="T7" fmla="*/ 41 h 55"/>
                  <a:gd name="T8" fmla="*/ 41 w 56"/>
                  <a:gd name="T9" fmla="*/ 41 h 55"/>
                  <a:gd name="T10" fmla="*/ 41 w 56"/>
                  <a:gd name="T11" fmla="*/ 0 h 55"/>
                  <a:gd name="T12" fmla="*/ 27 w 56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55">
                    <a:moveTo>
                      <a:pt x="27" y="0"/>
                    </a:moveTo>
                    <a:lnTo>
                      <a:pt x="27" y="0"/>
                    </a:lnTo>
                    <a:cubicBezTo>
                      <a:pt x="27" y="0"/>
                      <a:pt x="14" y="0"/>
                      <a:pt x="14" y="14"/>
                    </a:cubicBezTo>
                    <a:cubicBezTo>
                      <a:pt x="0" y="14"/>
                      <a:pt x="14" y="27"/>
                      <a:pt x="14" y="41"/>
                    </a:cubicBezTo>
                    <a:cubicBezTo>
                      <a:pt x="27" y="54"/>
                      <a:pt x="41" y="41"/>
                      <a:pt x="41" y="41"/>
                    </a:cubicBezTo>
                    <a:cubicBezTo>
                      <a:pt x="55" y="27"/>
                      <a:pt x="55" y="14"/>
                      <a:pt x="41" y="0"/>
                    </a:cubicBezTo>
                    <a:cubicBezTo>
                      <a:pt x="41" y="0"/>
                      <a:pt x="41" y="0"/>
                      <a:pt x="27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228"/>
              <p:cNvSpPr>
                <a:spLocks noChangeArrowheads="1"/>
              </p:cNvSpPr>
              <p:nvPr/>
            </p:nvSpPr>
            <p:spPr bwMode="auto">
              <a:xfrm>
                <a:off x="6901508" y="11453424"/>
                <a:ext cx="4181" cy="4184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" name="Group 77"/>
            <p:cNvGrpSpPr/>
            <p:nvPr/>
          </p:nvGrpSpPr>
          <p:grpSpPr>
            <a:xfrm>
              <a:off x="17960356" y="9740260"/>
              <a:ext cx="845450" cy="756950"/>
              <a:chOff x="13222514" y="10847085"/>
              <a:chExt cx="635447" cy="568706"/>
            </a:xfrm>
            <a:solidFill>
              <a:srgbClr val="FFFFFF"/>
            </a:solidFill>
          </p:grpSpPr>
          <p:sp>
            <p:nvSpPr>
              <p:cNvPr id="25" name="Freeform 245"/>
              <p:cNvSpPr>
                <a:spLocks noChangeArrowheads="1"/>
              </p:cNvSpPr>
              <p:nvPr/>
            </p:nvSpPr>
            <p:spPr bwMode="auto">
              <a:xfrm>
                <a:off x="13276865" y="11323795"/>
                <a:ext cx="41805" cy="41816"/>
              </a:xfrm>
              <a:custGeom>
                <a:avLst/>
                <a:gdLst>
                  <a:gd name="T0" fmla="*/ 14 w 42"/>
                  <a:gd name="T1" fmla="*/ 42 h 43"/>
                  <a:gd name="T2" fmla="*/ 14 w 42"/>
                  <a:gd name="T3" fmla="*/ 42 h 43"/>
                  <a:gd name="T4" fmla="*/ 41 w 42"/>
                  <a:gd name="T5" fmla="*/ 28 h 43"/>
                  <a:gd name="T6" fmla="*/ 14 w 42"/>
                  <a:gd name="T7" fmla="*/ 0 h 43"/>
                  <a:gd name="T8" fmla="*/ 0 w 42"/>
                  <a:gd name="T9" fmla="*/ 28 h 43"/>
                  <a:gd name="T10" fmla="*/ 14 w 42"/>
                  <a:gd name="T11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3">
                    <a:moveTo>
                      <a:pt x="14" y="42"/>
                    </a:moveTo>
                    <a:lnTo>
                      <a:pt x="14" y="42"/>
                    </a:lnTo>
                    <a:cubicBezTo>
                      <a:pt x="28" y="42"/>
                      <a:pt x="41" y="42"/>
                      <a:pt x="41" y="28"/>
                    </a:cubicBezTo>
                    <a:cubicBezTo>
                      <a:pt x="41" y="15"/>
                      <a:pt x="28" y="0"/>
                      <a:pt x="14" y="0"/>
                    </a:cubicBezTo>
                    <a:cubicBezTo>
                      <a:pt x="14" y="0"/>
                      <a:pt x="0" y="15"/>
                      <a:pt x="0" y="28"/>
                    </a:cubicBezTo>
                    <a:cubicBezTo>
                      <a:pt x="0" y="42"/>
                      <a:pt x="14" y="42"/>
                      <a:pt x="14" y="4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46"/>
              <p:cNvSpPr>
                <a:spLocks noChangeArrowheads="1"/>
              </p:cNvSpPr>
              <p:nvPr/>
            </p:nvSpPr>
            <p:spPr bwMode="auto">
              <a:xfrm>
                <a:off x="13222514" y="11068713"/>
                <a:ext cx="167223" cy="347078"/>
              </a:xfrm>
              <a:custGeom>
                <a:avLst/>
                <a:gdLst>
                  <a:gd name="T0" fmla="*/ 0 w 177"/>
                  <a:gd name="T1" fmla="*/ 367 h 368"/>
                  <a:gd name="T2" fmla="*/ 0 w 177"/>
                  <a:gd name="T3" fmla="*/ 367 h 368"/>
                  <a:gd name="T4" fmla="*/ 176 w 177"/>
                  <a:gd name="T5" fmla="*/ 367 h 368"/>
                  <a:gd name="T6" fmla="*/ 176 w 177"/>
                  <a:gd name="T7" fmla="*/ 0 h 368"/>
                  <a:gd name="T8" fmla="*/ 0 w 177"/>
                  <a:gd name="T9" fmla="*/ 0 h 368"/>
                  <a:gd name="T10" fmla="*/ 0 w 177"/>
                  <a:gd name="T11" fmla="*/ 367 h 368"/>
                  <a:gd name="T12" fmla="*/ 95 w 177"/>
                  <a:gd name="T13" fmla="*/ 26 h 368"/>
                  <a:gd name="T14" fmla="*/ 95 w 177"/>
                  <a:gd name="T15" fmla="*/ 26 h 368"/>
                  <a:gd name="T16" fmla="*/ 122 w 177"/>
                  <a:gd name="T17" fmla="*/ 26 h 368"/>
                  <a:gd name="T18" fmla="*/ 122 w 177"/>
                  <a:gd name="T19" fmla="*/ 231 h 368"/>
                  <a:gd name="T20" fmla="*/ 95 w 177"/>
                  <a:gd name="T21" fmla="*/ 231 h 368"/>
                  <a:gd name="T22" fmla="*/ 95 w 177"/>
                  <a:gd name="T23" fmla="*/ 26 h 368"/>
                  <a:gd name="T24" fmla="*/ 68 w 177"/>
                  <a:gd name="T25" fmla="*/ 245 h 368"/>
                  <a:gd name="T26" fmla="*/ 68 w 177"/>
                  <a:gd name="T27" fmla="*/ 245 h 368"/>
                  <a:gd name="T28" fmla="*/ 122 w 177"/>
                  <a:gd name="T29" fmla="*/ 299 h 368"/>
                  <a:gd name="T30" fmla="*/ 68 w 177"/>
                  <a:gd name="T31" fmla="*/ 340 h 368"/>
                  <a:gd name="T32" fmla="*/ 27 w 177"/>
                  <a:gd name="T33" fmla="*/ 299 h 368"/>
                  <a:gd name="T34" fmla="*/ 68 w 177"/>
                  <a:gd name="T35" fmla="*/ 245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7" h="368">
                    <a:moveTo>
                      <a:pt x="0" y="367"/>
                    </a:moveTo>
                    <a:lnTo>
                      <a:pt x="0" y="367"/>
                    </a:lnTo>
                    <a:cubicBezTo>
                      <a:pt x="176" y="367"/>
                      <a:pt x="176" y="367"/>
                      <a:pt x="176" y="367"/>
                    </a:cubicBezTo>
                    <a:cubicBezTo>
                      <a:pt x="176" y="0"/>
                      <a:pt x="176" y="0"/>
                      <a:pt x="176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67"/>
                    </a:lnTo>
                    <a:close/>
                    <a:moveTo>
                      <a:pt x="95" y="26"/>
                    </a:moveTo>
                    <a:lnTo>
                      <a:pt x="95" y="26"/>
                    </a:lnTo>
                    <a:cubicBezTo>
                      <a:pt x="122" y="26"/>
                      <a:pt x="122" y="26"/>
                      <a:pt x="122" y="26"/>
                    </a:cubicBezTo>
                    <a:cubicBezTo>
                      <a:pt x="122" y="231"/>
                      <a:pt x="122" y="231"/>
                      <a:pt x="122" y="231"/>
                    </a:cubicBezTo>
                    <a:cubicBezTo>
                      <a:pt x="95" y="231"/>
                      <a:pt x="95" y="231"/>
                      <a:pt x="95" y="231"/>
                    </a:cubicBezTo>
                    <a:lnTo>
                      <a:pt x="95" y="26"/>
                    </a:lnTo>
                    <a:close/>
                    <a:moveTo>
                      <a:pt x="68" y="245"/>
                    </a:moveTo>
                    <a:lnTo>
                      <a:pt x="68" y="245"/>
                    </a:lnTo>
                    <a:cubicBezTo>
                      <a:pt x="95" y="245"/>
                      <a:pt x="122" y="271"/>
                      <a:pt x="122" y="299"/>
                    </a:cubicBezTo>
                    <a:cubicBezTo>
                      <a:pt x="122" y="327"/>
                      <a:pt x="95" y="340"/>
                      <a:pt x="68" y="340"/>
                    </a:cubicBezTo>
                    <a:cubicBezTo>
                      <a:pt x="41" y="340"/>
                      <a:pt x="27" y="327"/>
                      <a:pt x="27" y="299"/>
                    </a:cubicBezTo>
                    <a:cubicBezTo>
                      <a:pt x="27" y="271"/>
                      <a:pt x="41" y="245"/>
                      <a:pt x="68" y="2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 247"/>
              <p:cNvSpPr>
                <a:spLocks noChangeArrowheads="1"/>
              </p:cNvSpPr>
              <p:nvPr/>
            </p:nvSpPr>
            <p:spPr bwMode="auto">
              <a:xfrm>
                <a:off x="13419004" y="10847085"/>
                <a:ext cx="438957" cy="518524"/>
              </a:xfrm>
              <a:custGeom>
                <a:avLst/>
                <a:gdLst>
                  <a:gd name="T0" fmla="*/ 436 w 464"/>
                  <a:gd name="T1" fmla="*/ 300 h 546"/>
                  <a:gd name="T2" fmla="*/ 436 w 464"/>
                  <a:gd name="T3" fmla="*/ 300 h 546"/>
                  <a:gd name="T4" fmla="*/ 463 w 464"/>
                  <a:gd name="T5" fmla="*/ 258 h 546"/>
                  <a:gd name="T6" fmla="*/ 408 w 464"/>
                  <a:gd name="T7" fmla="*/ 218 h 546"/>
                  <a:gd name="T8" fmla="*/ 314 w 464"/>
                  <a:gd name="T9" fmla="*/ 218 h 546"/>
                  <a:gd name="T10" fmla="*/ 394 w 464"/>
                  <a:gd name="T11" fmla="*/ 95 h 546"/>
                  <a:gd name="T12" fmla="*/ 382 w 464"/>
                  <a:gd name="T13" fmla="*/ 27 h 546"/>
                  <a:gd name="T14" fmla="*/ 326 w 464"/>
                  <a:gd name="T15" fmla="*/ 0 h 546"/>
                  <a:gd name="T16" fmla="*/ 326 w 464"/>
                  <a:gd name="T17" fmla="*/ 0 h 546"/>
                  <a:gd name="T18" fmla="*/ 326 w 464"/>
                  <a:gd name="T19" fmla="*/ 0 h 546"/>
                  <a:gd name="T20" fmla="*/ 218 w 464"/>
                  <a:gd name="T21" fmla="*/ 123 h 546"/>
                  <a:gd name="T22" fmla="*/ 41 w 464"/>
                  <a:gd name="T23" fmla="*/ 272 h 546"/>
                  <a:gd name="T24" fmla="*/ 0 w 464"/>
                  <a:gd name="T25" fmla="*/ 272 h 546"/>
                  <a:gd name="T26" fmla="*/ 0 w 464"/>
                  <a:gd name="T27" fmla="*/ 518 h 546"/>
                  <a:gd name="T28" fmla="*/ 0 w 464"/>
                  <a:gd name="T29" fmla="*/ 518 h 546"/>
                  <a:gd name="T30" fmla="*/ 14 w 464"/>
                  <a:gd name="T31" fmla="*/ 518 h 546"/>
                  <a:gd name="T32" fmla="*/ 81 w 464"/>
                  <a:gd name="T33" fmla="*/ 531 h 546"/>
                  <a:gd name="T34" fmla="*/ 135 w 464"/>
                  <a:gd name="T35" fmla="*/ 545 h 546"/>
                  <a:gd name="T36" fmla="*/ 231 w 464"/>
                  <a:gd name="T37" fmla="*/ 531 h 546"/>
                  <a:gd name="T38" fmla="*/ 368 w 464"/>
                  <a:gd name="T39" fmla="*/ 531 h 546"/>
                  <a:gd name="T40" fmla="*/ 408 w 464"/>
                  <a:gd name="T41" fmla="*/ 491 h 546"/>
                  <a:gd name="T42" fmla="*/ 394 w 464"/>
                  <a:gd name="T43" fmla="*/ 449 h 546"/>
                  <a:gd name="T44" fmla="*/ 394 w 464"/>
                  <a:gd name="T45" fmla="*/ 449 h 546"/>
                  <a:gd name="T46" fmla="*/ 449 w 464"/>
                  <a:gd name="T47" fmla="*/ 409 h 546"/>
                  <a:gd name="T48" fmla="*/ 422 w 464"/>
                  <a:gd name="T49" fmla="*/ 382 h 546"/>
                  <a:gd name="T50" fmla="*/ 463 w 464"/>
                  <a:gd name="T51" fmla="*/ 328 h 546"/>
                  <a:gd name="T52" fmla="*/ 436 w 464"/>
                  <a:gd name="T53" fmla="*/ 300 h 546"/>
                  <a:gd name="T54" fmla="*/ 204 w 464"/>
                  <a:gd name="T55" fmla="*/ 204 h 546"/>
                  <a:gd name="T56" fmla="*/ 204 w 464"/>
                  <a:gd name="T57" fmla="*/ 204 h 546"/>
                  <a:gd name="T58" fmla="*/ 123 w 464"/>
                  <a:gd name="T59" fmla="*/ 300 h 546"/>
                  <a:gd name="T60" fmla="*/ 109 w 464"/>
                  <a:gd name="T61" fmla="*/ 314 h 546"/>
                  <a:gd name="T62" fmla="*/ 109 w 464"/>
                  <a:gd name="T63" fmla="*/ 314 h 546"/>
                  <a:gd name="T64" fmla="*/ 95 w 464"/>
                  <a:gd name="T65" fmla="*/ 286 h 546"/>
                  <a:gd name="T66" fmla="*/ 191 w 464"/>
                  <a:gd name="T67" fmla="*/ 191 h 546"/>
                  <a:gd name="T68" fmla="*/ 218 w 464"/>
                  <a:gd name="T69" fmla="*/ 191 h 546"/>
                  <a:gd name="T70" fmla="*/ 204 w 464"/>
                  <a:gd name="T71" fmla="*/ 204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64" h="546">
                    <a:moveTo>
                      <a:pt x="436" y="300"/>
                    </a:moveTo>
                    <a:lnTo>
                      <a:pt x="436" y="300"/>
                    </a:lnTo>
                    <a:cubicBezTo>
                      <a:pt x="449" y="286"/>
                      <a:pt x="463" y="272"/>
                      <a:pt x="463" y="258"/>
                    </a:cubicBezTo>
                    <a:cubicBezTo>
                      <a:pt x="463" y="232"/>
                      <a:pt x="436" y="218"/>
                      <a:pt x="408" y="218"/>
                    </a:cubicBezTo>
                    <a:cubicBezTo>
                      <a:pt x="314" y="218"/>
                      <a:pt x="314" y="218"/>
                      <a:pt x="314" y="218"/>
                    </a:cubicBezTo>
                    <a:cubicBezTo>
                      <a:pt x="340" y="191"/>
                      <a:pt x="382" y="150"/>
                      <a:pt x="394" y="95"/>
                    </a:cubicBezTo>
                    <a:cubicBezTo>
                      <a:pt x="394" y="69"/>
                      <a:pt x="394" y="41"/>
                      <a:pt x="382" y="27"/>
                    </a:cubicBezTo>
                    <a:cubicBezTo>
                      <a:pt x="368" y="0"/>
                      <a:pt x="326" y="0"/>
                      <a:pt x="326" y="0"/>
                    </a:cubicBezTo>
                    <a:lnTo>
                      <a:pt x="326" y="0"/>
                    </a:lnTo>
                    <a:lnTo>
                      <a:pt x="326" y="0"/>
                    </a:lnTo>
                    <a:cubicBezTo>
                      <a:pt x="326" y="27"/>
                      <a:pt x="314" y="69"/>
                      <a:pt x="218" y="123"/>
                    </a:cubicBezTo>
                    <a:cubicBezTo>
                      <a:pt x="123" y="191"/>
                      <a:pt x="55" y="258"/>
                      <a:pt x="41" y="272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518"/>
                      <a:pt x="0" y="518"/>
                      <a:pt x="0" y="518"/>
                    </a:cubicBezTo>
                    <a:lnTo>
                      <a:pt x="0" y="518"/>
                    </a:lnTo>
                    <a:cubicBezTo>
                      <a:pt x="0" y="518"/>
                      <a:pt x="0" y="518"/>
                      <a:pt x="14" y="518"/>
                    </a:cubicBezTo>
                    <a:cubicBezTo>
                      <a:pt x="27" y="518"/>
                      <a:pt x="55" y="518"/>
                      <a:pt x="81" y="531"/>
                    </a:cubicBezTo>
                    <a:cubicBezTo>
                      <a:pt x="95" y="531"/>
                      <a:pt x="109" y="545"/>
                      <a:pt x="135" y="545"/>
                    </a:cubicBezTo>
                    <a:cubicBezTo>
                      <a:pt x="177" y="545"/>
                      <a:pt x="231" y="531"/>
                      <a:pt x="231" y="531"/>
                    </a:cubicBezTo>
                    <a:cubicBezTo>
                      <a:pt x="368" y="531"/>
                      <a:pt x="368" y="531"/>
                      <a:pt x="368" y="531"/>
                    </a:cubicBezTo>
                    <a:cubicBezTo>
                      <a:pt x="394" y="531"/>
                      <a:pt x="408" y="518"/>
                      <a:pt x="408" y="491"/>
                    </a:cubicBezTo>
                    <a:cubicBezTo>
                      <a:pt x="408" y="477"/>
                      <a:pt x="408" y="463"/>
                      <a:pt x="394" y="449"/>
                    </a:cubicBezTo>
                    <a:lnTo>
                      <a:pt x="394" y="449"/>
                    </a:lnTo>
                    <a:cubicBezTo>
                      <a:pt x="422" y="449"/>
                      <a:pt x="449" y="436"/>
                      <a:pt x="449" y="409"/>
                    </a:cubicBezTo>
                    <a:cubicBezTo>
                      <a:pt x="449" y="395"/>
                      <a:pt x="436" y="382"/>
                      <a:pt x="422" y="382"/>
                    </a:cubicBezTo>
                    <a:cubicBezTo>
                      <a:pt x="449" y="368"/>
                      <a:pt x="463" y="354"/>
                      <a:pt x="463" y="328"/>
                    </a:cubicBezTo>
                    <a:cubicBezTo>
                      <a:pt x="463" y="314"/>
                      <a:pt x="449" y="300"/>
                      <a:pt x="436" y="300"/>
                    </a:cubicBezTo>
                    <a:close/>
                    <a:moveTo>
                      <a:pt x="204" y="204"/>
                    </a:moveTo>
                    <a:lnTo>
                      <a:pt x="204" y="204"/>
                    </a:lnTo>
                    <a:cubicBezTo>
                      <a:pt x="163" y="246"/>
                      <a:pt x="123" y="300"/>
                      <a:pt x="123" y="300"/>
                    </a:cubicBezTo>
                    <a:cubicBezTo>
                      <a:pt x="123" y="314"/>
                      <a:pt x="123" y="314"/>
                      <a:pt x="109" y="314"/>
                    </a:cubicBezTo>
                    <a:lnTo>
                      <a:pt x="109" y="314"/>
                    </a:lnTo>
                    <a:cubicBezTo>
                      <a:pt x="95" y="300"/>
                      <a:pt x="95" y="300"/>
                      <a:pt x="95" y="286"/>
                    </a:cubicBezTo>
                    <a:cubicBezTo>
                      <a:pt x="95" y="286"/>
                      <a:pt x="135" y="218"/>
                      <a:pt x="191" y="191"/>
                    </a:cubicBezTo>
                    <a:cubicBezTo>
                      <a:pt x="204" y="177"/>
                      <a:pt x="218" y="191"/>
                      <a:pt x="218" y="191"/>
                    </a:cubicBezTo>
                    <a:cubicBezTo>
                      <a:pt x="218" y="204"/>
                      <a:pt x="218" y="204"/>
                      <a:pt x="204" y="20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Group 81"/>
            <p:cNvGrpSpPr/>
            <p:nvPr/>
          </p:nvGrpSpPr>
          <p:grpSpPr>
            <a:xfrm>
              <a:off x="22833930" y="9704084"/>
              <a:ext cx="823198" cy="829298"/>
              <a:chOff x="15935700" y="10788544"/>
              <a:chExt cx="618722" cy="623064"/>
            </a:xfrm>
            <a:solidFill>
              <a:srgbClr val="FFFFFF"/>
            </a:solidFill>
          </p:grpSpPr>
          <p:sp>
            <p:nvSpPr>
              <p:cNvPr id="23" name="Freeform 584"/>
              <p:cNvSpPr>
                <a:spLocks noChangeArrowheads="1"/>
              </p:cNvSpPr>
              <p:nvPr/>
            </p:nvSpPr>
            <p:spPr bwMode="auto">
              <a:xfrm>
                <a:off x="15935700" y="10788544"/>
                <a:ext cx="618722" cy="623064"/>
              </a:xfrm>
              <a:custGeom>
                <a:avLst/>
                <a:gdLst>
                  <a:gd name="T0" fmla="*/ 641 w 654"/>
                  <a:gd name="T1" fmla="*/ 258 h 655"/>
                  <a:gd name="T2" fmla="*/ 341 w 654"/>
                  <a:gd name="T3" fmla="*/ 13 h 655"/>
                  <a:gd name="T4" fmla="*/ 68 w 654"/>
                  <a:gd name="T5" fmla="*/ 258 h 655"/>
                  <a:gd name="T6" fmla="*/ 0 w 654"/>
                  <a:gd name="T7" fmla="*/ 258 h 655"/>
                  <a:gd name="T8" fmla="*/ 0 w 654"/>
                  <a:gd name="T9" fmla="*/ 654 h 655"/>
                  <a:gd name="T10" fmla="*/ 653 w 654"/>
                  <a:gd name="T11" fmla="*/ 654 h 655"/>
                  <a:gd name="T12" fmla="*/ 641 w 654"/>
                  <a:gd name="T13" fmla="*/ 258 h 655"/>
                  <a:gd name="T14" fmla="*/ 327 w 654"/>
                  <a:gd name="T15" fmla="*/ 55 h 655"/>
                  <a:gd name="T16" fmla="*/ 122 w 654"/>
                  <a:gd name="T17" fmla="*/ 258 h 655"/>
                  <a:gd name="T18" fmla="*/ 96 w 654"/>
                  <a:gd name="T19" fmla="*/ 558 h 655"/>
                  <a:gd name="T20" fmla="*/ 54 w 654"/>
                  <a:gd name="T21" fmla="*/ 545 h 655"/>
                  <a:gd name="T22" fmla="*/ 110 w 654"/>
                  <a:gd name="T23" fmla="*/ 545 h 655"/>
                  <a:gd name="T24" fmla="*/ 110 w 654"/>
                  <a:gd name="T25" fmla="*/ 477 h 655"/>
                  <a:gd name="T26" fmla="*/ 122 w 654"/>
                  <a:gd name="T27" fmla="*/ 381 h 655"/>
                  <a:gd name="T28" fmla="*/ 150 w 654"/>
                  <a:gd name="T29" fmla="*/ 409 h 655"/>
                  <a:gd name="T30" fmla="*/ 82 w 654"/>
                  <a:gd name="T31" fmla="*/ 422 h 655"/>
                  <a:gd name="T32" fmla="*/ 164 w 654"/>
                  <a:gd name="T33" fmla="*/ 504 h 655"/>
                  <a:gd name="T34" fmla="*/ 313 w 654"/>
                  <a:gd name="T35" fmla="*/ 558 h 655"/>
                  <a:gd name="T36" fmla="*/ 287 w 654"/>
                  <a:gd name="T37" fmla="*/ 504 h 655"/>
                  <a:gd name="T38" fmla="*/ 205 w 654"/>
                  <a:gd name="T39" fmla="*/ 558 h 655"/>
                  <a:gd name="T40" fmla="*/ 245 w 654"/>
                  <a:gd name="T41" fmla="*/ 381 h 655"/>
                  <a:gd name="T42" fmla="*/ 341 w 654"/>
                  <a:gd name="T43" fmla="*/ 558 h 655"/>
                  <a:gd name="T44" fmla="*/ 462 w 654"/>
                  <a:gd name="T45" fmla="*/ 558 h 655"/>
                  <a:gd name="T46" fmla="*/ 368 w 654"/>
                  <a:gd name="T47" fmla="*/ 558 h 655"/>
                  <a:gd name="T48" fmla="*/ 382 w 654"/>
                  <a:gd name="T49" fmla="*/ 381 h 655"/>
                  <a:gd name="T50" fmla="*/ 462 w 654"/>
                  <a:gd name="T51" fmla="*/ 545 h 655"/>
                  <a:gd name="T52" fmla="*/ 585 w 654"/>
                  <a:gd name="T53" fmla="*/ 558 h 655"/>
                  <a:gd name="T54" fmla="*/ 490 w 654"/>
                  <a:gd name="T55" fmla="*/ 558 h 655"/>
                  <a:gd name="T56" fmla="*/ 585 w 654"/>
                  <a:gd name="T57" fmla="*/ 381 h 655"/>
                  <a:gd name="T58" fmla="*/ 518 w 654"/>
                  <a:gd name="T59" fmla="*/ 395 h 655"/>
                  <a:gd name="T60" fmla="*/ 585 w 654"/>
                  <a:gd name="T61" fmla="*/ 449 h 655"/>
                  <a:gd name="T62" fmla="*/ 518 w 654"/>
                  <a:gd name="T63" fmla="*/ 477 h 655"/>
                  <a:gd name="T64" fmla="*/ 585 w 654"/>
                  <a:gd name="T65" fmla="*/ 545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54" h="655">
                    <a:moveTo>
                      <a:pt x="641" y="258"/>
                    </a:moveTo>
                    <a:lnTo>
                      <a:pt x="641" y="258"/>
                    </a:lnTo>
                    <a:cubicBezTo>
                      <a:pt x="585" y="258"/>
                      <a:pt x="585" y="258"/>
                      <a:pt x="585" y="258"/>
                    </a:cubicBezTo>
                    <a:cubicBezTo>
                      <a:pt x="341" y="13"/>
                      <a:pt x="341" y="13"/>
                      <a:pt x="341" y="13"/>
                    </a:cubicBezTo>
                    <a:cubicBezTo>
                      <a:pt x="327" y="0"/>
                      <a:pt x="313" y="0"/>
                      <a:pt x="313" y="13"/>
                    </a:cubicBezTo>
                    <a:cubicBezTo>
                      <a:pt x="68" y="258"/>
                      <a:pt x="68" y="258"/>
                      <a:pt x="68" y="258"/>
                    </a:cubicBezTo>
                    <a:cubicBezTo>
                      <a:pt x="0" y="258"/>
                      <a:pt x="0" y="258"/>
                      <a:pt x="0" y="258"/>
                    </a:cubicBezTo>
                    <a:lnTo>
                      <a:pt x="0" y="258"/>
                    </a:lnTo>
                    <a:cubicBezTo>
                      <a:pt x="0" y="654"/>
                      <a:pt x="0" y="654"/>
                      <a:pt x="0" y="654"/>
                    </a:cubicBezTo>
                    <a:lnTo>
                      <a:pt x="0" y="654"/>
                    </a:lnTo>
                    <a:cubicBezTo>
                      <a:pt x="641" y="654"/>
                      <a:pt x="641" y="654"/>
                      <a:pt x="641" y="654"/>
                    </a:cubicBezTo>
                    <a:cubicBezTo>
                      <a:pt x="653" y="654"/>
                      <a:pt x="653" y="654"/>
                      <a:pt x="653" y="654"/>
                    </a:cubicBezTo>
                    <a:cubicBezTo>
                      <a:pt x="653" y="258"/>
                      <a:pt x="653" y="258"/>
                      <a:pt x="653" y="258"/>
                    </a:cubicBezTo>
                    <a:cubicBezTo>
                      <a:pt x="653" y="258"/>
                      <a:pt x="653" y="258"/>
                      <a:pt x="641" y="258"/>
                    </a:cubicBezTo>
                    <a:close/>
                    <a:moveTo>
                      <a:pt x="327" y="55"/>
                    </a:moveTo>
                    <a:lnTo>
                      <a:pt x="327" y="55"/>
                    </a:lnTo>
                    <a:cubicBezTo>
                      <a:pt x="518" y="258"/>
                      <a:pt x="518" y="258"/>
                      <a:pt x="518" y="258"/>
                    </a:cubicBezTo>
                    <a:cubicBezTo>
                      <a:pt x="122" y="258"/>
                      <a:pt x="122" y="258"/>
                      <a:pt x="122" y="258"/>
                    </a:cubicBezTo>
                    <a:lnTo>
                      <a:pt x="327" y="55"/>
                    </a:lnTo>
                    <a:close/>
                    <a:moveTo>
                      <a:pt x="96" y="558"/>
                    </a:moveTo>
                    <a:lnTo>
                      <a:pt x="96" y="558"/>
                    </a:lnTo>
                    <a:cubicBezTo>
                      <a:pt x="82" y="558"/>
                      <a:pt x="68" y="558"/>
                      <a:pt x="54" y="545"/>
                    </a:cubicBezTo>
                    <a:cubicBezTo>
                      <a:pt x="68" y="531"/>
                      <a:pt x="68" y="531"/>
                      <a:pt x="68" y="531"/>
                    </a:cubicBezTo>
                    <a:cubicBezTo>
                      <a:pt x="68" y="531"/>
                      <a:pt x="82" y="545"/>
                      <a:pt x="110" y="545"/>
                    </a:cubicBezTo>
                    <a:cubicBezTo>
                      <a:pt x="122" y="545"/>
                      <a:pt x="136" y="531"/>
                      <a:pt x="136" y="517"/>
                    </a:cubicBezTo>
                    <a:cubicBezTo>
                      <a:pt x="136" y="489"/>
                      <a:pt x="136" y="489"/>
                      <a:pt x="110" y="477"/>
                    </a:cubicBezTo>
                    <a:cubicBezTo>
                      <a:pt x="82" y="463"/>
                      <a:pt x="54" y="449"/>
                      <a:pt x="54" y="422"/>
                    </a:cubicBezTo>
                    <a:cubicBezTo>
                      <a:pt x="54" y="395"/>
                      <a:pt x="82" y="381"/>
                      <a:pt x="122" y="381"/>
                    </a:cubicBezTo>
                    <a:cubicBezTo>
                      <a:pt x="136" y="381"/>
                      <a:pt x="150" y="381"/>
                      <a:pt x="164" y="381"/>
                    </a:cubicBezTo>
                    <a:cubicBezTo>
                      <a:pt x="150" y="409"/>
                      <a:pt x="150" y="409"/>
                      <a:pt x="150" y="409"/>
                    </a:cubicBezTo>
                    <a:cubicBezTo>
                      <a:pt x="150" y="395"/>
                      <a:pt x="136" y="395"/>
                      <a:pt x="122" y="395"/>
                    </a:cubicBezTo>
                    <a:cubicBezTo>
                      <a:pt x="96" y="395"/>
                      <a:pt x="82" y="409"/>
                      <a:pt x="82" y="422"/>
                    </a:cubicBezTo>
                    <a:cubicBezTo>
                      <a:pt x="82" y="435"/>
                      <a:pt x="96" y="449"/>
                      <a:pt x="122" y="449"/>
                    </a:cubicBezTo>
                    <a:cubicBezTo>
                      <a:pt x="150" y="463"/>
                      <a:pt x="164" y="477"/>
                      <a:pt x="164" y="504"/>
                    </a:cubicBezTo>
                    <a:cubicBezTo>
                      <a:pt x="164" y="531"/>
                      <a:pt x="150" y="558"/>
                      <a:pt x="96" y="558"/>
                    </a:cubicBezTo>
                    <a:close/>
                    <a:moveTo>
                      <a:pt x="313" y="558"/>
                    </a:moveTo>
                    <a:lnTo>
                      <a:pt x="313" y="558"/>
                    </a:lnTo>
                    <a:cubicBezTo>
                      <a:pt x="287" y="504"/>
                      <a:pt x="287" y="504"/>
                      <a:pt x="287" y="504"/>
                    </a:cubicBezTo>
                    <a:cubicBezTo>
                      <a:pt x="231" y="504"/>
                      <a:pt x="231" y="504"/>
                      <a:pt x="231" y="504"/>
                    </a:cubicBezTo>
                    <a:cubicBezTo>
                      <a:pt x="205" y="558"/>
                      <a:pt x="205" y="558"/>
                      <a:pt x="205" y="558"/>
                    </a:cubicBezTo>
                    <a:cubicBezTo>
                      <a:pt x="177" y="558"/>
                      <a:pt x="177" y="558"/>
                      <a:pt x="177" y="558"/>
                    </a:cubicBezTo>
                    <a:cubicBezTo>
                      <a:pt x="245" y="381"/>
                      <a:pt x="245" y="381"/>
                      <a:pt x="245" y="381"/>
                    </a:cubicBezTo>
                    <a:cubicBezTo>
                      <a:pt x="273" y="381"/>
                      <a:pt x="273" y="381"/>
                      <a:pt x="273" y="381"/>
                    </a:cubicBezTo>
                    <a:cubicBezTo>
                      <a:pt x="341" y="558"/>
                      <a:pt x="341" y="558"/>
                      <a:pt x="341" y="558"/>
                    </a:cubicBezTo>
                    <a:lnTo>
                      <a:pt x="313" y="558"/>
                    </a:lnTo>
                    <a:close/>
                    <a:moveTo>
                      <a:pt x="462" y="558"/>
                    </a:moveTo>
                    <a:lnTo>
                      <a:pt x="462" y="558"/>
                    </a:lnTo>
                    <a:cubicBezTo>
                      <a:pt x="368" y="558"/>
                      <a:pt x="368" y="558"/>
                      <a:pt x="368" y="558"/>
                    </a:cubicBezTo>
                    <a:cubicBezTo>
                      <a:pt x="368" y="381"/>
                      <a:pt x="368" y="381"/>
                      <a:pt x="368" y="381"/>
                    </a:cubicBezTo>
                    <a:cubicBezTo>
                      <a:pt x="382" y="381"/>
                      <a:pt x="382" y="381"/>
                      <a:pt x="382" y="381"/>
                    </a:cubicBezTo>
                    <a:cubicBezTo>
                      <a:pt x="382" y="545"/>
                      <a:pt x="382" y="545"/>
                      <a:pt x="382" y="545"/>
                    </a:cubicBezTo>
                    <a:cubicBezTo>
                      <a:pt x="462" y="545"/>
                      <a:pt x="462" y="545"/>
                      <a:pt x="462" y="545"/>
                    </a:cubicBezTo>
                    <a:lnTo>
                      <a:pt x="462" y="558"/>
                    </a:lnTo>
                    <a:close/>
                    <a:moveTo>
                      <a:pt x="585" y="558"/>
                    </a:moveTo>
                    <a:lnTo>
                      <a:pt x="585" y="558"/>
                    </a:lnTo>
                    <a:cubicBezTo>
                      <a:pt x="490" y="558"/>
                      <a:pt x="490" y="558"/>
                      <a:pt x="490" y="558"/>
                    </a:cubicBezTo>
                    <a:cubicBezTo>
                      <a:pt x="490" y="381"/>
                      <a:pt x="490" y="381"/>
                      <a:pt x="490" y="381"/>
                    </a:cubicBezTo>
                    <a:cubicBezTo>
                      <a:pt x="585" y="381"/>
                      <a:pt x="585" y="381"/>
                      <a:pt x="585" y="381"/>
                    </a:cubicBezTo>
                    <a:cubicBezTo>
                      <a:pt x="585" y="395"/>
                      <a:pt x="585" y="395"/>
                      <a:pt x="585" y="395"/>
                    </a:cubicBezTo>
                    <a:cubicBezTo>
                      <a:pt x="518" y="395"/>
                      <a:pt x="518" y="395"/>
                      <a:pt x="518" y="395"/>
                    </a:cubicBezTo>
                    <a:cubicBezTo>
                      <a:pt x="518" y="449"/>
                      <a:pt x="518" y="449"/>
                      <a:pt x="518" y="449"/>
                    </a:cubicBezTo>
                    <a:cubicBezTo>
                      <a:pt x="585" y="449"/>
                      <a:pt x="585" y="449"/>
                      <a:pt x="585" y="449"/>
                    </a:cubicBezTo>
                    <a:cubicBezTo>
                      <a:pt x="585" y="477"/>
                      <a:pt x="585" y="477"/>
                      <a:pt x="585" y="477"/>
                    </a:cubicBezTo>
                    <a:cubicBezTo>
                      <a:pt x="518" y="477"/>
                      <a:pt x="518" y="477"/>
                      <a:pt x="518" y="477"/>
                    </a:cubicBezTo>
                    <a:cubicBezTo>
                      <a:pt x="518" y="545"/>
                      <a:pt x="518" y="545"/>
                      <a:pt x="518" y="545"/>
                    </a:cubicBezTo>
                    <a:cubicBezTo>
                      <a:pt x="585" y="545"/>
                      <a:pt x="585" y="545"/>
                      <a:pt x="585" y="545"/>
                    </a:cubicBezTo>
                    <a:lnTo>
                      <a:pt x="585" y="5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585"/>
              <p:cNvSpPr>
                <a:spLocks noChangeArrowheads="1"/>
              </p:cNvSpPr>
              <p:nvPr/>
            </p:nvSpPr>
            <p:spPr bwMode="auto">
              <a:xfrm>
                <a:off x="16153089" y="11160709"/>
                <a:ext cx="54346" cy="79454"/>
              </a:xfrm>
              <a:custGeom>
                <a:avLst/>
                <a:gdLst>
                  <a:gd name="T0" fmla="*/ 28 w 57"/>
                  <a:gd name="T1" fmla="*/ 0 h 83"/>
                  <a:gd name="T2" fmla="*/ 28 w 57"/>
                  <a:gd name="T3" fmla="*/ 0 h 83"/>
                  <a:gd name="T4" fmla="*/ 28 w 57"/>
                  <a:gd name="T5" fmla="*/ 0 h 83"/>
                  <a:gd name="T6" fmla="*/ 14 w 57"/>
                  <a:gd name="T7" fmla="*/ 40 h 83"/>
                  <a:gd name="T8" fmla="*/ 0 w 57"/>
                  <a:gd name="T9" fmla="*/ 82 h 83"/>
                  <a:gd name="T10" fmla="*/ 56 w 57"/>
                  <a:gd name="T11" fmla="*/ 82 h 83"/>
                  <a:gd name="T12" fmla="*/ 42 w 57"/>
                  <a:gd name="T13" fmla="*/ 40 h 83"/>
                  <a:gd name="T14" fmla="*/ 28 w 57"/>
                  <a:gd name="T1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83">
                    <a:moveTo>
                      <a:pt x="28" y="0"/>
                    </a:moveTo>
                    <a:lnTo>
                      <a:pt x="28" y="0"/>
                    </a:lnTo>
                    <a:lnTo>
                      <a:pt x="28" y="0"/>
                    </a:lnTo>
                    <a:cubicBezTo>
                      <a:pt x="28" y="14"/>
                      <a:pt x="28" y="27"/>
                      <a:pt x="14" y="40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28" y="27"/>
                      <a:pt x="28" y="14"/>
                      <a:pt x="2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3" name="矩形 52"/>
          <p:cNvSpPr/>
          <p:nvPr userDrawn="1"/>
        </p:nvSpPr>
        <p:spPr>
          <a:xfrm>
            <a:off x="0" y="-2"/>
            <a:ext cx="12192000" cy="499229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0208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1" y="6370376"/>
            <a:ext cx="12168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1A75B4"/>
                </a:solidFill>
                <a:latin typeface="+mn-ea"/>
              </a:rPr>
              <a:t>——</a:t>
            </a:r>
            <a:r>
              <a:rPr lang="en-US" altLang="zh-CN" sz="1600" b="1" baseline="0" dirty="0">
                <a:solidFill>
                  <a:srgbClr val="1A75B4"/>
                </a:solidFill>
                <a:latin typeface="+mn-ea"/>
              </a:rPr>
              <a:t> </a:t>
            </a:r>
            <a:r>
              <a:rPr lang="en-US" altLang="zh-CN" sz="1600" b="1" dirty="0">
                <a:solidFill>
                  <a:srgbClr val="1A75B4"/>
                </a:solidFill>
                <a:latin typeface="+mn-ea"/>
              </a:rPr>
              <a:t>LUXCASE-</a:t>
            </a:r>
            <a:r>
              <a:rPr lang="en-US" altLang="zh-CN" sz="1600" b="1" dirty="0">
                <a:solidFill>
                  <a:srgbClr val="C2E416"/>
                </a:solidFill>
                <a:latin typeface="+mn-ea"/>
              </a:rPr>
              <a:t>ICT</a:t>
            </a:r>
            <a:r>
              <a:rPr lang="en-US" altLang="zh-CN" sz="1600" b="1" dirty="0">
                <a:solidFill>
                  <a:srgbClr val="A0BC12"/>
                </a:solidFill>
                <a:latin typeface="+mn-ea"/>
              </a:rPr>
              <a:t> </a:t>
            </a:r>
            <a:r>
              <a:rPr lang="en-US" altLang="zh-CN" sz="1600" b="1" dirty="0">
                <a:solidFill>
                  <a:srgbClr val="1A75B4"/>
                </a:solidFill>
                <a:latin typeface="+mn-ea"/>
              </a:rPr>
              <a:t>——</a:t>
            </a:r>
            <a:endParaRPr lang="zh-TW" altLang="en-US" sz="1600" b="1" dirty="0">
              <a:solidFill>
                <a:srgbClr val="1A75B4"/>
              </a:solidFill>
              <a:latin typeface="+mn-ea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4735" y="14452"/>
            <a:ext cx="2013820" cy="596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9273101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2F864A25-9965-4F61-8E8F-250006C6D1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4911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2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emf"/><Relationship Id="rId5" Type="http://schemas.openxmlformats.org/officeDocument/2006/relationships/package" Target="../embeddings/Microsoft_Word_Document1.docx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82867" y="1450436"/>
            <a:ext cx="10447282" cy="271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6600" b="1" dirty="0">
                <a:solidFill>
                  <a:srgbClr val="0069BF"/>
                </a:solidFill>
                <a:latin typeface="+mj-ea"/>
                <a:ea typeface="+mj-ea"/>
              </a:rPr>
              <a:t>ERT</a:t>
            </a:r>
            <a:r>
              <a:rPr lang="zh-CN" altLang="en-US" sz="6600" b="1" dirty="0">
                <a:solidFill>
                  <a:srgbClr val="0069BF"/>
                </a:solidFill>
                <a:latin typeface="+mj-ea"/>
                <a:ea typeface="+mj-ea"/>
              </a:rPr>
              <a:t>应急优化</a:t>
            </a:r>
            <a:endParaRPr lang="en-US" altLang="zh-CN" sz="6600" b="1" dirty="0">
              <a:solidFill>
                <a:srgbClr val="0069BF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endParaRPr lang="zh-CN" altLang="en-US" sz="5400" b="1" dirty="0">
              <a:solidFill>
                <a:srgbClr val="0069BF"/>
              </a:solidFill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397765" y="4971392"/>
            <a:ext cx="3584027" cy="87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4E5A62"/>
                </a:solidFill>
              </a:rPr>
              <a:t>制作单位：</a:t>
            </a:r>
            <a:r>
              <a:rPr lang="en-US" altLang="zh-CN" dirty="0">
                <a:solidFill>
                  <a:srgbClr val="4E5A62"/>
                </a:solidFill>
              </a:rPr>
              <a:t>RM </a:t>
            </a:r>
            <a:r>
              <a:rPr lang="zh-CN" altLang="en-US" dirty="0">
                <a:solidFill>
                  <a:srgbClr val="4E5A62"/>
                </a:solidFill>
              </a:rPr>
              <a:t>环安部</a:t>
            </a:r>
            <a:endParaRPr lang="en-US" altLang="zh-CN" dirty="0">
              <a:solidFill>
                <a:srgbClr val="4E5A62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4E5A62"/>
                </a:solidFill>
              </a:rPr>
              <a:t>发布日期：</a:t>
            </a:r>
            <a:r>
              <a:rPr lang="en-US" altLang="zh-CN">
                <a:solidFill>
                  <a:srgbClr val="4E5A62"/>
                </a:solidFill>
              </a:rPr>
              <a:t>2022/04/06</a:t>
            </a:r>
            <a:endParaRPr lang="zh-CN" altLang="en-US" dirty="0">
              <a:solidFill>
                <a:srgbClr val="4E5A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90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3937C42-5FD5-49B5-A855-8B94E0F17A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2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3633E645-D22C-4F19-87BB-FFD42100546B}"/>
              </a:ext>
            </a:extLst>
          </p:cNvPr>
          <p:cNvGrpSpPr/>
          <p:nvPr/>
        </p:nvGrpSpPr>
        <p:grpSpPr>
          <a:xfrm>
            <a:off x="7090789" y="3185480"/>
            <a:ext cx="4883699" cy="1905404"/>
            <a:chOff x="1488017" y="1077217"/>
            <a:chExt cx="8332193" cy="4718219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67A5C950-4221-4095-B3CB-D66541E343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8017" y="1077217"/>
              <a:ext cx="8332193" cy="4285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0" hangingPunct="0"/>
              <a:r>
                <a:rPr lang="zh-CN" altLang="zh-CN" sz="1050" b="1" dirty="0">
                  <a:solidFill>
                    <a:srgbClr val="0982FB"/>
                  </a:solidFill>
                  <a:latin typeface="+mn-ea"/>
                  <a:ea typeface="+mn-ea"/>
                  <a:sym typeface="微软雅黑" panose="020B0503020204020204" pitchFamily="34" charset="-122"/>
                </a:rPr>
                <a:t>信息报告流程</a:t>
              </a:r>
            </a:p>
          </p:txBody>
        </p:sp>
        <p:sp>
          <p:nvSpPr>
            <p:cNvPr id="7" name="圆角矩形 4">
              <a:extLst>
                <a:ext uri="{FF2B5EF4-FFF2-40B4-BE49-F238E27FC236}">
                  <a16:creationId xmlns:a16="http://schemas.microsoft.com/office/drawing/2014/main" id="{492E81FD-DE7E-476F-8436-D768671881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2100" y="1663701"/>
              <a:ext cx="1109133" cy="1274233"/>
            </a:xfrm>
            <a:prstGeom prst="roundRect">
              <a:avLst>
                <a:gd name="adj" fmla="val 16667"/>
              </a:avLst>
            </a:prstGeom>
            <a:solidFill>
              <a:srgbClr val="0982FB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zh-CN" altLang="en-US" sz="900" b="1">
                  <a:solidFill>
                    <a:schemeClr val="bg1"/>
                  </a:solidFill>
                  <a:latin typeface="微软雅黑" panose="020B0503020204020204" pitchFamily="34" charset="-122"/>
                </a:rPr>
                <a:t>火警</a:t>
              </a:r>
            </a:p>
            <a:p>
              <a:pPr algn="ctr"/>
              <a:r>
                <a:rPr lang="zh-CN" altLang="en-US" sz="900" b="1">
                  <a:solidFill>
                    <a:schemeClr val="bg1"/>
                  </a:solidFill>
                  <a:latin typeface="微软雅黑" panose="020B0503020204020204" pitchFamily="34" charset="-122"/>
                </a:rPr>
                <a:t>信息</a:t>
              </a:r>
            </a:p>
          </p:txBody>
        </p:sp>
        <p:sp>
          <p:nvSpPr>
            <p:cNvPr id="8" name="圆角矩形 5">
              <a:extLst>
                <a:ext uri="{FF2B5EF4-FFF2-40B4-BE49-F238E27FC236}">
                  <a16:creationId xmlns:a16="http://schemas.microsoft.com/office/drawing/2014/main" id="{4C275BE3-BCF9-4A72-AEAF-9929BCD6A0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1934" y="1663701"/>
              <a:ext cx="1109133" cy="1274233"/>
            </a:xfrm>
            <a:prstGeom prst="roundRect">
              <a:avLst>
                <a:gd name="adj" fmla="val 16667"/>
              </a:avLst>
            </a:prstGeom>
            <a:solidFill>
              <a:srgbClr val="0982FB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zh-CN" altLang="en-US" sz="9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中</a:t>
              </a:r>
            </a:p>
            <a:p>
              <a:pPr algn="ctr"/>
              <a:r>
                <a:rPr lang="zh-CN" altLang="en-US" sz="9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控</a:t>
              </a:r>
            </a:p>
            <a:p>
              <a:pPr algn="ctr"/>
              <a:r>
                <a:rPr lang="zh-CN" altLang="en-US" sz="9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室</a:t>
              </a:r>
            </a:p>
          </p:txBody>
        </p:sp>
        <p:sp>
          <p:nvSpPr>
            <p:cNvPr id="9" name="圆角矩形 6">
              <a:extLst>
                <a:ext uri="{FF2B5EF4-FFF2-40B4-BE49-F238E27FC236}">
                  <a16:creationId xmlns:a16="http://schemas.microsoft.com/office/drawing/2014/main" id="{E9B5764A-2AF6-40F9-AF2D-5D054FB9F1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3518" y="1682752"/>
              <a:ext cx="1109133" cy="1274233"/>
            </a:xfrm>
            <a:prstGeom prst="roundRect">
              <a:avLst>
                <a:gd name="adj" fmla="val 16667"/>
              </a:avLst>
            </a:prstGeom>
            <a:solidFill>
              <a:srgbClr val="0982FB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zh-CN" altLang="en-US" sz="9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车间</a:t>
              </a:r>
              <a:r>
                <a:rPr lang="en-US" altLang="zh-CN" sz="9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ERT&amp;</a:t>
              </a:r>
              <a:r>
                <a:rPr lang="zh-CN" altLang="en-US" sz="9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环安</a:t>
              </a:r>
              <a:r>
                <a:rPr lang="en-US" altLang="zh-CN" sz="9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&amp;</a:t>
              </a:r>
              <a:r>
                <a:rPr lang="zh-CN" altLang="en-US" sz="9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保密</a:t>
              </a:r>
            </a:p>
          </p:txBody>
        </p:sp>
        <p:sp>
          <p:nvSpPr>
            <p:cNvPr id="10" name="圆角矩形 11">
              <a:extLst>
                <a:ext uri="{FF2B5EF4-FFF2-40B4-BE49-F238E27FC236}">
                  <a16:creationId xmlns:a16="http://schemas.microsoft.com/office/drawing/2014/main" id="{25C927BB-1D4E-41C9-9381-5226062AC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6816" y="1687355"/>
              <a:ext cx="1109133" cy="1274233"/>
            </a:xfrm>
            <a:prstGeom prst="roundRect">
              <a:avLst>
                <a:gd name="adj" fmla="val 16667"/>
              </a:avLst>
            </a:prstGeom>
            <a:solidFill>
              <a:srgbClr val="0982FB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zh-CN" altLang="en-US" sz="9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中控室</a:t>
              </a:r>
            </a:p>
            <a:p>
              <a:pPr algn="ctr"/>
              <a:r>
                <a:rPr lang="en-US" altLang="zh-CN" sz="9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A  </a:t>
              </a:r>
              <a:r>
                <a:rPr lang="zh-CN" altLang="en-US" sz="9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岗</a:t>
              </a:r>
            </a:p>
          </p:txBody>
        </p:sp>
        <p:sp>
          <p:nvSpPr>
            <p:cNvPr id="11" name="右箭头 14">
              <a:extLst>
                <a:ext uri="{FF2B5EF4-FFF2-40B4-BE49-F238E27FC236}">
                  <a16:creationId xmlns:a16="http://schemas.microsoft.com/office/drawing/2014/main" id="{B1FAE3E3-288E-4D8B-B2A0-40CB6E1162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7434" y="2188634"/>
              <a:ext cx="368300" cy="226484"/>
            </a:xfrm>
            <a:prstGeom prst="rightArrow">
              <a:avLst>
                <a:gd name="adj1" fmla="val 50000"/>
                <a:gd name="adj2" fmla="val 49861"/>
              </a:avLst>
            </a:prstGeom>
            <a:solidFill>
              <a:srgbClr val="0982FB"/>
            </a:solidFill>
            <a:ln w="22225">
              <a:noFill/>
              <a:prstDash val="sysDash"/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" name="右箭头 15">
              <a:extLst>
                <a:ext uri="{FF2B5EF4-FFF2-40B4-BE49-F238E27FC236}">
                  <a16:creationId xmlns:a16="http://schemas.microsoft.com/office/drawing/2014/main" id="{6F0295DE-B94B-4D45-96F3-350F960973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2668" y="2188634"/>
              <a:ext cx="370417" cy="226484"/>
            </a:xfrm>
            <a:prstGeom prst="rightArrow">
              <a:avLst>
                <a:gd name="adj1" fmla="val 50000"/>
                <a:gd name="adj2" fmla="val 50148"/>
              </a:avLst>
            </a:prstGeom>
            <a:solidFill>
              <a:srgbClr val="0982FB"/>
            </a:solidFill>
            <a:ln w="25400">
              <a:noFill/>
              <a:prstDash val="sysDash"/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3" name="右箭头 16">
              <a:extLst>
                <a:ext uri="{FF2B5EF4-FFF2-40B4-BE49-F238E27FC236}">
                  <a16:creationId xmlns:a16="http://schemas.microsoft.com/office/drawing/2014/main" id="{4EC0C98A-E7B7-4F39-850D-5DFE12B9C9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4617" y="2264834"/>
              <a:ext cx="370416" cy="224367"/>
            </a:xfrm>
            <a:prstGeom prst="rightArrow">
              <a:avLst>
                <a:gd name="adj1" fmla="val 50000"/>
                <a:gd name="adj2" fmla="val 50239"/>
              </a:avLst>
            </a:prstGeom>
            <a:solidFill>
              <a:srgbClr val="0982FB"/>
            </a:solidFill>
            <a:ln w="25400">
              <a:noFill/>
              <a:prstDash val="sysDash"/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4" name="圆角矩形 17">
              <a:extLst>
                <a:ext uri="{FF2B5EF4-FFF2-40B4-BE49-F238E27FC236}">
                  <a16:creationId xmlns:a16="http://schemas.microsoft.com/office/drawing/2014/main" id="{B9E9FDE9-B2E9-4016-B1BD-AB7DBEA2A3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06634" y="3276601"/>
              <a:ext cx="1109133" cy="1276351"/>
            </a:xfrm>
            <a:prstGeom prst="roundRect">
              <a:avLst>
                <a:gd name="adj" fmla="val 16667"/>
              </a:avLst>
            </a:prstGeom>
            <a:solidFill>
              <a:srgbClr val="0982FB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zh-CN" altLang="en-US" sz="900" b="1">
                  <a:solidFill>
                    <a:schemeClr val="bg1"/>
                  </a:solidFill>
                  <a:latin typeface="微软雅黑" panose="020B0503020204020204" pitchFamily="34" charset="-122"/>
                </a:rPr>
                <a:t>中控室</a:t>
              </a: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</a:rPr>
                <a:t>B  </a:t>
              </a:r>
              <a:r>
                <a:rPr lang="zh-CN" altLang="en-US" sz="900" b="1">
                  <a:solidFill>
                    <a:schemeClr val="bg1"/>
                  </a:solidFill>
                  <a:latin typeface="微软雅黑" panose="020B0503020204020204" pitchFamily="34" charset="-122"/>
                </a:rPr>
                <a:t>岗</a:t>
              </a:r>
            </a:p>
          </p:txBody>
        </p:sp>
        <p:sp>
          <p:nvSpPr>
            <p:cNvPr id="15" name="圆角矩形 18">
              <a:extLst>
                <a:ext uri="{FF2B5EF4-FFF2-40B4-BE49-F238E27FC236}">
                  <a16:creationId xmlns:a16="http://schemas.microsoft.com/office/drawing/2014/main" id="{9D729A39-98CB-43EC-A85F-A94F6E3AA9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8688" y="3276602"/>
              <a:ext cx="1292226" cy="1276351"/>
            </a:xfrm>
            <a:prstGeom prst="roundRect">
              <a:avLst>
                <a:gd name="adj" fmla="val 16667"/>
              </a:avLst>
            </a:prstGeom>
            <a:solidFill>
              <a:srgbClr val="0982FB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6" name="右箭头 19">
              <a:extLst>
                <a:ext uri="{FF2B5EF4-FFF2-40B4-BE49-F238E27FC236}">
                  <a16:creationId xmlns:a16="http://schemas.microsoft.com/office/drawing/2014/main" id="{46FBB003-69D5-4835-A670-BE27F6F1E5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732" y="3915834"/>
              <a:ext cx="370415" cy="224367"/>
            </a:xfrm>
            <a:prstGeom prst="rightArrow">
              <a:avLst>
                <a:gd name="adj1" fmla="val 50000"/>
                <a:gd name="adj2" fmla="val 50239"/>
              </a:avLst>
            </a:prstGeom>
            <a:solidFill>
              <a:srgbClr val="0982FB"/>
            </a:solidFill>
            <a:ln w="25400">
              <a:noFill/>
              <a:prstDash val="sysDash"/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7" name="右箭头 20">
              <a:extLst>
                <a:ext uri="{FF2B5EF4-FFF2-40B4-BE49-F238E27FC236}">
                  <a16:creationId xmlns:a16="http://schemas.microsoft.com/office/drawing/2014/main" id="{5F34305E-915E-495D-A2B1-3C99AF7CA51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339168" y="3727451"/>
              <a:ext cx="370417" cy="226483"/>
            </a:xfrm>
            <a:prstGeom prst="rightArrow">
              <a:avLst>
                <a:gd name="adj1" fmla="val 50000"/>
                <a:gd name="adj2" fmla="val 49770"/>
              </a:avLst>
            </a:prstGeom>
            <a:solidFill>
              <a:srgbClr val="0982FB"/>
            </a:solidFill>
            <a:ln w="25400">
              <a:noFill/>
              <a:prstDash val="sysDash"/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8" name="右箭头 21">
              <a:extLst>
                <a:ext uri="{FF2B5EF4-FFF2-40B4-BE49-F238E27FC236}">
                  <a16:creationId xmlns:a16="http://schemas.microsoft.com/office/drawing/2014/main" id="{8A0F57F2-F40E-4D70-9BB9-C5A51D74948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105732" y="3615267"/>
              <a:ext cx="370415" cy="228600"/>
            </a:xfrm>
            <a:prstGeom prst="rightArrow">
              <a:avLst>
                <a:gd name="adj1" fmla="val 50000"/>
                <a:gd name="adj2" fmla="val 49684"/>
              </a:avLst>
            </a:prstGeom>
            <a:solidFill>
              <a:srgbClr val="0982FB"/>
            </a:solidFill>
            <a:ln w="25400">
              <a:noFill/>
              <a:prstDash val="sysDash"/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9" name="圆角矩形 23">
              <a:extLst>
                <a:ext uri="{FF2B5EF4-FFF2-40B4-BE49-F238E27FC236}">
                  <a16:creationId xmlns:a16="http://schemas.microsoft.com/office/drawing/2014/main" id="{CA537B68-E997-41D8-BC28-AF4ACEFAE1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3834" y="3276601"/>
              <a:ext cx="1109133" cy="1276351"/>
            </a:xfrm>
            <a:prstGeom prst="roundRect">
              <a:avLst>
                <a:gd name="adj" fmla="val 16667"/>
              </a:avLst>
            </a:prstGeom>
            <a:solidFill>
              <a:srgbClr val="0982FB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zh-CN" altLang="en-US" sz="9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总指挥</a:t>
              </a:r>
            </a:p>
          </p:txBody>
        </p:sp>
        <p:sp>
          <p:nvSpPr>
            <p:cNvPr id="20" name="右箭头 24">
              <a:extLst>
                <a:ext uri="{FF2B5EF4-FFF2-40B4-BE49-F238E27FC236}">
                  <a16:creationId xmlns:a16="http://schemas.microsoft.com/office/drawing/2014/main" id="{71868ABE-BF8E-421E-AD81-158A24865A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68167" y="3801534"/>
              <a:ext cx="368300" cy="226484"/>
            </a:xfrm>
            <a:prstGeom prst="rightArrow">
              <a:avLst>
                <a:gd name="adj1" fmla="val 50000"/>
                <a:gd name="adj2" fmla="val 49485"/>
              </a:avLst>
            </a:prstGeom>
            <a:solidFill>
              <a:srgbClr val="0982FB"/>
            </a:solidFill>
            <a:ln w="25400">
              <a:noFill/>
              <a:prstDash val="sysDash"/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1" name="圆角矩形 26">
              <a:extLst>
                <a:ext uri="{FF2B5EF4-FFF2-40B4-BE49-F238E27FC236}">
                  <a16:creationId xmlns:a16="http://schemas.microsoft.com/office/drawing/2014/main" id="{5011AD77-C5A6-4C0F-AD1E-0E2B7F696A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4936" y="1712500"/>
              <a:ext cx="1549480" cy="1274233"/>
            </a:xfrm>
            <a:prstGeom prst="roundRect">
              <a:avLst>
                <a:gd name="adj" fmla="val 16667"/>
              </a:avLst>
            </a:prstGeom>
            <a:solidFill>
              <a:srgbClr val="0982FB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zh-CN" altLang="en-US" sz="9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各应急救援</a:t>
              </a:r>
            </a:p>
            <a:p>
              <a:pPr algn="ctr"/>
              <a:r>
                <a:rPr lang="zh-CN" altLang="en-US" sz="9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小组组长</a:t>
              </a:r>
            </a:p>
          </p:txBody>
        </p:sp>
        <p:sp>
          <p:nvSpPr>
            <p:cNvPr id="22" name="圆角矩形 27">
              <a:extLst>
                <a:ext uri="{FF2B5EF4-FFF2-40B4-BE49-F238E27FC236}">
                  <a16:creationId xmlns:a16="http://schemas.microsoft.com/office/drawing/2014/main" id="{7FC3ECDB-A606-49ED-9173-EAB67DE55A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5951" y="3276601"/>
              <a:ext cx="1018116" cy="1276351"/>
            </a:xfrm>
            <a:prstGeom prst="roundRect">
              <a:avLst>
                <a:gd name="adj" fmla="val 16667"/>
              </a:avLst>
            </a:prstGeom>
            <a:solidFill>
              <a:srgbClr val="0982FB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en-US" altLang="zh-CN" sz="9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119</a:t>
              </a:r>
            </a:p>
          </p:txBody>
        </p:sp>
        <p:sp>
          <p:nvSpPr>
            <p:cNvPr id="23" name="右箭头 30">
              <a:extLst>
                <a:ext uri="{FF2B5EF4-FFF2-40B4-BE49-F238E27FC236}">
                  <a16:creationId xmlns:a16="http://schemas.microsoft.com/office/drawing/2014/main" id="{D7FA8421-0D0C-4762-9471-853DED45AA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5620" y="2236376"/>
              <a:ext cx="370416" cy="226483"/>
            </a:xfrm>
            <a:prstGeom prst="rightArrow">
              <a:avLst>
                <a:gd name="adj1" fmla="val 50000"/>
                <a:gd name="adj2" fmla="val 49770"/>
              </a:avLst>
            </a:prstGeom>
            <a:solidFill>
              <a:srgbClr val="0982FB"/>
            </a:solidFill>
            <a:ln w="25400">
              <a:noFill/>
              <a:prstDash val="sysDash"/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4" name="圆角右箭头 33">
              <a:extLst>
                <a:ext uri="{FF2B5EF4-FFF2-40B4-BE49-F238E27FC236}">
                  <a16:creationId xmlns:a16="http://schemas.microsoft.com/office/drawing/2014/main" id="{E447FB69-9189-4133-ABCA-CC4B8A7781F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4536486" y="4667249"/>
              <a:ext cx="833495" cy="768751"/>
            </a:xfrm>
            <a:custGeom>
              <a:avLst/>
              <a:gdLst>
                <a:gd name="T0" fmla="*/ 0 w 571504"/>
                <a:gd name="T1" fmla="*/ 928694 h 928694"/>
                <a:gd name="T2" fmla="*/ 0 w 571504"/>
                <a:gd name="T3" fmla="*/ 450088 h 928694"/>
                <a:gd name="T4" fmla="*/ 378650 w 571504"/>
                <a:gd name="T5" fmla="*/ 71438 h 928694"/>
                <a:gd name="T6" fmla="*/ 378650 w 571504"/>
                <a:gd name="T7" fmla="*/ 71438 h 928694"/>
                <a:gd name="T8" fmla="*/ 428628 w 571504"/>
                <a:gd name="T9" fmla="*/ 71438 h 928694"/>
                <a:gd name="T10" fmla="*/ 428628 w 571504"/>
                <a:gd name="T11" fmla="*/ 0 h 928694"/>
                <a:gd name="T12" fmla="*/ 571504 w 571504"/>
                <a:gd name="T13" fmla="*/ 142876 h 928694"/>
                <a:gd name="T14" fmla="*/ 428628 w 571504"/>
                <a:gd name="T15" fmla="*/ 285752 h 928694"/>
                <a:gd name="T16" fmla="*/ 428628 w 571504"/>
                <a:gd name="T17" fmla="*/ 214314 h 928694"/>
                <a:gd name="T18" fmla="*/ 378650 w 571504"/>
                <a:gd name="T19" fmla="*/ 214314 h 928694"/>
                <a:gd name="T20" fmla="*/ 378649 w 571504"/>
                <a:gd name="T21" fmla="*/ 214314 h 928694"/>
                <a:gd name="T22" fmla="*/ 142876 w 571504"/>
                <a:gd name="T23" fmla="*/ 450087 h 928694"/>
                <a:gd name="T24" fmla="*/ 142876 w 571504"/>
                <a:gd name="T25" fmla="*/ 928694 h 928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1504" h="928694">
                  <a:moveTo>
                    <a:pt x="0" y="928694"/>
                  </a:moveTo>
                  <a:lnTo>
                    <a:pt x="0" y="450088"/>
                  </a:lnTo>
                  <a:cubicBezTo>
                    <a:pt x="0" y="240965"/>
                    <a:pt x="169527" y="71438"/>
                    <a:pt x="378650" y="71438"/>
                  </a:cubicBezTo>
                  <a:cubicBezTo>
                    <a:pt x="378650" y="71438"/>
                    <a:pt x="378650" y="71438"/>
                    <a:pt x="378650" y="71438"/>
                  </a:cubicBezTo>
                  <a:lnTo>
                    <a:pt x="428628" y="71438"/>
                  </a:lnTo>
                  <a:lnTo>
                    <a:pt x="428628" y="0"/>
                  </a:lnTo>
                  <a:lnTo>
                    <a:pt x="571504" y="142876"/>
                  </a:lnTo>
                  <a:lnTo>
                    <a:pt x="428628" y="285752"/>
                  </a:lnTo>
                  <a:lnTo>
                    <a:pt x="428628" y="214314"/>
                  </a:lnTo>
                  <a:lnTo>
                    <a:pt x="378650" y="214314"/>
                  </a:lnTo>
                  <a:lnTo>
                    <a:pt x="378649" y="214314"/>
                  </a:lnTo>
                  <a:cubicBezTo>
                    <a:pt x="248435" y="214314"/>
                    <a:pt x="142876" y="319873"/>
                    <a:pt x="142876" y="450087"/>
                  </a:cubicBezTo>
                  <a:lnTo>
                    <a:pt x="142876" y="928694"/>
                  </a:lnTo>
                  <a:close/>
                </a:path>
              </a:pathLst>
            </a:custGeom>
            <a:solidFill>
              <a:srgbClr val="0982FB"/>
            </a:solidFill>
            <a:ln w="25400">
              <a:noFill/>
              <a:prstDash val="sysDash"/>
              <a:miter lim="800000"/>
            </a:ln>
          </p:spPr>
          <p:txBody>
            <a:bodyPr rot="108000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5" name="圆角矩形 34">
              <a:extLst>
                <a:ext uri="{FF2B5EF4-FFF2-40B4-BE49-F238E27FC236}">
                  <a16:creationId xmlns:a16="http://schemas.microsoft.com/office/drawing/2014/main" id="{0AE71044-7895-48AA-ADE4-11F5E694C4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5735" y="4855635"/>
              <a:ext cx="1286931" cy="939801"/>
            </a:xfrm>
            <a:prstGeom prst="roundRect">
              <a:avLst>
                <a:gd name="adj" fmla="val 16667"/>
              </a:avLst>
            </a:prstGeom>
            <a:solidFill>
              <a:srgbClr val="0982FB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zh-CN" altLang="en-US" sz="9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环安主管</a:t>
              </a:r>
            </a:p>
          </p:txBody>
        </p:sp>
        <p:sp>
          <p:nvSpPr>
            <p:cNvPr id="26" name="右箭头 35">
              <a:extLst>
                <a:ext uri="{FF2B5EF4-FFF2-40B4-BE49-F238E27FC236}">
                  <a16:creationId xmlns:a16="http://schemas.microsoft.com/office/drawing/2014/main" id="{8A5C6CD7-118E-4656-B706-36282395700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3546475" y="4567767"/>
              <a:ext cx="323850" cy="226483"/>
            </a:xfrm>
            <a:prstGeom prst="rightArrow">
              <a:avLst>
                <a:gd name="adj1" fmla="val 50000"/>
                <a:gd name="adj2" fmla="val 50148"/>
              </a:avLst>
            </a:prstGeom>
            <a:solidFill>
              <a:srgbClr val="0982FB"/>
            </a:solidFill>
            <a:ln w="25400">
              <a:noFill/>
              <a:prstDash val="sysDash"/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7" name="文本框 1">
              <a:extLst>
                <a:ext uri="{FF2B5EF4-FFF2-40B4-BE49-F238E27FC236}">
                  <a16:creationId xmlns:a16="http://schemas.microsoft.com/office/drawing/2014/main" id="{7D88CA43-952C-4BF8-A351-F37C08B173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4890" y="3331995"/>
              <a:ext cx="1223434" cy="831976"/>
            </a:xfrm>
            <a:prstGeom prst="rect">
              <a:avLst/>
            </a:prstGeom>
            <a:solidFill>
              <a:srgbClr val="0982FB"/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en-US" sz="9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当值主管</a:t>
              </a:r>
            </a:p>
            <a:p>
              <a:r>
                <a:rPr lang="zh-CN" altLang="en-US" sz="9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决定报警、</a:t>
              </a:r>
            </a:p>
            <a:p>
              <a:r>
                <a:rPr lang="zh-CN" altLang="en-US" sz="9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启动预案</a:t>
              </a:r>
            </a:p>
          </p:txBody>
        </p:sp>
      </p:grpSp>
      <p:grpSp>
        <p:nvGrpSpPr>
          <p:cNvPr id="29" name="组合 9">
            <a:extLst>
              <a:ext uri="{FF2B5EF4-FFF2-40B4-BE49-F238E27FC236}">
                <a16:creationId xmlns:a16="http://schemas.microsoft.com/office/drawing/2014/main" id="{57E6E96B-9ACB-4863-A157-FE323675C829}"/>
              </a:ext>
            </a:extLst>
          </p:cNvPr>
          <p:cNvGrpSpPr/>
          <p:nvPr/>
        </p:nvGrpSpPr>
        <p:grpSpPr>
          <a:xfrm>
            <a:off x="7053528" y="5416221"/>
            <a:ext cx="4883699" cy="1060797"/>
            <a:chOff x="1213" y="3743"/>
            <a:chExt cx="11882" cy="2611"/>
          </a:xfrm>
        </p:grpSpPr>
        <p:grpSp>
          <p:nvGrpSpPr>
            <p:cNvPr id="30" name="组合 1">
              <a:extLst>
                <a:ext uri="{FF2B5EF4-FFF2-40B4-BE49-F238E27FC236}">
                  <a16:creationId xmlns:a16="http://schemas.microsoft.com/office/drawing/2014/main" id="{B674C799-E746-4370-B83F-1D5D4C55FF54}"/>
                </a:ext>
              </a:extLst>
            </p:cNvPr>
            <p:cNvGrpSpPr/>
            <p:nvPr/>
          </p:nvGrpSpPr>
          <p:grpSpPr>
            <a:xfrm>
              <a:off x="1213" y="3743"/>
              <a:ext cx="11882" cy="2611"/>
              <a:chOff x="1213" y="2333"/>
              <a:chExt cx="11882" cy="2611"/>
            </a:xfrm>
          </p:grpSpPr>
          <p:sp>
            <p:nvSpPr>
              <p:cNvPr id="35" name="Oval 1@|1FFC:192|FBC:16777215|LFC:16777215|LBC:16777215">
                <a:extLst>
                  <a:ext uri="{FF2B5EF4-FFF2-40B4-BE49-F238E27FC236}">
                    <a16:creationId xmlns:a16="http://schemas.microsoft.com/office/drawing/2014/main" id="{030FB439-A956-4797-BB6A-68F9FE7599A4}"/>
                  </a:ext>
                </a:extLst>
              </p:cNvPr>
              <p:cNvSpPr/>
              <p:nvPr/>
            </p:nvSpPr>
            <p:spPr>
              <a:xfrm>
                <a:off x="1213" y="2333"/>
                <a:ext cx="2612" cy="2611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noFill/>
              </a:ln>
            </p:spPr>
            <p:txBody>
              <a:bodyPr anchor="ctr"/>
              <a:lstStyle/>
              <a:p>
                <a:pPr algn="ctr"/>
                <a:endParaRPr lang="en-US" altLang="x-none" sz="12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Oval 41@|1FFC:7355919|FBC:16777215|LFC:16777215|LBC:16777215">
                <a:extLst>
                  <a:ext uri="{FF2B5EF4-FFF2-40B4-BE49-F238E27FC236}">
                    <a16:creationId xmlns:a16="http://schemas.microsoft.com/office/drawing/2014/main" id="{226D83F7-BFBE-44EB-A84B-807353F43D17}"/>
                  </a:ext>
                </a:extLst>
              </p:cNvPr>
              <p:cNvSpPr/>
              <p:nvPr/>
            </p:nvSpPr>
            <p:spPr>
              <a:xfrm>
                <a:off x="4303" y="2333"/>
                <a:ext cx="2612" cy="2611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</a:ln>
            </p:spPr>
            <p:txBody>
              <a:bodyPr anchor="ctr"/>
              <a:lstStyle/>
              <a:p>
                <a:pPr algn="ctr"/>
                <a:endParaRPr lang="en-US" altLang="x-none" sz="12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Oval 42@|1FFC:7355919|FBC:16777215|LFC:16777215|LBC:16777215">
                <a:extLst>
                  <a:ext uri="{FF2B5EF4-FFF2-40B4-BE49-F238E27FC236}">
                    <a16:creationId xmlns:a16="http://schemas.microsoft.com/office/drawing/2014/main" id="{DF03CC58-C2D3-41C5-B104-5C6DFAF72E9A}"/>
                  </a:ext>
                </a:extLst>
              </p:cNvPr>
              <p:cNvSpPr/>
              <p:nvPr/>
            </p:nvSpPr>
            <p:spPr>
              <a:xfrm>
                <a:off x="7393" y="2333"/>
                <a:ext cx="2612" cy="2611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noFill/>
              </a:ln>
            </p:spPr>
            <p:txBody>
              <a:bodyPr anchor="ctr"/>
              <a:lstStyle/>
              <a:p>
                <a:pPr algn="ctr"/>
                <a:endParaRPr lang="en-US" altLang="x-none" sz="12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8" name="Oval 43@|1FFC:7355919|FBC:16777215|LFC:16777215|LBC:16777215">
                <a:extLst>
                  <a:ext uri="{FF2B5EF4-FFF2-40B4-BE49-F238E27FC236}">
                    <a16:creationId xmlns:a16="http://schemas.microsoft.com/office/drawing/2014/main" id="{40FE1F1D-D15B-4B3C-9628-958FD0A11200}"/>
                  </a:ext>
                </a:extLst>
              </p:cNvPr>
              <p:cNvSpPr/>
              <p:nvPr/>
            </p:nvSpPr>
            <p:spPr>
              <a:xfrm>
                <a:off x="10483" y="2333"/>
                <a:ext cx="2612" cy="2611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</a:ln>
            </p:spPr>
            <p:txBody>
              <a:bodyPr anchor="ctr"/>
              <a:lstStyle/>
              <a:p>
                <a:pPr algn="ctr"/>
                <a:endParaRPr lang="en-US" altLang="x-none" sz="12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2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1C9B00EC-80A0-4881-A960-B24FA7866B1D}"/>
                </a:ext>
              </a:extLst>
            </p:cNvPr>
            <p:cNvSpPr txBox="1"/>
            <p:nvPr/>
          </p:nvSpPr>
          <p:spPr>
            <a:xfrm>
              <a:off x="1527" y="4501"/>
              <a:ext cx="2207" cy="108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1200" b="1" spc="133" noProof="1">
                  <a:solidFill>
                    <a:schemeClr val="bg1"/>
                  </a:solidFill>
                  <a:latin typeface="微软雅黑" panose="020B0503020204020204" pitchFamily="2" charset="-122"/>
                  <a:ea typeface="微软雅黑" panose="020B0503020204020204" pitchFamily="2" charset="-122"/>
                  <a:sym typeface="+mn-ea"/>
                </a:rPr>
                <a:t>会使用消防器材；</a:t>
              </a:r>
              <a:endParaRPr lang="zh-CN" altLang="en-US" sz="1200" b="1" spc="133" noProof="1">
                <a:solidFill>
                  <a:schemeClr val="bg1"/>
                </a:solidFill>
                <a:latin typeface="微软雅黑" panose="020B0503020204020204" pitchFamily="2" charset="-122"/>
                <a:sym typeface="+mn-ea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49191AC9-81BD-405B-AB51-BC09223A1165}"/>
                </a:ext>
              </a:extLst>
            </p:cNvPr>
            <p:cNvSpPr txBox="1"/>
            <p:nvPr/>
          </p:nvSpPr>
          <p:spPr>
            <a:xfrm>
              <a:off x="4571" y="4484"/>
              <a:ext cx="2312" cy="6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1200" b="1" spc="133" noProof="1">
                  <a:solidFill>
                    <a:schemeClr val="bg1"/>
                  </a:solidFill>
                  <a:latin typeface="微软雅黑" panose="020B0503020204020204" pitchFamily="2" charset="-122"/>
                  <a:ea typeface="微软雅黑" panose="020B0503020204020204" pitchFamily="2" charset="-122"/>
                  <a:sym typeface="+mn-ea"/>
                </a:rPr>
                <a:t>会报火警；</a:t>
              </a:r>
              <a:endParaRPr lang="zh-CN" altLang="en-US" sz="1200" b="1" spc="133" noProof="1">
                <a:solidFill>
                  <a:schemeClr val="bg1"/>
                </a:solidFill>
                <a:latin typeface="微软雅黑" panose="020B0503020204020204" pitchFamily="2" charset="-122"/>
                <a:sym typeface="+mn-ea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9F64960D-16FD-4A5D-A522-B0CB10937A6E}"/>
                </a:ext>
              </a:extLst>
            </p:cNvPr>
            <p:cNvSpPr txBox="1"/>
            <p:nvPr/>
          </p:nvSpPr>
          <p:spPr>
            <a:xfrm>
              <a:off x="7707" y="4501"/>
              <a:ext cx="1984" cy="15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1200" b="1" spc="133" noProof="1">
                  <a:solidFill>
                    <a:schemeClr val="bg1"/>
                  </a:solidFill>
                  <a:latin typeface="微软雅黑" panose="020B0503020204020204" pitchFamily="2" charset="-122"/>
                  <a:ea typeface="微软雅黑" panose="020B0503020204020204" pitchFamily="2" charset="-122"/>
                  <a:sym typeface="+mn-ea"/>
                </a:rPr>
                <a:t>会扑救初起火灾；</a:t>
              </a:r>
              <a:endParaRPr lang="zh-CN" altLang="en-US" sz="1200" b="1" spc="133" noProof="1">
                <a:solidFill>
                  <a:schemeClr val="bg1"/>
                </a:solidFill>
                <a:latin typeface="微软雅黑" panose="020B0503020204020204" pitchFamily="2" charset="-122"/>
                <a:sym typeface="+mn-ea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BDE444A3-B35D-44B6-812B-812CD74DCECE}"/>
                </a:ext>
              </a:extLst>
            </p:cNvPr>
            <p:cNvSpPr txBox="1"/>
            <p:nvPr/>
          </p:nvSpPr>
          <p:spPr>
            <a:xfrm>
              <a:off x="10797" y="4501"/>
              <a:ext cx="2118" cy="113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1200" b="1" spc="133" noProof="1">
                  <a:solidFill>
                    <a:schemeClr val="bg1"/>
                  </a:solidFill>
                  <a:latin typeface="微软雅黑" panose="020B0503020204020204" pitchFamily="2" charset="-122"/>
                  <a:ea typeface="微软雅黑" panose="020B0503020204020204" pitchFamily="2" charset="-122"/>
                  <a:sym typeface="+mn-ea"/>
                </a:rPr>
                <a:t>会组织疏散逃生。</a:t>
              </a:r>
              <a:endParaRPr lang="zh-CN" altLang="en-US" sz="1200" b="1" spc="133" noProof="1">
                <a:solidFill>
                  <a:schemeClr val="bg1"/>
                </a:solidFill>
                <a:latin typeface="微软雅黑" panose="020B0503020204020204" pitchFamily="2" charset="-122"/>
                <a:sym typeface="+mn-ea"/>
              </a:endParaRPr>
            </a:p>
          </p:txBody>
        </p:sp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id="{109BB713-FA21-4978-85B8-BE69CCE4E2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5779" y="5157408"/>
            <a:ext cx="3574678" cy="24622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0" hangingPunct="0"/>
            <a:r>
              <a:rPr lang="en-US" altLang="zh-CN" sz="1000" b="1" dirty="0">
                <a:solidFill>
                  <a:srgbClr val="0982FB"/>
                </a:solidFill>
                <a:latin typeface="+mn-ea"/>
                <a:ea typeface="+mn-ea"/>
                <a:sym typeface="微软雅黑" panose="020B0503020204020204" pitchFamily="34" charset="-122"/>
              </a:rPr>
              <a:t>ERT</a:t>
            </a:r>
            <a:r>
              <a:rPr lang="zh-CN" altLang="en-US" sz="1000" b="1" dirty="0">
                <a:solidFill>
                  <a:srgbClr val="0982FB"/>
                </a:solidFill>
                <a:latin typeface="+mn-ea"/>
                <a:ea typeface="+mn-ea"/>
                <a:sym typeface="微软雅黑" panose="020B0503020204020204" pitchFamily="34" charset="-122"/>
              </a:rPr>
              <a:t>队伍消防四会</a:t>
            </a:r>
            <a:endParaRPr lang="zh-CN" altLang="zh-CN" sz="1000" b="1" dirty="0">
              <a:solidFill>
                <a:srgbClr val="0982FB"/>
              </a:solidFill>
              <a:latin typeface="+mn-ea"/>
              <a:ea typeface="+mn-ea"/>
              <a:sym typeface="微软雅黑" panose="020B0503020204020204" pitchFamily="34" charset="-122"/>
            </a:endParaRPr>
          </a:p>
        </p:txBody>
      </p:sp>
      <p:grpSp>
        <p:nvGrpSpPr>
          <p:cNvPr id="41" name="组合 2">
            <a:extLst>
              <a:ext uri="{FF2B5EF4-FFF2-40B4-BE49-F238E27FC236}">
                <a16:creationId xmlns:a16="http://schemas.microsoft.com/office/drawing/2014/main" id="{8293CC20-DFF3-4501-BBCF-E5130A2B9BBB}"/>
              </a:ext>
            </a:extLst>
          </p:cNvPr>
          <p:cNvGrpSpPr/>
          <p:nvPr/>
        </p:nvGrpSpPr>
        <p:grpSpPr>
          <a:xfrm>
            <a:off x="314221" y="4589120"/>
            <a:ext cx="1586882" cy="1767230"/>
            <a:chOff x="764494" y="1212850"/>
            <a:chExt cx="4017167" cy="4584597"/>
          </a:xfrm>
        </p:grpSpPr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4E945EEB-E8D7-418F-B742-17D3C8084D38}"/>
                </a:ext>
              </a:extLst>
            </p:cNvPr>
            <p:cNvSpPr/>
            <p:nvPr/>
          </p:nvSpPr>
          <p:spPr>
            <a:xfrm>
              <a:off x="1062943" y="3822700"/>
              <a:ext cx="1412875" cy="1252538"/>
            </a:xfrm>
            <a:custGeom>
              <a:avLst/>
              <a:gdLst/>
              <a:ahLst/>
              <a:cxnLst>
                <a:cxn ang="0">
                  <a:pos x="0" y="493749"/>
                </a:cxn>
                <a:cxn ang="0">
                  <a:pos x="1127496" y="0"/>
                </a:cxn>
                <a:cxn ang="0">
                  <a:pos x="1412875" y="959426"/>
                </a:cxn>
                <a:cxn ang="0">
                  <a:pos x="585605" y="1252538"/>
                </a:cxn>
                <a:cxn ang="0">
                  <a:pos x="0" y="493749"/>
                </a:cxn>
              </a:cxnLst>
              <a:rect l="0" t="0" r="0" b="0"/>
              <a:pathLst>
                <a:path w="1713" h="1517">
                  <a:moveTo>
                    <a:pt x="0" y="598"/>
                  </a:moveTo>
                  <a:lnTo>
                    <a:pt x="1367" y="0"/>
                  </a:lnTo>
                  <a:lnTo>
                    <a:pt x="1713" y="1162"/>
                  </a:lnTo>
                  <a:lnTo>
                    <a:pt x="710" y="1517"/>
                  </a:lnTo>
                  <a:lnTo>
                    <a:pt x="0" y="598"/>
                  </a:lnTo>
                  <a:close/>
                </a:path>
              </a:pathLst>
            </a:custGeom>
            <a:solidFill>
              <a:srgbClr val="484849"/>
            </a:solidFill>
            <a:ln w="9525">
              <a:noFill/>
            </a:ln>
          </p:spPr>
          <p:txBody>
            <a:bodyPr/>
            <a:lstStyle/>
            <a:p>
              <a:pPr marL="0" marR="0" lvl="0" indent="0" defTabSz="91376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00" b="0" i="0" u="none" strike="noStrike" kern="0" cap="none" spc="0" normalizeH="0" baseline="0" noProof="0">
                <a:ln>
                  <a:noFill/>
                </a:ln>
                <a:solidFill>
                  <a:srgbClr val="00566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61050F29-F7A4-4B5C-B154-7BAECAE90E24}"/>
                </a:ext>
              </a:extLst>
            </p:cNvPr>
            <p:cNvSpPr/>
            <p:nvPr/>
          </p:nvSpPr>
          <p:spPr>
            <a:xfrm>
              <a:off x="3050493" y="3822700"/>
              <a:ext cx="1412875" cy="1252538"/>
            </a:xfrm>
            <a:custGeom>
              <a:avLst/>
              <a:gdLst/>
              <a:ahLst/>
              <a:cxnLst>
                <a:cxn ang="0">
                  <a:pos x="1412875" y="493749"/>
                </a:cxn>
                <a:cxn ang="0">
                  <a:pos x="284555" y="0"/>
                </a:cxn>
                <a:cxn ang="0">
                  <a:pos x="0" y="959426"/>
                </a:cxn>
                <a:cxn ang="0">
                  <a:pos x="892429" y="1252538"/>
                </a:cxn>
                <a:cxn ang="0">
                  <a:pos x="1412875" y="493749"/>
                </a:cxn>
              </a:cxnLst>
              <a:rect l="0" t="0" r="0" b="0"/>
              <a:pathLst>
                <a:path w="1713" h="1517">
                  <a:moveTo>
                    <a:pt x="1713" y="598"/>
                  </a:moveTo>
                  <a:lnTo>
                    <a:pt x="345" y="0"/>
                  </a:lnTo>
                  <a:lnTo>
                    <a:pt x="0" y="1162"/>
                  </a:lnTo>
                  <a:lnTo>
                    <a:pt x="1082" y="1517"/>
                  </a:lnTo>
                  <a:lnTo>
                    <a:pt x="1713" y="598"/>
                  </a:lnTo>
                  <a:close/>
                </a:path>
              </a:pathLst>
            </a:custGeom>
            <a:solidFill>
              <a:srgbClr val="484849"/>
            </a:solidFill>
            <a:ln w="9525">
              <a:noFill/>
            </a:ln>
          </p:spPr>
          <p:txBody>
            <a:bodyPr/>
            <a:lstStyle/>
            <a:p>
              <a:pPr marL="0" marR="0" lvl="0" indent="0" defTabSz="91376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00" b="0" i="0" u="none" strike="noStrike" kern="0" cap="none" spc="0" normalizeH="0" baseline="0" noProof="0">
                <a:ln>
                  <a:noFill/>
                </a:ln>
                <a:solidFill>
                  <a:srgbClr val="00566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33AF35A1-F129-4799-939F-407F938F8998}"/>
                </a:ext>
              </a:extLst>
            </p:cNvPr>
            <p:cNvGrpSpPr/>
            <p:nvPr/>
          </p:nvGrpSpPr>
          <p:grpSpPr>
            <a:xfrm>
              <a:off x="764494" y="1212850"/>
              <a:ext cx="4017167" cy="4584597"/>
              <a:chOff x="993776" y="1212850"/>
              <a:chExt cx="4017167" cy="4584597"/>
            </a:xfrm>
            <a:solidFill>
              <a:srgbClr val="00AAA2"/>
            </a:solidFill>
          </p:grpSpPr>
          <p:sp>
            <p:nvSpPr>
              <p:cNvPr id="48" name="Freeform 10">
                <a:extLst>
                  <a:ext uri="{FF2B5EF4-FFF2-40B4-BE49-F238E27FC236}">
                    <a16:creationId xmlns:a16="http://schemas.microsoft.com/office/drawing/2014/main" id="{38790984-8958-4FC3-A1E3-634D9FB4EFB8}"/>
                  </a:ext>
                </a:extLst>
              </p:cNvPr>
              <p:cNvSpPr/>
              <p:nvPr/>
            </p:nvSpPr>
            <p:spPr bwMode="auto">
              <a:xfrm>
                <a:off x="2961481" y="1217509"/>
                <a:ext cx="2049462" cy="4579938"/>
              </a:xfrm>
              <a:custGeom>
                <a:avLst/>
                <a:gdLst>
                  <a:gd name="T0" fmla="*/ 57 w 2484"/>
                  <a:gd name="T1" fmla="*/ 5551 h 5551"/>
                  <a:gd name="T2" fmla="*/ 2416 w 2484"/>
                  <a:gd name="T3" fmla="*/ 422 h 5551"/>
                  <a:gd name="T4" fmla="*/ 0 w 2484"/>
                  <a:gd name="T5" fmla="*/ 7 h 5551"/>
                  <a:gd name="T6" fmla="*/ 57 w 2484"/>
                  <a:gd name="T7" fmla="*/ 5551 h 5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84" h="5551">
                    <a:moveTo>
                      <a:pt x="57" y="5551"/>
                    </a:moveTo>
                    <a:cubicBezTo>
                      <a:pt x="1228" y="4562"/>
                      <a:pt x="2484" y="3282"/>
                      <a:pt x="2416" y="422"/>
                    </a:cubicBezTo>
                    <a:cubicBezTo>
                      <a:pt x="1700" y="151"/>
                      <a:pt x="876" y="0"/>
                      <a:pt x="0" y="7"/>
                    </a:cubicBezTo>
                    <a:lnTo>
                      <a:pt x="57" y="5551"/>
                    </a:lnTo>
                    <a:close/>
                  </a:path>
                </a:pathLst>
              </a:custGeom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91404" tIns="45702" rIns="91404" bIns="45702" numCol="1" anchor="t" anchorCtr="0" compatLnSpc="1"/>
              <a:lstStyle/>
              <a:p>
                <a:pPr marL="0" marR="0" lvl="0" indent="0" defTabSz="913765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005666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" name="Freeform 11">
                <a:extLst>
                  <a:ext uri="{FF2B5EF4-FFF2-40B4-BE49-F238E27FC236}">
                    <a16:creationId xmlns:a16="http://schemas.microsoft.com/office/drawing/2014/main" id="{C8963F46-0B9A-40E5-9F7F-9C0A638D6B2E}"/>
                  </a:ext>
                </a:extLst>
              </p:cNvPr>
              <p:cNvSpPr/>
              <p:nvPr/>
            </p:nvSpPr>
            <p:spPr bwMode="auto">
              <a:xfrm>
                <a:off x="993776" y="1212850"/>
                <a:ext cx="2039937" cy="4573588"/>
              </a:xfrm>
              <a:custGeom>
                <a:avLst/>
                <a:gdLst>
                  <a:gd name="T0" fmla="*/ 2473 w 2473"/>
                  <a:gd name="T1" fmla="*/ 5544 h 5544"/>
                  <a:gd name="T2" fmla="*/ 9 w 2473"/>
                  <a:gd name="T3" fmla="*/ 465 h 5544"/>
                  <a:gd name="T4" fmla="*/ 2416 w 2473"/>
                  <a:gd name="T5" fmla="*/ 0 h 5544"/>
                  <a:gd name="T6" fmla="*/ 2473 w 2473"/>
                  <a:gd name="T7" fmla="*/ 5544 h 5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73" h="5544">
                    <a:moveTo>
                      <a:pt x="2473" y="5544"/>
                    </a:moveTo>
                    <a:cubicBezTo>
                      <a:pt x="1281" y="4580"/>
                      <a:pt x="0" y="3325"/>
                      <a:pt x="9" y="465"/>
                    </a:cubicBezTo>
                    <a:cubicBezTo>
                      <a:pt x="719" y="179"/>
                      <a:pt x="1540" y="11"/>
                      <a:pt x="2416" y="0"/>
                    </a:cubicBezTo>
                    <a:lnTo>
                      <a:pt x="2473" y="5544"/>
                    </a:lnTo>
                    <a:close/>
                  </a:path>
                </a:pathLst>
              </a:custGeom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91404" tIns="45702" rIns="91404" bIns="45702" numCol="1" anchor="t" anchorCtr="0" compatLnSpc="1"/>
              <a:lstStyle/>
              <a:p>
                <a:pPr marL="0" marR="0" lvl="0" indent="0" defTabSz="913765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005666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65862093-40BB-407A-A314-CBC12D50381B}"/>
                </a:ext>
              </a:extLst>
            </p:cNvPr>
            <p:cNvSpPr/>
            <p:nvPr/>
          </p:nvSpPr>
          <p:spPr>
            <a:xfrm>
              <a:off x="1062943" y="4316413"/>
              <a:ext cx="3400425" cy="758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400425" y="0"/>
                </a:cxn>
                <a:cxn ang="0">
                  <a:pos x="2880137" y="758825"/>
                </a:cxn>
                <a:cxn ang="0">
                  <a:pos x="585427" y="758825"/>
                </a:cxn>
                <a:cxn ang="0">
                  <a:pos x="0" y="0"/>
                </a:cxn>
              </a:cxnLst>
              <a:rect l="0" t="0" r="0" b="0"/>
              <a:pathLst>
                <a:path w="4124" h="919">
                  <a:moveTo>
                    <a:pt x="0" y="0"/>
                  </a:moveTo>
                  <a:lnTo>
                    <a:pt x="4124" y="0"/>
                  </a:lnTo>
                  <a:lnTo>
                    <a:pt x="3493" y="919"/>
                  </a:lnTo>
                  <a:lnTo>
                    <a:pt x="710" y="919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 w="9525">
              <a:noFill/>
            </a:ln>
          </p:spPr>
          <p:txBody>
            <a:bodyPr/>
            <a:lstStyle/>
            <a:p>
              <a:pPr marL="0" marR="0" lvl="0" indent="0" defTabSz="91376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00" b="0" i="0" u="none" strike="noStrike" kern="0" cap="none" spc="0" normalizeH="0" baseline="0" noProof="0">
                <a:ln>
                  <a:noFill/>
                </a:ln>
                <a:solidFill>
                  <a:srgbClr val="00566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TextBox 25">
              <a:extLst>
                <a:ext uri="{FF2B5EF4-FFF2-40B4-BE49-F238E27FC236}">
                  <a16:creationId xmlns:a16="http://schemas.microsoft.com/office/drawing/2014/main" id="{E4D19DCD-5DAF-4CDF-BFAC-12BBC1936167}"/>
                </a:ext>
              </a:extLst>
            </p:cNvPr>
            <p:cNvSpPr txBox="1"/>
            <p:nvPr/>
          </p:nvSpPr>
          <p:spPr>
            <a:xfrm>
              <a:off x="1175914" y="2384126"/>
              <a:ext cx="3033465" cy="10577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913765">
                <a:buClrTx/>
                <a:buSzTx/>
                <a:buFontTx/>
                <a:buNone/>
                <a:defRPr/>
              </a:pPr>
              <a:r>
                <a:rPr lang="zh-CN" altLang="en-US" sz="1050" kern="0" noProof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完善</a:t>
              </a:r>
              <a:endParaRPr lang="en-US" altLang="zh-CN" sz="1050" kern="0" noProof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  <a:p>
              <a:pPr marR="0" algn="ctr" defTabSz="913765">
                <a:buClrTx/>
                <a:buSzTx/>
                <a:buFontTx/>
                <a:buNone/>
                <a:defRPr/>
              </a:pPr>
              <a:r>
                <a:rPr lang="en-US" altLang="zh-CN" sz="1050" kern="0" noProof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ERT</a:t>
              </a:r>
              <a:r>
                <a:rPr lang="zh-CN" altLang="en-US" sz="1050" kern="0" noProof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响应机制</a:t>
              </a:r>
              <a:endParaRPr kumimoji="0" lang="en-US" altLang="zh-CN" sz="1050" b="0" i="0" kern="0" cap="none" spc="0" normalizeH="0" baseline="0" noProof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7" name="TextBox 26">
              <a:extLst>
                <a:ext uri="{FF2B5EF4-FFF2-40B4-BE49-F238E27FC236}">
                  <a16:creationId xmlns:a16="http://schemas.microsoft.com/office/drawing/2014/main" id="{DFE65E88-409A-496A-8CE6-85127F6ACBFF}"/>
                </a:ext>
              </a:extLst>
            </p:cNvPr>
            <p:cNvSpPr txBox="1"/>
            <p:nvPr/>
          </p:nvSpPr>
          <p:spPr>
            <a:xfrm>
              <a:off x="1587371" y="4448970"/>
              <a:ext cx="2337514" cy="1117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913765">
                <a:buClrTx/>
                <a:buSzTx/>
                <a:buFontTx/>
                <a:buNone/>
                <a:defRPr/>
              </a:pPr>
              <a:r>
                <a:rPr kumimoji="0" lang="zh-CN" altLang="en-US" sz="1100" b="0" i="0" kern="0" cap="none" spc="0" normalizeH="0" baseline="0" noProof="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三项保障措施</a:t>
              </a:r>
              <a:endParaRPr kumimoji="0" lang="en-US" altLang="zh-CN" sz="1100" b="0" i="0" kern="0" cap="none" spc="0" normalizeH="0" baseline="0" noProof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1" name="文本框 50">
            <a:extLst>
              <a:ext uri="{FF2B5EF4-FFF2-40B4-BE49-F238E27FC236}">
                <a16:creationId xmlns:a16="http://schemas.microsoft.com/office/drawing/2014/main" id="{2738BEED-981C-4EBE-9A15-9949362FD600}"/>
              </a:ext>
            </a:extLst>
          </p:cNvPr>
          <p:cNvSpPr txBox="1"/>
          <p:nvPr/>
        </p:nvSpPr>
        <p:spPr>
          <a:xfrm>
            <a:off x="1922390" y="4540054"/>
            <a:ext cx="479527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应急响应三大保障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defTabSz="914400"/>
            <a:endParaRPr lang="en-US" altLang="zh-CN" sz="1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defTabSz="914400">
              <a:buFont typeface="Wingdings" panose="05000000000000000000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组织保障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建立车间级、公司级应急响应组织，明确各组职责和响应程序。</a:t>
            </a:r>
            <a:endParaRPr lang="en-US" altLang="zh-CN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defTabSz="914400">
              <a:buFont typeface="Wingdings" panose="05000000000000000000" pitchFamily="2" charset="2"/>
              <a:buChar char="ü"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信息保障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优化信息报告流程，缩短反馈时间（原</a:t>
            </a:r>
            <a:r>
              <a:rPr lang="en-US" altLang="zh-CN" sz="1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分钟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目标</a:t>
            </a:r>
            <a:r>
              <a:rPr lang="en-US" altLang="zh-CN" sz="1400" dirty="0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1400" dirty="0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</a:rPr>
              <a:t>分钟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）。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defTabSz="914400">
              <a:buFont typeface="Wingdings" panose="05000000000000000000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能力保障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建立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ERT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人员培养认证机制（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试跑中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），保障消防四会。</a:t>
            </a:r>
            <a:endParaRPr lang="en-US" altLang="zh-CN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FC04C711-BBB2-4B5E-BE1A-DF1A1BD3B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3565" y="875658"/>
            <a:ext cx="4883699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0" hangingPunct="0"/>
            <a:r>
              <a:rPr lang="en-US" altLang="zh-CN" sz="1050" b="1" dirty="0">
                <a:solidFill>
                  <a:srgbClr val="0982FB"/>
                </a:solidFill>
                <a:latin typeface="+mn-ea"/>
                <a:ea typeface="+mn-ea"/>
                <a:sym typeface="微软雅黑" panose="020B0503020204020204" pitchFamily="34" charset="-122"/>
              </a:rPr>
              <a:t>ERT</a:t>
            </a:r>
            <a:r>
              <a:rPr lang="zh-CN" altLang="en-US" sz="1050" b="1" dirty="0">
                <a:solidFill>
                  <a:srgbClr val="0982FB"/>
                </a:solidFill>
                <a:latin typeface="+mn-ea"/>
                <a:ea typeface="+mn-ea"/>
                <a:sym typeface="微软雅黑" panose="020B0503020204020204" pitchFamily="34" charset="-122"/>
              </a:rPr>
              <a:t>组织架构</a:t>
            </a:r>
            <a:endParaRPr lang="zh-CN" altLang="zh-CN" sz="1050" b="1" dirty="0">
              <a:solidFill>
                <a:srgbClr val="0982FB"/>
              </a:solidFill>
              <a:latin typeface="+mn-ea"/>
              <a:ea typeface="+mn-ea"/>
              <a:sym typeface="微软雅黑" panose="020B0503020204020204" pitchFamily="34" charset="-122"/>
            </a:endParaRPr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985F7A09-5D91-4256-86F3-15B26C67D561}"/>
              </a:ext>
            </a:extLst>
          </p:cNvPr>
          <p:cNvSpPr txBox="1"/>
          <p:nvPr/>
        </p:nvSpPr>
        <p:spPr>
          <a:xfrm>
            <a:off x="618930" y="20233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4E5A62"/>
                </a:solidFill>
              </a:rPr>
              <a:t>导言</a:t>
            </a:r>
            <a:r>
              <a:rPr lang="en-US" altLang="zh-CN" sz="2800" b="1" dirty="0">
                <a:solidFill>
                  <a:srgbClr val="4E5A62"/>
                </a:solidFill>
              </a:rPr>
              <a:t>-</a:t>
            </a:r>
            <a:r>
              <a:rPr lang="zh-CN" altLang="en-US" sz="2800" b="1" dirty="0">
                <a:solidFill>
                  <a:srgbClr val="4E5A62"/>
                </a:solidFill>
              </a:rPr>
              <a:t>集团突发事件应急响应优化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9AA9A0D6-99BE-42AD-8C9E-1C9636A6D777}"/>
              </a:ext>
            </a:extLst>
          </p:cNvPr>
          <p:cNvSpPr txBox="1"/>
          <p:nvPr/>
        </p:nvSpPr>
        <p:spPr>
          <a:xfrm>
            <a:off x="7636584" y="1808864"/>
            <a:ext cx="4543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/>
              <a:t>车间级</a:t>
            </a:r>
            <a:r>
              <a:rPr lang="en-US" altLang="zh-CN" sz="1200" dirty="0"/>
              <a:t>ERT</a:t>
            </a:r>
            <a:r>
              <a:rPr lang="zh-CN" altLang="en-US" sz="1200" dirty="0"/>
              <a:t>成员：每层每班</a:t>
            </a:r>
            <a:r>
              <a:rPr lang="en-US" altLang="zh-CN" sz="1200" dirty="0"/>
              <a:t>2</a:t>
            </a:r>
            <a:r>
              <a:rPr lang="zh-CN" altLang="en-US" sz="1200" dirty="0"/>
              <a:t>名抢险救援</a:t>
            </a:r>
            <a:r>
              <a:rPr lang="en-US" altLang="zh-CN" sz="1200" dirty="0"/>
              <a:t>ERT</a:t>
            </a:r>
            <a:r>
              <a:rPr lang="zh-CN" altLang="en-US" sz="1200" dirty="0"/>
              <a:t>人员</a:t>
            </a:r>
            <a:endParaRPr lang="en-US" altLang="zh-CN" sz="1200" dirty="0"/>
          </a:p>
          <a:p>
            <a:r>
              <a:rPr lang="en-US" altLang="zh-CN" sz="1200" dirty="0"/>
              <a:t>                            </a:t>
            </a:r>
            <a:r>
              <a:rPr lang="zh-CN" altLang="en-US" sz="1200" dirty="0">
                <a:solidFill>
                  <a:srgbClr val="FF0000"/>
                </a:solidFill>
              </a:rPr>
              <a:t>响应升级</a:t>
            </a:r>
            <a:r>
              <a:rPr lang="en-US" altLang="zh-CN" sz="1200" dirty="0"/>
              <a:t>-</a:t>
            </a:r>
            <a:r>
              <a:rPr lang="zh-CN" altLang="en-US" sz="1200" dirty="0">
                <a:solidFill>
                  <a:srgbClr val="FFC000"/>
                </a:solidFill>
              </a:rPr>
              <a:t>抢险救援组</a:t>
            </a:r>
          </a:p>
        </p:txBody>
      </p:sp>
      <p:grpSp>
        <p:nvGrpSpPr>
          <p:cNvPr id="136" name="组合 135">
            <a:extLst>
              <a:ext uri="{FF2B5EF4-FFF2-40B4-BE49-F238E27FC236}">
                <a16:creationId xmlns:a16="http://schemas.microsoft.com/office/drawing/2014/main" id="{F224F0B9-3DDE-4F42-93DF-A9ACA181A5F2}"/>
              </a:ext>
            </a:extLst>
          </p:cNvPr>
          <p:cNvGrpSpPr/>
          <p:nvPr/>
        </p:nvGrpSpPr>
        <p:grpSpPr>
          <a:xfrm>
            <a:off x="7141459" y="1745023"/>
            <a:ext cx="492845" cy="402146"/>
            <a:chOff x="6587354" y="1386578"/>
            <a:chExt cx="673806" cy="467788"/>
          </a:xfrm>
          <a:solidFill>
            <a:srgbClr val="0000FF"/>
          </a:solidFill>
        </p:grpSpPr>
        <p:sp>
          <p:nvSpPr>
            <p:cNvPr id="137" name="Freeform 6">
              <a:extLst>
                <a:ext uri="{FF2B5EF4-FFF2-40B4-BE49-F238E27FC236}">
                  <a16:creationId xmlns:a16="http://schemas.microsoft.com/office/drawing/2014/main" id="{57376752-048C-4D32-A477-6380AE900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4116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8" name="Freeform 6">
              <a:extLst>
                <a:ext uri="{FF2B5EF4-FFF2-40B4-BE49-F238E27FC236}">
                  <a16:creationId xmlns:a16="http://schemas.microsoft.com/office/drawing/2014/main" id="{C4C9BE6C-8FD1-48AD-99BF-8F37D50957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7354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139" name="Freeform 6">
              <a:extLst>
                <a:ext uri="{FF2B5EF4-FFF2-40B4-BE49-F238E27FC236}">
                  <a16:creationId xmlns:a16="http://schemas.microsoft.com/office/drawing/2014/main" id="{7597A259-D0C0-4DFA-B6A1-2D6FAADB72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6607" y="1440044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42" name="Freeform 6">
            <a:extLst>
              <a:ext uri="{FF2B5EF4-FFF2-40B4-BE49-F238E27FC236}">
                <a16:creationId xmlns:a16="http://schemas.microsoft.com/office/drawing/2014/main" id="{89A3A677-95BF-4599-8532-EA18C5273E4C}"/>
              </a:ext>
            </a:extLst>
          </p:cNvPr>
          <p:cNvSpPr>
            <a:spLocks/>
          </p:cNvSpPr>
          <p:nvPr/>
        </p:nvSpPr>
        <p:spPr bwMode="auto">
          <a:xfrm>
            <a:off x="7209658" y="1205682"/>
            <a:ext cx="283097" cy="425157"/>
          </a:xfrm>
          <a:custGeom>
            <a:avLst/>
            <a:gdLst>
              <a:gd name="T0" fmla="*/ 106 w 205"/>
              <a:gd name="T1" fmla="*/ 4 h 196"/>
              <a:gd name="T2" fmla="*/ 120 w 205"/>
              <a:gd name="T3" fmla="*/ 13 h 196"/>
              <a:gd name="T4" fmla="*/ 122 w 205"/>
              <a:gd name="T5" fmla="*/ 15 h 196"/>
              <a:gd name="T6" fmla="*/ 124 w 205"/>
              <a:gd name="T7" fmla="*/ 19 h 196"/>
              <a:gd name="T8" fmla="*/ 127 w 205"/>
              <a:gd name="T9" fmla="*/ 23 h 196"/>
              <a:gd name="T10" fmla="*/ 129 w 205"/>
              <a:gd name="T11" fmla="*/ 28 h 196"/>
              <a:gd name="T12" fmla="*/ 131 w 205"/>
              <a:gd name="T13" fmla="*/ 46 h 196"/>
              <a:gd name="T14" fmla="*/ 129 w 205"/>
              <a:gd name="T15" fmla="*/ 67 h 196"/>
              <a:gd name="T16" fmla="*/ 127 w 205"/>
              <a:gd name="T17" fmla="*/ 71 h 196"/>
              <a:gd name="T18" fmla="*/ 124 w 205"/>
              <a:gd name="T19" fmla="*/ 75 h 196"/>
              <a:gd name="T20" fmla="*/ 122 w 205"/>
              <a:gd name="T21" fmla="*/ 78 h 196"/>
              <a:gd name="T22" fmla="*/ 120 w 205"/>
              <a:gd name="T23" fmla="*/ 87 h 196"/>
              <a:gd name="T24" fmla="*/ 118 w 205"/>
              <a:gd name="T25" fmla="*/ 93 h 196"/>
              <a:gd name="T26" fmla="*/ 118 w 205"/>
              <a:gd name="T27" fmla="*/ 102 h 196"/>
              <a:gd name="T28" fmla="*/ 122 w 205"/>
              <a:gd name="T29" fmla="*/ 105 h 196"/>
              <a:gd name="T30" fmla="*/ 125 w 205"/>
              <a:gd name="T31" fmla="*/ 107 h 196"/>
              <a:gd name="T32" fmla="*/ 128 w 205"/>
              <a:gd name="T33" fmla="*/ 110 h 196"/>
              <a:gd name="T34" fmla="*/ 130 w 205"/>
              <a:gd name="T35" fmla="*/ 112 h 196"/>
              <a:gd name="T36" fmla="*/ 134 w 205"/>
              <a:gd name="T37" fmla="*/ 114 h 196"/>
              <a:gd name="T38" fmla="*/ 139 w 205"/>
              <a:gd name="T39" fmla="*/ 117 h 196"/>
              <a:gd name="T40" fmla="*/ 147 w 205"/>
              <a:gd name="T41" fmla="*/ 119 h 196"/>
              <a:gd name="T42" fmla="*/ 155 w 205"/>
              <a:gd name="T43" fmla="*/ 121 h 196"/>
              <a:gd name="T44" fmla="*/ 166 w 205"/>
              <a:gd name="T45" fmla="*/ 124 h 196"/>
              <a:gd name="T46" fmla="*/ 181 w 205"/>
              <a:gd name="T47" fmla="*/ 195 h 196"/>
              <a:gd name="T48" fmla="*/ 1 w 205"/>
              <a:gd name="T49" fmla="*/ 178 h 196"/>
              <a:gd name="T50" fmla="*/ 3 w 205"/>
              <a:gd name="T51" fmla="*/ 163 h 196"/>
              <a:gd name="T52" fmla="*/ 5 w 205"/>
              <a:gd name="T53" fmla="*/ 154 h 196"/>
              <a:gd name="T54" fmla="*/ 8 w 205"/>
              <a:gd name="T55" fmla="*/ 148 h 196"/>
              <a:gd name="T56" fmla="*/ 10 w 205"/>
              <a:gd name="T57" fmla="*/ 138 h 196"/>
              <a:gd name="T58" fmla="*/ 12 w 205"/>
              <a:gd name="T59" fmla="*/ 135 h 196"/>
              <a:gd name="T60" fmla="*/ 15 w 205"/>
              <a:gd name="T61" fmla="*/ 133 h 196"/>
              <a:gd name="T62" fmla="*/ 19 w 205"/>
              <a:gd name="T63" fmla="*/ 130 h 196"/>
              <a:gd name="T64" fmla="*/ 24 w 205"/>
              <a:gd name="T65" fmla="*/ 128 h 196"/>
              <a:gd name="T66" fmla="*/ 30 w 205"/>
              <a:gd name="T67" fmla="*/ 125 h 196"/>
              <a:gd name="T68" fmla="*/ 35 w 205"/>
              <a:gd name="T69" fmla="*/ 123 h 196"/>
              <a:gd name="T70" fmla="*/ 42 w 205"/>
              <a:gd name="T71" fmla="*/ 121 h 196"/>
              <a:gd name="T72" fmla="*/ 48 w 205"/>
              <a:gd name="T73" fmla="*/ 118 h 196"/>
              <a:gd name="T74" fmla="*/ 53 w 205"/>
              <a:gd name="T75" fmla="*/ 116 h 196"/>
              <a:gd name="T76" fmla="*/ 55 w 205"/>
              <a:gd name="T77" fmla="*/ 114 h 196"/>
              <a:gd name="T78" fmla="*/ 57 w 205"/>
              <a:gd name="T79" fmla="*/ 111 h 196"/>
              <a:gd name="T80" fmla="*/ 60 w 205"/>
              <a:gd name="T81" fmla="*/ 108 h 196"/>
              <a:gd name="T82" fmla="*/ 62 w 205"/>
              <a:gd name="T83" fmla="*/ 106 h 196"/>
              <a:gd name="T84" fmla="*/ 66 w 205"/>
              <a:gd name="T85" fmla="*/ 104 h 196"/>
              <a:gd name="T86" fmla="*/ 68 w 205"/>
              <a:gd name="T87" fmla="*/ 99 h 196"/>
              <a:gd name="T88" fmla="*/ 67 w 205"/>
              <a:gd name="T89" fmla="*/ 87 h 196"/>
              <a:gd name="T90" fmla="*/ 65 w 205"/>
              <a:gd name="T91" fmla="*/ 80 h 196"/>
              <a:gd name="T92" fmla="*/ 62 w 205"/>
              <a:gd name="T93" fmla="*/ 74 h 196"/>
              <a:gd name="T94" fmla="*/ 60 w 205"/>
              <a:gd name="T95" fmla="*/ 70 h 196"/>
              <a:gd name="T96" fmla="*/ 58 w 205"/>
              <a:gd name="T97" fmla="*/ 66 h 196"/>
              <a:gd name="T98" fmla="*/ 55 w 205"/>
              <a:gd name="T99" fmla="*/ 59 h 196"/>
              <a:gd name="T100" fmla="*/ 56 w 205"/>
              <a:gd name="T101" fmla="*/ 48 h 196"/>
              <a:gd name="T102" fmla="*/ 58 w 205"/>
              <a:gd name="T103" fmla="*/ 20 h 196"/>
              <a:gd name="T104" fmla="*/ 61 w 205"/>
              <a:gd name="T105" fmla="*/ 16 h 196"/>
              <a:gd name="T106" fmla="*/ 63 w 205"/>
              <a:gd name="T107" fmla="*/ 13 h 196"/>
              <a:gd name="T108" fmla="*/ 66 w 205"/>
              <a:gd name="T109" fmla="*/ 11 h 196"/>
              <a:gd name="T110" fmla="*/ 70 w 205"/>
              <a:gd name="T111" fmla="*/ 9 h 196"/>
              <a:gd name="T112" fmla="*/ 78 w 205"/>
              <a:gd name="T113" fmla="*/ 6 h 196"/>
              <a:gd name="T114" fmla="*/ 83 w 205"/>
              <a:gd name="T115" fmla="*/ 4 h 196"/>
              <a:gd name="T116" fmla="*/ 87 w 205"/>
              <a:gd name="T117" fmla="*/ 1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05" h="196">
                <a:moveTo>
                  <a:pt x="99" y="1"/>
                </a:moveTo>
                <a:cubicBezTo>
                  <a:pt x="100" y="2"/>
                  <a:pt x="100" y="2"/>
                  <a:pt x="100" y="2"/>
                </a:cubicBezTo>
                <a:cubicBezTo>
                  <a:pt x="102" y="2"/>
                  <a:pt x="102" y="2"/>
                  <a:pt x="102" y="2"/>
                </a:cubicBezTo>
                <a:cubicBezTo>
                  <a:pt x="103" y="3"/>
                  <a:pt x="103" y="3"/>
                  <a:pt x="103" y="3"/>
                </a:cubicBezTo>
                <a:cubicBezTo>
                  <a:pt x="104" y="3"/>
                  <a:pt x="104" y="3"/>
                  <a:pt x="104" y="3"/>
                </a:cubicBezTo>
                <a:cubicBezTo>
                  <a:pt x="105" y="3"/>
                  <a:pt x="105" y="3"/>
                  <a:pt x="105" y="3"/>
                </a:cubicBezTo>
                <a:cubicBezTo>
                  <a:pt x="106" y="4"/>
                  <a:pt x="106" y="4"/>
                  <a:pt x="106" y="4"/>
                </a:cubicBezTo>
                <a:cubicBezTo>
                  <a:pt x="107" y="4"/>
                  <a:pt x="107" y="4"/>
                  <a:pt x="107" y="4"/>
                </a:cubicBezTo>
                <a:cubicBezTo>
                  <a:pt x="107" y="4"/>
                  <a:pt x="107" y="4"/>
                  <a:pt x="107" y="4"/>
                </a:cubicBezTo>
                <a:cubicBezTo>
                  <a:pt x="111" y="5"/>
                  <a:pt x="113" y="3"/>
                  <a:pt x="113" y="0"/>
                </a:cubicBezTo>
                <a:cubicBezTo>
                  <a:pt x="115" y="2"/>
                  <a:pt x="115" y="5"/>
                  <a:pt x="113" y="6"/>
                </a:cubicBezTo>
                <a:cubicBezTo>
                  <a:pt x="115" y="7"/>
                  <a:pt x="118" y="2"/>
                  <a:pt x="124" y="5"/>
                </a:cubicBezTo>
                <a:cubicBezTo>
                  <a:pt x="119" y="5"/>
                  <a:pt x="117" y="9"/>
                  <a:pt x="120" y="13"/>
                </a:cubicBezTo>
                <a:cubicBezTo>
                  <a:pt x="120" y="13"/>
                  <a:pt x="120" y="13"/>
                  <a:pt x="120" y="13"/>
                </a:cubicBezTo>
                <a:cubicBezTo>
                  <a:pt x="120" y="13"/>
                  <a:pt x="120" y="13"/>
                  <a:pt x="120" y="13"/>
                </a:cubicBezTo>
                <a:cubicBezTo>
                  <a:pt x="121" y="14"/>
                  <a:pt x="121" y="14"/>
                  <a:pt x="121" y="14"/>
                </a:cubicBezTo>
                <a:cubicBezTo>
                  <a:pt x="121" y="14"/>
                  <a:pt x="121" y="14"/>
                  <a:pt x="121" y="14"/>
                </a:cubicBezTo>
                <a:cubicBezTo>
                  <a:pt x="121" y="14"/>
                  <a:pt x="121" y="14"/>
                  <a:pt x="121" y="14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6"/>
                  <a:pt x="122" y="16"/>
                  <a:pt x="122" y="16"/>
                </a:cubicBezTo>
                <a:cubicBezTo>
                  <a:pt x="123" y="16"/>
                  <a:pt x="123" y="16"/>
                  <a:pt x="123" y="16"/>
                </a:cubicBezTo>
                <a:cubicBezTo>
                  <a:pt x="123" y="17"/>
                  <a:pt x="123" y="17"/>
                  <a:pt x="123" y="17"/>
                </a:cubicBezTo>
                <a:cubicBezTo>
                  <a:pt x="123" y="17"/>
                  <a:pt x="123" y="17"/>
                  <a:pt x="123" y="17"/>
                </a:cubicBezTo>
                <a:cubicBezTo>
                  <a:pt x="124" y="18"/>
                  <a:pt x="124" y="18"/>
                  <a:pt x="124" y="18"/>
                </a:cubicBezTo>
                <a:cubicBezTo>
                  <a:pt x="124" y="18"/>
                  <a:pt x="124" y="18"/>
                  <a:pt x="124" y="18"/>
                </a:cubicBezTo>
                <a:cubicBezTo>
                  <a:pt x="124" y="19"/>
                  <a:pt x="124" y="19"/>
                  <a:pt x="124" y="19"/>
                </a:cubicBezTo>
                <a:cubicBezTo>
                  <a:pt x="125" y="19"/>
                  <a:pt x="125" y="19"/>
                  <a:pt x="125" y="19"/>
                </a:cubicBezTo>
                <a:cubicBezTo>
                  <a:pt x="125" y="19"/>
                  <a:pt x="125" y="19"/>
                  <a:pt x="125" y="19"/>
                </a:cubicBezTo>
                <a:cubicBezTo>
                  <a:pt x="125" y="20"/>
                  <a:pt x="125" y="20"/>
                  <a:pt x="125" y="20"/>
                </a:cubicBezTo>
                <a:cubicBezTo>
                  <a:pt x="126" y="21"/>
                  <a:pt x="126" y="21"/>
                  <a:pt x="126" y="21"/>
                </a:cubicBezTo>
                <a:cubicBezTo>
                  <a:pt x="126" y="21"/>
                  <a:pt x="126" y="21"/>
                  <a:pt x="126" y="21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27" y="23"/>
                  <a:pt x="127" y="23"/>
                  <a:pt x="127" y="23"/>
                </a:cubicBezTo>
                <a:cubicBezTo>
                  <a:pt x="127" y="23"/>
                  <a:pt x="127" y="23"/>
                  <a:pt x="127" y="23"/>
                </a:cubicBezTo>
                <a:cubicBezTo>
                  <a:pt x="127" y="24"/>
                  <a:pt x="127" y="24"/>
                  <a:pt x="127" y="24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7"/>
                  <a:pt x="128" y="27"/>
                  <a:pt x="128" y="27"/>
                </a:cubicBezTo>
                <a:cubicBezTo>
                  <a:pt x="129" y="28"/>
                  <a:pt x="129" y="28"/>
                  <a:pt x="129" y="28"/>
                </a:cubicBezTo>
                <a:cubicBezTo>
                  <a:pt x="129" y="30"/>
                  <a:pt x="129" y="30"/>
                  <a:pt x="129" y="30"/>
                </a:cubicBezTo>
                <a:cubicBezTo>
                  <a:pt x="130" y="31"/>
                  <a:pt x="130" y="31"/>
                  <a:pt x="130" y="31"/>
                </a:cubicBezTo>
                <a:cubicBezTo>
                  <a:pt x="130" y="33"/>
                  <a:pt x="130" y="33"/>
                  <a:pt x="130" y="33"/>
                </a:cubicBezTo>
                <a:cubicBezTo>
                  <a:pt x="130" y="35"/>
                  <a:pt x="130" y="35"/>
                  <a:pt x="130" y="35"/>
                </a:cubicBezTo>
                <a:cubicBezTo>
                  <a:pt x="130" y="38"/>
                  <a:pt x="130" y="38"/>
                  <a:pt x="130" y="38"/>
                </a:cubicBezTo>
                <a:cubicBezTo>
                  <a:pt x="130" y="40"/>
                  <a:pt x="130" y="42"/>
                  <a:pt x="130" y="44"/>
                </a:cubicBezTo>
                <a:cubicBezTo>
                  <a:pt x="130" y="45"/>
                  <a:pt x="130" y="46"/>
                  <a:pt x="131" y="46"/>
                </a:cubicBezTo>
                <a:cubicBezTo>
                  <a:pt x="132" y="50"/>
                  <a:pt x="131" y="54"/>
                  <a:pt x="131" y="57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0" y="64"/>
                  <a:pt x="130" y="64"/>
                  <a:pt x="130" y="64"/>
                </a:cubicBezTo>
                <a:cubicBezTo>
                  <a:pt x="130" y="65"/>
                  <a:pt x="130" y="65"/>
                  <a:pt x="130" y="65"/>
                </a:cubicBezTo>
                <a:cubicBezTo>
                  <a:pt x="130" y="66"/>
                  <a:pt x="130" y="66"/>
                  <a:pt x="130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29" y="67"/>
                  <a:pt x="129" y="67"/>
                  <a:pt x="129" y="67"/>
                </a:cubicBezTo>
                <a:cubicBezTo>
                  <a:pt x="128" y="68"/>
                  <a:pt x="128" y="68"/>
                  <a:pt x="128" y="68"/>
                </a:cubicBezTo>
                <a:cubicBezTo>
                  <a:pt x="128" y="68"/>
                  <a:pt x="128" y="68"/>
                  <a:pt x="128" y="68"/>
                </a:cubicBezTo>
                <a:cubicBezTo>
                  <a:pt x="128" y="69"/>
                  <a:pt x="128" y="69"/>
                  <a:pt x="128" y="69"/>
                </a:cubicBezTo>
                <a:cubicBezTo>
                  <a:pt x="128" y="69"/>
                  <a:pt x="128" y="69"/>
                  <a:pt x="128" y="69"/>
                </a:cubicBezTo>
                <a:cubicBezTo>
                  <a:pt x="127" y="70"/>
                  <a:pt x="127" y="70"/>
                  <a:pt x="127" y="70"/>
                </a:cubicBezTo>
                <a:cubicBezTo>
                  <a:pt x="127" y="70"/>
                  <a:pt x="127" y="70"/>
                  <a:pt x="127" y="70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6" y="71"/>
                  <a:pt x="126" y="71"/>
                  <a:pt x="126" y="71"/>
                </a:cubicBezTo>
                <a:cubicBezTo>
                  <a:pt x="126" y="72"/>
                  <a:pt x="126" y="72"/>
                  <a:pt x="126" y="72"/>
                </a:cubicBezTo>
                <a:cubicBezTo>
                  <a:pt x="126" y="73"/>
                  <a:pt x="126" y="73"/>
                  <a:pt x="126" y="73"/>
                </a:cubicBezTo>
                <a:cubicBezTo>
                  <a:pt x="125" y="74"/>
                  <a:pt x="125" y="74"/>
                  <a:pt x="125" y="74"/>
                </a:cubicBezTo>
                <a:cubicBezTo>
                  <a:pt x="125" y="74"/>
                  <a:pt x="125" y="74"/>
                  <a:pt x="125" y="74"/>
                </a:cubicBezTo>
                <a:cubicBezTo>
                  <a:pt x="125" y="75"/>
                  <a:pt x="125" y="75"/>
                  <a:pt x="125" y="75"/>
                </a:cubicBezTo>
                <a:cubicBezTo>
                  <a:pt x="124" y="75"/>
                  <a:pt x="124" y="75"/>
                  <a:pt x="124" y="75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3" y="76"/>
                  <a:pt x="123" y="76"/>
                  <a:pt x="123" y="76"/>
                </a:cubicBezTo>
                <a:cubicBezTo>
                  <a:pt x="123" y="77"/>
                  <a:pt x="123" y="77"/>
                  <a:pt x="123" y="77"/>
                </a:cubicBezTo>
                <a:cubicBezTo>
                  <a:pt x="123" y="77"/>
                  <a:pt x="123" y="77"/>
                  <a:pt x="123" y="77"/>
                </a:cubicBezTo>
                <a:cubicBezTo>
                  <a:pt x="122" y="78"/>
                  <a:pt x="122" y="78"/>
                  <a:pt x="122" y="78"/>
                </a:cubicBezTo>
                <a:cubicBezTo>
                  <a:pt x="122" y="78"/>
                  <a:pt x="122" y="78"/>
                  <a:pt x="122" y="78"/>
                </a:cubicBezTo>
                <a:cubicBezTo>
                  <a:pt x="122" y="79"/>
                  <a:pt x="122" y="79"/>
                  <a:pt x="122" y="79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1" y="81"/>
                  <a:pt x="121" y="81"/>
                  <a:pt x="121" y="81"/>
                </a:cubicBezTo>
                <a:cubicBezTo>
                  <a:pt x="121" y="83"/>
                  <a:pt x="121" y="83"/>
                  <a:pt x="121" y="83"/>
                </a:cubicBezTo>
                <a:cubicBezTo>
                  <a:pt x="121" y="84"/>
                  <a:pt x="121" y="84"/>
                  <a:pt x="121" y="84"/>
                </a:cubicBezTo>
                <a:cubicBezTo>
                  <a:pt x="120" y="86"/>
                  <a:pt x="120" y="86"/>
                  <a:pt x="120" y="86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20" y="88"/>
                  <a:pt x="120" y="88"/>
                  <a:pt x="120" y="88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9" y="90"/>
                  <a:pt x="119" y="90"/>
                  <a:pt x="119" y="90"/>
                </a:cubicBezTo>
                <a:cubicBezTo>
                  <a:pt x="119" y="91"/>
                  <a:pt x="119" y="91"/>
                  <a:pt x="119" y="91"/>
                </a:cubicBezTo>
                <a:cubicBezTo>
                  <a:pt x="118" y="91"/>
                  <a:pt x="118" y="91"/>
                  <a:pt x="118" y="91"/>
                </a:cubicBezTo>
                <a:cubicBezTo>
                  <a:pt x="118" y="92"/>
                  <a:pt x="118" y="92"/>
                  <a:pt x="118" y="92"/>
                </a:cubicBezTo>
                <a:cubicBezTo>
                  <a:pt x="118" y="93"/>
                  <a:pt x="118" y="93"/>
                  <a:pt x="118" y="93"/>
                </a:cubicBezTo>
                <a:cubicBezTo>
                  <a:pt x="117" y="94"/>
                  <a:pt x="117" y="94"/>
                  <a:pt x="117" y="94"/>
                </a:cubicBezTo>
                <a:cubicBezTo>
                  <a:pt x="117" y="95"/>
                  <a:pt x="117" y="95"/>
                  <a:pt x="117" y="95"/>
                </a:cubicBezTo>
                <a:cubicBezTo>
                  <a:pt x="117" y="97"/>
                  <a:pt x="117" y="97"/>
                  <a:pt x="117" y="97"/>
                </a:cubicBezTo>
                <a:cubicBezTo>
                  <a:pt x="117" y="99"/>
                  <a:pt x="117" y="99"/>
                  <a:pt x="117" y="99"/>
                </a:cubicBezTo>
                <a:cubicBezTo>
                  <a:pt x="117" y="102"/>
                  <a:pt x="117" y="102"/>
                  <a:pt x="117" y="102"/>
                </a:cubicBezTo>
                <a:cubicBezTo>
                  <a:pt x="117" y="102"/>
                  <a:pt x="117" y="102"/>
                  <a:pt x="117" y="102"/>
                </a:cubicBezTo>
                <a:cubicBezTo>
                  <a:pt x="118" y="102"/>
                  <a:pt x="118" y="102"/>
                  <a:pt x="118" y="102"/>
                </a:cubicBezTo>
                <a:cubicBezTo>
                  <a:pt x="118" y="103"/>
                  <a:pt x="118" y="103"/>
                  <a:pt x="118" y="103"/>
                </a:cubicBezTo>
                <a:cubicBezTo>
                  <a:pt x="119" y="103"/>
                  <a:pt x="119" y="103"/>
                  <a:pt x="119" y="103"/>
                </a:cubicBezTo>
                <a:cubicBezTo>
                  <a:pt x="120" y="104"/>
                  <a:pt x="120" y="104"/>
                  <a:pt x="120" y="104"/>
                </a:cubicBezTo>
                <a:cubicBezTo>
                  <a:pt x="121" y="104"/>
                  <a:pt x="121" y="104"/>
                  <a:pt x="121" y="104"/>
                </a:cubicBezTo>
                <a:cubicBezTo>
                  <a:pt x="121" y="104"/>
                  <a:pt x="121" y="104"/>
                  <a:pt x="121" y="104"/>
                </a:cubicBezTo>
                <a:cubicBezTo>
                  <a:pt x="122" y="105"/>
                  <a:pt x="122" y="105"/>
                  <a:pt x="122" y="105"/>
                </a:cubicBezTo>
                <a:cubicBezTo>
                  <a:pt x="122" y="105"/>
                  <a:pt x="122" y="105"/>
                  <a:pt x="122" y="105"/>
                </a:cubicBezTo>
                <a:cubicBezTo>
                  <a:pt x="123" y="105"/>
                  <a:pt x="123" y="105"/>
                  <a:pt x="123" y="105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24" y="106"/>
                  <a:pt x="124" y="106"/>
                  <a:pt x="124" y="106"/>
                </a:cubicBezTo>
                <a:cubicBezTo>
                  <a:pt x="124" y="106"/>
                  <a:pt x="124" y="106"/>
                  <a:pt x="124" y="106"/>
                </a:cubicBezTo>
                <a:cubicBezTo>
                  <a:pt x="124" y="107"/>
                  <a:pt x="124" y="107"/>
                  <a:pt x="124" y="107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6" y="108"/>
                  <a:pt x="126" y="108"/>
                  <a:pt x="126" y="108"/>
                </a:cubicBezTo>
                <a:cubicBezTo>
                  <a:pt x="126" y="108"/>
                  <a:pt x="126" y="108"/>
                  <a:pt x="126" y="108"/>
                </a:cubicBezTo>
                <a:cubicBezTo>
                  <a:pt x="126" y="108"/>
                  <a:pt x="126" y="108"/>
                  <a:pt x="126" y="108"/>
                </a:cubicBezTo>
                <a:cubicBezTo>
                  <a:pt x="127" y="109"/>
                  <a:pt x="127" y="109"/>
                  <a:pt x="127" y="109"/>
                </a:cubicBezTo>
                <a:cubicBezTo>
                  <a:pt x="127" y="109"/>
                  <a:pt x="127" y="109"/>
                  <a:pt x="127" y="109"/>
                </a:cubicBezTo>
                <a:cubicBezTo>
                  <a:pt x="127" y="109"/>
                  <a:pt x="127" y="109"/>
                  <a:pt x="127" y="109"/>
                </a:cubicBezTo>
                <a:cubicBezTo>
                  <a:pt x="128" y="110"/>
                  <a:pt x="128" y="110"/>
                  <a:pt x="128" y="110"/>
                </a:cubicBezTo>
                <a:cubicBezTo>
                  <a:pt x="128" y="110"/>
                  <a:pt x="128" y="110"/>
                  <a:pt x="128" y="110"/>
                </a:cubicBezTo>
                <a:cubicBezTo>
                  <a:pt x="128" y="110"/>
                  <a:pt x="128" y="110"/>
                  <a:pt x="128" y="110"/>
                </a:cubicBezTo>
                <a:cubicBezTo>
                  <a:pt x="129" y="111"/>
                  <a:pt x="129" y="111"/>
                  <a:pt x="129" y="111"/>
                </a:cubicBezTo>
                <a:cubicBezTo>
                  <a:pt x="129" y="111"/>
                  <a:pt x="129" y="111"/>
                  <a:pt x="129" y="111"/>
                </a:cubicBezTo>
                <a:cubicBezTo>
                  <a:pt x="130" y="111"/>
                  <a:pt x="130" y="111"/>
                  <a:pt x="130" y="111"/>
                </a:cubicBezTo>
                <a:cubicBezTo>
                  <a:pt x="130" y="112"/>
                  <a:pt x="130" y="112"/>
                  <a:pt x="130" y="112"/>
                </a:cubicBezTo>
                <a:cubicBezTo>
                  <a:pt x="130" y="112"/>
                  <a:pt x="130" y="112"/>
                  <a:pt x="130" y="112"/>
                </a:cubicBezTo>
                <a:cubicBezTo>
                  <a:pt x="131" y="112"/>
                  <a:pt x="131" y="112"/>
                  <a:pt x="131" y="112"/>
                </a:cubicBezTo>
                <a:cubicBezTo>
                  <a:pt x="131" y="113"/>
                  <a:pt x="131" y="113"/>
                  <a:pt x="131" y="113"/>
                </a:cubicBezTo>
                <a:cubicBezTo>
                  <a:pt x="132" y="113"/>
                  <a:pt x="132" y="113"/>
                  <a:pt x="132" y="113"/>
                </a:cubicBezTo>
                <a:cubicBezTo>
                  <a:pt x="132" y="113"/>
                  <a:pt x="132" y="113"/>
                  <a:pt x="132" y="113"/>
                </a:cubicBezTo>
                <a:cubicBezTo>
                  <a:pt x="133" y="114"/>
                  <a:pt x="133" y="114"/>
                  <a:pt x="133" y="114"/>
                </a:cubicBezTo>
                <a:cubicBezTo>
                  <a:pt x="133" y="114"/>
                  <a:pt x="133" y="114"/>
                  <a:pt x="133" y="114"/>
                </a:cubicBezTo>
                <a:cubicBezTo>
                  <a:pt x="134" y="114"/>
                  <a:pt x="134" y="114"/>
                  <a:pt x="134" y="114"/>
                </a:cubicBezTo>
                <a:cubicBezTo>
                  <a:pt x="135" y="115"/>
                  <a:pt x="135" y="115"/>
                  <a:pt x="135" y="115"/>
                </a:cubicBezTo>
                <a:cubicBezTo>
                  <a:pt x="135" y="115"/>
                  <a:pt x="135" y="115"/>
                  <a:pt x="135" y="115"/>
                </a:cubicBezTo>
                <a:cubicBezTo>
                  <a:pt x="136" y="115"/>
                  <a:pt x="136" y="115"/>
                  <a:pt x="136" y="115"/>
                </a:cubicBezTo>
                <a:cubicBezTo>
                  <a:pt x="137" y="116"/>
                  <a:pt x="137" y="116"/>
                  <a:pt x="137" y="116"/>
                </a:cubicBezTo>
                <a:cubicBezTo>
                  <a:pt x="137" y="116"/>
                  <a:pt x="137" y="116"/>
                  <a:pt x="137" y="116"/>
                </a:cubicBezTo>
                <a:cubicBezTo>
                  <a:pt x="139" y="116"/>
                  <a:pt x="139" y="116"/>
                  <a:pt x="139" y="116"/>
                </a:cubicBezTo>
                <a:cubicBezTo>
                  <a:pt x="139" y="117"/>
                  <a:pt x="139" y="117"/>
                  <a:pt x="139" y="117"/>
                </a:cubicBezTo>
                <a:cubicBezTo>
                  <a:pt x="140" y="117"/>
                  <a:pt x="140" y="117"/>
                  <a:pt x="140" y="117"/>
                </a:cubicBezTo>
                <a:cubicBezTo>
                  <a:pt x="141" y="117"/>
                  <a:pt x="141" y="117"/>
                  <a:pt x="141" y="117"/>
                </a:cubicBezTo>
                <a:cubicBezTo>
                  <a:pt x="142" y="118"/>
                  <a:pt x="142" y="118"/>
                  <a:pt x="142" y="118"/>
                </a:cubicBezTo>
                <a:cubicBezTo>
                  <a:pt x="143" y="118"/>
                  <a:pt x="143" y="118"/>
                  <a:pt x="143" y="118"/>
                </a:cubicBezTo>
                <a:cubicBezTo>
                  <a:pt x="144" y="118"/>
                  <a:pt x="144" y="118"/>
                  <a:pt x="144" y="118"/>
                </a:cubicBezTo>
                <a:cubicBezTo>
                  <a:pt x="145" y="119"/>
                  <a:pt x="145" y="119"/>
                  <a:pt x="145" y="119"/>
                </a:cubicBezTo>
                <a:cubicBezTo>
                  <a:pt x="147" y="119"/>
                  <a:pt x="147" y="119"/>
                  <a:pt x="147" y="119"/>
                </a:cubicBezTo>
                <a:cubicBezTo>
                  <a:pt x="147" y="119"/>
                  <a:pt x="147" y="119"/>
                  <a:pt x="147" y="119"/>
                </a:cubicBezTo>
                <a:cubicBezTo>
                  <a:pt x="149" y="120"/>
                  <a:pt x="149" y="120"/>
                  <a:pt x="149" y="120"/>
                </a:cubicBezTo>
                <a:cubicBezTo>
                  <a:pt x="150" y="120"/>
                  <a:pt x="150" y="120"/>
                  <a:pt x="150" y="120"/>
                </a:cubicBezTo>
                <a:cubicBezTo>
                  <a:pt x="151" y="121"/>
                  <a:pt x="151" y="121"/>
                  <a:pt x="151" y="121"/>
                </a:cubicBezTo>
                <a:cubicBezTo>
                  <a:pt x="153" y="121"/>
                  <a:pt x="153" y="121"/>
                  <a:pt x="153" y="121"/>
                </a:cubicBezTo>
                <a:cubicBezTo>
                  <a:pt x="154" y="121"/>
                  <a:pt x="154" y="121"/>
                  <a:pt x="154" y="121"/>
                </a:cubicBezTo>
                <a:cubicBezTo>
                  <a:pt x="155" y="121"/>
                  <a:pt x="155" y="121"/>
                  <a:pt x="155" y="121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8" y="122"/>
                  <a:pt x="158" y="122"/>
                  <a:pt x="158" y="122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61" y="123"/>
                  <a:pt x="161" y="123"/>
                  <a:pt x="161" y="123"/>
                </a:cubicBezTo>
                <a:cubicBezTo>
                  <a:pt x="163" y="123"/>
                  <a:pt x="163" y="123"/>
                  <a:pt x="163" y="123"/>
                </a:cubicBezTo>
                <a:cubicBezTo>
                  <a:pt x="164" y="124"/>
                  <a:pt x="164" y="124"/>
                  <a:pt x="164" y="124"/>
                </a:cubicBezTo>
                <a:cubicBezTo>
                  <a:pt x="166" y="124"/>
                  <a:pt x="166" y="124"/>
                  <a:pt x="166" y="124"/>
                </a:cubicBezTo>
                <a:cubicBezTo>
                  <a:pt x="167" y="124"/>
                  <a:pt x="167" y="124"/>
                  <a:pt x="167" y="124"/>
                </a:cubicBezTo>
                <a:cubicBezTo>
                  <a:pt x="168" y="124"/>
                  <a:pt x="168" y="124"/>
                  <a:pt x="168" y="124"/>
                </a:cubicBezTo>
                <a:cubicBezTo>
                  <a:pt x="170" y="125"/>
                  <a:pt x="170" y="125"/>
                  <a:pt x="170" y="125"/>
                </a:cubicBezTo>
                <a:cubicBezTo>
                  <a:pt x="171" y="125"/>
                  <a:pt x="171" y="125"/>
                  <a:pt x="171" y="125"/>
                </a:cubicBezTo>
                <a:cubicBezTo>
                  <a:pt x="172" y="125"/>
                  <a:pt x="172" y="125"/>
                  <a:pt x="172" y="125"/>
                </a:cubicBezTo>
                <a:cubicBezTo>
                  <a:pt x="173" y="126"/>
                  <a:pt x="173" y="126"/>
                  <a:pt x="173" y="126"/>
                </a:cubicBezTo>
                <a:cubicBezTo>
                  <a:pt x="194" y="133"/>
                  <a:pt x="205" y="191"/>
                  <a:pt x="181" y="195"/>
                </a:cubicBezTo>
                <a:cubicBezTo>
                  <a:pt x="12" y="196"/>
                  <a:pt x="12" y="196"/>
                  <a:pt x="12" y="196"/>
                </a:cubicBezTo>
                <a:cubicBezTo>
                  <a:pt x="5" y="193"/>
                  <a:pt x="5" y="193"/>
                  <a:pt x="5" y="193"/>
                </a:cubicBezTo>
                <a:cubicBezTo>
                  <a:pt x="0" y="188"/>
                  <a:pt x="0" y="188"/>
                  <a:pt x="0" y="188"/>
                </a:cubicBezTo>
                <a:cubicBezTo>
                  <a:pt x="0" y="186"/>
                  <a:pt x="0" y="186"/>
                  <a:pt x="0" y="186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180"/>
                  <a:pt x="0" y="180"/>
                  <a:pt x="0" y="180"/>
                </a:cubicBezTo>
                <a:cubicBezTo>
                  <a:pt x="1" y="178"/>
                  <a:pt x="1" y="178"/>
                  <a:pt x="1" y="178"/>
                </a:cubicBezTo>
                <a:cubicBezTo>
                  <a:pt x="1" y="175"/>
                  <a:pt x="1" y="175"/>
                  <a:pt x="1" y="175"/>
                </a:cubicBezTo>
                <a:cubicBezTo>
                  <a:pt x="1" y="173"/>
                  <a:pt x="1" y="173"/>
                  <a:pt x="1" y="173"/>
                </a:cubicBezTo>
                <a:cubicBezTo>
                  <a:pt x="2" y="171"/>
                  <a:pt x="2" y="171"/>
                  <a:pt x="2" y="171"/>
                </a:cubicBezTo>
                <a:cubicBezTo>
                  <a:pt x="2" y="169"/>
                  <a:pt x="2" y="169"/>
                  <a:pt x="2" y="169"/>
                </a:cubicBezTo>
                <a:cubicBezTo>
                  <a:pt x="2" y="167"/>
                  <a:pt x="2" y="167"/>
                  <a:pt x="2" y="167"/>
                </a:cubicBezTo>
                <a:cubicBezTo>
                  <a:pt x="3" y="165"/>
                  <a:pt x="3" y="165"/>
                  <a:pt x="3" y="165"/>
                </a:cubicBezTo>
                <a:cubicBezTo>
                  <a:pt x="3" y="163"/>
                  <a:pt x="3" y="163"/>
                  <a:pt x="3" y="163"/>
                </a:cubicBezTo>
                <a:cubicBezTo>
                  <a:pt x="3" y="161"/>
                  <a:pt x="3" y="161"/>
                  <a:pt x="3" y="161"/>
                </a:cubicBezTo>
                <a:cubicBezTo>
                  <a:pt x="4" y="159"/>
                  <a:pt x="4" y="159"/>
                  <a:pt x="4" y="159"/>
                </a:cubicBezTo>
                <a:cubicBezTo>
                  <a:pt x="4" y="158"/>
                  <a:pt x="4" y="158"/>
                  <a:pt x="4" y="158"/>
                </a:cubicBezTo>
                <a:cubicBezTo>
                  <a:pt x="4" y="156"/>
                  <a:pt x="4" y="156"/>
                  <a:pt x="4" y="156"/>
                </a:cubicBezTo>
                <a:cubicBezTo>
                  <a:pt x="5" y="155"/>
                  <a:pt x="5" y="155"/>
                  <a:pt x="5" y="155"/>
                </a:cubicBezTo>
                <a:cubicBezTo>
                  <a:pt x="5" y="154"/>
                  <a:pt x="5" y="154"/>
                  <a:pt x="5" y="154"/>
                </a:cubicBezTo>
                <a:cubicBezTo>
                  <a:pt x="5" y="154"/>
                  <a:pt x="5" y="154"/>
                  <a:pt x="5" y="154"/>
                </a:cubicBezTo>
                <a:cubicBezTo>
                  <a:pt x="6" y="153"/>
                  <a:pt x="6" y="153"/>
                  <a:pt x="6" y="153"/>
                </a:cubicBezTo>
                <a:cubicBezTo>
                  <a:pt x="6" y="152"/>
                  <a:pt x="6" y="152"/>
                  <a:pt x="6" y="152"/>
                </a:cubicBezTo>
                <a:cubicBezTo>
                  <a:pt x="6" y="151"/>
                  <a:pt x="6" y="151"/>
                  <a:pt x="6" y="151"/>
                </a:cubicBezTo>
                <a:cubicBezTo>
                  <a:pt x="7" y="151"/>
                  <a:pt x="7" y="151"/>
                  <a:pt x="7" y="151"/>
                </a:cubicBezTo>
                <a:cubicBezTo>
                  <a:pt x="7" y="150"/>
                  <a:pt x="7" y="150"/>
                  <a:pt x="7" y="150"/>
                </a:cubicBezTo>
                <a:cubicBezTo>
                  <a:pt x="7" y="149"/>
                  <a:pt x="7" y="149"/>
                  <a:pt x="7" y="149"/>
                </a:cubicBezTo>
                <a:cubicBezTo>
                  <a:pt x="8" y="148"/>
                  <a:pt x="8" y="148"/>
                  <a:pt x="8" y="148"/>
                </a:cubicBezTo>
                <a:cubicBezTo>
                  <a:pt x="8" y="147"/>
                  <a:pt x="8" y="147"/>
                  <a:pt x="8" y="147"/>
                </a:cubicBezTo>
                <a:cubicBezTo>
                  <a:pt x="8" y="145"/>
                  <a:pt x="8" y="145"/>
                  <a:pt x="8" y="145"/>
                </a:cubicBezTo>
                <a:cubicBezTo>
                  <a:pt x="9" y="142"/>
                  <a:pt x="9" y="142"/>
                  <a:pt x="9" y="142"/>
                </a:cubicBezTo>
                <a:cubicBezTo>
                  <a:pt x="9" y="141"/>
                  <a:pt x="9" y="141"/>
                  <a:pt x="9" y="141"/>
                </a:cubicBezTo>
                <a:cubicBezTo>
                  <a:pt x="9" y="140"/>
                  <a:pt x="9" y="140"/>
                  <a:pt x="9" y="140"/>
                </a:cubicBezTo>
                <a:cubicBezTo>
                  <a:pt x="9" y="139"/>
                  <a:pt x="9" y="139"/>
                  <a:pt x="9" y="139"/>
                </a:cubicBezTo>
                <a:cubicBezTo>
                  <a:pt x="10" y="138"/>
                  <a:pt x="10" y="138"/>
                  <a:pt x="10" y="138"/>
                </a:cubicBezTo>
                <a:cubicBezTo>
                  <a:pt x="10" y="138"/>
                  <a:pt x="10" y="138"/>
                  <a:pt x="10" y="138"/>
                </a:cubicBezTo>
                <a:cubicBezTo>
                  <a:pt x="10" y="137"/>
                  <a:pt x="10" y="137"/>
                  <a:pt x="10" y="137"/>
                </a:cubicBezTo>
                <a:cubicBezTo>
                  <a:pt x="11" y="137"/>
                  <a:pt x="11" y="137"/>
                  <a:pt x="11" y="137"/>
                </a:cubicBezTo>
                <a:cubicBezTo>
                  <a:pt x="11" y="136"/>
                  <a:pt x="11" y="136"/>
                  <a:pt x="11" y="136"/>
                </a:cubicBezTo>
                <a:cubicBezTo>
                  <a:pt x="11" y="136"/>
                  <a:pt x="11" y="136"/>
                  <a:pt x="11" y="136"/>
                </a:cubicBezTo>
                <a:cubicBezTo>
                  <a:pt x="12" y="135"/>
                  <a:pt x="12" y="135"/>
                  <a:pt x="12" y="135"/>
                </a:cubicBezTo>
                <a:cubicBezTo>
                  <a:pt x="12" y="135"/>
                  <a:pt x="12" y="135"/>
                  <a:pt x="12" y="135"/>
                </a:cubicBezTo>
                <a:cubicBezTo>
                  <a:pt x="12" y="135"/>
                  <a:pt x="12" y="135"/>
                  <a:pt x="12" y="135"/>
                </a:cubicBezTo>
                <a:cubicBezTo>
                  <a:pt x="13" y="134"/>
                  <a:pt x="13" y="134"/>
                  <a:pt x="13" y="134"/>
                </a:cubicBezTo>
                <a:cubicBezTo>
                  <a:pt x="13" y="134"/>
                  <a:pt x="13" y="134"/>
                  <a:pt x="13" y="134"/>
                </a:cubicBezTo>
                <a:cubicBezTo>
                  <a:pt x="14" y="134"/>
                  <a:pt x="14" y="134"/>
                  <a:pt x="14" y="134"/>
                </a:cubicBezTo>
                <a:cubicBezTo>
                  <a:pt x="14" y="133"/>
                  <a:pt x="14" y="133"/>
                  <a:pt x="14" y="133"/>
                </a:cubicBezTo>
                <a:cubicBezTo>
                  <a:pt x="14" y="133"/>
                  <a:pt x="14" y="133"/>
                  <a:pt x="14" y="133"/>
                </a:cubicBezTo>
                <a:cubicBezTo>
                  <a:pt x="15" y="133"/>
                  <a:pt x="15" y="133"/>
                  <a:pt x="15" y="133"/>
                </a:cubicBezTo>
                <a:cubicBezTo>
                  <a:pt x="15" y="132"/>
                  <a:pt x="15" y="132"/>
                  <a:pt x="15" y="132"/>
                </a:cubicBezTo>
                <a:cubicBezTo>
                  <a:pt x="16" y="132"/>
                  <a:pt x="16" y="132"/>
                  <a:pt x="16" y="132"/>
                </a:cubicBezTo>
                <a:cubicBezTo>
                  <a:pt x="16" y="132"/>
                  <a:pt x="16" y="132"/>
                  <a:pt x="16" y="132"/>
                </a:cubicBezTo>
                <a:cubicBezTo>
                  <a:pt x="17" y="131"/>
                  <a:pt x="17" y="131"/>
                  <a:pt x="17" y="131"/>
                </a:cubicBezTo>
                <a:cubicBezTo>
                  <a:pt x="17" y="131"/>
                  <a:pt x="17" y="131"/>
                  <a:pt x="17" y="131"/>
                </a:cubicBezTo>
                <a:cubicBezTo>
                  <a:pt x="18" y="131"/>
                  <a:pt x="18" y="131"/>
                  <a:pt x="18" y="131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20" y="129"/>
                  <a:pt x="20" y="129"/>
                  <a:pt x="20" y="129"/>
                </a:cubicBezTo>
                <a:cubicBezTo>
                  <a:pt x="21" y="129"/>
                  <a:pt x="21" y="129"/>
                  <a:pt x="21" y="129"/>
                </a:cubicBezTo>
                <a:cubicBezTo>
                  <a:pt x="22" y="129"/>
                  <a:pt x="22" y="129"/>
                  <a:pt x="22" y="129"/>
                </a:cubicBezTo>
                <a:cubicBezTo>
                  <a:pt x="23" y="128"/>
                  <a:pt x="23" y="128"/>
                  <a:pt x="23" y="128"/>
                </a:cubicBezTo>
                <a:cubicBezTo>
                  <a:pt x="24" y="128"/>
                  <a:pt x="24" y="128"/>
                  <a:pt x="24" y="128"/>
                </a:cubicBezTo>
                <a:cubicBezTo>
                  <a:pt x="24" y="128"/>
                  <a:pt x="24" y="128"/>
                  <a:pt x="24" y="128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27" y="127"/>
                  <a:pt x="27" y="127"/>
                  <a:pt x="27" y="127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29" y="126"/>
                  <a:pt x="29" y="126"/>
                  <a:pt x="29" y="126"/>
                </a:cubicBezTo>
                <a:cubicBezTo>
                  <a:pt x="30" y="125"/>
                  <a:pt x="30" y="125"/>
                  <a:pt x="30" y="125"/>
                </a:cubicBezTo>
                <a:cubicBezTo>
                  <a:pt x="30" y="125"/>
                  <a:pt x="30" y="125"/>
                  <a:pt x="30" y="125"/>
                </a:cubicBezTo>
                <a:cubicBezTo>
                  <a:pt x="31" y="125"/>
                  <a:pt x="31" y="125"/>
                  <a:pt x="31" y="125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3" y="124"/>
                  <a:pt x="33" y="124"/>
                  <a:pt x="33" y="124"/>
                </a:cubicBezTo>
                <a:cubicBezTo>
                  <a:pt x="34" y="124"/>
                  <a:pt x="34" y="124"/>
                  <a:pt x="34" y="124"/>
                </a:cubicBezTo>
                <a:cubicBezTo>
                  <a:pt x="35" y="124"/>
                  <a:pt x="35" y="124"/>
                  <a:pt x="35" y="124"/>
                </a:cubicBezTo>
                <a:cubicBezTo>
                  <a:pt x="35" y="123"/>
                  <a:pt x="35" y="123"/>
                  <a:pt x="35" y="123"/>
                </a:cubicBezTo>
                <a:cubicBezTo>
                  <a:pt x="36" y="123"/>
                  <a:pt x="36" y="123"/>
                  <a:pt x="36" y="123"/>
                </a:cubicBezTo>
                <a:cubicBezTo>
                  <a:pt x="37" y="123"/>
                  <a:pt x="37" y="123"/>
                  <a:pt x="37" y="123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39" y="122"/>
                  <a:pt x="39" y="122"/>
                  <a:pt x="39" y="122"/>
                </a:cubicBezTo>
                <a:cubicBezTo>
                  <a:pt x="40" y="121"/>
                  <a:pt x="40" y="121"/>
                  <a:pt x="40" y="121"/>
                </a:cubicBezTo>
                <a:cubicBezTo>
                  <a:pt x="41" y="121"/>
                  <a:pt x="41" y="121"/>
                  <a:pt x="41" y="121"/>
                </a:cubicBezTo>
                <a:cubicBezTo>
                  <a:pt x="42" y="121"/>
                  <a:pt x="42" y="121"/>
                  <a:pt x="42" y="121"/>
                </a:cubicBezTo>
                <a:cubicBezTo>
                  <a:pt x="42" y="121"/>
                  <a:pt x="42" y="121"/>
                  <a:pt x="42" y="121"/>
                </a:cubicBezTo>
                <a:cubicBezTo>
                  <a:pt x="43" y="120"/>
                  <a:pt x="43" y="120"/>
                  <a:pt x="43" y="120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45" y="119"/>
                  <a:pt x="45" y="119"/>
                  <a:pt x="45" y="119"/>
                </a:cubicBezTo>
                <a:cubicBezTo>
                  <a:pt x="46" y="119"/>
                  <a:pt x="46" y="119"/>
                  <a:pt x="46" y="119"/>
                </a:cubicBezTo>
                <a:cubicBezTo>
                  <a:pt x="47" y="119"/>
                  <a:pt x="47" y="119"/>
                  <a:pt x="47" y="119"/>
                </a:cubicBezTo>
                <a:cubicBezTo>
                  <a:pt x="48" y="118"/>
                  <a:pt x="48" y="118"/>
                  <a:pt x="48" y="118"/>
                </a:cubicBezTo>
                <a:cubicBezTo>
                  <a:pt x="49" y="118"/>
                  <a:pt x="49" y="118"/>
                  <a:pt x="49" y="118"/>
                </a:cubicBezTo>
                <a:cubicBezTo>
                  <a:pt x="50" y="118"/>
                  <a:pt x="50" y="118"/>
                  <a:pt x="50" y="118"/>
                </a:cubicBezTo>
                <a:cubicBezTo>
                  <a:pt x="51" y="117"/>
                  <a:pt x="51" y="117"/>
                  <a:pt x="51" y="117"/>
                </a:cubicBezTo>
                <a:cubicBezTo>
                  <a:pt x="51" y="117"/>
                  <a:pt x="51" y="117"/>
                  <a:pt x="51" y="117"/>
                </a:cubicBezTo>
                <a:cubicBezTo>
                  <a:pt x="52" y="117"/>
                  <a:pt x="52" y="117"/>
                  <a:pt x="52" y="11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3" y="116"/>
                  <a:pt x="53" y="116"/>
                  <a:pt x="53" y="116"/>
                </a:cubicBezTo>
                <a:cubicBezTo>
                  <a:pt x="53" y="116"/>
                  <a:pt x="53" y="116"/>
                  <a:pt x="53" y="116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5" y="114"/>
                  <a:pt x="55" y="114"/>
                  <a:pt x="55" y="114"/>
                </a:cubicBezTo>
                <a:cubicBezTo>
                  <a:pt x="55" y="114"/>
                  <a:pt x="55" y="114"/>
                  <a:pt x="55" y="114"/>
                </a:cubicBezTo>
                <a:cubicBezTo>
                  <a:pt x="55" y="113"/>
                  <a:pt x="55" y="113"/>
                  <a:pt x="55" y="113"/>
                </a:cubicBezTo>
                <a:cubicBezTo>
                  <a:pt x="56" y="113"/>
                  <a:pt x="56" y="113"/>
                  <a:pt x="56" y="113"/>
                </a:cubicBezTo>
                <a:cubicBezTo>
                  <a:pt x="56" y="113"/>
                  <a:pt x="56" y="113"/>
                  <a:pt x="56" y="113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7" y="112"/>
                  <a:pt x="57" y="112"/>
                  <a:pt x="57" y="112"/>
                </a:cubicBezTo>
                <a:cubicBezTo>
                  <a:pt x="57" y="112"/>
                  <a:pt x="57" y="112"/>
                  <a:pt x="57" y="112"/>
                </a:cubicBezTo>
                <a:cubicBezTo>
                  <a:pt x="57" y="111"/>
                  <a:pt x="57" y="111"/>
                  <a:pt x="57" y="111"/>
                </a:cubicBezTo>
                <a:cubicBezTo>
                  <a:pt x="58" y="111"/>
                  <a:pt x="58" y="111"/>
                  <a:pt x="58" y="111"/>
                </a:cubicBezTo>
                <a:cubicBezTo>
                  <a:pt x="58" y="110"/>
                  <a:pt x="58" y="110"/>
                  <a:pt x="58" y="110"/>
                </a:cubicBezTo>
                <a:cubicBezTo>
                  <a:pt x="58" y="110"/>
                  <a:pt x="58" y="110"/>
                  <a:pt x="58" y="110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62" y="107"/>
                  <a:pt x="62" y="107"/>
                  <a:pt x="62" y="107"/>
                </a:cubicBezTo>
                <a:cubicBezTo>
                  <a:pt x="62" y="106"/>
                  <a:pt x="62" y="106"/>
                  <a:pt x="62" y="106"/>
                </a:cubicBezTo>
                <a:cubicBezTo>
                  <a:pt x="62" y="106"/>
                  <a:pt x="62" y="106"/>
                  <a:pt x="62" y="106"/>
                </a:cubicBezTo>
                <a:cubicBezTo>
                  <a:pt x="63" y="106"/>
                  <a:pt x="63" y="106"/>
                  <a:pt x="63" y="106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5" y="105"/>
                  <a:pt x="65" y="105"/>
                  <a:pt x="65" y="105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66" y="104"/>
                  <a:pt x="66" y="104"/>
                  <a:pt x="66" y="104"/>
                </a:cubicBezTo>
                <a:cubicBezTo>
                  <a:pt x="66" y="103"/>
                  <a:pt x="66" y="103"/>
                  <a:pt x="66" y="103"/>
                </a:cubicBezTo>
                <a:cubicBezTo>
                  <a:pt x="66" y="103"/>
                  <a:pt x="66" y="103"/>
                  <a:pt x="66" y="103"/>
                </a:cubicBezTo>
                <a:cubicBezTo>
                  <a:pt x="67" y="102"/>
                  <a:pt x="67" y="102"/>
                  <a:pt x="67" y="102"/>
                </a:cubicBezTo>
                <a:cubicBezTo>
                  <a:pt x="67" y="102"/>
                  <a:pt x="67" y="102"/>
                  <a:pt x="67" y="102"/>
                </a:cubicBezTo>
                <a:cubicBezTo>
                  <a:pt x="67" y="101"/>
                  <a:pt x="67" y="101"/>
                  <a:pt x="67" y="101"/>
                </a:cubicBezTo>
                <a:cubicBezTo>
                  <a:pt x="68" y="100"/>
                  <a:pt x="68" y="100"/>
                  <a:pt x="68" y="100"/>
                </a:cubicBezTo>
                <a:cubicBezTo>
                  <a:pt x="68" y="99"/>
                  <a:pt x="68" y="99"/>
                  <a:pt x="68" y="99"/>
                </a:cubicBezTo>
                <a:cubicBezTo>
                  <a:pt x="68" y="95"/>
                  <a:pt x="68" y="95"/>
                  <a:pt x="68" y="95"/>
                </a:cubicBezTo>
                <a:cubicBezTo>
                  <a:pt x="68" y="95"/>
                  <a:pt x="68" y="95"/>
                  <a:pt x="68" y="95"/>
                </a:cubicBezTo>
                <a:cubicBezTo>
                  <a:pt x="68" y="92"/>
                  <a:pt x="68" y="92"/>
                  <a:pt x="68" y="92"/>
                </a:cubicBezTo>
                <a:cubicBezTo>
                  <a:pt x="68" y="90"/>
                  <a:pt x="68" y="90"/>
                  <a:pt x="68" y="90"/>
                </a:cubicBezTo>
                <a:cubicBezTo>
                  <a:pt x="67" y="89"/>
                  <a:pt x="67" y="89"/>
                  <a:pt x="67" y="89"/>
                </a:cubicBezTo>
                <a:cubicBezTo>
                  <a:pt x="67" y="88"/>
                  <a:pt x="67" y="88"/>
                  <a:pt x="67" y="88"/>
                </a:cubicBezTo>
                <a:cubicBezTo>
                  <a:pt x="67" y="87"/>
                  <a:pt x="67" y="87"/>
                  <a:pt x="67" y="87"/>
                </a:cubicBezTo>
                <a:cubicBezTo>
                  <a:pt x="66" y="86"/>
                  <a:pt x="66" y="86"/>
                  <a:pt x="66" y="86"/>
                </a:cubicBezTo>
                <a:cubicBezTo>
                  <a:pt x="66" y="85"/>
                  <a:pt x="66" y="85"/>
                  <a:pt x="66" y="85"/>
                </a:cubicBezTo>
                <a:cubicBezTo>
                  <a:pt x="66" y="84"/>
                  <a:pt x="66" y="84"/>
                  <a:pt x="66" y="84"/>
                </a:cubicBezTo>
                <a:cubicBezTo>
                  <a:pt x="65" y="83"/>
                  <a:pt x="65" y="83"/>
                  <a:pt x="65" y="83"/>
                </a:cubicBezTo>
                <a:cubicBezTo>
                  <a:pt x="65" y="83"/>
                  <a:pt x="65" y="83"/>
                  <a:pt x="65" y="83"/>
                </a:cubicBezTo>
                <a:cubicBezTo>
                  <a:pt x="65" y="81"/>
                  <a:pt x="65" y="81"/>
                  <a:pt x="65" y="81"/>
                </a:cubicBezTo>
                <a:cubicBezTo>
                  <a:pt x="65" y="80"/>
                  <a:pt x="65" y="80"/>
                  <a:pt x="65" y="80"/>
                </a:cubicBezTo>
                <a:cubicBezTo>
                  <a:pt x="64" y="79"/>
                  <a:pt x="64" y="79"/>
                  <a:pt x="64" y="79"/>
                </a:cubicBezTo>
                <a:cubicBezTo>
                  <a:pt x="64" y="78"/>
                  <a:pt x="64" y="78"/>
                  <a:pt x="64" y="78"/>
                </a:cubicBezTo>
                <a:cubicBezTo>
                  <a:pt x="64" y="76"/>
                  <a:pt x="64" y="76"/>
                  <a:pt x="64" y="76"/>
                </a:cubicBezTo>
                <a:cubicBezTo>
                  <a:pt x="63" y="76"/>
                  <a:pt x="63" y="76"/>
                  <a:pt x="63" y="76"/>
                </a:cubicBezTo>
                <a:cubicBezTo>
                  <a:pt x="63" y="75"/>
                  <a:pt x="63" y="75"/>
                  <a:pt x="63" y="75"/>
                </a:cubicBezTo>
                <a:cubicBezTo>
                  <a:pt x="63" y="74"/>
                  <a:pt x="63" y="74"/>
                  <a:pt x="63" y="74"/>
                </a:cubicBezTo>
                <a:cubicBezTo>
                  <a:pt x="62" y="74"/>
                  <a:pt x="62" y="74"/>
                  <a:pt x="62" y="74"/>
                </a:cubicBezTo>
                <a:cubicBezTo>
                  <a:pt x="62" y="73"/>
                  <a:pt x="62" y="73"/>
                  <a:pt x="62" y="73"/>
                </a:cubicBezTo>
                <a:cubicBezTo>
                  <a:pt x="62" y="73"/>
                  <a:pt x="62" y="73"/>
                  <a:pt x="62" y="73"/>
                </a:cubicBezTo>
                <a:cubicBezTo>
                  <a:pt x="61" y="72"/>
                  <a:pt x="61" y="72"/>
                  <a:pt x="61" y="72"/>
                </a:cubicBezTo>
                <a:cubicBezTo>
                  <a:pt x="61" y="72"/>
                  <a:pt x="61" y="72"/>
                  <a:pt x="61" y="72"/>
                </a:cubicBezTo>
                <a:cubicBezTo>
                  <a:pt x="61" y="71"/>
                  <a:pt x="61" y="71"/>
                  <a:pt x="61" y="71"/>
                </a:cubicBezTo>
                <a:cubicBezTo>
                  <a:pt x="60" y="71"/>
                  <a:pt x="60" y="71"/>
                  <a:pt x="60" y="71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59" y="69"/>
                  <a:pt x="59" y="69"/>
                  <a:pt x="59" y="69"/>
                </a:cubicBezTo>
                <a:cubicBezTo>
                  <a:pt x="59" y="69"/>
                  <a:pt x="59" y="69"/>
                  <a:pt x="59" y="69"/>
                </a:cubicBezTo>
                <a:cubicBezTo>
                  <a:pt x="59" y="68"/>
                  <a:pt x="59" y="68"/>
                  <a:pt x="59" y="68"/>
                </a:cubicBezTo>
                <a:cubicBezTo>
                  <a:pt x="58" y="67"/>
                  <a:pt x="58" y="67"/>
                  <a:pt x="58" y="67"/>
                </a:cubicBezTo>
                <a:cubicBezTo>
                  <a:pt x="58" y="67"/>
                  <a:pt x="58" y="67"/>
                  <a:pt x="58" y="67"/>
                </a:cubicBezTo>
                <a:cubicBezTo>
                  <a:pt x="58" y="66"/>
                  <a:pt x="58" y="66"/>
                  <a:pt x="58" y="66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3"/>
                  <a:pt x="57" y="63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6" y="62"/>
                  <a:pt x="56" y="62"/>
                  <a:pt x="56" y="62"/>
                </a:cubicBezTo>
                <a:cubicBezTo>
                  <a:pt x="56" y="60"/>
                  <a:pt x="56" y="60"/>
                  <a:pt x="56" y="60"/>
                </a:cubicBezTo>
                <a:cubicBezTo>
                  <a:pt x="55" y="59"/>
                  <a:pt x="55" y="59"/>
                  <a:pt x="55" y="59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0"/>
                  <a:pt x="55" y="50"/>
                  <a:pt x="55" y="50"/>
                </a:cubicBezTo>
                <a:cubicBezTo>
                  <a:pt x="55" y="49"/>
                  <a:pt x="55" y="49"/>
                  <a:pt x="55" y="49"/>
                </a:cubicBezTo>
                <a:cubicBezTo>
                  <a:pt x="55" y="49"/>
                  <a:pt x="55" y="49"/>
                  <a:pt x="55" y="49"/>
                </a:cubicBezTo>
                <a:cubicBezTo>
                  <a:pt x="56" y="48"/>
                  <a:pt x="56" y="48"/>
                  <a:pt x="56" y="48"/>
                </a:cubicBezTo>
                <a:cubicBezTo>
                  <a:pt x="56" y="48"/>
                  <a:pt x="56" y="48"/>
                  <a:pt x="56" y="48"/>
                </a:cubicBezTo>
                <a:cubicBezTo>
                  <a:pt x="56" y="46"/>
                  <a:pt x="56" y="46"/>
                  <a:pt x="56" y="46"/>
                </a:cubicBezTo>
                <a:cubicBezTo>
                  <a:pt x="57" y="41"/>
                  <a:pt x="57" y="41"/>
                  <a:pt x="57" y="41"/>
                </a:cubicBezTo>
                <a:cubicBezTo>
                  <a:pt x="57" y="29"/>
                  <a:pt x="57" y="29"/>
                  <a:pt x="57" y="29"/>
                </a:cubicBezTo>
                <a:cubicBezTo>
                  <a:pt x="57" y="25"/>
                  <a:pt x="57" y="25"/>
                  <a:pt x="57" y="25"/>
                </a:cubicBezTo>
                <a:cubicBezTo>
                  <a:pt x="58" y="23"/>
                  <a:pt x="58" y="23"/>
                  <a:pt x="58" y="23"/>
                </a:cubicBezTo>
                <a:cubicBezTo>
                  <a:pt x="58" y="22"/>
                  <a:pt x="58" y="22"/>
                  <a:pt x="58" y="22"/>
                </a:cubicBezTo>
                <a:cubicBezTo>
                  <a:pt x="58" y="20"/>
                  <a:pt x="58" y="20"/>
                  <a:pt x="58" y="20"/>
                </a:cubicBezTo>
                <a:cubicBezTo>
                  <a:pt x="59" y="19"/>
                  <a:pt x="59" y="19"/>
                  <a:pt x="59" y="19"/>
                </a:cubicBezTo>
                <a:cubicBezTo>
                  <a:pt x="59" y="19"/>
                  <a:pt x="59" y="19"/>
                  <a:pt x="59" y="19"/>
                </a:cubicBezTo>
                <a:cubicBezTo>
                  <a:pt x="59" y="18"/>
                  <a:pt x="59" y="18"/>
                  <a:pt x="59" y="18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17"/>
                  <a:pt x="60" y="17"/>
                  <a:pt x="60" y="17"/>
                </a:cubicBezTo>
                <a:cubicBezTo>
                  <a:pt x="61" y="16"/>
                  <a:pt x="61" y="16"/>
                  <a:pt x="61" y="16"/>
                </a:cubicBezTo>
                <a:cubicBezTo>
                  <a:pt x="61" y="16"/>
                  <a:pt x="61" y="16"/>
                  <a:pt x="61" y="16"/>
                </a:cubicBezTo>
                <a:cubicBezTo>
                  <a:pt x="61" y="15"/>
                  <a:pt x="61" y="15"/>
                  <a:pt x="61" y="15"/>
                </a:cubicBezTo>
                <a:cubicBezTo>
                  <a:pt x="62" y="15"/>
                  <a:pt x="62" y="15"/>
                  <a:pt x="62" y="15"/>
                </a:cubicBezTo>
                <a:cubicBezTo>
                  <a:pt x="62" y="14"/>
                  <a:pt x="62" y="14"/>
                  <a:pt x="62" y="14"/>
                </a:cubicBezTo>
                <a:cubicBezTo>
                  <a:pt x="62" y="14"/>
                  <a:pt x="62" y="14"/>
                  <a:pt x="62" y="14"/>
                </a:cubicBezTo>
                <a:cubicBezTo>
                  <a:pt x="63" y="14"/>
                  <a:pt x="63" y="14"/>
                  <a:pt x="63" y="14"/>
                </a:cubicBezTo>
                <a:cubicBezTo>
                  <a:pt x="63" y="13"/>
                  <a:pt x="63" y="13"/>
                  <a:pt x="63" y="13"/>
                </a:cubicBezTo>
                <a:cubicBezTo>
                  <a:pt x="63" y="13"/>
                  <a:pt x="63" y="13"/>
                  <a:pt x="63" y="13"/>
                </a:cubicBezTo>
                <a:cubicBezTo>
                  <a:pt x="64" y="13"/>
                  <a:pt x="64" y="13"/>
                  <a:pt x="64" y="13"/>
                </a:cubicBezTo>
                <a:cubicBezTo>
                  <a:pt x="64" y="12"/>
                  <a:pt x="64" y="12"/>
                  <a:pt x="64" y="12"/>
                </a:cubicBezTo>
                <a:cubicBezTo>
                  <a:pt x="65" y="12"/>
                  <a:pt x="65" y="12"/>
                  <a:pt x="65" y="12"/>
                </a:cubicBezTo>
                <a:cubicBezTo>
                  <a:pt x="65" y="12"/>
                  <a:pt x="65" y="12"/>
                  <a:pt x="65" y="12"/>
                </a:cubicBezTo>
                <a:cubicBezTo>
                  <a:pt x="65" y="11"/>
                  <a:pt x="65" y="11"/>
                  <a:pt x="65" y="11"/>
                </a:cubicBezTo>
                <a:cubicBezTo>
                  <a:pt x="66" y="11"/>
                  <a:pt x="66" y="11"/>
                  <a:pt x="66" y="11"/>
                </a:cubicBezTo>
                <a:cubicBezTo>
                  <a:pt x="66" y="11"/>
                  <a:pt x="66" y="11"/>
                  <a:pt x="66" y="11"/>
                </a:cubicBezTo>
                <a:cubicBezTo>
                  <a:pt x="67" y="10"/>
                  <a:pt x="67" y="10"/>
                  <a:pt x="67" y="10"/>
                </a:cubicBezTo>
                <a:cubicBezTo>
                  <a:pt x="67" y="10"/>
                  <a:pt x="67" y="10"/>
                  <a:pt x="67" y="10"/>
                </a:cubicBezTo>
                <a:cubicBezTo>
                  <a:pt x="68" y="10"/>
                  <a:pt x="68" y="10"/>
                  <a:pt x="68" y="10"/>
                </a:cubicBezTo>
                <a:cubicBezTo>
                  <a:pt x="68" y="9"/>
                  <a:pt x="68" y="9"/>
                  <a:pt x="68" y="9"/>
                </a:cubicBezTo>
                <a:cubicBezTo>
                  <a:pt x="69" y="9"/>
                  <a:pt x="69" y="9"/>
                  <a:pt x="69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71" y="8"/>
                  <a:pt x="71" y="8"/>
                  <a:pt x="71" y="8"/>
                </a:cubicBezTo>
                <a:cubicBezTo>
                  <a:pt x="71" y="8"/>
                  <a:pt x="71" y="8"/>
                  <a:pt x="71" y="8"/>
                </a:cubicBezTo>
                <a:cubicBezTo>
                  <a:pt x="72" y="8"/>
                  <a:pt x="72" y="8"/>
                  <a:pt x="72" y="8"/>
                </a:cubicBezTo>
                <a:cubicBezTo>
                  <a:pt x="74" y="7"/>
                  <a:pt x="74" y="7"/>
                  <a:pt x="74" y="7"/>
                </a:cubicBezTo>
                <a:cubicBezTo>
                  <a:pt x="75" y="7"/>
                  <a:pt x="75" y="7"/>
                  <a:pt x="75" y="7"/>
                </a:cubicBezTo>
                <a:cubicBezTo>
                  <a:pt x="77" y="7"/>
                  <a:pt x="77" y="7"/>
                  <a:pt x="77" y="7"/>
                </a:cubicBezTo>
                <a:cubicBezTo>
                  <a:pt x="78" y="6"/>
                  <a:pt x="78" y="6"/>
                  <a:pt x="78" y="6"/>
                </a:cubicBezTo>
                <a:cubicBezTo>
                  <a:pt x="79" y="6"/>
                  <a:pt x="79" y="6"/>
                  <a:pt x="79" y="6"/>
                </a:cubicBezTo>
                <a:cubicBezTo>
                  <a:pt x="80" y="6"/>
                  <a:pt x="80" y="6"/>
                  <a:pt x="80" y="6"/>
                </a:cubicBezTo>
                <a:cubicBezTo>
                  <a:pt x="81" y="5"/>
                  <a:pt x="81" y="5"/>
                  <a:pt x="81" y="5"/>
                </a:cubicBezTo>
                <a:cubicBezTo>
                  <a:pt x="81" y="5"/>
                  <a:pt x="81" y="5"/>
                  <a:pt x="81" y="5"/>
                </a:cubicBezTo>
                <a:cubicBezTo>
                  <a:pt x="82" y="5"/>
                  <a:pt x="82" y="5"/>
                  <a:pt x="82" y="5"/>
                </a:cubicBezTo>
                <a:cubicBezTo>
                  <a:pt x="83" y="4"/>
                  <a:pt x="83" y="4"/>
                  <a:pt x="83" y="4"/>
                </a:cubicBezTo>
                <a:cubicBezTo>
                  <a:pt x="83" y="4"/>
                  <a:pt x="83" y="4"/>
                  <a:pt x="83" y="4"/>
                </a:cubicBezTo>
                <a:cubicBezTo>
                  <a:pt x="83" y="4"/>
                  <a:pt x="83" y="4"/>
                  <a:pt x="83" y="4"/>
                </a:cubicBezTo>
                <a:cubicBezTo>
                  <a:pt x="84" y="3"/>
                  <a:pt x="84" y="3"/>
                  <a:pt x="84" y="3"/>
                </a:cubicBezTo>
                <a:cubicBezTo>
                  <a:pt x="84" y="3"/>
                  <a:pt x="84" y="3"/>
                  <a:pt x="84" y="3"/>
                </a:cubicBezTo>
                <a:cubicBezTo>
                  <a:pt x="85" y="3"/>
                  <a:pt x="85" y="3"/>
                  <a:pt x="85" y="3"/>
                </a:cubicBezTo>
                <a:cubicBezTo>
                  <a:pt x="85" y="2"/>
                  <a:pt x="85" y="2"/>
                  <a:pt x="85" y="2"/>
                </a:cubicBezTo>
                <a:cubicBezTo>
                  <a:pt x="86" y="2"/>
                  <a:pt x="86" y="2"/>
                  <a:pt x="86" y="2"/>
                </a:cubicBezTo>
                <a:cubicBezTo>
                  <a:pt x="87" y="1"/>
                  <a:pt x="87" y="1"/>
                  <a:pt x="87" y="1"/>
                </a:cubicBezTo>
                <a:cubicBezTo>
                  <a:pt x="88" y="1"/>
                  <a:pt x="88" y="1"/>
                  <a:pt x="88" y="1"/>
                </a:cubicBezTo>
                <a:cubicBezTo>
                  <a:pt x="97" y="1"/>
                  <a:pt x="97" y="1"/>
                  <a:pt x="97" y="1"/>
                </a:cubicBezTo>
                <a:lnTo>
                  <a:pt x="99" y="1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3" name="文本框 142">
            <a:extLst>
              <a:ext uri="{FF2B5EF4-FFF2-40B4-BE49-F238E27FC236}">
                <a16:creationId xmlns:a16="http://schemas.microsoft.com/office/drawing/2014/main" id="{B13D715A-329D-4A55-85C1-748BE1711D9F}"/>
              </a:ext>
            </a:extLst>
          </p:cNvPr>
          <p:cNvSpPr txBox="1"/>
          <p:nvPr/>
        </p:nvSpPr>
        <p:spPr>
          <a:xfrm>
            <a:off x="7658672" y="1259712"/>
            <a:ext cx="45438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/>
              <a:t>总指挥：厂区主要负责人</a:t>
            </a:r>
          </a:p>
        </p:txBody>
      </p:sp>
      <p:grpSp>
        <p:nvGrpSpPr>
          <p:cNvPr id="144" name="组合 143">
            <a:extLst>
              <a:ext uri="{FF2B5EF4-FFF2-40B4-BE49-F238E27FC236}">
                <a16:creationId xmlns:a16="http://schemas.microsoft.com/office/drawing/2014/main" id="{68401BC6-1402-4764-B71D-DF120B80A7E8}"/>
              </a:ext>
            </a:extLst>
          </p:cNvPr>
          <p:cNvGrpSpPr/>
          <p:nvPr/>
        </p:nvGrpSpPr>
        <p:grpSpPr>
          <a:xfrm>
            <a:off x="7105763" y="2339128"/>
            <a:ext cx="557106" cy="372603"/>
            <a:chOff x="6587354" y="1386578"/>
            <a:chExt cx="673806" cy="467788"/>
          </a:xfrm>
          <a:solidFill>
            <a:srgbClr val="FFC000"/>
          </a:solidFill>
        </p:grpSpPr>
        <p:sp>
          <p:nvSpPr>
            <p:cNvPr id="145" name="Freeform 6">
              <a:extLst>
                <a:ext uri="{FF2B5EF4-FFF2-40B4-BE49-F238E27FC236}">
                  <a16:creationId xmlns:a16="http://schemas.microsoft.com/office/drawing/2014/main" id="{2AF91581-C0A8-450A-9DDC-135EAF658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4116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6" name="Freeform 6">
              <a:extLst>
                <a:ext uri="{FF2B5EF4-FFF2-40B4-BE49-F238E27FC236}">
                  <a16:creationId xmlns:a16="http://schemas.microsoft.com/office/drawing/2014/main" id="{920B0489-20D2-4A74-A95C-5492F28854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7354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147" name="Freeform 6">
              <a:extLst>
                <a:ext uri="{FF2B5EF4-FFF2-40B4-BE49-F238E27FC236}">
                  <a16:creationId xmlns:a16="http://schemas.microsoft.com/office/drawing/2014/main" id="{1A8202EF-799F-4873-8DCA-979C96600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6607" y="1440044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48" name="文本框 147">
            <a:extLst>
              <a:ext uri="{FF2B5EF4-FFF2-40B4-BE49-F238E27FC236}">
                <a16:creationId xmlns:a16="http://schemas.microsoft.com/office/drawing/2014/main" id="{B0B224E8-A0A7-49E8-8AF7-20BD2D393D8F}"/>
              </a:ext>
            </a:extLst>
          </p:cNvPr>
          <p:cNvSpPr txBox="1"/>
          <p:nvPr/>
        </p:nvSpPr>
        <p:spPr>
          <a:xfrm>
            <a:off x="7657554" y="2380794"/>
            <a:ext cx="4543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/>
              <a:t>公司级</a:t>
            </a:r>
            <a:r>
              <a:rPr lang="en-US" altLang="zh-CN" sz="1200" dirty="0"/>
              <a:t>ERT</a:t>
            </a:r>
            <a:r>
              <a:rPr lang="zh-CN" altLang="en-US" sz="1200" dirty="0"/>
              <a:t>成员：保障、通信组（机电、环安）</a:t>
            </a:r>
            <a:endParaRPr lang="en-US" altLang="zh-CN" sz="1200" dirty="0"/>
          </a:p>
          <a:p>
            <a:r>
              <a:rPr lang="en-US" altLang="zh-CN" sz="1200" dirty="0"/>
              <a:t>                            </a:t>
            </a:r>
            <a:r>
              <a:rPr lang="zh-CN" altLang="en-US" sz="1200" dirty="0"/>
              <a:t>疏散引导组（车间疏散引导员、总务、环安）</a:t>
            </a:r>
            <a:endParaRPr lang="en-US" altLang="zh-CN" sz="1200" dirty="0"/>
          </a:p>
          <a:p>
            <a:r>
              <a:rPr lang="en-US" altLang="zh-CN" sz="1200" dirty="0"/>
              <a:t>                            </a:t>
            </a:r>
            <a:r>
              <a:rPr lang="zh-CN" altLang="en-US" sz="1200" dirty="0"/>
              <a:t>安全救护组（总务）</a:t>
            </a:r>
            <a:endParaRPr lang="en-US" altLang="zh-CN" sz="12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A6FC447-EBD4-48BF-BEF5-15AEB3DEB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719" y="889048"/>
            <a:ext cx="5452353" cy="3421681"/>
          </a:xfrm>
          <a:prstGeom prst="rect">
            <a:avLst/>
          </a:prstGeom>
        </p:spPr>
      </p:pic>
      <p:grpSp>
        <p:nvGrpSpPr>
          <p:cNvPr id="28" name="组合 27">
            <a:extLst>
              <a:ext uri="{FF2B5EF4-FFF2-40B4-BE49-F238E27FC236}">
                <a16:creationId xmlns:a16="http://schemas.microsoft.com/office/drawing/2014/main" id="{2257736B-7829-42CF-9A94-BE2C19B624A2}"/>
              </a:ext>
            </a:extLst>
          </p:cNvPr>
          <p:cNvGrpSpPr/>
          <p:nvPr/>
        </p:nvGrpSpPr>
        <p:grpSpPr>
          <a:xfrm>
            <a:off x="2517120" y="2274855"/>
            <a:ext cx="273311" cy="179182"/>
            <a:chOff x="6587354" y="1386578"/>
            <a:chExt cx="673806" cy="467788"/>
          </a:xfrm>
          <a:solidFill>
            <a:srgbClr val="0000FF"/>
          </a:solidFill>
        </p:grpSpPr>
        <p:sp>
          <p:nvSpPr>
            <p:cNvPr id="102" name="Freeform 6">
              <a:extLst>
                <a:ext uri="{FF2B5EF4-FFF2-40B4-BE49-F238E27FC236}">
                  <a16:creationId xmlns:a16="http://schemas.microsoft.com/office/drawing/2014/main" id="{1DD70F11-A3A5-4E2D-B18A-8C2F31EC6A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4116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" name="Freeform 6">
              <a:extLst>
                <a:ext uri="{FF2B5EF4-FFF2-40B4-BE49-F238E27FC236}">
                  <a16:creationId xmlns:a16="http://schemas.microsoft.com/office/drawing/2014/main" id="{60414BF3-9C13-4586-8143-161E9461AF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7354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101" name="Freeform 6">
              <a:extLst>
                <a:ext uri="{FF2B5EF4-FFF2-40B4-BE49-F238E27FC236}">
                  <a16:creationId xmlns:a16="http://schemas.microsoft.com/office/drawing/2014/main" id="{5D2E6F57-5734-419A-901E-0545B8DC8A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6607" y="1440044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C91FA7AC-1CDB-4120-89C8-D6749DE336B7}"/>
              </a:ext>
            </a:extLst>
          </p:cNvPr>
          <p:cNvGrpSpPr/>
          <p:nvPr/>
        </p:nvGrpSpPr>
        <p:grpSpPr>
          <a:xfrm>
            <a:off x="2981957" y="1836504"/>
            <a:ext cx="273311" cy="179182"/>
            <a:chOff x="6587354" y="1386578"/>
            <a:chExt cx="673806" cy="467788"/>
          </a:xfrm>
          <a:solidFill>
            <a:srgbClr val="0000FF"/>
          </a:solidFill>
        </p:grpSpPr>
        <p:sp>
          <p:nvSpPr>
            <p:cNvPr id="105" name="Freeform 6">
              <a:extLst>
                <a:ext uri="{FF2B5EF4-FFF2-40B4-BE49-F238E27FC236}">
                  <a16:creationId xmlns:a16="http://schemas.microsoft.com/office/drawing/2014/main" id="{C93B8267-E8E4-420D-B1D1-B28F91531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4116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6" name="Freeform 6">
              <a:extLst>
                <a:ext uri="{FF2B5EF4-FFF2-40B4-BE49-F238E27FC236}">
                  <a16:creationId xmlns:a16="http://schemas.microsoft.com/office/drawing/2014/main" id="{F3EDAFC8-0B54-40C6-8BB6-DC4432A57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7354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107" name="Freeform 6">
              <a:extLst>
                <a:ext uri="{FF2B5EF4-FFF2-40B4-BE49-F238E27FC236}">
                  <a16:creationId xmlns:a16="http://schemas.microsoft.com/office/drawing/2014/main" id="{2CF8401A-376F-44A4-B5FA-A42F4A2A9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6607" y="1440044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A9269E22-3348-4BAC-AA4D-15916E997714}"/>
              </a:ext>
            </a:extLst>
          </p:cNvPr>
          <p:cNvGrpSpPr/>
          <p:nvPr/>
        </p:nvGrpSpPr>
        <p:grpSpPr>
          <a:xfrm>
            <a:off x="3853650" y="1566458"/>
            <a:ext cx="273311" cy="179182"/>
            <a:chOff x="6587354" y="1386578"/>
            <a:chExt cx="673806" cy="467788"/>
          </a:xfrm>
          <a:solidFill>
            <a:srgbClr val="0000FF"/>
          </a:solidFill>
        </p:grpSpPr>
        <p:sp>
          <p:nvSpPr>
            <p:cNvPr id="109" name="Freeform 6">
              <a:extLst>
                <a:ext uri="{FF2B5EF4-FFF2-40B4-BE49-F238E27FC236}">
                  <a16:creationId xmlns:a16="http://schemas.microsoft.com/office/drawing/2014/main" id="{E37CEE69-AAE6-429D-9E81-AB8199037E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4116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0" name="Freeform 6">
              <a:extLst>
                <a:ext uri="{FF2B5EF4-FFF2-40B4-BE49-F238E27FC236}">
                  <a16:creationId xmlns:a16="http://schemas.microsoft.com/office/drawing/2014/main" id="{33539ED7-DCE3-46FD-9ABA-2A66FFFB8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7354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131A7EE8-25A0-4267-AA11-35A5DF890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6607" y="1440044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12" name="组合 111">
            <a:extLst>
              <a:ext uri="{FF2B5EF4-FFF2-40B4-BE49-F238E27FC236}">
                <a16:creationId xmlns:a16="http://schemas.microsoft.com/office/drawing/2014/main" id="{60D764CB-A776-4436-8581-64A4BDC67718}"/>
              </a:ext>
            </a:extLst>
          </p:cNvPr>
          <p:cNvGrpSpPr/>
          <p:nvPr/>
        </p:nvGrpSpPr>
        <p:grpSpPr>
          <a:xfrm>
            <a:off x="4975172" y="2124365"/>
            <a:ext cx="273311" cy="179182"/>
            <a:chOff x="6587354" y="1386578"/>
            <a:chExt cx="673806" cy="467788"/>
          </a:xfrm>
          <a:solidFill>
            <a:srgbClr val="0000FF"/>
          </a:solidFill>
        </p:grpSpPr>
        <p:sp>
          <p:nvSpPr>
            <p:cNvPr id="113" name="Freeform 6">
              <a:extLst>
                <a:ext uri="{FF2B5EF4-FFF2-40B4-BE49-F238E27FC236}">
                  <a16:creationId xmlns:a16="http://schemas.microsoft.com/office/drawing/2014/main" id="{754CBDD5-C76F-45B5-966A-E1839BA001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4116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4" name="Freeform 6">
              <a:extLst>
                <a:ext uri="{FF2B5EF4-FFF2-40B4-BE49-F238E27FC236}">
                  <a16:creationId xmlns:a16="http://schemas.microsoft.com/office/drawing/2014/main" id="{56B4CEF1-67C3-4DD6-B737-2C579D77D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7354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115" name="Freeform 6">
              <a:extLst>
                <a:ext uri="{FF2B5EF4-FFF2-40B4-BE49-F238E27FC236}">
                  <a16:creationId xmlns:a16="http://schemas.microsoft.com/office/drawing/2014/main" id="{C67BE50D-BD8D-4061-9451-6C5A14ED829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6607" y="1440044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16" name="组合 115">
            <a:extLst>
              <a:ext uri="{FF2B5EF4-FFF2-40B4-BE49-F238E27FC236}">
                <a16:creationId xmlns:a16="http://schemas.microsoft.com/office/drawing/2014/main" id="{CD795CE3-7B4D-4609-952E-1799FB4550F1}"/>
              </a:ext>
            </a:extLst>
          </p:cNvPr>
          <p:cNvGrpSpPr/>
          <p:nvPr/>
        </p:nvGrpSpPr>
        <p:grpSpPr>
          <a:xfrm>
            <a:off x="3746145" y="2364446"/>
            <a:ext cx="273311" cy="179182"/>
            <a:chOff x="6587354" y="1386578"/>
            <a:chExt cx="673806" cy="467788"/>
          </a:xfrm>
          <a:solidFill>
            <a:srgbClr val="0000FF"/>
          </a:solidFill>
        </p:grpSpPr>
        <p:sp>
          <p:nvSpPr>
            <p:cNvPr id="117" name="Freeform 6">
              <a:extLst>
                <a:ext uri="{FF2B5EF4-FFF2-40B4-BE49-F238E27FC236}">
                  <a16:creationId xmlns:a16="http://schemas.microsoft.com/office/drawing/2014/main" id="{42E069B7-77BE-4D8A-94A0-45C38473C1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4116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8" name="Freeform 6">
              <a:extLst>
                <a:ext uri="{FF2B5EF4-FFF2-40B4-BE49-F238E27FC236}">
                  <a16:creationId xmlns:a16="http://schemas.microsoft.com/office/drawing/2014/main" id="{6C3205B6-D28D-4592-816C-5E35C811B5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7354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119" name="Freeform 6">
              <a:extLst>
                <a:ext uri="{FF2B5EF4-FFF2-40B4-BE49-F238E27FC236}">
                  <a16:creationId xmlns:a16="http://schemas.microsoft.com/office/drawing/2014/main" id="{5C15D0E8-F646-49EF-9D7B-D6133700B2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6607" y="1440044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20" name="组合 119">
            <a:extLst>
              <a:ext uri="{FF2B5EF4-FFF2-40B4-BE49-F238E27FC236}">
                <a16:creationId xmlns:a16="http://schemas.microsoft.com/office/drawing/2014/main" id="{FDEC58EF-DE22-46DD-B0B1-98214EF698E0}"/>
              </a:ext>
            </a:extLst>
          </p:cNvPr>
          <p:cNvGrpSpPr/>
          <p:nvPr/>
        </p:nvGrpSpPr>
        <p:grpSpPr>
          <a:xfrm>
            <a:off x="3165213" y="2680881"/>
            <a:ext cx="273311" cy="179182"/>
            <a:chOff x="6587354" y="1386578"/>
            <a:chExt cx="673806" cy="467788"/>
          </a:xfrm>
          <a:solidFill>
            <a:srgbClr val="0000FF"/>
          </a:solidFill>
        </p:grpSpPr>
        <p:sp>
          <p:nvSpPr>
            <p:cNvPr id="121" name="Freeform 6">
              <a:extLst>
                <a:ext uri="{FF2B5EF4-FFF2-40B4-BE49-F238E27FC236}">
                  <a16:creationId xmlns:a16="http://schemas.microsoft.com/office/drawing/2014/main" id="{619EBC87-A714-4E2C-AE23-01DFC84291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4116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2" name="Freeform 6">
              <a:extLst>
                <a:ext uri="{FF2B5EF4-FFF2-40B4-BE49-F238E27FC236}">
                  <a16:creationId xmlns:a16="http://schemas.microsoft.com/office/drawing/2014/main" id="{5A9B52FD-A025-4EDA-9841-EC21C07DCD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7354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123" name="Freeform 6">
              <a:extLst>
                <a:ext uri="{FF2B5EF4-FFF2-40B4-BE49-F238E27FC236}">
                  <a16:creationId xmlns:a16="http://schemas.microsoft.com/office/drawing/2014/main" id="{F0C41CAE-22F2-4A87-BC70-237953BA9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6607" y="1440044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24" name="组合 123">
            <a:extLst>
              <a:ext uri="{FF2B5EF4-FFF2-40B4-BE49-F238E27FC236}">
                <a16:creationId xmlns:a16="http://schemas.microsoft.com/office/drawing/2014/main" id="{CA489664-B25B-4E65-9DCC-0581E4B511FB}"/>
              </a:ext>
            </a:extLst>
          </p:cNvPr>
          <p:cNvGrpSpPr/>
          <p:nvPr/>
        </p:nvGrpSpPr>
        <p:grpSpPr>
          <a:xfrm>
            <a:off x="2322306" y="2947573"/>
            <a:ext cx="273311" cy="179182"/>
            <a:chOff x="6587354" y="1386578"/>
            <a:chExt cx="673806" cy="467788"/>
          </a:xfrm>
          <a:solidFill>
            <a:srgbClr val="FFC000"/>
          </a:solidFill>
        </p:grpSpPr>
        <p:sp>
          <p:nvSpPr>
            <p:cNvPr id="125" name="Freeform 6">
              <a:extLst>
                <a:ext uri="{FF2B5EF4-FFF2-40B4-BE49-F238E27FC236}">
                  <a16:creationId xmlns:a16="http://schemas.microsoft.com/office/drawing/2014/main" id="{62FB93DB-149A-428F-B1AB-F0AD57EFA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4116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6" name="Freeform 6">
              <a:extLst>
                <a:ext uri="{FF2B5EF4-FFF2-40B4-BE49-F238E27FC236}">
                  <a16:creationId xmlns:a16="http://schemas.microsoft.com/office/drawing/2014/main" id="{DB2DEF4B-E242-4E33-9C8F-61E816A9E3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7354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127" name="Freeform 6">
              <a:extLst>
                <a:ext uri="{FF2B5EF4-FFF2-40B4-BE49-F238E27FC236}">
                  <a16:creationId xmlns:a16="http://schemas.microsoft.com/office/drawing/2014/main" id="{5FE2C3D8-0024-4B56-8F9C-F2CC2BBB178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6607" y="1440044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28" name="组合 127">
            <a:extLst>
              <a:ext uri="{FF2B5EF4-FFF2-40B4-BE49-F238E27FC236}">
                <a16:creationId xmlns:a16="http://schemas.microsoft.com/office/drawing/2014/main" id="{1EA9B9E1-F464-4A45-970C-E920A0082F31}"/>
              </a:ext>
            </a:extLst>
          </p:cNvPr>
          <p:cNvGrpSpPr/>
          <p:nvPr/>
        </p:nvGrpSpPr>
        <p:grpSpPr>
          <a:xfrm>
            <a:off x="1940582" y="2787601"/>
            <a:ext cx="273311" cy="179182"/>
            <a:chOff x="6587354" y="1386578"/>
            <a:chExt cx="673806" cy="467788"/>
          </a:xfrm>
          <a:solidFill>
            <a:srgbClr val="FFC000"/>
          </a:solidFill>
        </p:grpSpPr>
        <p:sp>
          <p:nvSpPr>
            <p:cNvPr id="129" name="Freeform 6">
              <a:extLst>
                <a:ext uri="{FF2B5EF4-FFF2-40B4-BE49-F238E27FC236}">
                  <a16:creationId xmlns:a16="http://schemas.microsoft.com/office/drawing/2014/main" id="{D2910EF4-4870-4309-8F5F-D973B81F3D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4116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0" name="Freeform 6">
              <a:extLst>
                <a:ext uri="{FF2B5EF4-FFF2-40B4-BE49-F238E27FC236}">
                  <a16:creationId xmlns:a16="http://schemas.microsoft.com/office/drawing/2014/main" id="{03ABA252-8660-4A90-BD43-3C869D4EE7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7354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131" name="Freeform 6">
              <a:extLst>
                <a:ext uri="{FF2B5EF4-FFF2-40B4-BE49-F238E27FC236}">
                  <a16:creationId xmlns:a16="http://schemas.microsoft.com/office/drawing/2014/main" id="{409088D7-032D-4C65-8EDD-5414E5AB71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6607" y="1440044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2" name="组合 131">
            <a:extLst>
              <a:ext uri="{FF2B5EF4-FFF2-40B4-BE49-F238E27FC236}">
                <a16:creationId xmlns:a16="http://schemas.microsoft.com/office/drawing/2014/main" id="{1FF12D40-7644-4EBC-BDCA-1C442D6EE305}"/>
              </a:ext>
            </a:extLst>
          </p:cNvPr>
          <p:cNvGrpSpPr/>
          <p:nvPr/>
        </p:nvGrpSpPr>
        <p:grpSpPr>
          <a:xfrm>
            <a:off x="4064476" y="2574140"/>
            <a:ext cx="273311" cy="179182"/>
            <a:chOff x="6587354" y="1386578"/>
            <a:chExt cx="673806" cy="467788"/>
          </a:xfrm>
          <a:solidFill>
            <a:srgbClr val="FFC000"/>
          </a:solidFill>
        </p:grpSpPr>
        <p:sp>
          <p:nvSpPr>
            <p:cNvPr id="133" name="Freeform 6">
              <a:extLst>
                <a:ext uri="{FF2B5EF4-FFF2-40B4-BE49-F238E27FC236}">
                  <a16:creationId xmlns:a16="http://schemas.microsoft.com/office/drawing/2014/main" id="{A598B416-18D9-4B5B-85C9-1CFC3070E2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4116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" name="Freeform 6">
              <a:extLst>
                <a:ext uri="{FF2B5EF4-FFF2-40B4-BE49-F238E27FC236}">
                  <a16:creationId xmlns:a16="http://schemas.microsoft.com/office/drawing/2014/main" id="{F8917898-9FAA-494A-8BEB-909834F42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7354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135" name="Freeform 6">
              <a:extLst>
                <a:ext uri="{FF2B5EF4-FFF2-40B4-BE49-F238E27FC236}">
                  <a16:creationId xmlns:a16="http://schemas.microsoft.com/office/drawing/2014/main" id="{6DEF07A2-8454-42AE-9A12-EDF8CADDF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6607" y="1440045"/>
              <a:ext cx="387044" cy="414321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49" name="组合 148">
            <a:extLst>
              <a:ext uri="{FF2B5EF4-FFF2-40B4-BE49-F238E27FC236}">
                <a16:creationId xmlns:a16="http://schemas.microsoft.com/office/drawing/2014/main" id="{CA2819DE-F260-4E42-9479-A2BD8B95E415}"/>
              </a:ext>
            </a:extLst>
          </p:cNvPr>
          <p:cNvGrpSpPr/>
          <p:nvPr/>
        </p:nvGrpSpPr>
        <p:grpSpPr>
          <a:xfrm>
            <a:off x="5068834" y="2554544"/>
            <a:ext cx="273311" cy="158702"/>
            <a:chOff x="6587354" y="1386578"/>
            <a:chExt cx="673806" cy="414322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50" name="Freeform 6">
              <a:extLst>
                <a:ext uri="{FF2B5EF4-FFF2-40B4-BE49-F238E27FC236}">
                  <a16:creationId xmlns:a16="http://schemas.microsoft.com/office/drawing/2014/main" id="{5F5178A4-36DC-4122-A758-F3AF94E6F6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4116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1" name="Freeform 6">
              <a:extLst>
                <a:ext uri="{FF2B5EF4-FFF2-40B4-BE49-F238E27FC236}">
                  <a16:creationId xmlns:a16="http://schemas.microsoft.com/office/drawing/2014/main" id="{6887DAF5-4BA2-4182-A0EF-92247B6FA0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7354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 dirty="0"/>
            </a:p>
          </p:txBody>
        </p:sp>
      </p:grpSp>
      <p:grpSp>
        <p:nvGrpSpPr>
          <p:cNvPr id="153" name="组合 152">
            <a:extLst>
              <a:ext uri="{FF2B5EF4-FFF2-40B4-BE49-F238E27FC236}">
                <a16:creationId xmlns:a16="http://schemas.microsoft.com/office/drawing/2014/main" id="{FAA7F619-59A1-4343-A631-B432776E1306}"/>
              </a:ext>
            </a:extLst>
          </p:cNvPr>
          <p:cNvGrpSpPr/>
          <p:nvPr/>
        </p:nvGrpSpPr>
        <p:grpSpPr>
          <a:xfrm>
            <a:off x="4428570" y="2574140"/>
            <a:ext cx="273311" cy="179182"/>
            <a:chOff x="6587354" y="1386578"/>
            <a:chExt cx="673806" cy="467788"/>
          </a:xfrm>
          <a:solidFill>
            <a:srgbClr val="FFC000"/>
          </a:solidFill>
        </p:grpSpPr>
        <p:sp>
          <p:nvSpPr>
            <p:cNvPr id="154" name="Freeform 6">
              <a:extLst>
                <a:ext uri="{FF2B5EF4-FFF2-40B4-BE49-F238E27FC236}">
                  <a16:creationId xmlns:a16="http://schemas.microsoft.com/office/drawing/2014/main" id="{F61F94A7-B7BA-4E0A-ABEC-94EC39C41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4116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5" name="Freeform 6">
              <a:extLst>
                <a:ext uri="{FF2B5EF4-FFF2-40B4-BE49-F238E27FC236}">
                  <a16:creationId xmlns:a16="http://schemas.microsoft.com/office/drawing/2014/main" id="{09FA99A7-4870-43EA-B05D-48477DBB40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7354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156" name="Freeform 6">
              <a:extLst>
                <a:ext uri="{FF2B5EF4-FFF2-40B4-BE49-F238E27FC236}">
                  <a16:creationId xmlns:a16="http://schemas.microsoft.com/office/drawing/2014/main" id="{2EBB7795-932C-4A0C-A3B8-521F6511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6607" y="1440045"/>
              <a:ext cx="387044" cy="414321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40" name="Freeform 6">
            <a:extLst>
              <a:ext uri="{FF2B5EF4-FFF2-40B4-BE49-F238E27FC236}">
                <a16:creationId xmlns:a16="http://schemas.microsoft.com/office/drawing/2014/main" id="{3CC3E9C2-0285-43C8-8157-0D13F1F17A12}"/>
              </a:ext>
            </a:extLst>
          </p:cNvPr>
          <p:cNvSpPr>
            <a:spLocks/>
          </p:cNvSpPr>
          <p:nvPr/>
        </p:nvSpPr>
        <p:spPr bwMode="auto">
          <a:xfrm>
            <a:off x="5126617" y="968221"/>
            <a:ext cx="591309" cy="771167"/>
          </a:xfrm>
          <a:custGeom>
            <a:avLst/>
            <a:gdLst>
              <a:gd name="T0" fmla="*/ 106 w 205"/>
              <a:gd name="T1" fmla="*/ 4 h 196"/>
              <a:gd name="T2" fmla="*/ 120 w 205"/>
              <a:gd name="T3" fmla="*/ 13 h 196"/>
              <a:gd name="T4" fmla="*/ 122 w 205"/>
              <a:gd name="T5" fmla="*/ 15 h 196"/>
              <a:gd name="T6" fmla="*/ 124 w 205"/>
              <a:gd name="T7" fmla="*/ 19 h 196"/>
              <a:gd name="T8" fmla="*/ 127 w 205"/>
              <a:gd name="T9" fmla="*/ 23 h 196"/>
              <a:gd name="T10" fmla="*/ 129 w 205"/>
              <a:gd name="T11" fmla="*/ 28 h 196"/>
              <a:gd name="T12" fmla="*/ 131 w 205"/>
              <a:gd name="T13" fmla="*/ 46 h 196"/>
              <a:gd name="T14" fmla="*/ 129 w 205"/>
              <a:gd name="T15" fmla="*/ 67 h 196"/>
              <a:gd name="T16" fmla="*/ 127 w 205"/>
              <a:gd name="T17" fmla="*/ 71 h 196"/>
              <a:gd name="T18" fmla="*/ 124 w 205"/>
              <a:gd name="T19" fmla="*/ 75 h 196"/>
              <a:gd name="T20" fmla="*/ 122 w 205"/>
              <a:gd name="T21" fmla="*/ 78 h 196"/>
              <a:gd name="T22" fmla="*/ 120 w 205"/>
              <a:gd name="T23" fmla="*/ 87 h 196"/>
              <a:gd name="T24" fmla="*/ 118 w 205"/>
              <a:gd name="T25" fmla="*/ 93 h 196"/>
              <a:gd name="T26" fmla="*/ 118 w 205"/>
              <a:gd name="T27" fmla="*/ 102 h 196"/>
              <a:gd name="T28" fmla="*/ 122 w 205"/>
              <a:gd name="T29" fmla="*/ 105 h 196"/>
              <a:gd name="T30" fmla="*/ 125 w 205"/>
              <a:gd name="T31" fmla="*/ 107 h 196"/>
              <a:gd name="T32" fmla="*/ 128 w 205"/>
              <a:gd name="T33" fmla="*/ 110 h 196"/>
              <a:gd name="T34" fmla="*/ 130 w 205"/>
              <a:gd name="T35" fmla="*/ 112 h 196"/>
              <a:gd name="T36" fmla="*/ 134 w 205"/>
              <a:gd name="T37" fmla="*/ 114 h 196"/>
              <a:gd name="T38" fmla="*/ 139 w 205"/>
              <a:gd name="T39" fmla="*/ 117 h 196"/>
              <a:gd name="T40" fmla="*/ 147 w 205"/>
              <a:gd name="T41" fmla="*/ 119 h 196"/>
              <a:gd name="T42" fmla="*/ 155 w 205"/>
              <a:gd name="T43" fmla="*/ 121 h 196"/>
              <a:gd name="T44" fmla="*/ 166 w 205"/>
              <a:gd name="T45" fmla="*/ 124 h 196"/>
              <a:gd name="T46" fmla="*/ 181 w 205"/>
              <a:gd name="T47" fmla="*/ 195 h 196"/>
              <a:gd name="T48" fmla="*/ 1 w 205"/>
              <a:gd name="T49" fmla="*/ 178 h 196"/>
              <a:gd name="T50" fmla="*/ 3 w 205"/>
              <a:gd name="T51" fmla="*/ 163 h 196"/>
              <a:gd name="T52" fmla="*/ 5 w 205"/>
              <a:gd name="T53" fmla="*/ 154 h 196"/>
              <a:gd name="T54" fmla="*/ 8 w 205"/>
              <a:gd name="T55" fmla="*/ 148 h 196"/>
              <a:gd name="T56" fmla="*/ 10 w 205"/>
              <a:gd name="T57" fmla="*/ 138 h 196"/>
              <a:gd name="T58" fmla="*/ 12 w 205"/>
              <a:gd name="T59" fmla="*/ 135 h 196"/>
              <a:gd name="T60" fmla="*/ 15 w 205"/>
              <a:gd name="T61" fmla="*/ 133 h 196"/>
              <a:gd name="T62" fmla="*/ 19 w 205"/>
              <a:gd name="T63" fmla="*/ 130 h 196"/>
              <a:gd name="T64" fmla="*/ 24 w 205"/>
              <a:gd name="T65" fmla="*/ 128 h 196"/>
              <a:gd name="T66" fmla="*/ 30 w 205"/>
              <a:gd name="T67" fmla="*/ 125 h 196"/>
              <a:gd name="T68" fmla="*/ 35 w 205"/>
              <a:gd name="T69" fmla="*/ 123 h 196"/>
              <a:gd name="T70" fmla="*/ 42 w 205"/>
              <a:gd name="T71" fmla="*/ 121 h 196"/>
              <a:gd name="T72" fmla="*/ 48 w 205"/>
              <a:gd name="T73" fmla="*/ 118 h 196"/>
              <a:gd name="T74" fmla="*/ 53 w 205"/>
              <a:gd name="T75" fmla="*/ 116 h 196"/>
              <a:gd name="T76" fmla="*/ 55 w 205"/>
              <a:gd name="T77" fmla="*/ 114 h 196"/>
              <a:gd name="T78" fmla="*/ 57 w 205"/>
              <a:gd name="T79" fmla="*/ 111 h 196"/>
              <a:gd name="T80" fmla="*/ 60 w 205"/>
              <a:gd name="T81" fmla="*/ 108 h 196"/>
              <a:gd name="T82" fmla="*/ 62 w 205"/>
              <a:gd name="T83" fmla="*/ 106 h 196"/>
              <a:gd name="T84" fmla="*/ 66 w 205"/>
              <a:gd name="T85" fmla="*/ 104 h 196"/>
              <a:gd name="T86" fmla="*/ 68 w 205"/>
              <a:gd name="T87" fmla="*/ 99 h 196"/>
              <a:gd name="T88" fmla="*/ 67 w 205"/>
              <a:gd name="T89" fmla="*/ 87 h 196"/>
              <a:gd name="T90" fmla="*/ 65 w 205"/>
              <a:gd name="T91" fmla="*/ 80 h 196"/>
              <a:gd name="T92" fmla="*/ 62 w 205"/>
              <a:gd name="T93" fmla="*/ 74 h 196"/>
              <a:gd name="T94" fmla="*/ 60 w 205"/>
              <a:gd name="T95" fmla="*/ 70 h 196"/>
              <a:gd name="T96" fmla="*/ 58 w 205"/>
              <a:gd name="T97" fmla="*/ 66 h 196"/>
              <a:gd name="T98" fmla="*/ 55 w 205"/>
              <a:gd name="T99" fmla="*/ 59 h 196"/>
              <a:gd name="T100" fmla="*/ 56 w 205"/>
              <a:gd name="T101" fmla="*/ 48 h 196"/>
              <a:gd name="T102" fmla="*/ 58 w 205"/>
              <a:gd name="T103" fmla="*/ 20 h 196"/>
              <a:gd name="T104" fmla="*/ 61 w 205"/>
              <a:gd name="T105" fmla="*/ 16 h 196"/>
              <a:gd name="T106" fmla="*/ 63 w 205"/>
              <a:gd name="T107" fmla="*/ 13 h 196"/>
              <a:gd name="T108" fmla="*/ 66 w 205"/>
              <a:gd name="T109" fmla="*/ 11 h 196"/>
              <a:gd name="T110" fmla="*/ 70 w 205"/>
              <a:gd name="T111" fmla="*/ 9 h 196"/>
              <a:gd name="T112" fmla="*/ 78 w 205"/>
              <a:gd name="T113" fmla="*/ 6 h 196"/>
              <a:gd name="T114" fmla="*/ 83 w 205"/>
              <a:gd name="T115" fmla="*/ 4 h 196"/>
              <a:gd name="T116" fmla="*/ 87 w 205"/>
              <a:gd name="T117" fmla="*/ 1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05" h="196">
                <a:moveTo>
                  <a:pt x="99" y="1"/>
                </a:moveTo>
                <a:cubicBezTo>
                  <a:pt x="100" y="2"/>
                  <a:pt x="100" y="2"/>
                  <a:pt x="100" y="2"/>
                </a:cubicBezTo>
                <a:cubicBezTo>
                  <a:pt x="102" y="2"/>
                  <a:pt x="102" y="2"/>
                  <a:pt x="102" y="2"/>
                </a:cubicBezTo>
                <a:cubicBezTo>
                  <a:pt x="103" y="3"/>
                  <a:pt x="103" y="3"/>
                  <a:pt x="103" y="3"/>
                </a:cubicBezTo>
                <a:cubicBezTo>
                  <a:pt x="104" y="3"/>
                  <a:pt x="104" y="3"/>
                  <a:pt x="104" y="3"/>
                </a:cubicBezTo>
                <a:cubicBezTo>
                  <a:pt x="105" y="3"/>
                  <a:pt x="105" y="3"/>
                  <a:pt x="105" y="3"/>
                </a:cubicBezTo>
                <a:cubicBezTo>
                  <a:pt x="106" y="4"/>
                  <a:pt x="106" y="4"/>
                  <a:pt x="106" y="4"/>
                </a:cubicBezTo>
                <a:cubicBezTo>
                  <a:pt x="107" y="4"/>
                  <a:pt x="107" y="4"/>
                  <a:pt x="107" y="4"/>
                </a:cubicBezTo>
                <a:cubicBezTo>
                  <a:pt x="107" y="4"/>
                  <a:pt x="107" y="4"/>
                  <a:pt x="107" y="4"/>
                </a:cubicBezTo>
                <a:cubicBezTo>
                  <a:pt x="111" y="5"/>
                  <a:pt x="113" y="3"/>
                  <a:pt x="113" y="0"/>
                </a:cubicBezTo>
                <a:cubicBezTo>
                  <a:pt x="115" y="2"/>
                  <a:pt x="115" y="5"/>
                  <a:pt x="113" y="6"/>
                </a:cubicBezTo>
                <a:cubicBezTo>
                  <a:pt x="115" y="7"/>
                  <a:pt x="118" y="2"/>
                  <a:pt x="124" y="5"/>
                </a:cubicBezTo>
                <a:cubicBezTo>
                  <a:pt x="119" y="5"/>
                  <a:pt x="117" y="9"/>
                  <a:pt x="120" y="13"/>
                </a:cubicBezTo>
                <a:cubicBezTo>
                  <a:pt x="120" y="13"/>
                  <a:pt x="120" y="13"/>
                  <a:pt x="120" y="13"/>
                </a:cubicBezTo>
                <a:cubicBezTo>
                  <a:pt x="120" y="13"/>
                  <a:pt x="120" y="13"/>
                  <a:pt x="120" y="13"/>
                </a:cubicBezTo>
                <a:cubicBezTo>
                  <a:pt x="121" y="14"/>
                  <a:pt x="121" y="14"/>
                  <a:pt x="121" y="14"/>
                </a:cubicBezTo>
                <a:cubicBezTo>
                  <a:pt x="121" y="14"/>
                  <a:pt x="121" y="14"/>
                  <a:pt x="121" y="14"/>
                </a:cubicBezTo>
                <a:cubicBezTo>
                  <a:pt x="121" y="14"/>
                  <a:pt x="121" y="14"/>
                  <a:pt x="121" y="14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6"/>
                  <a:pt x="122" y="16"/>
                  <a:pt x="122" y="16"/>
                </a:cubicBezTo>
                <a:cubicBezTo>
                  <a:pt x="123" y="16"/>
                  <a:pt x="123" y="16"/>
                  <a:pt x="123" y="16"/>
                </a:cubicBezTo>
                <a:cubicBezTo>
                  <a:pt x="123" y="17"/>
                  <a:pt x="123" y="17"/>
                  <a:pt x="123" y="17"/>
                </a:cubicBezTo>
                <a:cubicBezTo>
                  <a:pt x="123" y="17"/>
                  <a:pt x="123" y="17"/>
                  <a:pt x="123" y="17"/>
                </a:cubicBezTo>
                <a:cubicBezTo>
                  <a:pt x="124" y="18"/>
                  <a:pt x="124" y="18"/>
                  <a:pt x="124" y="18"/>
                </a:cubicBezTo>
                <a:cubicBezTo>
                  <a:pt x="124" y="18"/>
                  <a:pt x="124" y="18"/>
                  <a:pt x="124" y="18"/>
                </a:cubicBezTo>
                <a:cubicBezTo>
                  <a:pt x="124" y="19"/>
                  <a:pt x="124" y="19"/>
                  <a:pt x="124" y="19"/>
                </a:cubicBezTo>
                <a:cubicBezTo>
                  <a:pt x="125" y="19"/>
                  <a:pt x="125" y="19"/>
                  <a:pt x="125" y="19"/>
                </a:cubicBezTo>
                <a:cubicBezTo>
                  <a:pt x="125" y="19"/>
                  <a:pt x="125" y="19"/>
                  <a:pt x="125" y="19"/>
                </a:cubicBezTo>
                <a:cubicBezTo>
                  <a:pt x="125" y="20"/>
                  <a:pt x="125" y="20"/>
                  <a:pt x="125" y="20"/>
                </a:cubicBezTo>
                <a:cubicBezTo>
                  <a:pt x="126" y="21"/>
                  <a:pt x="126" y="21"/>
                  <a:pt x="126" y="21"/>
                </a:cubicBezTo>
                <a:cubicBezTo>
                  <a:pt x="126" y="21"/>
                  <a:pt x="126" y="21"/>
                  <a:pt x="126" y="21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27" y="23"/>
                  <a:pt x="127" y="23"/>
                  <a:pt x="127" y="23"/>
                </a:cubicBezTo>
                <a:cubicBezTo>
                  <a:pt x="127" y="23"/>
                  <a:pt x="127" y="23"/>
                  <a:pt x="127" y="23"/>
                </a:cubicBezTo>
                <a:cubicBezTo>
                  <a:pt x="127" y="24"/>
                  <a:pt x="127" y="24"/>
                  <a:pt x="127" y="24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7"/>
                  <a:pt x="128" y="27"/>
                  <a:pt x="128" y="27"/>
                </a:cubicBezTo>
                <a:cubicBezTo>
                  <a:pt x="129" y="28"/>
                  <a:pt x="129" y="28"/>
                  <a:pt x="129" y="28"/>
                </a:cubicBezTo>
                <a:cubicBezTo>
                  <a:pt x="129" y="30"/>
                  <a:pt x="129" y="30"/>
                  <a:pt x="129" y="30"/>
                </a:cubicBezTo>
                <a:cubicBezTo>
                  <a:pt x="130" y="31"/>
                  <a:pt x="130" y="31"/>
                  <a:pt x="130" y="31"/>
                </a:cubicBezTo>
                <a:cubicBezTo>
                  <a:pt x="130" y="33"/>
                  <a:pt x="130" y="33"/>
                  <a:pt x="130" y="33"/>
                </a:cubicBezTo>
                <a:cubicBezTo>
                  <a:pt x="130" y="35"/>
                  <a:pt x="130" y="35"/>
                  <a:pt x="130" y="35"/>
                </a:cubicBezTo>
                <a:cubicBezTo>
                  <a:pt x="130" y="38"/>
                  <a:pt x="130" y="38"/>
                  <a:pt x="130" y="38"/>
                </a:cubicBezTo>
                <a:cubicBezTo>
                  <a:pt x="130" y="40"/>
                  <a:pt x="130" y="42"/>
                  <a:pt x="130" y="44"/>
                </a:cubicBezTo>
                <a:cubicBezTo>
                  <a:pt x="130" y="45"/>
                  <a:pt x="130" y="46"/>
                  <a:pt x="131" y="46"/>
                </a:cubicBezTo>
                <a:cubicBezTo>
                  <a:pt x="132" y="50"/>
                  <a:pt x="131" y="54"/>
                  <a:pt x="131" y="57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0" y="64"/>
                  <a:pt x="130" y="64"/>
                  <a:pt x="130" y="64"/>
                </a:cubicBezTo>
                <a:cubicBezTo>
                  <a:pt x="130" y="65"/>
                  <a:pt x="130" y="65"/>
                  <a:pt x="130" y="65"/>
                </a:cubicBezTo>
                <a:cubicBezTo>
                  <a:pt x="130" y="66"/>
                  <a:pt x="130" y="66"/>
                  <a:pt x="130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29" y="67"/>
                  <a:pt x="129" y="67"/>
                  <a:pt x="129" y="67"/>
                </a:cubicBezTo>
                <a:cubicBezTo>
                  <a:pt x="128" y="68"/>
                  <a:pt x="128" y="68"/>
                  <a:pt x="128" y="68"/>
                </a:cubicBezTo>
                <a:cubicBezTo>
                  <a:pt x="128" y="68"/>
                  <a:pt x="128" y="68"/>
                  <a:pt x="128" y="68"/>
                </a:cubicBezTo>
                <a:cubicBezTo>
                  <a:pt x="128" y="69"/>
                  <a:pt x="128" y="69"/>
                  <a:pt x="128" y="69"/>
                </a:cubicBezTo>
                <a:cubicBezTo>
                  <a:pt x="128" y="69"/>
                  <a:pt x="128" y="69"/>
                  <a:pt x="128" y="69"/>
                </a:cubicBezTo>
                <a:cubicBezTo>
                  <a:pt x="127" y="70"/>
                  <a:pt x="127" y="70"/>
                  <a:pt x="127" y="70"/>
                </a:cubicBezTo>
                <a:cubicBezTo>
                  <a:pt x="127" y="70"/>
                  <a:pt x="127" y="70"/>
                  <a:pt x="127" y="70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6" y="71"/>
                  <a:pt x="126" y="71"/>
                  <a:pt x="126" y="71"/>
                </a:cubicBezTo>
                <a:cubicBezTo>
                  <a:pt x="126" y="72"/>
                  <a:pt x="126" y="72"/>
                  <a:pt x="126" y="72"/>
                </a:cubicBezTo>
                <a:cubicBezTo>
                  <a:pt x="126" y="73"/>
                  <a:pt x="126" y="73"/>
                  <a:pt x="126" y="73"/>
                </a:cubicBezTo>
                <a:cubicBezTo>
                  <a:pt x="125" y="74"/>
                  <a:pt x="125" y="74"/>
                  <a:pt x="125" y="74"/>
                </a:cubicBezTo>
                <a:cubicBezTo>
                  <a:pt x="125" y="74"/>
                  <a:pt x="125" y="74"/>
                  <a:pt x="125" y="74"/>
                </a:cubicBezTo>
                <a:cubicBezTo>
                  <a:pt x="125" y="75"/>
                  <a:pt x="125" y="75"/>
                  <a:pt x="125" y="75"/>
                </a:cubicBezTo>
                <a:cubicBezTo>
                  <a:pt x="124" y="75"/>
                  <a:pt x="124" y="75"/>
                  <a:pt x="124" y="75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3" y="76"/>
                  <a:pt x="123" y="76"/>
                  <a:pt x="123" y="76"/>
                </a:cubicBezTo>
                <a:cubicBezTo>
                  <a:pt x="123" y="77"/>
                  <a:pt x="123" y="77"/>
                  <a:pt x="123" y="77"/>
                </a:cubicBezTo>
                <a:cubicBezTo>
                  <a:pt x="123" y="77"/>
                  <a:pt x="123" y="77"/>
                  <a:pt x="123" y="77"/>
                </a:cubicBezTo>
                <a:cubicBezTo>
                  <a:pt x="122" y="78"/>
                  <a:pt x="122" y="78"/>
                  <a:pt x="122" y="78"/>
                </a:cubicBezTo>
                <a:cubicBezTo>
                  <a:pt x="122" y="78"/>
                  <a:pt x="122" y="78"/>
                  <a:pt x="122" y="78"/>
                </a:cubicBezTo>
                <a:cubicBezTo>
                  <a:pt x="122" y="79"/>
                  <a:pt x="122" y="79"/>
                  <a:pt x="122" y="79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1" y="81"/>
                  <a:pt x="121" y="81"/>
                  <a:pt x="121" y="81"/>
                </a:cubicBezTo>
                <a:cubicBezTo>
                  <a:pt x="121" y="83"/>
                  <a:pt x="121" y="83"/>
                  <a:pt x="121" y="83"/>
                </a:cubicBezTo>
                <a:cubicBezTo>
                  <a:pt x="121" y="84"/>
                  <a:pt x="121" y="84"/>
                  <a:pt x="121" y="84"/>
                </a:cubicBezTo>
                <a:cubicBezTo>
                  <a:pt x="120" y="86"/>
                  <a:pt x="120" y="86"/>
                  <a:pt x="120" y="86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20" y="88"/>
                  <a:pt x="120" y="88"/>
                  <a:pt x="120" y="88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9" y="90"/>
                  <a:pt x="119" y="90"/>
                  <a:pt x="119" y="90"/>
                </a:cubicBezTo>
                <a:cubicBezTo>
                  <a:pt x="119" y="91"/>
                  <a:pt x="119" y="91"/>
                  <a:pt x="119" y="91"/>
                </a:cubicBezTo>
                <a:cubicBezTo>
                  <a:pt x="118" y="91"/>
                  <a:pt x="118" y="91"/>
                  <a:pt x="118" y="91"/>
                </a:cubicBezTo>
                <a:cubicBezTo>
                  <a:pt x="118" y="92"/>
                  <a:pt x="118" y="92"/>
                  <a:pt x="118" y="92"/>
                </a:cubicBezTo>
                <a:cubicBezTo>
                  <a:pt x="118" y="93"/>
                  <a:pt x="118" y="93"/>
                  <a:pt x="118" y="93"/>
                </a:cubicBezTo>
                <a:cubicBezTo>
                  <a:pt x="117" y="94"/>
                  <a:pt x="117" y="94"/>
                  <a:pt x="117" y="94"/>
                </a:cubicBezTo>
                <a:cubicBezTo>
                  <a:pt x="117" y="95"/>
                  <a:pt x="117" y="95"/>
                  <a:pt x="117" y="95"/>
                </a:cubicBezTo>
                <a:cubicBezTo>
                  <a:pt x="117" y="97"/>
                  <a:pt x="117" y="97"/>
                  <a:pt x="117" y="97"/>
                </a:cubicBezTo>
                <a:cubicBezTo>
                  <a:pt x="117" y="99"/>
                  <a:pt x="117" y="99"/>
                  <a:pt x="117" y="99"/>
                </a:cubicBezTo>
                <a:cubicBezTo>
                  <a:pt x="117" y="102"/>
                  <a:pt x="117" y="102"/>
                  <a:pt x="117" y="102"/>
                </a:cubicBezTo>
                <a:cubicBezTo>
                  <a:pt x="117" y="102"/>
                  <a:pt x="117" y="102"/>
                  <a:pt x="117" y="102"/>
                </a:cubicBezTo>
                <a:cubicBezTo>
                  <a:pt x="118" y="102"/>
                  <a:pt x="118" y="102"/>
                  <a:pt x="118" y="102"/>
                </a:cubicBezTo>
                <a:cubicBezTo>
                  <a:pt x="118" y="103"/>
                  <a:pt x="118" y="103"/>
                  <a:pt x="118" y="103"/>
                </a:cubicBezTo>
                <a:cubicBezTo>
                  <a:pt x="119" y="103"/>
                  <a:pt x="119" y="103"/>
                  <a:pt x="119" y="103"/>
                </a:cubicBezTo>
                <a:cubicBezTo>
                  <a:pt x="120" y="104"/>
                  <a:pt x="120" y="104"/>
                  <a:pt x="120" y="104"/>
                </a:cubicBezTo>
                <a:cubicBezTo>
                  <a:pt x="121" y="104"/>
                  <a:pt x="121" y="104"/>
                  <a:pt x="121" y="104"/>
                </a:cubicBezTo>
                <a:cubicBezTo>
                  <a:pt x="121" y="104"/>
                  <a:pt x="121" y="104"/>
                  <a:pt x="121" y="104"/>
                </a:cubicBezTo>
                <a:cubicBezTo>
                  <a:pt x="122" y="105"/>
                  <a:pt x="122" y="105"/>
                  <a:pt x="122" y="105"/>
                </a:cubicBezTo>
                <a:cubicBezTo>
                  <a:pt x="122" y="105"/>
                  <a:pt x="122" y="105"/>
                  <a:pt x="122" y="105"/>
                </a:cubicBezTo>
                <a:cubicBezTo>
                  <a:pt x="123" y="105"/>
                  <a:pt x="123" y="105"/>
                  <a:pt x="123" y="105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24" y="106"/>
                  <a:pt x="124" y="106"/>
                  <a:pt x="124" y="106"/>
                </a:cubicBezTo>
                <a:cubicBezTo>
                  <a:pt x="124" y="106"/>
                  <a:pt x="124" y="106"/>
                  <a:pt x="124" y="106"/>
                </a:cubicBezTo>
                <a:cubicBezTo>
                  <a:pt x="124" y="107"/>
                  <a:pt x="124" y="107"/>
                  <a:pt x="124" y="107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6" y="108"/>
                  <a:pt x="126" y="108"/>
                  <a:pt x="126" y="108"/>
                </a:cubicBezTo>
                <a:cubicBezTo>
                  <a:pt x="126" y="108"/>
                  <a:pt x="126" y="108"/>
                  <a:pt x="126" y="108"/>
                </a:cubicBezTo>
                <a:cubicBezTo>
                  <a:pt x="126" y="108"/>
                  <a:pt x="126" y="108"/>
                  <a:pt x="126" y="108"/>
                </a:cubicBezTo>
                <a:cubicBezTo>
                  <a:pt x="127" y="109"/>
                  <a:pt x="127" y="109"/>
                  <a:pt x="127" y="109"/>
                </a:cubicBezTo>
                <a:cubicBezTo>
                  <a:pt x="127" y="109"/>
                  <a:pt x="127" y="109"/>
                  <a:pt x="127" y="109"/>
                </a:cubicBezTo>
                <a:cubicBezTo>
                  <a:pt x="127" y="109"/>
                  <a:pt x="127" y="109"/>
                  <a:pt x="127" y="109"/>
                </a:cubicBezTo>
                <a:cubicBezTo>
                  <a:pt x="128" y="110"/>
                  <a:pt x="128" y="110"/>
                  <a:pt x="128" y="110"/>
                </a:cubicBezTo>
                <a:cubicBezTo>
                  <a:pt x="128" y="110"/>
                  <a:pt x="128" y="110"/>
                  <a:pt x="128" y="110"/>
                </a:cubicBezTo>
                <a:cubicBezTo>
                  <a:pt x="128" y="110"/>
                  <a:pt x="128" y="110"/>
                  <a:pt x="128" y="110"/>
                </a:cubicBezTo>
                <a:cubicBezTo>
                  <a:pt x="129" y="111"/>
                  <a:pt x="129" y="111"/>
                  <a:pt x="129" y="111"/>
                </a:cubicBezTo>
                <a:cubicBezTo>
                  <a:pt x="129" y="111"/>
                  <a:pt x="129" y="111"/>
                  <a:pt x="129" y="111"/>
                </a:cubicBezTo>
                <a:cubicBezTo>
                  <a:pt x="130" y="111"/>
                  <a:pt x="130" y="111"/>
                  <a:pt x="130" y="111"/>
                </a:cubicBezTo>
                <a:cubicBezTo>
                  <a:pt x="130" y="112"/>
                  <a:pt x="130" y="112"/>
                  <a:pt x="130" y="112"/>
                </a:cubicBezTo>
                <a:cubicBezTo>
                  <a:pt x="130" y="112"/>
                  <a:pt x="130" y="112"/>
                  <a:pt x="130" y="112"/>
                </a:cubicBezTo>
                <a:cubicBezTo>
                  <a:pt x="131" y="112"/>
                  <a:pt x="131" y="112"/>
                  <a:pt x="131" y="112"/>
                </a:cubicBezTo>
                <a:cubicBezTo>
                  <a:pt x="131" y="113"/>
                  <a:pt x="131" y="113"/>
                  <a:pt x="131" y="113"/>
                </a:cubicBezTo>
                <a:cubicBezTo>
                  <a:pt x="132" y="113"/>
                  <a:pt x="132" y="113"/>
                  <a:pt x="132" y="113"/>
                </a:cubicBezTo>
                <a:cubicBezTo>
                  <a:pt x="132" y="113"/>
                  <a:pt x="132" y="113"/>
                  <a:pt x="132" y="113"/>
                </a:cubicBezTo>
                <a:cubicBezTo>
                  <a:pt x="133" y="114"/>
                  <a:pt x="133" y="114"/>
                  <a:pt x="133" y="114"/>
                </a:cubicBezTo>
                <a:cubicBezTo>
                  <a:pt x="133" y="114"/>
                  <a:pt x="133" y="114"/>
                  <a:pt x="133" y="114"/>
                </a:cubicBezTo>
                <a:cubicBezTo>
                  <a:pt x="134" y="114"/>
                  <a:pt x="134" y="114"/>
                  <a:pt x="134" y="114"/>
                </a:cubicBezTo>
                <a:cubicBezTo>
                  <a:pt x="135" y="115"/>
                  <a:pt x="135" y="115"/>
                  <a:pt x="135" y="115"/>
                </a:cubicBezTo>
                <a:cubicBezTo>
                  <a:pt x="135" y="115"/>
                  <a:pt x="135" y="115"/>
                  <a:pt x="135" y="115"/>
                </a:cubicBezTo>
                <a:cubicBezTo>
                  <a:pt x="136" y="115"/>
                  <a:pt x="136" y="115"/>
                  <a:pt x="136" y="115"/>
                </a:cubicBezTo>
                <a:cubicBezTo>
                  <a:pt x="137" y="116"/>
                  <a:pt x="137" y="116"/>
                  <a:pt x="137" y="116"/>
                </a:cubicBezTo>
                <a:cubicBezTo>
                  <a:pt x="137" y="116"/>
                  <a:pt x="137" y="116"/>
                  <a:pt x="137" y="116"/>
                </a:cubicBezTo>
                <a:cubicBezTo>
                  <a:pt x="139" y="116"/>
                  <a:pt x="139" y="116"/>
                  <a:pt x="139" y="116"/>
                </a:cubicBezTo>
                <a:cubicBezTo>
                  <a:pt x="139" y="117"/>
                  <a:pt x="139" y="117"/>
                  <a:pt x="139" y="117"/>
                </a:cubicBezTo>
                <a:cubicBezTo>
                  <a:pt x="140" y="117"/>
                  <a:pt x="140" y="117"/>
                  <a:pt x="140" y="117"/>
                </a:cubicBezTo>
                <a:cubicBezTo>
                  <a:pt x="141" y="117"/>
                  <a:pt x="141" y="117"/>
                  <a:pt x="141" y="117"/>
                </a:cubicBezTo>
                <a:cubicBezTo>
                  <a:pt x="142" y="118"/>
                  <a:pt x="142" y="118"/>
                  <a:pt x="142" y="118"/>
                </a:cubicBezTo>
                <a:cubicBezTo>
                  <a:pt x="143" y="118"/>
                  <a:pt x="143" y="118"/>
                  <a:pt x="143" y="118"/>
                </a:cubicBezTo>
                <a:cubicBezTo>
                  <a:pt x="144" y="118"/>
                  <a:pt x="144" y="118"/>
                  <a:pt x="144" y="118"/>
                </a:cubicBezTo>
                <a:cubicBezTo>
                  <a:pt x="145" y="119"/>
                  <a:pt x="145" y="119"/>
                  <a:pt x="145" y="119"/>
                </a:cubicBezTo>
                <a:cubicBezTo>
                  <a:pt x="147" y="119"/>
                  <a:pt x="147" y="119"/>
                  <a:pt x="147" y="119"/>
                </a:cubicBezTo>
                <a:cubicBezTo>
                  <a:pt x="147" y="119"/>
                  <a:pt x="147" y="119"/>
                  <a:pt x="147" y="119"/>
                </a:cubicBezTo>
                <a:cubicBezTo>
                  <a:pt x="149" y="120"/>
                  <a:pt x="149" y="120"/>
                  <a:pt x="149" y="120"/>
                </a:cubicBezTo>
                <a:cubicBezTo>
                  <a:pt x="150" y="120"/>
                  <a:pt x="150" y="120"/>
                  <a:pt x="150" y="120"/>
                </a:cubicBezTo>
                <a:cubicBezTo>
                  <a:pt x="151" y="121"/>
                  <a:pt x="151" y="121"/>
                  <a:pt x="151" y="121"/>
                </a:cubicBezTo>
                <a:cubicBezTo>
                  <a:pt x="153" y="121"/>
                  <a:pt x="153" y="121"/>
                  <a:pt x="153" y="121"/>
                </a:cubicBezTo>
                <a:cubicBezTo>
                  <a:pt x="154" y="121"/>
                  <a:pt x="154" y="121"/>
                  <a:pt x="154" y="121"/>
                </a:cubicBezTo>
                <a:cubicBezTo>
                  <a:pt x="155" y="121"/>
                  <a:pt x="155" y="121"/>
                  <a:pt x="155" y="121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8" y="122"/>
                  <a:pt x="158" y="122"/>
                  <a:pt x="158" y="122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61" y="123"/>
                  <a:pt x="161" y="123"/>
                  <a:pt x="161" y="123"/>
                </a:cubicBezTo>
                <a:cubicBezTo>
                  <a:pt x="163" y="123"/>
                  <a:pt x="163" y="123"/>
                  <a:pt x="163" y="123"/>
                </a:cubicBezTo>
                <a:cubicBezTo>
                  <a:pt x="164" y="124"/>
                  <a:pt x="164" y="124"/>
                  <a:pt x="164" y="124"/>
                </a:cubicBezTo>
                <a:cubicBezTo>
                  <a:pt x="166" y="124"/>
                  <a:pt x="166" y="124"/>
                  <a:pt x="166" y="124"/>
                </a:cubicBezTo>
                <a:cubicBezTo>
                  <a:pt x="167" y="124"/>
                  <a:pt x="167" y="124"/>
                  <a:pt x="167" y="124"/>
                </a:cubicBezTo>
                <a:cubicBezTo>
                  <a:pt x="168" y="124"/>
                  <a:pt x="168" y="124"/>
                  <a:pt x="168" y="124"/>
                </a:cubicBezTo>
                <a:cubicBezTo>
                  <a:pt x="170" y="125"/>
                  <a:pt x="170" y="125"/>
                  <a:pt x="170" y="125"/>
                </a:cubicBezTo>
                <a:cubicBezTo>
                  <a:pt x="171" y="125"/>
                  <a:pt x="171" y="125"/>
                  <a:pt x="171" y="125"/>
                </a:cubicBezTo>
                <a:cubicBezTo>
                  <a:pt x="172" y="125"/>
                  <a:pt x="172" y="125"/>
                  <a:pt x="172" y="125"/>
                </a:cubicBezTo>
                <a:cubicBezTo>
                  <a:pt x="173" y="126"/>
                  <a:pt x="173" y="126"/>
                  <a:pt x="173" y="126"/>
                </a:cubicBezTo>
                <a:cubicBezTo>
                  <a:pt x="194" y="133"/>
                  <a:pt x="205" y="191"/>
                  <a:pt x="181" y="195"/>
                </a:cubicBezTo>
                <a:cubicBezTo>
                  <a:pt x="12" y="196"/>
                  <a:pt x="12" y="196"/>
                  <a:pt x="12" y="196"/>
                </a:cubicBezTo>
                <a:cubicBezTo>
                  <a:pt x="5" y="193"/>
                  <a:pt x="5" y="193"/>
                  <a:pt x="5" y="193"/>
                </a:cubicBezTo>
                <a:cubicBezTo>
                  <a:pt x="0" y="188"/>
                  <a:pt x="0" y="188"/>
                  <a:pt x="0" y="188"/>
                </a:cubicBezTo>
                <a:cubicBezTo>
                  <a:pt x="0" y="186"/>
                  <a:pt x="0" y="186"/>
                  <a:pt x="0" y="186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180"/>
                  <a:pt x="0" y="180"/>
                  <a:pt x="0" y="180"/>
                </a:cubicBezTo>
                <a:cubicBezTo>
                  <a:pt x="1" y="178"/>
                  <a:pt x="1" y="178"/>
                  <a:pt x="1" y="178"/>
                </a:cubicBezTo>
                <a:cubicBezTo>
                  <a:pt x="1" y="175"/>
                  <a:pt x="1" y="175"/>
                  <a:pt x="1" y="175"/>
                </a:cubicBezTo>
                <a:cubicBezTo>
                  <a:pt x="1" y="173"/>
                  <a:pt x="1" y="173"/>
                  <a:pt x="1" y="173"/>
                </a:cubicBezTo>
                <a:cubicBezTo>
                  <a:pt x="2" y="171"/>
                  <a:pt x="2" y="171"/>
                  <a:pt x="2" y="171"/>
                </a:cubicBezTo>
                <a:cubicBezTo>
                  <a:pt x="2" y="169"/>
                  <a:pt x="2" y="169"/>
                  <a:pt x="2" y="169"/>
                </a:cubicBezTo>
                <a:cubicBezTo>
                  <a:pt x="2" y="167"/>
                  <a:pt x="2" y="167"/>
                  <a:pt x="2" y="167"/>
                </a:cubicBezTo>
                <a:cubicBezTo>
                  <a:pt x="3" y="165"/>
                  <a:pt x="3" y="165"/>
                  <a:pt x="3" y="165"/>
                </a:cubicBezTo>
                <a:cubicBezTo>
                  <a:pt x="3" y="163"/>
                  <a:pt x="3" y="163"/>
                  <a:pt x="3" y="163"/>
                </a:cubicBezTo>
                <a:cubicBezTo>
                  <a:pt x="3" y="161"/>
                  <a:pt x="3" y="161"/>
                  <a:pt x="3" y="161"/>
                </a:cubicBezTo>
                <a:cubicBezTo>
                  <a:pt x="4" y="159"/>
                  <a:pt x="4" y="159"/>
                  <a:pt x="4" y="159"/>
                </a:cubicBezTo>
                <a:cubicBezTo>
                  <a:pt x="4" y="158"/>
                  <a:pt x="4" y="158"/>
                  <a:pt x="4" y="158"/>
                </a:cubicBezTo>
                <a:cubicBezTo>
                  <a:pt x="4" y="156"/>
                  <a:pt x="4" y="156"/>
                  <a:pt x="4" y="156"/>
                </a:cubicBezTo>
                <a:cubicBezTo>
                  <a:pt x="5" y="155"/>
                  <a:pt x="5" y="155"/>
                  <a:pt x="5" y="155"/>
                </a:cubicBezTo>
                <a:cubicBezTo>
                  <a:pt x="5" y="154"/>
                  <a:pt x="5" y="154"/>
                  <a:pt x="5" y="154"/>
                </a:cubicBezTo>
                <a:cubicBezTo>
                  <a:pt x="5" y="154"/>
                  <a:pt x="5" y="154"/>
                  <a:pt x="5" y="154"/>
                </a:cubicBezTo>
                <a:cubicBezTo>
                  <a:pt x="6" y="153"/>
                  <a:pt x="6" y="153"/>
                  <a:pt x="6" y="153"/>
                </a:cubicBezTo>
                <a:cubicBezTo>
                  <a:pt x="6" y="152"/>
                  <a:pt x="6" y="152"/>
                  <a:pt x="6" y="152"/>
                </a:cubicBezTo>
                <a:cubicBezTo>
                  <a:pt x="6" y="151"/>
                  <a:pt x="6" y="151"/>
                  <a:pt x="6" y="151"/>
                </a:cubicBezTo>
                <a:cubicBezTo>
                  <a:pt x="7" y="151"/>
                  <a:pt x="7" y="151"/>
                  <a:pt x="7" y="151"/>
                </a:cubicBezTo>
                <a:cubicBezTo>
                  <a:pt x="7" y="150"/>
                  <a:pt x="7" y="150"/>
                  <a:pt x="7" y="150"/>
                </a:cubicBezTo>
                <a:cubicBezTo>
                  <a:pt x="7" y="149"/>
                  <a:pt x="7" y="149"/>
                  <a:pt x="7" y="149"/>
                </a:cubicBezTo>
                <a:cubicBezTo>
                  <a:pt x="8" y="148"/>
                  <a:pt x="8" y="148"/>
                  <a:pt x="8" y="148"/>
                </a:cubicBezTo>
                <a:cubicBezTo>
                  <a:pt x="8" y="147"/>
                  <a:pt x="8" y="147"/>
                  <a:pt x="8" y="147"/>
                </a:cubicBezTo>
                <a:cubicBezTo>
                  <a:pt x="8" y="145"/>
                  <a:pt x="8" y="145"/>
                  <a:pt x="8" y="145"/>
                </a:cubicBezTo>
                <a:cubicBezTo>
                  <a:pt x="9" y="142"/>
                  <a:pt x="9" y="142"/>
                  <a:pt x="9" y="142"/>
                </a:cubicBezTo>
                <a:cubicBezTo>
                  <a:pt x="9" y="141"/>
                  <a:pt x="9" y="141"/>
                  <a:pt x="9" y="141"/>
                </a:cubicBezTo>
                <a:cubicBezTo>
                  <a:pt x="9" y="140"/>
                  <a:pt x="9" y="140"/>
                  <a:pt x="9" y="140"/>
                </a:cubicBezTo>
                <a:cubicBezTo>
                  <a:pt x="9" y="139"/>
                  <a:pt x="9" y="139"/>
                  <a:pt x="9" y="139"/>
                </a:cubicBezTo>
                <a:cubicBezTo>
                  <a:pt x="10" y="138"/>
                  <a:pt x="10" y="138"/>
                  <a:pt x="10" y="138"/>
                </a:cubicBezTo>
                <a:cubicBezTo>
                  <a:pt x="10" y="138"/>
                  <a:pt x="10" y="138"/>
                  <a:pt x="10" y="138"/>
                </a:cubicBezTo>
                <a:cubicBezTo>
                  <a:pt x="10" y="137"/>
                  <a:pt x="10" y="137"/>
                  <a:pt x="10" y="137"/>
                </a:cubicBezTo>
                <a:cubicBezTo>
                  <a:pt x="11" y="137"/>
                  <a:pt x="11" y="137"/>
                  <a:pt x="11" y="137"/>
                </a:cubicBezTo>
                <a:cubicBezTo>
                  <a:pt x="11" y="136"/>
                  <a:pt x="11" y="136"/>
                  <a:pt x="11" y="136"/>
                </a:cubicBezTo>
                <a:cubicBezTo>
                  <a:pt x="11" y="136"/>
                  <a:pt x="11" y="136"/>
                  <a:pt x="11" y="136"/>
                </a:cubicBezTo>
                <a:cubicBezTo>
                  <a:pt x="12" y="135"/>
                  <a:pt x="12" y="135"/>
                  <a:pt x="12" y="135"/>
                </a:cubicBezTo>
                <a:cubicBezTo>
                  <a:pt x="12" y="135"/>
                  <a:pt x="12" y="135"/>
                  <a:pt x="12" y="135"/>
                </a:cubicBezTo>
                <a:cubicBezTo>
                  <a:pt x="12" y="135"/>
                  <a:pt x="12" y="135"/>
                  <a:pt x="12" y="135"/>
                </a:cubicBezTo>
                <a:cubicBezTo>
                  <a:pt x="13" y="134"/>
                  <a:pt x="13" y="134"/>
                  <a:pt x="13" y="134"/>
                </a:cubicBezTo>
                <a:cubicBezTo>
                  <a:pt x="13" y="134"/>
                  <a:pt x="13" y="134"/>
                  <a:pt x="13" y="134"/>
                </a:cubicBezTo>
                <a:cubicBezTo>
                  <a:pt x="14" y="134"/>
                  <a:pt x="14" y="134"/>
                  <a:pt x="14" y="134"/>
                </a:cubicBezTo>
                <a:cubicBezTo>
                  <a:pt x="14" y="133"/>
                  <a:pt x="14" y="133"/>
                  <a:pt x="14" y="133"/>
                </a:cubicBezTo>
                <a:cubicBezTo>
                  <a:pt x="14" y="133"/>
                  <a:pt x="14" y="133"/>
                  <a:pt x="14" y="133"/>
                </a:cubicBezTo>
                <a:cubicBezTo>
                  <a:pt x="15" y="133"/>
                  <a:pt x="15" y="133"/>
                  <a:pt x="15" y="133"/>
                </a:cubicBezTo>
                <a:cubicBezTo>
                  <a:pt x="15" y="132"/>
                  <a:pt x="15" y="132"/>
                  <a:pt x="15" y="132"/>
                </a:cubicBezTo>
                <a:cubicBezTo>
                  <a:pt x="16" y="132"/>
                  <a:pt x="16" y="132"/>
                  <a:pt x="16" y="132"/>
                </a:cubicBezTo>
                <a:cubicBezTo>
                  <a:pt x="16" y="132"/>
                  <a:pt x="16" y="132"/>
                  <a:pt x="16" y="132"/>
                </a:cubicBezTo>
                <a:cubicBezTo>
                  <a:pt x="17" y="131"/>
                  <a:pt x="17" y="131"/>
                  <a:pt x="17" y="131"/>
                </a:cubicBezTo>
                <a:cubicBezTo>
                  <a:pt x="17" y="131"/>
                  <a:pt x="17" y="131"/>
                  <a:pt x="17" y="131"/>
                </a:cubicBezTo>
                <a:cubicBezTo>
                  <a:pt x="18" y="131"/>
                  <a:pt x="18" y="131"/>
                  <a:pt x="18" y="131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20" y="129"/>
                  <a:pt x="20" y="129"/>
                  <a:pt x="20" y="129"/>
                </a:cubicBezTo>
                <a:cubicBezTo>
                  <a:pt x="21" y="129"/>
                  <a:pt x="21" y="129"/>
                  <a:pt x="21" y="129"/>
                </a:cubicBezTo>
                <a:cubicBezTo>
                  <a:pt x="22" y="129"/>
                  <a:pt x="22" y="129"/>
                  <a:pt x="22" y="129"/>
                </a:cubicBezTo>
                <a:cubicBezTo>
                  <a:pt x="23" y="128"/>
                  <a:pt x="23" y="128"/>
                  <a:pt x="23" y="128"/>
                </a:cubicBezTo>
                <a:cubicBezTo>
                  <a:pt x="24" y="128"/>
                  <a:pt x="24" y="128"/>
                  <a:pt x="24" y="128"/>
                </a:cubicBezTo>
                <a:cubicBezTo>
                  <a:pt x="24" y="128"/>
                  <a:pt x="24" y="128"/>
                  <a:pt x="24" y="128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27" y="127"/>
                  <a:pt x="27" y="127"/>
                  <a:pt x="27" y="127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29" y="126"/>
                  <a:pt x="29" y="126"/>
                  <a:pt x="29" y="126"/>
                </a:cubicBezTo>
                <a:cubicBezTo>
                  <a:pt x="30" y="125"/>
                  <a:pt x="30" y="125"/>
                  <a:pt x="30" y="125"/>
                </a:cubicBezTo>
                <a:cubicBezTo>
                  <a:pt x="30" y="125"/>
                  <a:pt x="30" y="125"/>
                  <a:pt x="30" y="125"/>
                </a:cubicBezTo>
                <a:cubicBezTo>
                  <a:pt x="31" y="125"/>
                  <a:pt x="31" y="125"/>
                  <a:pt x="31" y="125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3" y="124"/>
                  <a:pt x="33" y="124"/>
                  <a:pt x="33" y="124"/>
                </a:cubicBezTo>
                <a:cubicBezTo>
                  <a:pt x="34" y="124"/>
                  <a:pt x="34" y="124"/>
                  <a:pt x="34" y="124"/>
                </a:cubicBezTo>
                <a:cubicBezTo>
                  <a:pt x="35" y="124"/>
                  <a:pt x="35" y="124"/>
                  <a:pt x="35" y="124"/>
                </a:cubicBezTo>
                <a:cubicBezTo>
                  <a:pt x="35" y="123"/>
                  <a:pt x="35" y="123"/>
                  <a:pt x="35" y="123"/>
                </a:cubicBezTo>
                <a:cubicBezTo>
                  <a:pt x="36" y="123"/>
                  <a:pt x="36" y="123"/>
                  <a:pt x="36" y="123"/>
                </a:cubicBezTo>
                <a:cubicBezTo>
                  <a:pt x="37" y="123"/>
                  <a:pt x="37" y="123"/>
                  <a:pt x="37" y="123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39" y="122"/>
                  <a:pt x="39" y="122"/>
                  <a:pt x="39" y="122"/>
                </a:cubicBezTo>
                <a:cubicBezTo>
                  <a:pt x="40" y="121"/>
                  <a:pt x="40" y="121"/>
                  <a:pt x="40" y="121"/>
                </a:cubicBezTo>
                <a:cubicBezTo>
                  <a:pt x="41" y="121"/>
                  <a:pt x="41" y="121"/>
                  <a:pt x="41" y="121"/>
                </a:cubicBezTo>
                <a:cubicBezTo>
                  <a:pt x="42" y="121"/>
                  <a:pt x="42" y="121"/>
                  <a:pt x="42" y="121"/>
                </a:cubicBezTo>
                <a:cubicBezTo>
                  <a:pt x="42" y="121"/>
                  <a:pt x="42" y="121"/>
                  <a:pt x="42" y="121"/>
                </a:cubicBezTo>
                <a:cubicBezTo>
                  <a:pt x="43" y="120"/>
                  <a:pt x="43" y="120"/>
                  <a:pt x="43" y="120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45" y="119"/>
                  <a:pt x="45" y="119"/>
                  <a:pt x="45" y="119"/>
                </a:cubicBezTo>
                <a:cubicBezTo>
                  <a:pt x="46" y="119"/>
                  <a:pt x="46" y="119"/>
                  <a:pt x="46" y="119"/>
                </a:cubicBezTo>
                <a:cubicBezTo>
                  <a:pt x="47" y="119"/>
                  <a:pt x="47" y="119"/>
                  <a:pt x="47" y="119"/>
                </a:cubicBezTo>
                <a:cubicBezTo>
                  <a:pt x="48" y="118"/>
                  <a:pt x="48" y="118"/>
                  <a:pt x="48" y="118"/>
                </a:cubicBezTo>
                <a:cubicBezTo>
                  <a:pt x="49" y="118"/>
                  <a:pt x="49" y="118"/>
                  <a:pt x="49" y="118"/>
                </a:cubicBezTo>
                <a:cubicBezTo>
                  <a:pt x="50" y="118"/>
                  <a:pt x="50" y="118"/>
                  <a:pt x="50" y="118"/>
                </a:cubicBezTo>
                <a:cubicBezTo>
                  <a:pt x="51" y="117"/>
                  <a:pt x="51" y="117"/>
                  <a:pt x="51" y="117"/>
                </a:cubicBezTo>
                <a:cubicBezTo>
                  <a:pt x="51" y="117"/>
                  <a:pt x="51" y="117"/>
                  <a:pt x="51" y="117"/>
                </a:cubicBezTo>
                <a:cubicBezTo>
                  <a:pt x="52" y="117"/>
                  <a:pt x="52" y="117"/>
                  <a:pt x="52" y="11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3" y="116"/>
                  <a:pt x="53" y="116"/>
                  <a:pt x="53" y="116"/>
                </a:cubicBezTo>
                <a:cubicBezTo>
                  <a:pt x="53" y="116"/>
                  <a:pt x="53" y="116"/>
                  <a:pt x="53" y="116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5" y="114"/>
                  <a:pt x="55" y="114"/>
                  <a:pt x="55" y="114"/>
                </a:cubicBezTo>
                <a:cubicBezTo>
                  <a:pt x="55" y="114"/>
                  <a:pt x="55" y="114"/>
                  <a:pt x="55" y="114"/>
                </a:cubicBezTo>
                <a:cubicBezTo>
                  <a:pt x="55" y="113"/>
                  <a:pt x="55" y="113"/>
                  <a:pt x="55" y="113"/>
                </a:cubicBezTo>
                <a:cubicBezTo>
                  <a:pt x="56" y="113"/>
                  <a:pt x="56" y="113"/>
                  <a:pt x="56" y="113"/>
                </a:cubicBezTo>
                <a:cubicBezTo>
                  <a:pt x="56" y="113"/>
                  <a:pt x="56" y="113"/>
                  <a:pt x="56" y="113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7" y="112"/>
                  <a:pt x="57" y="112"/>
                  <a:pt x="57" y="112"/>
                </a:cubicBezTo>
                <a:cubicBezTo>
                  <a:pt x="57" y="112"/>
                  <a:pt x="57" y="112"/>
                  <a:pt x="57" y="112"/>
                </a:cubicBezTo>
                <a:cubicBezTo>
                  <a:pt x="57" y="111"/>
                  <a:pt x="57" y="111"/>
                  <a:pt x="57" y="111"/>
                </a:cubicBezTo>
                <a:cubicBezTo>
                  <a:pt x="58" y="111"/>
                  <a:pt x="58" y="111"/>
                  <a:pt x="58" y="111"/>
                </a:cubicBezTo>
                <a:cubicBezTo>
                  <a:pt x="58" y="110"/>
                  <a:pt x="58" y="110"/>
                  <a:pt x="58" y="110"/>
                </a:cubicBezTo>
                <a:cubicBezTo>
                  <a:pt x="58" y="110"/>
                  <a:pt x="58" y="110"/>
                  <a:pt x="58" y="110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62" y="107"/>
                  <a:pt x="62" y="107"/>
                  <a:pt x="62" y="107"/>
                </a:cubicBezTo>
                <a:cubicBezTo>
                  <a:pt x="62" y="106"/>
                  <a:pt x="62" y="106"/>
                  <a:pt x="62" y="106"/>
                </a:cubicBezTo>
                <a:cubicBezTo>
                  <a:pt x="62" y="106"/>
                  <a:pt x="62" y="106"/>
                  <a:pt x="62" y="106"/>
                </a:cubicBezTo>
                <a:cubicBezTo>
                  <a:pt x="63" y="106"/>
                  <a:pt x="63" y="106"/>
                  <a:pt x="63" y="106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5" y="105"/>
                  <a:pt x="65" y="105"/>
                  <a:pt x="65" y="105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66" y="104"/>
                  <a:pt x="66" y="104"/>
                  <a:pt x="66" y="104"/>
                </a:cubicBezTo>
                <a:cubicBezTo>
                  <a:pt x="66" y="103"/>
                  <a:pt x="66" y="103"/>
                  <a:pt x="66" y="103"/>
                </a:cubicBezTo>
                <a:cubicBezTo>
                  <a:pt x="66" y="103"/>
                  <a:pt x="66" y="103"/>
                  <a:pt x="66" y="103"/>
                </a:cubicBezTo>
                <a:cubicBezTo>
                  <a:pt x="67" y="102"/>
                  <a:pt x="67" y="102"/>
                  <a:pt x="67" y="102"/>
                </a:cubicBezTo>
                <a:cubicBezTo>
                  <a:pt x="67" y="102"/>
                  <a:pt x="67" y="102"/>
                  <a:pt x="67" y="102"/>
                </a:cubicBezTo>
                <a:cubicBezTo>
                  <a:pt x="67" y="101"/>
                  <a:pt x="67" y="101"/>
                  <a:pt x="67" y="101"/>
                </a:cubicBezTo>
                <a:cubicBezTo>
                  <a:pt x="68" y="100"/>
                  <a:pt x="68" y="100"/>
                  <a:pt x="68" y="100"/>
                </a:cubicBezTo>
                <a:cubicBezTo>
                  <a:pt x="68" y="99"/>
                  <a:pt x="68" y="99"/>
                  <a:pt x="68" y="99"/>
                </a:cubicBezTo>
                <a:cubicBezTo>
                  <a:pt x="68" y="95"/>
                  <a:pt x="68" y="95"/>
                  <a:pt x="68" y="95"/>
                </a:cubicBezTo>
                <a:cubicBezTo>
                  <a:pt x="68" y="95"/>
                  <a:pt x="68" y="95"/>
                  <a:pt x="68" y="95"/>
                </a:cubicBezTo>
                <a:cubicBezTo>
                  <a:pt x="68" y="92"/>
                  <a:pt x="68" y="92"/>
                  <a:pt x="68" y="92"/>
                </a:cubicBezTo>
                <a:cubicBezTo>
                  <a:pt x="68" y="90"/>
                  <a:pt x="68" y="90"/>
                  <a:pt x="68" y="90"/>
                </a:cubicBezTo>
                <a:cubicBezTo>
                  <a:pt x="67" y="89"/>
                  <a:pt x="67" y="89"/>
                  <a:pt x="67" y="89"/>
                </a:cubicBezTo>
                <a:cubicBezTo>
                  <a:pt x="67" y="88"/>
                  <a:pt x="67" y="88"/>
                  <a:pt x="67" y="88"/>
                </a:cubicBezTo>
                <a:cubicBezTo>
                  <a:pt x="67" y="87"/>
                  <a:pt x="67" y="87"/>
                  <a:pt x="67" y="87"/>
                </a:cubicBezTo>
                <a:cubicBezTo>
                  <a:pt x="66" y="86"/>
                  <a:pt x="66" y="86"/>
                  <a:pt x="66" y="86"/>
                </a:cubicBezTo>
                <a:cubicBezTo>
                  <a:pt x="66" y="85"/>
                  <a:pt x="66" y="85"/>
                  <a:pt x="66" y="85"/>
                </a:cubicBezTo>
                <a:cubicBezTo>
                  <a:pt x="66" y="84"/>
                  <a:pt x="66" y="84"/>
                  <a:pt x="66" y="84"/>
                </a:cubicBezTo>
                <a:cubicBezTo>
                  <a:pt x="65" y="83"/>
                  <a:pt x="65" y="83"/>
                  <a:pt x="65" y="83"/>
                </a:cubicBezTo>
                <a:cubicBezTo>
                  <a:pt x="65" y="83"/>
                  <a:pt x="65" y="83"/>
                  <a:pt x="65" y="83"/>
                </a:cubicBezTo>
                <a:cubicBezTo>
                  <a:pt x="65" y="81"/>
                  <a:pt x="65" y="81"/>
                  <a:pt x="65" y="81"/>
                </a:cubicBezTo>
                <a:cubicBezTo>
                  <a:pt x="65" y="80"/>
                  <a:pt x="65" y="80"/>
                  <a:pt x="65" y="80"/>
                </a:cubicBezTo>
                <a:cubicBezTo>
                  <a:pt x="64" y="79"/>
                  <a:pt x="64" y="79"/>
                  <a:pt x="64" y="79"/>
                </a:cubicBezTo>
                <a:cubicBezTo>
                  <a:pt x="64" y="78"/>
                  <a:pt x="64" y="78"/>
                  <a:pt x="64" y="78"/>
                </a:cubicBezTo>
                <a:cubicBezTo>
                  <a:pt x="64" y="76"/>
                  <a:pt x="64" y="76"/>
                  <a:pt x="64" y="76"/>
                </a:cubicBezTo>
                <a:cubicBezTo>
                  <a:pt x="63" y="76"/>
                  <a:pt x="63" y="76"/>
                  <a:pt x="63" y="76"/>
                </a:cubicBezTo>
                <a:cubicBezTo>
                  <a:pt x="63" y="75"/>
                  <a:pt x="63" y="75"/>
                  <a:pt x="63" y="75"/>
                </a:cubicBezTo>
                <a:cubicBezTo>
                  <a:pt x="63" y="74"/>
                  <a:pt x="63" y="74"/>
                  <a:pt x="63" y="74"/>
                </a:cubicBezTo>
                <a:cubicBezTo>
                  <a:pt x="62" y="74"/>
                  <a:pt x="62" y="74"/>
                  <a:pt x="62" y="74"/>
                </a:cubicBezTo>
                <a:cubicBezTo>
                  <a:pt x="62" y="73"/>
                  <a:pt x="62" y="73"/>
                  <a:pt x="62" y="73"/>
                </a:cubicBezTo>
                <a:cubicBezTo>
                  <a:pt x="62" y="73"/>
                  <a:pt x="62" y="73"/>
                  <a:pt x="62" y="73"/>
                </a:cubicBezTo>
                <a:cubicBezTo>
                  <a:pt x="61" y="72"/>
                  <a:pt x="61" y="72"/>
                  <a:pt x="61" y="72"/>
                </a:cubicBezTo>
                <a:cubicBezTo>
                  <a:pt x="61" y="72"/>
                  <a:pt x="61" y="72"/>
                  <a:pt x="61" y="72"/>
                </a:cubicBezTo>
                <a:cubicBezTo>
                  <a:pt x="61" y="71"/>
                  <a:pt x="61" y="71"/>
                  <a:pt x="61" y="71"/>
                </a:cubicBezTo>
                <a:cubicBezTo>
                  <a:pt x="60" y="71"/>
                  <a:pt x="60" y="71"/>
                  <a:pt x="60" y="71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59" y="69"/>
                  <a:pt x="59" y="69"/>
                  <a:pt x="59" y="69"/>
                </a:cubicBezTo>
                <a:cubicBezTo>
                  <a:pt x="59" y="69"/>
                  <a:pt x="59" y="69"/>
                  <a:pt x="59" y="69"/>
                </a:cubicBezTo>
                <a:cubicBezTo>
                  <a:pt x="59" y="68"/>
                  <a:pt x="59" y="68"/>
                  <a:pt x="59" y="68"/>
                </a:cubicBezTo>
                <a:cubicBezTo>
                  <a:pt x="58" y="67"/>
                  <a:pt x="58" y="67"/>
                  <a:pt x="58" y="67"/>
                </a:cubicBezTo>
                <a:cubicBezTo>
                  <a:pt x="58" y="67"/>
                  <a:pt x="58" y="67"/>
                  <a:pt x="58" y="67"/>
                </a:cubicBezTo>
                <a:cubicBezTo>
                  <a:pt x="58" y="66"/>
                  <a:pt x="58" y="66"/>
                  <a:pt x="58" y="66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3"/>
                  <a:pt x="57" y="63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6" y="62"/>
                  <a:pt x="56" y="62"/>
                  <a:pt x="56" y="62"/>
                </a:cubicBezTo>
                <a:cubicBezTo>
                  <a:pt x="56" y="60"/>
                  <a:pt x="56" y="60"/>
                  <a:pt x="56" y="60"/>
                </a:cubicBezTo>
                <a:cubicBezTo>
                  <a:pt x="55" y="59"/>
                  <a:pt x="55" y="59"/>
                  <a:pt x="55" y="59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0"/>
                  <a:pt x="55" y="50"/>
                  <a:pt x="55" y="50"/>
                </a:cubicBezTo>
                <a:cubicBezTo>
                  <a:pt x="55" y="49"/>
                  <a:pt x="55" y="49"/>
                  <a:pt x="55" y="49"/>
                </a:cubicBezTo>
                <a:cubicBezTo>
                  <a:pt x="55" y="49"/>
                  <a:pt x="55" y="49"/>
                  <a:pt x="55" y="49"/>
                </a:cubicBezTo>
                <a:cubicBezTo>
                  <a:pt x="56" y="48"/>
                  <a:pt x="56" y="48"/>
                  <a:pt x="56" y="48"/>
                </a:cubicBezTo>
                <a:cubicBezTo>
                  <a:pt x="56" y="48"/>
                  <a:pt x="56" y="48"/>
                  <a:pt x="56" y="48"/>
                </a:cubicBezTo>
                <a:cubicBezTo>
                  <a:pt x="56" y="46"/>
                  <a:pt x="56" y="46"/>
                  <a:pt x="56" y="46"/>
                </a:cubicBezTo>
                <a:cubicBezTo>
                  <a:pt x="57" y="41"/>
                  <a:pt x="57" y="41"/>
                  <a:pt x="57" y="41"/>
                </a:cubicBezTo>
                <a:cubicBezTo>
                  <a:pt x="57" y="29"/>
                  <a:pt x="57" y="29"/>
                  <a:pt x="57" y="29"/>
                </a:cubicBezTo>
                <a:cubicBezTo>
                  <a:pt x="57" y="25"/>
                  <a:pt x="57" y="25"/>
                  <a:pt x="57" y="25"/>
                </a:cubicBezTo>
                <a:cubicBezTo>
                  <a:pt x="58" y="23"/>
                  <a:pt x="58" y="23"/>
                  <a:pt x="58" y="23"/>
                </a:cubicBezTo>
                <a:cubicBezTo>
                  <a:pt x="58" y="22"/>
                  <a:pt x="58" y="22"/>
                  <a:pt x="58" y="22"/>
                </a:cubicBezTo>
                <a:cubicBezTo>
                  <a:pt x="58" y="20"/>
                  <a:pt x="58" y="20"/>
                  <a:pt x="58" y="20"/>
                </a:cubicBezTo>
                <a:cubicBezTo>
                  <a:pt x="59" y="19"/>
                  <a:pt x="59" y="19"/>
                  <a:pt x="59" y="19"/>
                </a:cubicBezTo>
                <a:cubicBezTo>
                  <a:pt x="59" y="19"/>
                  <a:pt x="59" y="19"/>
                  <a:pt x="59" y="19"/>
                </a:cubicBezTo>
                <a:cubicBezTo>
                  <a:pt x="59" y="18"/>
                  <a:pt x="59" y="18"/>
                  <a:pt x="59" y="18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17"/>
                  <a:pt x="60" y="17"/>
                  <a:pt x="60" y="17"/>
                </a:cubicBezTo>
                <a:cubicBezTo>
                  <a:pt x="61" y="16"/>
                  <a:pt x="61" y="16"/>
                  <a:pt x="61" y="16"/>
                </a:cubicBezTo>
                <a:cubicBezTo>
                  <a:pt x="61" y="16"/>
                  <a:pt x="61" y="16"/>
                  <a:pt x="61" y="16"/>
                </a:cubicBezTo>
                <a:cubicBezTo>
                  <a:pt x="61" y="15"/>
                  <a:pt x="61" y="15"/>
                  <a:pt x="61" y="15"/>
                </a:cubicBezTo>
                <a:cubicBezTo>
                  <a:pt x="62" y="15"/>
                  <a:pt x="62" y="15"/>
                  <a:pt x="62" y="15"/>
                </a:cubicBezTo>
                <a:cubicBezTo>
                  <a:pt x="62" y="14"/>
                  <a:pt x="62" y="14"/>
                  <a:pt x="62" y="14"/>
                </a:cubicBezTo>
                <a:cubicBezTo>
                  <a:pt x="62" y="14"/>
                  <a:pt x="62" y="14"/>
                  <a:pt x="62" y="14"/>
                </a:cubicBezTo>
                <a:cubicBezTo>
                  <a:pt x="63" y="14"/>
                  <a:pt x="63" y="14"/>
                  <a:pt x="63" y="14"/>
                </a:cubicBezTo>
                <a:cubicBezTo>
                  <a:pt x="63" y="13"/>
                  <a:pt x="63" y="13"/>
                  <a:pt x="63" y="13"/>
                </a:cubicBezTo>
                <a:cubicBezTo>
                  <a:pt x="63" y="13"/>
                  <a:pt x="63" y="13"/>
                  <a:pt x="63" y="13"/>
                </a:cubicBezTo>
                <a:cubicBezTo>
                  <a:pt x="64" y="13"/>
                  <a:pt x="64" y="13"/>
                  <a:pt x="64" y="13"/>
                </a:cubicBezTo>
                <a:cubicBezTo>
                  <a:pt x="64" y="12"/>
                  <a:pt x="64" y="12"/>
                  <a:pt x="64" y="12"/>
                </a:cubicBezTo>
                <a:cubicBezTo>
                  <a:pt x="65" y="12"/>
                  <a:pt x="65" y="12"/>
                  <a:pt x="65" y="12"/>
                </a:cubicBezTo>
                <a:cubicBezTo>
                  <a:pt x="65" y="12"/>
                  <a:pt x="65" y="12"/>
                  <a:pt x="65" y="12"/>
                </a:cubicBezTo>
                <a:cubicBezTo>
                  <a:pt x="65" y="11"/>
                  <a:pt x="65" y="11"/>
                  <a:pt x="65" y="11"/>
                </a:cubicBezTo>
                <a:cubicBezTo>
                  <a:pt x="66" y="11"/>
                  <a:pt x="66" y="11"/>
                  <a:pt x="66" y="11"/>
                </a:cubicBezTo>
                <a:cubicBezTo>
                  <a:pt x="66" y="11"/>
                  <a:pt x="66" y="11"/>
                  <a:pt x="66" y="11"/>
                </a:cubicBezTo>
                <a:cubicBezTo>
                  <a:pt x="67" y="10"/>
                  <a:pt x="67" y="10"/>
                  <a:pt x="67" y="10"/>
                </a:cubicBezTo>
                <a:cubicBezTo>
                  <a:pt x="67" y="10"/>
                  <a:pt x="67" y="10"/>
                  <a:pt x="67" y="10"/>
                </a:cubicBezTo>
                <a:cubicBezTo>
                  <a:pt x="68" y="10"/>
                  <a:pt x="68" y="10"/>
                  <a:pt x="68" y="10"/>
                </a:cubicBezTo>
                <a:cubicBezTo>
                  <a:pt x="68" y="9"/>
                  <a:pt x="68" y="9"/>
                  <a:pt x="68" y="9"/>
                </a:cubicBezTo>
                <a:cubicBezTo>
                  <a:pt x="69" y="9"/>
                  <a:pt x="69" y="9"/>
                  <a:pt x="69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71" y="8"/>
                  <a:pt x="71" y="8"/>
                  <a:pt x="71" y="8"/>
                </a:cubicBezTo>
                <a:cubicBezTo>
                  <a:pt x="71" y="8"/>
                  <a:pt x="71" y="8"/>
                  <a:pt x="71" y="8"/>
                </a:cubicBezTo>
                <a:cubicBezTo>
                  <a:pt x="72" y="8"/>
                  <a:pt x="72" y="8"/>
                  <a:pt x="72" y="8"/>
                </a:cubicBezTo>
                <a:cubicBezTo>
                  <a:pt x="74" y="7"/>
                  <a:pt x="74" y="7"/>
                  <a:pt x="74" y="7"/>
                </a:cubicBezTo>
                <a:cubicBezTo>
                  <a:pt x="75" y="7"/>
                  <a:pt x="75" y="7"/>
                  <a:pt x="75" y="7"/>
                </a:cubicBezTo>
                <a:cubicBezTo>
                  <a:pt x="77" y="7"/>
                  <a:pt x="77" y="7"/>
                  <a:pt x="77" y="7"/>
                </a:cubicBezTo>
                <a:cubicBezTo>
                  <a:pt x="78" y="6"/>
                  <a:pt x="78" y="6"/>
                  <a:pt x="78" y="6"/>
                </a:cubicBezTo>
                <a:cubicBezTo>
                  <a:pt x="79" y="6"/>
                  <a:pt x="79" y="6"/>
                  <a:pt x="79" y="6"/>
                </a:cubicBezTo>
                <a:cubicBezTo>
                  <a:pt x="80" y="6"/>
                  <a:pt x="80" y="6"/>
                  <a:pt x="80" y="6"/>
                </a:cubicBezTo>
                <a:cubicBezTo>
                  <a:pt x="81" y="5"/>
                  <a:pt x="81" y="5"/>
                  <a:pt x="81" y="5"/>
                </a:cubicBezTo>
                <a:cubicBezTo>
                  <a:pt x="81" y="5"/>
                  <a:pt x="81" y="5"/>
                  <a:pt x="81" y="5"/>
                </a:cubicBezTo>
                <a:cubicBezTo>
                  <a:pt x="82" y="5"/>
                  <a:pt x="82" y="5"/>
                  <a:pt x="82" y="5"/>
                </a:cubicBezTo>
                <a:cubicBezTo>
                  <a:pt x="83" y="4"/>
                  <a:pt x="83" y="4"/>
                  <a:pt x="83" y="4"/>
                </a:cubicBezTo>
                <a:cubicBezTo>
                  <a:pt x="83" y="4"/>
                  <a:pt x="83" y="4"/>
                  <a:pt x="83" y="4"/>
                </a:cubicBezTo>
                <a:cubicBezTo>
                  <a:pt x="83" y="4"/>
                  <a:pt x="83" y="4"/>
                  <a:pt x="83" y="4"/>
                </a:cubicBezTo>
                <a:cubicBezTo>
                  <a:pt x="84" y="3"/>
                  <a:pt x="84" y="3"/>
                  <a:pt x="84" y="3"/>
                </a:cubicBezTo>
                <a:cubicBezTo>
                  <a:pt x="84" y="3"/>
                  <a:pt x="84" y="3"/>
                  <a:pt x="84" y="3"/>
                </a:cubicBezTo>
                <a:cubicBezTo>
                  <a:pt x="85" y="3"/>
                  <a:pt x="85" y="3"/>
                  <a:pt x="85" y="3"/>
                </a:cubicBezTo>
                <a:cubicBezTo>
                  <a:pt x="85" y="2"/>
                  <a:pt x="85" y="2"/>
                  <a:pt x="85" y="2"/>
                </a:cubicBezTo>
                <a:cubicBezTo>
                  <a:pt x="86" y="2"/>
                  <a:pt x="86" y="2"/>
                  <a:pt x="86" y="2"/>
                </a:cubicBezTo>
                <a:cubicBezTo>
                  <a:pt x="87" y="1"/>
                  <a:pt x="87" y="1"/>
                  <a:pt x="87" y="1"/>
                </a:cubicBezTo>
                <a:cubicBezTo>
                  <a:pt x="88" y="1"/>
                  <a:pt x="88" y="1"/>
                  <a:pt x="88" y="1"/>
                </a:cubicBezTo>
                <a:cubicBezTo>
                  <a:pt x="97" y="1"/>
                  <a:pt x="97" y="1"/>
                  <a:pt x="97" y="1"/>
                </a:cubicBezTo>
                <a:lnTo>
                  <a:pt x="99" y="1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157" name="图片 156">
            <a:extLst>
              <a:ext uri="{FF2B5EF4-FFF2-40B4-BE49-F238E27FC236}">
                <a16:creationId xmlns:a16="http://schemas.microsoft.com/office/drawing/2014/main" id="{7981506D-16D5-4CB2-82D9-7506CB0462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4054" y1="37531" x2="54054" y2="37531"/>
                        <a14:foregroundMark x1="60811" y1="46914" x2="60811" y2="46914"/>
                        <a14:foregroundMark x1="67117" y1="60741" x2="67117" y2="60741"/>
                        <a14:foregroundMark x1="33333" y1="68889" x2="57658" y2="76049"/>
                        <a14:foregroundMark x1="56757" y1="70123" x2="36036" y2="75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09671" y="1245886"/>
            <a:ext cx="266219" cy="485671"/>
          </a:xfrm>
          <a:prstGeom prst="rect">
            <a:avLst/>
          </a:prstGeom>
        </p:spPr>
      </p:pic>
      <p:sp>
        <p:nvSpPr>
          <p:cNvPr id="158" name="Freeform 6">
            <a:extLst>
              <a:ext uri="{FF2B5EF4-FFF2-40B4-BE49-F238E27FC236}">
                <a16:creationId xmlns:a16="http://schemas.microsoft.com/office/drawing/2014/main" id="{43107B3B-CE3A-4740-9D74-D657DEAE0BB4}"/>
              </a:ext>
            </a:extLst>
          </p:cNvPr>
          <p:cNvSpPr>
            <a:spLocks/>
          </p:cNvSpPr>
          <p:nvPr/>
        </p:nvSpPr>
        <p:spPr bwMode="auto">
          <a:xfrm>
            <a:off x="4271630" y="2543628"/>
            <a:ext cx="220914" cy="204989"/>
          </a:xfrm>
          <a:custGeom>
            <a:avLst/>
            <a:gdLst>
              <a:gd name="T0" fmla="*/ 106 w 205"/>
              <a:gd name="T1" fmla="*/ 4 h 196"/>
              <a:gd name="T2" fmla="*/ 120 w 205"/>
              <a:gd name="T3" fmla="*/ 13 h 196"/>
              <a:gd name="T4" fmla="*/ 122 w 205"/>
              <a:gd name="T5" fmla="*/ 15 h 196"/>
              <a:gd name="T6" fmla="*/ 124 w 205"/>
              <a:gd name="T7" fmla="*/ 19 h 196"/>
              <a:gd name="T8" fmla="*/ 127 w 205"/>
              <a:gd name="T9" fmla="*/ 23 h 196"/>
              <a:gd name="T10" fmla="*/ 129 w 205"/>
              <a:gd name="T11" fmla="*/ 28 h 196"/>
              <a:gd name="T12" fmla="*/ 131 w 205"/>
              <a:gd name="T13" fmla="*/ 46 h 196"/>
              <a:gd name="T14" fmla="*/ 129 w 205"/>
              <a:gd name="T15" fmla="*/ 67 h 196"/>
              <a:gd name="T16" fmla="*/ 127 w 205"/>
              <a:gd name="T17" fmla="*/ 71 h 196"/>
              <a:gd name="T18" fmla="*/ 124 w 205"/>
              <a:gd name="T19" fmla="*/ 75 h 196"/>
              <a:gd name="T20" fmla="*/ 122 w 205"/>
              <a:gd name="T21" fmla="*/ 78 h 196"/>
              <a:gd name="T22" fmla="*/ 120 w 205"/>
              <a:gd name="T23" fmla="*/ 87 h 196"/>
              <a:gd name="T24" fmla="*/ 118 w 205"/>
              <a:gd name="T25" fmla="*/ 93 h 196"/>
              <a:gd name="T26" fmla="*/ 118 w 205"/>
              <a:gd name="T27" fmla="*/ 102 h 196"/>
              <a:gd name="T28" fmla="*/ 122 w 205"/>
              <a:gd name="T29" fmla="*/ 105 h 196"/>
              <a:gd name="T30" fmla="*/ 125 w 205"/>
              <a:gd name="T31" fmla="*/ 107 h 196"/>
              <a:gd name="T32" fmla="*/ 128 w 205"/>
              <a:gd name="T33" fmla="*/ 110 h 196"/>
              <a:gd name="T34" fmla="*/ 130 w 205"/>
              <a:gd name="T35" fmla="*/ 112 h 196"/>
              <a:gd name="T36" fmla="*/ 134 w 205"/>
              <a:gd name="T37" fmla="*/ 114 h 196"/>
              <a:gd name="T38" fmla="*/ 139 w 205"/>
              <a:gd name="T39" fmla="*/ 117 h 196"/>
              <a:gd name="T40" fmla="*/ 147 w 205"/>
              <a:gd name="T41" fmla="*/ 119 h 196"/>
              <a:gd name="T42" fmla="*/ 155 w 205"/>
              <a:gd name="T43" fmla="*/ 121 h 196"/>
              <a:gd name="T44" fmla="*/ 166 w 205"/>
              <a:gd name="T45" fmla="*/ 124 h 196"/>
              <a:gd name="T46" fmla="*/ 181 w 205"/>
              <a:gd name="T47" fmla="*/ 195 h 196"/>
              <a:gd name="T48" fmla="*/ 1 w 205"/>
              <a:gd name="T49" fmla="*/ 178 h 196"/>
              <a:gd name="T50" fmla="*/ 3 w 205"/>
              <a:gd name="T51" fmla="*/ 163 h 196"/>
              <a:gd name="T52" fmla="*/ 5 w 205"/>
              <a:gd name="T53" fmla="*/ 154 h 196"/>
              <a:gd name="T54" fmla="*/ 8 w 205"/>
              <a:gd name="T55" fmla="*/ 148 h 196"/>
              <a:gd name="T56" fmla="*/ 10 w 205"/>
              <a:gd name="T57" fmla="*/ 138 h 196"/>
              <a:gd name="T58" fmla="*/ 12 w 205"/>
              <a:gd name="T59" fmla="*/ 135 h 196"/>
              <a:gd name="T60" fmla="*/ 15 w 205"/>
              <a:gd name="T61" fmla="*/ 133 h 196"/>
              <a:gd name="T62" fmla="*/ 19 w 205"/>
              <a:gd name="T63" fmla="*/ 130 h 196"/>
              <a:gd name="T64" fmla="*/ 24 w 205"/>
              <a:gd name="T65" fmla="*/ 128 h 196"/>
              <a:gd name="T66" fmla="*/ 30 w 205"/>
              <a:gd name="T67" fmla="*/ 125 h 196"/>
              <a:gd name="T68" fmla="*/ 35 w 205"/>
              <a:gd name="T69" fmla="*/ 123 h 196"/>
              <a:gd name="T70" fmla="*/ 42 w 205"/>
              <a:gd name="T71" fmla="*/ 121 h 196"/>
              <a:gd name="T72" fmla="*/ 48 w 205"/>
              <a:gd name="T73" fmla="*/ 118 h 196"/>
              <a:gd name="T74" fmla="*/ 53 w 205"/>
              <a:gd name="T75" fmla="*/ 116 h 196"/>
              <a:gd name="T76" fmla="*/ 55 w 205"/>
              <a:gd name="T77" fmla="*/ 114 h 196"/>
              <a:gd name="T78" fmla="*/ 57 w 205"/>
              <a:gd name="T79" fmla="*/ 111 h 196"/>
              <a:gd name="T80" fmla="*/ 60 w 205"/>
              <a:gd name="T81" fmla="*/ 108 h 196"/>
              <a:gd name="T82" fmla="*/ 62 w 205"/>
              <a:gd name="T83" fmla="*/ 106 h 196"/>
              <a:gd name="T84" fmla="*/ 66 w 205"/>
              <a:gd name="T85" fmla="*/ 104 h 196"/>
              <a:gd name="T86" fmla="*/ 68 w 205"/>
              <a:gd name="T87" fmla="*/ 99 h 196"/>
              <a:gd name="T88" fmla="*/ 67 w 205"/>
              <a:gd name="T89" fmla="*/ 87 h 196"/>
              <a:gd name="T90" fmla="*/ 65 w 205"/>
              <a:gd name="T91" fmla="*/ 80 h 196"/>
              <a:gd name="T92" fmla="*/ 62 w 205"/>
              <a:gd name="T93" fmla="*/ 74 h 196"/>
              <a:gd name="T94" fmla="*/ 60 w 205"/>
              <a:gd name="T95" fmla="*/ 70 h 196"/>
              <a:gd name="T96" fmla="*/ 58 w 205"/>
              <a:gd name="T97" fmla="*/ 66 h 196"/>
              <a:gd name="T98" fmla="*/ 55 w 205"/>
              <a:gd name="T99" fmla="*/ 59 h 196"/>
              <a:gd name="T100" fmla="*/ 56 w 205"/>
              <a:gd name="T101" fmla="*/ 48 h 196"/>
              <a:gd name="T102" fmla="*/ 58 w 205"/>
              <a:gd name="T103" fmla="*/ 20 h 196"/>
              <a:gd name="T104" fmla="*/ 61 w 205"/>
              <a:gd name="T105" fmla="*/ 16 h 196"/>
              <a:gd name="T106" fmla="*/ 63 w 205"/>
              <a:gd name="T107" fmla="*/ 13 h 196"/>
              <a:gd name="T108" fmla="*/ 66 w 205"/>
              <a:gd name="T109" fmla="*/ 11 h 196"/>
              <a:gd name="T110" fmla="*/ 70 w 205"/>
              <a:gd name="T111" fmla="*/ 9 h 196"/>
              <a:gd name="T112" fmla="*/ 78 w 205"/>
              <a:gd name="T113" fmla="*/ 6 h 196"/>
              <a:gd name="T114" fmla="*/ 83 w 205"/>
              <a:gd name="T115" fmla="*/ 4 h 196"/>
              <a:gd name="T116" fmla="*/ 87 w 205"/>
              <a:gd name="T117" fmla="*/ 1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05" h="196">
                <a:moveTo>
                  <a:pt x="99" y="1"/>
                </a:moveTo>
                <a:cubicBezTo>
                  <a:pt x="100" y="2"/>
                  <a:pt x="100" y="2"/>
                  <a:pt x="100" y="2"/>
                </a:cubicBezTo>
                <a:cubicBezTo>
                  <a:pt x="102" y="2"/>
                  <a:pt x="102" y="2"/>
                  <a:pt x="102" y="2"/>
                </a:cubicBezTo>
                <a:cubicBezTo>
                  <a:pt x="103" y="3"/>
                  <a:pt x="103" y="3"/>
                  <a:pt x="103" y="3"/>
                </a:cubicBezTo>
                <a:cubicBezTo>
                  <a:pt x="104" y="3"/>
                  <a:pt x="104" y="3"/>
                  <a:pt x="104" y="3"/>
                </a:cubicBezTo>
                <a:cubicBezTo>
                  <a:pt x="105" y="3"/>
                  <a:pt x="105" y="3"/>
                  <a:pt x="105" y="3"/>
                </a:cubicBezTo>
                <a:cubicBezTo>
                  <a:pt x="106" y="4"/>
                  <a:pt x="106" y="4"/>
                  <a:pt x="106" y="4"/>
                </a:cubicBezTo>
                <a:cubicBezTo>
                  <a:pt x="107" y="4"/>
                  <a:pt x="107" y="4"/>
                  <a:pt x="107" y="4"/>
                </a:cubicBezTo>
                <a:cubicBezTo>
                  <a:pt x="107" y="4"/>
                  <a:pt x="107" y="4"/>
                  <a:pt x="107" y="4"/>
                </a:cubicBezTo>
                <a:cubicBezTo>
                  <a:pt x="111" y="5"/>
                  <a:pt x="113" y="3"/>
                  <a:pt x="113" y="0"/>
                </a:cubicBezTo>
                <a:cubicBezTo>
                  <a:pt x="115" y="2"/>
                  <a:pt x="115" y="5"/>
                  <a:pt x="113" y="6"/>
                </a:cubicBezTo>
                <a:cubicBezTo>
                  <a:pt x="115" y="7"/>
                  <a:pt x="118" y="2"/>
                  <a:pt x="124" y="5"/>
                </a:cubicBezTo>
                <a:cubicBezTo>
                  <a:pt x="119" y="5"/>
                  <a:pt x="117" y="9"/>
                  <a:pt x="120" y="13"/>
                </a:cubicBezTo>
                <a:cubicBezTo>
                  <a:pt x="120" y="13"/>
                  <a:pt x="120" y="13"/>
                  <a:pt x="120" y="13"/>
                </a:cubicBezTo>
                <a:cubicBezTo>
                  <a:pt x="120" y="13"/>
                  <a:pt x="120" y="13"/>
                  <a:pt x="120" y="13"/>
                </a:cubicBezTo>
                <a:cubicBezTo>
                  <a:pt x="121" y="14"/>
                  <a:pt x="121" y="14"/>
                  <a:pt x="121" y="14"/>
                </a:cubicBezTo>
                <a:cubicBezTo>
                  <a:pt x="121" y="14"/>
                  <a:pt x="121" y="14"/>
                  <a:pt x="121" y="14"/>
                </a:cubicBezTo>
                <a:cubicBezTo>
                  <a:pt x="121" y="14"/>
                  <a:pt x="121" y="14"/>
                  <a:pt x="121" y="14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6"/>
                  <a:pt x="122" y="16"/>
                  <a:pt x="122" y="16"/>
                </a:cubicBezTo>
                <a:cubicBezTo>
                  <a:pt x="123" y="16"/>
                  <a:pt x="123" y="16"/>
                  <a:pt x="123" y="16"/>
                </a:cubicBezTo>
                <a:cubicBezTo>
                  <a:pt x="123" y="17"/>
                  <a:pt x="123" y="17"/>
                  <a:pt x="123" y="17"/>
                </a:cubicBezTo>
                <a:cubicBezTo>
                  <a:pt x="123" y="17"/>
                  <a:pt x="123" y="17"/>
                  <a:pt x="123" y="17"/>
                </a:cubicBezTo>
                <a:cubicBezTo>
                  <a:pt x="124" y="18"/>
                  <a:pt x="124" y="18"/>
                  <a:pt x="124" y="18"/>
                </a:cubicBezTo>
                <a:cubicBezTo>
                  <a:pt x="124" y="18"/>
                  <a:pt x="124" y="18"/>
                  <a:pt x="124" y="18"/>
                </a:cubicBezTo>
                <a:cubicBezTo>
                  <a:pt x="124" y="19"/>
                  <a:pt x="124" y="19"/>
                  <a:pt x="124" y="19"/>
                </a:cubicBezTo>
                <a:cubicBezTo>
                  <a:pt x="125" y="19"/>
                  <a:pt x="125" y="19"/>
                  <a:pt x="125" y="19"/>
                </a:cubicBezTo>
                <a:cubicBezTo>
                  <a:pt x="125" y="19"/>
                  <a:pt x="125" y="19"/>
                  <a:pt x="125" y="19"/>
                </a:cubicBezTo>
                <a:cubicBezTo>
                  <a:pt x="125" y="20"/>
                  <a:pt x="125" y="20"/>
                  <a:pt x="125" y="20"/>
                </a:cubicBezTo>
                <a:cubicBezTo>
                  <a:pt x="126" y="21"/>
                  <a:pt x="126" y="21"/>
                  <a:pt x="126" y="21"/>
                </a:cubicBezTo>
                <a:cubicBezTo>
                  <a:pt x="126" y="21"/>
                  <a:pt x="126" y="21"/>
                  <a:pt x="126" y="21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27" y="23"/>
                  <a:pt x="127" y="23"/>
                  <a:pt x="127" y="23"/>
                </a:cubicBezTo>
                <a:cubicBezTo>
                  <a:pt x="127" y="23"/>
                  <a:pt x="127" y="23"/>
                  <a:pt x="127" y="23"/>
                </a:cubicBezTo>
                <a:cubicBezTo>
                  <a:pt x="127" y="24"/>
                  <a:pt x="127" y="24"/>
                  <a:pt x="127" y="24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7"/>
                  <a:pt x="128" y="27"/>
                  <a:pt x="128" y="27"/>
                </a:cubicBezTo>
                <a:cubicBezTo>
                  <a:pt x="129" y="28"/>
                  <a:pt x="129" y="28"/>
                  <a:pt x="129" y="28"/>
                </a:cubicBezTo>
                <a:cubicBezTo>
                  <a:pt x="129" y="30"/>
                  <a:pt x="129" y="30"/>
                  <a:pt x="129" y="30"/>
                </a:cubicBezTo>
                <a:cubicBezTo>
                  <a:pt x="130" y="31"/>
                  <a:pt x="130" y="31"/>
                  <a:pt x="130" y="31"/>
                </a:cubicBezTo>
                <a:cubicBezTo>
                  <a:pt x="130" y="33"/>
                  <a:pt x="130" y="33"/>
                  <a:pt x="130" y="33"/>
                </a:cubicBezTo>
                <a:cubicBezTo>
                  <a:pt x="130" y="35"/>
                  <a:pt x="130" y="35"/>
                  <a:pt x="130" y="35"/>
                </a:cubicBezTo>
                <a:cubicBezTo>
                  <a:pt x="130" y="38"/>
                  <a:pt x="130" y="38"/>
                  <a:pt x="130" y="38"/>
                </a:cubicBezTo>
                <a:cubicBezTo>
                  <a:pt x="130" y="40"/>
                  <a:pt x="130" y="42"/>
                  <a:pt x="130" y="44"/>
                </a:cubicBezTo>
                <a:cubicBezTo>
                  <a:pt x="130" y="45"/>
                  <a:pt x="130" y="46"/>
                  <a:pt x="131" y="46"/>
                </a:cubicBezTo>
                <a:cubicBezTo>
                  <a:pt x="132" y="50"/>
                  <a:pt x="131" y="54"/>
                  <a:pt x="131" y="57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0" y="64"/>
                  <a:pt x="130" y="64"/>
                  <a:pt x="130" y="64"/>
                </a:cubicBezTo>
                <a:cubicBezTo>
                  <a:pt x="130" y="65"/>
                  <a:pt x="130" y="65"/>
                  <a:pt x="130" y="65"/>
                </a:cubicBezTo>
                <a:cubicBezTo>
                  <a:pt x="130" y="66"/>
                  <a:pt x="130" y="66"/>
                  <a:pt x="130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29" y="67"/>
                  <a:pt x="129" y="67"/>
                  <a:pt x="129" y="67"/>
                </a:cubicBezTo>
                <a:cubicBezTo>
                  <a:pt x="128" y="68"/>
                  <a:pt x="128" y="68"/>
                  <a:pt x="128" y="68"/>
                </a:cubicBezTo>
                <a:cubicBezTo>
                  <a:pt x="128" y="68"/>
                  <a:pt x="128" y="68"/>
                  <a:pt x="128" y="68"/>
                </a:cubicBezTo>
                <a:cubicBezTo>
                  <a:pt x="128" y="69"/>
                  <a:pt x="128" y="69"/>
                  <a:pt x="128" y="69"/>
                </a:cubicBezTo>
                <a:cubicBezTo>
                  <a:pt x="128" y="69"/>
                  <a:pt x="128" y="69"/>
                  <a:pt x="128" y="69"/>
                </a:cubicBezTo>
                <a:cubicBezTo>
                  <a:pt x="127" y="70"/>
                  <a:pt x="127" y="70"/>
                  <a:pt x="127" y="70"/>
                </a:cubicBezTo>
                <a:cubicBezTo>
                  <a:pt x="127" y="70"/>
                  <a:pt x="127" y="70"/>
                  <a:pt x="127" y="70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6" y="71"/>
                  <a:pt x="126" y="71"/>
                  <a:pt x="126" y="71"/>
                </a:cubicBezTo>
                <a:cubicBezTo>
                  <a:pt x="126" y="72"/>
                  <a:pt x="126" y="72"/>
                  <a:pt x="126" y="72"/>
                </a:cubicBezTo>
                <a:cubicBezTo>
                  <a:pt x="126" y="73"/>
                  <a:pt x="126" y="73"/>
                  <a:pt x="126" y="73"/>
                </a:cubicBezTo>
                <a:cubicBezTo>
                  <a:pt x="125" y="74"/>
                  <a:pt x="125" y="74"/>
                  <a:pt x="125" y="74"/>
                </a:cubicBezTo>
                <a:cubicBezTo>
                  <a:pt x="125" y="74"/>
                  <a:pt x="125" y="74"/>
                  <a:pt x="125" y="74"/>
                </a:cubicBezTo>
                <a:cubicBezTo>
                  <a:pt x="125" y="75"/>
                  <a:pt x="125" y="75"/>
                  <a:pt x="125" y="75"/>
                </a:cubicBezTo>
                <a:cubicBezTo>
                  <a:pt x="124" y="75"/>
                  <a:pt x="124" y="75"/>
                  <a:pt x="124" y="75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3" y="76"/>
                  <a:pt x="123" y="76"/>
                  <a:pt x="123" y="76"/>
                </a:cubicBezTo>
                <a:cubicBezTo>
                  <a:pt x="123" y="77"/>
                  <a:pt x="123" y="77"/>
                  <a:pt x="123" y="77"/>
                </a:cubicBezTo>
                <a:cubicBezTo>
                  <a:pt x="123" y="77"/>
                  <a:pt x="123" y="77"/>
                  <a:pt x="123" y="77"/>
                </a:cubicBezTo>
                <a:cubicBezTo>
                  <a:pt x="122" y="78"/>
                  <a:pt x="122" y="78"/>
                  <a:pt x="122" y="78"/>
                </a:cubicBezTo>
                <a:cubicBezTo>
                  <a:pt x="122" y="78"/>
                  <a:pt x="122" y="78"/>
                  <a:pt x="122" y="78"/>
                </a:cubicBezTo>
                <a:cubicBezTo>
                  <a:pt x="122" y="79"/>
                  <a:pt x="122" y="79"/>
                  <a:pt x="122" y="79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1" y="81"/>
                  <a:pt x="121" y="81"/>
                  <a:pt x="121" y="81"/>
                </a:cubicBezTo>
                <a:cubicBezTo>
                  <a:pt x="121" y="83"/>
                  <a:pt x="121" y="83"/>
                  <a:pt x="121" y="83"/>
                </a:cubicBezTo>
                <a:cubicBezTo>
                  <a:pt x="121" y="84"/>
                  <a:pt x="121" y="84"/>
                  <a:pt x="121" y="84"/>
                </a:cubicBezTo>
                <a:cubicBezTo>
                  <a:pt x="120" y="86"/>
                  <a:pt x="120" y="86"/>
                  <a:pt x="120" y="86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20" y="88"/>
                  <a:pt x="120" y="88"/>
                  <a:pt x="120" y="88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9" y="90"/>
                  <a:pt x="119" y="90"/>
                  <a:pt x="119" y="90"/>
                </a:cubicBezTo>
                <a:cubicBezTo>
                  <a:pt x="119" y="91"/>
                  <a:pt x="119" y="91"/>
                  <a:pt x="119" y="91"/>
                </a:cubicBezTo>
                <a:cubicBezTo>
                  <a:pt x="118" y="91"/>
                  <a:pt x="118" y="91"/>
                  <a:pt x="118" y="91"/>
                </a:cubicBezTo>
                <a:cubicBezTo>
                  <a:pt x="118" y="92"/>
                  <a:pt x="118" y="92"/>
                  <a:pt x="118" y="92"/>
                </a:cubicBezTo>
                <a:cubicBezTo>
                  <a:pt x="118" y="93"/>
                  <a:pt x="118" y="93"/>
                  <a:pt x="118" y="93"/>
                </a:cubicBezTo>
                <a:cubicBezTo>
                  <a:pt x="117" y="94"/>
                  <a:pt x="117" y="94"/>
                  <a:pt x="117" y="94"/>
                </a:cubicBezTo>
                <a:cubicBezTo>
                  <a:pt x="117" y="95"/>
                  <a:pt x="117" y="95"/>
                  <a:pt x="117" y="95"/>
                </a:cubicBezTo>
                <a:cubicBezTo>
                  <a:pt x="117" y="97"/>
                  <a:pt x="117" y="97"/>
                  <a:pt x="117" y="97"/>
                </a:cubicBezTo>
                <a:cubicBezTo>
                  <a:pt x="117" y="99"/>
                  <a:pt x="117" y="99"/>
                  <a:pt x="117" y="99"/>
                </a:cubicBezTo>
                <a:cubicBezTo>
                  <a:pt x="117" y="102"/>
                  <a:pt x="117" y="102"/>
                  <a:pt x="117" y="102"/>
                </a:cubicBezTo>
                <a:cubicBezTo>
                  <a:pt x="117" y="102"/>
                  <a:pt x="117" y="102"/>
                  <a:pt x="117" y="102"/>
                </a:cubicBezTo>
                <a:cubicBezTo>
                  <a:pt x="118" y="102"/>
                  <a:pt x="118" y="102"/>
                  <a:pt x="118" y="102"/>
                </a:cubicBezTo>
                <a:cubicBezTo>
                  <a:pt x="118" y="103"/>
                  <a:pt x="118" y="103"/>
                  <a:pt x="118" y="103"/>
                </a:cubicBezTo>
                <a:cubicBezTo>
                  <a:pt x="119" y="103"/>
                  <a:pt x="119" y="103"/>
                  <a:pt x="119" y="103"/>
                </a:cubicBezTo>
                <a:cubicBezTo>
                  <a:pt x="120" y="104"/>
                  <a:pt x="120" y="104"/>
                  <a:pt x="120" y="104"/>
                </a:cubicBezTo>
                <a:cubicBezTo>
                  <a:pt x="121" y="104"/>
                  <a:pt x="121" y="104"/>
                  <a:pt x="121" y="104"/>
                </a:cubicBezTo>
                <a:cubicBezTo>
                  <a:pt x="121" y="104"/>
                  <a:pt x="121" y="104"/>
                  <a:pt x="121" y="104"/>
                </a:cubicBezTo>
                <a:cubicBezTo>
                  <a:pt x="122" y="105"/>
                  <a:pt x="122" y="105"/>
                  <a:pt x="122" y="105"/>
                </a:cubicBezTo>
                <a:cubicBezTo>
                  <a:pt x="122" y="105"/>
                  <a:pt x="122" y="105"/>
                  <a:pt x="122" y="105"/>
                </a:cubicBezTo>
                <a:cubicBezTo>
                  <a:pt x="123" y="105"/>
                  <a:pt x="123" y="105"/>
                  <a:pt x="123" y="105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24" y="106"/>
                  <a:pt x="124" y="106"/>
                  <a:pt x="124" y="106"/>
                </a:cubicBezTo>
                <a:cubicBezTo>
                  <a:pt x="124" y="106"/>
                  <a:pt x="124" y="106"/>
                  <a:pt x="124" y="106"/>
                </a:cubicBezTo>
                <a:cubicBezTo>
                  <a:pt x="124" y="107"/>
                  <a:pt x="124" y="107"/>
                  <a:pt x="124" y="107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6" y="108"/>
                  <a:pt x="126" y="108"/>
                  <a:pt x="126" y="108"/>
                </a:cubicBezTo>
                <a:cubicBezTo>
                  <a:pt x="126" y="108"/>
                  <a:pt x="126" y="108"/>
                  <a:pt x="126" y="108"/>
                </a:cubicBezTo>
                <a:cubicBezTo>
                  <a:pt x="126" y="108"/>
                  <a:pt x="126" y="108"/>
                  <a:pt x="126" y="108"/>
                </a:cubicBezTo>
                <a:cubicBezTo>
                  <a:pt x="127" y="109"/>
                  <a:pt x="127" y="109"/>
                  <a:pt x="127" y="109"/>
                </a:cubicBezTo>
                <a:cubicBezTo>
                  <a:pt x="127" y="109"/>
                  <a:pt x="127" y="109"/>
                  <a:pt x="127" y="109"/>
                </a:cubicBezTo>
                <a:cubicBezTo>
                  <a:pt x="127" y="109"/>
                  <a:pt x="127" y="109"/>
                  <a:pt x="127" y="109"/>
                </a:cubicBezTo>
                <a:cubicBezTo>
                  <a:pt x="128" y="110"/>
                  <a:pt x="128" y="110"/>
                  <a:pt x="128" y="110"/>
                </a:cubicBezTo>
                <a:cubicBezTo>
                  <a:pt x="128" y="110"/>
                  <a:pt x="128" y="110"/>
                  <a:pt x="128" y="110"/>
                </a:cubicBezTo>
                <a:cubicBezTo>
                  <a:pt x="128" y="110"/>
                  <a:pt x="128" y="110"/>
                  <a:pt x="128" y="110"/>
                </a:cubicBezTo>
                <a:cubicBezTo>
                  <a:pt x="129" y="111"/>
                  <a:pt x="129" y="111"/>
                  <a:pt x="129" y="111"/>
                </a:cubicBezTo>
                <a:cubicBezTo>
                  <a:pt x="129" y="111"/>
                  <a:pt x="129" y="111"/>
                  <a:pt x="129" y="111"/>
                </a:cubicBezTo>
                <a:cubicBezTo>
                  <a:pt x="130" y="111"/>
                  <a:pt x="130" y="111"/>
                  <a:pt x="130" y="111"/>
                </a:cubicBezTo>
                <a:cubicBezTo>
                  <a:pt x="130" y="112"/>
                  <a:pt x="130" y="112"/>
                  <a:pt x="130" y="112"/>
                </a:cubicBezTo>
                <a:cubicBezTo>
                  <a:pt x="130" y="112"/>
                  <a:pt x="130" y="112"/>
                  <a:pt x="130" y="112"/>
                </a:cubicBezTo>
                <a:cubicBezTo>
                  <a:pt x="131" y="112"/>
                  <a:pt x="131" y="112"/>
                  <a:pt x="131" y="112"/>
                </a:cubicBezTo>
                <a:cubicBezTo>
                  <a:pt x="131" y="113"/>
                  <a:pt x="131" y="113"/>
                  <a:pt x="131" y="113"/>
                </a:cubicBezTo>
                <a:cubicBezTo>
                  <a:pt x="132" y="113"/>
                  <a:pt x="132" y="113"/>
                  <a:pt x="132" y="113"/>
                </a:cubicBezTo>
                <a:cubicBezTo>
                  <a:pt x="132" y="113"/>
                  <a:pt x="132" y="113"/>
                  <a:pt x="132" y="113"/>
                </a:cubicBezTo>
                <a:cubicBezTo>
                  <a:pt x="133" y="114"/>
                  <a:pt x="133" y="114"/>
                  <a:pt x="133" y="114"/>
                </a:cubicBezTo>
                <a:cubicBezTo>
                  <a:pt x="133" y="114"/>
                  <a:pt x="133" y="114"/>
                  <a:pt x="133" y="114"/>
                </a:cubicBezTo>
                <a:cubicBezTo>
                  <a:pt x="134" y="114"/>
                  <a:pt x="134" y="114"/>
                  <a:pt x="134" y="114"/>
                </a:cubicBezTo>
                <a:cubicBezTo>
                  <a:pt x="135" y="115"/>
                  <a:pt x="135" y="115"/>
                  <a:pt x="135" y="115"/>
                </a:cubicBezTo>
                <a:cubicBezTo>
                  <a:pt x="135" y="115"/>
                  <a:pt x="135" y="115"/>
                  <a:pt x="135" y="115"/>
                </a:cubicBezTo>
                <a:cubicBezTo>
                  <a:pt x="136" y="115"/>
                  <a:pt x="136" y="115"/>
                  <a:pt x="136" y="115"/>
                </a:cubicBezTo>
                <a:cubicBezTo>
                  <a:pt x="137" y="116"/>
                  <a:pt x="137" y="116"/>
                  <a:pt x="137" y="116"/>
                </a:cubicBezTo>
                <a:cubicBezTo>
                  <a:pt x="137" y="116"/>
                  <a:pt x="137" y="116"/>
                  <a:pt x="137" y="116"/>
                </a:cubicBezTo>
                <a:cubicBezTo>
                  <a:pt x="139" y="116"/>
                  <a:pt x="139" y="116"/>
                  <a:pt x="139" y="116"/>
                </a:cubicBezTo>
                <a:cubicBezTo>
                  <a:pt x="139" y="117"/>
                  <a:pt x="139" y="117"/>
                  <a:pt x="139" y="117"/>
                </a:cubicBezTo>
                <a:cubicBezTo>
                  <a:pt x="140" y="117"/>
                  <a:pt x="140" y="117"/>
                  <a:pt x="140" y="117"/>
                </a:cubicBezTo>
                <a:cubicBezTo>
                  <a:pt x="141" y="117"/>
                  <a:pt x="141" y="117"/>
                  <a:pt x="141" y="117"/>
                </a:cubicBezTo>
                <a:cubicBezTo>
                  <a:pt x="142" y="118"/>
                  <a:pt x="142" y="118"/>
                  <a:pt x="142" y="118"/>
                </a:cubicBezTo>
                <a:cubicBezTo>
                  <a:pt x="143" y="118"/>
                  <a:pt x="143" y="118"/>
                  <a:pt x="143" y="118"/>
                </a:cubicBezTo>
                <a:cubicBezTo>
                  <a:pt x="144" y="118"/>
                  <a:pt x="144" y="118"/>
                  <a:pt x="144" y="118"/>
                </a:cubicBezTo>
                <a:cubicBezTo>
                  <a:pt x="145" y="119"/>
                  <a:pt x="145" y="119"/>
                  <a:pt x="145" y="119"/>
                </a:cubicBezTo>
                <a:cubicBezTo>
                  <a:pt x="147" y="119"/>
                  <a:pt x="147" y="119"/>
                  <a:pt x="147" y="119"/>
                </a:cubicBezTo>
                <a:cubicBezTo>
                  <a:pt x="147" y="119"/>
                  <a:pt x="147" y="119"/>
                  <a:pt x="147" y="119"/>
                </a:cubicBezTo>
                <a:cubicBezTo>
                  <a:pt x="149" y="120"/>
                  <a:pt x="149" y="120"/>
                  <a:pt x="149" y="120"/>
                </a:cubicBezTo>
                <a:cubicBezTo>
                  <a:pt x="150" y="120"/>
                  <a:pt x="150" y="120"/>
                  <a:pt x="150" y="120"/>
                </a:cubicBezTo>
                <a:cubicBezTo>
                  <a:pt x="151" y="121"/>
                  <a:pt x="151" y="121"/>
                  <a:pt x="151" y="121"/>
                </a:cubicBezTo>
                <a:cubicBezTo>
                  <a:pt x="153" y="121"/>
                  <a:pt x="153" y="121"/>
                  <a:pt x="153" y="121"/>
                </a:cubicBezTo>
                <a:cubicBezTo>
                  <a:pt x="154" y="121"/>
                  <a:pt x="154" y="121"/>
                  <a:pt x="154" y="121"/>
                </a:cubicBezTo>
                <a:cubicBezTo>
                  <a:pt x="155" y="121"/>
                  <a:pt x="155" y="121"/>
                  <a:pt x="155" y="121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8" y="122"/>
                  <a:pt x="158" y="122"/>
                  <a:pt x="158" y="122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61" y="123"/>
                  <a:pt x="161" y="123"/>
                  <a:pt x="161" y="123"/>
                </a:cubicBezTo>
                <a:cubicBezTo>
                  <a:pt x="163" y="123"/>
                  <a:pt x="163" y="123"/>
                  <a:pt x="163" y="123"/>
                </a:cubicBezTo>
                <a:cubicBezTo>
                  <a:pt x="164" y="124"/>
                  <a:pt x="164" y="124"/>
                  <a:pt x="164" y="124"/>
                </a:cubicBezTo>
                <a:cubicBezTo>
                  <a:pt x="166" y="124"/>
                  <a:pt x="166" y="124"/>
                  <a:pt x="166" y="124"/>
                </a:cubicBezTo>
                <a:cubicBezTo>
                  <a:pt x="167" y="124"/>
                  <a:pt x="167" y="124"/>
                  <a:pt x="167" y="124"/>
                </a:cubicBezTo>
                <a:cubicBezTo>
                  <a:pt x="168" y="124"/>
                  <a:pt x="168" y="124"/>
                  <a:pt x="168" y="124"/>
                </a:cubicBezTo>
                <a:cubicBezTo>
                  <a:pt x="170" y="125"/>
                  <a:pt x="170" y="125"/>
                  <a:pt x="170" y="125"/>
                </a:cubicBezTo>
                <a:cubicBezTo>
                  <a:pt x="171" y="125"/>
                  <a:pt x="171" y="125"/>
                  <a:pt x="171" y="125"/>
                </a:cubicBezTo>
                <a:cubicBezTo>
                  <a:pt x="172" y="125"/>
                  <a:pt x="172" y="125"/>
                  <a:pt x="172" y="125"/>
                </a:cubicBezTo>
                <a:cubicBezTo>
                  <a:pt x="173" y="126"/>
                  <a:pt x="173" y="126"/>
                  <a:pt x="173" y="126"/>
                </a:cubicBezTo>
                <a:cubicBezTo>
                  <a:pt x="194" y="133"/>
                  <a:pt x="205" y="191"/>
                  <a:pt x="181" y="195"/>
                </a:cubicBezTo>
                <a:cubicBezTo>
                  <a:pt x="12" y="196"/>
                  <a:pt x="12" y="196"/>
                  <a:pt x="12" y="196"/>
                </a:cubicBezTo>
                <a:cubicBezTo>
                  <a:pt x="5" y="193"/>
                  <a:pt x="5" y="193"/>
                  <a:pt x="5" y="193"/>
                </a:cubicBezTo>
                <a:cubicBezTo>
                  <a:pt x="0" y="188"/>
                  <a:pt x="0" y="188"/>
                  <a:pt x="0" y="188"/>
                </a:cubicBezTo>
                <a:cubicBezTo>
                  <a:pt x="0" y="186"/>
                  <a:pt x="0" y="186"/>
                  <a:pt x="0" y="186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180"/>
                  <a:pt x="0" y="180"/>
                  <a:pt x="0" y="180"/>
                </a:cubicBezTo>
                <a:cubicBezTo>
                  <a:pt x="1" y="178"/>
                  <a:pt x="1" y="178"/>
                  <a:pt x="1" y="178"/>
                </a:cubicBezTo>
                <a:cubicBezTo>
                  <a:pt x="1" y="175"/>
                  <a:pt x="1" y="175"/>
                  <a:pt x="1" y="175"/>
                </a:cubicBezTo>
                <a:cubicBezTo>
                  <a:pt x="1" y="173"/>
                  <a:pt x="1" y="173"/>
                  <a:pt x="1" y="173"/>
                </a:cubicBezTo>
                <a:cubicBezTo>
                  <a:pt x="2" y="171"/>
                  <a:pt x="2" y="171"/>
                  <a:pt x="2" y="171"/>
                </a:cubicBezTo>
                <a:cubicBezTo>
                  <a:pt x="2" y="169"/>
                  <a:pt x="2" y="169"/>
                  <a:pt x="2" y="169"/>
                </a:cubicBezTo>
                <a:cubicBezTo>
                  <a:pt x="2" y="167"/>
                  <a:pt x="2" y="167"/>
                  <a:pt x="2" y="167"/>
                </a:cubicBezTo>
                <a:cubicBezTo>
                  <a:pt x="3" y="165"/>
                  <a:pt x="3" y="165"/>
                  <a:pt x="3" y="165"/>
                </a:cubicBezTo>
                <a:cubicBezTo>
                  <a:pt x="3" y="163"/>
                  <a:pt x="3" y="163"/>
                  <a:pt x="3" y="163"/>
                </a:cubicBezTo>
                <a:cubicBezTo>
                  <a:pt x="3" y="161"/>
                  <a:pt x="3" y="161"/>
                  <a:pt x="3" y="161"/>
                </a:cubicBezTo>
                <a:cubicBezTo>
                  <a:pt x="4" y="159"/>
                  <a:pt x="4" y="159"/>
                  <a:pt x="4" y="159"/>
                </a:cubicBezTo>
                <a:cubicBezTo>
                  <a:pt x="4" y="158"/>
                  <a:pt x="4" y="158"/>
                  <a:pt x="4" y="158"/>
                </a:cubicBezTo>
                <a:cubicBezTo>
                  <a:pt x="4" y="156"/>
                  <a:pt x="4" y="156"/>
                  <a:pt x="4" y="156"/>
                </a:cubicBezTo>
                <a:cubicBezTo>
                  <a:pt x="5" y="155"/>
                  <a:pt x="5" y="155"/>
                  <a:pt x="5" y="155"/>
                </a:cubicBezTo>
                <a:cubicBezTo>
                  <a:pt x="5" y="154"/>
                  <a:pt x="5" y="154"/>
                  <a:pt x="5" y="154"/>
                </a:cubicBezTo>
                <a:cubicBezTo>
                  <a:pt x="5" y="154"/>
                  <a:pt x="5" y="154"/>
                  <a:pt x="5" y="154"/>
                </a:cubicBezTo>
                <a:cubicBezTo>
                  <a:pt x="6" y="153"/>
                  <a:pt x="6" y="153"/>
                  <a:pt x="6" y="153"/>
                </a:cubicBezTo>
                <a:cubicBezTo>
                  <a:pt x="6" y="152"/>
                  <a:pt x="6" y="152"/>
                  <a:pt x="6" y="152"/>
                </a:cubicBezTo>
                <a:cubicBezTo>
                  <a:pt x="6" y="151"/>
                  <a:pt x="6" y="151"/>
                  <a:pt x="6" y="151"/>
                </a:cubicBezTo>
                <a:cubicBezTo>
                  <a:pt x="7" y="151"/>
                  <a:pt x="7" y="151"/>
                  <a:pt x="7" y="151"/>
                </a:cubicBezTo>
                <a:cubicBezTo>
                  <a:pt x="7" y="150"/>
                  <a:pt x="7" y="150"/>
                  <a:pt x="7" y="150"/>
                </a:cubicBezTo>
                <a:cubicBezTo>
                  <a:pt x="7" y="149"/>
                  <a:pt x="7" y="149"/>
                  <a:pt x="7" y="149"/>
                </a:cubicBezTo>
                <a:cubicBezTo>
                  <a:pt x="8" y="148"/>
                  <a:pt x="8" y="148"/>
                  <a:pt x="8" y="148"/>
                </a:cubicBezTo>
                <a:cubicBezTo>
                  <a:pt x="8" y="147"/>
                  <a:pt x="8" y="147"/>
                  <a:pt x="8" y="147"/>
                </a:cubicBezTo>
                <a:cubicBezTo>
                  <a:pt x="8" y="145"/>
                  <a:pt x="8" y="145"/>
                  <a:pt x="8" y="145"/>
                </a:cubicBezTo>
                <a:cubicBezTo>
                  <a:pt x="9" y="142"/>
                  <a:pt x="9" y="142"/>
                  <a:pt x="9" y="142"/>
                </a:cubicBezTo>
                <a:cubicBezTo>
                  <a:pt x="9" y="141"/>
                  <a:pt x="9" y="141"/>
                  <a:pt x="9" y="141"/>
                </a:cubicBezTo>
                <a:cubicBezTo>
                  <a:pt x="9" y="140"/>
                  <a:pt x="9" y="140"/>
                  <a:pt x="9" y="140"/>
                </a:cubicBezTo>
                <a:cubicBezTo>
                  <a:pt x="9" y="139"/>
                  <a:pt x="9" y="139"/>
                  <a:pt x="9" y="139"/>
                </a:cubicBezTo>
                <a:cubicBezTo>
                  <a:pt x="10" y="138"/>
                  <a:pt x="10" y="138"/>
                  <a:pt x="10" y="138"/>
                </a:cubicBezTo>
                <a:cubicBezTo>
                  <a:pt x="10" y="138"/>
                  <a:pt x="10" y="138"/>
                  <a:pt x="10" y="138"/>
                </a:cubicBezTo>
                <a:cubicBezTo>
                  <a:pt x="10" y="137"/>
                  <a:pt x="10" y="137"/>
                  <a:pt x="10" y="137"/>
                </a:cubicBezTo>
                <a:cubicBezTo>
                  <a:pt x="11" y="137"/>
                  <a:pt x="11" y="137"/>
                  <a:pt x="11" y="137"/>
                </a:cubicBezTo>
                <a:cubicBezTo>
                  <a:pt x="11" y="136"/>
                  <a:pt x="11" y="136"/>
                  <a:pt x="11" y="136"/>
                </a:cubicBezTo>
                <a:cubicBezTo>
                  <a:pt x="11" y="136"/>
                  <a:pt x="11" y="136"/>
                  <a:pt x="11" y="136"/>
                </a:cubicBezTo>
                <a:cubicBezTo>
                  <a:pt x="12" y="135"/>
                  <a:pt x="12" y="135"/>
                  <a:pt x="12" y="135"/>
                </a:cubicBezTo>
                <a:cubicBezTo>
                  <a:pt x="12" y="135"/>
                  <a:pt x="12" y="135"/>
                  <a:pt x="12" y="135"/>
                </a:cubicBezTo>
                <a:cubicBezTo>
                  <a:pt x="12" y="135"/>
                  <a:pt x="12" y="135"/>
                  <a:pt x="12" y="135"/>
                </a:cubicBezTo>
                <a:cubicBezTo>
                  <a:pt x="13" y="134"/>
                  <a:pt x="13" y="134"/>
                  <a:pt x="13" y="134"/>
                </a:cubicBezTo>
                <a:cubicBezTo>
                  <a:pt x="13" y="134"/>
                  <a:pt x="13" y="134"/>
                  <a:pt x="13" y="134"/>
                </a:cubicBezTo>
                <a:cubicBezTo>
                  <a:pt x="14" y="134"/>
                  <a:pt x="14" y="134"/>
                  <a:pt x="14" y="134"/>
                </a:cubicBezTo>
                <a:cubicBezTo>
                  <a:pt x="14" y="133"/>
                  <a:pt x="14" y="133"/>
                  <a:pt x="14" y="133"/>
                </a:cubicBezTo>
                <a:cubicBezTo>
                  <a:pt x="14" y="133"/>
                  <a:pt x="14" y="133"/>
                  <a:pt x="14" y="133"/>
                </a:cubicBezTo>
                <a:cubicBezTo>
                  <a:pt x="15" y="133"/>
                  <a:pt x="15" y="133"/>
                  <a:pt x="15" y="133"/>
                </a:cubicBezTo>
                <a:cubicBezTo>
                  <a:pt x="15" y="132"/>
                  <a:pt x="15" y="132"/>
                  <a:pt x="15" y="132"/>
                </a:cubicBezTo>
                <a:cubicBezTo>
                  <a:pt x="16" y="132"/>
                  <a:pt x="16" y="132"/>
                  <a:pt x="16" y="132"/>
                </a:cubicBezTo>
                <a:cubicBezTo>
                  <a:pt x="16" y="132"/>
                  <a:pt x="16" y="132"/>
                  <a:pt x="16" y="132"/>
                </a:cubicBezTo>
                <a:cubicBezTo>
                  <a:pt x="17" y="131"/>
                  <a:pt x="17" y="131"/>
                  <a:pt x="17" y="131"/>
                </a:cubicBezTo>
                <a:cubicBezTo>
                  <a:pt x="17" y="131"/>
                  <a:pt x="17" y="131"/>
                  <a:pt x="17" y="131"/>
                </a:cubicBezTo>
                <a:cubicBezTo>
                  <a:pt x="18" y="131"/>
                  <a:pt x="18" y="131"/>
                  <a:pt x="18" y="131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20" y="129"/>
                  <a:pt x="20" y="129"/>
                  <a:pt x="20" y="129"/>
                </a:cubicBezTo>
                <a:cubicBezTo>
                  <a:pt x="21" y="129"/>
                  <a:pt x="21" y="129"/>
                  <a:pt x="21" y="129"/>
                </a:cubicBezTo>
                <a:cubicBezTo>
                  <a:pt x="22" y="129"/>
                  <a:pt x="22" y="129"/>
                  <a:pt x="22" y="129"/>
                </a:cubicBezTo>
                <a:cubicBezTo>
                  <a:pt x="23" y="128"/>
                  <a:pt x="23" y="128"/>
                  <a:pt x="23" y="128"/>
                </a:cubicBezTo>
                <a:cubicBezTo>
                  <a:pt x="24" y="128"/>
                  <a:pt x="24" y="128"/>
                  <a:pt x="24" y="128"/>
                </a:cubicBezTo>
                <a:cubicBezTo>
                  <a:pt x="24" y="128"/>
                  <a:pt x="24" y="128"/>
                  <a:pt x="24" y="128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27" y="127"/>
                  <a:pt x="27" y="127"/>
                  <a:pt x="27" y="127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29" y="126"/>
                  <a:pt x="29" y="126"/>
                  <a:pt x="29" y="126"/>
                </a:cubicBezTo>
                <a:cubicBezTo>
                  <a:pt x="30" y="125"/>
                  <a:pt x="30" y="125"/>
                  <a:pt x="30" y="125"/>
                </a:cubicBezTo>
                <a:cubicBezTo>
                  <a:pt x="30" y="125"/>
                  <a:pt x="30" y="125"/>
                  <a:pt x="30" y="125"/>
                </a:cubicBezTo>
                <a:cubicBezTo>
                  <a:pt x="31" y="125"/>
                  <a:pt x="31" y="125"/>
                  <a:pt x="31" y="125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3" y="124"/>
                  <a:pt x="33" y="124"/>
                  <a:pt x="33" y="124"/>
                </a:cubicBezTo>
                <a:cubicBezTo>
                  <a:pt x="34" y="124"/>
                  <a:pt x="34" y="124"/>
                  <a:pt x="34" y="124"/>
                </a:cubicBezTo>
                <a:cubicBezTo>
                  <a:pt x="35" y="124"/>
                  <a:pt x="35" y="124"/>
                  <a:pt x="35" y="124"/>
                </a:cubicBezTo>
                <a:cubicBezTo>
                  <a:pt x="35" y="123"/>
                  <a:pt x="35" y="123"/>
                  <a:pt x="35" y="123"/>
                </a:cubicBezTo>
                <a:cubicBezTo>
                  <a:pt x="36" y="123"/>
                  <a:pt x="36" y="123"/>
                  <a:pt x="36" y="123"/>
                </a:cubicBezTo>
                <a:cubicBezTo>
                  <a:pt x="37" y="123"/>
                  <a:pt x="37" y="123"/>
                  <a:pt x="37" y="123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39" y="122"/>
                  <a:pt x="39" y="122"/>
                  <a:pt x="39" y="122"/>
                </a:cubicBezTo>
                <a:cubicBezTo>
                  <a:pt x="40" y="121"/>
                  <a:pt x="40" y="121"/>
                  <a:pt x="40" y="121"/>
                </a:cubicBezTo>
                <a:cubicBezTo>
                  <a:pt x="41" y="121"/>
                  <a:pt x="41" y="121"/>
                  <a:pt x="41" y="121"/>
                </a:cubicBezTo>
                <a:cubicBezTo>
                  <a:pt x="42" y="121"/>
                  <a:pt x="42" y="121"/>
                  <a:pt x="42" y="121"/>
                </a:cubicBezTo>
                <a:cubicBezTo>
                  <a:pt x="42" y="121"/>
                  <a:pt x="42" y="121"/>
                  <a:pt x="42" y="121"/>
                </a:cubicBezTo>
                <a:cubicBezTo>
                  <a:pt x="43" y="120"/>
                  <a:pt x="43" y="120"/>
                  <a:pt x="43" y="120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45" y="119"/>
                  <a:pt x="45" y="119"/>
                  <a:pt x="45" y="119"/>
                </a:cubicBezTo>
                <a:cubicBezTo>
                  <a:pt x="46" y="119"/>
                  <a:pt x="46" y="119"/>
                  <a:pt x="46" y="119"/>
                </a:cubicBezTo>
                <a:cubicBezTo>
                  <a:pt x="47" y="119"/>
                  <a:pt x="47" y="119"/>
                  <a:pt x="47" y="119"/>
                </a:cubicBezTo>
                <a:cubicBezTo>
                  <a:pt x="48" y="118"/>
                  <a:pt x="48" y="118"/>
                  <a:pt x="48" y="118"/>
                </a:cubicBezTo>
                <a:cubicBezTo>
                  <a:pt x="49" y="118"/>
                  <a:pt x="49" y="118"/>
                  <a:pt x="49" y="118"/>
                </a:cubicBezTo>
                <a:cubicBezTo>
                  <a:pt x="50" y="118"/>
                  <a:pt x="50" y="118"/>
                  <a:pt x="50" y="118"/>
                </a:cubicBezTo>
                <a:cubicBezTo>
                  <a:pt x="51" y="117"/>
                  <a:pt x="51" y="117"/>
                  <a:pt x="51" y="117"/>
                </a:cubicBezTo>
                <a:cubicBezTo>
                  <a:pt x="51" y="117"/>
                  <a:pt x="51" y="117"/>
                  <a:pt x="51" y="117"/>
                </a:cubicBezTo>
                <a:cubicBezTo>
                  <a:pt x="52" y="117"/>
                  <a:pt x="52" y="117"/>
                  <a:pt x="52" y="11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3" y="116"/>
                  <a:pt x="53" y="116"/>
                  <a:pt x="53" y="116"/>
                </a:cubicBezTo>
                <a:cubicBezTo>
                  <a:pt x="53" y="116"/>
                  <a:pt x="53" y="116"/>
                  <a:pt x="53" y="116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5" y="114"/>
                  <a:pt x="55" y="114"/>
                  <a:pt x="55" y="114"/>
                </a:cubicBezTo>
                <a:cubicBezTo>
                  <a:pt x="55" y="114"/>
                  <a:pt x="55" y="114"/>
                  <a:pt x="55" y="114"/>
                </a:cubicBezTo>
                <a:cubicBezTo>
                  <a:pt x="55" y="113"/>
                  <a:pt x="55" y="113"/>
                  <a:pt x="55" y="113"/>
                </a:cubicBezTo>
                <a:cubicBezTo>
                  <a:pt x="56" y="113"/>
                  <a:pt x="56" y="113"/>
                  <a:pt x="56" y="113"/>
                </a:cubicBezTo>
                <a:cubicBezTo>
                  <a:pt x="56" y="113"/>
                  <a:pt x="56" y="113"/>
                  <a:pt x="56" y="113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7" y="112"/>
                  <a:pt x="57" y="112"/>
                  <a:pt x="57" y="112"/>
                </a:cubicBezTo>
                <a:cubicBezTo>
                  <a:pt x="57" y="112"/>
                  <a:pt x="57" y="112"/>
                  <a:pt x="57" y="112"/>
                </a:cubicBezTo>
                <a:cubicBezTo>
                  <a:pt x="57" y="111"/>
                  <a:pt x="57" y="111"/>
                  <a:pt x="57" y="111"/>
                </a:cubicBezTo>
                <a:cubicBezTo>
                  <a:pt x="58" y="111"/>
                  <a:pt x="58" y="111"/>
                  <a:pt x="58" y="111"/>
                </a:cubicBezTo>
                <a:cubicBezTo>
                  <a:pt x="58" y="110"/>
                  <a:pt x="58" y="110"/>
                  <a:pt x="58" y="110"/>
                </a:cubicBezTo>
                <a:cubicBezTo>
                  <a:pt x="58" y="110"/>
                  <a:pt x="58" y="110"/>
                  <a:pt x="58" y="110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62" y="107"/>
                  <a:pt x="62" y="107"/>
                  <a:pt x="62" y="107"/>
                </a:cubicBezTo>
                <a:cubicBezTo>
                  <a:pt x="62" y="106"/>
                  <a:pt x="62" y="106"/>
                  <a:pt x="62" y="106"/>
                </a:cubicBezTo>
                <a:cubicBezTo>
                  <a:pt x="62" y="106"/>
                  <a:pt x="62" y="106"/>
                  <a:pt x="62" y="106"/>
                </a:cubicBezTo>
                <a:cubicBezTo>
                  <a:pt x="63" y="106"/>
                  <a:pt x="63" y="106"/>
                  <a:pt x="63" y="106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5" y="105"/>
                  <a:pt x="65" y="105"/>
                  <a:pt x="65" y="105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66" y="104"/>
                  <a:pt x="66" y="104"/>
                  <a:pt x="66" y="104"/>
                </a:cubicBezTo>
                <a:cubicBezTo>
                  <a:pt x="66" y="103"/>
                  <a:pt x="66" y="103"/>
                  <a:pt x="66" y="103"/>
                </a:cubicBezTo>
                <a:cubicBezTo>
                  <a:pt x="66" y="103"/>
                  <a:pt x="66" y="103"/>
                  <a:pt x="66" y="103"/>
                </a:cubicBezTo>
                <a:cubicBezTo>
                  <a:pt x="67" y="102"/>
                  <a:pt x="67" y="102"/>
                  <a:pt x="67" y="102"/>
                </a:cubicBezTo>
                <a:cubicBezTo>
                  <a:pt x="67" y="102"/>
                  <a:pt x="67" y="102"/>
                  <a:pt x="67" y="102"/>
                </a:cubicBezTo>
                <a:cubicBezTo>
                  <a:pt x="67" y="101"/>
                  <a:pt x="67" y="101"/>
                  <a:pt x="67" y="101"/>
                </a:cubicBezTo>
                <a:cubicBezTo>
                  <a:pt x="68" y="100"/>
                  <a:pt x="68" y="100"/>
                  <a:pt x="68" y="100"/>
                </a:cubicBezTo>
                <a:cubicBezTo>
                  <a:pt x="68" y="99"/>
                  <a:pt x="68" y="99"/>
                  <a:pt x="68" y="99"/>
                </a:cubicBezTo>
                <a:cubicBezTo>
                  <a:pt x="68" y="95"/>
                  <a:pt x="68" y="95"/>
                  <a:pt x="68" y="95"/>
                </a:cubicBezTo>
                <a:cubicBezTo>
                  <a:pt x="68" y="95"/>
                  <a:pt x="68" y="95"/>
                  <a:pt x="68" y="95"/>
                </a:cubicBezTo>
                <a:cubicBezTo>
                  <a:pt x="68" y="92"/>
                  <a:pt x="68" y="92"/>
                  <a:pt x="68" y="92"/>
                </a:cubicBezTo>
                <a:cubicBezTo>
                  <a:pt x="68" y="90"/>
                  <a:pt x="68" y="90"/>
                  <a:pt x="68" y="90"/>
                </a:cubicBezTo>
                <a:cubicBezTo>
                  <a:pt x="67" y="89"/>
                  <a:pt x="67" y="89"/>
                  <a:pt x="67" y="89"/>
                </a:cubicBezTo>
                <a:cubicBezTo>
                  <a:pt x="67" y="88"/>
                  <a:pt x="67" y="88"/>
                  <a:pt x="67" y="88"/>
                </a:cubicBezTo>
                <a:cubicBezTo>
                  <a:pt x="67" y="87"/>
                  <a:pt x="67" y="87"/>
                  <a:pt x="67" y="87"/>
                </a:cubicBezTo>
                <a:cubicBezTo>
                  <a:pt x="66" y="86"/>
                  <a:pt x="66" y="86"/>
                  <a:pt x="66" y="86"/>
                </a:cubicBezTo>
                <a:cubicBezTo>
                  <a:pt x="66" y="85"/>
                  <a:pt x="66" y="85"/>
                  <a:pt x="66" y="85"/>
                </a:cubicBezTo>
                <a:cubicBezTo>
                  <a:pt x="66" y="84"/>
                  <a:pt x="66" y="84"/>
                  <a:pt x="66" y="84"/>
                </a:cubicBezTo>
                <a:cubicBezTo>
                  <a:pt x="65" y="83"/>
                  <a:pt x="65" y="83"/>
                  <a:pt x="65" y="83"/>
                </a:cubicBezTo>
                <a:cubicBezTo>
                  <a:pt x="65" y="83"/>
                  <a:pt x="65" y="83"/>
                  <a:pt x="65" y="83"/>
                </a:cubicBezTo>
                <a:cubicBezTo>
                  <a:pt x="65" y="81"/>
                  <a:pt x="65" y="81"/>
                  <a:pt x="65" y="81"/>
                </a:cubicBezTo>
                <a:cubicBezTo>
                  <a:pt x="65" y="80"/>
                  <a:pt x="65" y="80"/>
                  <a:pt x="65" y="80"/>
                </a:cubicBezTo>
                <a:cubicBezTo>
                  <a:pt x="64" y="79"/>
                  <a:pt x="64" y="79"/>
                  <a:pt x="64" y="79"/>
                </a:cubicBezTo>
                <a:cubicBezTo>
                  <a:pt x="64" y="78"/>
                  <a:pt x="64" y="78"/>
                  <a:pt x="64" y="78"/>
                </a:cubicBezTo>
                <a:cubicBezTo>
                  <a:pt x="64" y="76"/>
                  <a:pt x="64" y="76"/>
                  <a:pt x="64" y="76"/>
                </a:cubicBezTo>
                <a:cubicBezTo>
                  <a:pt x="63" y="76"/>
                  <a:pt x="63" y="76"/>
                  <a:pt x="63" y="76"/>
                </a:cubicBezTo>
                <a:cubicBezTo>
                  <a:pt x="63" y="75"/>
                  <a:pt x="63" y="75"/>
                  <a:pt x="63" y="75"/>
                </a:cubicBezTo>
                <a:cubicBezTo>
                  <a:pt x="63" y="74"/>
                  <a:pt x="63" y="74"/>
                  <a:pt x="63" y="74"/>
                </a:cubicBezTo>
                <a:cubicBezTo>
                  <a:pt x="62" y="74"/>
                  <a:pt x="62" y="74"/>
                  <a:pt x="62" y="74"/>
                </a:cubicBezTo>
                <a:cubicBezTo>
                  <a:pt x="62" y="73"/>
                  <a:pt x="62" y="73"/>
                  <a:pt x="62" y="73"/>
                </a:cubicBezTo>
                <a:cubicBezTo>
                  <a:pt x="62" y="73"/>
                  <a:pt x="62" y="73"/>
                  <a:pt x="62" y="73"/>
                </a:cubicBezTo>
                <a:cubicBezTo>
                  <a:pt x="61" y="72"/>
                  <a:pt x="61" y="72"/>
                  <a:pt x="61" y="72"/>
                </a:cubicBezTo>
                <a:cubicBezTo>
                  <a:pt x="61" y="72"/>
                  <a:pt x="61" y="72"/>
                  <a:pt x="61" y="72"/>
                </a:cubicBezTo>
                <a:cubicBezTo>
                  <a:pt x="61" y="71"/>
                  <a:pt x="61" y="71"/>
                  <a:pt x="61" y="71"/>
                </a:cubicBezTo>
                <a:cubicBezTo>
                  <a:pt x="60" y="71"/>
                  <a:pt x="60" y="71"/>
                  <a:pt x="60" y="71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59" y="69"/>
                  <a:pt x="59" y="69"/>
                  <a:pt x="59" y="69"/>
                </a:cubicBezTo>
                <a:cubicBezTo>
                  <a:pt x="59" y="69"/>
                  <a:pt x="59" y="69"/>
                  <a:pt x="59" y="69"/>
                </a:cubicBezTo>
                <a:cubicBezTo>
                  <a:pt x="59" y="68"/>
                  <a:pt x="59" y="68"/>
                  <a:pt x="59" y="68"/>
                </a:cubicBezTo>
                <a:cubicBezTo>
                  <a:pt x="58" y="67"/>
                  <a:pt x="58" y="67"/>
                  <a:pt x="58" y="67"/>
                </a:cubicBezTo>
                <a:cubicBezTo>
                  <a:pt x="58" y="67"/>
                  <a:pt x="58" y="67"/>
                  <a:pt x="58" y="67"/>
                </a:cubicBezTo>
                <a:cubicBezTo>
                  <a:pt x="58" y="66"/>
                  <a:pt x="58" y="66"/>
                  <a:pt x="58" y="66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3"/>
                  <a:pt x="57" y="63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6" y="62"/>
                  <a:pt x="56" y="62"/>
                  <a:pt x="56" y="62"/>
                </a:cubicBezTo>
                <a:cubicBezTo>
                  <a:pt x="56" y="60"/>
                  <a:pt x="56" y="60"/>
                  <a:pt x="56" y="60"/>
                </a:cubicBezTo>
                <a:cubicBezTo>
                  <a:pt x="55" y="59"/>
                  <a:pt x="55" y="59"/>
                  <a:pt x="55" y="59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0"/>
                  <a:pt x="55" y="50"/>
                  <a:pt x="55" y="50"/>
                </a:cubicBezTo>
                <a:cubicBezTo>
                  <a:pt x="55" y="49"/>
                  <a:pt x="55" y="49"/>
                  <a:pt x="55" y="49"/>
                </a:cubicBezTo>
                <a:cubicBezTo>
                  <a:pt x="55" y="49"/>
                  <a:pt x="55" y="49"/>
                  <a:pt x="55" y="49"/>
                </a:cubicBezTo>
                <a:cubicBezTo>
                  <a:pt x="56" y="48"/>
                  <a:pt x="56" y="48"/>
                  <a:pt x="56" y="48"/>
                </a:cubicBezTo>
                <a:cubicBezTo>
                  <a:pt x="56" y="48"/>
                  <a:pt x="56" y="48"/>
                  <a:pt x="56" y="48"/>
                </a:cubicBezTo>
                <a:cubicBezTo>
                  <a:pt x="56" y="46"/>
                  <a:pt x="56" y="46"/>
                  <a:pt x="56" y="46"/>
                </a:cubicBezTo>
                <a:cubicBezTo>
                  <a:pt x="57" y="41"/>
                  <a:pt x="57" y="41"/>
                  <a:pt x="57" y="41"/>
                </a:cubicBezTo>
                <a:cubicBezTo>
                  <a:pt x="57" y="29"/>
                  <a:pt x="57" y="29"/>
                  <a:pt x="57" y="29"/>
                </a:cubicBezTo>
                <a:cubicBezTo>
                  <a:pt x="57" y="25"/>
                  <a:pt x="57" y="25"/>
                  <a:pt x="57" y="25"/>
                </a:cubicBezTo>
                <a:cubicBezTo>
                  <a:pt x="58" y="23"/>
                  <a:pt x="58" y="23"/>
                  <a:pt x="58" y="23"/>
                </a:cubicBezTo>
                <a:cubicBezTo>
                  <a:pt x="58" y="22"/>
                  <a:pt x="58" y="22"/>
                  <a:pt x="58" y="22"/>
                </a:cubicBezTo>
                <a:cubicBezTo>
                  <a:pt x="58" y="20"/>
                  <a:pt x="58" y="20"/>
                  <a:pt x="58" y="20"/>
                </a:cubicBezTo>
                <a:cubicBezTo>
                  <a:pt x="59" y="19"/>
                  <a:pt x="59" y="19"/>
                  <a:pt x="59" y="19"/>
                </a:cubicBezTo>
                <a:cubicBezTo>
                  <a:pt x="59" y="19"/>
                  <a:pt x="59" y="19"/>
                  <a:pt x="59" y="19"/>
                </a:cubicBezTo>
                <a:cubicBezTo>
                  <a:pt x="59" y="18"/>
                  <a:pt x="59" y="18"/>
                  <a:pt x="59" y="18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17"/>
                  <a:pt x="60" y="17"/>
                  <a:pt x="60" y="17"/>
                </a:cubicBezTo>
                <a:cubicBezTo>
                  <a:pt x="61" y="16"/>
                  <a:pt x="61" y="16"/>
                  <a:pt x="61" y="16"/>
                </a:cubicBezTo>
                <a:cubicBezTo>
                  <a:pt x="61" y="16"/>
                  <a:pt x="61" y="16"/>
                  <a:pt x="61" y="16"/>
                </a:cubicBezTo>
                <a:cubicBezTo>
                  <a:pt x="61" y="15"/>
                  <a:pt x="61" y="15"/>
                  <a:pt x="61" y="15"/>
                </a:cubicBezTo>
                <a:cubicBezTo>
                  <a:pt x="62" y="15"/>
                  <a:pt x="62" y="15"/>
                  <a:pt x="62" y="15"/>
                </a:cubicBezTo>
                <a:cubicBezTo>
                  <a:pt x="62" y="14"/>
                  <a:pt x="62" y="14"/>
                  <a:pt x="62" y="14"/>
                </a:cubicBezTo>
                <a:cubicBezTo>
                  <a:pt x="62" y="14"/>
                  <a:pt x="62" y="14"/>
                  <a:pt x="62" y="14"/>
                </a:cubicBezTo>
                <a:cubicBezTo>
                  <a:pt x="63" y="14"/>
                  <a:pt x="63" y="14"/>
                  <a:pt x="63" y="14"/>
                </a:cubicBezTo>
                <a:cubicBezTo>
                  <a:pt x="63" y="13"/>
                  <a:pt x="63" y="13"/>
                  <a:pt x="63" y="13"/>
                </a:cubicBezTo>
                <a:cubicBezTo>
                  <a:pt x="63" y="13"/>
                  <a:pt x="63" y="13"/>
                  <a:pt x="63" y="13"/>
                </a:cubicBezTo>
                <a:cubicBezTo>
                  <a:pt x="64" y="13"/>
                  <a:pt x="64" y="13"/>
                  <a:pt x="64" y="13"/>
                </a:cubicBezTo>
                <a:cubicBezTo>
                  <a:pt x="64" y="12"/>
                  <a:pt x="64" y="12"/>
                  <a:pt x="64" y="12"/>
                </a:cubicBezTo>
                <a:cubicBezTo>
                  <a:pt x="65" y="12"/>
                  <a:pt x="65" y="12"/>
                  <a:pt x="65" y="12"/>
                </a:cubicBezTo>
                <a:cubicBezTo>
                  <a:pt x="65" y="12"/>
                  <a:pt x="65" y="12"/>
                  <a:pt x="65" y="12"/>
                </a:cubicBezTo>
                <a:cubicBezTo>
                  <a:pt x="65" y="11"/>
                  <a:pt x="65" y="11"/>
                  <a:pt x="65" y="11"/>
                </a:cubicBezTo>
                <a:cubicBezTo>
                  <a:pt x="66" y="11"/>
                  <a:pt x="66" y="11"/>
                  <a:pt x="66" y="11"/>
                </a:cubicBezTo>
                <a:cubicBezTo>
                  <a:pt x="66" y="11"/>
                  <a:pt x="66" y="11"/>
                  <a:pt x="66" y="11"/>
                </a:cubicBezTo>
                <a:cubicBezTo>
                  <a:pt x="67" y="10"/>
                  <a:pt x="67" y="10"/>
                  <a:pt x="67" y="10"/>
                </a:cubicBezTo>
                <a:cubicBezTo>
                  <a:pt x="67" y="10"/>
                  <a:pt x="67" y="10"/>
                  <a:pt x="67" y="10"/>
                </a:cubicBezTo>
                <a:cubicBezTo>
                  <a:pt x="68" y="10"/>
                  <a:pt x="68" y="10"/>
                  <a:pt x="68" y="10"/>
                </a:cubicBezTo>
                <a:cubicBezTo>
                  <a:pt x="68" y="9"/>
                  <a:pt x="68" y="9"/>
                  <a:pt x="68" y="9"/>
                </a:cubicBezTo>
                <a:cubicBezTo>
                  <a:pt x="69" y="9"/>
                  <a:pt x="69" y="9"/>
                  <a:pt x="69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71" y="8"/>
                  <a:pt x="71" y="8"/>
                  <a:pt x="71" y="8"/>
                </a:cubicBezTo>
                <a:cubicBezTo>
                  <a:pt x="71" y="8"/>
                  <a:pt x="71" y="8"/>
                  <a:pt x="71" y="8"/>
                </a:cubicBezTo>
                <a:cubicBezTo>
                  <a:pt x="72" y="8"/>
                  <a:pt x="72" y="8"/>
                  <a:pt x="72" y="8"/>
                </a:cubicBezTo>
                <a:cubicBezTo>
                  <a:pt x="74" y="7"/>
                  <a:pt x="74" y="7"/>
                  <a:pt x="74" y="7"/>
                </a:cubicBezTo>
                <a:cubicBezTo>
                  <a:pt x="75" y="7"/>
                  <a:pt x="75" y="7"/>
                  <a:pt x="75" y="7"/>
                </a:cubicBezTo>
                <a:cubicBezTo>
                  <a:pt x="77" y="7"/>
                  <a:pt x="77" y="7"/>
                  <a:pt x="77" y="7"/>
                </a:cubicBezTo>
                <a:cubicBezTo>
                  <a:pt x="78" y="6"/>
                  <a:pt x="78" y="6"/>
                  <a:pt x="78" y="6"/>
                </a:cubicBezTo>
                <a:cubicBezTo>
                  <a:pt x="79" y="6"/>
                  <a:pt x="79" y="6"/>
                  <a:pt x="79" y="6"/>
                </a:cubicBezTo>
                <a:cubicBezTo>
                  <a:pt x="80" y="6"/>
                  <a:pt x="80" y="6"/>
                  <a:pt x="80" y="6"/>
                </a:cubicBezTo>
                <a:cubicBezTo>
                  <a:pt x="81" y="5"/>
                  <a:pt x="81" y="5"/>
                  <a:pt x="81" y="5"/>
                </a:cubicBezTo>
                <a:cubicBezTo>
                  <a:pt x="81" y="5"/>
                  <a:pt x="81" y="5"/>
                  <a:pt x="81" y="5"/>
                </a:cubicBezTo>
                <a:cubicBezTo>
                  <a:pt x="82" y="5"/>
                  <a:pt x="82" y="5"/>
                  <a:pt x="82" y="5"/>
                </a:cubicBezTo>
                <a:cubicBezTo>
                  <a:pt x="83" y="4"/>
                  <a:pt x="83" y="4"/>
                  <a:pt x="83" y="4"/>
                </a:cubicBezTo>
                <a:cubicBezTo>
                  <a:pt x="83" y="4"/>
                  <a:pt x="83" y="4"/>
                  <a:pt x="83" y="4"/>
                </a:cubicBezTo>
                <a:cubicBezTo>
                  <a:pt x="83" y="4"/>
                  <a:pt x="83" y="4"/>
                  <a:pt x="83" y="4"/>
                </a:cubicBezTo>
                <a:cubicBezTo>
                  <a:pt x="84" y="3"/>
                  <a:pt x="84" y="3"/>
                  <a:pt x="84" y="3"/>
                </a:cubicBezTo>
                <a:cubicBezTo>
                  <a:pt x="84" y="3"/>
                  <a:pt x="84" y="3"/>
                  <a:pt x="84" y="3"/>
                </a:cubicBezTo>
                <a:cubicBezTo>
                  <a:pt x="85" y="3"/>
                  <a:pt x="85" y="3"/>
                  <a:pt x="85" y="3"/>
                </a:cubicBezTo>
                <a:cubicBezTo>
                  <a:pt x="85" y="2"/>
                  <a:pt x="85" y="2"/>
                  <a:pt x="85" y="2"/>
                </a:cubicBezTo>
                <a:cubicBezTo>
                  <a:pt x="86" y="2"/>
                  <a:pt x="86" y="2"/>
                  <a:pt x="86" y="2"/>
                </a:cubicBezTo>
                <a:cubicBezTo>
                  <a:pt x="87" y="1"/>
                  <a:pt x="87" y="1"/>
                  <a:pt x="87" y="1"/>
                </a:cubicBezTo>
                <a:cubicBezTo>
                  <a:pt x="88" y="1"/>
                  <a:pt x="88" y="1"/>
                  <a:pt x="88" y="1"/>
                </a:cubicBezTo>
                <a:cubicBezTo>
                  <a:pt x="97" y="1"/>
                  <a:pt x="97" y="1"/>
                  <a:pt x="97" y="1"/>
                </a:cubicBezTo>
                <a:lnTo>
                  <a:pt x="99" y="1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159" name="图片 158">
            <a:extLst>
              <a:ext uri="{FF2B5EF4-FFF2-40B4-BE49-F238E27FC236}">
                <a16:creationId xmlns:a16="http://schemas.microsoft.com/office/drawing/2014/main" id="{F45BC078-1D00-4171-A14A-426433462F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4054" y1="37531" x2="54054" y2="37531"/>
                        <a14:foregroundMark x1="60811" y1="46914" x2="60811" y2="46914"/>
                        <a14:foregroundMark x1="67117" y1="60741" x2="67117" y2="60741"/>
                        <a14:foregroundMark x1="33333" y1="68889" x2="57658" y2="76049"/>
                        <a14:foregroundMark x1="56757" y1="70123" x2="36036" y2="75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76680" y="2280111"/>
            <a:ext cx="128886" cy="235130"/>
          </a:xfrm>
          <a:prstGeom prst="rect">
            <a:avLst/>
          </a:prstGeom>
        </p:spPr>
      </p:pic>
      <p:pic>
        <p:nvPicPr>
          <p:cNvPr id="160" name="图片 159">
            <a:extLst>
              <a:ext uri="{FF2B5EF4-FFF2-40B4-BE49-F238E27FC236}">
                <a16:creationId xmlns:a16="http://schemas.microsoft.com/office/drawing/2014/main" id="{13FE5059-D013-4F6B-B195-52DA605579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4054" y1="37531" x2="54054" y2="37531"/>
                        <a14:foregroundMark x1="60811" y1="46914" x2="60811" y2="46914"/>
                        <a14:foregroundMark x1="67117" y1="60741" x2="67117" y2="60741"/>
                        <a14:foregroundMark x1="33333" y1="68889" x2="57658" y2="76049"/>
                        <a14:foregroundMark x1="56757" y1="70123" x2="36036" y2="75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00185" y="2742498"/>
            <a:ext cx="128886" cy="235130"/>
          </a:xfrm>
          <a:prstGeom prst="rect">
            <a:avLst/>
          </a:prstGeom>
        </p:spPr>
      </p:pic>
      <p:pic>
        <p:nvPicPr>
          <p:cNvPr id="161" name="图片 160">
            <a:extLst>
              <a:ext uri="{FF2B5EF4-FFF2-40B4-BE49-F238E27FC236}">
                <a16:creationId xmlns:a16="http://schemas.microsoft.com/office/drawing/2014/main" id="{7819A68C-560D-4E54-94DC-1681D6E0C0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4054" y1="37531" x2="54054" y2="37531"/>
                        <a14:foregroundMark x1="60811" y1="46914" x2="60811" y2="46914"/>
                        <a14:foregroundMark x1="67117" y1="60741" x2="67117" y2="60741"/>
                        <a14:foregroundMark x1="33333" y1="68889" x2="57658" y2="76049"/>
                        <a14:foregroundMark x1="56757" y1="70123" x2="36036" y2="75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81480" y="2584911"/>
            <a:ext cx="128886" cy="235130"/>
          </a:xfrm>
          <a:prstGeom prst="rect">
            <a:avLst/>
          </a:prstGeom>
        </p:spPr>
      </p:pic>
      <p:pic>
        <p:nvPicPr>
          <p:cNvPr id="162" name="图片 161">
            <a:extLst>
              <a:ext uri="{FF2B5EF4-FFF2-40B4-BE49-F238E27FC236}">
                <a16:creationId xmlns:a16="http://schemas.microsoft.com/office/drawing/2014/main" id="{798C5FF0-2881-43C9-B9A4-DC87641B4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4054" y1="37531" x2="54054" y2="37531"/>
                        <a14:foregroundMark x1="60811" y1="46914" x2="60811" y2="46914"/>
                        <a14:foregroundMark x1="67117" y1="60741" x2="67117" y2="60741"/>
                        <a14:foregroundMark x1="33333" y1="68889" x2="57658" y2="76049"/>
                        <a14:foregroundMark x1="56757" y1="70123" x2="36036" y2="75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39894" y="1478433"/>
            <a:ext cx="128886" cy="235130"/>
          </a:xfrm>
          <a:prstGeom prst="rect">
            <a:avLst/>
          </a:prstGeom>
        </p:spPr>
      </p:pic>
      <p:pic>
        <p:nvPicPr>
          <p:cNvPr id="163" name="图片 162">
            <a:extLst>
              <a:ext uri="{FF2B5EF4-FFF2-40B4-BE49-F238E27FC236}">
                <a16:creationId xmlns:a16="http://schemas.microsoft.com/office/drawing/2014/main" id="{0414AA7F-BD77-4792-9ADC-D0F4CBD490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4054" y1="37531" x2="54054" y2="37531"/>
                        <a14:foregroundMark x1="60811" y1="46914" x2="60811" y2="46914"/>
                        <a14:foregroundMark x1="67117" y1="60741" x2="67117" y2="60741"/>
                        <a14:foregroundMark x1="33333" y1="68889" x2="57658" y2="76049"/>
                        <a14:foregroundMark x1="56757" y1="70123" x2="36036" y2="75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74443" y="1907892"/>
            <a:ext cx="128886" cy="235130"/>
          </a:xfrm>
          <a:prstGeom prst="rect">
            <a:avLst/>
          </a:prstGeom>
        </p:spPr>
      </p:pic>
      <p:pic>
        <p:nvPicPr>
          <p:cNvPr id="164" name="图片 163">
            <a:extLst>
              <a:ext uri="{FF2B5EF4-FFF2-40B4-BE49-F238E27FC236}">
                <a16:creationId xmlns:a16="http://schemas.microsoft.com/office/drawing/2014/main" id="{E2BDDF6E-E7BB-4A9F-B892-47B7BCA96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4054" y1="37531" x2="54054" y2="37531"/>
                        <a14:foregroundMark x1="60811" y1="46914" x2="60811" y2="46914"/>
                        <a14:foregroundMark x1="67117" y1="60741" x2="67117" y2="60741"/>
                        <a14:foregroundMark x1="33333" y1="68889" x2="57658" y2="76049"/>
                        <a14:foregroundMark x1="56757" y1="70123" x2="36036" y2="75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51223" y="2633895"/>
            <a:ext cx="128886" cy="235130"/>
          </a:xfrm>
          <a:prstGeom prst="rect">
            <a:avLst/>
          </a:prstGeom>
        </p:spPr>
      </p:pic>
      <p:pic>
        <p:nvPicPr>
          <p:cNvPr id="165" name="图片 164">
            <a:extLst>
              <a:ext uri="{FF2B5EF4-FFF2-40B4-BE49-F238E27FC236}">
                <a16:creationId xmlns:a16="http://schemas.microsoft.com/office/drawing/2014/main" id="{CF13279A-6CF0-4A82-BF4A-DDA50EA63E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4054" y1="37531" x2="54054" y2="37531"/>
                        <a14:foregroundMark x1="60811" y1="46914" x2="60811" y2="46914"/>
                        <a14:foregroundMark x1="67117" y1="60741" x2="67117" y2="60741"/>
                        <a14:foregroundMark x1="33333" y1="68889" x2="57658" y2="76049"/>
                        <a14:foregroundMark x1="56757" y1="70123" x2="36036" y2="75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83490" y="2368888"/>
            <a:ext cx="128886" cy="235130"/>
          </a:xfrm>
          <a:prstGeom prst="rect">
            <a:avLst/>
          </a:prstGeom>
        </p:spPr>
      </p:pic>
      <p:pic>
        <p:nvPicPr>
          <p:cNvPr id="166" name="图片 165">
            <a:extLst>
              <a:ext uri="{FF2B5EF4-FFF2-40B4-BE49-F238E27FC236}">
                <a16:creationId xmlns:a16="http://schemas.microsoft.com/office/drawing/2014/main" id="{20DA0C17-9CE3-4CCE-A561-842E32B1FE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4054" y1="37531" x2="54054" y2="37531"/>
                        <a14:foregroundMark x1="60811" y1="46914" x2="60811" y2="46914"/>
                        <a14:foregroundMark x1="67117" y1="60741" x2="67117" y2="60741"/>
                        <a14:foregroundMark x1="33333" y1="68889" x2="57658" y2="76049"/>
                        <a14:foregroundMark x1="56757" y1="70123" x2="36036" y2="75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09087" y="2598226"/>
            <a:ext cx="128886" cy="235130"/>
          </a:xfrm>
          <a:prstGeom prst="rect">
            <a:avLst/>
          </a:prstGeom>
        </p:spPr>
      </p:pic>
      <p:pic>
        <p:nvPicPr>
          <p:cNvPr id="167" name="图片 166">
            <a:extLst>
              <a:ext uri="{FF2B5EF4-FFF2-40B4-BE49-F238E27FC236}">
                <a16:creationId xmlns:a16="http://schemas.microsoft.com/office/drawing/2014/main" id="{0E7703B8-4771-4A2D-A9C6-CBB65A58D5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4054" y1="37531" x2="54054" y2="37531"/>
                        <a14:foregroundMark x1="60811" y1="46914" x2="60811" y2="46914"/>
                        <a14:foregroundMark x1="67117" y1="60741" x2="67117" y2="60741"/>
                        <a14:foregroundMark x1="33333" y1="68889" x2="57658" y2="76049"/>
                        <a14:foregroundMark x1="56757" y1="70123" x2="36036" y2="75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01712" y="2965206"/>
            <a:ext cx="128886" cy="235130"/>
          </a:xfrm>
          <a:prstGeom prst="rect">
            <a:avLst/>
          </a:prstGeom>
        </p:spPr>
      </p:pic>
      <p:pic>
        <p:nvPicPr>
          <p:cNvPr id="168" name="图片 167">
            <a:extLst>
              <a:ext uri="{FF2B5EF4-FFF2-40B4-BE49-F238E27FC236}">
                <a16:creationId xmlns:a16="http://schemas.microsoft.com/office/drawing/2014/main" id="{FA217EAE-2A1F-40DB-994E-C5D1EC4B3A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4054" y1="37531" x2="54054" y2="37531"/>
                        <a14:foregroundMark x1="60811" y1="46914" x2="60811" y2="46914"/>
                        <a14:foregroundMark x1="67117" y1="60741" x2="67117" y2="60741"/>
                        <a14:foregroundMark x1="33333" y1="68889" x2="57658" y2="76049"/>
                        <a14:foregroundMark x1="56757" y1="70123" x2="36036" y2="75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70013" y="2535926"/>
            <a:ext cx="128886" cy="235130"/>
          </a:xfrm>
          <a:prstGeom prst="rect">
            <a:avLst/>
          </a:prstGeom>
        </p:spPr>
      </p:pic>
      <p:pic>
        <p:nvPicPr>
          <p:cNvPr id="169" name="图片 168">
            <a:extLst>
              <a:ext uri="{FF2B5EF4-FFF2-40B4-BE49-F238E27FC236}">
                <a16:creationId xmlns:a16="http://schemas.microsoft.com/office/drawing/2014/main" id="{162E6A12-233F-44CB-ABFF-90F6249632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4054" y1="37531" x2="54054" y2="37531"/>
                        <a14:foregroundMark x1="60811" y1="46914" x2="60811" y2="46914"/>
                        <a14:foregroundMark x1="67117" y1="60741" x2="67117" y2="60741"/>
                        <a14:foregroundMark x1="33333" y1="68889" x2="57658" y2="76049"/>
                        <a14:foregroundMark x1="56757" y1="70123" x2="36036" y2="75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5502" y="2059720"/>
            <a:ext cx="128886" cy="235130"/>
          </a:xfrm>
          <a:prstGeom prst="rect">
            <a:avLst/>
          </a:prstGeom>
        </p:spPr>
      </p:pic>
      <p:pic>
        <p:nvPicPr>
          <p:cNvPr id="170" name="图片 169">
            <a:extLst>
              <a:ext uri="{FF2B5EF4-FFF2-40B4-BE49-F238E27FC236}">
                <a16:creationId xmlns:a16="http://schemas.microsoft.com/office/drawing/2014/main" id="{F13B7D20-489C-4A79-977A-2515B2F058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4054" y1="37531" x2="54054" y2="37531"/>
                        <a14:foregroundMark x1="60811" y1="46914" x2="60811" y2="46914"/>
                        <a14:foregroundMark x1="67117" y1="60741" x2="67117" y2="60741"/>
                        <a14:foregroundMark x1="33333" y1="68889" x2="57658" y2="76049"/>
                        <a14:foregroundMark x1="56757" y1="70123" x2="36036" y2="75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24647" y="1220642"/>
            <a:ext cx="202829" cy="370027"/>
          </a:xfrm>
          <a:prstGeom prst="rect">
            <a:avLst/>
          </a:prstGeom>
        </p:spPr>
      </p:pic>
      <p:pic>
        <p:nvPicPr>
          <p:cNvPr id="172" name="图片 171">
            <a:extLst>
              <a:ext uri="{FF2B5EF4-FFF2-40B4-BE49-F238E27FC236}">
                <a16:creationId xmlns:a16="http://schemas.microsoft.com/office/drawing/2014/main" id="{6B37CDF5-EFAF-4F62-A4FB-52E965235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4054" y1="37531" x2="54054" y2="37531"/>
                        <a14:foregroundMark x1="60811" y1="46914" x2="60811" y2="46914"/>
                        <a14:foregroundMark x1="67117" y1="60741" x2="67117" y2="60741"/>
                        <a14:foregroundMark x1="33333" y1="68889" x2="57658" y2="76049"/>
                        <a14:foregroundMark x1="56757" y1="70123" x2="36036" y2="75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24647" y="1815439"/>
            <a:ext cx="202829" cy="370027"/>
          </a:xfrm>
          <a:prstGeom prst="rect">
            <a:avLst/>
          </a:prstGeom>
        </p:spPr>
      </p:pic>
      <p:pic>
        <p:nvPicPr>
          <p:cNvPr id="173" name="图片 172">
            <a:extLst>
              <a:ext uri="{FF2B5EF4-FFF2-40B4-BE49-F238E27FC236}">
                <a16:creationId xmlns:a16="http://schemas.microsoft.com/office/drawing/2014/main" id="{A27595CE-DA88-4174-9F9D-0897B74C41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4054" y1="37531" x2="54054" y2="37531"/>
                        <a14:foregroundMark x1="60811" y1="46914" x2="60811" y2="46914"/>
                        <a14:foregroundMark x1="67117" y1="60741" x2="67117" y2="60741"/>
                        <a14:foregroundMark x1="33333" y1="68889" x2="57658" y2="76049"/>
                        <a14:foregroundMark x1="56757" y1="70123" x2="36036" y2="75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19166" y="2350497"/>
            <a:ext cx="202829" cy="37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10984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D224DD0-0C2A-4D28-A0FB-D2875E9BEC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sp>
        <p:nvSpPr>
          <p:cNvPr id="3" name="Oval 165">
            <a:extLst>
              <a:ext uri="{FF2B5EF4-FFF2-40B4-BE49-F238E27FC236}">
                <a16:creationId xmlns:a16="http://schemas.microsoft.com/office/drawing/2014/main" id="{3AFEEB58-7BF6-4620-BBB1-931034426ABC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5232526" y="1221549"/>
            <a:ext cx="539148" cy="533156"/>
          </a:xfrm>
          <a:prstGeom prst="ellipse">
            <a:avLst/>
          </a:prstGeom>
          <a:solidFill>
            <a:srgbClr val="B7CC3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47972" rIns="0" bIns="47972" rtlCol="0" anchor="ctr"/>
          <a:lstStyle/>
          <a:p>
            <a:pPr algn="ctr" defTabSz="1218438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2000" b="1" dirty="0">
                <a:solidFill>
                  <a:srgbClr val="FFFFFF"/>
                </a:solidFill>
                <a:latin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" name="Oval 167">
            <a:extLst>
              <a:ext uri="{FF2B5EF4-FFF2-40B4-BE49-F238E27FC236}">
                <a16:creationId xmlns:a16="http://schemas.microsoft.com/office/drawing/2014/main" id="{04694FA0-204A-43F2-8CF6-A7B53F63F07E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5232526" y="2443000"/>
            <a:ext cx="539148" cy="533156"/>
          </a:xfrm>
          <a:prstGeom prst="ellipse">
            <a:avLst/>
          </a:prstGeom>
          <a:solidFill>
            <a:srgbClr val="B7CC3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47972" rIns="0" bIns="47972" rtlCol="0" anchor="ctr"/>
          <a:lstStyle/>
          <a:p>
            <a:pPr algn="ctr" defTabSz="1218438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2000" b="1" dirty="0">
                <a:solidFill>
                  <a:srgbClr val="FFFFFF"/>
                </a:solidFill>
                <a:latin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DABD017-A256-4784-901F-1ABC2690AE64}"/>
              </a:ext>
            </a:extLst>
          </p:cNvPr>
          <p:cNvSpPr txBox="1"/>
          <p:nvPr/>
        </p:nvSpPr>
        <p:spPr>
          <a:xfrm>
            <a:off x="6285186" y="1117030"/>
            <a:ext cx="4311693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4E5A62"/>
                </a:solidFill>
                <a:latin typeface="+mn-ea"/>
              </a:rPr>
              <a:t>ERT</a:t>
            </a:r>
            <a:r>
              <a:rPr lang="zh-CN" altLang="en-US" sz="2800" b="1" dirty="0">
                <a:solidFill>
                  <a:srgbClr val="4E5A62"/>
                </a:solidFill>
                <a:latin typeface="+mn-ea"/>
              </a:rPr>
              <a:t>组织架构</a:t>
            </a:r>
            <a:r>
              <a:rPr lang="en-US" altLang="zh-CN" sz="2800" b="1" dirty="0">
                <a:solidFill>
                  <a:srgbClr val="4E5A62"/>
                </a:solidFill>
                <a:latin typeface="+mn-ea"/>
              </a:rPr>
              <a:t>&amp;</a:t>
            </a:r>
            <a:r>
              <a:rPr lang="zh-CN" altLang="en-US" sz="2800" b="1" dirty="0">
                <a:solidFill>
                  <a:srgbClr val="4E5A62"/>
                </a:solidFill>
                <a:latin typeface="+mn-ea"/>
              </a:rPr>
              <a:t>角色定位</a:t>
            </a:r>
            <a:endParaRPr lang="en-US" altLang="zh-CN" sz="2800" b="1" dirty="0">
              <a:solidFill>
                <a:srgbClr val="4E5A62"/>
              </a:solidFill>
              <a:latin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EC4A7B6-B9A3-4A77-80EA-B0B6764C0406}"/>
              </a:ext>
            </a:extLst>
          </p:cNvPr>
          <p:cNvSpPr txBox="1"/>
          <p:nvPr/>
        </p:nvSpPr>
        <p:spPr>
          <a:xfrm>
            <a:off x="6285186" y="2340246"/>
            <a:ext cx="4677453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4E5A62"/>
                </a:solidFill>
                <a:latin typeface="+mn-ea"/>
              </a:rPr>
              <a:t>火警信息确认优化</a:t>
            </a:r>
            <a:endParaRPr lang="en-US" altLang="zh-CN" sz="2800" b="1" dirty="0">
              <a:solidFill>
                <a:srgbClr val="4E5A62"/>
              </a:solidFill>
              <a:latin typeface="+mn-ea"/>
            </a:endParaRPr>
          </a:p>
        </p:txBody>
      </p:sp>
      <p:sp>
        <p:nvSpPr>
          <p:cNvPr id="7" name="Oval 167">
            <a:extLst>
              <a:ext uri="{FF2B5EF4-FFF2-40B4-BE49-F238E27FC236}">
                <a16:creationId xmlns:a16="http://schemas.microsoft.com/office/drawing/2014/main" id="{E628D8C5-2E65-474F-9882-218B0FE52880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5232526" y="3787753"/>
            <a:ext cx="539148" cy="533156"/>
          </a:xfrm>
          <a:prstGeom prst="ellipse">
            <a:avLst/>
          </a:prstGeom>
          <a:solidFill>
            <a:srgbClr val="B7CC3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47972" rIns="0" bIns="47972" rtlCol="0" anchor="ctr"/>
          <a:lstStyle/>
          <a:p>
            <a:pPr algn="ctr" defTabSz="1218438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2000" b="1" dirty="0">
                <a:solidFill>
                  <a:srgbClr val="FFFFFF"/>
                </a:solidFill>
                <a:latin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04F2C07-7C53-4C0D-B87E-FC4E9281E5E0}"/>
              </a:ext>
            </a:extLst>
          </p:cNvPr>
          <p:cNvSpPr txBox="1"/>
          <p:nvPr/>
        </p:nvSpPr>
        <p:spPr>
          <a:xfrm>
            <a:off x="6285187" y="3684999"/>
            <a:ext cx="3563008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4E5A62"/>
                </a:solidFill>
                <a:latin typeface="+mn-ea"/>
              </a:rPr>
              <a:t>ERT</a:t>
            </a:r>
            <a:r>
              <a:rPr lang="zh-CN" altLang="en-US" sz="2800" b="1" dirty="0">
                <a:solidFill>
                  <a:srgbClr val="4E5A62"/>
                </a:solidFill>
                <a:latin typeface="+mn-ea"/>
              </a:rPr>
              <a:t>成员赋能认证</a:t>
            </a:r>
            <a:endParaRPr lang="en-US" altLang="zh-CN" sz="2800" b="1" dirty="0">
              <a:solidFill>
                <a:srgbClr val="4E5A6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72733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D9619F4-5BA6-4103-A61C-4AD9B4819B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4</a:t>
            </a:fld>
            <a:endParaRPr lang="zh-CN" altLang="en-US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5FD1D2EF-5104-44CB-A46A-97BAE5927E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898870"/>
              </p:ext>
            </p:extLst>
          </p:nvPr>
        </p:nvGraphicFramePr>
        <p:xfrm>
          <a:off x="934720" y="1473200"/>
          <a:ext cx="10474960" cy="4684977"/>
        </p:xfrm>
        <a:graphic>
          <a:graphicData uri="http://schemas.openxmlformats.org/drawingml/2006/table">
            <a:tbl>
              <a:tblPr/>
              <a:tblGrid>
                <a:gridCol w="2293027">
                  <a:extLst>
                    <a:ext uri="{9D8B030D-6E8A-4147-A177-3AD203B41FA5}">
                      <a16:colId xmlns:a16="http://schemas.microsoft.com/office/drawing/2014/main" val="3045440107"/>
                    </a:ext>
                  </a:extLst>
                </a:gridCol>
                <a:gridCol w="1792730">
                  <a:extLst>
                    <a:ext uri="{9D8B030D-6E8A-4147-A177-3AD203B41FA5}">
                      <a16:colId xmlns:a16="http://schemas.microsoft.com/office/drawing/2014/main" val="3242231281"/>
                    </a:ext>
                  </a:extLst>
                </a:gridCol>
                <a:gridCol w="1685123">
                  <a:extLst>
                    <a:ext uri="{9D8B030D-6E8A-4147-A177-3AD203B41FA5}">
                      <a16:colId xmlns:a16="http://schemas.microsoft.com/office/drawing/2014/main" val="4256104584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176113072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395309594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16129971"/>
                    </a:ext>
                  </a:extLst>
                </a:gridCol>
              </a:tblGrid>
              <a:tr h="28981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应急组织架构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IV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级响应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III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级响应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级</a:t>
                      </a:r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II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级响应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680853"/>
                  </a:ext>
                </a:extLst>
              </a:tr>
              <a:tr h="28981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公司应急指挥部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责任人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配置标准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ERT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角色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ERT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角色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ERT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角色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7952850"/>
                  </a:ext>
                </a:extLst>
              </a:tr>
              <a:tr h="33373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指挥组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主要负责人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公司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总指挥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后勤组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0895598"/>
                  </a:ext>
                </a:extLst>
              </a:tr>
              <a:tr h="33373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主要负责人代理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公司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副总指挥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后勤组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8157817"/>
                  </a:ext>
                </a:extLst>
              </a:tr>
              <a:tr h="47249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应急处置行动组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事发车间责任主管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车间楼层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现场指挥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车间现场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ERT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后勤组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768397"/>
                  </a:ext>
                </a:extLst>
              </a:tr>
              <a:tr h="47249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事发车间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ERT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成员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车间楼层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车间现场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ERT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车间现场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ERT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后勤组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0179688"/>
                  </a:ext>
                </a:extLst>
              </a:tr>
              <a:tr h="333730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应急保障、通信组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环安部门值班人员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ALL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环安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ERT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环安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ERT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后勤组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2080324"/>
                  </a:ext>
                </a:extLst>
              </a:tr>
              <a:tr h="33373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保密部门值班人员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ALL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保密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ERT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保密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ERT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后勤组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0544324"/>
                  </a:ext>
                </a:extLst>
              </a:tr>
              <a:tr h="47249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机电部门值班人员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高压配电房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机电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ERT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后勤组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655472"/>
                  </a:ext>
                </a:extLst>
              </a:tr>
              <a:tr h="47249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疏散引导组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车间部门疏散引导员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车间楼层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车间疏散引导员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后勤组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9163665"/>
                  </a:ext>
                </a:extLst>
              </a:tr>
              <a:tr h="472491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安全救护组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总务值班人员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办公行政楼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总务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ERT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后勤组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4544783"/>
                  </a:ext>
                </a:extLst>
              </a:tr>
              <a:tr h="38642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官方应急指挥部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地方应急管理局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指挥部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147561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3664D70B-6B69-496B-BBAA-ECB0806CFF26}"/>
              </a:ext>
            </a:extLst>
          </p:cNvPr>
          <p:cNvSpPr txBox="1"/>
          <p:nvPr/>
        </p:nvSpPr>
        <p:spPr>
          <a:xfrm>
            <a:off x="567559" y="23122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4E5A62"/>
                </a:solidFill>
              </a:rPr>
              <a:t>一、</a:t>
            </a:r>
            <a:r>
              <a:rPr lang="en-US" altLang="zh-CN" sz="2800" b="1" dirty="0">
                <a:solidFill>
                  <a:srgbClr val="4E5A62"/>
                </a:solidFill>
              </a:rPr>
              <a:t>ERT</a:t>
            </a:r>
            <a:r>
              <a:rPr lang="zh-CN" altLang="en-US" sz="2800" b="1" dirty="0">
                <a:solidFill>
                  <a:srgbClr val="4E5A62"/>
                </a:solidFill>
              </a:rPr>
              <a:t>组织配置标准及角色定位</a:t>
            </a:r>
          </a:p>
        </p:txBody>
      </p:sp>
    </p:spTree>
    <p:extLst>
      <p:ext uri="{BB962C8B-B14F-4D97-AF65-F5344CB8AC3E}">
        <p14:creationId xmlns:p14="http://schemas.microsoft.com/office/powerpoint/2010/main" val="726014853"/>
      </p:ext>
    </p:extLst>
  </p:cSld>
  <p:clrMapOvr>
    <a:masterClrMapping/>
  </p:clrMapOvr>
  <p:transition spd="med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3937C42-5FD5-49B5-A855-8B94E0F17A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5</a:t>
            </a:fld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5EAF9726-4471-4C23-AF0D-4136422E9907}"/>
              </a:ext>
            </a:extLst>
          </p:cNvPr>
          <p:cNvGrpSpPr/>
          <p:nvPr/>
        </p:nvGrpSpPr>
        <p:grpSpPr>
          <a:xfrm>
            <a:off x="355359" y="1392314"/>
            <a:ext cx="6276390" cy="4285622"/>
            <a:chOff x="567158" y="1383658"/>
            <a:chExt cx="5452353" cy="3421681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AA6FC447-EBD4-48BF-BEF5-15AEB3DEB1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7158" y="1383658"/>
              <a:ext cx="5452353" cy="3421681"/>
            </a:xfrm>
            <a:prstGeom prst="rect">
              <a:avLst/>
            </a:prstGeom>
          </p:spPr>
        </p:pic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2257736B-7829-42CF-9A94-BE2C19B624A2}"/>
                </a:ext>
              </a:extLst>
            </p:cNvPr>
            <p:cNvGrpSpPr/>
            <p:nvPr/>
          </p:nvGrpSpPr>
          <p:grpSpPr>
            <a:xfrm>
              <a:off x="2478559" y="2769465"/>
              <a:ext cx="273311" cy="179182"/>
              <a:chOff x="6587354" y="1386578"/>
              <a:chExt cx="673806" cy="467788"/>
            </a:xfrm>
            <a:solidFill>
              <a:srgbClr val="0000FF"/>
            </a:solidFill>
          </p:grpSpPr>
          <p:sp>
            <p:nvSpPr>
              <p:cNvPr id="102" name="Freeform 6">
                <a:extLst>
                  <a:ext uri="{FF2B5EF4-FFF2-40B4-BE49-F238E27FC236}">
                    <a16:creationId xmlns:a16="http://schemas.microsoft.com/office/drawing/2014/main" id="{1DD70F11-A3A5-4E2D-B18A-8C2F31EC6A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4116" y="1386578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3" name="Freeform 6">
                <a:extLst>
                  <a:ext uri="{FF2B5EF4-FFF2-40B4-BE49-F238E27FC236}">
                    <a16:creationId xmlns:a16="http://schemas.microsoft.com/office/drawing/2014/main" id="{60414BF3-9C13-4586-8143-161E9461AF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7354" y="1386578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 dirty="0"/>
              </a:p>
            </p:txBody>
          </p:sp>
          <p:sp>
            <p:nvSpPr>
              <p:cNvPr id="101" name="Freeform 6">
                <a:extLst>
                  <a:ext uri="{FF2B5EF4-FFF2-40B4-BE49-F238E27FC236}">
                    <a16:creationId xmlns:a16="http://schemas.microsoft.com/office/drawing/2014/main" id="{5D2E6F57-5734-419A-901E-0545B8DC8A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607" y="1440044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04" name="组合 103">
              <a:extLst>
                <a:ext uri="{FF2B5EF4-FFF2-40B4-BE49-F238E27FC236}">
                  <a16:creationId xmlns:a16="http://schemas.microsoft.com/office/drawing/2014/main" id="{C91FA7AC-1CDB-4120-89C8-D6749DE336B7}"/>
                </a:ext>
              </a:extLst>
            </p:cNvPr>
            <p:cNvGrpSpPr/>
            <p:nvPr/>
          </p:nvGrpSpPr>
          <p:grpSpPr>
            <a:xfrm>
              <a:off x="2943396" y="2331114"/>
              <a:ext cx="273311" cy="179182"/>
              <a:chOff x="6587354" y="1386578"/>
              <a:chExt cx="673806" cy="467788"/>
            </a:xfrm>
            <a:solidFill>
              <a:srgbClr val="0000FF"/>
            </a:solidFill>
          </p:grpSpPr>
          <p:sp>
            <p:nvSpPr>
              <p:cNvPr id="105" name="Freeform 6">
                <a:extLst>
                  <a:ext uri="{FF2B5EF4-FFF2-40B4-BE49-F238E27FC236}">
                    <a16:creationId xmlns:a16="http://schemas.microsoft.com/office/drawing/2014/main" id="{C93B8267-E8E4-420D-B1D1-B28F91531D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4116" y="1386578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6" name="Freeform 6">
                <a:extLst>
                  <a:ext uri="{FF2B5EF4-FFF2-40B4-BE49-F238E27FC236}">
                    <a16:creationId xmlns:a16="http://schemas.microsoft.com/office/drawing/2014/main" id="{F3EDAFC8-0B54-40C6-8BB6-DC4432A571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7354" y="1386578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 dirty="0"/>
              </a:p>
            </p:txBody>
          </p:sp>
          <p:sp>
            <p:nvSpPr>
              <p:cNvPr id="107" name="Freeform 6">
                <a:extLst>
                  <a:ext uri="{FF2B5EF4-FFF2-40B4-BE49-F238E27FC236}">
                    <a16:creationId xmlns:a16="http://schemas.microsoft.com/office/drawing/2014/main" id="{2CF8401A-376F-44A4-B5FA-A42F4A2A9F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607" y="1440044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08" name="组合 107">
              <a:extLst>
                <a:ext uri="{FF2B5EF4-FFF2-40B4-BE49-F238E27FC236}">
                  <a16:creationId xmlns:a16="http://schemas.microsoft.com/office/drawing/2014/main" id="{A9269E22-3348-4BAC-AA4D-15916E997714}"/>
                </a:ext>
              </a:extLst>
            </p:cNvPr>
            <p:cNvGrpSpPr/>
            <p:nvPr/>
          </p:nvGrpSpPr>
          <p:grpSpPr>
            <a:xfrm>
              <a:off x="3815089" y="2061068"/>
              <a:ext cx="273311" cy="179182"/>
              <a:chOff x="6587354" y="1386578"/>
              <a:chExt cx="673806" cy="467788"/>
            </a:xfrm>
            <a:solidFill>
              <a:srgbClr val="0000FF"/>
            </a:solidFill>
          </p:grpSpPr>
          <p:sp>
            <p:nvSpPr>
              <p:cNvPr id="109" name="Freeform 6">
                <a:extLst>
                  <a:ext uri="{FF2B5EF4-FFF2-40B4-BE49-F238E27FC236}">
                    <a16:creationId xmlns:a16="http://schemas.microsoft.com/office/drawing/2014/main" id="{E37CEE69-AAE6-429D-9E81-AB8199037E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4116" y="1386578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0" name="Freeform 6">
                <a:extLst>
                  <a:ext uri="{FF2B5EF4-FFF2-40B4-BE49-F238E27FC236}">
                    <a16:creationId xmlns:a16="http://schemas.microsoft.com/office/drawing/2014/main" id="{33539ED7-DCE3-46FD-9ABA-2A66FFFB81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7354" y="1386578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 dirty="0"/>
              </a:p>
            </p:txBody>
          </p:sp>
          <p:sp>
            <p:nvSpPr>
              <p:cNvPr id="111" name="Freeform 6">
                <a:extLst>
                  <a:ext uri="{FF2B5EF4-FFF2-40B4-BE49-F238E27FC236}">
                    <a16:creationId xmlns:a16="http://schemas.microsoft.com/office/drawing/2014/main" id="{131A7EE8-25A0-4267-AA11-35A5DF8900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607" y="1440044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12" name="组合 111">
              <a:extLst>
                <a:ext uri="{FF2B5EF4-FFF2-40B4-BE49-F238E27FC236}">
                  <a16:creationId xmlns:a16="http://schemas.microsoft.com/office/drawing/2014/main" id="{60D764CB-A776-4436-8581-64A4BDC67718}"/>
                </a:ext>
              </a:extLst>
            </p:cNvPr>
            <p:cNvGrpSpPr/>
            <p:nvPr/>
          </p:nvGrpSpPr>
          <p:grpSpPr>
            <a:xfrm>
              <a:off x="4936611" y="2618975"/>
              <a:ext cx="273311" cy="179182"/>
              <a:chOff x="6587354" y="1386578"/>
              <a:chExt cx="673806" cy="467788"/>
            </a:xfrm>
            <a:solidFill>
              <a:srgbClr val="0000FF"/>
            </a:solidFill>
          </p:grpSpPr>
          <p:sp>
            <p:nvSpPr>
              <p:cNvPr id="113" name="Freeform 6">
                <a:extLst>
                  <a:ext uri="{FF2B5EF4-FFF2-40B4-BE49-F238E27FC236}">
                    <a16:creationId xmlns:a16="http://schemas.microsoft.com/office/drawing/2014/main" id="{754CBDD5-C76F-45B5-966A-E1839BA001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4116" y="1386578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4" name="Freeform 6">
                <a:extLst>
                  <a:ext uri="{FF2B5EF4-FFF2-40B4-BE49-F238E27FC236}">
                    <a16:creationId xmlns:a16="http://schemas.microsoft.com/office/drawing/2014/main" id="{56B4CEF1-67C3-4DD6-B737-2C579D77D1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7354" y="1386578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 dirty="0"/>
              </a:p>
            </p:txBody>
          </p:sp>
          <p:sp>
            <p:nvSpPr>
              <p:cNvPr id="115" name="Freeform 6">
                <a:extLst>
                  <a:ext uri="{FF2B5EF4-FFF2-40B4-BE49-F238E27FC236}">
                    <a16:creationId xmlns:a16="http://schemas.microsoft.com/office/drawing/2014/main" id="{C67BE50D-BD8D-4061-9451-6C5A14ED82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607" y="1440044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16" name="组合 115">
              <a:extLst>
                <a:ext uri="{FF2B5EF4-FFF2-40B4-BE49-F238E27FC236}">
                  <a16:creationId xmlns:a16="http://schemas.microsoft.com/office/drawing/2014/main" id="{CD795CE3-7B4D-4609-952E-1799FB4550F1}"/>
                </a:ext>
              </a:extLst>
            </p:cNvPr>
            <p:cNvGrpSpPr/>
            <p:nvPr/>
          </p:nvGrpSpPr>
          <p:grpSpPr>
            <a:xfrm>
              <a:off x="3707584" y="2859056"/>
              <a:ext cx="273311" cy="179182"/>
              <a:chOff x="6587354" y="1386578"/>
              <a:chExt cx="673806" cy="467788"/>
            </a:xfrm>
            <a:solidFill>
              <a:srgbClr val="0000FF"/>
            </a:solidFill>
          </p:grpSpPr>
          <p:sp>
            <p:nvSpPr>
              <p:cNvPr id="117" name="Freeform 6">
                <a:extLst>
                  <a:ext uri="{FF2B5EF4-FFF2-40B4-BE49-F238E27FC236}">
                    <a16:creationId xmlns:a16="http://schemas.microsoft.com/office/drawing/2014/main" id="{42E069B7-77BE-4D8A-94A0-45C38473C1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4116" y="1386578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8" name="Freeform 6">
                <a:extLst>
                  <a:ext uri="{FF2B5EF4-FFF2-40B4-BE49-F238E27FC236}">
                    <a16:creationId xmlns:a16="http://schemas.microsoft.com/office/drawing/2014/main" id="{6C3205B6-D28D-4592-816C-5E35C811B5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7354" y="1386578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 dirty="0"/>
              </a:p>
            </p:txBody>
          </p:sp>
          <p:sp>
            <p:nvSpPr>
              <p:cNvPr id="119" name="Freeform 6">
                <a:extLst>
                  <a:ext uri="{FF2B5EF4-FFF2-40B4-BE49-F238E27FC236}">
                    <a16:creationId xmlns:a16="http://schemas.microsoft.com/office/drawing/2014/main" id="{5C15D0E8-F646-49EF-9D7B-D6133700B2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607" y="1440044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20" name="组合 119">
              <a:extLst>
                <a:ext uri="{FF2B5EF4-FFF2-40B4-BE49-F238E27FC236}">
                  <a16:creationId xmlns:a16="http://schemas.microsoft.com/office/drawing/2014/main" id="{FDEC58EF-DE22-46DD-B0B1-98214EF698E0}"/>
                </a:ext>
              </a:extLst>
            </p:cNvPr>
            <p:cNvGrpSpPr/>
            <p:nvPr/>
          </p:nvGrpSpPr>
          <p:grpSpPr>
            <a:xfrm>
              <a:off x="3126652" y="3175491"/>
              <a:ext cx="273311" cy="179182"/>
              <a:chOff x="6587354" y="1386578"/>
              <a:chExt cx="673806" cy="467788"/>
            </a:xfrm>
            <a:solidFill>
              <a:srgbClr val="0000FF"/>
            </a:solidFill>
          </p:grpSpPr>
          <p:sp>
            <p:nvSpPr>
              <p:cNvPr id="121" name="Freeform 6">
                <a:extLst>
                  <a:ext uri="{FF2B5EF4-FFF2-40B4-BE49-F238E27FC236}">
                    <a16:creationId xmlns:a16="http://schemas.microsoft.com/office/drawing/2014/main" id="{619EBC87-A714-4E2C-AE23-01DFC84291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4116" y="1386578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2" name="Freeform 6">
                <a:extLst>
                  <a:ext uri="{FF2B5EF4-FFF2-40B4-BE49-F238E27FC236}">
                    <a16:creationId xmlns:a16="http://schemas.microsoft.com/office/drawing/2014/main" id="{5A9B52FD-A025-4EDA-9841-EC21C07DCD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7354" y="1386578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 dirty="0"/>
              </a:p>
            </p:txBody>
          </p:sp>
          <p:sp>
            <p:nvSpPr>
              <p:cNvPr id="123" name="Freeform 6">
                <a:extLst>
                  <a:ext uri="{FF2B5EF4-FFF2-40B4-BE49-F238E27FC236}">
                    <a16:creationId xmlns:a16="http://schemas.microsoft.com/office/drawing/2014/main" id="{F0C41CAE-22F2-4A87-BC70-237953BA92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607" y="1440044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24" name="组合 123">
              <a:extLst>
                <a:ext uri="{FF2B5EF4-FFF2-40B4-BE49-F238E27FC236}">
                  <a16:creationId xmlns:a16="http://schemas.microsoft.com/office/drawing/2014/main" id="{CA489664-B25B-4E65-9DCC-0581E4B511FB}"/>
                </a:ext>
              </a:extLst>
            </p:cNvPr>
            <p:cNvGrpSpPr/>
            <p:nvPr/>
          </p:nvGrpSpPr>
          <p:grpSpPr>
            <a:xfrm>
              <a:off x="2283745" y="3442183"/>
              <a:ext cx="273311" cy="179182"/>
              <a:chOff x="6587354" y="1386578"/>
              <a:chExt cx="673806" cy="467788"/>
            </a:xfrm>
            <a:solidFill>
              <a:srgbClr val="FFC000"/>
            </a:solidFill>
          </p:grpSpPr>
          <p:sp>
            <p:nvSpPr>
              <p:cNvPr id="125" name="Freeform 6">
                <a:extLst>
                  <a:ext uri="{FF2B5EF4-FFF2-40B4-BE49-F238E27FC236}">
                    <a16:creationId xmlns:a16="http://schemas.microsoft.com/office/drawing/2014/main" id="{62FB93DB-149A-428F-B1AB-F0AD57EFA4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4116" y="1386578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6" name="Freeform 6">
                <a:extLst>
                  <a:ext uri="{FF2B5EF4-FFF2-40B4-BE49-F238E27FC236}">
                    <a16:creationId xmlns:a16="http://schemas.microsoft.com/office/drawing/2014/main" id="{DB2DEF4B-E242-4E33-9C8F-61E816A9E3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7354" y="1386578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 dirty="0"/>
              </a:p>
            </p:txBody>
          </p:sp>
          <p:sp>
            <p:nvSpPr>
              <p:cNvPr id="127" name="Freeform 6">
                <a:extLst>
                  <a:ext uri="{FF2B5EF4-FFF2-40B4-BE49-F238E27FC236}">
                    <a16:creationId xmlns:a16="http://schemas.microsoft.com/office/drawing/2014/main" id="{5FE2C3D8-0024-4B56-8F9C-F2CC2BBB17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607" y="1440044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28" name="组合 127">
              <a:extLst>
                <a:ext uri="{FF2B5EF4-FFF2-40B4-BE49-F238E27FC236}">
                  <a16:creationId xmlns:a16="http://schemas.microsoft.com/office/drawing/2014/main" id="{1EA9B9E1-F464-4A45-970C-E920A0082F31}"/>
                </a:ext>
              </a:extLst>
            </p:cNvPr>
            <p:cNvGrpSpPr/>
            <p:nvPr/>
          </p:nvGrpSpPr>
          <p:grpSpPr>
            <a:xfrm>
              <a:off x="1902021" y="3282211"/>
              <a:ext cx="273311" cy="179182"/>
              <a:chOff x="6587354" y="1386578"/>
              <a:chExt cx="673806" cy="467788"/>
            </a:xfrm>
            <a:solidFill>
              <a:srgbClr val="FFC000"/>
            </a:solidFill>
          </p:grpSpPr>
          <p:sp>
            <p:nvSpPr>
              <p:cNvPr id="129" name="Freeform 6">
                <a:extLst>
                  <a:ext uri="{FF2B5EF4-FFF2-40B4-BE49-F238E27FC236}">
                    <a16:creationId xmlns:a16="http://schemas.microsoft.com/office/drawing/2014/main" id="{D2910EF4-4870-4309-8F5F-D973B81F3D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4116" y="1386578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0" name="Freeform 6">
                <a:extLst>
                  <a:ext uri="{FF2B5EF4-FFF2-40B4-BE49-F238E27FC236}">
                    <a16:creationId xmlns:a16="http://schemas.microsoft.com/office/drawing/2014/main" id="{03ABA252-8660-4A90-BD43-3C869D4EE7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7354" y="1386578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 dirty="0"/>
              </a:p>
            </p:txBody>
          </p:sp>
          <p:sp>
            <p:nvSpPr>
              <p:cNvPr id="131" name="Freeform 6">
                <a:extLst>
                  <a:ext uri="{FF2B5EF4-FFF2-40B4-BE49-F238E27FC236}">
                    <a16:creationId xmlns:a16="http://schemas.microsoft.com/office/drawing/2014/main" id="{409088D7-032D-4C65-8EDD-5414E5AB71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607" y="1440044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2" name="组合 131">
              <a:extLst>
                <a:ext uri="{FF2B5EF4-FFF2-40B4-BE49-F238E27FC236}">
                  <a16:creationId xmlns:a16="http://schemas.microsoft.com/office/drawing/2014/main" id="{1FF12D40-7644-4EBC-BDCA-1C442D6EE305}"/>
                </a:ext>
              </a:extLst>
            </p:cNvPr>
            <p:cNvGrpSpPr/>
            <p:nvPr/>
          </p:nvGrpSpPr>
          <p:grpSpPr>
            <a:xfrm>
              <a:off x="4025915" y="3068750"/>
              <a:ext cx="273311" cy="179182"/>
              <a:chOff x="6587354" y="1386578"/>
              <a:chExt cx="673806" cy="467788"/>
            </a:xfrm>
            <a:solidFill>
              <a:srgbClr val="FFC000"/>
            </a:solidFill>
          </p:grpSpPr>
          <p:sp>
            <p:nvSpPr>
              <p:cNvPr id="133" name="Freeform 6">
                <a:extLst>
                  <a:ext uri="{FF2B5EF4-FFF2-40B4-BE49-F238E27FC236}">
                    <a16:creationId xmlns:a16="http://schemas.microsoft.com/office/drawing/2014/main" id="{A598B416-18D9-4B5B-85C9-1CFC3070E2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4116" y="1386578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4" name="Freeform 6">
                <a:extLst>
                  <a:ext uri="{FF2B5EF4-FFF2-40B4-BE49-F238E27FC236}">
                    <a16:creationId xmlns:a16="http://schemas.microsoft.com/office/drawing/2014/main" id="{F8917898-9FAA-494A-8BEB-909834F424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7354" y="1386578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 dirty="0"/>
              </a:p>
            </p:txBody>
          </p:sp>
          <p:sp>
            <p:nvSpPr>
              <p:cNvPr id="135" name="Freeform 6">
                <a:extLst>
                  <a:ext uri="{FF2B5EF4-FFF2-40B4-BE49-F238E27FC236}">
                    <a16:creationId xmlns:a16="http://schemas.microsoft.com/office/drawing/2014/main" id="{6DEF07A2-8454-42AE-9A12-EDF8CADDF5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607" y="1440045"/>
                <a:ext cx="387044" cy="414321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49" name="组合 148">
              <a:extLst>
                <a:ext uri="{FF2B5EF4-FFF2-40B4-BE49-F238E27FC236}">
                  <a16:creationId xmlns:a16="http://schemas.microsoft.com/office/drawing/2014/main" id="{CA2819DE-F260-4E42-9479-A2BD8B95E415}"/>
                </a:ext>
              </a:extLst>
            </p:cNvPr>
            <p:cNvGrpSpPr/>
            <p:nvPr/>
          </p:nvGrpSpPr>
          <p:grpSpPr>
            <a:xfrm>
              <a:off x="5030273" y="3049154"/>
              <a:ext cx="273311" cy="158702"/>
              <a:chOff x="6587354" y="1386578"/>
              <a:chExt cx="673806" cy="414322"/>
            </a:xfrm>
            <a:solidFill>
              <a:schemeClr val="accent6">
                <a:lumMod val="60000"/>
                <a:lumOff val="40000"/>
              </a:schemeClr>
            </a:solidFill>
          </p:grpSpPr>
          <p:sp>
            <p:nvSpPr>
              <p:cNvPr id="150" name="Freeform 6">
                <a:extLst>
                  <a:ext uri="{FF2B5EF4-FFF2-40B4-BE49-F238E27FC236}">
                    <a16:creationId xmlns:a16="http://schemas.microsoft.com/office/drawing/2014/main" id="{5F5178A4-36DC-4122-A758-F3AF94E6F6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4116" y="1386578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1" name="Freeform 6">
                <a:extLst>
                  <a:ext uri="{FF2B5EF4-FFF2-40B4-BE49-F238E27FC236}">
                    <a16:creationId xmlns:a16="http://schemas.microsoft.com/office/drawing/2014/main" id="{6887DAF5-4BA2-4182-A0EF-92247B6FA0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7354" y="1386578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 dirty="0"/>
              </a:p>
            </p:txBody>
          </p:sp>
        </p:grpSp>
        <p:grpSp>
          <p:nvGrpSpPr>
            <p:cNvPr id="153" name="组合 152">
              <a:extLst>
                <a:ext uri="{FF2B5EF4-FFF2-40B4-BE49-F238E27FC236}">
                  <a16:creationId xmlns:a16="http://schemas.microsoft.com/office/drawing/2014/main" id="{FAA7F619-59A1-4343-A631-B432776E1306}"/>
                </a:ext>
              </a:extLst>
            </p:cNvPr>
            <p:cNvGrpSpPr/>
            <p:nvPr/>
          </p:nvGrpSpPr>
          <p:grpSpPr>
            <a:xfrm>
              <a:off x="4390009" y="3068750"/>
              <a:ext cx="273311" cy="179182"/>
              <a:chOff x="6587354" y="1386578"/>
              <a:chExt cx="673806" cy="467788"/>
            </a:xfrm>
            <a:solidFill>
              <a:srgbClr val="FFC000"/>
            </a:solidFill>
          </p:grpSpPr>
          <p:sp>
            <p:nvSpPr>
              <p:cNvPr id="154" name="Freeform 6">
                <a:extLst>
                  <a:ext uri="{FF2B5EF4-FFF2-40B4-BE49-F238E27FC236}">
                    <a16:creationId xmlns:a16="http://schemas.microsoft.com/office/drawing/2014/main" id="{F61F94A7-B7BA-4E0A-ABEC-94EC39C41D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4116" y="1386578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5" name="Freeform 6">
                <a:extLst>
                  <a:ext uri="{FF2B5EF4-FFF2-40B4-BE49-F238E27FC236}">
                    <a16:creationId xmlns:a16="http://schemas.microsoft.com/office/drawing/2014/main" id="{09FA99A7-4870-43EA-B05D-48477DBB40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7354" y="1386578"/>
                <a:ext cx="387044" cy="414322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 dirty="0"/>
              </a:p>
            </p:txBody>
          </p:sp>
          <p:sp>
            <p:nvSpPr>
              <p:cNvPr id="156" name="Freeform 6">
                <a:extLst>
                  <a:ext uri="{FF2B5EF4-FFF2-40B4-BE49-F238E27FC236}">
                    <a16:creationId xmlns:a16="http://schemas.microsoft.com/office/drawing/2014/main" id="{2EBB7795-932C-4A0C-A3B8-521F65113F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607" y="1440045"/>
                <a:ext cx="387044" cy="414321"/>
              </a:xfrm>
              <a:custGeom>
                <a:avLst/>
                <a:gdLst>
                  <a:gd name="T0" fmla="*/ 106 w 205"/>
                  <a:gd name="T1" fmla="*/ 4 h 196"/>
                  <a:gd name="T2" fmla="*/ 120 w 205"/>
                  <a:gd name="T3" fmla="*/ 13 h 196"/>
                  <a:gd name="T4" fmla="*/ 122 w 205"/>
                  <a:gd name="T5" fmla="*/ 15 h 196"/>
                  <a:gd name="T6" fmla="*/ 124 w 205"/>
                  <a:gd name="T7" fmla="*/ 19 h 196"/>
                  <a:gd name="T8" fmla="*/ 127 w 205"/>
                  <a:gd name="T9" fmla="*/ 23 h 196"/>
                  <a:gd name="T10" fmla="*/ 129 w 205"/>
                  <a:gd name="T11" fmla="*/ 28 h 196"/>
                  <a:gd name="T12" fmla="*/ 131 w 205"/>
                  <a:gd name="T13" fmla="*/ 46 h 196"/>
                  <a:gd name="T14" fmla="*/ 129 w 205"/>
                  <a:gd name="T15" fmla="*/ 67 h 196"/>
                  <a:gd name="T16" fmla="*/ 127 w 205"/>
                  <a:gd name="T17" fmla="*/ 71 h 196"/>
                  <a:gd name="T18" fmla="*/ 124 w 205"/>
                  <a:gd name="T19" fmla="*/ 75 h 196"/>
                  <a:gd name="T20" fmla="*/ 122 w 205"/>
                  <a:gd name="T21" fmla="*/ 78 h 196"/>
                  <a:gd name="T22" fmla="*/ 120 w 205"/>
                  <a:gd name="T23" fmla="*/ 87 h 196"/>
                  <a:gd name="T24" fmla="*/ 118 w 205"/>
                  <a:gd name="T25" fmla="*/ 93 h 196"/>
                  <a:gd name="T26" fmla="*/ 118 w 205"/>
                  <a:gd name="T27" fmla="*/ 102 h 196"/>
                  <a:gd name="T28" fmla="*/ 122 w 205"/>
                  <a:gd name="T29" fmla="*/ 105 h 196"/>
                  <a:gd name="T30" fmla="*/ 125 w 205"/>
                  <a:gd name="T31" fmla="*/ 107 h 196"/>
                  <a:gd name="T32" fmla="*/ 128 w 205"/>
                  <a:gd name="T33" fmla="*/ 110 h 196"/>
                  <a:gd name="T34" fmla="*/ 130 w 205"/>
                  <a:gd name="T35" fmla="*/ 112 h 196"/>
                  <a:gd name="T36" fmla="*/ 134 w 205"/>
                  <a:gd name="T37" fmla="*/ 114 h 196"/>
                  <a:gd name="T38" fmla="*/ 139 w 205"/>
                  <a:gd name="T39" fmla="*/ 117 h 196"/>
                  <a:gd name="T40" fmla="*/ 147 w 205"/>
                  <a:gd name="T41" fmla="*/ 119 h 196"/>
                  <a:gd name="T42" fmla="*/ 155 w 205"/>
                  <a:gd name="T43" fmla="*/ 121 h 196"/>
                  <a:gd name="T44" fmla="*/ 166 w 205"/>
                  <a:gd name="T45" fmla="*/ 124 h 196"/>
                  <a:gd name="T46" fmla="*/ 181 w 205"/>
                  <a:gd name="T47" fmla="*/ 195 h 196"/>
                  <a:gd name="T48" fmla="*/ 1 w 205"/>
                  <a:gd name="T49" fmla="*/ 178 h 196"/>
                  <a:gd name="T50" fmla="*/ 3 w 205"/>
                  <a:gd name="T51" fmla="*/ 163 h 196"/>
                  <a:gd name="T52" fmla="*/ 5 w 205"/>
                  <a:gd name="T53" fmla="*/ 154 h 196"/>
                  <a:gd name="T54" fmla="*/ 8 w 205"/>
                  <a:gd name="T55" fmla="*/ 148 h 196"/>
                  <a:gd name="T56" fmla="*/ 10 w 205"/>
                  <a:gd name="T57" fmla="*/ 138 h 196"/>
                  <a:gd name="T58" fmla="*/ 12 w 205"/>
                  <a:gd name="T59" fmla="*/ 135 h 196"/>
                  <a:gd name="T60" fmla="*/ 15 w 205"/>
                  <a:gd name="T61" fmla="*/ 133 h 196"/>
                  <a:gd name="T62" fmla="*/ 19 w 205"/>
                  <a:gd name="T63" fmla="*/ 130 h 196"/>
                  <a:gd name="T64" fmla="*/ 24 w 205"/>
                  <a:gd name="T65" fmla="*/ 128 h 196"/>
                  <a:gd name="T66" fmla="*/ 30 w 205"/>
                  <a:gd name="T67" fmla="*/ 125 h 196"/>
                  <a:gd name="T68" fmla="*/ 35 w 205"/>
                  <a:gd name="T69" fmla="*/ 123 h 196"/>
                  <a:gd name="T70" fmla="*/ 42 w 205"/>
                  <a:gd name="T71" fmla="*/ 121 h 196"/>
                  <a:gd name="T72" fmla="*/ 48 w 205"/>
                  <a:gd name="T73" fmla="*/ 118 h 196"/>
                  <a:gd name="T74" fmla="*/ 53 w 205"/>
                  <a:gd name="T75" fmla="*/ 116 h 196"/>
                  <a:gd name="T76" fmla="*/ 55 w 205"/>
                  <a:gd name="T77" fmla="*/ 114 h 196"/>
                  <a:gd name="T78" fmla="*/ 57 w 205"/>
                  <a:gd name="T79" fmla="*/ 111 h 196"/>
                  <a:gd name="T80" fmla="*/ 60 w 205"/>
                  <a:gd name="T81" fmla="*/ 108 h 196"/>
                  <a:gd name="T82" fmla="*/ 62 w 205"/>
                  <a:gd name="T83" fmla="*/ 106 h 196"/>
                  <a:gd name="T84" fmla="*/ 66 w 205"/>
                  <a:gd name="T85" fmla="*/ 104 h 196"/>
                  <a:gd name="T86" fmla="*/ 68 w 205"/>
                  <a:gd name="T87" fmla="*/ 99 h 196"/>
                  <a:gd name="T88" fmla="*/ 67 w 205"/>
                  <a:gd name="T89" fmla="*/ 87 h 196"/>
                  <a:gd name="T90" fmla="*/ 65 w 205"/>
                  <a:gd name="T91" fmla="*/ 80 h 196"/>
                  <a:gd name="T92" fmla="*/ 62 w 205"/>
                  <a:gd name="T93" fmla="*/ 74 h 196"/>
                  <a:gd name="T94" fmla="*/ 60 w 205"/>
                  <a:gd name="T95" fmla="*/ 70 h 196"/>
                  <a:gd name="T96" fmla="*/ 58 w 205"/>
                  <a:gd name="T97" fmla="*/ 66 h 196"/>
                  <a:gd name="T98" fmla="*/ 55 w 205"/>
                  <a:gd name="T99" fmla="*/ 59 h 196"/>
                  <a:gd name="T100" fmla="*/ 56 w 205"/>
                  <a:gd name="T101" fmla="*/ 48 h 196"/>
                  <a:gd name="T102" fmla="*/ 58 w 205"/>
                  <a:gd name="T103" fmla="*/ 20 h 196"/>
                  <a:gd name="T104" fmla="*/ 61 w 205"/>
                  <a:gd name="T105" fmla="*/ 16 h 196"/>
                  <a:gd name="T106" fmla="*/ 63 w 205"/>
                  <a:gd name="T107" fmla="*/ 13 h 196"/>
                  <a:gd name="T108" fmla="*/ 66 w 205"/>
                  <a:gd name="T109" fmla="*/ 11 h 196"/>
                  <a:gd name="T110" fmla="*/ 70 w 205"/>
                  <a:gd name="T111" fmla="*/ 9 h 196"/>
                  <a:gd name="T112" fmla="*/ 78 w 205"/>
                  <a:gd name="T113" fmla="*/ 6 h 196"/>
                  <a:gd name="T114" fmla="*/ 83 w 205"/>
                  <a:gd name="T115" fmla="*/ 4 h 196"/>
                  <a:gd name="T116" fmla="*/ 87 w 205"/>
                  <a:gd name="T117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196">
                    <a:moveTo>
                      <a:pt x="99" y="1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1" y="5"/>
                      <a:pt x="113" y="3"/>
                      <a:pt x="113" y="0"/>
                    </a:cubicBezTo>
                    <a:cubicBezTo>
                      <a:pt x="115" y="2"/>
                      <a:pt x="115" y="5"/>
                      <a:pt x="113" y="6"/>
                    </a:cubicBezTo>
                    <a:cubicBezTo>
                      <a:pt x="115" y="7"/>
                      <a:pt x="118" y="2"/>
                      <a:pt x="124" y="5"/>
                    </a:cubicBezTo>
                    <a:cubicBezTo>
                      <a:pt x="119" y="5"/>
                      <a:pt x="117" y="9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3"/>
                      <a:pt x="127" y="23"/>
                      <a:pt x="127" y="23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40"/>
                      <a:pt x="130" y="42"/>
                      <a:pt x="130" y="44"/>
                    </a:cubicBezTo>
                    <a:cubicBezTo>
                      <a:pt x="130" y="45"/>
                      <a:pt x="130" y="46"/>
                      <a:pt x="131" y="46"/>
                    </a:cubicBezTo>
                    <a:cubicBezTo>
                      <a:pt x="132" y="50"/>
                      <a:pt x="131" y="54"/>
                      <a:pt x="131" y="57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4"/>
                      <a:pt x="130" y="64"/>
                      <a:pt x="130" y="64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8" y="93"/>
                      <a:pt x="118" y="93"/>
                      <a:pt x="118" y="93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6"/>
                      <a:pt x="124" y="106"/>
                      <a:pt x="124" y="106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6" y="108"/>
                      <a:pt x="126" y="108"/>
                      <a:pt x="126" y="108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29" y="111"/>
                      <a:pt x="129" y="111"/>
                      <a:pt x="129" y="111"/>
                    </a:cubicBezTo>
                    <a:cubicBezTo>
                      <a:pt x="130" y="111"/>
                      <a:pt x="130" y="111"/>
                      <a:pt x="130" y="111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4" y="114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40" y="117"/>
                      <a:pt x="140" y="117"/>
                      <a:pt x="140" y="117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3" y="118"/>
                      <a:pt x="143" y="118"/>
                      <a:pt x="143" y="118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145" y="119"/>
                      <a:pt x="145" y="119"/>
                      <a:pt x="145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1" y="121"/>
                      <a:pt x="151" y="121"/>
                    </a:cubicBezTo>
                    <a:cubicBezTo>
                      <a:pt x="153" y="121"/>
                      <a:pt x="153" y="121"/>
                      <a:pt x="153" y="121"/>
                    </a:cubicBezTo>
                    <a:cubicBezTo>
                      <a:pt x="154" y="121"/>
                      <a:pt x="154" y="121"/>
                      <a:pt x="154" y="121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8" y="122"/>
                      <a:pt x="158" y="122"/>
                      <a:pt x="158" y="122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7" y="124"/>
                      <a:pt x="167" y="124"/>
                      <a:pt x="167" y="12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71" y="125"/>
                      <a:pt x="171" y="125"/>
                      <a:pt x="171" y="125"/>
                    </a:cubicBezTo>
                    <a:cubicBezTo>
                      <a:pt x="172" y="125"/>
                      <a:pt x="172" y="125"/>
                      <a:pt x="172" y="125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94" y="133"/>
                      <a:pt x="205" y="191"/>
                      <a:pt x="181" y="195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3"/>
                      <a:pt x="1" y="173"/>
                      <a:pt x="1" y="173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3" y="165"/>
                      <a:pt x="3" y="165"/>
                      <a:pt x="3" y="165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56"/>
                      <a:pt x="4" y="156"/>
                      <a:pt x="4" y="156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7" y="151"/>
                      <a:pt x="7" y="151"/>
                      <a:pt x="7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0"/>
                      <a:pt x="9" y="140"/>
                      <a:pt x="9" y="140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0" y="137"/>
                      <a:pt x="10" y="137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4" y="133"/>
                      <a:pt x="14" y="133"/>
                      <a:pt x="14" y="133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2" y="129"/>
                      <a:pt x="22" y="129"/>
                      <a:pt x="22" y="129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7" y="119"/>
                      <a:pt x="47" y="119"/>
                      <a:pt x="47" y="119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10"/>
                      <a:pt x="59" y="110"/>
                      <a:pt x="59" y="110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7" y="1"/>
                      <a:pt x="97" y="1"/>
                      <a:pt x="97" y="1"/>
                    </a:cubicBezTo>
                    <a:lnTo>
                      <a:pt x="99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40" name="Freeform 6">
              <a:extLst>
                <a:ext uri="{FF2B5EF4-FFF2-40B4-BE49-F238E27FC236}">
                  <a16:creationId xmlns:a16="http://schemas.microsoft.com/office/drawing/2014/main" id="{3CC3E9C2-0285-43C8-8157-0D13F1F17A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056" y="1462831"/>
              <a:ext cx="591309" cy="771167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pic>
          <p:nvPicPr>
            <p:cNvPr id="157" name="图片 156">
              <a:extLst>
                <a:ext uri="{FF2B5EF4-FFF2-40B4-BE49-F238E27FC236}">
                  <a16:creationId xmlns:a16="http://schemas.microsoft.com/office/drawing/2014/main" id="{7981506D-16D5-4CB2-82D9-7506CB0462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54054" y1="37531" x2="54054" y2="37531"/>
                          <a14:foregroundMark x1="60811" y1="46914" x2="60811" y2="46914"/>
                          <a14:foregroundMark x1="67117" y1="60741" x2="67117" y2="60741"/>
                          <a14:foregroundMark x1="33333" y1="68889" x2="57658" y2="76049"/>
                          <a14:foregroundMark x1="56757" y1="70123" x2="36036" y2="755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671110" y="1740496"/>
              <a:ext cx="266219" cy="485671"/>
            </a:xfrm>
            <a:prstGeom prst="rect">
              <a:avLst/>
            </a:prstGeom>
          </p:spPr>
        </p:pic>
        <p:sp>
          <p:nvSpPr>
            <p:cNvPr id="158" name="Freeform 6">
              <a:extLst>
                <a:ext uri="{FF2B5EF4-FFF2-40B4-BE49-F238E27FC236}">
                  <a16:creationId xmlns:a16="http://schemas.microsoft.com/office/drawing/2014/main" id="{43107B3B-CE3A-4740-9D74-D657DEAE0B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3069" y="3038238"/>
              <a:ext cx="220914" cy="204989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pic>
          <p:nvPicPr>
            <p:cNvPr id="159" name="图片 158">
              <a:extLst>
                <a:ext uri="{FF2B5EF4-FFF2-40B4-BE49-F238E27FC236}">
                  <a16:creationId xmlns:a16="http://schemas.microsoft.com/office/drawing/2014/main" id="{F45BC078-1D00-4171-A14A-42643346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54054" y1="37531" x2="54054" y2="37531"/>
                          <a14:foregroundMark x1="60811" y1="46914" x2="60811" y2="46914"/>
                          <a14:foregroundMark x1="67117" y1="60741" x2="67117" y2="60741"/>
                          <a14:foregroundMark x1="33333" y1="68889" x2="57658" y2="76049"/>
                          <a14:foregroundMark x1="56757" y1="70123" x2="36036" y2="755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738119" y="2774721"/>
              <a:ext cx="128886" cy="235130"/>
            </a:xfrm>
            <a:prstGeom prst="rect">
              <a:avLst/>
            </a:prstGeom>
          </p:spPr>
        </p:pic>
        <p:pic>
          <p:nvPicPr>
            <p:cNvPr id="160" name="图片 159">
              <a:extLst>
                <a:ext uri="{FF2B5EF4-FFF2-40B4-BE49-F238E27FC236}">
                  <a16:creationId xmlns:a16="http://schemas.microsoft.com/office/drawing/2014/main" id="{13FE5059-D013-4F6B-B195-52DA605579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54054" y1="37531" x2="54054" y2="37531"/>
                          <a14:foregroundMark x1="60811" y1="46914" x2="60811" y2="46914"/>
                          <a14:foregroundMark x1="67117" y1="60741" x2="67117" y2="60741"/>
                          <a14:foregroundMark x1="33333" y1="68889" x2="57658" y2="76049"/>
                          <a14:foregroundMark x1="56757" y1="70123" x2="36036" y2="755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161624" y="3237108"/>
              <a:ext cx="128886" cy="235130"/>
            </a:xfrm>
            <a:prstGeom prst="rect">
              <a:avLst/>
            </a:prstGeom>
          </p:spPr>
        </p:pic>
        <p:pic>
          <p:nvPicPr>
            <p:cNvPr id="161" name="图片 160">
              <a:extLst>
                <a:ext uri="{FF2B5EF4-FFF2-40B4-BE49-F238E27FC236}">
                  <a16:creationId xmlns:a16="http://schemas.microsoft.com/office/drawing/2014/main" id="{7819A68C-560D-4E54-94DC-1681D6E0C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54054" y1="37531" x2="54054" y2="37531"/>
                          <a14:foregroundMark x1="60811" y1="46914" x2="60811" y2="46914"/>
                          <a14:foregroundMark x1="67117" y1="60741" x2="67117" y2="60741"/>
                          <a14:foregroundMark x1="33333" y1="68889" x2="57658" y2="76049"/>
                          <a14:foregroundMark x1="56757" y1="70123" x2="36036" y2="755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042919" y="3079521"/>
              <a:ext cx="128886" cy="235130"/>
            </a:xfrm>
            <a:prstGeom prst="rect">
              <a:avLst/>
            </a:prstGeom>
          </p:spPr>
        </p:pic>
        <p:pic>
          <p:nvPicPr>
            <p:cNvPr id="162" name="图片 161">
              <a:extLst>
                <a:ext uri="{FF2B5EF4-FFF2-40B4-BE49-F238E27FC236}">
                  <a16:creationId xmlns:a16="http://schemas.microsoft.com/office/drawing/2014/main" id="{798C5FF0-2881-43C9-B9A4-DC87641B4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54054" y1="37531" x2="54054" y2="37531"/>
                          <a14:foregroundMark x1="60811" y1="46914" x2="60811" y2="46914"/>
                          <a14:foregroundMark x1="67117" y1="60741" x2="67117" y2="60741"/>
                          <a14:foregroundMark x1="33333" y1="68889" x2="57658" y2="76049"/>
                          <a14:foregroundMark x1="56757" y1="70123" x2="36036" y2="755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01333" y="1973043"/>
              <a:ext cx="128886" cy="235130"/>
            </a:xfrm>
            <a:prstGeom prst="rect">
              <a:avLst/>
            </a:prstGeom>
          </p:spPr>
        </p:pic>
        <p:pic>
          <p:nvPicPr>
            <p:cNvPr id="163" name="图片 162">
              <a:extLst>
                <a:ext uri="{FF2B5EF4-FFF2-40B4-BE49-F238E27FC236}">
                  <a16:creationId xmlns:a16="http://schemas.microsoft.com/office/drawing/2014/main" id="{0414AA7F-BD77-4792-9ADC-D0F4CBD49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54054" y1="37531" x2="54054" y2="37531"/>
                          <a14:foregroundMark x1="60811" y1="46914" x2="60811" y2="46914"/>
                          <a14:foregroundMark x1="67117" y1="60741" x2="67117" y2="60741"/>
                          <a14:foregroundMark x1="33333" y1="68889" x2="57658" y2="76049"/>
                          <a14:foregroundMark x1="56757" y1="70123" x2="36036" y2="755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35882" y="2402502"/>
              <a:ext cx="128886" cy="235130"/>
            </a:xfrm>
            <a:prstGeom prst="rect">
              <a:avLst/>
            </a:prstGeom>
          </p:spPr>
        </p:pic>
        <p:pic>
          <p:nvPicPr>
            <p:cNvPr id="164" name="图片 163">
              <a:extLst>
                <a:ext uri="{FF2B5EF4-FFF2-40B4-BE49-F238E27FC236}">
                  <a16:creationId xmlns:a16="http://schemas.microsoft.com/office/drawing/2014/main" id="{E2BDDF6E-E7BB-4A9F-B892-47B7BCA963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54054" y1="37531" x2="54054" y2="37531"/>
                          <a14:foregroundMark x1="60811" y1="46914" x2="60811" y2="46914"/>
                          <a14:foregroundMark x1="67117" y1="60741" x2="67117" y2="60741"/>
                          <a14:foregroundMark x1="33333" y1="68889" x2="57658" y2="76049"/>
                          <a14:foregroundMark x1="56757" y1="70123" x2="36036" y2="755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112662" y="3128505"/>
              <a:ext cx="128886" cy="235130"/>
            </a:xfrm>
            <a:prstGeom prst="rect">
              <a:avLst/>
            </a:prstGeom>
          </p:spPr>
        </p:pic>
        <p:pic>
          <p:nvPicPr>
            <p:cNvPr id="165" name="图片 164">
              <a:extLst>
                <a:ext uri="{FF2B5EF4-FFF2-40B4-BE49-F238E27FC236}">
                  <a16:creationId xmlns:a16="http://schemas.microsoft.com/office/drawing/2014/main" id="{CF13279A-6CF0-4A82-BF4A-DDA50EA63E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54054" y1="37531" x2="54054" y2="37531"/>
                          <a14:foregroundMark x1="60811" y1="46914" x2="60811" y2="46914"/>
                          <a14:foregroundMark x1="67117" y1="60741" x2="67117" y2="60741"/>
                          <a14:foregroundMark x1="33333" y1="68889" x2="57658" y2="76049"/>
                          <a14:foregroundMark x1="56757" y1="70123" x2="36036" y2="755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944929" y="2863498"/>
              <a:ext cx="128886" cy="235130"/>
            </a:xfrm>
            <a:prstGeom prst="rect">
              <a:avLst/>
            </a:prstGeom>
          </p:spPr>
        </p:pic>
        <p:pic>
          <p:nvPicPr>
            <p:cNvPr id="166" name="图片 165">
              <a:extLst>
                <a:ext uri="{FF2B5EF4-FFF2-40B4-BE49-F238E27FC236}">
                  <a16:creationId xmlns:a16="http://schemas.microsoft.com/office/drawing/2014/main" id="{20DA0C17-9CE3-4CCE-A561-842E32B1F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54054" y1="37531" x2="54054" y2="37531"/>
                          <a14:foregroundMark x1="60811" y1="46914" x2="60811" y2="46914"/>
                          <a14:foregroundMark x1="67117" y1="60741" x2="67117" y2="60741"/>
                          <a14:foregroundMark x1="33333" y1="68889" x2="57658" y2="76049"/>
                          <a14:foregroundMark x1="56757" y1="70123" x2="36036" y2="755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470526" y="3092836"/>
              <a:ext cx="128886" cy="235130"/>
            </a:xfrm>
            <a:prstGeom prst="rect">
              <a:avLst/>
            </a:prstGeom>
          </p:spPr>
        </p:pic>
        <p:pic>
          <p:nvPicPr>
            <p:cNvPr id="167" name="图片 166">
              <a:extLst>
                <a:ext uri="{FF2B5EF4-FFF2-40B4-BE49-F238E27FC236}">
                  <a16:creationId xmlns:a16="http://schemas.microsoft.com/office/drawing/2014/main" id="{0E7703B8-4771-4A2D-A9C6-CBB65A58D5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54054" y1="37531" x2="54054" y2="37531"/>
                          <a14:foregroundMark x1="60811" y1="46914" x2="60811" y2="46914"/>
                          <a14:foregroundMark x1="67117" y1="60741" x2="67117" y2="60741"/>
                          <a14:foregroundMark x1="33333" y1="68889" x2="57658" y2="76049"/>
                          <a14:foregroundMark x1="56757" y1="70123" x2="36036" y2="755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563151" y="3459816"/>
              <a:ext cx="128886" cy="235130"/>
            </a:xfrm>
            <a:prstGeom prst="rect">
              <a:avLst/>
            </a:prstGeom>
          </p:spPr>
        </p:pic>
        <p:pic>
          <p:nvPicPr>
            <p:cNvPr id="168" name="图片 167">
              <a:extLst>
                <a:ext uri="{FF2B5EF4-FFF2-40B4-BE49-F238E27FC236}">
                  <a16:creationId xmlns:a16="http://schemas.microsoft.com/office/drawing/2014/main" id="{FA217EAE-2A1F-40DB-994E-C5D1EC4B3A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54054" y1="37531" x2="54054" y2="37531"/>
                          <a14:foregroundMark x1="60811" y1="46914" x2="60811" y2="46914"/>
                          <a14:foregroundMark x1="67117" y1="60741" x2="67117" y2="60741"/>
                          <a14:foregroundMark x1="33333" y1="68889" x2="57658" y2="76049"/>
                          <a14:foregroundMark x1="56757" y1="70123" x2="36036" y2="755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231452" y="3030536"/>
              <a:ext cx="128886" cy="235130"/>
            </a:xfrm>
            <a:prstGeom prst="rect">
              <a:avLst/>
            </a:prstGeom>
          </p:spPr>
        </p:pic>
        <p:pic>
          <p:nvPicPr>
            <p:cNvPr id="169" name="图片 168">
              <a:extLst>
                <a:ext uri="{FF2B5EF4-FFF2-40B4-BE49-F238E27FC236}">
                  <a16:creationId xmlns:a16="http://schemas.microsoft.com/office/drawing/2014/main" id="{162E6A12-233F-44CB-ABFF-90F624963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54054" y1="37531" x2="54054" y2="37531"/>
                          <a14:foregroundMark x1="60811" y1="46914" x2="60811" y2="46914"/>
                          <a14:foregroundMark x1="67117" y1="60741" x2="67117" y2="60741"/>
                          <a14:foregroundMark x1="33333" y1="68889" x2="57658" y2="76049"/>
                          <a14:foregroundMark x1="56757" y1="70123" x2="36036" y2="755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826941" y="2554330"/>
              <a:ext cx="128886" cy="235130"/>
            </a:xfrm>
            <a:prstGeom prst="rect">
              <a:avLst/>
            </a:prstGeom>
          </p:spPr>
        </p:pic>
      </p:grpSp>
      <p:sp>
        <p:nvSpPr>
          <p:cNvPr id="92" name="文本框 91">
            <a:extLst>
              <a:ext uri="{FF2B5EF4-FFF2-40B4-BE49-F238E27FC236}">
                <a16:creationId xmlns:a16="http://schemas.microsoft.com/office/drawing/2014/main" id="{FC04C711-BBB2-4B5E-BE1A-DF1A1BD3B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1892" y="1294727"/>
            <a:ext cx="459937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0" hangingPunct="0"/>
            <a:r>
              <a:rPr lang="en-US" altLang="zh-CN" b="1" dirty="0">
                <a:solidFill>
                  <a:srgbClr val="0982FB"/>
                </a:solidFill>
                <a:latin typeface="+mn-ea"/>
                <a:ea typeface="+mn-ea"/>
                <a:sym typeface="微软雅黑" panose="020B0503020204020204" pitchFamily="34" charset="-122"/>
              </a:rPr>
              <a:t>RM</a:t>
            </a:r>
            <a:r>
              <a:rPr lang="zh-CN" altLang="en-US" b="1" dirty="0">
                <a:solidFill>
                  <a:srgbClr val="0982FB"/>
                </a:solidFill>
                <a:latin typeface="+mn-ea"/>
                <a:ea typeface="+mn-ea"/>
                <a:sym typeface="微软雅黑" panose="020B0503020204020204" pitchFamily="34" charset="-122"/>
              </a:rPr>
              <a:t>厂区</a:t>
            </a:r>
            <a:r>
              <a:rPr lang="en-US" altLang="zh-CN" b="1" dirty="0">
                <a:solidFill>
                  <a:srgbClr val="0982FB"/>
                </a:solidFill>
                <a:latin typeface="+mn-ea"/>
                <a:ea typeface="+mn-ea"/>
                <a:sym typeface="微软雅黑" panose="020B0503020204020204" pitchFamily="34" charset="-122"/>
              </a:rPr>
              <a:t>-ERT</a:t>
            </a:r>
            <a:r>
              <a:rPr lang="zh-CN" altLang="en-US" b="1" dirty="0">
                <a:solidFill>
                  <a:srgbClr val="0982FB"/>
                </a:solidFill>
                <a:latin typeface="+mn-ea"/>
                <a:ea typeface="+mn-ea"/>
                <a:sym typeface="微软雅黑" panose="020B0503020204020204" pitchFamily="34" charset="-122"/>
              </a:rPr>
              <a:t>人员配置</a:t>
            </a:r>
            <a:endParaRPr lang="en-US" altLang="zh-CN" b="1" dirty="0">
              <a:solidFill>
                <a:srgbClr val="0982FB"/>
              </a:solidFill>
              <a:latin typeface="+mn-ea"/>
              <a:ea typeface="+mn-ea"/>
              <a:sym typeface="微软雅黑" panose="020B0503020204020204" pitchFamily="34" charset="-122"/>
            </a:endParaRPr>
          </a:p>
          <a:p>
            <a:pPr eaLnBrk="0" hangingPunct="0"/>
            <a:endParaRPr lang="zh-CN" altLang="zh-CN" b="1" dirty="0">
              <a:solidFill>
                <a:srgbClr val="0982FB"/>
              </a:solidFill>
              <a:latin typeface="+mn-ea"/>
              <a:ea typeface="+mn-ea"/>
              <a:sym typeface="微软雅黑" panose="020B0503020204020204" pitchFamily="34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9AA9A0D6-99BE-42AD-8C9E-1C9636A6D777}"/>
              </a:ext>
            </a:extLst>
          </p:cNvPr>
          <p:cNvSpPr txBox="1"/>
          <p:nvPr/>
        </p:nvSpPr>
        <p:spPr>
          <a:xfrm>
            <a:off x="7508179" y="3042378"/>
            <a:ext cx="4454414" cy="49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车间</a:t>
            </a:r>
            <a:r>
              <a:rPr lang="en-US" altLang="zh-CN" sz="1600" dirty="0"/>
              <a:t>ERT</a:t>
            </a:r>
            <a:r>
              <a:rPr lang="zh-CN" altLang="en-US" sz="1600" dirty="0"/>
              <a:t>成员：每层每班</a:t>
            </a:r>
            <a:r>
              <a:rPr lang="en-US" altLang="zh-CN" sz="1600" dirty="0"/>
              <a:t>2</a:t>
            </a:r>
            <a:r>
              <a:rPr lang="zh-CN" altLang="en-US" sz="1600" dirty="0"/>
              <a:t>名抢险救援</a:t>
            </a:r>
            <a:r>
              <a:rPr lang="en-US" altLang="zh-CN" sz="1600" dirty="0"/>
              <a:t>ERT</a:t>
            </a:r>
            <a:r>
              <a:rPr lang="zh-CN" altLang="en-US" sz="1600" dirty="0"/>
              <a:t>人员</a:t>
            </a:r>
            <a:endParaRPr lang="en-US" altLang="zh-CN" sz="1600" dirty="0"/>
          </a:p>
          <a:p>
            <a:r>
              <a:rPr lang="en-US" altLang="zh-CN" sz="1600" dirty="0"/>
              <a:t>                            </a:t>
            </a:r>
            <a:r>
              <a:rPr lang="zh-CN" altLang="en-US" sz="1600" dirty="0">
                <a:solidFill>
                  <a:srgbClr val="FF0000"/>
                </a:solidFill>
              </a:rPr>
              <a:t>响应升级</a:t>
            </a:r>
            <a:r>
              <a:rPr lang="en-US" altLang="zh-CN" sz="1600" dirty="0"/>
              <a:t>-</a:t>
            </a:r>
            <a:r>
              <a:rPr lang="zh-CN" altLang="en-US" sz="1600" dirty="0">
                <a:solidFill>
                  <a:srgbClr val="FFC000"/>
                </a:solidFill>
              </a:rPr>
              <a:t>抢险救援组</a:t>
            </a:r>
          </a:p>
        </p:txBody>
      </p:sp>
      <p:grpSp>
        <p:nvGrpSpPr>
          <p:cNvPr id="136" name="组合 135">
            <a:extLst>
              <a:ext uri="{FF2B5EF4-FFF2-40B4-BE49-F238E27FC236}">
                <a16:creationId xmlns:a16="http://schemas.microsoft.com/office/drawing/2014/main" id="{F224F0B9-3DDE-4F42-93DF-A9ACA181A5F2}"/>
              </a:ext>
            </a:extLst>
          </p:cNvPr>
          <p:cNvGrpSpPr/>
          <p:nvPr/>
        </p:nvGrpSpPr>
        <p:grpSpPr>
          <a:xfrm>
            <a:off x="7041880" y="2964561"/>
            <a:ext cx="464152" cy="490181"/>
            <a:chOff x="6587354" y="1386578"/>
            <a:chExt cx="673806" cy="467788"/>
          </a:xfrm>
          <a:solidFill>
            <a:srgbClr val="0000FF"/>
          </a:solidFill>
        </p:grpSpPr>
        <p:sp>
          <p:nvSpPr>
            <p:cNvPr id="137" name="Freeform 6">
              <a:extLst>
                <a:ext uri="{FF2B5EF4-FFF2-40B4-BE49-F238E27FC236}">
                  <a16:creationId xmlns:a16="http://schemas.microsoft.com/office/drawing/2014/main" id="{57376752-048C-4D32-A477-6380AE900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4116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38" name="Freeform 6">
              <a:extLst>
                <a:ext uri="{FF2B5EF4-FFF2-40B4-BE49-F238E27FC236}">
                  <a16:creationId xmlns:a16="http://schemas.microsoft.com/office/drawing/2014/main" id="{C4C9BE6C-8FD1-48AD-99BF-8F37D50957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7354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 sz="2400" dirty="0"/>
            </a:p>
          </p:txBody>
        </p:sp>
        <p:sp>
          <p:nvSpPr>
            <p:cNvPr id="139" name="Freeform 6">
              <a:extLst>
                <a:ext uri="{FF2B5EF4-FFF2-40B4-BE49-F238E27FC236}">
                  <a16:creationId xmlns:a16="http://schemas.microsoft.com/office/drawing/2014/main" id="{7597A259-D0C0-4DFA-B6A1-2D6FAADB72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6607" y="1440044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 sz="2400"/>
            </a:p>
          </p:txBody>
        </p:sp>
      </p:grpSp>
      <p:sp>
        <p:nvSpPr>
          <p:cNvPr id="142" name="Freeform 6">
            <a:extLst>
              <a:ext uri="{FF2B5EF4-FFF2-40B4-BE49-F238E27FC236}">
                <a16:creationId xmlns:a16="http://schemas.microsoft.com/office/drawing/2014/main" id="{89A3A677-95BF-4599-8532-EA18C5273E4C}"/>
              </a:ext>
            </a:extLst>
          </p:cNvPr>
          <p:cNvSpPr>
            <a:spLocks/>
          </p:cNvSpPr>
          <p:nvPr/>
        </p:nvSpPr>
        <p:spPr bwMode="auto">
          <a:xfrm>
            <a:off x="7083159" y="2035703"/>
            <a:ext cx="266615" cy="518229"/>
          </a:xfrm>
          <a:custGeom>
            <a:avLst/>
            <a:gdLst>
              <a:gd name="T0" fmla="*/ 106 w 205"/>
              <a:gd name="T1" fmla="*/ 4 h 196"/>
              <a:gd name="T2" fmla="*/ 120 w 205"/>
              <a:gd name="T3" fmla="*/ 13 h 196"/>
              <a:gd name="T4" fmla="*/ 122 w 205"/>
              <a:gd name="T5" fmla="*/ 15 h 196"/>
              <a:gd name="T6" fmla="*/ 124 w 205"/>
              <a:gd name="T7" fmla="*/ 19 h 196"/>
              <a:gd name="T8" fmla="*/ 127 w 205"/>
              <a:gd name="T9" fmla="*/ 23 h 196"/>
              <a:gd name="T10" fmla="*/ 129 w 205"/>
              <a:gd name="T11" fmla="*/ 28 h 196"/>
              <a:gd name="T12" fmla="*/ 131 w 205"/>
              <a:gd name="T13" fmla="*/ 46 h 196"/>
              <a:gd name="T14" fmla="*/ 129 w 205"/>
              <a:gd name="T15" fmla="*/ 67 h 196"/>
              <a:gd name="T16" fmla="*/ 127 w 205"/>
              <a:gd name="T17" fmla="*/ 71 h 196"/>
              <a:gd name="T18" fmla="*/ 124 w 205"/>
              <a:gd name="T19" fmla="*/ 75 h 196"/>
              <a:gd name="T20" fmla="*/ 122 w 205"/>
              <a:gd name="T21" fmla="*/ 78 h 196"/>
              <a:gd name="T22" fmla="*/ 120 w 205"/>
              <a:gd name="T23" fmla="*/ 87 h 196"/>
              <a:gd name="T24" fmla="*/ 118 w 205"/>
              <a:gd name="T25" fmla="*/ 93 h 196"/>
              <a:gd name="T26" fmla="*/ 118 w 205"/>
              <a:gd name="T27" fmla="*/ 102 h 196"/>
              <a:gd name="T28" fmla="*/ 122 w 205"/>
              <a:gd name="T29" fmla="*/ 105 h 196"/>
              <a:gd name="T30" fmla="*/ 125 w 205"/>
              <a:gd name="T31" fmla="*/ 107 h 196"/>
              <a:gd name="T32" fmla="*/ 128 w 205"/>
              <a:gd name="T33" fmla="*/ 110 h 196"/>
              <a:gd name="T34" fmla="*/ 130 w 205"/>
              <a:gd name="T35" fmla="*/ 112 h 196"/>
              <a:gd name="T36" fmla="*/ 134 w 205"/>
              <a:gd name="T37" fmla="*/ 114 h 196"/>
              <a:gd name="T38" fmla="*/ 139 w 205"/>
              <a:gd name="T39" fmla="*/ 117 h 196"/>
              <a:gd name="T40" fmla="*/ 147 w 205"/>
              <a:gd name="T41" fmla="*/ 119 h 196"/>
              <a:gd name="T42" fmla="*/ 155 w 205"/>
              <a:gd name="T43" fmla="*/ 121 h 196"/>
              <a:gd name="T44" fmla="*/ 166 w 205"/>
              <a:gd name="T45" fmla="*/ 124 h 196"/>
              <a:gd name="T46" fmla="*/ 181 w 205"/>
              <a:gd name="T47" fmla="*/ 195 h 196"/>
              <a:gd name="T48" fmla="*/ 1 w 205"/>
              <a:gd name="T49" fmla="*/ 178 h 196"/>
              <a:gd name="T50" fmla="*/ 3 w 205"/>
              <a:gd name="T51" fmla="*/ 163 h 196"/>
              <a:gd name="T52" fmla="*/ 5 w 205"/>
              <a:gd name="T53" fmla="*/ 154 h 196"/>
              <a:gd name="T54" fmla="*/ 8 w 205"/>
              <a:gd name="T55" fmla="*/ 148 h 196"/>
              <a:gd name="T56" fmla="*/ 10 w 205"/>
              <a:gd name="T57" fmla="*/ 138 h 196"/>
              <a:gd name="T58" fmla="*/ 12 w 205"/>
              <a:gd name="T59" fmla="*/ 135 h 196"/>
              <a:gd name="T60" fmla="*/ 15 w 205"/>
              <a:gd name="T61" fmla="*/ 133 h 196"/>
              <a:gd name="T62" fmla="*/ 19 w 205"/>
              <a:gd name="T63" fmla="*/ 130 h 196"/>
              <a:gd name="T64" fmla="*/ 24 w 205"/>
              <a:gd name="T65" fmla="*/ 128 h 196"/>
              <a:gd name="T66" fmla="*/ 30 w 205"/>
              <a:gd name="T67" fmla="*/ 125 h 196"/>
              <a:gd name="T68" fmla="*/ 35 w 205"/>
              <a:gd name="T69" fmla="*/ 123 h 196"/>
              <a:gd name="T70" fmla="*/ 42 w 205"/>
              <a:gd name="T71" fmla="*/ 121 h 196"/>
              <a:gd name="T72" fmla="*/ 48 w 205"/>
              <a:gd name="T73" fmla="*/ 118 h 196"/>
              <a:gd name="T74" fmla="*/ 53 w 205"/>
              <a:gd name="T75" fmla="*/ 116 h 196"/>
              <a:gd name="T76" fmla="*/ 55 w 205"/>
              <a:gd name="T77" fmla="*/ 114 h 196"/>
              <a:gd name="T78" fmla="*/ 57 w 205"/>
              <a:gd name="T79" fmla="*/ 111 h 196"/>
              <a:gd name="T80" fmla="*/ 60 w 205"/>
              <a:gd name="T81" fmla="*/ 108 h 196"/>
              <a:gd name="T82" fmla="*/ 62 w 205"/>
              <a:gd name="T83" fmla="*/ 106 h 196"/>
              <a:gd name="T84" fmla="*/ 66 w 205"/>
              <a:gd name="T85" fmla="*/ 104 h 196"/>
              <a:gd name="T86" fmla="*/ 68 w 205"/>
              <a:gd name="T87" fmla="*/ 99 h 196"/>
              <a:gd name="T88" fmla="*/ 67 w 205"/>
              <a:gd name="T89" fmla="*/ 87 h 196"/>
              <a:gd name="T90" fmla="*/ 65 w 205"/>
              <a:gd name="T91" fmla="*/ 80 h 196"/>
              <a:gd name="T92" fmla="*/ 62 w 205"/>
              <a:gd name="T93" fmla="*/ 74 h 196"/>
              <a:gd name="T94" fmla="*/ 60 w 205"/>
              <a:gd name="T95" fmla="*/ 70 h 196"/>
              <a:gd name="T96" fmla="*/ 58 w 205"/>
              <a:gd name="T97" fmla="*/ 66 h 196"/>
              <a:gd name="T98" fmla="*/ 55 w 205"/>
              <a:gd name="T99" fmla="*/ 59 h 196"/>
              <a:gd name="T100" fmla="*/ 56 w 205"/>
              <a:gd name="T101" fmla="*/ 48 h 196"/>
              <a:gd name="T102" fmla="*/ 58 w 205"/>
              <a:gd name="T103" fmla="*/ 20 h 196"/>
              <a:gd name="T104" fmla="*/ 61 w 205"/>
              <a:gd name="T105" fmla="*/ 16 h 196"/>
              <a:gd name="T106" fmla="*/ 63 w 205"/>
              <a:gd name="T107" fmla="*/ 13 h 196"/>
              <a:gd name="T108" fmla="*/ 66 w 205"/>
              <a:gd name="T109" fmla="*/ 11 h 196"/>
              <a:gd name="T110" fmla="*/ 70 w 205"/>
              <a:gd name="T111" fmla="*/ 9 h 196"/>
              <a:gd name="T112" fmla="*/ 78 w 205"/>
              <a:gd name="T113" fmla="*/ 6 h 196"/>
              <a:gd name="T114" fmla="*/ 83 w 205"/>
              <a:gd name="T115" fmla="*/ 4 h 196"/>
              <a:gd name="T116" fmla="*/ 87 w 205"/>
              <a:gd name="T117" fmla="*/ 1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05" h="196">
                <a:moveTo>
                  <a:pt x="99" y="1"/>
                </a:moveTo>
                <a:cubicBezTo>
                  <a:pt x="100" y="2"/>
                  <a:pt x="100" y="2"/>
                  <a:pt x="100" y="2"/>
                </a:cubicBezTo>
                <a:cubicBezTo>
                  <a:pt x="102" y="2"/>
                  <a:pt x="102" y="2"/>
                  <a:pt x="102" y="2"/>
                </a:cubicBezTo>
                <a:cubicBezTo>
                  <a:pt x="103" y="3"/>
                  <a:pt x="103" y="3"/>
                  <a:pt x="103" y="3"/>
                </a:cubicBezTo>
                <a:cubicBezTo>
                  <a:pt x="104" y="3"/>
                  <a:pt x="104" y="3"/>
                  <a:pt x="104" y="3"/>
                </a:cubicBezTo>
                <a:cubicBezTo>
                  <a:pt x="105" y="3"/>
                  <a:pt x="105" y="3"/>
                  <a:pt x="105" y="3"/>
                </a:cubicBezTo>
                <a:cubicBezTo>
                  <a:pt x="106" y="4"/>
                  <a:pt x="106" y="4"/>
                  <a:pt x="106" y="4"/>
                </a:cubicBezTo>
                <a:cubicBezTo>
                  <a:pt x="107" y="4"/>
                  <a:pt x="107" y="4"/>
                  <a:pt x="107" y="4"/>
                </a:cubicBezTo>
                <a:cubicBezTo>
                  <a:pt x="107" y="4"/>
                  <a:pt x="107" y="4"/>
                  <a:pt x="107" y="4"/>
                </a:cubicBezTo>
                <a:cubicBezTo>
                  <a:pt x="111" y="5"/>
                  <a:pt x="113" y="3"/>
                  <a:pt x="113" y="0"/>
                </a:cubicBezTo>
                <a:cubicBezTo>
                  <a:pt x="115" y="2"/>
                  <a:pt x="115" y="5"/>
                  <a:pt x="113" y="6"/>
                </a:cubicBezTo>
                <a:cubicBezTo>
                  <a:pt x="115" y="7"/>
                  <a:pt x="118" y="2"/>
                  <a:pt x="124" y="5"/>
                </a:cubicBezTo>
                <a:cubicBezTo>
                  <a:pt x="119" y="5"/>
                  <a:pt x="117" y="9"/>
                  <a:pt x="120" y="13"/>
                </a:cubicBezTo>
                <a:cubicBezTo>
                  <a:pt x="120" y="13"/>
                  <a:pt x="120" y="13"/>
                  <a:pt x="120" y="13"/>
                </a:cubicBezTo>
                <a:cubicBezTo>
                  <a:pt x="120" y="13"/>
                  <a:pt x="120" y="13"/>
                  <a:pt x="120" y="13"/>
                </a:cubicBezTo>
                <a:cubicBezTo>
                  <a:pt x="121" y="14"/>
                  <a:pt x="121" y="14"/>
                  <a:pt x="121" y="14"/>
                </a:cubicBezTo>
                <a:cubicBezTo>
                  <a:pt x="121" y="14"/>
                  <a:pt x="121" y="14"/>
                  <a:pt x="121" y="14"/>
                </a:cubicBezTo>
                <a:cubicBezTo>
                  <a:pt x="121" y="14"/>
                  <a:pt x="121" y="14"/>
                  <a:pt x="121" y="14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6"/>
                  <a:pt x="122" y="16"/>
                  <a:pt x="122" y="16"/>
                </a:cubicBezTo>
                <a:cubicBezTo>
                  <a:pt x="123" y="16"/>
                  <a:pt x="123" y="16"/>
                  <a:pt x="123" y="16"/>
                </a:cubicBezTo>
                <a:cubicBezTo>
                  <a:pt x="123" y="17"/>
                  <a:pt x="123" y="17"/>
                  <a:pt x="123" y="17"/>
                </a:cubicBezTo>
                <a:cubicBezTo>
                  <a:pt x="123" y="17"/>
                  <a:pt x="123" y="17"/>
                  <a:pt x="123" y="17"/>
                </a:cubicBezTo>
                <a:cubicBezTo>
                  <a:pt x="124" y="18"/>
                  <a:pt x="124" y="18"/>
                  <a:pt x="124" y="18"/>
                </a:cubicBezTo>
                <a:cubicBezTo>
                  <a:pt x="124" y="18"/>
                  <a:pt x="124" y="18"/>
                  <a:pt x="124" y="18"/>
                </a:cubicBezTo>
                <a:cubicBezTo>
                  <a:pt x="124" y="19"/>
                  <a:pt x="124" y="19"/>
                  <a:pt x="124" y="19"/>
                </a:cubicBezTo>
                <a:cubicBezTo>
                  <a:pt x="125" y="19"/>
                  <a:pt x="125" y="19"/>
                  <a:pt x="125" y="19"/>
                </a:cubicBezTo>
                <a:cubicBezTo>
                  <a:pt x="125" y="19"/>
                  <a:pt x="125" y="19"/>
                  <a:pt x="125" y="19"/>
                </a:cubicBezTo>
                <a:cubicBezTo>
                  <a:pt x="125" y="20"/>
                  <a:pt x="125" y="20"/>
                  <a:pt x="125" y="20"/>
                </a:cubicBezTo>
                <a:cubicBezTo>
                  <a:pt x="126" y="21"/>
                  <a:pt x="126" y="21"/>
                  <a:pt x="126" y="21"/>
                </a:cubicBezTo>
                <a:cubicBezTo>
                  <a:pt x="126" y="21"/>
                  <a:pt x="126" y="21"/>
                  <a:pt x="126" y="21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27" y="23"/>
                  <a:pt x="127" y="23"/>
                  <a:pt x="127" y="23"/>
                </a:cubicBezTo>
                <a:cubicBezTo>
                  <a:pt x="127" y="23"/>
                  <a:pt x="127" y="23"/>
                  <a:pt x="127" y="23"/>
                </a:cubicBezTo>
                <a:cubicBezTo>
                  <a:pt x="127" y="24"/>
                  <a:pt x="127" y="24"/>
                  <a:pt x="127" y="24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7"/>
                  <a:pt x="128" y="27"/>
                  <a:pt x="128" y="27"/>
                </a:cubicBezTo>
                <a:cubicBezTo>
                  <a:pt x="129" y="28"/>
                  <a:pt x="129" y="28"/>
                  <a:pt x="129" y="28"/>
                </a:cubicBezTo>
                <a:cubicBezTo>
                  <a:pt x="129" y="30"/>
                  <a:pt x="129" y="30"/>
                  <a:pt x="129" y="30"/>
                </a:cubicBezTo>
                <a:cubicBezTo>
                  <a:pt x="130" y="31"/>
                  <a:pt x="130" y="31"/>
                  <a:pt x="130" y="31"/>
                </a:cubicBezTo>
                <a:cubicBezTo>
                  <a:pt x="130" y="33"/>
                  <a:pt x="130" y="33"/>
                  <a:pt x="130" y="33"/>
                </a:cubicBezTo>
                <a:cubicBezTo>
                  <a:pt x="130" y="35"/>
                  <a:pt x="130" y="35"/>
                  <a:pt x="130" y="35"/>
                </a:cubicBezTo>
                <a:cubicBezTo>
                  <a:pt x="130" y="38"/>
                  <a:pt x="130" y="38"/>
                  <a:pt x="130" y="38"/>
                </a:cubicBezTo>
                <a:cubicBezTo>
                  <a:pt x="130" y="40"/>
                  <a:pt x="130" y="42"/>
                  <a:pt x="130" y="44"/>
                </a:cubicBezTo>
                <a:cubicBezTo>
                  <a:pt x="130" y="45"/>
                  <a:pt x="130" y="46"/>
                  <a:pt x="131" y="46"/>
                </a:cubicBezTo>
                <a:cubicBezTo>
                  <a:pt x="132" y="50"/>
                  <a:pt x="131" y="54"/>
                  <a:pt x="131" y="57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0" y="64"/>
                  <a:pt x="130" y="64"/>
                  <a:pt x="130" y="64"/>
                </a:cubicBezTo>
                <a:cubicBezTo>
                  <a:pt x="130" y="65"/>
                  <a:pt x="130" y="65"/>
                  <a:pt x="130" y="65"/>
                </a:cubicBezTo>
                <a:cubicBezTo>
                  <a:pt x="130" y="66"/>
                  <a:pt x="130" y="66"/>
                  <a:pt x="130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29" y="67"/>
                  <a:pt x="129" y="67"/>
                  <a:pt x="129" y="67"/>
                </a:cubicBezTo>
                <a:cubicBezTo>
                  <a:pt x="128" y="68"/>
                  <a:pt x="128" y="68"/>
                  <a:pt x="128" y="68"/>
                </a:cubicBezTo>
                <a:cubicBezTo>
                  <a:pt x="128" y="68"/>
                  <a:pt x="128" y="68"/>
                  <a:pt x="128" y="68"/>
                </a:cubicBezTo>
                <a:cubicBezTo>
                  <a:pt x="128" y="69"/>
                  <a:pt x="128" y="69"/>
                  <a:pt x="128" y="69"/>
                </a:cubicBezTo>
                <a:cubicBezTo>
                  <a:pt x="128" y="69"/>
                  <a:pt x="128" y="69"/>
                  <a:pt x="128" y="69"/>
                </a:cubicBezTo>
                <a:cubicBezTo>
                  <a:pt x="127" y="70"/>
                  <a:pt x="127" y="70"/>
                  <a:pt x="127" y="70"/>
                </a:cubicBezTo>
                <a:cubicBezTo>
                  <a:pt x="127" y="70"/>
                  <a:pt x="127" y="70"/>
                  <a:pt x="127" y="70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6" y="71"/>
                  <a:pt x="126" y="71"/>
                  <a:pt x="126" y="71"/>
                </a:cubicBezTo>
                <a:cubicBezTo>
                  <a:pt x="126" y="72"/>
                  <a:pt x="126" y="72"/>
                  <a:pt x="126" y="72"/>
                </a:cubicBezTo>
                <a:cubicBezTo>
                  <a:pt x="126" y="73"/>
                  <a:pt x="126" y="73"/>
                  <a:pt x="126" y="73"/>
                </a:cubicBezTo>
                <a:cubicBezTo>
                  <a:pt x="125" y="74"/>
                  <a:pt x="125" y="74"/>
                  <a:pt x="125" y="74"/>
                </a:cubicBezTo>
                <a:cubicBezTo>
                  <a:pt x="125" y="74"/>
                  <a:pt x="125" y="74"/>
                  <a:pt x="125" y="74"/>
                </a:cubicBezTo>
                <a:cubicBezTo>
                  <a:pt x="125" y="75"/>
                  <a:pt x="125" y="75"/>
                  <a:pt x="125" y="75"/>
                </a:cubicBezTo>
                <a:cubicBezTo>
                  <a:pt x="124" y="75"/>
                  <a:pt x="124" y="75"/>
                  <a:pt x="124" y="75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3" y="76"/>
                  <a:pt x="123" y="76"/>
                  <a:pt x="123" y="76"/>
                </a:cubicBezTo>
                <a:cubicBezTo>
                  <a:pt x="123" y="77"/>
                  <a:pt x="123" y="77"/>
                  <a:pt x="123" y="77"/>
                </a:cubicBezTo>
                <a:cubicBezTo>
                  <a:pt x="123" y="77"/>
                  <a:pt x="123" y="77"/>
                  <a:pt x="123" y="77"/>
                </a:cubicBezTo>
                <a:cubicBezTo>
                  <a:pt x="122" y="78"/>
                  <a:pt x="122" y="78"/>
                  <a:pt x="122" y="78"/>
                </a:cubicBezTo>
                <a:cubicBezTo>
                  <a:pt x="122" y="78"/>
                  <a:pt x="122" y="78"/>
                  <a:pt x="122" y="78"/>
                </a:cubicBezTo>
                <a:cubicBezTo>
                  <a:pt x="122" y="79"/>
                  <a:pt x="122" y="79"/>
                  <a:pt x="122" y="79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1" y="81"/>
                  <a:pt x="121" y="81"/>
                  <a:pt x="121" y="81"/>
                </a:cubicBezTo>
                <a:cubicBezTo>
                  <a:pt x="121" y="83"/>
                  <a:pt x="121" y="83"/>
                  <a:pt x="121" y="83"/>
                </a:cubicBezTo>
                <a:cubicBezTo>
                  <a:pt x="121" y="84"/>
                  <a:pt x="121" y="84"/>
                  <a:pt x="121" y="84"/>
                </a:cubicBezTo>
                <a:cubicBezTo>
                  <a:pt x="120" y="86"/>
                  <a:pt x="120" y="86"/>
                  <a:pt x="120" y="86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20" y="88"/>
                  <a:pt x="120" y="88"/>
                  <a:pt x="120" y="88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9" y="90"/>
                  <a:pt x="119" y="90"/>
                  <a:pt x="119" y="90"/>
                </a:cubicBezTo>
                <a:cubicBezTo>
                  <a:pt x="119" y="91"/>
                  <a:pt x="119" y="91"/>
                  <a:pt x="119" y="91"/>
                </a:cubicBezTo>
                <a:cubicBezTo>
                  <a:pt x="118" y="91"/>
                  <a:pt x="118" y="91"/>
                  <a:pt x="118" y="91"/>
                </a:cubicBezTo>
                <a:cubicBezTo>
                  <a:pt x="118" y="92"/>
                  <a:pt x="118" y="92"/>
                  <a:pt x="118" y="92"/>
                </a:cubicBezTo>
                <a:cubicBezTo>
                  <a:pt x="118" y="93"/>
                  <a:pt x="118" y="93"/>
                  <a:pt x="118" y="93"/>
                </a:cubicBezTo>
                <a:cubicBezTo>
                  <a:pt x="117" y="94"/>
                  <a:pt x="117" y="94"/>
                  <a:pt x="117" y="94"/>
                </a:cubicBezTo>
                <a:cubicBezTo>
                  <a:pt x="117" y="95"/>
                  <a:pt x="117" y="95"/>
                  <a:pt x="117" y="95"/>
                </a:cubicBezTo>
                <a:cubicBezTo>
                  <a:pt x="117" y="97"/>
                  <a:pt x="117" y="97"/>
                  <a:pt x="117" y="97"/>
                </a:cubicBezTo>
                <a:cubicBezTo>
                  <a:pt x="117" y="99"/>
                  <a:pt x="117" y="99"/>
                  <a:pt x="117" y="99"/>
                </a:cubicBezTo>
                <a:cubicBezTo>
                  <a:pt x="117" y="102"/>
                  <a:pt x="117" y="102"/>
                  <a:pt x="117" y="102"/>
                </a:cubicBezTo>
                <a:cubicBezTo>
                  <a:pt x="117" y="102"/>
                  <a:pt x="117" y="102"/>
                  <a:pt x="117" y="102"/>
                </a:cubicBezTo>
                <a:cubicBezTo>
                  <a:pt x="118" y="102"/>
                  <a:pt x="118" y="102"/>
                  <a:pt x="118" y="102"/>
                </a:cubicBezTo>
                <a:cubicBezTo>
                  <a:pt x="118" y="103"/>
                  <a:pt x="118" y="103"/>
                  <a:pt x="118" y="103"/>
                </a:cubicBezTo>
                <a:cubicBezTo>
                  <a:pt x="119" y="103"/>
                  <a:pt x="119" y="103"/>
                  <a:pt x="119" y="103"/>
                </a:cubicBezTo>
                <a:cubicBezTo>
                  <a:pt x="120" y="104"/>
                  <a:pt x="120" y="104"/>
                  <a:pt x="120" y="104"/>
                </a:cubicBezTo>
                <a:cubicBezTo>
                  <a:pt x="121" y="104"/>
                  <a:pt x="121" y="104"/>
                  <a:pt x="121" y="104"/>
                </a:cubicBezTo>
                <a:cubicBezTo>
                  <a:pt x="121" y="104"/>
                  <a:pt x="121" y="104"/>
                  <a:pt x="121" y="104"/>
                </a:cubicBezTo>
                <a:cubicBezTo>
                  <a:pt x="122" y="105"/>
                  <a:pt x="122" y="105"/>
                  <a:pt x="122" y="105"/>
                </a:cubicBezTo>
                <a:cubicBezTo>
                  <a:pt x="122" y="105"/>
                  <a:pt x="122" y="105"/>
                  <a:pt x="122" y="105"/>
                </a:cubicBezTo>
                <a:cubicBezTo>
                  <a:pt x="123" y="105"/>
                  <a:pt x="123" y="105"/>
                  <a:pt x="123" y="105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24" y="106"/>
                  <a:pt x="124" y="106"/>
                  <a:pt x="124" y="106"/>
                </a:cubicBezTo>
                <a:cubicBezTo>
                  <a:pt x="124" y="106"/>
                  <a:pt x="124" y="106"/>
                  <a:pt x="124" y="106"/>
                </a:cubicBezTo>
                <a:cubicBezTo>
                  <a:pt x="124" y="107"/>
                  <a:pt x="124" y="107"/>
                  <a:pt x="124" y="107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6" y="108"/>
                  <a:pt x="126" y="108"/>
                  <a:pt x="126" y="108"/>
                </a:cubicBezTo>
                <a:cubicBezTo>
                  <a:pt x="126" y="108"/>
                  <a:pt x="126" y="108"/>
                  <a:pt x="126" y="108"/>
                </a:cubicBezTo>
                <a:cubicBezTo>
                  <a:pt x="126" y="108"/>
                  <a:pt x="126" y="108"/>
                  <a:pt x="126" y="108"/>
                </a:cubicBezTo>
                <a:cubicBezTo>
                  <a:pt x="127" y="109"/>
                  <a:pt x="127" y="109"/>
                  <a:pt x="127" y="109"/>
                </a:cubicBezTo>
                <a:cubicBezTo>
                  <a:pt x="127" y="109"/>
                  <a:pt x="127" y="109"/>
                  <a:pt x="127" y="109"/>
                </a:cubicBezTo>
                <a:cubicBezTo>
                  <a:pt x="127" y="109"/>
                  <a:pt x="127" y="109"/>
                  <a:pt x="127" y="109"/>
                </a:cubicBezTo>
                <a:cubicBezTo>
                  <a:pt x="128" y="110"/>
                  <a:pt x="128" y="110"/>
                  <a:pt x="128" y="110"/>
                </a:cubicBezTo>
                <a:cubicBezTo>
                  <a:pt x="128" y="110"/>
                  <a:pt x="128" y="110"/>
                  <a:pt x="128" y="110"/>
                </a:cubicBezTo>
                <a:cubicBezTo>
                  <a:pt x="128" y="110"/>
                  <a:pt x="128" y="110"/>
                  <a:pt x="128" y="110"/>
                </a:cubicBezTo>
                <a:cubicBezTo>
                  <a:pt x="129" y="111"/>
                  <a:pt x="129" y="111"/>
                  <a:pt x="129" y="111"/>
                </a:cubicBezTo>
                <a:cubicBezTo>
                  <a:pt x="129" y="111"/>
                  <a:pt x="129" y="111"/>
                  <a:pt x="129" y="111"/>
                </a:cubicBezTo>
                <a:cubicBezTo>
                  <a:pt x="130" y="111"/>
                  <a:pt x="130" y="111"/>
                  <a:pt x="130" y="111"/>
                </a:cubicBezTo>
                <a:cubicBezTo>
                  <a:pt x="130" y="112"/>
                  <a:pt x="130" y="112"/>
                  <a:pt x="130" y="112"/>
                </a:cubicBezTo>
                <a:cubicBezTo>
                  <a:pt x="130" y="112"/>
                  <a:pt x="130" y="112"/>
                  <a:pt x="130" y="112"/>
                </a:cubicBezTo>
                <a:cubicBezTo>
                  <a:pt x="131" y="112"/>
                  <a:pt x="131" y="112"/>
                  <a:pt x="131" y="112"/>
                </a:cubicBezTo>
                <a:cubicBezTo>
                  <a:pt x="131" y="113"/>
                  <a:pt x="131" y="113"/>
                  <a:pt x="131" y="113"/>
                </a:cubicBezTo>
                <a:cubicBezTo>
                  <a:pt x="132" y="113"/>
                  <a:pt x="132" y="113"/>
                  <a:pt x="132" y="113"/>
                </a:cubicBezTo>
                <a:cubicBezTo>
                  <a:pt x="132" y="113"/>
                  <a:pt x="132" y="113"/>
                  <a:pt x="132" y="113"/>
                </a:cubicBezTo>
                <a:cubicBezTo>
                  <a:pt x="133" y="114"/>
                  <a:pt x="133" y="114"/>
                  <a:pt x="133" y="114"/>
                </a:cubicBezTo>
                <a:cubicBezTo>
                  <a:pt x="133" y="114"/>
                  <a:pt x="133" y="114"/>
                  <a:pt x="133" y="114"/>
                </a:cubicBezTo>
                <a:cubicBezTo>
                  <a:pt x="134" y="114"/>
                  <a:pt x="134" y="114"/>
                  <a:pt x="134" y="114"/>
                </a:cubicBezTo>
                <a:cubicBezTo>
                  <a:pt x="135" y="115"/>
                  <a:pt x="135" y="115"/>
                  <a:pt x="135" y="115"/>
                </a:cubicBezTo>
                <a:cubicBezTo>
                  <a:pt x="135" y="115"/>
                  <a:pt x="135" y="115"/>
                  <a:pt x="135" y="115"/>
                </a:cubicBezTo>
                <a:cubicBezTo>
                  <a:pt x="136" y="115"/>
                  <a:pt x="136" y="115"/>
                  <a:pt x="136" y="115"/>
                </a:cubicBezTo>
                <a:cubicBezTo>
                  <a:pt x="137" y="116"/>
                  <a:pt x="137" y="116"/>
                  <a:pt x="137" y="116"/>
                </a:cubicBezTo>
                <a:cubicBezTo>
                  <a:pt x="137" y="116"/>
                  <a:pt x="137" y="116"/>
                  <a:pt x="137" y="116"/>
                </a:cubicBezTo>
                <a:cubicBezTo>
                  <a:pt x="139" y="116"/>
                  <a:pt x="139" y="116"/>
                  <a:pt x="139" y="116"/>
                </a:cubicBezTo>
                <a:cubicBezTo>
                  <a:pt x="139" y="117"/>
                  <a:pt x="139" y="117"/>
                  <a:pt x="139" y="117"/>
                </a:cubicBezTo>
                <a:cubicBezTo>
                  <a:pt x="140" y="117"/>
                  <a:pt x="140" y="117"/>
                  <a:pt x="140" y="117"/>
                </a:cubicBezTo>
                <a:cubicBezTo>
                  <a:pt x="141" y="117"/>
                  <a:pt x="141" y="117"/>
                  <a:pt x="141" y="117"/>
                </a:cubicBezTo>
                <a:cubicBezTo>
                  <a:pt x="142" y="118"/>
                  <a:pt x="142" y="118"/>
                  <a:pt x="142" y="118"/>
                </a:cubicBezTo>
                <a:cubicBezTo>
                  <a:pt x="143" y="118"/>
                  <a:pt x="143" y="118"/>
                  <a:pt x="143" y="118"/>
                </a:cubicBezTo>
                <a:cubicBezTo>
                  <a:pt x="144" y="118"/>
                  <a:pt x="144" y="118"/>
                  <a:pt x="144" y="118"/>
                </a:cubicBezTo>
                <a:cubicBezTo>
                  <a:pt x="145" y="119"/>
                  <a:pt x="145" y="119"/>
                  <a:pt x="145" y="119"/>
                </a:cubicBezTo>
                <a:cubicBezTo>
                  <a:pt x="147" y="119"/>
                  <a:pt x="147" y="119"/>
                  <a:pt x="147" y="119"/>
                </a:cubicBezTo>
                <a:cubicBezTo>
                  <a:pt x="147" y="119"/>
                  <a:pt x="147" y="119"/>
                  <a:pt x="147" y="119"/>
                </a:cubicBezTo>
                <a:cubicBezTo>
                  <a:pt x="149" y="120"/>
                  <a:pt x="149" y="120"/>
                  <a:pt x="149" y="120"/>
                </a:cubicBezTo>
                <a:cubicBezTo>
                  <a:pt x="150" y="120"/>
                  <a:pt x="150" y="120"/>
                  <a:pt x="150" y="120"/>
                </a:cubicBezTo>
                <a:cubicBezTo>
                  <a:pt x="151" y="121"/>
                  <a:pt x="151" y="121"/>
                  <a:pt x="151" y="121"/>
                </a:cubicBezTo>
                <a:cubicBezTo>
                  <a:pt x="153" y="121"/>
                  <a:pt x="153" y="121"/>
                  <a:pt x="153" y="121"/>
                </a:cubicBezTo>
                <a:cubicBezTo>
                  <a:pt x="154" y="121"/>
                  <a:pt x="154" y="121"/>
                  <a:pt x="154" y="121"/>
                </a:cubicBezTo>
                <a:cubicBezTo>
                  <a:pt x="155" y="121"/>
                  <a:pt x="155" y="121"/>
                  <a:pt x="155" y="121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8" y="122"/>
                  <a:pt x="158" y="122"/>
                  <a:pt x="158" y="122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61" y="123"/>
                  <a:pt x="161" y="123"/>
                  <a:pt x="161" y="123"/>
                </a:cubicBezTo>
                <a:cubicBezTo>
                  <a:pt x="163" y="123"/>
                  <a:pt x="163" y="123"/>
                  <a:pt x="163" y="123"/>
                </a:cubicBezTo>
                <a:cubicBezTo>
                  <a:pt x="164" y="124"/>
                  <a:pt x="164" y="124"/>
                  <a:pt x="164" y="124"/>
                </a:cubicBezTo>
                <a:cubicBezTo>
                  <a:pt x="166" y="124"/>
                  <a:pt x="166" y="124"/>
                  <a:pt x="166" y="124"/>
                </a:cubicBezTo>
                <a:cubicBezTo>
                  <a:pt x="167" y="124"/>
                  <a:pt x="167" y="124"/>
                  <a:pt x="167" y="124"/>
                </a:cubicBezTo>
                <a:cubicBezTo>
                  <a:pt x="168" y="124"/>
                  <a:pt x="168" y="124"/>
                  <a:pt x="168" y="124"/>
                </a:cubicBezTo>
                <a:cubicBezTo>
                  <a:pt x="170" y="125"/>
                  <a:pt x="170" y="125"/>
                  <a:pt x="170" y="125"/>
                </a:cubicBezTo>
                <a:cubicBezTo>
                  <a:pt x="171" y="125"/>
                  <a:pt x="171" y="125"/>
                  <a:pt x="171" y="125"/>
                </a:cubicBezTo>
                <a:cubicBezTo>
                  <a:pt x="172" y="125"/>
                  <a:pt x="172" y="125"/>
                  <a:pt x="172" y="125"/>
                </a:cubicBezTo>
                <a:cubicBezTo>
                  <a:pt x="173" y="126"/>
                  <a:pt x="173" y="126"/>
                  <a:pt x="173" y="126"/>
                </a:cubicBezTo>
                <a:cubicBezTo>
                  <a:pt x="194" y="133"/>
                  <a:pt x="205" y="191"/>
                  <a:pt x="181" y="195"/>
                </a:cubicBezTo>
                <a:cubicBezTo>
                  <a:pt x="12" y="196"/>
                  <a:pt x="12" y="196"/>
                  <a:pt x="12" y="196"/>
                </a:cubicBezTo>
                <a:cubicBezTo>
                  <a:pt x="5" y="193"/>
                  <a:pt x="5" y="193"/>
                  <a:pt x="5" y="193"/>
                </a:cubicBezTo>
                <a:cubicBezTo>
                  <a:pt x="0" y="188"/>
                  <a:pt x="0" y="188"/>
                  <a:pt x="0" y="188"/>
                </a:cubicBezTo>
                <a:cubicBezTo>
                  <a:pt x="0" y="186"/>
                  <a:pt x="0" y="186"/>
                  <a:pt x="0" y="186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180"/>
                  <a:pt x="0" y="180"/>
                  <a:pt x="0" y="180"/>
                </a:cubicBezTo>
                <a:cubicBezTo>
                  <a:pt x="1" y="178"/>
                  <a:pt x="1" y="178"/>
                  <a:pt x="1" y="178"/>
                </a:cubicBezTo>
                <a:cubicBezTo>
                  <a:pt x="1" y="175"/>
                  <a:pt x="1" y="175"/>
                  <a:pt x="1" y="175"/>
                </a:cubicBezTo>
                <a:cubicBezTo>
                  <a:pt x="1" y="173"/>
                  <a:pt x="1" y="173"/>
                  <a:pt x="1" y="173"/>
                </a:cubicBezTo>
                <a:cubicBezTo>
                  <a:pt x="2" y="171"/>
                  <a:pt x="2" y="171"/>
                  <a:pt x="2" y="171"/>
                </a:cubicBezTo>
                <a:cubicBezTo>
                  <a:pt x="2" y="169"/>
                  <a:pt x="2" y="169"/>
                  <a:pt x="2" y="169"/>
                </a:cubicBezTo>
                <a:cubicBezTo>
                  <a:pt x="2" y="167"/>
                  <a:pt x="2" y="167"/>
                  <a:pt x="2" y="167"/>
                </a:cubicBezTo>
                <a:cubicBezTo>
                  <a:pt x="3" y="165"/>
                  <a:pt x="3" y="165"/>
                  <a:pt x="3" y="165"/>
                </a:cubicBezTo>
                <a:cubicBezTo>
                  <a:pt x="3" y="163"/>
                  <a:pt x="3" y="163"/>
                  <a:pt x="3" y="163"/>
                </a:cubicBezTo>
                <a:cubicBezTo>
                  <a:pt x="3" y="161"/>
                  <a:pt x="3" y="161"/>
                  <a:pt x="3" y="161"/>
                </a:cubicBezTo>
                <a:cubicBezTo>
                  <a:pt x="4" y="159"/>
                  <a:pt x="4" y="159"/>
                  <a:pt x="4" y="159"/>
                </a:cubicBezTo>
                <a:cubicBezTo>
                  <a:pt x="4" y="158"/>
                  <a:pt x="4" y="158"/>
                  <a:pt x="4" y="158"/>
                </a:cubicBezTo>
                <a:cubicBezTo>
                  <a:pt x="4" y="156"/>
                  <a:pt x="4" y="156"/>
                  <a:pt x="4" y="156"/>
                </a:cubicBezTo>
                <a:cubicBezTo>
                  <a:pt x="5" y="155"/>
                  <a:pt x="5" y="155"/>
                  <a:pt x="5" y="155"/>
                </a:cubicBezTo>
                <a:cubicBezTo>
                  <a:pt x="5" y="154"/>
                  <a:pt x="5" y="154"/>
                  <a:pt x="5" y="154"/>
                </a:cubicBezTo>
                <a:cubicBezTo>
                  <a:pt x="5" y="154"/>
                  <a:pt x="5" y="154"/>
                  <a:pt x="5" y="154"/>
                </a:cubicBezTo>
                <a:cubicBezTo>
                  <a:pt x="6" y="153"/>
                  <a:pt x="6" y="153"/>
                  <a:pt x="6" y="153"/>
                </a:cubicBezTo>
                <a:cubicBezTo>
                  <a:pt x="6" y="152"/>
                  <a:pt x="6" y="152"/>
                  <a:pt x="6" y="152"/>
                </a:cubicBezTo>
                <a:cubicBezTo>
                  <a:pt x="6" y="151"/>
                  <a:pt x="6" y="151"/>
                  <a:pt x="6" y="151"/>
                </a:cubicBezTo>
                <a:cubicBezTo>
                  <a:pt x="7" y="151"/>
                  <a:pt x="7" y="151"/>
                  <a:pt x="7" y="151"/>
                </a:cubicBezTo>
                <a:cubicBezTo>
                  <a:pt x="7" y="150"/>
                  <a:pt x="7" y="150"/>
                  <a:pt x="7" y="150"/>
                </a:cubicBezTo>
                <a:cubicBezTo>
                  <a:pt x="7" y="149"/>
                  <a:pt x="7" y="149"/>
                  <a:pt x="7" y="149"/>
                </a:cubicBezTo>
                <a:cubicBezTo>
                  <a:pt x="8" y="148"/>
                  <a:pt x="8" y="148"/>
                  <a:pt x="8" y="148"/>
                </a:cubicBezTo>
                <a:cubicBezTo>
                  <a:pt x="8" y="147"/>
                  <a:pt x="8" y="147"/>
                  <a:pt x="8" y="147"/>
                </a:cubicBezTo>
                <a:cubicBezTo>
                  <a:pt x="8" y="145"/>
                  <a:pt x="8" y="145"/>
                  <a:pt x="8" y="145"/>
                </a:cubicBezTo>
                <a:cubicBezTo>
                  <a:pt x="9" y="142"/>
                  <a:pt x="9" y="142"/>
                  <a:pt x="9" y="142"/>
                </a:cubicBezTo>
                <a:cubicBezTo>
                  <a:pt x="9" y="141"/>
                  <a:pt x="9" y="141"/>
                  <a:pt x="9" y="141"/>
                </a:cubicBezTo>
                <a:cubicBezTo>
                  <a:pt x="9" y="140"/>
                  <a:pt x="9" y="140"/>
                  <a:pt x="9" y="140"/>
                </a:cubicBezTo>
                <a:cubicBezTo>
                  <a:pt x="9" y="139"/>
                  <a:pt x="9" y="139"/>
                  <a:pt x="9" y="139"/>
                </a:cubicBezTo>
                <a:cubicBezTo>
                  <a:pt x="10" y="138"/>
                  <a:pt x="10" y="138"/>
                  <a:pt x="10" y="138"/>
                </a:cubicBezTo>
                <a:cubicBezTo>
                  <a:pt x="10" y="138"/>
                  <a:pt x="10" y="138"/>
                  <a:pt x="10" y="138"/>
                </a:cubicBezTo>
                <a:cubicBezTo>
                  <a:pt x="10" y="137"/>
                  <a:pt x="10" y="137"/>
                  <a:pt x="10" y="137"/>
                </a:cubicBezTo>
                <a:cubicBezTo>
                  <a:pt x="11" y="137"/>
                  <a:pt x="11" y="137"/>
                  <a:pt x="11" y="137"/>
                </a:cubicBezTo>
                <a:cubicBezTo>
                  <a:pt x="11" y="136"/>
                  <a:pt x="11" y="136"/>
                  <a:pt x="11" y="136"/>
                </a:cubicBezTo>
                <a:cubicBezTo>
                  <a:pt x="11" y="136"/>
                  <a:pt x="11" y="136"/>
                  <a:pt x="11" y="136"/>
                </a:cubicBezTo>
                <a:cubicBezTo>
                  <a:pt x="12" y="135"/>
                  <a:pt x="12" y="135"/>
                  <a:pt x="12" y="135"/>
                </a:cubicBezTo>
                <a:cubicBezTo>
                  <a:pt x="12" y="135"/>
                  <a:pt x="12" y="135"/>
                  <a:pt x="12" y="135"/>
                </a:cubicBezTo>
                <a:cubicBezTo>
                  <a:pt x="12" y="135"/>
                  <a:pt x="12" y="135"/>
                  <a:pt x="12" y="135"/>
                </a:cubicBezTo>
                <a:cubicBezTo>
                  <a:pt x="13" y="134"/>
                  <a:pt x="13" y="134"/>
                  <a:pt x="13" y="134"/>
                </a:cubicBezTo>
                <a:cubicBezTo>
                  <a:pt x="13" y="134"/>
                  <a:pt x="13" y="134"/>
                  <a:pt x="13" y="134"/>
                </a:cubicBezTo>
                <a:cubicBezTo>
                  <a:pt x="14" y="134"/>
                  <a:pt x="14" y="134"/>
                  <a:pt x="14" y="134"/>
                </a:cubicBezTo>
                <a:cubicBezTo>
                  <a:pt x="14" y="133"/>
                  <a:pt x="14" y="133"/>
                  <a:pt x="14" y="133"/>
                </a:cubicBezTo>
                <a:cubicBezTo>
                  <a:pt x="14" y="133"/>
                  <a:pt x="14" y="133"/>
                  <a:pt x="14" y="133"/>
                </a:cubicBezTo>
                <a:cubicBezTo>
                  <a:pt x="15" y="133"/>
                  <a:pt x="15" y="133"/>
                  <a:pt x="15" y="133"/>
                </a:cubicBezTo>
                <a:cubicBezTo>
                  <a:pt x="15" y="132"/>
                  <a:pt x="15" y="132"/>
                  <a:pt x="15" y="132"/>
                </a:cubicBezTo>
                <a:cubicBezTo>
                  <a:pt x="16" y="132"/>
                  <a:pt x="16" y="132"/>
                  <a:pt x="16" y="132"/>
                </a:cubicBezTo>
                <a:cubicBezTo>
                  <a:pt x="16" y="132"/>
                  <a:pt x="16" y="132"/>
                  <a:pt x="16" y="132"/>
                </a:cubicBezTo>
                <a:cubicBezTo>
                  <a:pt x="17" y="131"/>
                  <a:pt x="17" y="131"/>
                  <a:pt x="17" y="131"/>
                </a:cubicBezTo>
                <a:cubicBezTo>
                  <a:pt x="17" y="131"/>
                  <a:pt x="17" y="131"/>
                  <a:pt x="17" y="131"/>
                </a:cubicBezTo>
                <a:cubicBezTo>
                  <a:pt x="18" y="131"/>
                  <a:pt x="18" y="131"/>
                  <a:pt x="18" y="131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20" y="129"/>
                  <a:pt x="20" y="129"/>
                  <a:pt x="20" y="129"/>
                </a:cubicBezTo>
                <a:cubicBezTo>
                  <a:pt x="21" y="129"/>
                  <a:pt x="21" y="129"/>
                  <a:pt x="21" y="129"/>
                </a:cubicBezTo>
                <a:cubicBezTo>
                  <a:pt x="22" y="129"/>
                  <a:pt x="22" y="129"/>
                  <a:pt x="22" y="129"/>
                </a:cubicBezTo>
                <a:cubicBezTo>
                  <a:pt x="23" y="128"/>
                  <a:pt x="23" y="128"/>
                  <a:pt x="23" y="128"/>
                </a:cubicBezTo>
                <a:cubicBezTo>
                  <a:pt x="24" y="128"/>
                  <a:pt x="24" y="128"/>
                  <a:pt x="24" y="128"/>
                </a:cubicBezTo>
                <a:cubicBezTo>
                  <a:pt x="24" y="128"/>
                  <a:pt x="24" y="128"/>
                  <a:pt x="24" y="128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27" y="127"/>
                  <a:pt x="27" y="127"/>
                  <a:pt x="27" y="127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29" y="126"/>
                  <a:pt x="29" y="126"/>
                  <a:pt x="29" y="126"/>
                </a:cubicBezTo>
                <a:cubicBezTo>
                  <a:pt x="30" y="125"/>
                  <a:pt x="30" y="125"/>
                  <a:pt x="30" y="125"/>
                </a:cubicBezTo>
                <a:cubicBezTo>
                  <a:pt x="30" y="125"/>
                  <a:pt x="30" y="125"/>
                  <a:pt x="30" y="125"/>
                </a:cubicBezTo>
                <a:cubicBezTo>
                  <a:pt x="31" y="125"/>
                  <a:pt x="31" y="125"/>
                  <a:pt x="31" y="125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3" y="124"/>
                  <a:pt x="33" y="124"/>
                  <a:pt x="33" y="124"/>
                </a:cubicBezTo>
                <a:cubicBezTo>
                  <a:pt x="34" y="124"/>
                  <a:pt x="34" y="124"/>
                  <a:pt x="34" y="124"/>
                </a:cubicBezTo>
                <a:cubicBezTo>
                  <a:pt x="35" y="124"/>
                  <a:pt x="35" y="124"/>
                  <a:pt x="35" y="124"/>
                </a:cubicBezTo>
                <a:cubicBezTo>
                  <a:pt x="35" y="123"/>
                  <a:pt x="35" y="123"/>
                  <a:pt x="35" y="123"/>
                </a:cubicBezTo>
                <a:cubicBezTo>
                  <a:pt x="36" y="123"/>
                  <a:pt x="36" y="123"/>
                  <a:pt x="36" y="123"/>
                </a:cubicBezTo>
                <a:cubicBezTo>
                  <a:pt x="37" y="123"/>
                  <a:pt x="37" y="123"/>
                  <a:pt x="37" y="123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39" y="122"/>
                  <a:pt x="39" y="122"/>
                  <a:pt x="39" y="122"/>
                </a:cubicBezTo>
                <a:cubicBezTo>
                  <a:pt x="40" y="121"/>
                  <a:pt x="40" y="121"/>
                  <a:pt x="40" y="121"/>
                </a:cubicBezTo>
                <a:cubicBezTo>
                  <a:pt x="41" y="121"/>
                  <a:pt x="41" y="121"/>
                  <a:pt x="41" y="121"/>
                </a:cubicBezTo>
                <a:cubicBezTo>
                  <a:pt x="42" y="121"/>
                  <a:pt x="42" y="121"/>
                  <a:pt x="42" y="121"/>
                </a:cubicBezTo>
                <a:cubicBezTo>
                  <a:pt x="42" y="121"/>
                  <a:pt x="42" y="121"/>
                  <a:pt x="42" y="121"/>
                </a:cubicBezTo>
                <a:cubicBezTo>
                  <a:pt x="43" y="120"/>
                  <a:pt x="43" y="120"/>
                  <a:pt x="43" y="120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45" y="119"/>
                  <a:pt x="45" y="119"/>
                  <a:pt x="45" y="119"/>
                </a:cubicBezTo>
                <a:cubicBezTo>
                  <a:pt x="46" y="119"/>
                  <a:pt x="46" y="119"/>
                  <a:pt x="46" y="119"/>
                </a:cubicBezTo>
                <a:cubicBezTo>
                  <a:pt x="47" y="119"/>
                  <a:pt x="47" y="119"/>
                  <a:pt x="47" y="119"/>
                </a:cubicBezTo>
                <a:cubicBezTo>
                  <a:pt x="48" y="118"/>
                  <a:pt x="48" y="118"/>
                  <a:pt x="48" y="118"/>
                </a:cubicBezTo>
                <a:cubicBezTo>
                  <a:pt x="49" y="118"/>
                  <a:pt x="49" y="118"/>
                  <a:pt x="49" y="118"/>
                </a:cubicBezTo>
                <a:cubicBezTo>
                  <a:pt x="50" y="118"/>
                  <a:pt x="50" y="118"/>
                  <a:pt x="50" y="118"/>
                </a:cubicBezTo>
                <a:cubicBezTo>
                  <a:pt x="51" y="117"/>
                  <a:pt x="51" y="117"/>
                  <a:pt x="51" y="117"/>
                </a:cubicBezTo>
                <a:cubicBezTo>
                  <a:pt x="51" y="117"/>
                  <a:pt x="51" y="117"/>
                  <a:pt x="51" y="117"/>
                </a:cubicBezTo>
                <a:cubicBezTo>
                  <a:pt x="52" y="117"/>
                  <a:pt x="52" y="117"/>
                  <a:pt x="52" y="11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3" y="116"/>
                  <a:pt x="53" y="116"/>
                  <a:pt x="53" y="116"/>
                </a:cubicBezTo>
                <a:cubicBezTo>
                  <a:pt x="53" y="116"/>
                  <a:pt x="53" y="116"/>
                  <a:pt x="53" y="116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5" y="114"/>
                  <a:pt x="55" y="114"/>
                  <a:pt x="55" y="114"/>
                </a:cubicBezTo>
                <a:cubicBezTo>
                  <a:pt x="55" y="114"/>
                  <a:pt x="55" y="114"/>
                  <a:pt x="55" y="114"/>
                </a:cubicBezTo>
                <a:cubicBezTo>
                  <a:pt x="55" y="113"/>
                  <a:pt x="55" y="113"/>
                  <a:pt x="55" y="113"/>
                </a:cubicBezTo>
                <a:cubicBezTo>
                  <a:pt x="56" y="113"/>
                  <a:pt x="56" y="113"/>
                  <a:pt x="56" y="113"/>
                </a:cubicBezTo>
                <a:cubicBezTo>
                  <a:pt x="56" y="113"/>
                  <a:pt x="56" y="113"/>
                  <a:pt x="56" y="113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7" y="112"/>
                  <a:pt x="57" y="112"/>
                  <a:pt x="57" y="112"/>
                </a:cubicBezTo>
                <a:cubicBezTo>
                  <a:pt x="57" y="112"/>
                  <a:pt x="57" y="112"/>
                  <a:pt x="57" y="112"/>
                </a:cubicBezTo>
                <a:cubicBezTo>
                  <a:pt x="57" y="111"/>
                  <a:pt x="57" y="111"/>
                  <a:pt x="57" y="111"/>
                </a:cubicBezTo>
                <a:cubicBezTo>
                  <a:pt x="58" y="111"/>
                  <a:pt x="58" y="111"/>
                  <a:pt x="58" y="111"/>
                </a:cubicBezTo>
                <a:cubicBezTo>
                  <a:pt x="58" y="110"/>
                  <a:pt x="58" y="110"/>
                  <a:pt x="58" y="110"/>
                </a:cubicBezTo>
                <a:cubicBezTo>
                  <a:pt x="58" y="110"/>
                  <a:pt x="58" y="110"/>
                  <a:pt x="58" y="110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62" y="107"/>
                  <a:pt x="62" y="107"/>
                  <a:pt x="62" y="107"/>
                </a:cubicBezTo>
                <a:cubicBezTo>
                  <a:pt x="62" y="106"/>
                  <a:pt x="62" y="106"/>
                  <a:pt x="62" y="106"/>
                </a:cubicBezTo>
                <a:cubicBezTo>
                  <a:pt x="62" y="106"/>
                  <a:pt x="62" y="106"/>
                  <a:pt x="62" y="106"/>
                </a:cubicBezTo>
                <a:cubicBezTo>
                  <a:pt x="63" y="106"/>
                  <a:pt x="63" y="106"/>
                  <a:pt x="63" y="106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5" y="105"/>
                  <a:pt x="65" y="105"/>
                  <a:pt x="65" y="105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66" y="104"/>
                  <a:pt x="66" y="104"/>
                  <a:pt x="66" y="104"/>
                </a:cubicBezTo>
                <a:cubicBezTo>
                  <a:pt x="66" y="103"/>
                  <a:pt x="66" y="103"/>
                  <a:pt x="66" y="103"/>
                </a:cubicBezTo>
                <a:cubicBezTo>
                  <a:pt x="66" y="103"/>
                  <a:pt x="66" y="103"/>
                  <a:pt x="66" y="103"/>
                </a:cubicBezTo>
                <a:cubicBezTo>
                  <a:pt x="67" y="102"/>
                  <a:pt x="67" y="102"/>
                  <a:pt x="67" y="102"/>
                </a:cubicBezTo>
                <a:cubicBezTo>
                  <a:pt x="67" y="102"/>
                  <a:pt x="67" y="102"/>
                  <a:pt x="67" y="102"/>
                </a:cubicBezTo>
                <a:cubicBezTo>
                  <a:pt x="67" y="101"/>
                  <a:pt x="67" y="101"/>
                  <a:pt x="67" y="101"/>
                </a:cubicBezTo>
                <a:cubicBezTo>
                  <a:pt x="68" y="100"/>
                  <a:pt x="68" y="100"/>
                  <a:pt x="68" y="100"/>
                </a:cubicBezTo>
                <a:cubicBezTo>
                  <a:pt x="68" y="99"/>
                  <a:pt x="68" y="99"/>
                  <a:pt x="68" y="99"/>
                </a:cubicBezTo>
                <a:cubicBezTo>
                  <a:pt x="68" y="95"/>
                  <a:pt x="68" y="95"/>
                  <a:pt x="68" y="95"/>
                </a:cubicBezTo>
                <a:cubicBezTo>
                  <a:pt x="68" y="95"/>
                  <a:pt x="68" y="95"/>
                  <a:pt x="68" y="95"/>
                </a:cubicBezTo>
                <a:cubicBezTo>
                  <a:pt x="68" y="92"/>
                  <a:pt x="68" y="92"/>
                  <a:pt x="68" y="92"/>
                </a:cubicBezTo>
                <a:cubicBezTo>
                  <a:pt x="68" y="90"/>
                  <a:pt x="68" y="90"/>
                  <a:pt x="68" y="90"/>
                </a:cubicBezTo>
                <a:cubicBezTo>
                  <a:pt x="67" y="89"/>
                  <a:pt x="67" y="89"/>
                  <a:pt x="67" y="89"/>
                </a:cubicBezTo>
                <a:cubicBezTo>
                  <a:pt x="67" y="88"/>
                  <a:pt x="67" y="88"/>
                  <a:pt x="67" y="88"/>
                </a:cubicBezTo>
                <a:cubicBezTo>
                  <a:pt x="67" y="87"/>
                  <a:pt x="67" y="87"/>
                  <a:pt x="67" y="87"/>
                </a:cubicBezTo>
                <a:cubicBezTo>
                  <a:pt x="66" y="86"/>
                  <a:pt x="66" y="86"/>
                  <a:pt x="66" y="86"/>
                </a:cubicBezTo>
                <a:cubicBezTo>
                  <a:pt x="66" y="85"/>
                  <a:pt x="66" y="85"/>
                  <a:pt x="66" y="85"/>
                </a:cubicBezTo>
                <a:cubicBezTo>
                  <a:pt x="66" y="84"/>
                  <a:pt x="66" y="84"/>
                  <a:pt x="66" y="84"/>
                </a:cubicBezTo>
                <a:cubicBezTo>
                  <a:pt x="65" y="83"/>
                  <a:pt x="65" y="83"/>
                  <a:pt x="65" y="83"/>
                </a:cubicBezTo>
                <a:cubicBezTo>
                  <a:pt x="65" y="83"/>
                  <a:pt x="65" y="83"/>
                  <a:pt x="65" y="83"/>
                </a:cubicBezTo>
                <a:cubicBezTo>
                  <a:pt x="65" y="81"/>
                  <a:pt x="65" y="81"/>
                  <a:pt x="65" y="81"/>
                </a:cubicBezTo>
                <a:cubicBezTo>
                  <a:pt x="65" y="80"/>
                  <a:pt x="65" y="80"/>
                  <a:pt x="65" y="80"/>
                </a:cubicBezTo>
                <a:cubicBezTo>
                  <a:pt x="64" y="79"/>
                  <a:pt x="64" y="79"/>
                  <a:pt x="64" y="79"/>
                </a:cubicBezTo>
                <a:cubicBezTo>
                  <a:pt x="64" y="78"/>
                  <a:pt x="64" y="78"/>
                  <a:pt x="64" y="78"/>
                </a:cubicBezTo>
                <a:cubicBezTo>
                  <a:pt x="64" y="76"/>
                  <a:pt x="64" y="76"/>
                  <a:pt x="64" y="76"/>
                </a:cubicBezTo>
                <a:cubicBezTo>
                  <a:pt x="63" y="76"/>
                  <a:pt x="63" y="76"/>
                  <a:pt x="63" y="76"/>
                </a:cubicBezTo>
                <a:cubicBezTo>
                  <a:pt x="63" y="75"/>
                  <a:pt x="63" y="75"/>
                  <a:pt x="63" y="75"/>
                </a:cubicBezTo>
                <a:cubicBezTo>
                  <a:pt x="63" y="74"/>
                  <a:pt x="63" y="74"/>
                  <a:pt x="63" y="74"/>
                </a:cubicBezTo>
                <a:cubicBezTo>
                  <a:pt x="62" y="74"/>
                  <a:pt x="62" y="74"/>
                  <a:pt x="62" y="74"/>
                </a:cubicBezTo>
                <a:cubicBezTo>
                  <a:pt x="62" y="73"/>
                  <a:pt x="62" y="73"/>
                  <a:pt x="62" y="73"/>
                </a:cubicBezTo>
                <a:cubicBezTo>
                  <a:pt x="62" y="73"/>
                  <a:pt x="62" y="73"/>
                  <a:pt x="62" y="73"/>
                </a:cubicBezTo>
                <a:cubicBezTo>
                  <a:pt x="61" y="72"/>
                  <a:pt x="61" y="72"/>
                  <a:pt x="61" y="72"/>
                </a:cubicBezTo>
                <a:cubicBezTo>
                  <a:pt x="61" y="72"/>
                  <a:pt x="61" y="72"/>
                  <a:pt x="61" y="72"/>
                </a:cubicBezTo>
                <a:cubicBezTo>
                  <a:pt x="61" y="71"/>
                  <a:pt x="61" y="71"/>
                  <a:pt x="61" y="71"/>
                </a:cubicBezTo>
                <a:cubicBezTo>
                  <a:pt x="60" y="71"/>
                  <a:pt x="60" y="71"/>
                  <a:pt x="60" y="71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59" y="69"/>
                  <a:pt x="59" y="69"/>
                  <a:pt x="59" y="69"/>
                </a:cubicBezTo>
                <a:cubicBezTo>
                  <a:pt x="59" y="69"/>
                  <a:pt x="59" y="69"/>
                  <a:pt x="59" y="69"/>
                </a:cubicBezTo>
                <a:cubicBezTo>
                  <a:pt x="59" y="68"/>
                  <a:pt x="59" y="68"/>
                  <a:pt x="59" y="68"/>
                </a:cubicBezTo>
                <a:cubicBezTo>
                  <a:pt x="58" y="67"/>
                  <a:pt x="58" y="67"/>
                  <a:pt x="58" y="67"/>
                </a:cubicBezTo>
                <a:cubicBezTo>
                  <a:pt x="58" y="67"/>
                  <a:pt x="58" y="67"/>
                  <a:pt x="58" y="67"/>
                </a:cubicBezTo>
                <a:cubicBezTo>
                  <a:pt x="58" y="66"/>
                  <a:pt x="58" y="66"/>
                  <a:pt x="58" y="66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3"/>
                  <a:pt x="57" y="63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6" y="62"/>
                  <a:pt x="56" y="62"/>
                  <a:pt x="56" y="62"/>
                </a:cubicBezTo>
                <a:cubicBezTo>
                  <a:pt x="56" y="60"/>
                  <a:pt x="56" y="60"/>
                  <a:pt x="56" y="60"/>
                </a:cubicBezTo>
                <a:cubicBezTo>
                  <a:pt x="55" y="59"/>
                  <a:pt x="55" y="59"/>
                  <a:pt x="55" y="59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0"/>
                  <a:pt x="55" y="50"/>
                  <a:pt x="55" y="50"/>
                </a:cubicBezTo>
                <a:cubicBezTo>
                  <a:pt x="55" y="49"/>
                  <a:pt x="55" y="49"/>
                  <a:pt x="55" y="49"/>
                </a:cubicBezTo>
                <a:cubicBezTo>
                  <a:pt x="55" y="49"/>
                  <a:pt x="55" y="49"/>
                  <a:pt x="55" y="49"/>
                </a:cubicBezTo>
                <a:cubicBezTo>
                  <a:pt x="56" y="48"/>
                  <a:pt x="56" y="48"/>
                  <a:pt x="56" y="48"/>
                </a:cubicBezTo>
                <a:cubicBezTo>
                  <a:pt x="56" y="48"/>
                  <a:pt x="56" y="48"/>
                  <a:pt x="56" y="48"/>
                </a:cubicBezTo>
                <a:cubicBezTo>
                  <a:pt x="56" y="46"/>
                  <a:pt x="56" y="46"/>
                  <a:pt x="56" y="46"/>
                </a:cubicBezTo>
                <a:cubicBezTo>
                  <a:pt x="57" y="41"/>
                  <a:pt x="57" y="41"/>
                  <a:pt x="57" y="41"/>
                </a:cubicBezTo>
                <a:cubicBezTo>
                  <a:pt x="57" y="29"/>
                  <a:pt x="57" y="29"/>
                  <a:pt x="57" y="29"/>
                </a:cubicBezTo>
                <a:cubicBezTo>
                  <a:pt x="57" y="25"/>
                  <a:pt x="57" y="25"/>
                  <a:pt x="57" y="25"/>
                </a:cubicBezTo>
                <a:cubicBezTo>
                  <a:pt x="58" y="23"/>
                  <a:pt x="58" y="23"/>
                  <a:pt x="58" y="23"/>
                </a:cubicBezTo>
                <a:cubicBezTo>
                  <a:pt x="58" y="22"/>
                  <a:pt x="58" y="22"/>
                  <a:pt x="58" y="22"/>
                </a:cubicBezTo>
                <a:cubicBezTo>
                  <a:pt x="58" y="20"/>
                  <a:pt x="58" y="20"/>
                  <a:pt x="58" y="20"/>
                </a:cubicBezTo>
                <a:cubicBezTo>
                  <a:pt x="59" y="19"/>
                  <a:pt x="59" y="19"/>
                  <a:pt x="59" y="19"/>
                </a:cubicBezTo>
                <a:cubicBezTo>
                  <a:pt x="59" y="19"/>
                  <a:pt x="59" y="19"/>
                  <a:pt x="59" y="19"/>
                </a:cubicBezTo>
                <a:cubicBezTo>
                  <a:pt x="59" y="18"/>
                  <a:pt x="59" y="18"/>
                  <a:pt x="59" y="18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17"/>
                  <a:pt x="60" y="17"/>
                  <a:pt x="60" y="17"/>
                </a:cubicBezTo>
                <a:cubicBezTo>
                  <a:pt x="61" y="16"/>
                  <a:pt x="61" y="16"/>
                  <a:pt x="61" y="16"/>
                </a:cubicBezTo>
                <a:cubicBezTo>
                  <a:pt x="61" y="16"/>
                  <a:pt x="61" y="16"/>
                  <a:pt x="61" y="16"/>
                </a:cubicBezTo>
                <a:cubicBezTo>
                  <a:pt x="61" y="15"/>
                  <a:pt x="61" y="15"/>
                  <a:pt x="61" y="15"/>
                </a:cubicBezTo>
                <a:cubicBezTo>
                  <a:pt x="62" y="15"/>
                  <a:pt x="62" y="15"/>
                  <a:pt x="62" y="15"/>
                </a:cubicBezTo>
                <a:cubicBezTo>
                  <a:pt x="62" y="14"/>
                  <a:pt x="62" y="14"/>
                  <a:pt x="62" y="14"/>
                </a:cubicBezTo>
                <a:cubicBezTo>
                  <a:pt x="62" y="14"/>
                  <a:pt x="62" y="14"/>
                  <a:pt x="62" y="14"/>
                </a:cubicBezTo>
                <a:cubicBezTo>
                  <a:pt x="63" y="14"/>
                  <a:pt x="63" y="14"/>
                  <a:pt x="63" y="14"/>
                </a:cubicBezTo>
                <a:cubicBezTo>
                  <a:pt x="63" y="13"/>
                  <a:pt x="63" y="13"/>
                  <a:pt x="63" y="13"/>
                </a:cubicBezTo>
                <a:cubicBezTo>
                  <a:pt x="63" y="13"/>
                  <a:pt x="63" y="13"/>
                  <a:pt x="63" y="13"/>
                </a:cubicBezTo>
                <a:cubicBezTo>
                  <a:pt x="64" y="13"/>
                  <a:pt x="64" y="13"/>
                  <a:pt x="64" y="13"/>
                </a:cubicBezTo>
                <a:cubicBezTo>
                  <a:pt x="64" y="12"/>
                  <a:pt x="64" y="12"/>
                  <a:pt x="64" y="12"/>
                </a:cubicBezTo>
                <a:cubicBezTo>
                  <a:pt x="65" y="12"/>
                  <a:pt x="65" y="12"/>
                  <a:pt x="65" y="12"/>
                </a:cubicBezTo>
                <a:cubicBezTo>
                  <a:pt x="65" y="12"/>
                  <a:pt x="65" y="12"/>
                  <a:pt x="65" y="12"/>
                </a:cubicBezTo>
                <a:cubicBezTo>
                  <a:pt x="65" y="11"/>
                  <a:pt x="65" y="11"/>
                  <a:pt x="65" y="11"/>
                </a:cubicBezTo>
                <a:cubicBezTo>
                  <a:pt x="66" y="11"/>
                  <a:pt x="66" y="11"/>
                  <a:pt x="66" y="11"/>
                </a:cubicBezTo>
                <a:cubicBezTo>
                  <a:pt x="66" y="11"/>
                  <a:pt x="66" y="11"/>
                  <a:pt x="66" y="11"/>
                </a:cubicBezTo>
                <a:cubicBezTo>
                  <a:pt x="67" y="10"/>
                  <a:pt x="67" y="10"/>
                  <a:pt x="67" y="10"/>
                </a:cubicBezTo>
                <a:cubicBezTo>
                  <a:pt x="67" y="10"/>
                  <a:pt x="67" y="10"/>
                  <a:pt x="67" y="10"/>
                </a:cubicBezTo>
                <a:cubicBezTo>
                  <a:pt x="68" y="10"/>
                  <a:pt x="68" y="10"/>
                  <a:pt x="68" y="10"/>
                </a:cubicBezTo>
                <a:cubicBezTo>
                  <a:pt x="68" y="9"/>
                  <a:pt x="68" y="9"/>
                  <a:pt x="68" y="9"/>
                </a:cubicBezTo>
                <a:cubicBezTo>
                  <a:pt x="69" y="9"/>
                  <a:pt x="69" y="9"/>
                  <a:pt x="69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71" y="8"/>
                  <a:pt x="71" y="8"/>
                  <a:pt x="71" y="8"/>
                </a:cubicBezTo>
                <a:cubicBezTo>
                  <a:pt x="71" y="8"/>
                  <a:pt x="71" y="8"/>
                  <a:pt x="71" y="8"/>
                </a:cubicBezTo>
                <a:cubicBezTo>
                  <a:pt x="72" y="8"/>
                  <a:pt x="72" y="8"/>
                  <a:pt x="72" y="8"/>
                </a:cubicBezTo>
                <a:cubicBezTo>
                  <a:pt x="74" y="7"/>
                  <a:pt x="74" y="7"/>
                  <a:pt x="74" y="7"/>
                </a:cubicBezTo>
                <a:cubicBezTo>
                  <a:pt x="75" y="7"/>
                  <a:pt x="75" y="7"/>
                  <a:pt x="75" y="7"/>
                </a:cubicBezTo>
                <a:cubicBezTo>
                  <a:pt x="77" y="7"/>
                  <a:pt x="77" y="7"/>
                  <a:pt x="77" y="7"/>
                </a:cubicBezTo>
                <a:cubicBezTo>
                  <a:pt x="78" y="6"/>
                  <a:pt x="78" y="6"/>
                  <a:pt x="78" y="6"/>
                </a:cubicBezTo>
                <a:cubicBezTo>
                  <a:pt x="79" y="6"/>
                  <a:pt x="79" y="6"/>
                  <a:pt x="79" y="6"/>
                </a:cubicBezTo>
                <a:cubicBezTo>
                  <a:pt x="80" y="6"/>
                  <a:pt x="80" y="6"/>
                  <a:pt x="80" y="6"/>
                </a:cubicBezTo>
                <a:cubicBezTo>
                  <a:pt x="81" y="5"/>
                  <a:pt x="81" y="5"/>
                  <a:pt x="81" y="5"/>
                </a:cubicBezTo>
                <a:cubicBezTo>
                  <a:pt x="81" y="5"/>
                  <a:pt x="81" y="5"/>
                  <a:pt x="81" y="5"/>
                </a:cubicBezTo>
                <a:cubicBezTo>
                  <a:pt x="82" y="5"/>
                  <a:pt x="82" y="5"/>
                  <a:pt x="82" y="5"/>
                </a:cubicBezTo>
                <a:cubicBezTo>
                  <a:pt x="83" y="4"/>
                  <a:pt x="83" y="4"/>
                  <a:pt x="83" y="4"/>
                </a:cubicBezTo>
                <a:cubicBezTo>
                  <a:pt x="83" y="4"/>
                  <a:pt x="83" y="4"/>
                  <a:pt x="83" y="4"/>
                </a:cubicBezTo>
                <a:cubicBezTo>
                  <a:pt x="83" y="4"/>
                  <a:pt x="83" y="4"/>
                  <a:pt x="83" y="4"/>
                </a:cubicBezTo>
                <a:cubicBezTo>
                  <a:pt x="84" y="3"/>
                  <a:pt x="84" y="3"/>
                  <a:pt x="84" y="3"/>
                </a:cubicBezTo>
                <a:cubicBezTo>
                  <a:pt x="84" y="3"/>
                  <a:pt x="84" y="3"/>
                  <a:pt x="84" y="3"/>
                </a:cubicBezTo>
                <a:cubicBezTo>
                  <a:pt x="85" y="3"/>
                  <a:pt x="85" y="3"/>
                  <a:pt x="85" y="3"/>
                </a:cubicBezTo>
                <a:cubicBezTo>
                  <a:pt x="85" y="2"/>
                  <a:pt x="85" y="2"/>
                  <a:pt x="85" y="2"/>
                </a:cubicBezTo>
                <a:cubicBezTo>
                  <a:pt x="86" y="2"/>
                  <a:pt x="86" y="2"/>
                  <a:pt x="86" y="2"/>
                </a:cubicBezTo>
                <a:cubicBezTo>
                  <a:pt x="87" y="1"/>
                  <a:pt x="87" y="1"/>
                  <a:pt x="87" y="1"/>
                </a:cubicBezTo>
                <a:cubicBezTo>
                  <a:pt x="88" y="1"/>
                  <a:pt x="88" y="1"/>
                  <a:pt x="88" y="1"/>
                </a:cubicBezTo>
                <a:cubicBezTo>
                  <a:pt x="97" y="1"/>
                  <a:pt x="97" y="1"/>
                  <a:pt x="97" y="1"/>
                </a:cubicBezTo>
                <a:lnTo>
                  <a:pt x="99" y="1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 sz="2400"/>
          </a:p>
        </p:txBody>
      </p:sp>
      <p:sp>
        <p:nvSpPr>
          <p:cNvPr id="143" name="文本框 142">
            <a:extLst>
              <a:ext uri="{FF2B5EF4-FFF2-40B4-BE49-F238E27FC236}">
                <a16:creationId xmlns:a16="http://schemas.microsoft.com/office/drawing/2014/main" id="{B13D715A-329D-4A55-85C1-748BE1711D9F}"/>
              </a:ext>
            </a:extLst>
          </p:cNvPr>
          <p:cNvSpPr txBox="1"/>
          <p:nvPr/>
        </p:nvSpPr>
        <p:spPr>
          <a:xfrm>
            <a:off x="7506032" y="2101560"/>
            <a:ext cx="4279357" cy="412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总指挥：厂区主要负责人</a:t>
            </a:r>
          </a:p>
        </p:txBody>
      </p:sp>
      <p:grpSp>
        <p:nvGrpSpPr>
          <p:cNvPr id="144" name="组合 143">
            <a:extLst>
              <a:ext uri="{FF2B5EF4-FFF2-40B4-BE49-F238E27FC236}">
                <a16:creationId xmlns:a16="http://schemas.microsoft.com/office/drawing/2014/main" id="{68401BC6-1402-4764-B71D-DF120B80A7E8}"/>
              </a:ext>
            </a:extLst>
          </p:cNvPr>
          <p:cNvGrpSpPr/>
          <p:nvPr/>
        </p:nvGrpSpPr>
        <p:grpSpPr>
          <a:xfrm>
            <a:off x="7063332" y="4144233"/>
            <a:ext cx="524672" cy="454171"/>
            <a:chOff x="6587354" y="1386578"/>
            <a:chExt cx="673806" cy="467788"/>
          </a:xfrm>
          <a:solidFill>
            <a:srgbClr val="FFC000"/>
          </a:solidFill>
        </p:grpSpPr>
        <p:sp>
          <p:nvSpPr>
            <p:cNvPr id="145" name="Freeform 6">
              <a:extLst>
                <a:ext uri="{FF2B5EF4-FFF2-40B4-BE49-F238E27FC236}">
                  <a16:creationId xmlns:a16="http://schemas.microsoft.com/office/drawing/2014/main" id="{2AF91581-C0A8-450A-9DDC-135EAF658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4116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46" name="Freeform 6">
              <a:extLst>
                <a:ext uri="{FF2B5EF4-FFF2-40B4-BE49-F238E27FC236}">
                  <a16:creationId xmlns:a16="http://schemas.microsoft.com/office/drawing/2014/main" id="{920B0489-20D2-4A74-A95C-5492F28854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7354" y="1386578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 sz="2400" dirty="0"/>
            </a:p>
          </p:txBody>
        </p:sp>
        <p:sp>
          <p:nvSpPr>
            <p:cNvPr id="147" name="Freeform 6">
              <a:extLst>
                <a:ext uri="{FF2B5EF4-FFF2-40B4-BE49-F238E27FC236}">
                  <a16:creationId xmlns:a16="http://schemas.microsoft.com/office/drawing/2014/main" id="{1A8202EF-799F-4873-8DCA-979C96600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6607" y="1440044"/>
              <a:ext cx="387044" cy="414322"/>
            </a:xfrm>
            <a:custGeom>
              <a:avLst/>
              <a:gdLst>
                <a:gd name="T0" fmla="*/ 106 w 205"/>
                <a:gd name="T1" fmla="*/ 4 h 196"/>
                <a:gd name="T2" fmla="*/ 120 w 205"/>
                <a:gd name="T3" fmla="*/ 13 h 196"/>
                <a:gd name="T4" fmla="*/ 122 w 205"/>
                <a:gd name="T5" fmla="*/ 15 h 196"/>
                <a:gd name="T6" fmla="*/ 124 w 205"/>
                <a:gd name="T7" fmla="*/ 19 h 196"/>
                <a:gd name="T8" fmla="*/ 127 w 205"/>
                <a:gd name="T9" fmla="*/ 23 h 196"/>
                <a:gd name="T10" fmla="*/ 129 w 205"/>
                <a:gd name="T11" fmla="*/ 28 h 196"/>
                <a:gd name="T12" fmla="*/ 131 w 205"/>
                <a:gd name="T13" fmla="*/ 46 h 196"/>
                <a:gd name="T14" fmla="*/ 129 w 205"/>
                <a:gd name="T15" fmla="*/ 67 h 196"/>
                <a:gd name="T16" fmla="*/ 127 w 205"/>
                <a:gd name="T17" fmla="*/ 71 h 196"/>
                <a:gd name="T18" fmla="*/ 124 w 205"/>
                <a:gd name="T19" fmla="*/ 75 h 196"/>
                <a:gd name="T20" fmla="*/ 122 w 205"/>
                <a:gd name="T21" fmla="*/ 78 h 196"/>
                <a:gd name="T22" fmla="*/ 120 w 205"/>
                <a:gd name="T23" fmla="*/ 87 h 196"/>
                <a:gd name="T24" fmla="*/ 118 w 205"/>
                <a:gd name="T25" fmla="*/ 93 h 196"/>
                <a:gd name="T26" fmla="*/ 118 w 205"/>
                <a:gd name="T27" fmla="*/ 102 h 196"/>
                <a:gd name="T28" fmla="*/ 122 w 205"/>
                <a:gd name="T29" fmla="*/ 105 h 196"/>
                <a:gd name="T30" fmla="*/ 125 w 205"/>
                <a:gd name="T31" fmla="*/ 107 h 196"/>
                <a:gd name="T32" fmla="*/ 128 w 205"/>
                <a:gd name="T33" fmla="*/ 110 h 196"/>
                <a:gd name="T34" fmla="*/ 130 w 205"/>
                <a:gd name="T35" fmla="*/ 112 h 196"/>
                <a:gd name="T36" fmla="*/ 134 w 205"/>
                <a:gd name="T37" fmla="*/ 114 h 196"/>
                <a:gd name="T38" fmla="*/ 139 w 205"/>
                <a:gd name="T39" fmla="*/ 117 h 196"/>
                <a:gd name="T40" fmla="*/ 147 w 205"/>
                <a:gd name="T41" fmla="*/ 119 h 196"/>
                <a:gd name="T42" fmla="*/ 155 w 205"/>
                <a:gd name="T43" fmla="*/ 121 h 196"/>
                <a:gd name="T44" fmla="*/ 166 w 205"/>
                <a:gd name="T45" fmla="*/ 124 h 196"/>
                <a:gd name="T46" fmla="*/ 181 w 205"/>
                <a:gd name="T47" fmla="*/ 195 h 196"/>
                <a:gd name="T48" fmla="*/ 1 w 205"/>
                <a:gd name="T49" fmla="*/ 178 h 196"/>
                <a:gd name="T50" fmla="*/ 3 w 205"/>
                <a:gd name="T51" fmla="*/ 163 h 196"/>
                <a:gd name="T52" fmla="*/ 5 w 205"/>
                <a:gd name="T53" fmla="*/ 154 h 196"/>
                <a:gd name="T54" fmla="*/ 8 w 205"/>
                <a:gd name="T55" fmla="*/ 148 h 196"/>
                <a:gd name="T56" fmla="*/ 10 w 205"/>
                <a:gd name="T57" fmla="*/ 138 h 196"/>
                <a:gd name="T58" fmla="*/ 12 w 205"/>
                <a:gd name="T59" fmla="*/ 135 h 196"/>
                <a:gd name="T60" fmla="*/ 15 w 205"/>
                <a:gd name="T61" fmla="*/ 133 h 196"/>
                <a:gd name="T62" fmla="*/ 19 w 205"/>
                <a:gd name="T63" fmla="*/ 130 h 196"/>
                <a:gd name="T64" fmla="*/ 24 w 205"/>
                <a:gd name="T65" fmla="*/ 128 h 196"/>
                <a:gd name="T66" fmla="*/ 30 w 205"/>
                <a:gd name="T67" fmla="*/ 125 h 196"/>
                <a:gd name="T68" fmla="*/ 35 w 205"/>
                <a:gd name="T69" fmla="*/ 123 h 196"/>
                <a:gd name="T70" fmla="*/ 42 w 205"/>
                <a:gd name="T71" fmla="*/ 121 h 196"/>
                <a:gd name="T72" fmla="*/ 48 w 205"/>
                <a:gd name="T73" fmla="*/ 118 h 196"/>
                <a:gd name="T74" fmla="*/ 53 w 205"/>
                <a:gd name="T75" fmla="*/ 116 h 196"/>
                <a:gd name="T76" fmla="*/ 55 w 205"/>
                <a:gd name="T77" fmla="*/ 114 h 196"/>
                <a:gd name="T78" fmla="*/ 57 w 205"/>
                <a:gd name="T79" fmla="*/ 111 h 196"/>
                <a:gd name="T80" fmla="*/ 60 w 205"/>
                <a:gd name="T81" fmla="*/ 108 h 196"/>
                <a:gd name="T82" fmla="*/ 62 w 205"/>
                <a:gd name="T83" fmla="*/ 106 h 196"/>
                <a:gd name="T84" fmla="*/ 66 w 205"/>
                <a:gd name="T85" fmla="*/ 104 h 196"/>
                <a:gd name="T86" fmla="*/ 68 w 205"/>
                <a:gd name="T87" fmla="*/ 99 h 196"/>
                <a:gd name="T88" fmla="*/ 67 w 205"/>
                <a:gd name="T89" fmla="*/ 87 h 196"/>
                <a:gd name="T90" fmla="*/ 65 w 205"/>
                <a:gd name="T91" fmla="*/ 80 h 196"/>
                <a:gd name="T92" fmla="*/ 62 w 205"/>
                <a:gd name="T93" fmla="*/ 74 h 196"/>
                <a:gd name="T94" fmla="*/ 60 w 205"/>
                <a:gd name="T95" fmla="*/ 70 h 196"/>
                <a:gd name="T96" fmla="*/ 58 w 205"/>
                <a:gd name="T97" fmla="*/ 66 h 196"/>
                <a:gd name="T98" fmla="*/ 55 w 205"/>
                <a:gd name="T99" fmla="*/ 59 h 196"/>
                <a:gd name="T100" fmla="*/ 56 w 205"/>
                <a:gd name="T101" fmla="*/ 48 h 196"/>
                <a:gd name="T102" fmla="*/ 58 w 205"/>
                <a:gd name="T103" fmla="*/ 20 h 196"/>
                <a:gd name="T104" fmla="*/ 61 w 205"/>
                <a:gd name="T105" fmla="*/ 16 h 196"/>
                <a:gd name="T106" fmla="*/ 63 w 205"/>
                <a:gd name="T107" fmla="*/ 13 h 196"/>
                <a:gd name="T108" fmla="*/ 66 w 205"/>
                <a:gd name="T109" fmla="*/ 11 h 196"/>
                <a:gd name="T110" fmla="*/ 70 w 205"/>
                <a:gd name="T111" fmla="*/ 9 h 196"/>
                <a:gd name="T112" fmla="*/ 78 w 205"/>
                <a:gd name="T113" fmla="*/ 6 h 196"/>
                <a:gd name="T114" fmla="*/ 83 w 205"/>
                <a:gd name="T115" fmla="*/ 4 h 196"/>
                <a:gd name="T116" fmla="*/ 87 w 205"/>
                <a:gd name="T117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6">
                  <a:moveTo>
                    <a:pt x="99" y="1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1" y="5"/>
                    <a:pt x="113" y="3"/>
                    <a:pt x="113" y="0"/>
                  </a:cubicBezTo>
                  <a:cubicBezTo>
                    <a:pt x="115" y="2"/>
                    <a:pt x="115" y="5"/>
                    <a:pt x="113" y="6"/>
                  </a:cubicBezTo>
                  <a:cubicBezTo>
                    <a:pt x="115" y="7"/>
                    <a:pt x="118" y="2"/>
                    <a:pt x="124" y="5"/>
                  </a:cubicBezTo>
                  <a:cubicBezTo>
                    <a:pt x="119" y="5"/>
                    <a:pt x="117" y="9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0" y="40"/>
                    <a:pt x="130" y="42"/>
                    <a:pt x="130" y="44"/>
                  </a:cubicBezTo>
                  <a:cubicBezTo>
                    <a:pt x="130" y="45"/>
                    <a:pt x="130" y="46"/>
                    <a:pt x="131" y="46"/>
                  </a:cubicBezTo>
                  <a:cubicBezTo>
                    <a:pt x="132" y="50"/>
                    <a:pt x="131" y="54"/>
                    <a:pt x="131" y="5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3" y="121"/>
                    <a:pt x="153" y="121"/>
                    <a:pt x="153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94" y="133"/>
                    <a:pt x="205" y="191"/>
                    <a:pt x="181" y="195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3"/>
                    <a:pt x="5" y="193"/>
                    <a:pt x="5" y="19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18"/>
                    <a:pt x="50" y="118"/>
                    <a:pt x="50" y="1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7" y="1"/>
                    <a:pt x="97" y="1"/>
                    <a:pt x="97" y="1"/>
                  </a:cubicBezTo>
                  <a:lnTo>
                    <a:pt x="99" y="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 sz="2400"/>
            </a:p>
          </p:txBody>
        </p:sp>
      </p:grpSp>
      <p:sp>
        <p:nvSpPr>
          <p:cNvPr id="148" name="文本框 147">
            <a:extLst>
              <a:ext uri="{FF2B5EF4-FFF2-40B4-BE49-F238E27FC236}">
                <a16:creationId xmlns:a16="http://schemas.microsoft.com/office/drawing/2014/main" id="{B0B224E8-A0A7-49E8-8AF7-20BD2D393D8F}"/>
              </a:ext>
            </a:extLst>
          </p:cNvPr>
          <p:cNvSpPr txBox="1"/>
          <p:nvPr/>
        </p:nvSpPr>
        <p:spPr>
          <a:xfrm>
            <a:off x="7582998" y="4195020"/>
            <a:ext cx="4619696" cy="9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公司</a:t>
            </a:r>
            <a:r>
              <a:rPr lang="en-US" altLang="zh-CN" sz="1600" dirty="0"/>
              <a:t>ERT</a:t>
            </a:r>
            <a:r>
              <a:rPr lang="zh-CN" altLang="en-US" sz="1600" dirty="0"/>
              <a:t>成员：保障、通信组（机电、环安）</a:t>
            </a:r>
            <a:endParaRPr lang="en-US" altLang="zh-CN" sz="1600" dirty="0"/>
          </a:p>
          <a:p>
            <a:r>
              <a:rPr lang="en-US" altLang="zh-CN" sz="1600" dirty="0"/>
              <a:t>                            </a:t>
            </a:r>
            <a:r>
              <a:rPr lang="zh-CN" altLang="en-US" sz="1600" dirty="0"/>
              <a:t>疏散引导组（车间疏散引导员、总务、环安）</a:t>
            </a:r>
            <a:endParaRPr lang="en-US" altLang="zh-CN" sz="1600" dirty="0"/>
          </a:p>
          <a:p>
            <a:r>
              <a:rPr lang="en-US" altLang="zh-CN" sz="1600" dirty="0"/>
              <a:t>                            </a:t>
            </a:r>
            <a:r>
              <a:rPr lang="zh-CN" altLang="en-US" sz="1600" dirty="0"/>
              <a:t>安全救护组（总务）</a:t>
            </a:r>
            <a:endParaRPr lang="en-US" altLang="zh-CN" sz="1600" dirty="0"/>
          </a:p>
        </p:txBody>
      </p:sp>
      <p:pic>
        <p:nvPicPr>
          <p:cNvPr id="170" name="图片 169">
            <a:extLst>
              <a:ext uri="{FF2B5EF4-FFF2-40B4-BE49-F238E27FC236}">
                <a16:creationId xmlns:a16="http://schemas.microsoft.com/office/drawing/2014/main" id="{F13B7D20-489C-4A79-977A-2515B2F058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4054" y1="37531" x2="54054" y2="37531"/>
                        <a14:foregroundMark x1="60811" y1="46914" x2="60811" y2="46914"/>
                        <a14:foregroundMark x1="67117" y1="60741" x2="67117" y2="60741"/>
                        <a14:foregroundMark x1="33333" y1="68889" x2="57658" y2="76049"/>
                        <a14:foregroundMark x1="56757" y1="70123" x2="36036" y2="75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88379" y="2037616"/>
            <a:ext cx="191021" cy="451031"/>
          </a:xfrm>
          <a:prstGeom prst="rect">
            <a:avLst/>
          </a:prstGeom>
        </p:spPr>
      </p:pic>
      <p:pic>
        <p:nvPicPr>
          <p:cNvPr id="172" name="图片 171">
            <a:extLst>
              <a:ext uri="{FF2B5EF4-FFF2-40B4-BE49-F238E27FC236}">
                <a16:creationId xmlns:a16="http://schemas.microsoft.com/office/drawing/2014/main" id="{6B37CDF5-EFAF-4F62-A4FB-52E965235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4054" y1="37531" x2="54054" y2="37531"/>
                        <a14:foregroundMark x1="60811" y1="46914" x2="60811" y2="46914"/>
                        <a14:foregroundMark x1="67117" y1="60741" x2="67117" y2="60741"/>
                        <a14:foregroundMark x1="33333" y1="68889" x2="57658" y2="76049"/>
                        <a14:foregroundMark x1="56757" y1="70123" x2="36036" y2="75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11328" y="3034071"/>
            <a:ext cx="191021" cy="451031"/>
          </a:xfrm>
          <a:prstGeom prst="rect">
            <a:avLst/>
          </a:prstGeom>
        </p:spPr>
      </p:pic>
      <p:pic>
        <p:nvPicPr>
          <p:cNvPr id="173" name="图片 172">
            <a:extLst>
              <a:ext uri="{FF2B5EF4-FFF2-40B4-BE49-F238E27FC236}">
                <a16:creationId xmlns:a16="http://schemas.microsoft.com/office/drawing/2014/main" id="{A27595CE-DA88-4174-9F9D-0897B74C41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4054" y1="37531" x2="54054" y2="37531"/>
                        <a14:foregroundMark x1="60811" y1="46914" x2="60811" y2="46914"/>
                        <a14:foregroundMark x1="67117" y1="60741" x2="67117" y2="60741"/>
                        <a14:foregroundMark x1="33333" y1="68889" x2="57658" y2="76049"/>
                        <a14:foregroundMark x1="56757" y1="70123" x2="36036" y2="75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61236" y="4141769"/>
            <a:ext cx="191021" cy="451031"/>
          </a:xfrm>
          <a:prstGeom prst="rect">
            <a:avLst/>
          </a:prstGeom>
        </p:spPr>
      </p:pic>
      <p:sp>
        <p:nvSpPr>
          <p:cNvPr id="141" name="文本框 140">
            <a:extLst>
              <a:ext uri="{FF2B5EF4-FFF2-40B4-BE49-F238E27FC236}">
                <a16:creationId xmlns:a16="http://schemas.microsoft.com/office/drawing/2014/main" id="{7BD05D87-F853-4EE4-82A2-9E3EC8992E1D}"/>
              </a:ext>
            </a:extLst>
          </p:cNvPr>
          <p:cNvSpPr txBox="1"/>
          <p:nvPr/>
        </p:nvSpPr>
        <p:spPr>
          <a:xfrm>
            <a:off x="567559" y="23122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4E5A62"/>
                </a:solidFill>
              </a:rPr>
              <a:t>一、</a:t>
            </a:r>
            <a:r>
              <a:rPr lang="en-US" altLang="zh-CN" sz="2800" b="1" dirty="0">
                <a:solidFill>
                  <a:srgbClr val="4E5A62"/>
                </a:solidFill>
              </a:rPr>
              <a:t>ERT</a:t>
            </a:r>
            <a:r>
              <a:rPr lang="zh-CN" altLang="en-US" sz="2800" b="1" dirty="0">
                <a:solidFill>
                  <a:srgbClr val="4E5A62"/>
                </a:solidFill>
              </a:rPr>
              <a:t>组织配置标准及角色定位</a:t>
            </a:r>
          </a:p>
        </p:txBody>
      </p:sp>
    </p:spTree>
    <p:extLst>
      <p:ext uri="{BB962C8B-B14F-4D97-AF65-F5344CB8AC3E}">
        <p14:creationId xmlns:p14="http://schemas.microsoft.com/office/powerpoint/2010/main" val="177291746"/>
      </p:ext>
    </p:extLst>
  </p:cSld>
  <p:clrMapOvr>
    <a:masterClrMapping/>
  </p:clrMapOvr>
  <p:transition spd="med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30FB5B9-1149-49BD-89E4-B72DF90CC6B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6</a:t>
            </a:fld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AC475ED1-4F51-4925-AFB1-3C17795D5F93}"/>
              </a:ext>
            </a:extLst>
          </p:cNvPr>
          <p:cNvGrpSpPr/>
          <p:nvPr/>
        </p:nvGrpSpPr>
        <p:grpSpPr>
          <a:xfrm>
            <a:off x="682114" y="1019427"/>
            <a:ext cx="10747886" cy="2409573"/>
            <a:chOff x="1488017" y="937868"/>
            <a:chExt cx="8332193" cy="4857568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5ED4CBE0-2238-4584-9050-A0B6C598D0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8017" y="937868"/>
              <a:ext cx="8332193" cy="125788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0" hangingPunct="0"/>
              <a:r>
                <a:rPr lang="zh-CN" altLang="zh-CN" b="1" dirty="0">
                  <a:solidFill>
                    <a:srgbClr val="0982FB"/>
                  </a:solidFill>
                  <a:latin typeface="+mn-ea"/>
                  <a:ea typeface="+mn-ea"/>
                  <a:sym typeface="微软雅黑" panose="020B0503020204020204" pitchFamily="34" charset="-122"/>
                </a:rPr>
                <a:t>信息报告流程</a:t>
              </a:r>
              <a:endParaRPr lang="en-US" altLang="zh-CN" b="1" dirty="0">
                <a:solidFill>
                  <a:srgbClr val="0982FB"/>
                </a:solidFill>
                <a:latin typeface="+mn-ea"/>
                <a:ea typeface="+mn-ea"/>
                <a:sym typeface="微软雅黑" panose="020B0503020204020204" pitchFamily="34" charset="-122"/>
              </a:endParaRPr>
            </a:p>
            <a:p>
              <a:pPr eaLnBrk="0" hangingPunct="0"/>
              <a:endParaRPr lang="zh-CN" altLang="zh-CN" b="1" dirty="0">
                <a:solidFill>
                  <a:srgbClr val="0982FB"/>
                </a:solidFill>
                <a:latin typeface="+mn-ea"/>
                <a:ea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" name="圆角矩形 4">
              <a:extLst>
                <a:ext uri="{FF2B5EF4-FFF2-40B4-BE49-F238E27FC236}">
                  <a16:creationId xmlns:a16="http://schemas.microsoft.com/office/drawing/2014/main" id="{9AE0E745-BA32-41D2-8A23-93A7AA815A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2100" y="1663701"/>
              <a:ext cx="1109133" cy="1274233"/>
            </a:xfrm>
            <a:prstGeom prst="roundRect">
              <a:avLst>
                <a:gd name="adj" fmla="val 16667"/>
              </a:avLst>
            </a:prstGeom>
            <a:solidFill>
              <a:srgbClr val="0982FB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</a:rPr>
                <a:t>火警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</a:rPr>
                <a:t>信息</a:t>
              </a:r>
            </a:p>
          </p:txBody>
        </p:sp>
        <p:sp>
          <p:nvSpPr>
            <p:cNvPr id="6" name="圆角矩形 5">
              <a:extLst>
                <a:ext uri="{FF2B5EF4-FFF2-40B4-BE49-F238E27FC236}">
                  <a16:creationId xmlns:a16="http://schemas.microsoft.com/office/drawing/2014/main" id="{50036EEA-9F2D-40A0-A42A-4C431EDCD6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1934" y="1663701"/>
              <a:ext cx="1109133" cy="1274233"/>
            </a:xfrm>
            <a:prstGeom prst="roundRect">
              <a:avLst>
                <a:gd name="adj" fmla="val 16667"/>
              </a:avLst>
            </a:prstGeom>
            <a:solidFill>
              <a:srgbClr val="0982FB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中控室</a:t>
              </a:r>
            </a:p>
          </p:txBody>
        </p:sp>
        <p:sp>
          <p:nvSpPr>
            <p:cNvPr id="7" name="圆角矩形 6">
              <a:extLst>
                <a:ext uri="{FF2B5EF4-FFF2-40B4-BE49-F238E27FC236}">
                  <a16:creationId xmlns:a16="http://schemas.microsoft.com/office/drawing/2014/main" id="{717C3690-8B99-43B2-927D-3C032A1E8D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3518" y="1682752"/>
              <a:ext cx="1109133" cy="1274233"/>
            </a:xfrm>
            <a:prstGeom prst="roundRect">
              <a:avLst>
                <a:gd name="adj" fmla="val 16667"/>
              </a:avLst>
            </a:prstGeom>
            <a:solidFill>
              <a:srgbClr val="0982FB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车间</a:t>
              </a:r>
              <a:r>
                <a:rPr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ERT&amp;</a:t>
              </a: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环安</a:t>
              </a:r>
              <a:r>
                <a:rPr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&amp;</a:t>
              </a: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保密</a:t>
              </a:r>
            </a:p>
          </p:txBody>
        </p:sp>
        <p:sp>
          <p:nvSpPr>
            <p:cNvPr id="8" name="圆角矩形 11">
              <a:extLst>
                <a:ext uri="{FF2B5EF4-FFF2-40B4-BE49-F238E27FC236}">
                  <a16:creationId xmlns:a16="http://schemas.microsoft.com/office/drawing/2014/main" id="{BBF98C62-E168-4CED-AFDE-295CF2AC9E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6816" y="1687355"/>
              <a:ext cx="1109133" cy="1274233"/>
            </a:xfrm>
            <a:prstGeom prst="roundRect">
              <a:avLst>
                <a:gd name="adj" fmla="val 16667"/>
              </a:avLst>
            </a:prstGeom>
            <a:solidFill>
              <a:srgbClr val="0982FB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中控室</a:t>
              </a:r>
            </a:p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A  </a:t>
              </a: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岗</a:t>
              </a:r>
            </a:p>
          </p:txBody>
        </p:sp>
        <p:sp>
          <p:nvSpPr>
            <p:cNvPr id="9" name="右箭头 14">
              <a:extLst>
                <a:ext uri="{FF2B5EF4-FFF2-40B4-BE49-F238E27FC236}">
                  <a16:creationId xmlns:a16="http://schemas.microsoft.com/office/drawing/2014/main" id="{1D484CF1-561F-4AC0-94F7-1566989F5F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7434" y="2188634"/>
              <a:ext cx="368300" cy="226484"/>
            </a:xfrm>
            <a:prstGeom prst="rightArrow">
              <a:avLst>
                <a:gd name="adj1" fmla="val 50000"/>
                <a:gd name="adj2" fmla="val 49861"/>
              </a:avLst>
            </a:prstGeom>
            <a:solidFill>
              <a:srgbClr val="0982FB"/>
            </a:solidFill>
            <a:ln w="22225">
              <a:noFill/>
              <a:prstDash val="sysDash"/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endPara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" name="右箭头 15">
              <a:extLst>
                <a:ext uri="{FF2B5EF4-FFF2-40B4-BE49-F238E27FC236}">
                  <a16:creationId xmlns:a16="http://schemas.microsoft.com/office/drawing/2014/main" id="{5DC3BFC2-28D2-4A1E-8A0C-73C8999C24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2668" y="2188634"/>
              <a:ext cx="370417" cy="226484"/>
            </a:xfrm>
            <a:prstGeom prst="rightArrow">
              <a:avLst>
                <a:gd name="adj1" fmla="val 50000"/>
                <a:gd name="adj2" fmla="val 50148"/>
              </a:avLst>
            </a:prstGeom>
            <a:solidFill>
              <a:srgbClr val="0982FB"/>
            </a:solidFill>
            <a:ln w="25400">
              <a:noFill/>
              <a:prstDash val="sysDash"/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endPara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" name="右箭头 16">
              <a:extLst>
                <a:ext uri="{FF2B5EF4-FFF2-40B4-BE49-F238E27FC236}">
                  <a16:creationId xmlns:a16="http://schemas.microsoft.com/office/drawing/2014/main" id="{5A51A6E7-4ACC-41D8-9E58-5C0C836E34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4617" y="2264834"/>
              <a:ext cx="370416" cy="224367"/>
            </a:xfrm>
            <a:prstGeom prst="rightArrow">
              <a:avLst>
                <a:gd name="adj1" fmla="val 50000"/>
                <a:gd name="adj2" fmla="val 50239"/>
              </a:avLst>
            </a:prstGeom>
            <a:solidFill>
              <a:srgbClr val="0982FB"/>
            </a:solidFill>
            <a:ln w="25400">
              <a:noFill/>
              <a:prstDash val="sysDash"/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endPara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" name="圆角矩形 17">
              <a:extLst>
                <a:ext uri="{FF2B5EF4-FFF2-40B4-BE49-F238E27FC236}">
                  <a16:creationId xmlns:a16="http://schemas.microsoft.com/office/drawing/2014/main" id="{87CDB16A-A84E-4998-98E9-6004AFB508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06634" y="3276601"/>
              <a:ext cx="1109133" cy="1276351"/>
            </a:xfrm>
            <a:prstGeom prst="roundRect">
              <a:avLst>
                <a:gd name="adj" fmla="val 16667"/>
              </a:avLst>
            </a:prstGeom>
            <a:solidFill>
              <a:srgbClr val="0982FB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中控室</a:t>
              </a:r>
              <a:r>
                <a:rPr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B  </a:t>
              </a: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岗</a:t>
              </a:r>
            </a:p>
          </p:txBody>
        </p:sp>
        <p:sp>
          <p:nvSpPr>
            <p:cNvPr id="13" name="圆角矩形 18">
              <a:extLst>
                <a:ext uri="{FF2B5EF4-FFF2-40B4-BE49-F238E27FC236}">
                  <a16:creationId xmlns:a16="http://schemas.microsoft.com/office/drawing/2014/main" id="{6D4459B7-9A39-4ECE-918E-634B9A9F6C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8688" y="3276603"/>
              <a:ext cx="1295929" cy="1566331"/>
            </a:xfrm>
            <a:prstGeom prst="roundRect">
              <a:avLst>
                <a:gd name="adj" fmla="val 16667"/>
              </a:avLst>
            </a:prstGeom>
            <a:solidFill>
              <a:srgbClr val="0982FB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endPara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4" name="右箭头 19">
              <a:extLst>
                <a:ext uri="{FF2B5EF4-FFF2-40B4-BE49-F238E27FC236}">
                  <a16:creationId xmlns:a16="http://schemas.microsoft.com/office/drawing/2014/main" id="{E354C023-678B-4BA7-8CE1-DACEBCF7A2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732" y="3915834"/>
              <a:ext cx="370415" cy="224367"/>
            </a:xfrm>
            <a:prstGeom prst="rightArrow">
              <a:avLst>
                <a:gd name="adj1" fmla="val 50000"/>
                <a:gd name="adj2" fmla="val 50239"/>
              </a:avLst>
            </a:prstGeom>
            <a:solidFill>
              <a:srgbClr val="0982FB"/>
            </a:solidFill>
            <a:ln w="25400">
              <a:noFill/>
              <a:prstDash val="sysDash"/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endPara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5" name="右箭头 20">
              <a:extLst>
                <a:ext uri="{FF2B5EF4-FFF2-40B4-BE49-F238E27FC236}">
                  <a16:creationId xmlns:a16="http://schemas.microsoft.com/office/drawing/2014/main" id="{29554459-B091-4F51-9102-594C861D36E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339168" y="3727451"/>
              <a:ext cx="370417" cy="226483"/>
            </a:xfrm>
            <a:prstGeom prst="rightArrow">
              <a:avLst>
                <a:gd name="adj1" fmla="val 50000"/>
                <a:gd name="adj2" fmla="val 49770"/>
              </a:avLst>
            </a:prstGeom>
            <a:solidFill>
              <a:srgbClr val="0982FB"/>
            </a:solidFill>
            <a:ln w="25400">
              <a:noFill/>
              <a:prstDash val="sysDash"/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endPara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6" name="右箭头 21">
              <a:extLst>
                <a:ext uri="{FF2B5EF4-FFF2-40B4-BE49-F238E27FC236}">
                  <a16:creationId xmlns:a16="http://schemas.microsoft.com/office/drawing/2014/main" id="{73D1E2AA-C2E2-475E-A8A6-D7CFC4B45DE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105732" y="3615267"/>
              <a:ext cx="370415" cy="228600"/>
            </a:xfrm>
            <a:prstGeom prst="rightArrow">
              <a:avLst>
                <a:gd name="adj1" fmla="val 50000"/>
                <a:gd name="adj2" fmla="val 49684"/>
              </a:avLst>
            </a:prstGeom>
            <a:solidFill>
              <a:srgbClr val="0982FB"/>
            </a:solidFill>
            <a:ln w="25400">
              <a:noFill/>
              <a:prstDash val="sysDash"/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endPara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7" name="圆角矩形 23">
              <a:extLst>
                <a:ext uri="{FF2B5EF4-FFF2-40B4-BE49-F238E27FC236}">
                  <a16:creationId xmlns:a16="http://schemas.microsoft.com/office/drawing/2014/main" id="{023C8E14-9A18-498A-B67A-D02628CCE0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3834" y="3276601"/>
              <a:ext cx="1109133" cy="1276351"/>
            </a:xfrm>
            <a:prstGeom prst="roundRect">
              <a:avLst>
                <a:gd name="adj" fmla="val 16667"/>
              </a:avLst>
            </a:prstGeom>
            <a:solidFill>
              <a:srgbClr val="0982FB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总指挥</a:t>
              </a:r>
            </a:p>
          </p:txBody>
        </p:sp>
        <p:sp>
          <p:nvSpPr>
            <p:cNvPr id="18" name="右箭头 24">
              <a:extLst>
                <a:ext uri="{FF2B5EF4-FFF2-40B4-BE49-F238E27FC236}">
                  <a16:creationId xmlns:a16="http://schemas.microsoft.com/office/drawing/2014/main" id="{6F3BA9A2-0CA0-4D39-B4D9-DE0A9F520E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68167" y="3801534"/>
              <a:ext cx="368300" cy="226484"/>
            </a:xfrm>
            <a:prstGeom prst="rightArrow">
              <a:avLst>
                <a:gd name="adj1" fmla="val 50000"/>
                <a:gd name="adj2" fmla="val 49485"/>
              </a:avLst>
            </a:prstGeom>
            <a:solidFill>
              <a:srgbClr val="0982FB"/>
            </a:solidFill>
            <a:ln w="25400">
              <a:noFill/>
              <a:prstDash val="sysDash"/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endPara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9" name="圆角矩形 26">
              <a:extLst>
                <a:ext uri="{FF2B5EF4-FFF2-40B4-BE49-F238E27FC236}">
                  <a16:creationId xmlns:a16="http://schemas.microsoft.com/office/drawing/2014/main" id="{7B3A53E6-E416-4B71-888D-B4FB8BCB86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4936" y="1712499"/>
              <a:ext cx="1171182" cy="1274233"/>
            </a:xfrm>
            <a:prstGeom prst="roundRect">
              <a:avLst>
                <a:gd name="adj" fmla="val 16667"/>
              </a:avLst>
            </a:prstGeom>
            <a:solidFill>
              <a:srgbClr val="0982FB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各应急救援</a:t>
              </a:r>
            </a:p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小组组长</a:t>
              </a:r>
            </a:p>
          </p:txBody>
        </p:sp>
        <p:sp>
          <p:nvSpPr>
            <p:cNvPr id="20" name="圆角矩形 27">
              <a:extLst>
                <a:ext uri="{FF2B5EF4-FFF2-40B4-BE49-F238E27FC236}">
                  <a16:creationId xmlns:a16="http://schemas.microsoft.com/office/drawing/2014/main" id="{41443452-95F6-4E34-B400-096092FDB8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5951" y="3276601"/>
              <a:ext cx="1018116" cy="1276351"/>
            </a:xfrm>
            <a:prstGeom prst="roundRect">
              <a:avLst>
                <a:gd name="adj" fmla="val 16667"/>
              </a:avLst>
            </a:prstGeom>
            <a:solidFill>
              <a:srgbClr val="0982FB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119</a:t>
              </a:r>
            </a:p>
          </p:txBody>
        </p:sp>
        <p:sp>
          <p:nvSpPr>
            <p:cNvPr id="21" name="右箭头 30">
              <a:extLst>
                <a:ext uri="{FF2B5EF4-FFF2-40B4-BE49-F238E27FC236}">
                  <a16:creationId xmlns:a16="http://schemas.microsoft.com/office/drawing/2014/main" id="{CB3CF8FD-35BC-4CAB-96F7-D826E123C5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5620" y="2236376"/>
              <a:ext cx="370416" cy="226483"/>
            </a:xfrm>
            <a:prstGeom prst="rightArrow">
              <a:avLst>
                <a:gd name="adj1" fmla="val 50000"/>
                <a:gd name="adj2" fmla="val 49770"/>
              </a:avLst>
            </a:prstGeom>
            <a:solidFill>
              <a:srgbClr val="0982FB"/>
            </a:solidFill>
            <a:ln w="25400">
              <a:noFill/>
              <a:prstDash val="sysDash"/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endPara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2" name="圆角右箭头 33">
              <a:extLst>
                <a:ext uri="{FF2B5EF4-FFF2-40B4-BE49-F238E27FC236}">
                  <a16:creationId xmlns:a16="http://schemas.microsoft.com/office/drawing/2014/main" id="{01D7D1F3-CC85-49BF-9F61-D521B35AE64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4536486" y="4667249"/>
              <a:ext cx="833495" cy="768751"/>
            </a:xfrm>
            <a:custGeom>
              <a:avLst/>
              <a:gdLst>
                <a:gd name="T0" fmla="*/ 0 w 571504"/>
                <a:gd name="T1" fmla="*/ 928694 h 928694"/>
                <a:gd name="T2" fmla="*/ 0 w 571504"/>
                <a:gd name="T3" fmla="*/ 450088 h 928694"/>
                <a:gd name="T4" fmla="*/ 378650 w 571504"/>
                <a:gd name="T5" fmla="*/ 71438 h 928694"/>
                <a:gd name="T6" fmla="*/ 378650 w 571504"/>
                <a:gd name="T7" fmla="*/ 71438 h 928694"/>
                <a:gd name="T8" fmla="*/ 428628 w 571504"/>
                <a:gd name="T9" fmla="*/ 71438 h 928694"/>
                <a:gd name="T10" fmla="*/ 428628 w 571504"/>
                <a:gd name="T11" fmla="*/ 0 h 928694"/>
                <a:gd name="T12" fmla="*/ 571504 w 571504"/>
                <a:gd name="T13" fmla="*/ 142876 h 928694"/>
                <a:gd name="T14" fmla="*/ 428628 w 571504"/>
                <a:gd name="T15" fmla="*/ 285752 h 928694"/>
                <a:gd name="T16" fmla="*/ 428628 w 571504"/>
                <a:gd name="T17" fmla="*/ 214314 h 928694"/>
                <a:gd name="T18" fmla="*/ 378650 w 571504"/>
                <a:gd name="T19" fmla="*/ 214314 h 928694"/>
                <a:gd name="T20" fmla="*/ 378649 w 571504"/>
                <a:gd name="T21" fmla="*/ 214314 h 928694"/>
                <a:gd name="T22" fmla="*/ 142876 w 571504"/>
                <a:gd name="T23" fmla="*/ 450087 h 928694"/>
                <a:gd name="T24" fmla="*/ 142876 w 571504"/>
                <a:gd name="T25" fmla="*/ 928694 h 928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1504" h="928694">
                  <a:moveTo>
                    <a:pt x="0" y="928694"/>
                  </a:moveTo>
                  <a:lnTo>
                    <a:pt x="0" y="450088"/>
                  </a:lnTo>
                  <a:cubicBezTo>
                    <a:pt x="0" y="240965"/>
                    <a:pt x="169527" y="71438"/>
                    <a:pt x="378650" y="71438"/>
                  </a:cubicBezTo>
                  <a:cubicBezTo>
                    <a:pt x="378650" y="71438"/>
                    <a:pt x="378650" y="71438"/>
                    <a:pt x="378650" y="71438"/>
                  </a:cubicBezTo>
                  <a:lnTo>
                    <a:pt x="428628" y="71438"/>
                  </a:lnTo>
                  <a:lnTo>
                    <a:pt x="428628" y="0"/>
                  </a:lnTo>
                  <a:lnTo>
                    <a:pt x="571504" y="142876"/>
                  </a:lnTo>
                  <a:lnTo>
                    <a:pt x="428628" y="285752"/>
                  </a:lnTo>
                  <a:lnTo>
                    <a:pt x="428628" y="214314"/>
                  </a:lnTo>
                  <a:lnTo>
                    <a:pt x="378650" y="214314"/>
                  </a:lnTo>
                  <a:lnTo>
                    <a:pt x="378649" y="214314"/>
                  </a:lnTo>
                  <a:cubicBezTo>
                    <a:pt x="248435" y="214314"/>
                    <a:pt x="142876" y="319873"/>
                    <a:pt x="142876" y="450087"/>
                  </a:cubicBezTo>
                  <a:lnTo>
                    <a:pt x="142876" y="928694"/>
                  </a:lnTo>
                  <a:close/>
                </a:path>
              </a:pathLst>
            </a:custGeom>
            <a:solidFill>
              <a:srgbClr val="0982FB"/>
            </a:solidFill>
            <a:ln w="25400">
              <a:noFill/>
              <a:prstDash val="sysDash"/>
              <a:miter lim="800000"/>
            </a:ln>
          </p:spPr>
          <p:txBody>
            <a:bodyPr rot="108000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endPara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3" name="圆角矩形 34">
              <a:extLst>
                <a:ext uri="{FF2B5EF4-FFF2-40B4-BE49-F238E27FC236}">
                  <a16:creationId xmlns:a16="http://schemas.microsoft.com/office/drawing/2014/main" id="{B656CBFE-9847-4F72-AE39-916B290356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5735" y="4855635"/>
              <a:ext cx="1286931" cy="939801"/>
            </a:xfrm>
            <a:prstGeom prst="roundRect">
              <a:avLst>
                <a:gd name="adj" fmla="val 16667"/>
              </a:avLst>
            </a:prstGeom>
            <a:solidFill>
              <a:srgbClr val="0982FB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环安主管</a:t>
              </a:r>
            </a:p>
          </p:txBody>
        </p:sp>
        <p:sp>
          <p:nvSpPr>
            <p:cNvPr id="24" name="右箭头 35">
              <a:extLst>
                <a:ext uri="{FF2B5EF4-FFF2-40B4-BE49-F238E27FC236}">
                  <a16:creationId xmlns:a16="http://schemas.microsoft.com/office/drawing/2014/main" id="{3E5DC407-0B1D-45F6-8E45-285194EDD2E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3546475" y="4567767"/>
              <a:ext cx="323850" cy="226483"/>
            </a:xfrm>
            <a:prstGeom prst="rightArrow">
              <a:avLst>
                <a:gd name="adj1" fmla="val 50000"/>
                <a:gd name="adj2" fmla="val 50148"/>
              </a:avLst>
            </a:prstGeom>
            <a:solidFill>
              <a:srgbClr val="0982FB"/>
            </a:solidFill>
            <a:ln w="25400">
              <a:noFill/>
              <a:prstDash val="sysDash"/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endPara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5" name="文本框 1">
              <a:extLst>
                <a:ext uri="{FF2B5EF4-FFF2-40B4-BE49-F238E27FC236}">
                  <a16:creationId xmlns:a16="http://schemas.microsoft.com/office/drawing/2014/main" id="{58771358-A16C-41A2-8D8A-A4975A2F20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61985" y="3329644"/>
              <a:ext cx="1100667" cy="1489106"/>
            </a:xfrm>
            <a:prstGeom prst="rect">
              <a:avLst/>
            </a:prstGeom>
            <a:solidFill>
              <a:srgbClr val="0982FB"/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当值主管</a:t>
              </a:r>
            </a:p>
            <a:p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决定报警、</a:t>
              </a:r>
            </a:p>
            <a:p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启动预案</a:t>
              </a: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F35DA1DB-890E-4C66-9DB5-D0E77380890C}"/>
              </a:ext>
            </a:extLst>
          </p:cNvPr>
          <p:cNvSpPr txBox="1"/>
          <p:nvPr/>
        </p:nvSpPr>
        <p:spPr>
          <a:xfrm>
            <a:off x="567559" y="23122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4E5A62"/>
                </a:solidFill>
              </a:rPr>
              <a:t>二、火警信息确认优化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CF10334-0141-4EDE-A25E-0F31FE02A5DE}"/>
              </a:ext>
            </a:extLst>
          </p:cNvPr>
          <p:cNvSpPr txBox="1"/>
          <p:nvPr/>
        </p:nvSpPr>
        <p:spPr>
          <a:xfrm>
            <a:off x="458594" y="5168146"/>
            <a:ext cx="6736080" cy="128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Key message</a:t>
            </a:r>
            <a:r>
              <a:rPr lang="zh-CN" altLang="en-US" dirty="0"/>
              <a:t>：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1.</a:t>
            </a:r>
            <a:r>
              <a:rPr lang="zh-CN" altLang="en-US" dirty="0"/>
              <a:t>明确人员分工</a:t>
            </a:r>
            <a:r>
              <a:rPr lang="en-US" altLang="zh-CN" dirty="0"/>
              <a:t>&amp;</a:t>
            </a:r>
            <a:r>
              <a:rPr lang="zh-CN" altLang="en-US" dirty="0"/>
              <a:t>报告程序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2.</a:t>
            </a:r>
            <a:r>
              <a:rPr lang="zh-CN" altLang="en-US" dirty="0"/>
              <a:t>统计分析日常火警信息处理情况，持续改进</a:t>
            </a:r>
            <a:endParaRPr lang="zh-CN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28" name="对象 27">
            <a:extLst>
              <a:ext uri="{FF2B5EF4-FFF2-40B4-BE49-F238E27FC236}">
                <a16:creationId xmlns:a16="http://schemas.microsoft.com/office/drawing/2014/main" id="{2E272248-5F51-4738-839B-553B7698E0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9289693"/>
              </p:ext>
            </p:extLst>
          </p:nvPr>
        </p:nvGraphicFramePr>
        <p:xfrm>
          <a:off x="6789972" y="5309194"/>
          <a:ext cx="1551009" cy="13355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Worksheet" showAsIcon="1" r:id="rId3" imgW="914597" imgH="787488" progId="Excel.Sheet.12">
                  <p:embed/>
                </p:oleObj>
              </mc:Choice>
              <mc:Fallback>
                <p:oleObj name="Worksheet" showAsIcon="1" r:id="rId3" imgW="914597" imgH="78748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89972" y="5309194"/>
                        <a:ext cx="1551009" cy="13355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" name="图片 29">
            <a:extLst>
              <a:ext uri="{FF2B5EF4-FFF2-40B4-BE49-F238E27FC236}">
                <a16:creationId xmlns:a16="http://schemas.microsoft.com/office/drawing/2014/main" id="{0E73D439-3936-4E7F-923E-2A3A30EB9B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114" y="3515096"/>
            <a:ext cx="6781224" cy="1703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557252"/>
      </p:ext>
    </p:extLst>
  </p:cSld>
  <p:clrMapOvr>
    <a:masterClrMapping/>
  </p:clrMapOvr>
  <p:transition spd="med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567559" y="23122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4E5A62"/>
                </a:solidFill>
              </a:rPr>
              <a:t>三、</a:t>
            </a:r>
            <a:r>
              <a:rPr lang="en-US" altLang="zh-CN" sz="2800" b="1" dirty="0">
                <a:solidFill>
                  <a:srgbClr val="4E5A62"/>
                </a:solidFill>
              </a:rPr>
              <a:t>ERT</a:t>
            </a:r>
            <a:r>
              <a:rPr lang="zh-CN" altLang="en-US" sz="2800" b="1" dirty="0">
                <a:solidFill>
                  <a:srgbClr val="4E5A62"/>
                </a:solidFill>
              </a:rPr>
              <a:t>成员赋能认证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872D4A81-D03E-46A5-ACC2-F299383968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790" y="1366310"/>
            <a:ext cx="1620000" cy="1215000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A34502DC-A202-4889-815D-B0276F06A2D4}"/>
              </a:ext>
            </a:extLst>
          </p:cNvPr>
          <p:cNvSpPr txBox="1"/>
          <p:nvPr/>
        </p:nvSpPr>
        <p:spPr>
          <a:xfrm>
            <a:off x="9463683" y="989985"/>
            <a:ext cx="1701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ERT</a:t>
            </a:r>
            <a:r>
              <a:rPr lang="zh-CN" altLang="en-US" dirty="0"/>
              <a:t>现场指挥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170FF01C-D9CB-4BD9-B514-AE442E81B4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790" y="3084017"/>
            <a:ext cx="1620000" cy="1215000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BE64A26D-6466-41A5-A944-E5C2E210AD38}"/>
              </a:ext>
            </a:extLst>
          </p:cNvPr>
          <p:cNvSpPr txBox="1"/>
          <p:nvPr/>
        </p:nvSpPr>
        <p:spPr>
          <a:xfrm>
            <a:off x="9620439" y="2771455"/>
            <a:ext cx="1701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ERT</a:t>
            </a:r>
            <a:r>
              <a:rPr lang="zh-CN" altLang="en-US" dirty="0"/>
              <a:t>战斗员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2AE368B1-8FD2-4186-B720-028AF2A9CA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790" y="4915264"/>
            <a:ext cx="1620000" cy="1215000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73B39817-59F4-434C-B6D0-A893BAC1B6F6}"/>
              </a:ext>
            </a:extLst>
          </p:cNvPr>
          <p:cNvSpPr txBox="1"/>
          <p:nvPr/>
        </p:nvSpPr>
        <p:spPr>
          <a:xfrm>
            <a:off x="9463683" y="4545932"/>
            <a:ext cx="1701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消控室值班员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D3EEBFE9-5D2A-43EE-9BC8-D1B6B7CF42E1}"/>
              </a:ext>
            </a:extLst>
          </p:cNvPr>
          <p:cNvSpPr txBox="1"/>
          <p:nvPr/>
        </p:nvSpPr>
        <p:spPr>
          <a:xfrm>
            <a:off x="786404" y="989985"/>
            <a:ext cx="8530797" cy="458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/>
              <a:t>ERT</a:t>
            </a:r>
            <a:r>
              <a:rPr lang="zh-CN" altLang="en-US" b="1" dirty="0"/>
              <a:t>赋能标准化</a:t>
            </a:r>
            <a:r>
              <a:rPr lang="zh-CN" altLang="en-US" dirty="0"/>
              <a:t>：建立</a:t>
            </a:r>
            <a:r>
              <a:rPr lang="en-US" altLang="zh-CN" dirty="0"/>
              <a:t>ERT</a:t>
            </a:r>
            <a:r>
              <a:rPr lang="zh-CN" altLang="en-US" dirty="0"/>
              <a:t>课程体系，多维度考核认证，一证在手集团通用。</a:t>
            </a:r>
            <a:endParaRPr lang="en-US" altLang="zh-CN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8FF4BF6F-5FD4-41EE-B44C-E291E39CE26C}"/>
              </a:ext>
            </a:extLst>
          </p:cNvPr>
          <p:cNvGrpSpPr/>
          <p:nvPr/>
        </p:nvGrpSpPr>
        <p:grpSpPr>
          <a:xfrm>
            <a:off x="796564" y="1683981"/>
            <a:ext cx="1447796" cy="1047918"/>
            <a:chOff x="609600" y="2103203"/>
            <a:chExt cx="1447796" cy="1047918"/>
          </a:xfrm>
        </p:grpSpPr>
        <p:sp>
          <p:nvSpPr>
            <p:cNvPr id="32" name="KSO_Shape">
              <a:extLst>
                <a:ext uri="{FF2B5EF4-FFF2-40B4-BE49-F238E27FC236}">
                  <a16:creationId xmlns:a16="http://schemas.microsoft.com/office/drawing/2014/main" id="{F1FB8BB4-6F1B-41EA-A095-F18E70500A59}"/>
                </a:ext>
              </a:extLst>
            </p:cNvPr>
            <p:cNvSpPr>
              <a:spLocks/>
            </p:cNvSpPr>
            <p:nvPr/>
          </p:nvSpPr>
          <p:spPr bwMode="auto">
            <a:xfrm rot="2712036">
              <a:off x="957942" y="2296886"/>
              <a:ext cx="725941" cy="697642"/>
            </a:xfrm>
            <a:custGeom>
              <a:avLst/>
              <a:gdLst>
                <a:gd name="T0" fmla="*/ 1330672 w 2775"/>
                <a:gd name="T1" fmla="*/ 1049154 h 2774"/>
                <a:gd name="T2" fmla="*/ 1143171 w 2775"/>
                <a:gd name="T3" fmla="*/ 1055643 h 2774"/>
                <a:gd name="T4" fmla="*/ 1136034 w 2775"/>
                <a:gd name="T5" fmla="*/ 1065375 h 2774"/>
                <a:gd name="T6" fmla="*/ 1126951 w 2775"/>
                <a:gd name="T7" fmla="*/ 1077703 h 2774"/>
                <a:gd name="T8" fmla="*/ 1119166 w 2775"/>
                <a:gd name="T9" fmla="*/ 1086786 h 2774"/>
                <a:gd name="T10" fmla="*/ 1108785 w 2775"/>
                <a:gd name="T11" fmla="*/ 1098465 h 2774"/>
                <a:gd name="T12" fmla="*/ 1100351 w 2775"/>
                <a:gd name="T13" fmla="*/ 1106900 h 2774"/>
                <a:gd name="T14" fmla="*/ 1095160 w 2775"/>
                <a:gd name="T15" fmla="*/ 1112091 h 2774"/>
                <a:gd name="T16" fmla="*/ 1084780 w 2775"/>
                <a:gd name="T17" fmla="*/ 1121174 h 2774"/>
                <a:gd name="T18" fmla="*/ 1074399 w 2775"/>
                <a:gd name="T19" fmla="*/ 1128960 h 2774"/>
                <a:gd name="T20" fmla="*/ 1056882 w 2775"/>
                <a:gd name="T21" fmla="*/ 1138044 h 2774"/>
                <a:gd name="T22" fmla="*/ 1046501 w 2775"/>
                <a:gd name="T23" fmla="*/ 1144532 h 2774"/>
                <a:gd name="T24" fmla="*/ 1261251 w 2775"/>
                <a:gd name="T25" fmla="*/ 1339180 h 2774"/>
                <a:gd name="T26" fmla="*/ 757140 w 2775"/>
                <a:gd name="T27" fmla="*/ 1339180 h 2774"/>
                <a:gd name="T28" fmla="*/ 750003 w 2775"/>
                <a:gd name="T29" fmla="*/ 1143234 h 2774"/>
                <a:gd name="T30" fmla="*/ 739623 w 2775"/>
                <a:gd name="T31" fmla="*/ 1136746 h 2774"/>
                <a:gd name="T32" fmla="*/ 721456 w 2775"/>
                <a:gd name="T33" fmla="*/ 1127663 h 2774"/>
                <a:gd name="T34" fmla="*/ 711725 w 2775"/>
                <a:gd name="T35" fmla="*/ 1119877 h 2774"/>
                <a:gd name="T36" fmla="*/ 701344 w 2775"/>
                <a:gd name="T37" fmla="*/ 1110144 h 2774"/>
                <a:gd name="T38" fmla="*/ 691612 w 2775"/>
                <a:gd name="T39" fmla="*/ 1101061 h 2774"/>
                <a:gd name="T40" fmla="*/ 682529 w 2775"/>
                <a:gd name="T41" fmla="*/ 1090679 h 2774"/>
                <a:gd name="T42" fmla="*/ 673446 w 2775"/>
                <a:gd name="T43" fmla="*/ 1080298 h 2774"/>
                <a:gd name="T44" fmla="*/ 665012 w 2775"/>
                <a:gd name="T45" fmla="*/ 1069268 h 2774"/>
                <a:gd name="T46" fmla="*/ 657226 w 2775"/>
                <a:gd name="T47" fmla="*/ 1058238 h 2774"/>
                <a:gd name="T48" fmla="*/ 652036 w 2775"/>
                <a:gd name="T49" fmla="*/ 1049154 h 2774"/>
                <a:gd name="T50" fmla="*/ 0 w 2775"/>
                <a:gd name="T51" fmla="*/ 899924 h 2774"/>
                <a:gd name="T52" fmla="*/ 652036 w 2775"/>
                <a:gd name="T53" fmla="*/ 759128 h 2774"/>
                <a:gd name="T54" fmla="*/ 657226 w 2775"/>
                <a:gd name="T55" fmla="*/ 741610 h 2774"/>
                <a:gd name="T56" fmla="*/ 665012 w 2775"/>
                <a:gd name="T57" fmla="*/ 730580 h 2774"/>
                <a:gd name="T58" fmla="*/ 673446 w 2775"/>
                <a:gd name="T59" fmla="*/ 719550 h 2774"/>
                <a:gd name="T60" fmla="*/ 682529 w 2775"/>
                <a:gd name="T61" fmla="*/ 709169 h 2774"/>
                <a:gd name="T62" fmla="*/ 691612 w 2775"/>
                <a:gd name="T63" fmla="*/ 698787 h 2774"/>
                <a:gd name="T64" fmla="*/ 696802 w 2775"/>
                <a:gd name="T65" fmla="*/ 693597 h 2774"/>
                <a:gd name="T66" fmla="*/ 699397 w 2775"/>
                <a:gd name="T67" fmla="*/ 691650 h 2774"/>
                <a:gd name="T68" fmla="*/ 705237 w 2775"/>
                <a:gd name="T69" fmla="*/ 685811 h 2774"/>
                <a:gd name="T70" fmla="*/ 717564 w 2775"/>
                <a:gd name="T71" fmla="*/ 675430 h 2774"/>
                <a:gd name="T72" fmla="*/ 726647 w 2775"/>
                <a:gd name="T73" fmla="*/ 667644 h 2774"/>
                <a:gd name="T74" fmla="*/ 745462 w 2775"/>
                <a:gd name="T75" fmla="*/ 658560 h 2774"/>
                <a:gd name="T76" fmla="*/ 755194 w 2775"/>
                <a:gd name="T77" fmla="*/ 652072 h 2774"/>
                <a:gd name="T78" fmla="*/ 539795 w 2775"/>
                <a:gd name="T79" fmla="*/ 472347 h 2774"/>
                <a:gd name="T80" fmla="*/ 1043906 w 2775"/>
                <a:gd name="T81" fmla="*/ 472347 h 2774"/>
                <a:gd name="T82" fmla="*/ 1048447 w 2775"/>
                <a:gd name="T83" fmla="*/ 654018 h 2774"/>
                <a:gd name="T84" fmla="*/ 1061423 w 2775"/>
                <a:gd name="T85" fmla="*/ 663102 h 2774"/>
                <a:gd name="T86" fmla="*/ 1071155 w 2775"/>
                <a:gd name="T87" fmla="*/ 670239 h 2774"/>
                <a:gd name="T88" fmla="*/ 1089321 w 2775"/>
                <a:gd name="T89" fmla="*/ 679971 h 2774"/>
                <a:gd name="T90" fmla="*/ 1097756 w 2775"/>
                <a:gd name="T91" fmla="*/ 687757 h 2774"/>
                <a:gd name="T92" fmla="*/ 1108785 w 2775"/>
                <a:gd name="T93" fmla="*/ 698787 h 2774"/>
                <a:gd name="T94" fmla="*/ 1117219 w 2775"/>
                <a:gd name="T95" fmla="*/ 707871 h 2774"/>
                <a:gd name="T96" fmla="*/ 1126302 w 2775"/>
                <a:gd name="T97" fmla="*/ 718901 h 2774"/>
                <a:gd name="T98" fmla="*/ 1134088 w 2775"/>
                <a:gd name="T99" fmla="*/ 729282 h 2774"/>
                <a:gd name="T100" fmla="*/ 1142522 w 2775"/>
                <a:gd name="T101" fmla="*/ 740961 h 2774"/>
                <a:gd name="T102" fmla="*/ 1148361 w 2775"/>
                <a:gd name="T103" fmla="*/ 759128 h 2774"/>
                <a:gd name="T104" fmla="*/ 1800397 w 2775"/>
                <a:gd name="T105" fmla="*/ 899924 h 2774"/>
                <a:gd name="T106" fmla="*/ 1000437 w 2775"/>
                <a:gd name="T107" fmla="*/ 1000492 h 2774"/>
                <a:gd name="T108" fmla="*/ 799311 w 2775"/>
                <a:gd name="T109" fmla="*/ 798058 h 277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75" h="2774">
                  <a:moveTo>
                    <a:pt x="2775" y="1387"/>
                  </a:moveTo>
                  <a:cubicBezTo>
                    <a:pt x="2051" y="1943"/>
                    <a:pt x="2051" y="1943"/>
                    <a:pt x="2051" y="1943"/>
                  </a:cubicBezTo>
                  <a:cubicBezTo>
                    <a:pt x="2051" y="1617"/>
                    <a:pt x="2051" y="1617"/>
                    <a:pt x="2051" y="1617"/>
                  </a:cubicBezTo>
                  <a:cubicBezTo>
                    <a:pt x="1767" y="1617"/>
                    <a:pt x="1767" y="1617"/>
                    <a:pt x="1767" y="1617"/>
                  </a:cubicBezTo>
                  <a:cubicBezTo>
                    <a:pt x="1767" y="1619"/>
                    <a:pt x="1766" y="1620"/>
                    <a:pt x="1765" y="1621"/>
                  </a:cubicBezTo>
                  <a:cubicBezTo>
                    <a:pt x="1764" y="1623"/>
                    <a:pt x="1763" y="1625"/>
                    <a:pt x="1762" y="1627"/>
                  </a:cubicBezTo>
                  <a:cubicBezTo>
                    <a:pt x="1760" y="1628"/>
                    <a:pt x="1759" y="1630"/>
                    <a:pt x="1758" y="1632"/>
                  </a:cubicBezTo>
                  <a:cubicBezTo>
                    <a:pt x="1757" y="1634"/>
                    <a:pt x="1756" y="1635"/>
                    <a:pt x="1754" y="1637"/>
                  </a:cubicBezTo>
                  <a:cubicBezTo>
                    <a:pt x="1753" y="1639"/>
                    <a:pt x="1752" y="1641"/>
                    <a:pt x="1751" y="1642"/>
                  </a:cubicBezTo>
                  <a:cubicBezTo>
                    <a:pt x="1749" y="1645"/>
                    <a:pt x="1747" y="1648"/>
                    <a:pt x="1744" y="1651"/>
                  </a:cubicBezTo>
                  <a:cubicBezTo>
                    <a:pt x="1743" y="1653"/>
                    <a:pt x="1742" y="1654"/>
                    <a:pt x="1741" y="1656"/>
                  </a:cubicBezTo>
                  <a:cubicBezTo>
                    <a:pt x="1740" y="1657"/>
                    <a:pt x="1738" y="1659"/>
                    <a:pt x="1737" y="1661"/>
                  </a:cubicBezTo>
                  <a:cubicBezTo>
                    <a:pt x="1736" y="1663"/>
                    <a:pt x="1734" y="1664"/>
                    <a:pt x="1733" y="1666"/>
                  </a:cubicBezTo>
                  <a:cubicBezTo>
                    <a:pt x="1732" y="1668"/>
                    <a:pt x="1730" y="1669"/>
                    <a:pt x="1729" y="1671"/>
                  </a:cubicBezTo>
                  <a:cubicBezTo>
                    <a:pt x="1728" y="1672"/>
                    <a:pt x="1726" y="1674"/>
                    <a:pt x="1725" y="1675"/>
                  </a:cubicBezTo>
                  <a:cubicBezTo>
                    <a:pt x="1723" y="1677"/>
                    <a:pt x="1721" y="1680"/>
                    <a:pt x="1720" y="1682"/>
                  </a:cubicBezTo>
                  <a:cubicBezTo>
                    <a:pt x="1718" y="1684"/>
                    <a:pt x="1716" y="1685"/>
                    <a:pt x="1714" y="1687"/>
                  </a:cubicBezTo>
                  <a:cubicBezTo>
                    <a:pt x="1713" y="1689"/>
                    <a:pt x="1711" y="1691"/>
                    <a:pt x="1709" y="1693"/>
                  </a:cubicBezTo>
                  <a:cubicBezTo>
                    <a:pt x="1708" y="1694"/>
                    <a:pt x="1706" y="1696"/>
                    <a:pt x="1705" y="1697"/>
                  </a:cubicBezTo>
                  <a:cubicBezTo>
                    <a:pt x="1703" y="1699"/>
                    <a:pt x="1702" y="1700"/>
                    <a:pt x="1700" y="1702"/>
                  </a:cubicBezTo>
                  <a:cubicBezTo>
                    <a:pt x="1699" y="1703"/>
                    <a:pt x="1697" y="1705"/>
                    <a:pt x="1696" y="1706"/>
                  </a:cubicBezTo>
                  <a:cubicBezTo>
                    <a:pt x="1696" y="1706"/>
                    <a:pt x="1696" y="1706"/>
                    <a:pt x="1696" y="1706"/>
                  </a:cubicBezTo>
                  <a:cubicBezTo>
                    <a:pt x="1695" y="1707"/>
                    <a:pt x="1694" y="1708"/>
                    <a:pt x="1694" y="1708"/>
                  </a:cubicBezTo>
                  <a:cubicBezTo>
                    <a:pt x="1692" y="1710"/>
                    <a:pt x="1690" y="1712"/>
                    <a:pt x="1688" y="1714"/>
                  </a:cubicBezTo>
                  <a:cubicBezTo>
                    <a:pt x="1686" y="1715"/>
                    <a:pt x="1684" y="1717"/>
                    <a:pt x="1682" y="1719"/>
                  </a:cubicBezTo>
                  <a:cubicBezTo>
                    <a:pt x="1680" y="1721"/>
                    <a:pt x="1678" y="1722"/>
                    <a:pt x="1676" y="1724"/>
                  </a:cubicBezTo>
                  <a:cubicBezTo>
                    <a:pt x="1675" y="1726"/>
                    <a:pt x="1673" y="1727"/>
                    <a:pt x="1672" y="1728"/>
                  </a:cubicBezTo>
                  <a:cubicBezTo>
                    <a:pt x="1670" y="1729"/>
                    <a:pt x="1668" y="1731"/>
                    <a:pt x="1667" y="1732"/>
                  </a:cubicBezTo>
                  <a:cubicBezTo>
                    <a:pt x="1665" y="1733"/>
                    <a:pt x="1663" y="1735"/>
                    <a:pt x="1662" y="1736"/>
                  </a:cubicBezTo>
                  <a:cubicBezTo>
                    <a:pt x="1660" y="1737"/>
                    <a:pt x="1658" y="1739"/>
                    <a:pt x="1656" y="1740"/>
                  </a:cubicBezTo>
                  <a:cubicBezTo>
                    <a:pt x="1655" y="1741"/>
                    <a:pt x="1644" y="1743"/>
                    <a:pt x="1643" y="1744"/>
                  </a:cubicBezTo>
                  <a:cubicBezTo>
                    <a:pt x="1640" y="1746"/>
                    <a:pt x="1637" y="1748"/>
                    <a:pt x="1634" y="1750"/>
                  </a:cubicBezTo>
                  <a:cubicBezTo>
                    <a:pt x="1632" y="1751"/>
                    <a:pt x="1630" y="1752"/>
                    <a:pt x="1629" y="1754"/>
                  </a:cubicBezTo>
                  <a:cubicBezTo>
                    <a:pt x="1627" y="1755"/>
                    <a:pt x="1625" y="1756"/>
                    <a:pt x="1623" y="1757"/>
                  </a:cubicBezTo>
                  <a:cubicBezTo>
                    <a:pt x="1622" y="1758"/>
                    <a:pt x="1620" y="1760"/>
                    <a:pt x="1618" y="1761"/>
                  </a:cubicBezTo>
                  <a:cubicBezTo>
                    <a:pt x="1616" y="1762"/>
                    <a:pt x="1614" y="1763"/>
                    <a:pt x="1613" y="1764"/>
                  </a:cubicBezTo>
                  <a:cubicBezTo>
                    <a:pt x="1611" y="1765"/>
                    <a:pt x="1610" y="1766"/>
                    <a:pt x="1609" y="1767"/>
                  </a:cubicBezTo>
                  <a:cubicBezTo>
                    <a:pt x="1609" y="2064"/>
                    <a:pt x="1609" y="2064"/>
                    <a:pt x="1609" y="2064"/>
                  </a:cubicBezTo>
                  <a:cubicBezTo>
                    <a:pt x="1944" y="2064"/>
                    <a:pt x="1944" y="2064"/>
                    <a:pt x="1944" y="2064"/>
                  </a:cubicBezTo>
                  <a:cubicBezTo>
                    <a:pt x="1388" y="2774"/>
                    <a:pt x="1388" y="2774"/>
                    <a:pt x="1388" y="2774"/>
                  </a:cubicBezTo>
                  <a:cubicBezTo>
                    <a:pt x="832" y="2064"/>
                    <a:pt x="832" y="2064"/>
                    <a:pt x="832" y="2064"/>
                  </a:cubicBezTo>
                  <a:cubicBezTo>
                    <a:pt x="1167" y="2064"/>
                    <a:pt x="1167" y="2064"/>
                    <a:pt x="1167" y="2064"/>
                  </a:cubicBezTo>
                  <a:cubicBezTo>
                    <a:pt x="1167" y="1769"/>
                    <a:pt x="1167" y="1769"/>
                    <a:pt x="1167" y="1769"/>
                  </a:cubicBezTo>
                  <a:cubicBezTo>
                    <a:pt x="1166" y="1769"/>
                    <a:pt x="1166" y="1769"/>
                    <a:pt x="1165" y="1768"/>
                  </a:cubicBezTo>
                  <a:cubicBezTo>
                    <a:pt x="1162" y="1766"/>
                    <a:pt x="1159" y="1764"/>
                    <a:pt x="1156" y="1762"/>
                  </a:cubicBezTo>
                  <a:cubicBezTo>
                    <a:pt x="1154" y="1762"/>
                    <a:pt x="1153" y="1761"/>
                    <a:pt x="1152" y="1760"/>
                  </a:cubicBezTo>
                  <a:cubicBezTo>
                    <a:pt x="1149" y="1758"/>
                    <a:pt x="1147" y="1757"/>
                    <a:pt x="1144" y="1755"/>
                  </a:cubicBezTo>
                  <a:cubicBezTo>
                    <a:pt x="1143" y="1754"/>
                    <a:pt x="1142" y="1753"/>
                    <a:pt x="1140" y="1752"/>
                  </a:cubicBezTo>
                  <a:cubicBezTo>
                    <a:pt x="1138" y="1751"/>
                    <a:pt x="1136" y="1749"/>
                    <a:pt x="1134" y="1748"/>
                  </a:cubicBezTo>
                  <a:cubicBezTo>
                    <a:pt x="1133" y="1747"/>
                    <a:pt x="1131" y="1745"/>
                    <a:pt x="1130" y="1744"/>
                  </a:cubicBezTo>
                  <a:cubicBezTo>
                    <a:pt x="1127" y="1742"/>
                    <a:pt x="1115" y="1740"/>
                    <a:pt x="1112" y="1738"/>
                  </a:cubicBezTo>
                  <a:cubicBezTo>
                    <a:pt x="1111" y="1737"/>
                    <a:pt x="1110" y="1736"/>
                    <a:pt x="1109" y="1735"/>
                  </a:cubicBezTo>
                  <a:cubicBezTo>
                    <a:pt x="1106" y="1733"/>
                    <a:pt x="1104" y="1731"/>
                    <a:pt x="1101" y="1729"/>
                  </a:cubicBezTo>
                  <a:cubicBezTo>
                    <a:pt x="1100" y="1728"/>
                    <a:pt x="1099" y="1727"/>
                    <a:pt x="1097" y="1726"/>
                  </a:cubicBezTo>
                  <a:cubicBezTo>
                    <a:pt x="1095" y="1724"/>
                    <a:pt x="1093" y="1723"/>
                    <a:pt x="1091" y="1721"/>
                  </a:cubicBezTo>
                  <a:cubicBezTo>
                    <a:pt x="1090" y="1720"/>
                    <a:pt x="1089" y="1719"/>
                    <a:pt x="1088" y="1718"/>
                  </a:cubicBezTo>
                  <a:cubicBezTo>
                    <a:pt x="1085" y="1715"/>
                    <a:pt x="1083" y="1713"/>
                    <a:pt x="1081" y="1711"/>
                  </a:cubicBezTo>
                  <a:cubicBezTo>
                    <a:pt x="1080" y="1710"/>
                    <a:pt x="1078" y="1709"/>
                    <a:pt x="1077" y="1708"/>
                  </a:cubicBezTo>
                  <a:cubicBezTo>
                    <a:pt x="1075" y="1706"/>
                    <a:pt x="1072" y="1703"/>
                    <a:pt x="1070" y="1701"/>
                  </a:cubicBezTo>
                  <a:cubicBezTo>
                    <a:pt x="1069" y="1699"/>
                    <a:pt x="1068" y="1698"/>
                    <a:pt x="1066" y="1697"/>
                  </a:cubicBezTo>
                  <a:cubicBezTo>
                    <a:pt x="1065" y="1695"/>
                    <a:pt x="1063" y="1693"/>
                    <a:pt x="1061" y="1691"/>
                  </a:cubicBezTo>
                  <a:cubicBezTo>
                    <a:pt x="1060" y="1690"/>
                    <a:pt x="1059" y="1689"/>
                    <a:pt x="1058" y="1688"/>
                  </a:cubicBezTo>
                  <a:cubicBezTo>
                    <a:pt x="1055" y="1686"/>
                    <a:pt x="1054" y="1683"/>
                    <a:pt x="1052" y="1681"/>
                  </a:cubicBezTo>
                  <a:cubicBezTo>
                    <a:pt x="1051" y="1680"/>
                    <a:pt x="1050" y="1679"/>
                    <a:pt x="1049" y="1678"/>
                  </a:cubicBezTo>
                  <a:cubicBezTo>
                    <a:pt x="1046" y="1675"/>
                    <a:pt x="1044" y="1672"/>
                    <a:pt x="1041" y="1669"/>
                  </a:cubicBezTo>
                  <a:cubicBezTo>
                    <a:pt x="1040" y="1668"/>
                    <a:pt x="1039" y="1666"/>
                    <a:pt x="1038" y="1665"/>
                  </a:cubicBezTo>
                  <a:cubicBezTo>
                    <a:pt x="1037" y="1663"/>
                    <a:pt x="1035" y="1661"/>
                    <a:pt x="1033" y="1659"/>
                  </a:cubicBezTo>
                  <a:cubicBezTo>
                    <a:pt x="1032" y="1658"/>
                    <a:pt x="1031" y="1656"/>
                    <a:pt x="1030" y="1655"/>
                  </a:cubicBezTo>
                  <a:cubicBezTo>
                    <a:pt x="1029" y="1653"/>
                    <a:pt x="1027" y="1651"/>
                    <a:pt x="1025" y="1648"/>
                  </a:cubicBezTo>
                  <a:cubicBezTo>
                    <a:pt x="1024" y="1647"/>
                    <a:pt x="1024" y="1646"/>
                    <a:pt x="1023" y="1645"/>
                  </a:cubicBezTo>
                  <a:cubicBezTo>
                    <a:pt x="1020" y="1642"/>
                    <a:pt x="1018" y="1638"/>
                    <a:pt x="1016" y="1635"/>
                  </a:cubicBezTo>
                  <a:cubicBezTo>
                    <a:pt x="1015" y="1634"/>
                    <a:pt x="1014" y="1632"/>
                    <a:pt x="1013" y="1631"/>
                  </a:cubicBezTo>
                  <a:cubicBezTo>
                    <a:pt x="1012" y="1629"/>
                    <a:pt x="1010" y="1627"/>
                    <a:pt x="1009" y="1624"/>
                  </a:cubicBezTo>
                  <a:cubicBezTo>
                    <a:pt x="1008" y="1623"/>
                    <a:pt x="1007" y="1621"/>
                    <a:pt x="1006" y="1620"/>
                  </a:cubicBezTo>
                  <a:cubicBezTo>
                    <a:pt x="1006" y="1619"/>
                    <a:pt x="1005" y="1618"/>
                    <a:pt x="1005" y="1617"/>
                  </a:cubicBezTo>
                  <a:cubicBezTo>
                    <a:pt x="724" y="1617"/>
                    <a:pt x="724" y="1617"/>
                    <a:pt x="724" y="1617"/>
                  </a:cubicBezTo>
                  <a:cubicBezTo>
                    <a:pt x="724" y="1943"/>
                    <a:pt x="724" y="1943"/>
                    <a:pt x="724" y="1943"/>
                  </a:cubicBezTo>
                  <a:cubicBezTo>
                    <a:pt x="0" y="1387"/>
                    <a:pt x="0" y="1387"/>
                    <a:pt x="0" y="1387"/>
                  </a:cubicBezTo>
                  <a:cubicBezTo>
                    <a:pt x="724" y="831"/>
                    <a:pt x="724" y="831"/>
                    <a:pt x="724" y="831"/>
                  </a:cubicBezTo>
                  <a:cubicBezTo>
                    <a:pt x="724" y="1170"/>
                    <a:pt x="724" y="1170"/>
                    <a:pt x="724" y="1170"/>
                  </a:cubicBezTo>
                  <a:cubicBezTo>
                    <a:pt x="1005" y="1170"/>
                    <a:pt x="1005" y="1170"/>
                    <a:pt x="1005" y="1170"/>
                  </a:cubicBezTo>
                  <a:cubicBezTo>
                    <a:pt x="1005" y="1170"/>
                    <a:pt x="1006" y="1169"/>
                    <a:pt x="1006" y="1168"/>
                  </a:cubicBezTo>
                  <a:cubicBezTo>
                    <a:pt x="1007" y="1166"/>
                    <a:pt x="1008" y="1165"/>
                    <a:pt x="1009" y="1163"/>
                  </a:cubicBezTo>
                  <a:cubicBezTo>
                    <a:pt x="1010" y="1161"/>
                    <a:pt x="1012" y="1145"/>
                    <a:pt x="1013" y="1143"/>
                  </a:cubicBezTo>
                  <a:cubicBezTo>
                    <a:pt x="1014" y="1142"/>
                    <a:pt x="1015" y="1140"/>
                    <a:pt x="1016" y="1139"/>
                  </a:cubicBezTo>
                  <a:cubicBezTo>
                    <a:pt x="1018" y="1136"/>
                    <a:pt x="1020" y="1132"/>
                    <a:pt x="1023" y="1129"/>
                  </a:cubicBezTo>
                  <a:cubicBezTo>
                    <a:pt x="1024" y="1128"/>
                    <a:pt x="1024" y="1127"/>
                    <a:pt x="1025" y="1126"/>
                  </a:cubicBezTo>
                  <a:cubicBezTo>
                    <a:pt x="1027" y="1123"/>
                    <a:pt x="1029" y="1121"/>
                    <a:pt x="1030" y="1119"/>
                  </a:cubicBezTo>
                  <a:cubicBezTo>
                    <a:pt x="1031" y="1118"/>
                    <a:pt x="1032" y="1116"/>
                    <a:pt x="1033" y="1115"/>
                  </a:cubicBezTo>
                  <a:cubicBezTo>
                    <a:pt x="1035" y="1113"/>
                    <a:pt x="1037" y="1111"/>
                    <a:pt x="1038" y="1109"/>
                  </a:cubicBezTo>
                  <a:cubicBezTo>
                    <a:pt x="1039" y="1107"/>
                    <a:pt x="1040" y="1106"/>
                    <a:pt x="1041" y="1105"/>
                  </a:cubicBezTo>
                  <a:cubicBezTo>
                    <a:pt x="1044" y="1102"/>
                    <a:pt x="1046" y="1099"/>
                    <a:pt x="1049" y="1096"/>
                  </a:cubicBezTo>
                  <a:cubicBezTo>
                    <a:pt x="1050" y="1095"/>
                    <a:pt x="1051" y="1094"/>
                    <a:pt x="1052" y="1093"/>
                  </a:cubicBezTo>
                  <a:cubicBezTo>
                    <a:pt x="1054" y="1091"/>
                    <a:pt x="1055" y="1088"/>
                    <a:pt x="1058" y="1086"/>
                  </a:cubicBezTo>
                  <a:cubicBezTo>
                    <a:pt x="1059" y="1085"/>
                    <a:pt x="1060" y="1084"/>
                    <a:pt x="1061" y="1082"/>
                  </a:cubicBezTo>
                  <a:cubicBezTo>
                    <a:pt x="1063" y="1080"/>
                    <a:pt x="1065" y="1079"/>
                    <a:pt x="1066" y="1077"/>
                  </a:cubicBezTo>
                  <a:cubicBezTo>
                    <a:pt x="1068" y="1076"/>
                    <a:pt x="1069" y="1074"/>
                    <a:pt x="1070" y="1073"/>
                  </a:cubicBezTo>
                  <a:cubicBezTo>
                    <a:pt x="1071" y="1072"/>
                    <a:pt x="1072" y="1071"/>
                    <a:pt x="1074" y="1070"/>
                  </a:cubicBezTo>
                  <a:cubicBezTo>
                    <a:pt x="1074" y="1069"/>
                    <a:pt x="1074" y="1069"/>
                    <a:pt x="1074" y="1069"/>
                  </a:cubicBezTo>
                  <a:cubicBezTo>
                    <a:pt x="1075" y="1068"/>
                    <a:pt x="1075" y="1068"/>
                    <a:pt x="1076" y="1067"/>
                  </a:cubicBezTo>
                  <a:cubicBezTo>
                    <a:pt x="1077" y="1067"/>
                    <a:pt x="1077" y="1066"/>
                    <a:pt x="1077" y="1066"/>
                  </a:cubicBezTo>
                  <a:cubicBezTo>
                    <a:pt x="1077" y="1066"/>
                    <a:pt x="1078" y="1066"/>
                    <a:pt x="1078" y="1066"/>
                  </a:cubicBezTo>
                  <a:cubicBezTo>
                    <a:pt x="1078" y="1066"/>
                    <a:pt x="1078" y="1066"/>
                    <a:pt x="1078" y="1066"/>
                  </a:cubicBezTo>
                  <a:cubicBezTo>
                    <a:pt x="1079" y="1064"/>
                    <a:pt x="1081" y="1062"/>
                    <a:pt x="1083" y="1060"/>
                  </a:cubicBezTo>
                  <a:cubicBezTo>
                    <a:pt x="1085" y="1059"/>
                    <a:pt x="1086" y="1058"/>
                    <a:pt x="1087" y="1057"/>
                  </a:cubicBezTo>
                  <a:cubicBezTo>
                    <a:pt x="1089" y="1055"/>
                    <a:pt x="1091" y="1053"/>
                    <a:pt x="1094" y="1051"/>
                  </a:cubicBezTo>
                  <a:cubicBezTo>
                    <a:pt x="1095" y="1050"/>
                    <a:pt x="1096" y="1049"/>
                    <a:pt x="1096" y="1048"/>
                  </a:cubicBezTo>
                  <a:cubicBezTo>
                    <a:pt x="1099" y="1046"/>
                    <a:pt x="1102" y="1043"/>
                    <a:pt x="1106" y="1041"/>
                  </a:cubicBezTo>
                  <a:cubicBezTo>
                    <a:pt x="1107" y="1040"/>
                    <a:pt x="1108" y="1038"/>
                    <a:pt x="1109" y="1038"/>
                  </a:cubicBezTo>
                  <a:cubicBezTo>
                    <a:pt x="1111" y="1036"/>
                    <a:pt x="1114" y="1034"/>
                    <a:pt x="1116" y="1033"/>
                  </a:cubicBezTo>
                  <a:cubicBezTo>
                    <a:pt x="1117" y="1032"/>
                    <a:pt x="1118" y="1031"/>
                    <a:pt x="1120" y="1029"/>
                  </a:cubicBezTo>
                  <a:cubicBezTo>
                    <a:pt x="1122" y="1028"/>
                    <a:pt x="1124" y="1026"/>
                    <a:pt x="1127" y="1024"/>
                  </a:cubicBezTo>
                  <a:cubicBezTo>
                    <a:pt x="1128" y="1024"/>
                    <a:pt x="1129" y="1023"/>
                    <a:pt x="1130" y="1022"/>
                  </a:cubicBezTo>
                  <a:cubicBezTo>
                    <a:pt x="1133" y="1020"/>
                    <a:pt x="1146" y="1017"/>
                    <a:pt x="1149" y="1015"/>
                  </a:cubicBezTo>
                  <a:cubicBezTo>
                    <a:pt x="1150" y="1014"/>
                    <a:pt x="1152" y="1013"/>
                    <a:pt x="1153" y="1013"/>
                  </a:cubicBezTo>
                  <a:cubicBezTo>
                    <a:pt x="1155" y="1011"/>
                    <a:pt x="1157" y="1010"/>
                    <a:pt x="1160" y="1008"/>
                  </a:cubicBezTo>
                  <a:cubicBezTo>
                    <a:pt x="1161" y="1007"/>
                    <a:pt x="1163" y="1006"/>
                    <a:pt x="1164" y="1005"/>
                  </a:cubicBezTo>
                  <a:cubicBezTo>
                    <a:pt x="1165" y="1005"/>
                    <a:pt x="1166" y="1005"/>
                    <a:pt x="1167" y="1004"/>
                  </a:cubicBezTo>
                  <a:cubicBezTo>
                    <a:pt x="1167" y="728"/>
                    <a:pt x="1167" y="728"/>
                    <a:pt x="1167" y="728"/>
                  </a:cubicBezTo>
                  <a:cubicBezTo>
                    <a:pt x="832" y="728"/>
                    <a:pt x="832" y="728"/>
                    <a:pt x="832" y="728"/>
                  </a:cubicBezTo>
                  <a:cubicBezTo>
                    <a:pt x="1388" y="0"/>
                    <a:pt x="1388" y="0"/>
                    <a:pt x="1388" y="0"/>
                  </a:cubicBezTo>
                  <a:cubicBezTo>
                    <a:pt x="1944" y="728"/>
                    <a:pt x="1944" y="728"/>
                    <a:pt x="1944" y="728"/>
                  </a:cubicBezTo>
                  <a:cubicBezTo>
                    <a:pt x="1609" y="728"/>
                    <a:pt x="1609" y="728"/>
                    <a:pt x="1609" y="728"/>
                  </a:cubicBezTo>
                  <a:cubicBezTo>
                    <a:pt x="1609" y="1004"/>
                    <a:pt x="1609" y="1004"/>
                    <a:pt x="1609" y="1004"/>
                  </a:cubicBezTo>
                  <a:cubicBezTo>
                    <a:pt x="1610" y="1004"/>
                    <a:pt x="1611" y="1005"/>
                    <a:pt x="1611" y="1005"/>
                  </a:cubicBezTo>
                  <a:cubicBezTo>
                    <a:pt x="1613" y="1006"/>
                    <a:pt x="1614" y="1007"/>
                    <a:pt x="1616" y="1008"/>
                  </a:cubicBezTo>
                  <a:cubicBezTo>
                    <a:pt x="1618" y="1010"/>
                    <a:pt x="1620" y="1011"/>
                    <a:pt x="1623" y="1013"/>
                  </a:cubicBezTo>
                  <a:cubicBezTo>
                    <a:pt x="1624" y="1013"/>
                    <a:pt x="1625" y="1014"/>
                    <a:pt x="1627" y="1015"/>
                  </a:cubicBezTo>
                  <a:cubicBezTo>
                    <a:pt x="1630" y="1017"/>
                    <a:pt x="1633" y="1020"/>
                    <a:pt x="1636" y="1022"/>
                  </a:cubicBezTo>
                  <a:cubicBezTo>
                    <a:pt x="1637" y="1023"/>
                    <a:pt x="1639" y="1024"/>
                    <a:pt x="1640" y="1024"/>
                  </a:cubicBezTo>
                  <a:cubicBezTo>
                    <a:pt x="1642" y="1026"/>
                    <a:pt x="1644" y="1028"/>
                    <a:pt x="1647" y="1029"/>
                  </a:cubicBezTo>
                  <a:cubicBezTo>
                    <a:pt x="1648" y="1031"/>
                    <a:pt x="1649" y="1032"/>
                    <a:pt x="1651" y="1033"/>
                  </a:cubicBezTo>
                  <a:cubicBezTo>
                    <a:pt x="1653" y="1034"/>
                    <a:pt x="1655" y="1036"/>
                    <a:pt x="1657" y="1038"/>
                  </a:cubicBezTo>
                  <a:cubicBezTo>
                    <a:pt x="1658" y="1038"/>
                    <a:pt x="1659" y="1040"/>
                    <a:pt x="1661" y="1041"/>
                  </a:cubicBezTo>
                  <a:cubicBezTo>
                    <a:pt x="1664" y="1043"/>
                    <a:pt x="1676" y="1046"/>
                    <a:pt x="1679" y="1048"/>
                  </a:cubicBezTo>
                  <a:cubicBezTo>
                    <a:pt x="1680" y="1049"/>
                    <a:pt x="1681" y="1050"/>
                    <a:pt x="1682" y="1051"/>
                  </a:cubicBezTo>
                  <a:cubicBezTo>
                    <a:pt x="1684" y="1053"/>
                    <a:pt x="1686" y="1055"/>
                    <a:pt x="1688" y="1057"/>
                  </a:cubicBezTo>
                  <a:cubicBezTo>
                    <a:pt x="1690" y="1058"/>
                    <a:pt x="1691" y="1059"/>
                    <a:pt x="1692" y="1060"/>
                  </a:cubicBezTo>
                  <a:cubicBezTo>
                    <a:pt x="1694" y="1062"/>
                    <a:pt x="1696" y="1064"/>
                    <a:pt x="1698" y="1066"/>
                  </a:cubicBezTo>
                  <a:cubicBezTo>
                    <a:pt x="1699" y="1067"/>
                    <a:pt x="1700" y="1068"/>
                    <a:pt x="1701" y="1069"/>
                  </a:cubicBezTo>
                  <a:cubicBezTo>
                    <a:pt x="1704" y="1072"/>
                    <a:pt x="1706" y="1074"/>
                    <a:pt x="1709" y="1077"/>
                  </a:cubicBezTo>
                  <a:cubicBezTo>
                    <a:pt x="1710" y="1078"/>
                    <a:pt x="1711" y="1079"/>
                    <a:pt x="1712" y="1080"/>
                  </a:cubicBezTo>
                  <a:cubicBezTo>
                    <a:pt x="1714" y="1082"/>
                    <a:pt x="1716" y="1084"/>
                    <a:pt x="1718" y="1087"/>
                  </a:cubicBezTo>
                  <a:cubicBezTo>
                    <a:pt x="1720" y="1088"/>
                    <a:pt x="1721" y="1089"/>
                    <a:pt x="1722" y="1091"/>
                  </a:cubicBezTo>
                  <a:cubicBezTo>
                    <a:pt x="1724" y="1093"/>
                    <a:pt x="1725" y="1095"/>
                    <a:pt x="1727" y="1097"/>
                  </a:cubicBezTo>
                  <a:cubicBezTo>
                    <a:pt x="1728" y="1098"/>
                    <a:pt x="1729" y="1099"/>
                    <a:pt x="1730" y="1101"/>
                  </a:cubicBezTo>
                  <a:cubicBezTo>
                    <a:pt x="1732" y="1103"/>
                    <a:pt x="1734" y="1105"/>
                    <a:pt x="1736" y="1108"/>
                  </a:cubicBezTo>
                  <a:cubicBezTo>
                    <a:pt x="1737" y="1109"/>
                    <a:pt x="1738" y="1110"/>
                    <a:pt x="1739" y="1111"/>
                  </a:cubicBezTo>
                  <a:cubicBezTo>
                    <a:pt x="1741" y="1114"/>
                    <a:pt x="1743" y="1117"/>
                    <a:pt x="1745" y="1120"/>
                  </a:cubicBezTo>
                  <a:cubicBezTo>
                    <a:pt x="1746" y="1121"/>
                    <a:pt x="1747" y="1122"/>
                    <a:pt x="1748" y="1124"/>
                  </a:cubicBezTo>
                  <a:cubicBezTo>
                    <a:pt x="1750" y="1126"/>
                    <a:pt x="1751" y="1128"/>
                    <a:pt x="1753" y="1130"/>
                  </a:cubicBezTo>
                  <a:cubicBezTo>
                    <a:pt x="1754" y="1132"/>
                    <a:pt x="1755" y="1133"/>
                    <a:pt x="1756" y="1134"/>
                  </a:cubicBezTo>
                  <a:cubicBezTo>
                    <a:pt x="1757" y="1137"/>
                    <a:pt x="1759" y="1139"/>
                    <a:pt x="1761" y="1142"/>
                  </a:cubicBezTo>
                  <a:cubicBezTo>
                    <a:pt x="1762" y="1143"/>
                    <a:pt x="1762" y="1144"/>
                    <a:pt x="1763" y="1146"/>
                  </a:cubicBezTo>
                  <a:cubicBezTo>
                    <a:pt x="1765" y="1149"/>
                    <a:pt x="1767" y="1166"/>
                    <a:pt x="1769" y="1169"/>
                  </a:cubicBezTo>
                  <a:cubicBezTo>
                    <a:pt x="1769" y="1169"/>
                    <a:pt x="1770" y="1170"/>
                    <a:pt x="1770" y="1170"/>
                  </a:cubicBezTo>
                  <a:cubicBezTo>
                    <a:pt x="2051" y="1170"/>
                    <a:pt x="2051" y="1170"/>
                    <a:pt x="2051" y="1170"/>
                  </a:cubicBezTo>
                  <a:cubicBezTo>
                    <a:pt x="2051" y="831"/>
                    <a:pt x="2051" y="831"/>
                    <a:pt x="2051" y="831"/>
                  </a:cubicBezTo>
                  <a:lnTo>
                    <a:pt x="2775" y="1387"/>
                  </a:lnTo>
                  <a:close/>
                  <a:moveTo>
                    <a:pt x="1168" y="1385"/>
                  </a:moveTo>
                  <a:cubicBezTo>
                    <a:pt x="1168" y="1506"/>
                    <a:pt x="1266" y="1605"/>
                    <a:pt x="1388" y="1605"/>
                  </a:cubicBezTo>
                  <a:cubicBezTo>
                    <a:pt x="1448" y="1605"/>
                    <a:pt x="1502" y="1581"/>
                    <a:pt x="1542" y="1542"/>
                  </a:cubicBezTo>
                  <a:cubicBezTo>
                    <a:pt x="1581" y="1502"/>
                    <a:pt x="1606" y="1447"/>
                    <a:pt x="1606" y="1387"/>
                  </a:cubicBezTo>
                  <a:cubicBezTo>
                    <a:pt x="1606" y="1265"/>
                    <a:pt x="1507" y="1167"/>
                    <a:pt x="1386" y="1167"/>
                  </a:cubicBezTo>
                  <a:cubicBezTo>
                    <a:pt x="1326" y="1167"/>
                    <a:pt x="1271" y="1191"/>
                    <a:pt x="1232" y="1230"/>
                  </a:cubicBezTo>
                  <a:cubicBezTo>
                    <a:pt x="1192" y="1270"/>
                    <a:pt x="1168" y="1324"/>
                    <a:pt x="1168" y="13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3407EBD6-A3D6-4BBE-AB44-ADAD16FCD024}"/>
                </a:ext>
              </a:extLst>
            </p:cNvPr>
            <p:cNvSpPr txBox="1"/>
            <p:nvPr/>
          </p:nvSpPr>
          <p:spPr>
            <a:xfrm>
              <a:off x="609600" y="2103203"/>
              <a:ext cx="8926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1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安全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37341DCE-854B-4A89-96B7-8FD16CCD6649}"/>
                </a:ext>
              </a:extLst>
            </p:cNvPr>
            <p:cNvSpPr txBox="1"/>
            <p:nvPr/>
          </p:nvSpPr>
          <p:spPr>
            <a:xfrm>
              <a:off x="1164767" y="2103203"/>
              <a:ext cx="8926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1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责任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DDC05F21-8405-4879-A6C0-4FE41B9D9286}"/>
                </a:ext>
              </a:extLst>
            </p:cNvPr>
            <p:cNvSpPr txBox="1"/>
            <p:nvPr/>
          </p:nvSpPr>
          <p:spPr>
            <a:xfrm>
              <a:off x="609600" y="2874122"/>
              <a:ext cx="8926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1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标准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0FF23CE8-4F76-47FE-9711-B0A76E44D9AD}"/>
                </a:ext>
              </a:extLst>
            </p:cNvPr>
            <p:cNvSpPr txBox="1"/>
            <p:nvPr/>
          </p:nvSpPr>
          <p:spPr>
            <a:xfrm>
              <a:off x="1164767" y="2874122"/>
              <a:ext cx="8926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1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人员</a:t>
              </a:r>
            </a:p>
          </p:txBody>
        </p:sp>
      </p:grpSp>
      <p:sp>
        <p:nvSpPr>
          <p:cNvPr id="37" name="KSO_Shape">
            <a:extLst>
              <a:ext uri="{FF2B5EF4-FFF2-40B4-BE49-F238E27FC236}">
                <a16:creationId xmlns:a16="http://schemas.microsoft.com/office/drawing/2014/main" id="{DF90B5FB-6525-45DB-9D08-26ACF6056440}"/>
              </a:ext>
            </a:extLst>
          </p:cNvPr>
          <p:cNvSpPr>
            <a:spLocks/>
          </p:cNvSpPr>
          <p:nvPr/>
        </p:nvSpPr>
        <p:spPr bwMode="auto">
          <a:xfrm>
            <a:off x="1155210" y="3407865"/>
            <a:ext cx="664029" cy="508360"/>
          </a:xfrm>
          <a:custGeom>
            <a:avLst/>
            <a:gdLst>
              <a:gd name="T0" fmla="*/ 354414 w 2295525"/>
              <a:gd name="T1" fmla="*/ 1437494 h 1735138"/>
              <a:gd name="T2" fmla="*/ 223983 w 2295525"/>
              <a:gd name="T3" fmla="*/ 1389407 h 1735138"/>
              <a:gd name="T4" fmla="*/ 200120 w 2295525"/>
              <a:gd name="T5" fmla="*/ 1433678 h 1735138"/>
              <a:gd name="T6" fmla="*/ 1871799 w 2295525"/>
              <a:gd name="T7" fmla="*/ 1202082 h 1735138"/>
              <a:gd name="T8" fmla="*/ 1862595 w 2295525"/>
              <a:gd name="T9" fmla="*/ 1430571 h 1735138"/>
              <a:gd name="T10" fmla="*/ 1585813 w 2295525"/>
              <a:gd name="T11" fmla="*/ 1207999 h 1735138"/>
              <a:gd name="T12" fmla="*/ 1490656 w 2295525"/>
              <a:gd name="T13" fmla="*/ 1402297 h 1735138"/>
              <a:gd name="T14" fmla="*/ 1152749 w 2295525"/>
              <a:gd name="T15" fmla="*/ 1383558 h 1735138"/>
              <a:gd name="T16" fmla="*/ 1090837 w 2295525"/>
              <a:gd name="T17" fmla="*/ 1220821 h 1735138"/>
              <a:gd name="T18" fmla="*/ 783516 w 2295525"/>
              <a:gd name="T19" fmla="*/ 1424982 h 1735138"/>
              <a:gd name="T20" fmla="*/ 1483025 w 2295525"/>
              <a:gd name="T21" fmla="*/ 1122300 h 1735138"/>
              <a:gd name="T22" fmla="*/ 1518730 w 2295525"/>
              <a:gd name="T23" fmla="*/ 1215802 h 1735138"/>
              <a:gd name="T24" fmla="*/ 1183050 w 2295525"/>
              <a:gd name="T25" fmla="*/ 1170419 h 1735138"/>
              <a:gd name="T26" fmla="*/ 1093135 w 2295525"/>
              <a:gd name="T27" fmla="*/ 1129269 h 1735138"/>
              <a:gd name="T28" fmla="*/ 556942 w 2295525"/>
              <a:gd name="T29" fmla="*/ 1349470 h 1735138"/>
              <a:gd name="T30" fmla="*/ 575056 w 2295525"/>
              <a:gd name="T31" fmla="*/ 1122300 h 1735138"/>
              <a:gd name="T32" fmla="*/ 1862842 w 2295525"/>
              <a:gd name="T33" fmla="*/ 1073163 h 1735138"/>
              <a:gd name="T34" fmla="*/ 1818708 w 2295525"/>
              <a:gd name="T35" fmla="*/ 1141187 h 1735138"/>
              <a:gd name="T36" fmla="*/ 1616812 w 2295525"/>
              <a:gd name="T37" fmla="*/ 1141187 h 1735138"/>
              <a:gd name="T38" fmla="*/ 1710350 w 2295525"/>
              <a:gd name="T39" fmla="*/ 973592 h 1735138"/>
              <a:gd name="T40" fmla="*/ 1049969 w 2295525"/>
              <a:gd name="T41" fmla="*/ 1053775 h 1735138"/>
              <a:gd name="T42" fmla="*/ 1014682 w 2295525"/>
              <a:gd name="T43" fmla="*/ 1139873 h 1735138"/>
              <a:gd name="T44" fmla="*/ 810877 w 2295525"/>
              <a:gd name="T45" fmla="*/ 1148088 h 1735138"/>
              <a:gd name="T46" fmla="*/ 894641 w 2295525"/>
              <a:gd name="T47" fmla="*/ 977206 h 1735138"/>
              <a:gd name="T48" fmla="*/ 1442943 w 2295525"/>
              <a:gd name="T49" fmla="*/ 1075103 h 1735138"/>
              <a:gd name="T50" fmla="*/ 1436373 w 2295525"/>
              <a:gd name="T51" fmla="*/ 1150050 h 1735138"/>
              <a:gd name="T52" fmla="*/ 1208721 w 2295525"/>
              <a:gd name="T53" fmla="*/ 1078390 h 1735138"/>
              <a:gd name="T54" fmla="*/ 1323368 w 2295525"/>
              <a:gd name="T55" fmla="*/ 948876 h 1735138"/>
              <a:gd name="T56" fmla="*/ 1621695 w 2295525"/>
              <a:gd name="T57" fmla="*/ 933562 h 1735138"/>
              <a:gd name="T58" fmla="*/ 1479674 w 2295525"/>
              <a:gd name="T59" fmla="*/ 1082709 h 1735138"/>
              <a:gd name="T60" fmla="*/ 1414939 w 2295525"/>
              <a:gd name="T61" fmla="*/ 921326 h 1735138"/>
              <a:gd name="T62" fmla="*/ 734217 w 2295525"/>
              <a:gd name="T63" fmla="*/ 885923 h 1735138"/>
              <a:gd name="T64" fmla="*/ 821379 w 2295525"/>
              <a:gd name="T65" fmla="*/ 995880 h 1735138"/>
              <a:gd name="T66" fmla="*/ 569798 w 2295525"/>
              <a:gd name="T67" fmla="*/ 1011399 h 1735138"/>
              <a:gd name="T68" fmla="*/ 708465 w 2295525"/>
              <a:gd name="T69" fmla="*/ 874696 h 1735138"/>
              <a:gd name="T70" fmla="*/ 1179427 w 2295525"/>
              <a:gd name="T71" fmla="*/ 987627 h 1735138"/>
              <a:gd name="T72" fmla="*/ 1053942 w 2295525"/>
              <a:gd name="T73" fmla="*/ 998854 h 1735138"/>
              <a:gd name="T74" fmla="*/ 1081279 w 2295525"/>
              <a:gd name="T75" fmla="*/ 872390 h 1735138"/>
              <a:gd name="T76" fmla="*/ 630962 w 2295525"/>
              <a:gd name="T77" fmla="*/ 582190 h 1735138"/>
              <a:gd name="T78" fmla="*/ 650134 w 2295525"/>
              <a:gd name="T79" fmla="*/ 606180 h 1735138"/>
              <a:gd name="T80" fmla="*/ 568156 w 2295525"/>
              <a:gd name="T81" fmla="*/ 576931 h 1735138"/>
              <a:gd name="T82" fmla="*/ 423066 w 2295525"/>
              <a:gd name="T83" fmla="*/ 442769 h 1735138"/>
              <a:gd name="T84" fmla="*/ 467582 w 2295525"/>
              <a:gd name="T85" fmla="*/ 701168 h 1735138"/>
              <a:gd name="T86" fmla="*/ 431639 w 2295525"/>
              <a:gd name="T87" fmla="*/ 840254 h 1735138"/>
              <a:gd name="T88" fmla="*/ 233461 w 2295525"/>
              <a:gd name="T89" fmla="*/ 1059432 h 1735138"/>
              <a:gd name="T90" fmla="*/ 24401 w 2295525"/>
              <a:gd name="T91" fmla="*/ 753902 h 1735138"/>
              <a:gd name="T92" fmla="*/ 24071 w 2295525"/>
              <a:gd name="T93" fmla="*/ 496162 h 1735138"/>
              <a:gd name="T94" fmla="*/ 271712 w 2295525"/>
              <a:gd name="T95" fmla="*/ 589107 h 1735138"/>
              <a:gd name="T96" fmla="*/ 114945 w 2295525"/>
              <a:gd name="T97" fmla="*/ 167158 h 1735138"/>
              <a:gd name="T98" fmla="*/ 805855 w 2295525"/>
              <a:gd name="T99" fmla="*/ 635663 h 1735138"/>
              <a:gd name="T100" fmla="*/ 259204 w 2295525"/>
              <a:gd name="T101" fmla="*/ 33300 h 1735138"/>
              <a:gd name="T102" fmla="*/ 328699 w 2295525"/>
              <a:gd name="T103" fmla="*/ 129902 h 1735138"/>
              <a:gd name="T104" fmla="*/ 367892 w 2295525"/>
              <a:gd name="T105" fmla="*/ 169466 h 1735138"/>
              <a:gd name="T106" fmla="*/ 336932 w 2295525"/>
              <a:gd name="T107" fmla="*/ 328712 h 1735138"/>
              <a:gd name="T108" fmla="*/ 211447 w 2295525"/>
              <a:gd name="T109" fmla="*/ 381464 h 1735138"/>
              <a:gd name="T110" fmla="*/ 106711 w 2295525"/>
              <a:gd name="T111" fmla="*/ 261452 h 1735138"/>
              <a:gd name="T112" fmla="*/ 105065 w 2295525"/>
              <a:gd name="T113" fmla="*/ 98581 h 1735138"/>
              <a:gd name="T114" fmla="*/ 1739362 w 2295525"/>
              <a:gd name="T115" fmla="*/ 11210 h 1735138"/>
              <a:gd name="T116" fmla="*/ 1780178 w 2295525"/>
              <a:gd name="T117" fmla="*/ 665335 h 1735138"/>
              <a:gd name="T118" fmla="*/ 801905 w 2295525"/>
              <a:gd name="T119" fmla="*/ 719736 h 1735138"/>
              <a:gd name="T120" fmla="*/ 728501 w 2295525"/>
              <a:gd name="T121" fmla="*/ 578954 h 1735138"/>
              <a:gd name="T122" fmla="*/ 797296 w 2295525"/>
              <a:gd name="T123" fmla="*/ 2967 h 173513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295525" h="1735138">
                <a:moveTo>
                  <a:pt x="350837" y="1671638"/>
                </a:moveTo>
                <a:lnTo>
                  <a:pt x="438244" y="1671638"/>
                </a:lnTo>
                <a:lnTo>
                  <a:pt x="442634" y="1674019"/>
                </a:lnTo>
                <a:lnTo>
                  <a:pt x="452213" y="1680766"/>
                </a:lnTo>
                <a:lnTo>
                  <a:pt x="458599" y="1685132"/>
                </a:lnTo>
                <a:lnTo>
                  <a:pt x="465384" y="1690291"/>
                </a:lnTo>
                <a:lnTo>
                  <a:pt x="472169" y="1695847"/>
                </a:lnTo>
                <a:lnTo>
                  <a:pt x="478156" y="1701404"/>
                </a:lnTo>
                <a:lnTo>
                  <a:pt x="483743" y="1706960"/>
                </a:lnTo>
                <a:lnTo>
                  <a:pt x="488533" y="1712913"/>
                </a:lnTo>
                <a:lnTo>
                  <a:pt x="490129" y="1715691"/>
                </a:lnTo>
                <a:lnTo>
                  <a:pt x="490928" y="1718072"/>
                </a:lnTo>
                <a:lnTo>
                  <a:pt x="491726" y="1720454"/>
                </a:lnTo>
                <a:lnTo>
                  <a:pt x="492125" y="1723232"/>
                </a:lnTo>
                <a:lnTo>
                  <a:pt x="491726" y="1725216"/>
                </a:lnTo>
                <a:lnTo>
                  <a:pt x="490928" y="1727201"/>
                </a:lnTo>
                <a:lnTo>
                  <a:pt x="489331" y="1729582"/>
                </a:lnTo>
                <a:lnTo>
                  <a:pt x="486537" y="1730772"/>
                </a:lnTo>
                <a:lnTo>
                  <a:pt x="483743" y="1732360"/>
                </a:lnTo>
                <a:lnTo>
                  <a:pt x="479752" y="1733551"/>
                </a:lnTo>
                <a:lnTo>
                  <a:pt x="475362" y="1734344"/>
                </a:lnTo>
                <a:lnTo>
                  <a:pt x="469774" y="1734741"/>
                </a:lnTo>
                <a:lnTo>
                  <a:pt x="462590" y="1735138"/>
                </a:lnTo>
                <a:lnTo>
                  <a:pt x="455805" y="1735138"/>
                </a:lnTo>
                <a:lnTo>
                  <a:pt x="449419" y="1734741"/>
                </a:lnTo>
                <a:lnTo>
                  <a:pt x="443432" y="1733947"/>
                </a:lnTo>
                <a:lnTo>
                  <a:pt x="437446" y="1733154"/>
                </a:lnTo>
                <a:lnTo>
                  <a:pt x="431858" y="1731566"/>
                </a:lnTo>
                <a:lnTo>
                  <a:pt x="427069" y="1730376"/>
                </a:lnTo>
                <a:lnTo>
                  <a:pt x="421481" y="1727994"/>
                </a:lnTo>
                <a:lnTo>
                  <a:pt x="416691" y="1726010"/>
                </a:lnTo>
                <a:lnTo>
                  <a:pt x="411902" y="1724026"/>
                </a:lnTo>
                <a:lnTo>
                  <a:pt x="402722" y="1718866"/>
                </a:lnTo>
                <a:lnTo>
                  <a:pt x="394341" y="1712913"/>
                </a:lnTo>
                <a:lnTo>
                  <a:pt x="385560" y="1706960"/>
                </a:lnTo>
                <a:lnTo>
                  <a:pt x="381968" y="1704579"/>
                </a:lnTo>
                <a:lnTo>
                  <a:pt x="379573" y="1703785"/>
                </a:lnTo>
                <a:lnTo>
                  <a:pt x="377578" y="1703785"/>
                </a:lnTo>
                <a:lnTo>
                  <a:pt x="376780" y="1704182"/>
                </a:lnTo>
                <a:lnTo>
                  <a:pt x="376380" y="1705372"/>
                </a:lnTo>
                <a:lnTo>
                  <a:pt x="375582" y="1706563"/>
                </a:lnTo>
                <a:lnTo>
                  <a:pt x="375183" y="1707357"/>
                </a:lnTo>
                <a:lnTo>
                  <a:pt x="373986" y="1707754"/>
                </a:lnTo>
                <a:lnTo>
                  <a:pt x="364008" y="1707357"/>
                </a:lnTo>
                <a:lnTo>
                  <a:pt x="358420" y="1706563"/>
                </a:lnTo>
                <a:lnTo>
                  <a:pt x="356425" y="1706166"/>
                </a:lnTo>
                <a:lnTo>
                  <a:pt x="355227" y="1705769"/>
                </a:lnTo>
                <a:lnTo>
                  <a:pt x="353232" y="1697435"/>
                </a:lnTo>
                <a:lnTo>
                  <a:pt x="352433" y="1690688"/>
                </a:lnTo>
                <a:lnTo>
                  <a:pt x="351635" y="1685132"/>
                </a:lnTo>
                <a:lnTo>
                  <a:pt x="351236" y="1680766"/>
                </a:lnTo>
                <a:lnTo>
                  <a:pt x="351635" y="1677988"/>
                </a:lnTo>
                <a:lnTo>
                  <a:pt x="351635" y="1676004"/>
                </a:lnTo>
                <a:lnTo>
                  <a:pt x="352433" y="1674019"/>
                </a:lnTo>
                <a:lnTo>
                  <a:pt x="350837" y="1671638"/>
                </a:lnTo>
                <a:close/>
                <a:moveTo>
                  <a:pt x="168275" y="1670050"/>
                </a:moveTo>
                <a:lnTo>
                  <a:pt x="265566" y="1670050"/>
                </a:lnTo>
                <a:lnTo>
                  <a:pt x="269899" y="1672491"/>
                </a:lnTo>
                <a:lnTo>
                  <a:pt x="281322" y="1679406"/>
                </a:lnTo>
                <a:lnTo>
                  <a:pt x="288018" y="1683881"/>
                </a:lnTo>
                <a:lnTo>
                  <a:pt x="295502" y="1689170"/>
                </a:lnTo>
                <a:lnTo>
                  <a:pt x="302986" y="1694458"/>
                </a:lnTo>
                <a:lnTo>
                  <a:pt x="309682" y="1700560"/>
                </a:lnTo>
                <a:lnTo>
                  <a:pt x="315984" y="1706255"/>
                </a:lnTo>
                <a:lnTo>
                  <a:pt x="318742" y="1709510"/>
                </a:lnTo>
                <a:lnTo>
                  <a:pt x="321105" y="1711950"/>
                </a:lnTo>
                <a:lnTo>
                  <a:pt x="322681" y="1714798"/>
                </a:lnTo>
                <a:lnTo>
                  <a:pt x="323862" y="1717646"/>
                </a:lnTo>
                <a:lnTo>
                  <a:pt x="325044" y="1720086"/>
                </a:lnTo>
                <a:lnTo>
                  <a:pt x="325438" y="1722934"/>
                </a:lnTo>
                <a:lnTo>
                  <a:pt x="325044" y="1724968"/>
                </a:lnTo>
                <a:lnTo>
                  <a:pt x="323862" y="1727002"/>
                </a:lnTo>
                <a:lnTo>
                  <a:pt x="321893" y="1728629"/>
                </a:lnTo>
                <a:lnTo>
                  <a:pt x="319529" y="1730663"/>
                </a:lnTo>
                <a:lnTo>
                  <a:pt x="315984" y="1732290"/>
                </a:lnTo>
                <a:lnTo>
                  <a:pt x="312046" y="1733104"/>
                </a:lnTo>
                <a:lnTo>
                  <a:pt x="306531" y="1734324"/>
                </a:lnTo>
                <a:lnTo>
                  <a:pt x="300229" y="1734731"/>
                </a:lnTo>
                <a:lnTo>
                  <a:pt x="292351" y="1735138"/>
                </a:lnTo>
                <a:lnTo>
                  <a:pt x="285261" y="1735138"/>
                </a:lnTo>
                <a:lnTo>
                  <a:pt x="278171" y="1734731"/>
                </a:lnTo>
                <a:lnTo>
                  <a:pt x="271475" y="1733918"/>
                </a:lnTo>
                <a:lnTo>
                  <a:pt x="264778" y="1732697"/>
                </a:lnTo>
                <a:lnTo>
                  <a:pt x="258476" y="1731477"/>
                </a:lnTo>
                <a:lnTo>
                  <a:pt x="252568" y="1729850"/>
                </a:lnTo>
                <a:lnTo>
                  <a:pt x="247053" y="1727816"/>
                </a:lnTo>
                <a:lnTo>
                  <a:pt x="241145" y="1725782"/>
                </a:lnTo>
                <a:lnTo>
                  <a:pt x="236024" y="1723748"/>
                </a:lnTo>
                <a:lnTo>
                  <a:pt x="225783" y="1718052"/>
                </a:lnTo>
                <a:lnTo>
                  <a:pt x="215936" y="1712357"/>
                </a:lnTo>
                <a:lnTo>
                  <a:pt x="206876" y="1706255"/>
                </a:lnTo>
                <a:lnTo>
                  <a:pt x="202543" y="1703814"/>
                </a:lnTo>
                <a:lnTo>
                  <a:pt x="200180" y="1703001"/>
                </a:lnTo>
                <a:lnTo>
                  <a:pt x="198211" y="1703001"/>
                </a:lnTo>
                <a:lnTo>
                  <a:pt x="197423" y="1703408"/>
                </a:lnTo>
                <a:lnTo>
                  <a:pt x="196241" y="1704628"/>
                </a:lnTo>
                <a:lnTo>
                  <a:pt x="195847" y="1705848"/>
                </a:lnTo>
                <a:lnTo>
                  <a:pt x="195060" y="1706662"/>
                </a:lnTo>
                <a:lnTo>
                  <a:pt x="193878" y="1707069"/>
                </a:lnTo>
                <a:lnTo>
                  <a:pt x="182455" y="1706662"/>
                </a:lnTo>
                <a:lnTo>
                  <a:pt x="176941" y="1705848"/>
                </a:lnTo>
                <a:lnTo>
                  <a:pt x="174183" y="1705442"/>
                </a:lnTo>
                <a:lnTo>
                  <a:pt x="173002" y="1705035"/>
                </a:lnTo>
                <a:lnTo>
                  <a:pt x="171032" y="1696492"/>
                </a:lnTo>
                <a:lnTo>
                  <a:pt x="169457" y="1689576"/>
                </a:lnTo>
                <a:lnTo>
                  <a:pt x="169063" y="1683881"/>
                </a:lnTo>
                <a:lnTo>
                  <a:pt x="168669" y="1679406"/>
                </a:lnTo>
                <a:lnTo>
                  <a:pt x="169063" y="1676152"/>
                </a:lnTo>
                <a:lnTo>
                  <a:pt x="169063" y="1674118"/>
                </a:lnTo>
                <a:lnTo>
                  <a:pt x="169457" y="1672491"/>
                </a:lnTo>
                <a:lnTo>
                  <a:pt x="168275" y="1670050"/>
                </a:lnTo>
                <a:close/>
                <a:moveTo>
                  <a:pt x="1942197" y="1444625"/>
                </a:moveTo>
                <a:lnTo>
                  <a:pt x="2238486" y="1444625"/>
                </a:lnTo>
                <a:lnTo>
                  <a:pt x="2244427" y="1445021"/>
                </a:lnTo>
                <a:lnTo>
                  <a:pt x="2249973" y="1445812"/>
                </a:lnTo>
                <a:lnTo>
                  <a:pt x="2255518" y="1447000"/>
                </a:lnTo>
                <a:lnTo>
                  <a:pt x="2260272" y="1448978"/>
                </a:lnTo>
                <a:lnTo>
                  <a:pt x="2265421" y="1451748"/>
                </a:lnTo>
                <a:lnTo>
                  <a:pt x="2270174" y="1454123"/>
                </a:lnTo>
                <a:lnTo>
                  <a:pt x="2274532" y="1457289"/>
                </a:lnTo>
                <a:lnTo>
                  <a:pt x="2278493" y="1461246"/>
                </a:lnTo>
                <a:lnTo>
                  <a:pt x="2282454" y="1465204"/>
                </a:lnTo>
                <a:lnTo>
                  <a:pt x="2285623" y="1469557"/>
                </a:lnTo>
                <a:lnTo>
                  <a:pt x="2287999" y="1474306"/>
                </a:lnTo>
                <a:lnTo>
                  <a:pt x="2290772" y="1479451"/>
                </a:lnTo>
                <a:lnTo>
                  <a:pt x="2292356" y="1484200"/>
                </a:lnTo>
                <a:lnTo>
                  <a:pt x="2293941" y="1489740"/>
                </a:lnTo>
                <a:lnTo>
                  <a:pt x="2294733" y="1495280"/>
                </a:lnTo>
                <a:lnTo>
                  <a:pt x="2295525" y="1501217"/>
                </a:lnTo>
                <a:lnTo>
                  <a:pt x="2295525" y="1665451"/>
                </a:lnTo>
                <a:lnTo>
                  <a:pt x="2294733" y="1671387"/>
                </a:lnTo>
                <a:lnTo>
                  <a:pt x="2293941" y="1676927"/>
                </a:lnTo>
                <a:lnTo>
                  <a:pt x="2292356" y="1682468"/>
                </a:lnTo>
                <a:lnTo>
                  <a:pt x="2290772" y="1688008"/>
                </a:lnTo>
                <a:lnTo>
                  <a:pt x="2287999" y="1692361"/>
                </a:lnTo>
                <a:lnTo>
                  <a:pt x="2285623" y="1697110"/>
                </a:lnTo>
                <a:lnTo>
                  <a:pt x="2282454" y="1701859"/>
                </a:lnTo>
                <a:lnTo>
                  <a:pt x="2278493" y="1705421"/>
                </a:lnTo>
                <a:lnTo>
                  <a:pt x="2274532" y="1709378"/>
                </a:lnTo>
                <a:lnTo>
                  <a:pt x="2270174" y="1712544"/>
                </a:lnTo>
                <a:lnTo>
                  <a:pt x="2265421" y="1715315"/>
                </a:lnTo>
                <a:lnTo>
                  <a:pt x="2260272" y="1717689"/>
                </a:lnTo>
                <a:lnTo>
                  <a:pt x="2255518" y="1719668"/>
                </a:lnTo>
                <a:lnTo>
                  <a:pt x="2249973" y="1720855"/>
                </a:lnTo>
                <a:lnTo>
                  <a:pt x="2244427" y="1722042"/>
                </a:lnTo>
                <a:lnTo>
                  <a:pt x="2238486" y="1722438"/>
                </a:lnTo>
                <a:lnTo>
                  <a:pt x="1942197" y="1722438"/>
                </a:lnTo>
                <a:lnTo>
                  <a:pt x="1936652" y="1722042"/>
                </a:lnTo>
                <a:lnTo>
                  <a:pt x="1931106" y="1720855"/>
                </a:lnTo>
                <a:lnTo>
                  <a:pt x="1925561" y="1719668"/>
                </a:lnTo>
                <a:lnTo>
                  <a:pt x="1920412" y="1717689"/>
                </a:lnTo>
                <a:lnTo>
                  <a:pt x="1915262" y="1715315"/>
                </a:lnTo>
                <a:lnTo>
                  <a:pt x="1910905" y="1712544"/>
                </a:lnTo>
                <a:lnTo>
                  <a:pt x="1906548" y="1709378"/>
                </a:lnTo>
                <a:lnTo>
                  <a:pt x="1902191" y="1705421"/>
                </a:lnTo>
                <a:lnTo>
                  <a:pt x="1899022" y="1701859"/>
                </a:lnTo>
                <a:lnTo>
                  <a:pt x="1895457" y="1697110"/>
                </a:lnTo>
                <a:lnTo>
                  <a:pt x="1892684" y="1692361"/>
                </a:lnTo>
                <a:lnTo>
                  <a:pt x="1890307" y="1688008"/>
                </a:lnTo>
                <a:lnTo>
                  <a:pt x="1888327" y="1682468"/>
                </a:lnTo>
                <a:lnTo>
                  <a:pt x="1887139" y="1676927"/>
                </a:lnTo>
                <a:lnTo>
                  <a:pt x="1886346" y="1671387"/>
                </a:lnTo>
                <a:lnTo>
                  <a:pt x="1885950" y="1665451"/>
                </a:lnTo>
                <a:lnTo>
                  <a:pt x="1885950" y="1501217"/>
                </a:lnTo>
                <a:lnTo>
                  <a:pt x="1886346" y="1495280"/>
                </a:lnTo>
                <a:lnTo>
                  <a:pt x="1887139" y="1489740"/>
                </a:lnTo>
                <a:lnTo>
                  <a:pt x="1888327" y="1484200"/>
                </a:lnTo>
                <a:lnTo>
                  <a:pt x="1890307" y="1479451"/>
                </a:lnTo>
                <a:lnTo>
                  <a:pt x="1892684" y="1474306"/>
                </a:lnTo>
                <a:lnTo>
                  <a:pt x="1895457" y="1469557"/>
                </a:lnTo>
                <a:lnTo>
                  <a:pt x="1899022" y="1465204"/>
                </a:lnTo>
                <a:lnTo>
                  <a:pt x="1902191" y="1461246"/>
                </a:lnTo>
                <a:lnTo>
                  <a:pt x="1906548" y="1457289"/>
                </a:lnTo>
                <a:lnTo>
                  <a:pt x="1910905" y="1454123"/>
                </a:lnTo>
                <a:lnTo>
                  <a:pt x="1915262" y="1451748"/>
                </a:lnTo>
                <a:lnTo>
                  <a:pt x="1920412" y="1448978"/>
                </a:lnTo>
                <a:lnTo>
                  <a:pt x="1925561" y="1447000"/>
                </a:lnTo>
                <a:lnTo>
                  <a:pt x="1931106" y="1445812"/>
                </a:lnTo>
                <a:lnTo>
                  <a:pt x="1936652" y="1445021"/>
                </a:lnTo>
                <a:lnTo>
                  <a:pt x="1942197" y="1444625"/>
                </a:lnTo>
                <a:close/>
                <a:moveTo>
                  <a:pt x="1445637" y="1444625"/>
                </a:moveTo>
                <a:lnTo>
                  <a:pt x="1743650" y="1444625"/>
                </a:lnTo>
                <a:lnTo>
                  <a:pt x="1749627" y="1445021"/>
                </a:lnTo>
                <a:lnTo>
                  <a:pt x="1755204" y="1445812"/>
                </a:lnTo>
                <a:lnTo>
                  <a:pt x="1760384" y="1447000"/>
                </a:lnTo>
                <a:lnTo>
                  <a:pt x="1765563" y="1448978"/>
                </a:lnTo>
                <a:lnTo>
                  <a:pt x="1770743" y="1451748"/>
                </a:lnTo>
                <a:lnTo>
                  <a:pt x="1775524" y="1454123"/>
                </a:lnTo>
                <a:lnTo>
                  <a:pt x="1779508" y="1457289"/>
                </a:lnTo>
                <a:lnTo>
                  <a:pt x="1783890" y="1461246"/>
                </a:lnTo>
                <a:lnTo>
                  <a:pt x="1787476" y="1465204"/>
                </a:lnTo>
                <a:lnTo>
                  <a:pt x="1790663" y="1469557"/>
                </a:lnTo>
                <a:lnTo>
                  <a:pt x="1793452" y="1474306"/>
                </a:lnTo>
                <a:lnTo>
                  <a:pt x="1796241" y="1479451"/>
                </a:lnTo>
                <a:lnTo>
                  <a:pt x="1797835" y="1484200"/>
                </a:lnTo>
                <a:lnTo>
                  <a:pt x="1799428" y="1489740"/>
                </a:lnTo>
                <a:lnTo>
                  <a:pt x="1800225" y="1495280"/>
                </a:lnTo>
                <a:lnTo>
                  <a:pt x="1800225" y="1501217"/>
                </a:lnTo>
                <a:lnTo>
                  <a:pt x="1800225" y="1665451"/>
                </a:lnTo>
                <a:lnTo>
                  <a:pt x="1800225" y="1671387"/>
                </a:lnTo>
                <a:lnTo>
                  <a:pt x="1799428" y="1676927"/>
                </a:lnTo>
                <a:lnTo>
                  <a:pt x="1797835" y="1682468"/>
                </a:lnTo>
                <a:lnTo>
                  <a:pt x="1796241" y="1688008"/>
                </a:lnTo>
                <a:lnTo>
                  <a:pt x="1793452" y="1692361"/>
                </a:lnTo>
                <a:lnTo>
                  <a:pt x="1790663" y="1697110"/>
                </a:lnTo>
                <a:lnTo>
                  <a:pt x="1787476" y="1701859"/>
                </a:lnTo>
                <a:lnTo>
                  <a:pt x="1783890" y="1705421"/>
                </a:lnTo>
                <a:lnTo>
                  <a:pt x="1779508" y="1709378"/>
                </a:lnTo>
                <a:lnTo>
                  <a:pt x="1775524" y="1712544"/>
                </a:lnTo>
                <a:lnTo>
                  <a:pt x="1770743" y="1715315"/>
                </a:lnTo>
                <a:lnTo>
                  <a:pt x="1765563" y="1717689"/>
                </a:lnTo>
                <a:lnTo>
                  <a:pt x="1760384" y="1719668"/>
                </a:lnTo>
                <a:lnTo>
                  <a:pt x="1755204" y="1720855"/>
                </a:lnTo>
                <a:lnTo>
                  <a:pt x="1749627" y="1722042"/>
                </a:lnTo>
                <a:lnTo>
                  <a:pt x="1743650" y="1722438"/>
                </a:lnTo>
                <a:lnTo>
                  <a:pt x="1445637" y="1722438"/>
                </a:lnTo>
                <a:lnTo>
                  <a:pt x="1439661" y="1722042"/>
                </a:lnTo>
                <a:lnTo>
                  <a:pt x="1434083" y="1720855"/>
                </a:lnTo>
                <a:lnTo>
                  <a:pt x="1428904" y="1719668"/>
                </a:lnTo>
                <a:lnTo>
                  <a:pt x="1423724" y="1717689"/>
                </a:lnTo>
                <a:lnTo>
                  <a:pt x="1418545" y="1715315"/>
                </a:lnTo>
                <a:lnTo>
                  <a:pt x="1413764" y="1712544"/>
                </a:lnTo>
                <a:lnTo>
                  <a:pt x="1409780" y="1709378"/>
                </a:lnTo>
                <a:lnTo>
                  <a:pt x="1405397" y="1705421"/>
                </a:lnTo>
                <a:lnTo>
                  <a:pt x="1401811" y="1701859"/>
                </a:lnTo>
                <a:lnTo>
                  <a:pt x="1398624" y="1697110"/>
                </a:lnTo>
                <a:lnTo>
                  <a:pt x="1395835" y="1692361"/>
                </a:lnTo>
                <a:lnTo>
                  <a:pt x="1393046" y="1688008"/>
                </a:lnTo>
                <a:lnTo>
                  <a:pt x="1391453" y="1682468"/>
                </a:lnTo>
                <a:lnTo>
                  <a:pt x="1389859" y="1676927"/>
                </a:lnTo>
                <a:lnTo>
                  <a:pt x="1389062" y="1671387"/>
                </a:lnTo>
                <a:lnTo>
                  <a:pt x="1389062" y="1665451"/>
                </a:lnTo>
                <a:lnTo>
                  <a:pt x="1389062" y="1501217"/>
                </a:lnTo>
                <a:lnTo>
                  <a:pt x="1389062" y="1495280"/>
                </a:lnTo>
                <a:lnTo>
                  <a:pt x="1389859" y="1489740"/>
                </a:lnTo>
                <a:lnTo>
                  <a:pt x="1391453" y="1484200"/>
                </a:lnTo>
                <a:lnTo>
                  <a:pt x="1393046" y="1479451"/>
                </a:lnTo>
                <a:lnTo>
                  <a:pt x="1395835" y="1474306"/>
                </a:lnTo>
                <a:lnTo>
                  <a:pt x="1398624" y="1469557"/>
                </a:lnTo>
                <a:lnTo>
                  <a:pt x="1401811" y="1465204"/>
                </a:lnTo>
                <a:lnTo>
                  <a:pt x="1405397" y="1461246"/>
                </a:lnTo>
                <a:lnTo>
                  <a:pt x="1409780" y="1457289"/>
                </a:lnTo>
                <a:lnTo>
                  <a:pt x="1413764" y="1454123"/>
                </a:lnTo>
                <a:lnTo>
                  <a:pt x="1418545" y="1451748"/>
                </a:lnTo>
                <a:lnTo>
                  <a:pt x="1423724" y="1448978"/>
                </a:lnTo>
                <a:lnTo>
                  <a:pt x="1428904" y="1447000"/>
                </a:lnTo>
                <a:lnTo>
                  <a:pt x="1434083" y="1445812"/>
                </a:lnTo>
                <a:lnTo>
                  <a:pt x="1439661" y="1445021"/>
                </a:lnTo>
                <a:lnTo>
                  <a:pt x="1445637" y="1444625"/>
                </a:lnTo>
                <a:close/>
                <a:moveTo>
                  <a:pt x="971098" y="1444625"/>
                </a:moveTo>
                <a:lnTo>
                  <a:pt x="1267674" y="1444625"/>
                </a:lnTo>
                <a:lnTo>
                  <a:pt x="1273224" y="1445021"/>
                </a:lnTo>
                <a:lnTo>
                  <a:pt x="1278775" y="1445812"/>
                </a:lnTo>
                <a:lnTo>
                  <a:pt x="1284326" y="1447000"/>
                </a:lnTo>
                <a:lnTo>
                  <a:pt x="1289481" y="1448978"/>
                </a:lnTo>
                <a:lnTo>
                  <a:pt x="1294635" y="1451748"/>
                </a:lnTo>
                <a:lnTo>
                  <a:pt x="1298996" y="1454123"/>
                </a:lnTo>
                <a:lnTo>
                  <a:pt x="1303358" y="1457289"/>
                </a:lnTo>
                <a:lnTo>
                  <a:pt x="1307719" y="1461246"/>
                </a:lnTo>
                <a:lnTo>
                  <a:pt x="1311288" y="1465204"/>
                </a:lnTo>
                <a:lnTo>
                  <a:pt x="1314459" y="1469557"/>
                </a:lnTo>
                <a:lnTo>
                  <a:pt x="1317235" y="1474306"/>
                </a:lnTo>
                <a:lnTo>
                  <a:pt x="1319614" y="1479451"/>
                </a:lnTo>
                <a:lnTo>
                  <a:pt x="1321596" y="1484200"/>
                </a:lnTo>
                <a:lnTo>
                  <a:pt x="1323182" y="1489740"/>
                </a:lnTo>
                <a:lnTo>
                  <a:pt x="1323975" y="1495280"/>
                </a:lnTo>
                <a:lnTo>
                  <a:pt x="1323975" y="1501217"/>
                </a:lnTo>
                <a:lnTo>
                  <a:pt x="1323975" y="1665451"/>
                </a:lnTo>
                <a:lnTo>
                  <a:pt x="1323975" y="1671387"/>
                </a:lnTo>
                <a:lnTo>
                  <a:pt x="1323182" y="1676927"/>
                </a:lnTo>
                <a:lnTo>
                  <a:pt x="1321596" y="1682468"/>
                </a:lnTo>
                <a:lnTo>
                  <a:pt x="1319614" y="1688008"/>
                </a:lnTo>
                <a:lnTo>
                  <a:pt x="1317235" y="1692361"/>
                </a:lnTo>
                <a:lnTo>
                  <a:pt x="1314459" y="1697110"/>
                </a:lnTo>
                <a:lnTo>
                  <a:pt x="1311288" y="1701859"/>
                </a:lnTo>
                <a:lnTo>
                  <a:pt x="1307719" y="1705421"/>
                </a:lnTo>
                <a:lnTo>
                  <a:pt x="1303358" y="1709378"/>
                </a:lnTo>
                <a:lnTo>
                  <a:pt x="1298996" y="1712544"/>
                </a:lnTo>
                <a:lnTo>
                  <a:pt x="1294635" y="1715315"/>
                </a:lnTo>
                <a:lnTo>
                  <a:pt x="1289481" y="1717689"/>
                </a:lnTo>
                <a:lnTo>
                  <a:pt x="1284326" y="1719668"/>
                </a:lnTo>
                <a:lnTo>
                  <a:pt x="1278775" y="1720855"/>
                </a:lnTo>
                <a:lnTo>
                  <a:pt x="1273224" y="1722042"/>
                </a:lnTo>
                <a:lnTo>
                  <a:pt x="1267674" y="1722438"/>
                </a:lnTo>
                <a:lnTo>
                  <a:pt x="971098" y="1722438"/>
                </a:lnTo>
                <a:lnTo>
                  <a:pt x="965151" y="1722042"/>
                </a:lnTo>
                <a:lnTo>
                  <a:pt x="959600" y="1720855"/>
                </a:lnTo>
                <a:lnTo>
                  <a:pt x="954049" y="1719668"/>
                </a:lnTo>
                <a:lnTo>
                  <a:pt x="949291" y="1717689"/>
                </a:lnTo>
                <a:lnTo>
                  <a:pt x="944137" y="1715315"/>
                </a:lnTo>
                <a:lnTo>
                  <a:pt x="939379" y="1712544"/>
                </a:lnTo>
                <a:lnTo>
                  <a:pt x="935414" y="1709378"/>
                </a:lnTo>
                <a:lnTo>
                  <a:pt x="931053" y="1705421"/>
                </a:lnTo>
                <a:lnTo>
                  <a:pt x="927088" y="1701859"/>
                </a:lnTo>
                <a:lnTo>
                  <a:pt x="924312" y="1697110"/>
                </a:lnTo>
                <a:lnTo>
                  <a:pt x="921140" y="1692361"/>
                </a:lnTo>
                <a:lnTo>
                  <a:pt x="918762" y="1688008"/>
                </a:lnTo>
                <a:lnTo>
                  <a:pt x="917176" y="1682468"/>
                </a:lnTo>
                <a:lnTo>
                  <a:pt x="915590" y="1676927"/>
                </a:lnTo>
                <a:lnTo>
                  <a:pt x="914400" y="1671387"/>
                </a:lnTo>
                <a:lnTo>
                  <a:pt x="914400" y="1665451"/>
                </a:lnTo>
                <a:lnTo>
                  <a:pt x="914400" y="1501217"/>
                </a:lnTo>
                <a:lnTo>
                  <a:pt x="914400" y="1495280"/>
                </a:lnTo>
                <a:lnTo>
                  <a:pt x="915590" y="1489740"/>
                </a:lnTo>
                <a:lnTo>
                  <a:pt x="917176" y="1484200"/>
                </a:lnTo>
                <a:lnTo>
                  <a:pt x="918762" y="1479451"/>
                </a:lnTo>
                <a:lnTo>
                  <a:pt x="921140" y="1474306"/>
                </a:lnTo>
                <a:lnTo>
                  <a:pt x="924312" y="1469557"/>
                </a:lnTo>
                <a:lnTo>
                  <a:pt x="927088" y="1465204"/>
                </a:lnTo>
                <a:lnTo>
                  <a:pt x="931053" y="1461246"/>
                </a:lnTo>
                <a:lnTo>
                  <a:pt x="935414" y="1457289"/>
                </a:lnTo>
                <a:lnTo>
                  <a:pt x="939379" y="1454123"/>
                </a:lnTo>
                <a:lnTo>
                  <a:pt x="944137" y="1451748"/>
                </a:lnTo>
                <a:lnTo>
                  <a:pt x="949291" y="1448978"/>
                </a:lnTo>
                <a:lnTo>
                  <a:pt x="954049" y="1447000"/>
                </a:lnTo>
                <a:lnTo>
                  <a:pt x="959600" y="1445812"/>
                </a:lnTo>
                <a:lnTo>
                  <a:pt x="965151" y="1445021"/>
                </a:lnTo>
                <a:lnTo>
                  <a:pt x="971098" y="1444625"/>
                </a:lnTo>
                <a:close/>
                <a:moveTo>
                  <a:pt x="1787045" y="1350963"/>
                </a:moveTo>
                <a:lnTo>
                  <a:pt x="1913358" y="1350963"/>
                </a:lnTo>
                <a:lnTo>
                  <a:pt x="1913358" y="1366815"/>
                </a:lnTo>
                <a:lnTo>
                  <a:pt x="1914148" y="1381479"/>
                </a:lnTo>
                <a:lnTo>
                  <a:pt x="1915332" y="1395746"/>
                </a:lnTo>
                <a:lnTo>
                  <a:pt x="1917700" y="1409617"/>
                </a:lnTo>
                <a:lnTo>
                  <a:pt x="1910200" y="1412391"/>
                </a:lnTo>
                <a:lnTo>
                  <a:pt x="1903095" y="1414769"/>
                </a:lnTo>
                <a:lnTo>
                  <a:pt x="1896385" y="1418732"/>
                </a:lnTo>
                <a:lnTo>
                  <a:pt x="1890069" y="1422299"/>
                </a:lnTo>
                <a:lnTo>
                  <a:pt x="1883753" y="1427055"/>
                </a:lnTo>
                <a:lnTo>
                  <a:pt x="1877833" y="1431810"/>
                </a:lnTo>
                <a:lnTo>
                  <a:pt x="1872306" y="1437359"/>
                </a:lnTo>
                <a:lnTo>
                  <a:pt x="1867570" y="1442907"/>
                </a:lnTo>
                <a:lnTo>
                  <a:pt x="1863228" y="1448852"/>
                </a:lnTo>
                <a:lnTo>
                  <a:pt x="1859280" y="1455589"/>
                </a:lnTo>
                <a:lnTo>
                  <a:pt x="1856122" y="1462326"/>
                </a:lnTo>
                <a:lnTo>
                  <a:pt x="1852965" y="1469460"/>
                </a:lnTo>
                <a:lnTo>
                  <a:pt x="1850596" y="1476990"/>
                </a:lnTo>
                <a:lnTo>
                  <a:pt x="1849017" y="1484916"/>
                </a:lnTo>
                <a:lnTo>
                  <a:pt x="1847833" y="1492842"/>
                </a:lnTo>
                <a:lnTo>
                  <a:pt x="1847438" y="1500768"/>
                </a:lnTo>
                <a:lnTo>
                  <a:pt x="1847438" y="1628776"/>
                </a:lnTo>
                <a:lnTo>
                  <a:pt x="1837570" y="1628776"/>
                </a:lnTo>
                <a:lnTo>
                  <a:pt x="1837570" y="1500768"/>
                </a:lnTo>
                <a:lnTo>
                  <a:pt x="1837175" y="1492842"/>
                </a:lnTo>
                <a:lnTo>
                  <a:pt x="1836386" y="1485312"/>
                </a:lnTo>
                <a:lnTo>
                  <a:pt x="1834412" y="1478178"/>
                </a:lnTo>
                <a:lnTo>
                  <a:pt x="1832439" y="1470252"/>
                </a:lnTo>
                <a:lnTo>
                  <a:pt x="1830070" y="1463515"/>
                </a:lnTo>
                <a:lnTo>
                  <a:pt x="1826518" y="1456778"/>
                </a:lnTo>
                <a:lnTo>
                  <a:pt x="1822965" y="1450833"/>
                </a:lnTo>
                <a:lnTo>
                  <a:pt x="1818623" y="1444888"/>
                </a:lnTo>
                <a:lnTo>
                  <a:pt x="1813886" y="1438944"/>
                </a:lnTo>
                <a:lnTo>
                  <a:pt x="1809150" y="1433792"/>
                </a:lnTo>
                <a:lnTo>
                  <a:pt x="1803623" y="1428640"/>
                </a:lnTo>
                <a:lnTo>
                  <a:pt x="1798097" y="1424280"/>
                </a:lnTo>
                <a:lnTo>
                  <a:pt x="1791781" y="1420317"/>
                </a:lnTo>
                <a:lnTo>
                  <a:pt x="1785466" y="1416354"/>
                </a:lnTo>
                <a:lnTo>
                  <a:pt x="1778755" y="1413580"/>
                </a:lnTo>
                <a:lnTo>
                  <a:pt x="1771650" y="1411202"/>
                </a:lnTo>
                <a:lnTo>
                  <a:pt x="1774808" y="1406446"/>
                </a:lnTo>
                <a:lnTo>
                  <a:pt x="1777571" y="1401294"/>
                </a:lnTo>
                <a:lnTo>
                  <a:pt x="1779940" y="1394953"/>
                </a:lnTo>
                <a:lnTo>
                  <a:pt x="1782308" y="1388216"/>
                </a:lnTo>
                <a:lnTo>
                  <a:pt x="1784282" y="1380290"/>
                </a:lnTo>
                <a:lnTo>
                  <a:pt x="1785466" y="1371571"/>
                </a:lnTo>
                <a:lnTo>
                  <a:pt x="1786650" y="1361663"/>
                </a:lnTo>
                <a:lnTo>
                  <a:pt x="1787045" y="1350963"/>
                </a:lnTo>
                <a:close/>
                <a:moveTo>
                  <a:pt x="1316831" y="1350963"/>
                </a:moveTo>
                <a:lnTo>
                  <a:pt x="1412875" y="1350963"/>
                </a:lnTo>
                <a:lnTo>
                  <a:pt x="1413272" y="1360950"/>
                </a:lnTo>
                <a:lnTo>
                  <a:pt x="1414066" y="1370138"/>
                </a:lnTo>
                <a:lnTo>
                  <a:pt x="1415653" y="1378527"/>
                </a:lnTo>
                <a:lnTo>
                  <a:pt x="1416844" y="1386116"/>
                </a:lnTo>
                <a:lnTo>
                  <a:pt x="1418828" y="1392907"/>
                </a:lnTo>
                <a:lnTo>
                  <a:pt x="1420813" y="1398900"/>
                </a:lnTo>
                <a:lnTo>
                  <a:pt x="1423194" y="1404492"/>
                </a:lnTo>
                <a:lnTo>
                  <a:pt x="1425575" y="1408886"/>
                </a:lnTo>
                <a:lnTo>
                  <a:pt x="1419622" y="1410884"/>
                </a:lnTo>
                <a:lnTo>
                  <a:pt x="1413272" y="1412881"/>
                </a:lnTo>
                <a:lnTo>
                  <a:pt x="1407716" y="1414878"/>
                </a:lnTo>
                <a:lnTo>
                  <a:pt x="1402556" y="1418074"/>
                </a:lnTo>
                <a:lnTo>
                  <a:pt x="1397000" y="1420870"/>
                </a:lnTo>
                <a:lnTo>
                  <a:pt x="1391841" y="1424466"/>
                </a:lnTo>
                <a:lnTo>
                  <a:pt x="1386681" y="1427661"/>
                </a:lnTo>
                <a:lnTo>
                  <a:pt x="1382316" y="1432056"/>
                </a:lnTo>
                <a:lnTo>
                  <a:pt x="1377950" y="1436050"/>
                </a:lnTo>
                <a:lnTo>
                  <a:pt x="1374378" y="1440844"/>
                </a:lnTo>
                <a:lnTo>
                  <a:pt x="1370410" y="1445638"/>
                </a:lnTo>
                <a:lnTo>
                  <a:pt x="1366441" y="1450431"/>
                </a:lnTo>
                <a:lnTo>
                  <a:pt x="1363663" y="1456024"/>
                </a:lnTo>
                <a:lnTo>
                  <a:pt x="1360885" y="1461616"/>
                </a:lnTo>
                <a:lnTo>
                  <a:pt x="1358106" y="1467209"/>
                </a:lnTo>
                <a:lnTo>
                  <a:pt x="1356519" y="1473201"/>
                </a:lnTo>
                <a:lnTo>
                  <a:pt x="1352947" y="1464413"/>
                </a:lnTo>
                <a:lnTo>
                  <a:pt x="1348978" y="1456423"/>
                </a:lnTo>
                <a:lnTo>
                  <a:pt x="1344216" y="1448833"/>
                </a:lnTo>
                <a:lnTo>
                  <a:pt x="1339056" y="1441643"/>
                </a:lnTo>
                <a:lnTo>
                  <a:pt x="1332706" y="1434852"/>
                </a:lnTo>
                <a:lnTo>
                  <a:pt x="1325960" y="1428860"/>
                </a:lnTo>
                <a:lnTo>
                  <a:pt x="1318816" y="1423267"/>
                </a:lnTo>
                <a:lnTo>
                  <a:pt x="1311275" y="1418873"/>
                </a:lnTo>
                <a:lnTo>
                  <a:pt x="1314053" y="1401696"/>
                </a:lnTo>
                <a:lnTo>
                  <a:pt x="1316038" y="1384918"/>
                </a:lnTo>
                <a:lnTo>
                  <a:pt x="1316435" y="1376130"/>
                </a:lnTo>
                <a:lnTo>
                  <a:pt x="1316831" y="1367741"/>
                </a:lnTo>
                <a:lnTo>
                  <a:pt x="1317228" y="1359352"/>
                </a:lnTo>
                <a:lnTo>
                  <a:pt x="1316831" y="1350963"/>
                </a:lnTo>
                <a:close/>
                <a:moveTo>
                  <a:pt x="692943" y="1350963"/>
                </a:moveTo>
                <a:lnTo>
                  <a:pt x="941785" y="1350963"/>
                </a:lnTo>
                <a:lnTo>
                  <a:pt x="941785" y="1366815"/>
                </a:lnTo>
                <a:lnTo>
                  <a:pt x="942578" y="1381479"/>
                </a:lnTo>
                <a:lnTo>
                  <a:pt x="944166" y="1395746"/>
                </a:lnTo>
                <a:lnTo>
                  <a:pt x="946150" y="1409617"/>
                </a:lnTo>
                <a:lnTo>
                  <a:pt x="938610" y="1412391"/>
                </a:lnTo>
                <a:lnTo>
                  <a:pt x="931466" y="1414769"/>
                </a:lnTo>
                <a:lnTo>
                  <a:pt x="924719" y="1418732"/>
                </a:lnTo>
                <a:lnTo>
                  <a:pt x="917972" y="1422299"/>
                </a:lnTo>
                <a:lnTo>
                  <a:pt x="912019" y="1427055"/>
                </a:lnTo>
                <a:lnTo>
                  <a:pt x="906066" y="1431810"/>
                </a:lnTo>
                <a:lnTo>
                  <a:pt x="900906" y="1437359"/>
                </a:lnTo>
                <a:lnTo>
                  <a:pt x="896144" y="1442907"/>
                </a:lnTo>
                <a:lnTo>
                  <a:pt x="891381" y="1448852"/>
                </a:lnTo>
                <a:lnTo>
                  <a:pt x="887809" y="1455589"/>
                </a:lnTo>
                <a:lnTo>
                  <a:pt x="883841" y="1462326"/>
                </a:lnTo>
                <a:lnTo>
                  <a:pt x="881459" y="1469460"/>
                </a:lnTo>
                <a:lnTo>
                  <a:pt x="878681" y="1476990"/>
                </a:lnTo>
                <a:lnTo>
                  <a:pt x="877094" y="1484916"/>
                </a:lnTo>
                <a:lnTo>
                  <a:pt x="876300" y="1492842"/>
                </a:lnTo>
                <a:lnTo>
                  <a:pt x="875903" y="1500768"/>
                </a:lnTo>
                <a:lnTo>
                  <a:pt x="875903" y="1628776"/>
                </a:lnTo>
                <a:lnTo>
                  <a:pt x="692943" y="1628776"/>
                </a:lnTo>
                <a:lnTo>
                  <a:pt x="686990" y="1628776"/>
                </a:lnTo>
                <a:lnTo>
                  <a:pt x="681434" y="1627983"/>
                </a:lnTo>
                <a:lnTo>
                  <a:pt x="675878" y="1626002"/>
                </a:lnTo>
                <a:lnTo>
                  <a:pt x="671115" y="1624417"/>
                </a:lnTo>
                <a:lnTo>
                  <a:pt x="665956" y="1622039"/>
                </a:lnTo>
                <a:lnTo>
                  <a:pt x="661193" y="1618868"/>
                </a:lnTo>
                <a:lnTo>
                  <a:pt x="657224" y="1616094"/>
                </a:lnTo>
                <a:lnTo>
                  <a:pt x="652859" y="1612131"/>
                </a:lnTo>
                <a:lnTo>
                  <a:pt x="648890" y="1608168"/>
                </a:lnTo>
                <a:lnTo>
                  <a:pt x="646112" y="1603809"/>
                </a:lnTo>
                <a:lnTo>
                  <a:pt x="643334" y="1599053"/>
                </a:lnTo>
                <a:lnTo>
                  <a:pt x="640556" y="1594297"/>
                </a:lnTo>
                <a:lnTo>
                  <a:pt x="638968" y="1589145"/>
                </a:lnTo>
                <a:lnTo>
                  <a:pt x="637381" y="1583597"/>
                </a:lnTo>
                <a:lnTo>
                  <a:pt x="636587" y="1578048"/>
                </a:lnTo>
                <a:lnTo>
                  <a:pt x="636587" y="1572104"/>
                </a:lnTo>
                <a:lnTo>
                  <a:pt x="636587" y="1407635"/>
                </a:lnTo>
                <a:lnTo>
                  <a:pt x="636587" y="1401691"/>
                </a:lnTo>
                <a:lnTo>
                  <a:pt x="637381" y="1396142"/>
                </a:lnTo>
                <a:lnTo>
                  <a:pt x="638968" y="1390990"/>
                </a:lnTo>
                <a:lnTo>
                  <a:pt x="640556" y="1385442"/>
                </a:lnTo>
                <a:lnTo>
                  <a:pt x="643334" y="1380686"/>
                </a:lnTo>
                <a:lnTo>
                  <a:pt x="646112" y="1375534"/>
                </a:lnTo>
                <a:lnTo>
                  <a:pt x="648890" y="1371571"/>
                </a:lnTo>
                <a:lnTo>
                  <a:pt x="652859" y="1367608"/>
                </a:lnTo>
                <a:lnTo>
                  <a:pt x="657224" y="1364041"/>
                </a:lnTo>
                <a:lnTo>
                  <a:pt x="661193" y="1360474"/>
                </a:lnTo>
                <a:lnTo>
                  <a:pt x="665956" y="1357700"/>
                </a:lnTo>
                <a:lnTo>
                  <a:pt x="671115" y="1355322"/>
                </a:lnTo>
                <a:lnTo>
                  <a:pt x="675878" y="1353341"/>
                </a:lnTo>
                <a:lnTo>
                  <a:pt x="681434" y="1352152"/>
                </a:lnTo>
                <a:lnTo>
                  <a:pt x="686990" y="1351359"/>
                </a:lnTo>
                <a:lnTo>
                  <a:pt x="692943" y="1350963"/>
                </a:lnTo>
                <a:close/>
                <a:moveTo>
                  <a:pt x="2082006" y="1166813"/>
                </a:moveTo>
                <a:lnTo>
                  <a:pt x="2083990" y="1169978"/>
                </a:lnTo>
                <a:lnTo>
                  <a:pt x="2086768" y="1172747"/>
                </a:lnTo>
                <a:lnTo>
                  <a:pt x="2089547" y="1175120"/>
                </a:lnTo>
                <a:lnTo>
                  <a:pt x="2093515" y="1176702"/>
                </a:lnTo>
                <a:lnTo>
                  <a:pt x="2096293" y="1177494"/>
                </a:lnTo>
                <a:lnTo>
                  <a:pt x="2100262" y="1177494"/>
                </a:lnTo>
                <a:lnTo>
                  <a:pt x="2107803" y="1177098"/>
                </a:lnTo>
                <a:lnTo>
                  <a:pt x="2116137" y="1176702"/>
                </a:lnTo>
                <a:lnTo>
                  <a:pt x="2125662" y="1177098"/>
                </a:lnTo>
                <a:lnTo>
                  <a:pt x="2135584" y="1177889"/>
                </a:lnTo>
                <a:lnTo>
                  <a:pt x="2144315" y="1179076"/>
                </a:lnTo>
                <a:lnTo>
                  <a:pt x="2152650" y="1180658"/>
                </a:lnTo>
                <a:lnTo>
                  <a:pt x="2161381" y="1183427"/>
                </a:lnTo>
                <a:lnTo>
                  <a:pt x="2169318" y="1186196"/>
                </a:lnTo>
                <a:lnTo>
                  <a:pt x="2176462" y="1189756"/>
                </a:lnTo>
                <a:lnTo>
                  <a:pt x="2183606" y="1193317"/>
                </a:lnTo>
                <a:lnTo>
                  <a:pt x="2190353" y="1197668"/>
                </a:lnTo>
                <a:lnTo>
                  <a:pt x="2196703" y="1202810"/>
                </a:lnTo>
                <a:lnTo>
                  <a:pt x="2202656" y="1208348"/>
                </a:lnTo>
                <a:lnTo>
                  <a:pt x="2207815" y="1213886"/>
                </a:lnTo>
                <a:lnTo>
                  <a:pt x="2212975" y="1220611"/>
                </a:lnTo>
                <a:lnTo>
                  <a:pt x="2217737" y="1227731"/>
                </a:lnTo>
                <a:lnTo>
                  <a:pt x="2222500" y="1234852"/>
                </a:lnTo>
                <a:lnTo>
                  <a:pt x="2226072" y="1243554"/>
                </a:lnTo>
                <a:lnTo>
                  <a:pt x="2231628" y="1256213"/>
                </a:lnTo>
                <a:lnTo>
                  <a:pt x="2236787" y="1268476"/>
                </a:lnTo>
                <a:lnTo>
                  <a:pt x="2240756" y="1280343"/>
                </a:lnTo>
                <a:lnTo>
                  <a:pt x="2244725" y="1291814"/>
                </a:lnTo>
                <a:lnTo>
                  <a:pt x="2247503" y="1302890"/>
                </a:lnTo>
                <a:lnTo>
                  <a:pt x="2250281" y="1313175"/>
                </a:lnTo>
                <a:lnTo>
                  <a:pt x="2252265" y="1323460"/>
                </a:lnTo>
                <a:lnTo>
                  <a:pt x="2253853" y="1333350"/>
                </a:lnTo>
                <a:lnTo>
                  <a:pt x="2254647" y="1342843"/>
                </a:lnTo>
                <a:lnTo>
                  <a:pt x="2255043" y="1352337"/>
                </a:lnTo>
                <a:lnTo>
                  <a:pt x="2255837" y="1361831"/>
                </a:lnTo>
                <a:lnTo>
                  <a:pt x="2255043" y="1371325"/>
                </a:lnTo>
                <a:lnTo>
                  <a:pt x="2254647" y="1380027"/>
                </a:lnTo>
                <a:lnTo>
                  <a:pt x="2253853" y="1389126"/>
                </a:lnTo>
                <a:lnTo>
                  <a:pt x="2252662" y="1398619"/>
                </a:lnTo>
                <a:lnTo>
                  <a:pt x="2251075" y="1408113"/>
                </a:lnTo>
                <a:lnTo>
                  <a:pt x="2245122" y="1407322"/>
                </a:lnTo>
                <a:lnTo>
                  <a:pt x="2239168" y="1406926"/>
                </a:lnTo>
                <a:lnTo>
                  <a:pt x="2220118" y="1406926"/>
                </a:lnTo>
                <a:lnTo>
                  <a:pt x="2219722" y="1396246"/>
                </a:lnTo>
                <a:lnTo>
                  <a:pt x="2219325" y="1385961"/>
                </a:lnTo>
                <a:lnTo>
                  <a:pt x="2218928" y="1382401"/>
                </a:lnTo>
                <a:lnTo>
                  <a:pt x="2218134" y="1379632"/>
                </a:lnTo>
                <a:lnTo>
                  <a:pt x="2216547" y="1377258"/>
                </a:lnTo>
                <a:lnTo>
                  <a:pt x="2214165" y="1374489"/>
                </a:lnTo>
                <a:lnTo>
                  <a:pt x="2212181" y="1372907"/>
                </a:lnTo>
                <a:lnTo>
                  <a:pt x="2209403" y="1371325"/>
                </a:lnTo>
                <a:lnTo>
                  <a:pt x="2206228" y="1370534"/>
                </a:lnTo>
                <a:lnTo>
                  <a:pt x="2203053" y="1369742"/>
                </a:lnTo>
                <a:lnTo>
                  <a:pt x="2199878" y="1369742"/>
                </a:lnTo>
                <a:lnTo>
                  <a:pt x="2196703" y="1370929"/>
                </a:lnTo>
                <a:lnTo>
                  <a:pt x="2193925" y="1372116"/>
                </a:lnTo>
                <a:lnTo>
                  <a:pt x="2191543" y="1373698"/>
                </a:lnTo>
                <a:lnTo>
                  <a:pt x="2189559" y="1376072"/>
                </a:lnTo>
                <a:lnTo>
                  <a:pt x="2187178" y="1378841"/>
                </a:lnTo>
                <a:lnTo>
                  <a:pt x="2185987" y="1381214"/>
                </a:lnTo>
                <a:lnTo>
                  <a:pt x="2185590" y="1384774"/>
                </a:lnTo>
                <a:lnTo>
                  <a:pt x="2184003" y="1395455"/>
                </a:lnTo>
                <a:lnTo>
                  <a:pt x="2182018" y="1406926"/>
                </a:lnTo>
                <a:lnTo>
                  <a:pt x="2013743" y="1406926"/>
                </a:lnTo>
                <a:lnTo>
                  <a:pt x="2010965" y="1399015"/>
                </a:lnTo>
                <a:lnTo>
                  <a:pt x="2009775" y="1395850"/>
                </a:lnTo>
                <a:lnTo>
                  <a:pt x="2008584" y="1393477"/>
                </a:lnTo>
                <a:lnTo>
                  <a:pt x="2006600" y="1391499"/>
                </a:lnTo>
                <a:lnTo>
                  <a:pt x="2003822" y="1389126"/>
                </a:lnTo>
                <a:lnTo>
                  <a:pt x="2001440" y="1387939"/>
                </a:lnTo>
                <a:lnTo>
                  <a:pt x="1998662" y="1387148"/>
                </a:lnTo>
                <a:lnTo>
                  <a:pt x="1995090" y="1386752"/>
                </a:lnTo>
                <a:lnTo>
                  <a:pt x="1992312" y="1386752"/>
                </a:lnTo>
                <a:lnTo>
                  <a:pt x="1988740" y="1387543"/>
                </a:lnTo>
                <a:lnTo>
                  <a:pt x="1986359" y="1388730"/>
                </a:lnTo>
                <a:lnTo>
                  <a:pt x="1983581" y="1390708"/>
                </a:lnTo>
                <a:lnTo>
                  <a:pt x="1981597" y="1393081"/>
                </a:lnTo>
                <a:lnTo>
                  <a:pt x="1980009" y="1395455"/>
                </a:lnTo>
                <a:lnTo>
                  <a:pt x="1978818" y="1398224"/>
                </a:lnTo>
                <a:lnTo>
                  <a:pt x="1978025" y="1400993"/>
                </a:lnTo>
                <a:lnTo>
                  <a:pt x="1978025" y="1404553"/>
                </a:lnTo>
                <a:lnTo>
                  <a:pt x="1978025" y="1406926"/>
                </a:lnTo>
                <a:lnTo>
                  <a:pt x="1952625" y="1406926"/>
                </a:lnTo>
                <a:lnTo>
                  <a:pt x="1949847" y="1390708"/>
                </a:lnTo>
                <a:lnTo>
                  <a:pt x="1949053" y="1382005"/>
                </a:lnTo>
                <a:lnTo>
                  <a:pt x="1948259" y="1373698"/>
                </a:lnTo>
                <a:lnTo>
                  <a:pt x="1947862" y="1364996"/>
                </a:lnTo>
                <a:lnTo>
                  <a:pt x="1947862" y="1355897"/>
                </a:lnTo>
                <a:lnTo>
                  <a:pt x="1948259" y="1346404"/>
                </a:lnTo>
                <a:lnTo>
                  <a:pt x="1949053" y="1337305"/>
                </a:lnTo>
                <a:lnTo>
                  <a:pt x="1950243" y="1327020"/>
                </a:lnTo>
                <a:lnTo>
                  <a:pt x="1952228" y="1316736"/>
                </a:lnTo>
                <a:lnTo>
                  <a:pt x="1954609" y="1305659"/>
                </a:lnTo>
                <a:lnTo>
                  <a:pt x="1958181" y="1294188"/>
                </a:lnTo>
                <a:lnTo>
                  <a:pt x="1961356" y="1282716"/>
                </a:lnTo>
                <a:lnTo>
                  <a:pt x="1966118" y="1270453"/>
                </a:lnTo>
                <a:lnTo>
                  <a:pt x="1971675" y="1257399"/>
                </a:lnTo>
                <a:lnTo>
                  <a:pt x="1977231" y="1243554"/>
                </a:lnTo>
                <a:lnTo>
                  <a:pt x="1980803" y="1237225"/>
                </a:lnTo>
                <a:lnTo>
                  <a:pt x="1984772" y="1230896"/>
                </a:lnTo>
                <a:lnTo>
                  <a:pt x="1988740" y="1224567"/>
                </a:lnTo>
                <a:lnTo>
                  <a:pt x="1993106" y="1218238"/>
                </a:lnTo>
                <a:lnTo>
                  <a:pt x="1994693" y="1215864"/>
                </a:lnTo>
                <a:lnTo>
                  <a:pt x="1996281" y="1213491"/>
                </a:lnTo>
                <a:lnTo>
                  <a:pt x="2001440" y="1208744"/>
                </a:lnTo>
                <a:lnTo>
                  <a:pt x="2006600" y="1203601"/>
                </a:lnTo>
                <a:lnTo>
                  <a:pt x="2011362" y="1198855"/>
                </a:lnTo>
                <a:lnTo>
                  <a:pt x="2016522" y="1194899"/>
                </a:lnTo>
                <a:lnTo>
                  <a:pt x="2022078" y="1190943"/>
                </a:lnTo>
                <a:lnTo>
                  <a:pt x="2027634" y="1186987"/>
                </a:lnTo>
                <a:lnTo>
                  <a:pt x="2033190" y="1184218"/>
                </a:lnTo>
                <a:lnTo>
                  <a:pt x="2038350" y="1181449"/>
                </a:lnTo>
                <a:lnTo>
                  <a:pt x="2043906" y="1178285"/>
                </a:lnTo>
                <a:lnTo>
                  <a:pt x="2049859" y="1176307"/>
                </a:lnTo>
                <a:lnTo>
                  <a:pt x="2060972" y="1171956"/>
                </a:lnTo>
                <a:lnTo>
                  <a:pt x="2071290" y="1169187"/>
                </a:lnTo>
                <a:lnTo>
                  <a:pt x="2082006" y="1166813"/>
                </a:lnTo>
                <a:close/>
                <a:moveTo>
                  <a:pt x="1110232" y="1166813"/>
                </a:moveTo>
                <a:lnTo>
                  <a:pt x="1112219" y="1169978"/>
                </a:lnTo>
                <a:lnTo>
                  <a:pt x="1115000" y="1172747"/>
                </a:lnTo>
                <a:lnTo>
                  <a:pt x="1118179" y="1175120"/>
                </a:lnTo>
                <a:lnTo>
                  <a:pt x="1121359" y="1176702"/>
                </a:lnTo>
                <a:lnTo>
                  <a:pt x="1124935" y="1177494"/>
                </a:lnTo>
                <a:lnTo>
                  <a:pt x="1128114" y="1177494"/>
                </a:lnTo>
                <a:lnTo>
                  <a:pt x="1136062" y="1177098"/>
                </a:lnTo>
                <a:lnTo>
                  <a:pt x="1144407" y="1176702"/>
                </a:lnTo>
                <a:lnTo>
                  <a:pt x="1154342" y="1177098"/>
                </a:lnTo>
                <a:lnTo>
                  <a:pt x="1163879" y="1177889"/>
                </a:lnTo>
                <a:lnTo>
                  <a:pt x="1173019" y="1179076"/>
                </a:lnTo>
                <a:lnTo>
                  <a:pt x="1181364" y="1180658"/>
                </a:lnTo>
                <a:lnTo>
                  <a:pt x="1189709" y="1183427"/>
                </a:lnTo>
                <a:lnTo>
                  <a:pt x="1197259" y="1186196"/>
                </a:lnTo>
                <a:lnTo>
                  <a:pt x="1204810" y="1189756"/>
                </a:lnTo>
                <a:lnTo>
                  <a:pt x="1211963" y="1193317"/>
                </a:lnTo>
                <a:lnTo>
                  <a:pt x="1218718" y="1197668"/>
                </a:lnTo>
                <a:lnTo>
                  <a:pt x="1225077" y="1202810"/>
                </a:lnTo>
                <a:lnTo>
                  <a:pt x="1231037" y="1208348"/>
                </a:lnTo>
                <a:lnTo>
                  <a:pt x="1236601" y="1213886"/>
                </a:lnTo>
                <a:lnTo>
                  <a:pt x="1241767" y="1220611"/>
                </a:lnTo>
                <a:lnTo>
                  <a:pt x="1246138" y="1227731"/>
                </a:lnTo>
                <a:lnTo>
                  <a:pt x="1250907" y="1234852"/>
                </a:lnTo>
                <a:lnTo>
                  <a:pt x="1254881" y="1243554"/>
                </a:lnTo>
                <a:lnTo>
                  <a:pt x="1260444" y="1256213"/>
                </a:lnTo>
                <a:lnTo>
                  <a:pt x="1265213" y="1268476"/>
                </a:lnTo>
                <a:lnTo>
                  <a:pt x="1269584" y="1280343"/>
                </a:lnTo>
                <a:lnTo>
                  <a:pt x="1273160" y="1291814"/>
                </a:lnTo>
                <a:lnTo>
                  <a:pt x="1276339" y="1302890"/>
                </a:lnTo>
                <a:lnTo>
                  <a:pt x="1278724" y="1313175"/>
                </a:lnTo>
                <a:lnTo>
                  <a:pt x="1281108" y="1323460"/>
                </a:lnTo>
                <a:lnTo>
                  <a:pt x="1282300" y="1333350"/>
                </a:lnTo>
                <a:lnTo>
                  <a:pt x="1283492" y="1342843"/>
                </a:lnTo>
                <a:lnTo>
                  <a:pt x="1283890" y="1352337"/>
                </a:lnTo>
                <a:lnTo>
                  <a:pt x="1284287" y="1361831"/>
                </a:lnTo>
                <a:lnTo>
                  <a:pt x="1283890" y="1371325"/>
                </a:lnTo>
                <a:lnTo>
                  <a:pt x="1283492" y="1380027"/>
                </a:lnTo>
                <a:lnTo>
                  <a:pt x="1282300" y="1389126"/>
                </a:lnTo>
                <a:lnTo>
                  <a:pt x="1281506" y="1398619"/>
                </a:lnTo>
                <a:lnTo>
                  <a:pt x="1279519" y="1408113"/>
                </a:lnTo>
                <a:lnTo>
                  <a:pt x="1273558" y="1407322"/>
                </a:lnTo>
                <a:lnTo>
                  <a:pt x="1267994" y="1406926"/>
                </a:lnTo>
                <a:lnTo>
                  <a:pt x="1248920" y="1406926"/>
                </a:lnTo>
                <a:lnTo>
                  <a:pt x="1248125" y="1385961"/>
                </a:lnTo>
                <a:lnTo>
                  <a:pt x="1247728" y="1382401"/>
                </a:lnTo>
                <a:lnTo>
                  <a:pt x="1246138" y="1379632"/>
                </a:lnTo>
                <a:lnTo>
                  <a:pt x="1244946" y="1377258"/>
                </a:lnTo>
                <a:lnTo>
                  <a:pt x="1242959" y="1374489"/>
                </a:lnTo>
                <a:lnTo>
                  <a:pt x="1240575" y="1372907"/>
                </a:lnTo>
                <a:lnTo>
                  <a:pt x="1237793" y="1371325"/>
                </a:lnTo>
                <a:lnTo>
                  <a:pt x="1235011" y="1370534"/>
                </a:lnTo>
                <a:lnTo>
                  <a:pt x="1231435" y="1369742"/>
                </a:lnTo>
                <a:lnTo>
                  <a:pt x="1228653" y="1369742"/>
                </a:lnTo>
                <a:lnTo>
                  <a:pt x="1225077" y="1370929"/>
                </a:lnTo>
                <a:lnTo>
                  <a:pt x="1222692" y="1372116"/>
                </a:lnTo>
                <a:lnTo>
                  <a:pt x="1220308" y="1373698"/>
                </a:lnTo>
                <a:lnTo>
                  <a:pt x="1217526" y="1376072"/>
                </a:lnTo>
                <a:lnTo>
                  <a:pt x="1215937" y="1378841"/>
                </a:lnTo>
                <a:lnTo>
                  <a:pt x="1214745" y="1381214"/>
                </a:lnTo>
                <a:lnTo>
                  <a:pt x="1214347" y="1384774"/>
                </a:lnTo>
                <a:lnTo>
                  <a:pt x="1211963" y="1395455"/>
                </a:lnTo>
                <a:lnTo>
                  <a:pt x="1209976" y="1406926"/>
                </a:lnTo>
                <a:lnTo>
                  <a:pt x="1041881" y="1406926"/>
                </a:lnTo>
                <a:lnTo>
                  <a:pt x="1039497" y="1399015"/>
                </a:lnTo>
                <a:lnTo>
                  <a:pt x="1038305" y="1395850"/>
                </a:lnTo>
                <a:lnTo>
                  <a:pt x="1036715" y="1393477"/>
                </a:lnTo>
                <a:lnTo>
                  <a:pt x="1034728" y="1391499"/>
                </a:lnTo>
                <a:lnTo>
                  <a:pt x="1032344" y="1389126"/>
                </a:lnTo>
                <a:lnTo>
                  <a:pt x="1029960" y="1387939"/>
                </a:lnTo>
                <a:lnTo>
                  <a:pt x="1026780" y="1387148"/>
                </a:lnTo>
                <a:lnTo>
                  <a:pt x="1023601" y="1386752"/>
                </a:lnTo>
                <a:lnTo>
                  <a:pt x="1020422" y="1386752"/>
                </a:lnTo>
                <a:lnTo>
                  <a:pt x="1017243" y="1387543"/>
                </a:lnTo>
                <a:lnTo>
                  <a:pt x="1014461" y="1388730"/>
                </a:lnTo>
                <a:lnTo>
                  <a:pt x="1012077" y="1390708"/>
                </a:lnTo>
                <a:lnTo>
                  <a:pt x="1010090" y="1393081"/>
                </a:lnTo>
                <a:lnTo>
                  <a:pt x="1008103" y="1395455"/>
                </a:lnTo>
                <a:lnTo>
                  <a:pt x="1006911" y="1398224"/>
                </a:lnTo>
                <a:lnTo>
                  <a:pt x="1006116" y="1400993"/>
                </a:lnTo>
                <a:lnTo>
                  <a:pt x="1006116" y="1404553"/>
                </a:lnTo>
                <a:lnTo>
                  <a:pt x="1006116" y="1406926"/>
                </a:lnTo>
                <a:lnTo>
                  <a:pt x="980684" y="1406926"/>
                </a:lnTo>
                <a:lnTo>
                  <a:pt x="978299" y="1390708"/>
                </a:lnTo>
                <a:lnTo>
                  <a:pt x="977107" y="1382005"/>
                </a:lnTo>
                <a:lnTo>
                  <a:pt x="976710" y="1373698"/>
                </a:lnTo>
                <a:lnTo>
                  <a:pt x="976312" y="1364996"/>
                </a:lnTo>
                <a:lnTo>
                  <a:pt x="976312" y="1355897"/>
                </a:lnTo>
                <a:lnTo>
                  <a:pt x="976710" y="1346404"/>
                </a:lnTo>
                <a:lnTo>
                  <a:pt x="977504" y="1337305"/>
                </a:lnTo>
                <a:lnTo>
                  <a:pt x="978697" y="1327020"/>
                </a:lnTo>
                <a:lnTo>
                  <a:pt x="980286" y="1316736"/>
                </a:lnTo>
                <a:lnTo>
                  <a:pt x="983068" y="1305659"/>
                </a:lnTo>
                <a:lnTo>
                  <a:pt x="985850" y="1294188"/>
                </a:lnTo>
                <a:lnTo>
                  <a:pt x="989823" y="1282716"/>
                </a:lnTo>
                <a:lnTo>
                  <a:pt x="994195" y="1270453"/>
                </a:lnTo>
                <a:lnTo>
                  <a:pt x="999758" y="1257399"/>
                </a:lnTo>
                <a:lnTo>
                  <a:pt x="1005719" y="1243554"/>
                </a:lnTo>
                <a:lnTo>
                  <a:pt x="1008898" y="1237225"/>
                </a:lnTo>
                <a:lnTo>
                  <a:pt x="1012872" y="1230500"/>
                </a:lnTo>
                <a:lnTo>
                  <a:pt x="1016846" y="1224567"/>
                </a:lnTo>
                <a:lnTo>
                  <a:pt x="1021217" y="1218238"/>
                </a:lnTo>
                <a:lnTo>
                  <a:pt x="1023204" y="1215864"/>
                </a:lnTo>
                <a:lnTo>
                  <a:pt x="1024793" y="1213491"/>
                </a:lnTo>
                <a:lnTo>
                  <a:pt x="1029960" y="1208744"/>
                </a:lnTo>
                <a:lnTo>
                  <a:pt x="1034331" y="1203601"/>
                </a:lnTo>
                <a:lnTo>
                  <a:pt x="1039894" y="1198855"/>
                </a:lnTo>
                <a:lnTo>
                  <a:pt x="1045060" y="1194899"/>
                </a:lnTo>
                <a:lnTo>
                  <a:pt x="1050624" y="1190943"/>
                </a:lnTo>
                <a:lnTo>
                  <a:pt x="1055790" y="1186987"/>
                </a:lnTo>
                <a:lnTo>
                  <a:pt x="1061353" y="1184218"/>
                </a:lnTo>
                <a:lnTo>
                  <a:pt x="1066917" y="1181449"/>
                </a:lnTo>
                <a:lnTo>
                  <a:pt x="1072480" y="1178285"/>
                </a:lnTo>
                <a:lnTo>
                  <a:pt x="1078043" y="1176307"/>
                </a:lnTo>
                <a:lnTo>
                  <a:pt x="1089170" y="1171956"/>
                </a:lnTo>
                <a:lnTo>
                  <a:pt x="1099900" y="1169187"/>
                </a:lnTo>
                <a:lnTo>
                  <a:pt x="1110232" y="1166813"/>
                </a:lnTo>
                <a:close/>
                <a:moveTo>
                  <a:pt x="1601784" y="1141413"/>
                </a:moveTo>
                <a:lnTo>
                  <a:pt x="1608513" y="1141413"/>
                </a:lnTo>
                <a:lnTo>
                  <a:pt x="1616826" y="1141413"/>
                </a:lnTo>
                <a:lnTo>
                  <a:pt x="1628701" y="1141809"/>
                </a:lnTo>
                <a:lnTo>
                  <a:pt x="1639785" y="1142996"/>
                </a:lnTo>
                <a:lnTo>
                  <a:pt x="1644139" y="1143392"/>
                </a:lnTo>
                <a:lnTo>
                  <a:pt x="1656410" y="1145766"/>
                </a:lnTo>
                <a:lnTo>
                  <a:pt x="1668285" y="1149327"/>
                </a:lnTo>
                <a:lnTo>
                  <a:pt x="1673431" y="1150910"/>
                </a:lnTo>
                <a:lnTo>
                  <a:pt x="1682140" y="1154075"/>
                </a:lnTo>
                <a:lnTo>
                  <a:pt x="1690453" y="1157241"/>
                </a:lnTo>
                <a:lnTo>
                  <a:pt x="1694807" y="1158823"/>
                </a:lnTo>
                <a:lnTo>
                  <a:pt x="1703516" y="1163572"/>
                </a:lnTo>
                <a:lnTo>
                  <a:pt x="1711828" y="1167924"/>
                </a:lnTo>
                <a:lnTo>
                  <a:pt x="1714995" y="1169903"/>
                </a:lnTo>
                <a:lnTo>
                  <a:pt x="1726079" y="1177421"/>
                </a:lnTo>
                <a:lnTo>
                  <a:pt x="1729245" y="1179399"/>
                </a:lnTo>
                <a:lnTo>
                  <a:pt x="1739142" y="1186918"/>
                </a:lnTo>
                <a:lnTo>
                  <a:pt x="1740329" y="1188105"/>
                </a:lnTo>
                <a:lnTo>
                  <a:pt x="1745475" y="1192853"/>
                </a:lnTo>
                <a:lnTo>
                  <a:pt x="1747058" y="1194436"/>
                </a:lnTo>
                <a:lnTo>
                  <a:pt x="1748642" y="1196018"/>
                </a:lnTo>
                <a:lnTo>
                  <a:pt x="1743100" y="1240732"/>
                </a:lnTo>
                <a:lnTo>
                  <a:pt x="1739142" y="1274761"/>
                </a:lnTo>
                <a:lnTo>
                  <a:pt x="1736766" y="1296128"/>
                </a:lnTo>
                <a:lnTo>
                  <a:pt x="1738746" y="1294150"/>
                </a:lnTo>
                <a:lnTo>
                  <a:pt x="1739537" y="1293358"/>
                </a:lnTo>
                <a:lnTo>
                  <a:pt x="1740725" y="1293358"/>
                </a:lnTo>
                <a:lnTo>
                  <a:pt x="1741912" y="1293754"/>
                </a:lnTo>
                <a:lnTo>
                  <a:pt x="1743100" y="1294150"/>
                </a:lnTo>
                <a:lnTo>
                  <a:pt x="1744288" y="1295733"/>
                </a:lnTo>
                <a:lnTo>
                  <a:pt x="1745079" y="1297315"/>
                </a:lnTo>
                <a:lnTo>
                  <a:pt x="1747454" y="1301668"/>
                </a:lnTo>
                <a:lnTo>
                  <a:pt x="1749038" y="1307603"/>
                </a:lnTo>
                <a:lnTo>
                  <a:pt x="1750621" y="1315121"/>
                </a:lnTo>
                <a:lnTo>
                  <a:pt x="1751809" y="1323827"/>
                </a:lnTo>
                <a:lnTo>
                  <a:pt x="1752204" y="1332928"/>
                </a:lnTo>
                <a:lnTo>
                  <a:pt x="1752600" y="1343216"/>
                </a:lnTo>
                <a:lnTo>
                  <a:pt x="1752204" y="1352712"/>
                </a:lnTo>
                <a:lnTo>
                  <a:pt x="1751809" y="1361813"/>
                </a:lnTo>
                <a:lnTo>
                  <a:pt x="1750621" y="1370518"/>
                </a:lnTo>
                <a:lnTo>
                  <a:pt x="1749038" y="1378036"/>
                </a:lnTo>
                <a:lnTo>
                  <a:pt x="1747454" y="1383972"/>
                </a:lnTo>
                <a:lnTo>
                  <a:pt x="1745079" y="1388324"/>
                </a:lnTo>
                <a:lnTo>
                  <a:pt x="1744288" y="1390303"/>
                </a:lnTo>
                <a:lnTo>
                  <a:pt x="1743100" y="1391490"/>
                </a:lnTo>
                <a:lnTo>
                  <a:pt x="1741912" y="1391886"/>
                </a:lnTo>
                <a:lnTo>
                  <a:pt x="1740725" y="1392281"/>
                </a:lnTo>
                <a:lnTo>
                  <a:pt x="1739142" y="1391886"/>
                </a:lnTo>
                <a:lnTo>
                  <a:pt x="1737954" y="1391094"/>
                </a:lnTo>
                <a:lnTo>
                  <a:pt x="1736766" y="1389511"/>
                </a:lnTo>
                <a:lnTo>
                  <a:pt x="1735975" y="1387929"/>
                </a:lnTo>
                <a:lnTo>
                  <a:pt x="1733996" y="1382785"/>
                </a:lnTo>
                <a:lnTo>
                  <a:pt x="1731620" y="1376849"/>
                </a:lnTo>
                <a:lnTo>
                  <a:pt x="1730829" y="1384367"/>
                </a:lnTo>
                <a:lnTo>
                  <a:pt x="1729641" y="1391886"/>
                </a:lnTo>
                <a:lnTo>
                  <a:pt x="1725683" y="1406526"/>
                </a:lnTo>
                <a:lnTo>
                  <a:pt x="1475905" y="1406526"/>
                </a:lnTo>
                <a:lnTo>
                  <a:pt x="1471551" y="1394260"/>
                </a:lnTo>
                <a:lnTo>
                  <a:pt x="1469968" y="1388324"/>
                </a:lnTo>
                <a:lnTo>
                  <a:pt x="1467592" y="1381993"/>
                </a:lnTo>
                <a:lnTo>
                  <a:pt x="1466009" y="1387137"/>
                </a:lnTo>
                <a:lnTo>
                  <a:pt x="1464426" y="1391490"/>
                </a:lnTo>
                <a:lnTo>
                  <a:pt x="1463238" y="1392677"/>
                </a:lnTo>
                <a:lnTo>
                  <a:pt x="1462051" y="1393864"/>
                </a:lnTo>
                <a:lnTo>
                  <a:pt x="1460863" y="1394260"/>
                </a:lnTo>
                <a:lnTo>
                  <a:pt x="1459676" y="1394655"/>
                </a:lnTo>
                <a:lnTo>
                  <a:pt x="1458884" y="1394260"/>
                </a:lnTo>
                <a:lnTo>
                  <a:pt x="1457696" y="1393468"/>
                </a:lnTo>
                <a:lnTo>
                  <a:pt x="1456509" y="1392281"/>
                </a:lnTo>
                <a:lnTo>
                  <a:pt x="1454925" y="1391094"/>
                </a:lnTo>
                <a:lnTo>
                  <a:pt x="1452946" y="1386346"/>
                </a:lnTo>
                <a:lnTo>
                  <a:pt x="1451363" y="1380015"/>
                </a:lnTo>
                <a:lnTo>
                  <a:pt x="1450175" y="1372892"/>
                </a:lnTo>
                <a:lnTo>
                  <a:pt x="1448592" y="1364583"/>
                </a:lnTo>
                <a:lnTo>
                  <a:pt x="1447800" y="1355086"/>
                </a:lnTo>
                <a:lnTo>
                  <a:pt x="1447800" y="1345194"/>
                </a:lnTo>
                <a:lnTo>
                  <a:pt x="1447800" y="1334906"/>
                </a:lnTo>
                <a:lnTo>
                  <a:pt x="1448592" y="1325805"/>
                </a:lnTo>
                <a:lnTo>
                  <a:pt x="1450175" y="1317496"/>
                </a:lnTo>
                <a:lnTo>
                  <a:pt x="1451363" y="1310373"/>
                </a:lnTo>
                <a:lnTo>
                  <a:pt x="1452946" y="1304438"/>
                </a:lnTo>
                <a:lnTo>
                  <a:pt x="1454925" y="1299689"/>
                </a:lnTo>
                <a:lnTo>
                  <a:pt x="1456509" y="1298107"/>
                </a:lnTo>
                <a:lnTo>
                  <a:pt x="1457696" y="1296920"/>
                </a:lnTo>
                <a:lnTo>
                  <a:pt x="1458884" y="1296128"/>
                </a:lnTo>
                <a:lnTo>
                  <a:pt x="1459676" y="1296128"/>
                </a:lnTo>
                <a:lnTo>
                  <a:pt x="1460467" y="1296128"/>
                </a:lnTo>
                <a:lnTo>
                  <a:pt x="1461259" y="1296524"/>
                </a:lnTo>
                <a:lnTo>
                  <a:pt x="1462051" y="1283466"/>
                </a:lnTo>
                <a:lnTo>
                  <a:pt x="1462446" y="1277531"/>
                </a:lnTo>
                <a:lnTo>
                  <a:pt x="1464030" y="1271991"/>
                </a:lnTo>
                <a:lnTo>
                  <a:pt x="1462051" y="1258142"/>
                </a:lnTo>
                <a:lnTo>
                  <a:pt x="1460071" y="1245480"/>
                </a:lnTo>
                <a:lnTo>
                  <a:pt x="1456905" y="1223717"/>
                </a:lnTo>
                <a:lnTo>
                  <a:pt x="1453738" y="1208681"/>
                </a:lnTo>
                <a:lnTo>
                  <a:pt x="1452550" y="1203537"/>
                </a:lnTo>
                <a:lnTo>
                  <a:pt x="1458488" y="1199975"/>
                </a:lnTo>
                <a:lnTo>
                  <a:pt x="1465217" y="1196018"/>
                </a:lnTo>
                <a:lnTo>
                  <a:pt x="1471551" y="1191270"/>
                </a:lnTo>
                <a:lnTo>
                  <a:pt x="1477884" y="1186522"/>
                </a:lnTo>
                <a:lnTo>
                  <a:pt x="1489760" y="1177421"/>
                </a:lnTo>
                <a:lnTo>
                  <a:pt x="1495302" y="1173464"/>
                </a:lnTo>
                <a:lnTo>
                  <a:pt x="1500843" y="1170299"/>
                </a:lnTo>
                <a:lnTo>
                  <a:pt x="1515490" y="1163176"/>
                </a:lnTo>
                <a:lnTo>
                  <a:pt x="1530136" y="1157241"/>
                </a:lnTo>
                <a:lnTo>
                  <a:pt x="1539636" y="1154075"/>
                </a:lnTo>
                <a:lnTo>
                  <a:pt x="1548741" y="1150910"/>
                </a:lnTo>
                <a:lnTo>
                  <a:pt x="1558241" y="1148536"/>
                </a:lnTo>
                <a:lnTo>
                  <a:pt x="1568533" y="1145766"/>
                </a:lnTo>
                <a:lnTo>
                  <a:pt x="1576450" y="1144183"/>
                </a:lnTo>
                <a:lnTo>
                  <a:pt x="1583971" y="1142996"/>
                </a:lnTo>
                <a:lnTo>
                  <a:pt x="1594658" y="1142204"/>
                </a:lnTo>
                <a:lnTo>
                  <a:pt x="1601784" y="1141413"/>
                </a:lnTo>
                <a:close/>
                <a:moveTo>
                  <a:pt x="1832358" y="1052513"/>
                </a:moveTo>
                <a:lnTo>
                  <a:pt x="1843104" y="1052513"/>
                </a:lnTo>
                <a:lnTo>
                  <a:pt x="1847083" y="1052911"/>
                </a:lnTo>
                <a:lnTo>
                  <a:pt x="1839522" y="1055300"/>
                </a:lnTo>
                <a:lnTo>
                  <a:pt x="1831960" y="1058882"/>
                </a:lnTo>
                <a:lnTo>
                  <a:pt x="1825194" y="1062067"/>
                </a:lnTo>
                <a:lnTo>
                  <a:pt x="1818428" y="1065650"/>
                </a:lnTo>
                <a:lnTo>
                  <a:pt x="1820418" y="1066446"/>
                </a:lnTo>
                <a:lnTo>
                  <a:pt x="1828776" y="1066048"/>
                </a:lnTo>
                <a:lnTo>
                  <a:pt x="1837532" y="1065650"/>
                </a:lnTo>
                <a:lnTo>
                  <a:pt x="1846685" y="1066048"/>
                </a:lnTo>
                <a:lnTo>
                  <a:pt x="1856237" y="1066446"/>
                </a:lnTo>
                <a:lnTo>
                  <a:pt x="1865789" y="1067640"/>
                </a:lnTo>
                <a:lnTo>
                  <a:pt x="1876137" y="1069631"/>
                </a:lnTo>
                <a:lnTo>
                  <a:pt x="1885688" y="1072417"/>
                </a:lnTo>
                <a:lnTo>
                  <a:pt x="1895638" y="1075602"/>
                </a:lnTo>
                <a:lnTo>
                  <a:pt x="1905588" y="1079981"/>
                </a:lnTo>
                <a:lnTo>
                  <a:pt x="1910761" y="1082369"/>
                </a:lnTo>
                <a:lnTo>
                  <a:pt x="1915139" y="1085156"/>
                </a:lnTo>
                <a:lnTo>
                  <a:pt x="1919915" y="1088340"/>
                </a:lnTo>
                <a:lnTo>
                  <a:pt x="1924691" y="1091525"/>
                </a:lnTo>
                <a:lnTo>
                  <a:pt x="1929069" y="1095506"/>
                </a:lnTo>
                <a:lnTo>
                  <a:pt x="1933845" y="1099487"/>
                </a:lnTo>
                <a:lnTo>
                  <a:pt x="1938223" y="1103468"/>
                </a:lnTo>
                <a:lnTo>
                  <a:pt x="1942202" y="1108245"/>
                </a:lnTo>
                <a:lnTo>
                  <a:pt x="1946580" y="1112623"/>
                </a:lnTo>
                <a:lnTo>
                  <a:pt x="1950162" y="1118197"/>
                </a:lnTo>
                <a:lnTo>
                  <a:pt x="1954142" y="1123770"/>
                </a:lnTo>
                <a:lnTo>
                  <a:pt x="1957724" y="1129741"/>
                </a:lnTo>
                <a:lnTo>
                  <a:pt x="1960908" y="1136110"/>
                </a:lnTo>
                <a:lnTo>
                  <a:pt x="1964490" y="1142878"/>
                </a:lnTo>
                <a:lnTo>
                  <a:pt x="1968868" y="1152830"/>
                </a:lnTo>
                <a:lnTo>
                  <a:pt x="1972847" y="1163180"/>
                </a:lnTo>
                <a:lnTo>
                  <a:pt x="1979613" y="1182288"/>
                </a:lnTo>
                <a:lnTo>
                  <a:pt x="1975633" y="1185871"/>
                </a:lnTo>
                <a:lnTo>
                  <a:pt x="1972051" y="1190249"/>
                </a:lnTo>
                <a:lnTo>
                  <a:pt x="1967674" y="1192638"/>
                </a:lnTo>
                <a:lnTo>
                  <a:pt x="1965684" y="1193832"/>
                </a:lnTo>
                <a:lnTo>
                  <a:pt x="1963694" y="1195823"/>
                </a:lnTo>
                <a:lnTo>
                  <a:pt x="1962102" y="1197415"/>
                </a:lnTo>
                <a:lnTo>
                  <a:pt x="1961306" y="1199007"/>
                </a:lnTo>
                <a:lnTo>
                  <a:pt x="1960112" y="1201396"/>
                </a:lnTo>
                <a:lnTo>
                  <a:pt x="1959316" y="1202988"/>
                </a:lnTo>
                <a:lnTo>
                  <a:pt x="1958918" y="1205377"/>
                </a:lnTo>
                <a:lnTo>
                  <a:pt x="1958918" y="1207367"/>
                </a:lnTo>
                <a:lnTo>
                  <a:pt x="1952152" y="1218115"/>
                </a:lnTo>
                <a:lnTo>
                  <a:pt x="1946580" y="1229262"/>
                </a:lnTo>
                <a:lnTo>
                  <a:pt x="1941008" y="1240806"/>
                </a:lnTo>
                <a:lnTo>
                  <a:pt x="1936233" y="1252350"/>
                </a:lnTo>
                <a:lnTo>
                  <a:pt x="1932253" y="1263895"/>
                </a:lnTo>
                <a:lnTo>
                  <a:pt x="1928273" y="1274245"/>
                </a:lnTo>
                <a:lnTo>
                  <a:pt x="1925089" y="1284993"/>
                </a:lnTo>
                <a:lnTo>
                  <a:pt x="1921905" y="1294945"/>
                </a:lnTo>
                <a:lnTo>
                  <a:pt x="1919915" y="1304897"/>
                </a:lnTo>
                <a:lnTo>
                  <a:pt x="1917925" y="1314451"/>
                </a:lnTo>
                <a:lnTo>
                  <a:pt x="1784997" y="1314451"/>
                </a:lnTo>
                <a:lnTo>
                  <a:pt x="1783007" y="1303305"/>
                </a:lnTo>
                <a:lnTo>
                  <a:pt x="1780222" y="1293353"/>
                </a:lnTo>
                <a:lnTo>
                  <a:pt x="1778630" y="1288974"/>
                </a:lnTo>
                <a:lnTo>
                  <a:pt x="1777038" y="1284993"/>
                </a:lnTo>
                <a:lnTo>
                  <a:pt x="1775446" y="1281410"/>
                </a:lnTo>
                <a:lnTo>
                  <a:pt x="1773058" y="1278226"/>
                </a:lnTo>
                <a:lnTo>
                  <a:pt x="1782609" y="1200202"/>
                </a:lnTo>
                <a:lnTo>
                  <a:pt x="1783007" y="1196619"/>
                </a:lnTo>
                <a:lnTo>
                  <a:pt x="1783007" y="1192638"/>
                </a:lnTo>
                <a:lnTo>
                  <a:pt x="1782211" y="1189453"/>
                </a:lnTo>
                <a:lnTo>
                  <a:pt x="1781416" y="1185472"/>
                </a:lnTo>
                <a:lnTo>
                  <a:pt x="1779824" y="1182288"/>
                </a:lnTo>
                <a:lnTo>
                  <a:pt x="1778232" y="1178705"/>
                </a:lnTo>
                <a:lnTo>
                  <a:pt x="1776242" y="1175919"/>
                </a:lnTo>
                <a:lnTo>
                  <a:pt x="1774252" y="1172734"/>
                </a:lnTo>
                <a:lnTo>
                  <a:pt x="1767884" y="1166763"/>
                </a:lnTo>
                <a:lnTo>
                  <a:pt x="1761516" y="1161588"/>
                </a:lnTo>
                <a:lnTo>
                  <a:pt x="1752362" y="1154422"/>
                </a:lnTo>
                <a:lnTo>
                  <a:pt x="1741219" y="1146460"/>
                </a:lnTo>
                <a:lnTo>
                  <a:pt x="1734851" y="1142480"/>
                </a:lnTo>
                <a:lnTo>
                  <a:pt x="1728085" y="1138101"/>
                </a:lnTo>
                <a:lnTo>
                  <a:pt x="1720921" y="1134518"/>
                </a:lnTo>
                <a:lnTo>
                  <a:pt x="1712564" y="1130139"/>
                </a:lnTo>
                <a:lnTo>
                  <a:pt x="1704206" y="1126158"/>
                </a:lnTo>
                <a:lnTo>
                  <a:pt x="1695450" y="1122576"/>
                </a:lnTo>
                <a:lnTo>
                  <a:pt x="1698236" y="1118197"/>
                </a:lnTo>
                <a:lnTo>
                  <a:pt x="1701420" y="1114216"/>
                </a:lnTo>
                <a:lnTo>
                  <a:pt x="1697440" y="1114614"/>
                </a:lnTo>
                <a:lnTo>
                  <a:pt x="1701420" y="1111827"/>
                </a:lnTo>
                <a:lnTo>
                  <a:pt x="1705002" y="1109041"/>
                </a:lnTo>
                <a:lnTo>
                  <a:pt x="1710176" y="1103069"/>
                </a:lnTo>
                <a:lnTo>
                  <a:pt x="1715748" y="1097894"/>
                </a:lnTo>
                <a:lnTo>
                  <a:pt x="1721319" y="1093117"/>
                </a:lnTo>
                <a:lnTo>
                  <a:pt x="1726891" y="1088340"/>
                </a:lnTo>
                <a:lnTo>
                  <a:pt x="1732463" y="1083962"/>
                </a:lnTo>
                <a:lnTo>
                  <a:pt x="1738035" y="1080379"/>
                </a:lnTo>
                <a:lnTo>
                  <a:pt x="1744005" y="1076398"/>
                </a:lnTo>
                <a:lnTo>
                  <a:pt x="1749975" y="1073611"/>
                </a:lnTo>
                <a:lnTo>
                  <a:pt x="1755944" y="1070427"/>
                </a:lnTo>
                <a:lnTo>
                  <a:pt x="1761914" y="1067640"/>
                </a:lnTo>
                <a:lnTo>
                  <a:pt x="1773456" y="1063261"/>
                </a:lnTo>
                <a:lnTo>
                  <a:pt x="1784997" y="1059679"/>
                </a:lnTo>
                <a:lnTo>
                  <a:pt x="1796539" y="1056892"/>
                </a:lnTo>
                <a:lnTo>
                  <a:pt x="1806489" y="1054902"/>
                </a:lnTo>
                <a:lnTo>
                  <a:pt x="1816438" y="1053707"/>
                </a:lnTo>
                <a:lnTo>
                  <a:pt x="1824796" y="1052911"/>
                </a:lnTo>
                <a:lnTo>
                  <a:pt x="1832358" y="1052513"/>
                </a:lnTo>
                <a:close/>
                <a:moveTo>
                  <a:pt x="861259" y="1052513"/>
                </a:moveTo>
                <a:lnTo>
                  <a:pt x="871603" y="1052513"/>
                </a:lnTo>
                <a:lnTo>
                  <a:pt x="875581" y="1052911"/>
                </a:lnTo>
                <a:lnTo>
                  <a:pt x="868022" y="1055295"/>
                </a:lnTo>
                <a:lnTo>
                  <a:pt x="860861" y="1058873"/>
                </a:lnTo>
                <a:lnTo>
                  <a:pt x="854098" y="1062053"/>
                </a:lnTo>
                <a:lnTo>
                  <a:pt x="847335" y="1065630"/>
                </a:lnTo>
                <a:lnTo>
                  <a:pt x="849324" y="1066425"/>
                </a:lnTo>
                <a:lnTo>
                  <a:pt x="857281" y="1066027"/>
                </a:lnTo>
                <a:lnTo>
                  <a:pt x="866033" y="1065630"/>
                </a:lnTo>
                <a:lnTo>
                  <a:pt x="875183" y="1066027"/>
                </a:lnTo>
                <a:lnTo>
                  <a:pt x="884732" y="1066425"/>
                </a:lnTo>
                <a:lnTo>
                  <a:pt x="894678" y="1067617"/>
                </a:lnTo>
                <a:lnTo>
                  <a:pt x="904624" y="1069605"/>
                </a:lnTo>
                <a:lnTo>
                  <a:pt x="914172" y="1072387"/>
                </a:lnTo>
                <a:lnTo>
                  <a:pt x="924516" y="1075567"/>
                </a:lnTo>
                <a:lnTo>
                  <a:pt x="934064" y="1079939"/>
                </a:lnTo>
                <a:lnTo>
                  <a:pt x="939236" y="1082324"/>
                </a:lnTo>
                <a:lnTo>
                  <a:pt x="944010" y="1085106"/>
                </a:lnTo>
                <a:lnTo>
                  <a:pt x="948784" y="1088286"/>
                </a:lnTo>
                <a:lnTo>
                  <a:pt x="953160" y="1091466"/>
                </a:lnTo>
                <a:lnTo>
                  <a:pt x="957934" y="1095441"/>
                </a:lnTo>
                <a:lnTo>
                  <a:pt x="962708" y="1099415"/>
                </a:lnTo>
                <a:lnTo>
                  <a:pt x="966687" y="1103390"/>
                </a:lnTo>
                <a:lnTo>
                  <a:pt x="971063" y="1108160"/>
                </a:lnTo>
                <a:lnTo>
                  <a:pt x="974644" y="1112532"/>
                </a:lnTo>
                <a:lnTo>
                  <a:pt x="979020" y="1118097"/>
                </a:lnTo>
                <a:lnTo>
                  <a:pt x="982998" y="1123662"/>
                </a:lnTo>
                <a:lnTo>
                  <a:pt x="986181" y="1129624"/>
                </a:lnTo>
                <a:lnTo>
                  <a:pt x="989762" y="1135983"/>
                </a:lnTo>
                <a:lnTo>
                  <a:pt x="992944" y="1142741"/>
                </a:lnTo>
                <a:lnTo>
                  <a:pt x="997321" y="1152678"/>
                </a:lnTo>
                <a:lnTo>
                  <a:pt x="1001299" y="1163012"/>
                </a:lnTo>
                <a:lnTo>
                  <a:pt x="1008062" y="1182091"/>
                </a:lnTo>
                <a:lnTo>
                  <a:pt x="1004482" y="1185668"/>
                </a:lnTo>
                <a:lnTo>
                  <a:pt x="1000105" y="1190040"/>
                </a:lnTo>
                <a:lnTo>
                  <a:pt x="996525" y="1192425"/>
                </a:lnTo>
                <a:lnTo>
                  <a:pt x="994138" y="1193618"/>
                </a:lnTo>
                <a:lnTo>
                  <a:pt x="992546" y="1195605"/>
                </a:lnTo>
                <a:lnTo>
                  <a:pt x="990955" y="1197195"/>
                </a:lnTo>
                <a:lnTo>
                  <a:pt x="989762" y="1198785"/>
                </a:lnTo>
                <a:lnTo>
                  <a:pt x="988568" y="1201170"/>
                </a:lnTo>
                <a:lnTo>
                  <a:pt x="987772" y="1202760"/>
                </a:lnTo>
                <a:lnTo>
                  <a:pt x="987375" y="1205145"/>
                </a:lnTo>
                <a:lnTo>
                  <a:pt x="987375" y="1207132"/>
                </a:lnTo>
                <a:lnTo>
                  <a:pt x="980611" y="1217864"/>
                </a:lnTo>
                <a:lnTo>
                  <a:pt x="975041" y="1228993"/>
                </a:lnTo>
                <a:lnTo>
                  <a:pt x="969870" y="1240520"/>
                </a:lnTo>
                <a:lnTo>
                  <a:pt x="965095" y="1252047"/>
                </a:lnTo>
                <a:lnTo>
                  <a:pt x="960321" y="1263574"/>
                </a:lnTo>
                <a:lnTo>
                  <a:pt x="956741" y="1273908"/>
                </a:lnTo>
                <a:lnTo>
                  <a:pt x="953558" y="1284640"/>
                </a:lnTo>
                <a:lnTo>
                  <a:pt x="950773" y="1294577"/>
                </a:lnTo>
                <a:lnTo>
                  <a:pt x="948784" y="1304514"/>
                </a:lnTo>
                <a:lnTo>
                  <a:pt x="946397" y="1314054"/>
                </a:lnTo>
                <a:lnTo>
                  <a:pt x="746283" y="1314054"/>
                </a:lnTo>
                <a:lnTo>
                  <a:pt x="745487" y="1310874"/>
                </a:lnTo>
                <a:lnTo>
                  <a:pt x="745487" y="1314054"/>
                </a:lnTo>
                <a:lnTo>
                  <a:pt x="692972" y="1314054"/>
                </a:lnTo>
                <a:lnTo>
                  <a:pt x="688994" y="1314054"/>
                </a:lnTo>
                <a:lnTo>
                  <a:pt x="685811" y="1314451"/>
                </a:lnTo>
                <a:lnTo>
                  <a:pt x="683026" y="1296565"/>
                </a:lnTo>
                <a:lnTo>
                  <a:pt x="681833" y="1287423"/>
                </a:lnTo>
                <a:lnTo>
                  <a:pt x="681435" y="1278281"/>
                </a:lnTo>
                <a:lnTo>
                  <a:pt x="681037" y="1268344"/>
                </a:lnTo>
                <a:lnTo>
                  <a:pt x="681435" y="1258804"/>
                </a:lnTo>
                <a:lnTo>
                  <a:pt x="681833" y="1249265"/>
                </a:lnTo>
                <a:lnTo>
                  <a:pt x="682628" y="1238930"/>
                </a:lnTo>
                <a:lnTo>
                  <a:pt x="684617" y="1228596"/>
                </a:lnTo>
                <a:lnTo>
                  <a:pt x="686607" y="1217466"/>
                </a:lnTo>
                <a:lnTo>
                  <a:pt x="688994" y="1205940"/>
                </a:lnTo>
                <a:lnTo>
                  <a:pt x="692176" y="1194810"/>
                </a:lnTo>
                <a:lnTo>
                  <a:pt x="696155" y="1182488"/>
                </a:lnTo>
                <a:lnTo>
                  <a:pt x="700929" y="1169769"/>
                </a:lnTo>
                <a:lnTo>
                  <a:pt x="706499" y="1156255"/>
                </a:lnTo>
                <a:lnTo>
                  <a:pt x="712466" y="1142741"/>
                </a:lnTo>
                <a:lnTo>
                  <a:pt x="716445" y="1134791"/>
                </a:lnTo>
                <a:lnTo>
                  <a:pt x="720821" y="1127636"/>
                </a:lnTo>
                <a:lnTo>
                  <a:pt x="725595" y="1120482"/>
                </a:lnTo>
                <a:lnTo>
                  <a:pt x="729971" y="1114122"/>
                </a:lnTo>
                <a:lnTo>
                  <a:pt x="726391" y="1114520"/>
                </a:lnTo>
                <a:lnTo>
                  <a:pt x="729971" y="1111737"/>
                </a:lnTo>
                <a:lnTo>
                  <a:pt x="733950" y="1108955"/>
                </a:lnTo>
                <a:lnTo>
                  <a:pt x="739122" y="1102993"/>
                </a:lnTo>
                <a:lnTo>
                  <a:pt x="744294" y="1097826"/>
                </a:lnTo>
                <a:lnTo>
                  <a:pt x="749863" y="1093056"/>
                </a:lnTo>
                <a:lnTo>
                  <a:pt x="755433" y="1088286"/>
                </a:lnTo>
                <a:lnTo>
                  <a:pt x="761401" y="1083914"/>
                </a:lnTo>
                <a:lnTo>
                  <a:pt x="766970" y="1080337"/>
                </a:lnTo>
                <a:lnTo>
                  <a:pt x="772938" y="1076362"/>
                </a:lnTo>
                <a:lnTo>
                  <a:pt x="778508" y="1073579"/>
                </a:lnTo>
                <a:lnTo>
                  <a:pt x="784475" y="1070400"/>
                </a:lnTo>
                <a:lnTo>
                  <a:pt x="790443" y="1067617"/>
                </a:lnTo>
                <a:lnTo>
                  <a:pt x="802378" y="1063245"/>
                </a:lnTo>
                <a:lnTo>
                  <a:pt x="813916" y="1059668"/>
                </a:lnTo>
                <a:lnTo>
                  <a:pt x="824658" y="1056885"/>
                </a:lnTo>
                <a:lnTo>
                  <a:pt x="835399" y="1054898"/>
                </a:lnTo>
                <a:lnTo>
                  <a:pt x="844947" y="1053705"/>
                </a:lnTo>
                <a:lnTo>
                  <a:pt x="853700" y="1052911"/>
                </a:lnTo>
                <a:lnTo>
                  <a:pt x="861259" y="1052513"/>
                </a:lnTo>
                <a:close/>
                <a:moveTo>
                  <a:pt x="1326357" y="1047750"/>
                </a:moveTo>
                <a:lnTo>
                  <a:pt x="1337469" y="1047750"/>
                </a:lnTo>
                <a:lnTo>
                  <a:pt x="1348582" y="1048148"/>
                </a:lnTo>
                <a:lnTo>
                  <a:pt x="1358901" y="1048942"/>
                </a:lnTo>
                <a:lnTo>
                  <a:pt x="1368822" y="1050532"/>
                </a:lnTo>
                <a:lnTo>
                  <a:pt x="1378347" y="1052520"/>
                </a:lnTo>
                <a:lnTo>
                  <a:pt x="1387476" y="1054904"/>
                </a:lnTo>
                <a:lnTo>
                  <a:pt x="1396604" y="1057289"/>
                </a:lnTo>
                <a:lnTo>
                  <a:pt x="1404541" y="1060469"/>
                </a:lnTo>
                <a:lnTo>
                  <a:pt x="1412479" y="1063251"/>
                </a:lnTo>
                <a:lnTo>
                  <a:pt x="1419623" y="1066828"/>
                </a:lnTo>
                <a:lnTo>
                  <a:pt x="1426766" y="1070008"/>
                </a:lnTo>
                <a:lnTo>
                  <a:pt x="1433116" y="1073983"/>
                </a:lnTo>
                <a:lnTo>
                  <a:pt x="1444626" y="1081137"/>
                </a:lnTo>
                <a:lnTo>
                  <a:pt x="1454151" y="1087894"/>
                </a:lnTo>
                <a:lnTo>
                  <a:pt x="1461691" y="1093856"/>
                </a:lnTo>
                <a:lnTo>
                  <a:pt x="1466851" y="1098228"/>
                </a:lnTo>
                <a:lnTo>
                  <a:pt x="1471613" y="1102600"/>
                </a:lnTo>
                <a:lnTo>
                  <a:pt x="1465660" y="1153079"/>
                </a:lnTo>
                <a:lnTo>
                  <a:pt x="1458913" y="1157848"/>
                </a:lnTo>
                <a:lnTo>
                  <a:pt x="1447404" y="1166195"/>
                </a:lnTo>
                <a:lnTo>
                  <a:pt x="1441848" y="1170170"/>
                </a:lnTo>
                <a:lnTo>
                  <a:pt x="1437482" y="1172555"/>
                </a:lnTo>
                <a:lnTo>
                  <a:pt x="1434704" y="1174542"/>
                </a:lnTo>
                <a:lnTo>
                  <a:pt x="1432323" y="1175734"/>
                </a:lnTo>
                <a:lnTo>
                  <a:pt x="1427560" y="1179311"/>
                </a:lnTo>
                <a:lnTo>
                  <a:pt x="1424385" y="1184081"/>
                </a:lnTo>
                <a:lnTo>
                  <a:pt x="1421210" y="1188851"/>
                </a:lnTo>
                <a:lnTo>
                  <a:pt x="1419226" y="1194018"/>
                </a:lnTo>
                <a:lnTo>
                  <a:pt x="1418035" y="1199582"/>
                </a:lnTo>
                <a:lnTo>
                  <a:pt x="1418035" y="1205544"/>
                </a:lnTo>
                <a:lnTo>
                  <a:pt x="1418432" y="1208724"/>
                </a:lnTo>
                <a:lnTo>
                  <a:pt x="1418829" y="1211506"/>
                </a:lnTo>
                <a:lnTo>
                  <a:pt x="1419623" y="1216673"/>
                </a:lnTo>
                <a:lnTo>
                  <a:pt x="1422401" y="1229392"/>
                </a:lnTo>
                <a:lnTo>
                  <a:pt x="1425576" y="1248073"/>
                </a:lnTo>
                <a:lnTo>
                  <a:pt x="1427163" y="1259202"/>
                </a:lnTo>
                <a:lnTo>
                  <a:pt x="1429148" y="1271524"/>
                </a:lnTo>
                <a:lnTo>
                  <a:pt x="1427560" y="1279076"/>
                </a:lnTo>
                <a:lnTo>
                  <a:pt x="1425973" y="1282255"/>
                </a:lnTo>
                <a:lnTo>
                  <a:pt x="1423988" y="1285832"/>
                </a:lnTo>
                <a:lnTo>
                  <a:pt x="1422401" y="1289807"/>
                </a:lnTo>
                <a:lnTo>
                  <a:pt x="1420416" y="1293782"/>
                </a:lnTo>
                <a:lnTo>
                  <a:pt x="1418035" y="1303718"/>
                </a:lnTo>
                <a:lnTo>
                  <a:pt x="1416051" y="1314450"/>
                </a:lnTo>
                <a:lnTo>
                  <a:pt x="1312863" y="1314450"/>
                </a:lnTo>
                <a:lnTo>
                  <a:pt x="1310879" y="1304911"/>
                </a:lnTo>
                <a:lnTo>
                  <a:pt x="1308894" y="1294974"/>
                </a:lnTo>
                <a:lnTo>
                  <a:pt x="1305719" y="1285038"/>
                </a:lnTo>
                <a:lnTo>
                  <a:pt x="1302544" y="1274306"/>
                </a:lnTo>
                <a:lnTo>
                  <a:pt x="1298972" y="1263972"/>
                </a:lnTo>
                <a:lnTo>
                  <a:pt x="1295004" y="1252843"/>
                </a:lnTo>
                <a:lnTo>
                  <a:pt x="1290241" y="1240919"/>
                </a:lnTo>
                <a:lnTo>
                  <a:pt x="1285082" y="1229392"/>
                </a:lnTo>
                <a:lnTo>
                  <a:pt x="1280319" y="1219456"/>
                </a:lnTo>
                <a:lnTo>
                  <a:pt x="1275160" y="1210711"/>
                </a:lnTo>
                <a:lnTo>
                  <a:pt x="1270000" y="1202365"/>
                </a:lnTo>
                <a:lnTo>
                  <a:pt x="1264047" y="1194813"/>
                </a:lnTo>
                <a:lnTo>
                  <a:pt x="1258094" y="1188056"/>
                </a:lnTo>
                <a:lnTo>
                  <a:pt x="1251744" y="1181696"/>
                </a:lnTo>
                <a:lnTo>
                  <a:pt x="1244997" y="1175734"/>
                </a:lnTo>
                <a:lnTo>
                  <a:pt x="1238250" y="1170567"/>
                </a:lnTo>
                <a:lnTo>
                  <a:pt x="1231503" y="1165400"/>
                </a:lnTo>
                <a:lnTo>
                  <a:pt x="1224757" y="1161823"/>
                </a:lnTo>
                <a:lnTo>
                  <a:pt x="1217613" y="1157848"/>
                </a:lnTo>
                <a:lnTo>
                  <a:pt x="1210469" y="1154669"/>
                </a:lnTo>
                <a:lnTo>
                  <a:pt x="1202928" y="1151886"/>
                </a:lnTo>
                <a:lnTo>
                  <a:pt x="1195785" y="1149501"/>
                </a:lnTo>
                <a:lnTo>
                  <a:pt x="1188641" y="1147912"/>
                </a:lnTo>
                <a:lnTo>
                  <a:pt x="1181497" y="1145924"/>
                </a:lnTo>
                <a:lnTo>
                  <a:pt x="1179116" y="1131218"/>
                </a:lnTo>
                <a:lnTo>
                  <a:pt x="1176735" y="1120486"/>
                </a:lnTo>
                <a:lnTo>
                  <a:pt x="1174750" y="1110152"/>
                </a:lnTo>
                <a:lnTo>
                  <a:pt x="1180703" y="1106973"/>
                </a:lnTo>
                <a:lnTo>
                  <a:pt x="1187053" y="1102998"/>
                </a:lnTo>
                <a:lnTo>
                  <a:pt x="1193800" y="1098228"/>
                </a:lnTo>
                <a:lnTo>
                  <a:pt x="1200150" y="1093856"/>
                </a:lnTo>
                <a:lnTo>
                  <a:pt x="1212453" y="1084317"/>
                </a:lnTo>
                <a:lnTo>
                  <a:pt x="1217613" y="1080342"/>
                </a:lnTo>
                <a:lnTo>
                  <a:pt x="1223169" y="1077163"/>
                </a:lnTo>
                <a:lnTo>
                  <a:pt x="1237060" y="1070406"/>
                </a:lnTo>
                <a:lnTo>
                  <a:pt x="1250950" y="1064444"/>
                </a:lnTo>
                <a:lnTo>
                  <a:pt x="1264444" y="1059674"/>
                </a:lnTo>
                <a:lnTo>
                  <a:pt x="1277541" y="1055699"/>
                </a:lnTo>
                <a:lnTo>
                  <a:pt x="1290241" y="1052520"/>
                </a:lnTo>
                <a:lnTo>
                  <a:pt x="1302941" y="1050135"/>
                </a:lnTo>
                <a:lnTo>
                  <a:pt x="1314847" y="1048545"/>
                </a:lnTo>
                <a:lnTo>
                  <a:pt x="1326357" y="1047750"/>
                </a:lnTo>
                <a:close/>
                <a:moveTo>
                  <a:pt x="525022" y="1035050"/>
                </a:moveTo>
                <a:lnTo>
                  <a:pt x="554037" y="1036676"/>
                </a:lnTo>
                <a:lnTo>
                  <a:pt x="512762" y="1068388"/>
                </a:lnTo>
                <a:lnTo>
                  <a:pt x="525022" y="1035050"/>
                </a:lnTo>
                <a:close/>
                <a:moveTo>
                  <a:pt x="174832" y="915044"/>
                </a:moveTo>
                <a:lnTo>
                  <a:pt x="50860" y="916631"/>
                </a:lnTo>
                <a:lnTo>
                  <a:pt x="57218" y="934484"/>
                </a:lnTo>
                <a:lnTo>
                  <a:pt x="174832" y="915044"/>
                </a:lnTo>
                <a:close/>
                <a:moveTo>
                  <a:pt x="403703" y="711119"/>
                </a:moveTo>
                <a:lnTo>
                  <a:pt x="403703" y="723418"/>
                </a:lnTo>
                <a:lnTo>
                  <a:pt x="512179" y="715086"/>
                </a:lnTo>
                <a:lnTo>
                  <a:pt x="403703" y="711119"/>
                </a:lnTo>
                <a:close/>
                <a:moveTo>
                  <a:pt x="773852" y="677863"/>
                </a:moveTo>
                <a:lnTo>
                  <a:pt x="777038" y="678259"/>
                </a:lnTo>
                <a:lnTo>
                  <a:pt x="778632" y="678259"/>
                </a:lnTo>
                <a:lnTo>
                  <a:pt x="779428" y="679050"/>
                </a:lnTo>
                <a:lnTo>
                  <a:pt x="780225" y="679446"/>
                </a:lnTo>
                <a:lnTo>
                  <a:pt x="780623" y="680632"/>
                </a:lnTo>
                <a:lnTo>
                  <a:pt x="780623" y="681423"/>
                </a:lnTo>
                <a:lnTo>
                  <a:pt x="780225" y="682215"/>
                </a:lnTo>
                <a:lnTo>
                  <a:pt x="779428" y="684588"/>
                </a:lnTo>
                <a:lnTo>
                  <a:pt x="777038" y="687357"/>
                </a:lnTo>
                <a:lnTo>
                  <a:pt x="774648" y="689731"/>
                </a:lnTo>
                <a:lnTo>
                  <a:pt x="771860" y="692500"/>
                </a:lnTo>
                <a:lnTo>
                  <a:pt x="767877" y="695665"/>
                </a:lnTo>
                <a:lnTo>
                  <a:pt x="763894" y="698038"/>
                </a:lnTo>
                <a:lnTo>
                  <a:pt x="760309" y="700808"/>
                </a:lnTo>
                <a:lnTo>
                  <a:pt x="755927" y="702785"/>
                </a:lnTo>
                <a:lnTo>
                  <a:pt x="752342" y="704368"/>
                </a:lnTo>
                <a:lnTo>
                  <a:pt x="748758" y="705555"/>
                </a:lnTo>
                <a:lnTo>
                  <a:pt x="745969" y="705950"/>
                </a:lnTo>
                <a:lnTo>
                  <a:pt x="742783" y="706346"/>
                </a:lnTo>
                <a:lnTo>
                  <a:pt x="740791" y="706741"/>
                </a:lnTo>
                <a:lnTo>
                  <a:pt x="738800" y="707928"/>
                </a:lnTo>
                <a:lnTo>
                  <a:pt x="737605" y="708719"/>
                </a:lnTo>
                <a:lnTo>
                  <a:pt x="736011" y="709906"/>
                </a:lnTo>
                <a:lnTo>
                  <a:pt x="735215" y="711093"/>
                </a:lnTo>
                <a:lnTo>
                  <a:pt x="734816" y="712280"/>
                </a:lnTo>
                <a:lnTo>
                  <a:pt x="734816" y="713467"/>
                </a:lnTo>
                <a:lnTo>
                  <a:pt x="735215" y="715049"/>
                </a:lnTo>
                <a:lnTo>
                  <a:pt x="736011" y="716236"/>
                </a:lnTo>
                <a:lnTo>
                  <a:pt x="738003" y="717027"/>
                </a:lnTo>
                <a:lnTo>
                  <a:pt x="739596" y="717818"/>
                </a:lnTo>
                <a:lnTo>
                  <a:pt x="741986" y="718609"/>
                </a:lnTo>
                <a:lnTo>
                  <a:pt x="745173" y="719005"/>
                </a:lnTo>
                <a:lnTo>
                  <a:pt x="748359" y="719400"/>
                </a:lnTo>
                <a:lnTo>
                  <a:pt x="752342" y="719005"/>
                </a:lnTo>
                <a:lnTo>
                  <a:pt x="760707" y="719005"/>
                </a:lnTo>
                <a:lnTo>
                  <a:pt x="763894" y="719400"/>
                </a:lnTo>
                <a:lnTo>
                  <a:pt x="767877" y="719796"/>
                </a:lnTo>
                <a:lnTo>
                  <a:pt x="770665" y="720983"/>
                </a:lnTo>
                <a:lnTo>
                  <a:pt x="773852" y="722169"/>
                </a:lnTo>
                <a:lnTo>
                  <a:pt x="776640" y="723356"/>
                </a:lnTo>
                <a:lnTo>
                  <a:pt x="779428" y="724939"/>
                </a:lnTo>
                <a:lnTo>
                  <a:pt x="781420" y="726917"/>
                </a:lnTo>
                <a:lnTo>
                  <a:pt x="783411" y="729686"/>
                </a:lnTo>
                <a:lnTo>
                  <a:pt x="785403" y="732455"/>
                </a:lnTo>
                <a:lnTo>
                  <a:pt x="786598" y="736015"/>
                </a:lnTo>
                <a:lnTo>
                  <a:pt x="787793" y="739180"/>
                </a:lnTo>
                <a:lnTo>
                  <a:pt x="788191" y="743531"/>
                </a:lnTo>
                <a:lnTo>
                  <a:pt x="788988" y="747883"/>
                </a:lnTo>
                <a:lnTo>
                  <a:pt x="788988" y="752630"/>
                </a:lnTo>
                <a:lnTo>
                  <a:pt x="788590" y="756982"/>
                </a:lnTo>
                <a:lnTo>
                  <a:pt x="787793" y="760542"/>
                </a:lnTo>
                <a:lnTo>
                  <a:pt x="786200" y="764102"/>
                </a:lnTo>
                <a:lnTo>
                  <a:pt x="783810" y="767267"/>
                </a:lnTo>
                <a:lnTo>
                  <a:pt x="781420" y="770827"/>
                </a:lnTo>
                <a:lnTo>
                  <a:pt x="778632" y="773596"/>
                </a:lnTo>
                <a:lnTo>
                  <a:pt x="775445" y="776761"/>
                </a:lnTo>
                <a:lnTo>
                  <a:pt x="771860" y="779135"/>
                </a:lnTo>
                <a:lnTo>
                  <a:pt x="767479" y="781113"/>
                </a:lnTo>
                <a:lnTo>
                  <a:pt x="763097" y="783486"/>
                </a:lnTo>
                <a:lnTo>
                  <a:pt x="753936" y="787442"/>
                </a:lnTo>
                <a:lnTo>
                  <a:pt x="744376" y="790607"/>
                </a:lnTo>
                <a:lnTo>
                  <a:pt x="734020" y="792980"/>
                </a:lnTo>
                <a:lnTo>
                  <a:pt x="724062" y="795354"/>
                </a:lnTo>
                <a:lnTo>
                  <a:pt x="714104" y="796936"/>
                </a:lnTo>
                <a:lnTo>
                  <a:pt x="704942" y="798123"/>
                </a:lnTo>
                <a:lnTo>
                  <a:pt x="696179" y="798914"/>
                </a:lnTo>
                <a:lnTo>
                  <a:pt x="684230" y="799705"/>
                </a:lnTo>
                <a:lnTo>
                  <a:pt x="679450" y="800101"/>
                </a:lnTo>
                <a:lnTo>
                  <a:pt x="682636" y="698830"/>
                </a:lnTo>
                <a:lnTo>
                  <a:pt x="683433" y="697247"/>
                </a:lnTo>
                <a:lnTo>
                  <a:pt x="683831" y="695665"/>
                </a:lnTo>
                <a:lnTo>
                  <a:pt x="684628" y="694478"/>
                </a:lnTo>
                <a:lnTo>
                  <a:pt x="685425" y="692896"/>
                </a:lnTo>
                <a:lnTo>
                  <a:pt x="688213" y="690522"/>
                </a:lnTo>
                <a:lnTo>
                  <a:pt x="692196" y="688940"/>
                </a:lnTo>
                <a:lnTo>
                  <a:pt x="696976" y="687357"/>
                </a:lnTo>
                <a:lnTo>
                  <a:pt x="701756" y="685775"/>
                </a:lnTo>
                <a:lnTo>
                  <a:pt x="707731" y="684588"/>
                </a:lnTo>
                <a:lnTo>
                  <a:pt x="714104" y="683797"/>
                </a:lnTo>
                <a:lnTo>
                  <a:pt x="727647" y="682610"/>
                </a:lnTo>
                <a:lnTo>
                  <a:pt x="741588" y="681819"/>
                </a:lnTo>
                <a:lnTo>
                  <a:pt x="755529" y="680632"/>
                </a:lnTo>
                <a:lnTo>
                  <a:pt x="762300" y="679446"/>
                </a:lnTo>
                <a:lnTo>
                  <a:pt x="768275" y="678654"/>
                </a:lnTo>
                <a:lnTo>
                  <a:pt x="773852" y="677863"/>
                </a:lnTo>
                <a:close/>
                <a:moveTo>
                  <a:pt x="425557" y="466725"/>
                </a:moveTo>
                <a:lnTo>
                  <a:pt x="429928" y="467122"/>
                </a:lnTo>
                <a:lnTo>
                  <a:pt x="434299" y="467519"/>
                </a:lnTo>
                <a:lnTo>
                  <a:pt x="438272" y="467915"/>
                </a:lnTo>
                <a:lnTo>
                  <a:pt x="442643" y="468709"/>
                </a:lnTo>
                <a:lnTo>
                  <a:pt x="446219" y="470296"/>
                </a:lnTo>
                <a:lnTo>
                  <a:pt x="453769" y="473073"/>
                </a:lnTo>
                <a:lnTo>
                  <a:pt x="461716" y="477040"/>
                </a:lnTo>
                <a:lnTo>
                  <a:pt x="468471" y="481801"/>
                </a:lnTo>
                <a:lnTo>
                  <a:pt x="475225" y="487356"/>
                </a:lnTo>
                <a:lnTo>
                  <a:pt x="481980" y="493307"/>
                </a:lnTo>
                <a:lnTo>
                  <a:pt x="487543" y="500052"/>
                </a:lnTo>
                <a:lnTo>
                  <a:pt x="493503" y="507590"/>
                </a:lnTo>
                <a:lnTo>
                  <a:pt x="499066" y="515524"/>
                </a:lnTo>
                <a:lnTo>
                  <a:pt x="504629" y="524253"/>
                </a:lnTo>
                <a:lnTo>
                  <a:pt x="509795" y="532981"/>
                </a:lnTo>
                <a:lnTo>
                  <a:pt x="514165" y="542106"/>
                </a:lnTo>
                <a:lnTo>
                  <a:pt x="518933" y="552025"/>
                </a:lnTo>
                <a:lnTo>
                  <a:pt x="523304" y="561943"/>
                </a:lnTo>
                <a:lnTo>
                  <a:pt x="526880" y="572259"/>
                </a:lnTo>
                <a:lnTo>
                  <a:pt x="530854" y="582177"/>
                </a:lnTo>
                <a:lnTo>
                  <a:pt x="534033" y="592889"/>
                </a:lnTo>
                <a:lnTo>
                  <a:pt x="540390" y="613520"/>
                </a:lnTo>
                <a:lnTo>
                  <a:pt x="545953" y="634150"/>
                </a:lnTo>
                <a:lnTo>
                  <a:pt x="550721" y="653988"/>
                </a:lnTo>
                <a:lnTo>
                  <a:pt x="554297" y="673031"/>
                </a:lnTo>
                <a:lnTo>
                  <a:pt x="557873" y="690091"/>
                </a:lnTo>
                <a:lnTo>
                  <a:pt x="559860" y="705167"/>
                </a:lnTo>
                <a:lnTo>
                  <a:pt x="592045" y="701597"/>
                </a:lnTo>
                <a:lnTo>
                  <a:pt x="621449" y="697629"/>
                </a:lnTo>
                <a:lnTo>
                  <a:pt x="647673" y="694455"/>
                </a:lnTo>
                <a:lnTo>
                  <a:pt x="669925" y="690488"/>
                </a:lnTo>
                <a:lnTo>
                  <a:pt x="669527" y="696042"/>
                </a:lnTo>
                <a:lnTo>
                  <a:pt x="669130" y="702390"/>
                </a:lnTo>
                <a:lnTo>
                  <a:pt x="668733" y="716276"/>
                </a:lnTo>
                <a:lnTo>
                  <a:pt x="668733" y="750396"/>
                </a:lnTo>
                <a:lnTo>
                  <a:pt x="669130" y="768646"/>
                </a:lnTo>
                <a:lnTo>
                  <a:pt x="668733" y="786103"/>
                </a:lnTo>
                <a:lnTo>
                  <a:pt x="667938" y="803559"/>
                </a:lnTo>
                <a:lnTo>
                  <a:pt x="667143" y="811494"/>
                </a:lnTo>
                <a:lnTo>
                  <a:pt x="666349" y="819032"/>
                </a:lnTo>
                <a:lnTo>
                  <a:pt x="645289" y="825380"/>
                </a:lnTo>
                <a:lnTo>
                  <a:pt x="620654" y="831331"/>
                </a:lnTo>
                <a:lnTo>
                  <a:pt x="593237" y="837679"/>
                </a:lnTo>
                <a:lnTo>
                  <a:pt x="563436" y="844027"/>
                </a:lnTo>
                <a:lnTo>
                  <a:pt x="561052" y="872593"/>
                </a:lnTo>
                <a:lnTo>
                  <a:pt x="558668" y="896000"/>
                </a:lnTo>
                <a:lnTo>
                  <a:pt x="557873" y="905125"/>
                </a:lnTo>
                <a:lnTo>
                  <a:pt x="557079" y="916631"/>
                </a:lnTo>
                <a:lnTo>
                  <a:pt x="556681" y="928930"/>
                </a:lnTo>
                <a:lnTo>
                  <a:pt x="556284" y="942022"/>
                </a:lnTo>
                <a:lnTo>
                  <a:pt x="556284" y="955908"/>
                </a:lnTo>
                <a:lnTo>
                  <a:pt x="556284" y="970588"/>
                </a:lnTo>
                <a:lnTo>
                  <a:pt x="557079" y="984474"/>
                </a:lnTo>
                <a:lnTo>
                  <a:pt x="558271" y="997566"/>
                </a:lnTo>
                <a:lnTo>
                  <a:pt x="558668" y="1004311"/>
                </a:lnTo>
                <a:lnTo>
                  <a:pt x="558668" y="1009469"/>
                </a:lnTo>
                <a:lnTo>
                  <a:pt x="558271" y="1014626"/>
                </a:lnTo>
                <a:lnTo>
                  <a:pt x="557079" y="1018991"/>
                </a:lnTo>
                <a:lnTo>
                  <a:pt x="555489" y="1022164"/>
                </a:lnTo>
                <a:lnTo>
                  <a:pt x="553900" y="1024942"/>
                </a:lnTo>
                <a:lnTo>
                  <a:pt x="552310" y="1026925"/>
                </a:lnTo>
                <a:lnTo>
                  <a:pt x="549926" y="1028512"/>
                </a:lnTo>
                <a:lnTo>
                  <a:pt x="547145" y="1029306"/>
                </a:lnTo>
                <a:lnTo>
                  <a:pt x="544761" y="1030099"/>
                </a:lnTo>
                <a:lnTo>
                  <a:pt x="541582" y="1030496"/>
                </a:lnTo>
                <a:lnTo>
                  <a:pt x="538801" y="1030496"/>
                </a:lnTo>
                <a:lnTo>
                  <a:pt x="532046" y="1030099"/>
                </a:lnTo>
                <a:lnTo>
                  <a:pt x="525688" y="1028909"/>
                </a:lnTo>
                <a:lnTo>
                  <a:pt x="524894" y="1028512"/>
                </a:lnTo>
                <a:lnTo>
                  <a:pt x="524099" y="1027719"/>
                </a:lnTo>
                <a:lnTo>
                  <a:pt x="522510" y="1023751"/>
                </a:lnTo>
                <a:lnTo>
                  <a:pt x="520920" y="1018594"/>
                </a:lnTo>
                <a:lnTo>
                  <a:pt x="520125" y="1011452"/>
                </a:lnTo>
                <a:lnTo>
                  <a:pt x="519331" y="1002327"/>
                </a:lnTo>
                <a:lnTo>
                  <a:pt x="518536" y="992409"/>
                </a:lnTo>
                <a:lnTo>
                  <a:pt x="517741" y="968207"/>
                </a:lnTo>
                <a:lnTo>
                  <a:pt x="517344" y="941229"/>
                </a:lnTo>
                <a:lnTo>
                  <a:pt x="516947" y="911870"/>
                </a:lnTo>
                <a:lnTo>
                  <a:pt x="516549" y="853152"/>
                </a:lnTo>
                <a:lnTo>
                  <a:pt x="513768" y="853549"/>
                </a:lnTo>
                <a:lnTo>
                  <a:pt x="513768" y="976142"/>
                </a:lnTo>
                <a:lnTo>
                  <a:pt x="508602" y="1036050"/>
                </a:lnTo>
                <a:lnTo>
                  <a:pt x="504232" y="1082469"/>
                </a:lnTo>
                <a:lnTo>
                  <a:pt x="500258" y="1124127"/>
                </a:lnTo>
                <a:lnTo>
                  <a:pt x="499861" y="1128095"/>
                </a:lnTo>
                <a:lnTo>
                  <a:pt x="497874" y="1134443"/>
                </a:lnTo>
                <a:lnTo>
                  <a:pt x="495490" y="1141187"/>
                </a:lnTo>
                <a:lnTo>
                  <a:pt x="492311" y="1147535"/>
                </a:lnTo>
                <a:lnTo>
                  <a:pt x="489530" y="1153883"/>
                </a:lnTo>
                <a:lnTo>
                  <a:pt x="485954" y="1160231"/>
                </a:lnTo>
                <a:lnTo>
                  <a:pt x="482378" y="1166579"/>
                </a:lnTo>
                <a:lnTo>
                  <a:pt x="474828" y="1178481"/>
                </a:lnTo>
                <a:lnTo>
                  <a:pt x="438670" y="1654175"/>
                </a:lnTo>
                <a:lnTo>
                  <a:pt x="342512" y="1654175"/>
                </a:lnTo>
                <a:lnTo>
                  <a:pt x="294433" y="1276080"/>
                </a:lnTo>
                <a:lnTo>
                  <a:pt x="288473" y="1276873"/>
                </a:lnTo>
                <a:lnTo>
                  <a:pt x="282115" y="1277270"/>
                </a:lnTo>
                <a:lnTo>
                  <a:pt x="281718" y="1276873"/>
                </a:lnTo>
                <a:lnTo>
                  <a:pt x="281321" y="1276873"/>
                </a:lnTo>
                <a:lnTo>
                  <a:pt x="282115" y="1275683"/>
                </a:lnTo>
                <a:lnTo>
                  <a:pt x="282115" y="1275286"/>
                </a:lnTo>
                <a:lnTo>
                  <a:pt x="281321" y="1275286"/>
                </a:lnTo>
                <a:lnTo>
                  <a:pt x="281321" y="1276873"/>
                </a:lnTo>
                <a:lnTo>
                  <a:pt x="282910" y="1650208"/>
                </a:lnTo>
                <a:lnTo>
                  <a:pt x="170859" y="1653778"/>
                </a:lnTo>
                <a:lnTo>
                  <a:pt x="119998" y="1254655"/>
                </a:lnTo>
                <a:lnTo>
                  <a:pt x="116422" y="1253069"/>
                </a:lnTo>
                <a:lnTo>
                  <a:pt x="112846" y="1251482"/>
                </a:lnTo>
                <a:lnTo>
                  <a:pt x="109667" y="1249498"/>
                </a:lnTo>
                <a:lnTo>
                  <a:pt x="106489" y="1246721"/>
                </a:lnTo>
                <a:lnTo>
                  <a:pt x="103707" y="1243943"/>
                </a:lnTo>
                <a:lnTo>
                  <a:pt x="100528" y="1240373"/>
                </a:lnTo>
                <a:lnTo>
                  <a:pt x="98144" y="1236802"/>
                </a:lnTo>
                <a:lnTo>
                  <a:pt x="96158" y="1232438"/>
                </a:lnTo>
                <a:lnTo>
                  <a:pt x="91389" y="1223710"/>
                </a:lnTo>
                <a:lnTo>
                  <a:pt x="87416" y="1214188"/>
                </a:lnTo>
                <a:lnTo>
                  <a:pt x="84237" y="1203872"/>
                </a:lnTo>
                <a:lnTo>
                  <a:pt x="81853" y="1193557"/>
                </a:lnTo>
                <a:lnTo>
                  <a:pt x="79072" y="1182845"/>
                </a:lnTo>
                <a:lnTo>
                  <a:pt x="77085" y="1172133"/>
                </a:lnTo>
                <a:lnTo>
                  <a:pt x="73906" y="1153486"/>
                </a:lnTo>
                <a:lnTo>
                  <a:pt x="71522" y="1137616"/>
                </a:lnTo>
                <a:lnTo>
                  <a:pt x="70330" y="1132062"/>
                </a:lnTo>
                <a:lnTo>
                  <a:pt x="69535" y="1128491"/>
                </a:lnTo>
                <a:lnTo>
                  <a:pt x="69138" y="1124127"/>
                </a:lnTo>
                <a:lnTo>
                  <a:pt x="63178" y="1061839"/>
                </a:lnTo>
                <a:lnTo>
                  <a:pt x="56820" y="994392"/>
                </a:lnTo>
                <a:lnTo>
                  <a:pt x="50065" y="909490"/>
                </a:lnTo>
                <a:lnTo>
                  <a:pt x="42119" y="909490"/>
                </a:lnTo>
                <a:lnTo>
                  <a:pt x="35364" y="908299"/>
                </a:lnTo>
                <a:lnTo>
                  <a:pt x="29403" y="907506"/>
                </a:lnTo>
                <a:lnTo>
                  <a:pt x="24238" y="906316"/>
                </a:lnTo>
                <a:lnTo>
                  <a:pt x="20662" y="905125"/>
                </a:lnTo>
                <a:lnTo>
                  <a:pt x="17880" y="903935"/>
                </a:lnTo>
                <a:lnTo>
                  <a:pt x="17086" y="902745"/>
                </a:lnTo>
                <a:lnTo>
                  <a:pt x="16688" y="901555"/>
                </a:lnTo>
                <a:lnTo>
                  <a:pt x="16291" y="900761"/>
                </a:lnTo>
                <a:lnTo>
                  <a:pt x="16291" y="899571"/>
                </a:lnTo>
                <a:lnTo>
                  <a:pt x="14702" y="894413"/>
                </a:lnTo>
                <a:lnTo>
                  <a:pt x="12318" y="887669"/>
                </a:lnTo>
                <a:lnTo>
                  <a:pt x="10331" y="879734"/>
                </a:lnTo>
                <a:lnTo>
                  <a:pt x="8344" y="870212"/>
                </a:lnTo>
                <a:lnTo>
                  <a:pt x="6755" y="859103"/>
                </a:lnTo>
                <a:lnTo>
                  <a:pt x="4768" y="847201"/>
                </a:lnTo>
                <a:lnTo>
                  <a:pt x="3179" y="834109"/>
                </a:lnTo>
                <a:lnTo>
                  <a:pt x="1987" y="819826"/>
                </a:lnTo>
                <a:lnTo>
                  <a:pt x="795" y="805146"/>
                </a:lnTo>
                <a:lnTo>
                  <a:pt x="397" y="789277"/>
                </a:lnTo>
                <a:lnTo>
                  <a:pt x="0" y="773010"/>
                </a:lnTo>
                <a:lnTo>
                  <a:pt x="0" y="756347"/>
                </a:lnTo>
                <a:lnTo>
                  <a:pt x="795" y="738494"/>
                </a:lnTo>
                <a:lnTo>
                  <a:pt x="1987" y="721434"/>
                </a:lnTo>
                <a:lnTo>
                  <a:pt x="3576" y="703184"/>
                </a:lnTo>
                <a:lnTo>
                  <a:pt x="5563" y="684934"/>
                </a:lnTo>
                <a:lnTo>
                  <a:pt x="9139" y="667477"/>
                </a:lnTo>
                <a:lnTo>
                  <a:pt x="12715" y="649227"/>
                </a:lnTo>
                <a:lnTo>
                  <a:pt x="17483" y="631770"/>
                </a:lnTo>
                <a:lnTo>
                  <a:pt x="22649" y="614313"/>
                </a:lnTo>
                <a:lnTo>
                  <a:pt x="25430" y="605982"/>
                </a:lnTo>
                <a:lnTo>
                  <a:pt x="29006" y="597253"/>
                </a:lnTo>
                <a:lnTo>
                  <a:pt x="32185" y="588922"/>
                </a:lnTo>
                <a:lnTo>
                  <a:pt x="36158" y="580987"/>
                </a:lnTo>
                <a:lnTo>
                  <a:pt x="40132" y="573052"/>
                </a:lnTo>
                <a:lnTo>
                  <a:pt x="44503" y="565117"/>
                </a:lnTo>
                <a:lnTo>
                  <a:pt x="48873" y="557579"/>
                </a:lnTo>
                <a:lnTo>
                  <a:pt x="53244" y="549644"/>
                </a:lnTo>
                <a:lnTo>
                  <a:pt x="58410" y="542503"/>
                </a:lnTo>
                <a:lnTo>
                  <a:pt x="63973" y="535362"/>
                </a:lnTo>
                <a:lnTo>
                  <a:pt x="69535" y="528617"/>
                </a:lnTo>
                <a:lnTo>
                  <a:pt x="75496" y="522269"/>
                </a:lnTo>
                <a:lnTo>
                  <a:pt x="81456" y="515921"/>
                </a:lnTo>
                <a:lnTo>
                  <a:pt x="87416" y="509970"/>
                </a:lnTo>
                <a:lnTo>
                  <a:pt x="94171" y="504416"/>
                </a:lnTo>
                <a:lnTo>
                  <a:pt x="101720" y="498861"/>
                </a:lnTo>
                <a:lnTo>
                  <a:pt x="108873" y="493704"/>
                </a:lnTo>
                <a:lnTo>
                  <a:pt x="116422" y="488943"/>
                </a:lnTo>
                <a:lnTo>
                  <a:pt x="124369" y="484579"/>
                </a:lnTo>
                <a:lnTo>
                  <a:pt x="132713" y="480611"/>
                </a:lnTo>
                <a:lnTo>
                  <a:pt x="141455" y="477040"/>
                </a:lnTo>
                <a:lnTo>
                  <a:pt x="150594" y="473470"/>
                </a:lnTo>
                <a:lnTo>
                  <a:pt x="159733" y="470693"/>
                </a:lnTo>
                <a:lnTo>
                  <a:pt x="169667" y="467915"/>
                </a:lnTo>
                <a:lnTo>
                  <a:pt x="172845" y="467915"/>
                </a:lnTo>
                <a:lnTo>
                  <a:pt x="179998" y="468312"/>
                </a:lnTo>
                <a:lnTo>
                  <a:pt x="200262" y="469502"/>
                </a:lnTo>
                <a:lnTo>
                  <a:pt x="231652" y="471883"/>
                </a:lnTo>
                <a:lnTo>
                  <a:pt x="312711" y="730162"/>
                </a:lnTo>
                <a:lnTo>
                  <a:pt x="329400" y="728575"/>
                </a:lnTo>
                <a:lnTo>
                  <a:pt x="327413" y="709135"/>
                </a:lnTo>
                <a:lnTo>
                  <a:pt x="322247" y="527427"/>
                </a:lnTo>
                <a:lnTo>
                  <a:pt x="315492" y="509970"/>
                </a:lnTo>
                <a:lnTo>
                  <a:pt x="329002" y="486959"/>
                </a:lnTo>
                <a:lnTo>
                  <a:pt x="359598" y="486562"/>
                </a:lnTo>
                <a:lnTo>
                  <a:pt x="371916" y="509970"/>
                </a:lnTo>
                <a:lnTo>
                  <a:pt x="366353" y="530601"/>
                </a:lnTo>
                <a:lnTo>
                  <a:pt x="393372" y="722624"/>
                </a:lnTo>
                <a:lnTo>
                  <a:pt x="402114" y="721831"/>
                </a:lnTo>
                <a:lnTo>
                  <a:pt x="397346" y="476247"/>
                </a:lnTo>
                <a:lnTo>
                  <a:pt x="403703" y="473073"/>
                </a:lnTo>
                <a:lnTo>
                  <a:pt x="408869" y="470693"/>
                </a:lnTo>
                <a:lnTo>
                  <a:pt x="411253" y="468709"/>
                </a:lnTo>
                <a:lnTo>
                  <a:pt x="412047" y="467915"/>
                </a:lnTo>
                <a:lnTo>
                  <a:pt x="416816" y="467122"/>
                </a:lnTo>
                <a:lnTo>
                  <a:pt x="421584" y="467122"/>
                </a:lnTo>
                <a:lnTo>
                  <a:pt x="425557" y="466725"/>
                </a:lnTo>
                <a:close/>
                <a:moveTo>
                  <a:pt x="2003425" y="196850"/>
                </a:moveTo>
                <a:lnTo>
                  <a:pt x="2003425" y="720725"/>
                </a:lnTo>
                <a:lnTo>
                  <a:pt x="1071562" y="720328"/>
                </a:lnTo>
                <a:lnTo>
                  <a:pt x="1251744" y="585391"/>
                </a:lnTo>
                <a:lnTo>
                  <a:pt x="1404144" y="665163"/>
                </a:lnTo>
                <a:lnTo>
                  <a:pt x="1657350" y="399256"/>
                </a:lnTo>
                <a:lnTo>
                  <a:pt x="1796653" y="458788"/>
                </a:lnTo>
                <a:lnTo>
                  <a:pt x="2003425" y="196850"/>
                </a:lnTo>
                <a:close/>
                <a:moveTo>
                  <a:pt x="140097" y="182563"/>
                </a:moveTo>
                <a:lnTo>
                  <a:pt x="138509" y="201216"/>
                </a:lnTo>
                <a:lnTo>
                  <a:pt x="137319" y="215107"/>
                </a:lnTo>
                <a:lnTo>
                  <a:pt x="137716" y="215504"/>
                </a:lnTo>
                <a:lnTo>
                  <a:pt x="138509" y="201216"/>
                </a:lnTo>
                <a:lnTo>
                  <a:pt x="139303" y="194469"/>
                </a:lnTo>
                <a:lnTo>
                  <a:pt x="140097" y="188516"/>
                </a:lnTo>
                <a:lnTo>
                  <a:pt x="140097" y="182563"/>
                </a:lnTo>
                <a:close/>
                <a:moveTo>
                  <a:pt x="164306" y="111125"/>
                </a:moveTo>
                <a:lnTo>
                  <a:pt x="162719" y="111522"/>
                </a:lnTo>
                <a:lnTo>
                  <a:pt x="161131" y="111919"/>
                </a:lnTo>
                <a:lnTo>
                  <a:pt x="159544" y="112713"/>
                </a:lnTo>
                <a:lnTo>
                  <a:pt x="158353" y="113507"/>
                </a:lnTo>
                <a:lnTo>
                  <a:pt x="155972" y="117078"/>
                </a:lnTo>
                <a:lnTo>
                  <a:pt x="153591" y="120650"/>
                </a:lnTo>
                <a:lnTo>
                  <a:pt x="158353" y="115491"/>
                </a:lnTo>
                <a:lnTo>
                  <a:pt x="161131" y="113110"/>
                </a:lnTo>
                <a:lnTo>
                  <a:pt x="164306" y="111125"/>
                </a:lnTo>
                <a:close/>
                <a:moveTo>
                  <a:pt x="988111" y="91679"/>
                </a:moveTo>
                <a:lnTo>
                  <a:pt x="984541" y="92075"/>
                </a:lnTo>
                <a:lnTo>
                  <a:pt x="980971" y="93266"/>
                </a:lnTo>
                <a:lnTo>
                  <a:pt x="977798" y="94853"/>
                </a:lnTo>
                <a:lnTo>
                  <a:pt x="975022" y="97632"/>
                </a:lnTo>
                <a:lnTo>
                  <a:pt x="972642" y="100013"/>
                </a:lnTo>
                <a:lnTo>
                  <a:pt x="971055" y="103188"/>
                </a:lnTo>
                <a:lnTo>
                  <a:pt x="970262" y="106760"/>
                </a:lnTo>
                <a:lnTo>
                  <a:pt x="969865" y="110332"/>
                </a:lnTo>
                <a:lnTo>
                  <a:pt x="969865" y="578644"/>
                </a:lnTo>
                <a:lnTo>
                  <a:pt x="1457734" y="287338"/>
                </a:lnTo>
                <a:lnTo>
                  <a:pt x="1494622" y="333375"/>
                </a:lnTo>
                <a:lnTo>
                  <a:pt x="969865" y="642938"/>
                </a:lnTo>
                <a:lnTo>
                  <a:pt x="969865" y="758032"/>
                </a:lnTo>
                <a:lnTo>
                  <a:pt x="970262" y="762001"/>
                </a:lnTo>
                <a:lnTo>
                  <a:pt x="971055" y="765176"/>
                </a:lnTo>
                <a:lnTo>
                  <a:pt x="972642" y="768747"/>
                </a:lnTo>
                <a:lnTo>
                  <a:pt x="975022" y="771129"/>
                </a:lnTo>
                <a:lnTo>
                  <a:pt x="977798" y="773510"/>
                </a:lnTo>
                <a:lnTo>
                  <a:pt x="980971" y="775494"/>
                </a:lnTo>
                <a:lnTo>
                  <a:pt x="984541" y="776685"/>
                </a:lnTo>
                <a:lnTo>
                  <a:pt x="988111" y="776685"/>
                </a:lnTo>
                <a:lnTo>
                  <a:pt x="2043178" y="776685"/>
                </a:lnTo>
                <a:lnTo>
                  <a:pt x="2047144" y="776685"/>
                </a:lnTo>
                <a:lnTo>
                  <a:pt x="2050714" y="775494"/>
                </a:lnTo>
                <a:lnTo>
                  <a:pt x="2053887" y="773510"/>
                </a:lnTo>
                <a:lnTo>
                  <a:pt x="2056663" y="771129"/>
                </a:lnTo>
                <a:lnTo>
                  <a:pt x="2059043" y="768747"/>
                </a:lnTo>
                <a:lnTo>
                  <a:pt x="2060630" y="765176"/>
                </a:lnTo>
                <a:lnTo>
                  <a:pt x="2061820" y="762001"/>
                </a:lnTo>
                <a:lnTo>
                  <a:pt x="2062216" y="758032"/>
                </a:lnTo>
                <a:lnTo>
                  <a:pt x="2062216" y="110332"/>
                </a:lnTo>
                <a:lnTo>
                  <a:pt x="2061820" y="106760"/>
                </a:lnTo>
                <a:lnTo>
                  <a:pt x="2060630" y="103188"/>
                </a:lnTo>
                <a:lnTo>
                  <a:pt x="2059043" y="100013"/>
                </a:lnTo>
                <a:lnTo>
                  <a:pt x="2056663" y="97632"/>
                </a:lnTo>
                <a:lnTo>
                  <a:pt x="2053887" y="94853"/>
                </a:lnTo>
                <a:lnTo>
                  <a:pt x="2050714" y="93266"/>
                </a:lnTo>
                <a:lnTo>
                  <a:pt x="2047144" y="92075"/>
                </a:lnTo>
                <a:lnTo>
                  <a:pt x="2043178" y="91679"/>
                </a:lnTo>
                <a:lnTo>
                  <a:pt x="988111" y="91679"/>
                </a:lnTo>
                <a:close/>
                <a:moveTo>
                  <a:pt x="273050" y="38100"/>
                </a:moveTo>
                <a:lnTo>
                  <a:pt x="286544" y="38497"/>
                </a:lnTo>
                <a:lnTo>
                  <a:pt x="299641" y="38894"/>
                </a:lnTo>
                <a:lnTo>
                  <a:pt x="312341" y="40085"/>
                </a:lnTo>
                <a:lnTo>
                  <a:pt x="323850" y="42466"/>
                </a:lnTo>
                <a:lnTo>
                  <a:pt x="335756" y="44847"/>
                </a:lnTo>
                <a:lnTo>
                  <a:pt x="347266" y="47229"/>
                </a:lnTo>
                <a:lnTo>
                  <a:pt x="357981" y="50800"/>
                </a:lnTo>
                <a:lnTo>
                  <a:pt x="368697" y="53975"/>
                </a:lnTo>
                <a:lnTo>
                  <a:pt x="378222" y="57944"/>
                </a:lnTo>
                <a:lnTo>
                  <a:pt x="387747" y="61516"/>
                </a:lnTo>
                <a:lnTo>
                  <a:pt x="396478" y="65881"/>
                </a:lnTo>
                <a:lnTo>
                  <a:pt x="404813" y="70247"/>
                </a:lnTo>
                <a:lnTo>
                  <a:pt x="412750" y="74216"/>
                </a:lnTo>
                <a:lnTo>
                  <a:pt x="419894" y="78582"/>
                </a:lnTo>
                <a:lnTo>
                  <a:pt x="432197" y="86519"/>
                </a:lnTo>
                <a:lnTo>
                  <a:pt x="442516" y="93266"/>
                </a:lnTo>
                <a:lnTo>
                  <a:pt x="449660" y="99219"/>
                </a:lnTo>
                <a:lnTo>
                  <a:pt x="455613" y="104378"/>
                </a:lnTo>
                <a:lnTo>
                  <a:pt x="454025" y="107553"/>
                </a:lnTo>
                <a:lnTo>
                  <a:pt x="451644" y="111522"/>
                </a:lnTo>
                <a:lnTo>
                  <a:pt x="448866" y="116285"/>
                </a:lnTo>
                <a:lnTo>
                  <a:pt x="444897" y="122238"/>
                </a:lnTo>
                <a:lnTo>
                  <a:pt x="440532" y="128588"/>
                </a:lnTo>
                <a:lnTo>
                  <a:pt x="434578" y="134938"/>
                </a:lnTo>
                <a:lnTo>
                  <a:pt x="427832" y="141288"/>
                </a:lnTo>
                <a:lnTo>
                  <a:pt x="423863" y="144066"/>
                </a:lnTo>
                <a:lnTo>
                  <a:pt x="420291" y="146844"/>
                </a:lnTo>
                <a:lnTo>
                  <a:pt x="415925" y="149225"/>
                </a:lnTo>
                <a:lnTo>
                  <a:pt x="411163" y="151607"/>
                </a:lnTo>
                <a:lnTo>
                  <a:pt x="406797" y="153591"/>
                </a:lnTo>
                <a:lnTo>
                  <a:pt x="401638" y="155179"/>
                </a:lnTo>
                <a:lnTo>
                  <a:pt x="396082" y="156369"/>
                </a:lnTo>
                <a:lnTo>
                  <a:pt x="390525" y="157560"/>
                </a:lnTo>
                <a:lnTo>
                  <a:pt x="384572" y="157957"/>
                </a:lnTo>
                <a:lnTo>
                  <a:pt x="379016" y="157957"/>
                </a:lnTo>
                <a:lnTo>
                  <a:pt x="372666" y="157560"/>
                </a:lnTo>
                <a:lnTo>
                  <a:pt x="365919" y="155973"/>
                </a:lnTo>
                <a:lnTo>
                  <a:pt x="358775" y="154385"/>
                </a:lnTo>
                <a:lnTo>
                  <a:pt x="351235" y="152003"/>
                </a:lnTo>
                <a:lnTo>
                  <a:pt x="343694" y="148828"/>
                </a:lnTo>
                <a:lnTo>
                  <a:pt x="335756" y="145257"/>
                </a:lnTo>
                <a:lnTo>
                  <a:pt x="327025" y="140891"/>
                </a:lnTo>
                <a:lnTo>
                  <a:pt x="317103" y="136525"/>
                </a:lnTo>
                <a:lnTo>
                  <a:pt x="355203" y="155179"/>
                </a:lnTo>
                <a:lnTo>
                  <a:pt x="373063" y="163116"/>
                </a:lnTo>
                <a:lnTo>
                  <a:pt x="381397" y="166688"/>
                </a:lnTo>
                <a:lnTo>
                  <a:pt x="389335" y="169466"/>
                </a:lnTo>
                <a:lnTo>
                  <a:pt x="397272" y="172244"/>
                </a:lnTo>
                <a:lnTo>
                  <a:pt x="404813" y="173832"/>
                </a:lnTo>
                <a:lnTo>
                  <a:pt x="411957" y="175023"/>
                </a:lnTo>
                <a:lnTo>
                  <a:pt x="418703" y="175419"/>
                </a:lnTo>
                <a:lnTo>
                  <a:pt x="425053" y="175023"/>
                </a:lnTo>
                <a:lnTo>
                  <a:pt x="428228" y="174625"/>
                </a:lnTo>
                <a:lnTo>
                  <a:pt x="431007" y="173832"/>
                </a:lnTo>
                <a:lnTo>
                  <a:pt x="434182" y="173038"/>
                </a:lnTo>
                <a:lnTo>
                  <a:pt x="436563" y="171847"/>
                </a:lnTo>
                <a:lnTo>
                  <a:pt x="438944" y="169863"/>
                </a:lnTo>
                <a:lnTo>
                  <a:pt x="441722" y="168276"/>
                </a:lnTo>
                <a:lnTo>
                  <a:pt x="442913" y="180976"/>
                </a:lnTo>
                <a:lnTo>
                  <a:pt x="443310" y="192882"/>
                </a:lnTo>
                <a:lnTo>
                  <a:pt x="443310" y="203994"/>
                </a:lnTo>
                <a:lnTo>
                  <a:pt x="442913" y="215107"/>
                </a:lnTo>
                <a:lnTo>
                  <a:pt x="444500" y="213122"/>
                </a:lnTo>
                <a:lnTo>
                  <a:pt x="445691" y="212328"/>
                </a:lnTo>
                <a:lnTo>
                  <a:pt x="446882" y="212328"/>
                </a:lnTo>
                <a:lnTo>
                  <a:pt x="447675" y="212726"/>
                </a:lnTo>
                <a:lnTo>
                  <a:pt x="448072" y="213519"/>
                </a:lnTo>
                <a:lnTo>
                  <a:pt x="448866" y="216297"/>
                </a:lnTo>
                <a:lnTo>
                  <a:pt x="448866" y="221457"/>
                </a:lnTo>
                <a:lnTo>
                  <a:pt x="448866" y="228204"/>
                </a:lnTo>
                <a:lnTo>
                  <a:pt x="447675" y="244079"/>
                </a:lnTo>
                <a:lnTo>
                  <a:pt x="445294" y="262335"/>
                </a:lnTo>
                <a:lnTo>
                  <a:pt x="443310" y="279797"/>
                </a:lnTo>
                <a:lnTo>
                  <a:pt x="440928" y="294482"/>
                </a:lnTo>
                <a:lnTo>
                  <a:pt x="439738" y="300038"/>
                </a:lnTo>
                <a:lnTo>
                  <a:pt x="438547" y="303213"/>
                </a:lnTo>
                <a:lnTo>
                  <a:pt x="437753" y="304800"/>
                </a:lnTo>
                <a:lnTo>
                  <a:pt x="437357" y="304800"/>
                </a:lnTo>
                <a:lnTo>
                  <a:pt x="436960" y="304007"/>
                </a:lnTo>
                <a:lnTo>
                  <a:pt x="435769" y="313929"/>
                </a:lnTo>
                <a:lnTo>
                  <a:pt x="434182" y="323057"/>
                </a:lnTo>
                <a:lnTo>
                  <a:pt x="432197" y="332185"/>
                </a:lnTo>
                <a:lnTo>
                  <a:pt x="429816" y="341313"/>
                </a:lnTo>
                <a:lnTo>
                  <a:pt x="427435" y="349647"/>
                </a:lnTo>
                <a:lnTo>
                  <a:pt x="424260" y="357982"/>
                </a:lnTo>
                <a:lnTo>
                  <a:pt x="421482" y="365919"/>
                </a:lnTo>
                <a:lnTo>
                  <a:pt x="417513" y="373460"/>
                </a:lnTo>
                <a:lnTo>
                  <a:pt x="413941" y="381397"/>
                </a:lnTo>
                <a:lnTo>
                  <a:pt x="409972" y="388938"/>
                </a:lnTo>
                <a:lnTo>
                  <a:pt x="406003" y="395685"/>
                </a:lnTo>
                <a:lnTo>
                  <a:pt x="401241" y="402432"/>
                </a:lnTo>
                <a:lnTo>
                  <a:pt x="396875" y="408782"/>
                </a:lnTo>
                <a:lnTo>
                  <a:pt x="391716" y="415132"/>
                </a:lnTo>
                <a:lnTo>
                  <a:pt x="386953" y="420688"/>
                </a:lnTo>
                <a:lnTo>
                  <a:pt x="381794" y="426244"/>
                </a:lnTo>
                <a:lnTo>
                  <a:pt x="376635" y="431801"/>
                </a:lnTo>
                <a:lnTo>
                  <a:pt x="371078" y="436563"/>
                </a:lnTo>
                <a:lnTo>
                  <a:pt x="365919" y="440929"/>
                </a:lnTo>
                <a:lnTo>
                  <a:pt x="360363" y="445691"/>
                </a:lnTo>
                <a:lnTo>
                  <a:pt x="354806" y="449660"/>
                </a:lnTo>
                <a:lnTo>
                  <a:pt x="349250" y="453232"/>
                </a:lnTo>
                <a:lnTo>
                  <a:pt x="343297" y="456804"/>
                </a:lnTo>
                <a:lnTo>
                  <a:pt x="337741" y="459582"/>
                </a:lnTo>
                <a:lnTo>
                  <a:pt x="332185" y="462757"/>
                </a:lnTo>
                <a:lnTo>
                  <a:pt x="326628" y="464741"/>
                </a:lnTo>
                <a:lnTo>
                  <a:pt x="320675" y="466726"/>
                </a:lnTo>
                <a:lnTo>
                  <a:pt x="315119" y="468313"/>
                </a:lnTo>
                <a:lnTo>
                  <a:pt x="309563" y="469901"/>
                </a:lnTo>
                <a:lnTo>
                  <a:pt x="304403" y="470694"/>
                </a:lnTo>
                <a:lnTo>
                  <a:pt x="298847" y="471091"/>
                </a:lnTo>
                <a:lnTo>
                  <a:pt x="293688" y="471488"/>
                </a:lnTo>
                <a:lnTo>
                  <a:pt x="288925" y="471091"/>
                </a:lnTo>
                <a:lnTo>
                  <a:pt x="284956" y="470694"/>
                </a:lnTo>
                <a:lnTo>
                  <a:pt x="280194" y="469901"/>
                </a:lnTo>
                <a:lnTo>
                  <a:pt x="275034" y="467916"/>
                </a:lnTo>
                <a:lnTo>
                  <a:pt x="270669" y="466329"/>
                </a:lnTo>
                <a:lnTo>
                  <a:pt x="265509" y="464344"/>
                </a:lnTo>
                <a:lnTo>
                  <a:pt x="259953" y="462360"/>
                </a:lnTo>
                <a:lnTo>
                  <a:pt x="254794" y="459185"/>
                </a:lnTo>
                <a:lnTo>
                  <a:pt x="244078" y="452438"/>
                </a:lnTo>
                <a:lnTo>
                  <a:pt x="232966" y="444898"/>
                </a:lnTo>
                <a:lnTo>
                  <a:pt x="221853" y="435769"/>
                </a:lnTo>
                <a:lnTo>
                  <a:pt x="211534" y="425450"/>
                </a:lnTo>
                <a:lnTo>
                  <a:pt x="200819" y="413941"/>
                </a:lnTo>
                <a:lnTo>
                  <a:pt x="190500" y="402035"/>
                </a:lnTo>
                <a:lnTo>
                  <a:pt x="185737" y="395685"/>
                </a:lnTo>
                <a:lnTo>
                  <a:pt x="180578" y="388938"/>
                </a:lnTo>
                <a:lnTo>
                  <a:pt x="176609" y="381794"/>
                </a:lnTo>
                <a:lnTo>
                  <a:pt x="171847" y="374651"/>
                </a:lnTo>
                <a:lnTo>
                  <a:pt x="167481" y="367507"/>
                </a:lnTo>
                <a:lnTo>
                  <a:pt x="163512" y="359569"/>
                </a:lnTo>
                <a:lnTo>
                  <a:pt x="159544" y="351632"/>
                </a:lnTo>
                <a:lnTo>
                  <a:pt x="156369" y="343694"/>
                </a:lnTo>
                <a:lnTo>
                  <a:pt x="152797" y="335757"/>
                </a:lnTo>
                <a:lnTo>
                  <a:pt x="150019" y="327422"/>
                </a:lnTo>
                <a:lnTo>
                  <a:pt x="147241" y="318691"/>
                </a:lnTo>
                <a:lnTo>
                  <a:pt x="144859" y="310357"/>
                </a:lnTo>
                <a:lnTo>
                  <a:pt x="142875" y="316310"/>
                </a:lnTo>
                <a:lnTo>
                  <a:pt x="140494" y="320676"/>
                </a:lnTo>
                <a:lnTo>
                  <a:pt x="139700" y="322263"/>
                </a:lnTo>
                <a:lnTo>
                  <a:pt x="138509" y="323057"/>
                </a:lnTo>
                <a:lnTo>
                  <a:pt x="137319" y="323851"/>
                </a:lnTo>
                <a:lnTo>
                  <a:pt x="136128" y="324247"/>
                </a:lnTo>
                <a:lnTo>
                  <a:pt x="134541" y="323851"/>
                </a:lnTo>
                <a:lnTo>
                  <a:pt x="133350" y="323057"/>
                </a:lnTo>
                <a:lnTo>
                  <a:pt x="132159" y="321866"/>
                </a:lnTo>
                <a:lnTo>
                  <a:pt x="130969" y="319485"/>
                </a:lnTo>
                <a:lnTo>
                  <a:pt x="128587" y="314722"/>
                </a:lnTo>
                <a:lnTo>
                  <a:pt x="126603" y="308372"/>
                </a:lnTo>
                <a:lnTo>
                  <a:pt x="125016" y="300038"/>
                </a:lnTo>
                <a:lnTo>
                  <a:pt x="123825" y="290513"/>
                </a:lnTo>
                <a:lnTo>
                  <a:pt x="123031" y="280591"/>
                </a:lnTo>
                <a:lnTo>
                  <a:pt x="122634" y="269478"/>
                </a:lnTo>
                <a:lnTo>
                  <a:pt x="123031" y="259557"/>
                </a:lnTo>
                <a:lnTo>
                  <a:pt x="123428" y="250032"/>
                </a:lnTo>
                <a:lnTo>
                  <a:pt x="124619" y="241300"/>
                </a:lnTo>
                <a:lnTo>
                  <a:pt x="125809" y="233760"/>
                </a:lnTo>
                <a:lnTo>
                  <a:pt x="127397" y="227013"/>
                </a:lnTo>
                <a:lnTo>
                  <a:pt x="129778" y="221854"/>
                </a:lnTo>
                <a:lnTo>
                  <a:pt x="131762" y="217488"/>
                </a:lnTo>
                <a:lnTo>
                  <a:pt x="132953" y="216297"/>
                </a:lnTo>
                <a:lnTo>
                  <a:pt x="134144" y="215504"/>
                </a:lnTo>
                <a:lnTo>
                  <a:pt x="130572" y="211138"/>
                </a:lnTo>
                <a:lnTo>
                  <a:pt x="127000" y="207169"/>
                </a:lnTo>
                <a:lnTo>
                  <a:pt x="124619" y="202407"/>
                </a:lnTo>
                <a:lnTo>
                  <a:pt x="122634" y="197247"/>
                </a:lnTo>
                <a:lnTo>
                  <a:pt x="120253" y="192485"/>
                </a:lnTo>
                <a:lnTo>
                  <a:pt x="119062" y="186928"/>
                </a:lnTo>
                <a:lnTo>
                  <a:pt x="118269" y="181372"/>
                </a:lnTo>
                <a:lnTo>
                  <a:pt x="117475" y="175816"/>
                </a:lnTo>
                <a:lnTo>
                  <a:pt x="117475" y="170260"/>
                </a:lnTo>
                <a:lnTo>
                  <a:pt x="117475" y="164704"/>
                </a:lnTo>
                <a:lnTo>
                  <a:pt x="117872" y="158751"/>
                </a:lnTo>
                <a:lnTo>
                  <a:pt x="118269" y="152797"/>
                </a:lnTo>
                <a:lnTo>
                  <a:pt x="120253" y="140891"/>
                </a:lnTo>
                <a:lnTo>
                  <a:pt x="123428" y="129381"/>
                </a:lnTo>
                <a:lnTo>
                  <a:pt x="126603" y="118666"/>
                </a:lnTo>
                <a:lnTo>
                  <a:pt x="130969" y="107951"/>
                </a:lnTo>
                <a:lnTo>
                  <a:pt x="135334" y="98426"/>
                </a:lnTo>
                <a:lnTo>
                  <a:pt x="139700" y="90091"/>
                </a:lnTo>
                <a:lnTo>
                  <a:pt x="144066" y="82154"/>
                </a:lnTo>
                <a:lnTo>
                  <a:pt x="148034" y="76597"/>
                </a:lnTo>
                <a:lnTo>
                  <a:pt x="152003" y="72231"/>
                </a:lnTo>
                <a:lnTo>
                  <a:pt x="153194" y="70644"/>
                </a:lnTo>
                <a:lnTo>
                  <a:pt x="154781" y="69850"/>
                </a:lnTo>
                <a:lnTo>
                  <a:pt x="170656" y="61913"/>
                </a:lnTo>
                <a:lnTo>
                  <a:pt x="186134" y="55960"/>
                </a:lnTo>
                <a:lnTo>
                  <a:pt x="201216" y="50403"/>
                </a:lnTo>
                <a:lnTo>
                  <a:pt x="216297" y="46038"/>
                </a:lnTo>
                <a:lnTo>
                  <a:pt x="230981" y="42863"/>
                </a:lnTo>
                <a:lnTo>
                  <a:pt x="245269" y="40482"/>
                </a:lnTo>
                <a:lnTo>
                  <a:pt x="259556" y="38894"/>
                </a:lnTo>
                <a:lnTo>
                  <a:pt x="273050" y="38100"/>
                </a:lnTo>
                <a:close/>
                <a:moveTo>
                  <a:pt x="982954" y="0"/>
                </a:moveTo>
                <a:lnTo>
                  <a:pt x="988111" y="0"/>
                </a:lnTo>
                <a:lnTo>
                  <a:pt x="2043178" y="0"/>
                </a:lnTo>
                <a:lnTo>
                  <a:pt x="2049127" y="0"/>
                </a:lnTo>
                <a:lnTo>
                  <a:pt x="2054680" y="397"/>
                </a:lnTo>
                <a:lnTo>
                  <a:pt x="2060233" y="1191"/>
                </a:lnTo>
                <a:lnTo>
                  <a:pt x="2065786" y="1985"/>
                </a:lnTo>
                <a:lnTo>
                  <a:pt x="2070942" y="3572"/>
                </a:lnTo>
                <a:lnTo>
                  <a:pt x="2076099" y="5160"/>
                </a:lnTo>
                <a:lnTo>
                  <a:pt x="2081255" y="6747"/>
                </a:lnTo>
                <a:lnTo>
                  <a:pt x="2086411" y="8732"/>
                </a:lnTo>
                <a:lnTo>
                  <a:pt x="2091171" y="11113"/>
                </a:lnTo>
                <a:lnTo>
                  <a:pt x="2095931" y="13494"/>
                </a:lnTo>
                <a:lnTo>
                  <a:pt x="2100691" y="16272"/>
                </a:lnTo>
                <a:lnTo>
                  <a:pt x="2105054" y="19050"/>
                </a:lnTo>
                <a:lnTo>
                  <a:pt x="2109417" y="21828"/>
                </a:lnTo>
                <a:lnTo>
                  <a:pt x="2113780" y="25401"/>
                </a:lnTo>
                <a:lnTo>
                  <a:pt x="2121713" y="32544"/>
                </a:lnTo>
                <a:lnTo>
                  <a:pt x="2128852" y="40085"/>
                </a:lnTo>
                <a:lnTo>
                  <a:pt x="2131629" y="44451"/>
                </a:lnTo>
                <a:lnTo>
                  <a:pt x="2135198" y="48816"/>
                </a:lnTo>
                <a:lnTo>
                  <a:pt x="2137578" y="53182"/>
                </a:lnTo>
                <a:lnTo>
                  <a:pt x="2140751" y="57944"/>
                </a:lnTo>
                <a:lnTo>
                  <a:pt x="2143131" y="62707"/>
                </a:lnTo>
                <a:lnTo>
                  <a:pt x="2145114" y="67469"/>
                </a:lnTo>
                <a:lnTo>
                  <a:pt x="2147494" y="72628"/>
                </a:lnTo>
                <a:lnTo>
                  <a:pt x="2149081" y="77788"/>
                </a:lnTo>
                <a:lnTo>
                  <a:pt x="2150271" y="82947"/>
                </a:lnTo>
                <a:lnTo>
                  <a:pt x="2151461" y="88107"/>
                </a:lnTo>
                <a:lnTo>
                  <a:pt x="2152254" y="93663"/>
                </a:lnTo>
                <a:lnTo>
                  <a:pt x="2153444" y="99219"/>
                </a:lnTo>
                <a:lnTo>
                  <a:pt x="2153841" y="105172"/>
                </a:lnTo>
                <a:lnTo>
                  <a:pt x="2154237" y="110332"/>
                </a:lnTo>
                <a:lnTo>
                  <a:pt x="2154237" y="758032"/>
                </a:lnTo>
                <a:lnTo>
                  <a:pt x="2153841" y="763588"/>
                </a:lnTo>
                <a:lnTo>
                  <a:pt x="2153444" y="769144"/>
                </a:lnTo>
                <a:lnTo>
                  <a:pt x="2152254" y="775097"/>
                </a:lnTo>
                <a:lnTo>
                  <a:pt x="2151461" y="779860"/>
                </a:lnTo>
                <a:lnTo>
                  <a:pt x="2150271" y="785416"/>
                </a:lnTo>
                <a:lnTo>
                  <a:pt x="2149081" y="790972"/>
                </a:lnTo>
                <a:lnTo>
                  <a:pt x="2147494" y="796132"/>
                </a:lnTo>
                <a:lnTo>
                  <a:pt x="2145114" y="800894"/>
                </a:lnTo>
                <a:lnTo>
                  <a:pt x="2143131" y="805657"/>
                </a:lnTo>
                <a:lnTo>
                  <a:pt x="2140751" y="810816"/>
                </a:lnTo>
                <a:lnTo>
                  <a:pt x="2137578" y="815579"/>
                </a:lnTo>
                <a:lnTo>
                  <a:pt x="2135198" y="819547"/>
                </a:lnTo>
                <a:lnTo>
                  <a:pt x="2131629" y="824310"/>
                </a:lnTo>
                <a:lnTo>
                  <a:pt x="2128852" y="827882"/>
                </a:lnTo>
                <a:lnTo>
                  <a:pt x="2124886" y="832247"/>
                </a:lnTo>
                <a:lnTo>
                  <a:pt x="2121713" y="836216"/>
                </a:lnTo>
                <a:lnTo>
                  <a:pt x="2117350" y="839788"/>
                </a:lnTo>
                <a:lnTo>
                  <a:pt x="2113780" y="843360"/>
                </a:lnTo>
                <a:lnTo>
                  <a:pt x="2109417" y="846535"/>
                </a:lnTo>
                <a:lnTo>
                  <a:pt x="2105054" y="849710"/>
                </a:lnTo>
                <a:lnTo>
                  <a:pt x="2100691" y="852488"/>
                </a:lnTo>
                <a:lnTo>
                  <a:pt x="2095931" y="854869"/>
                </a:lnTo>
                <a:lnTo>
                  <a:pt x="2091171" y="857647"/>
                </a:lnTo>
                <a:lnTo>
                  <a:pt x="2086411" y="859632"/>
                </a:lnTo>
                <a:lnTo>
                  <a:pt x="2081255" y="861616"/>
                </a:lnTo>
                <a:lnTo>
                  <a:pt x="2076099" y="863601"/>
                </a:lnTo>
                <a:lnTo>
                  <a:pt x="2070942" y="865188"/>
                </a:lnTo>
                <a:lnTo>
                  <a:pt x="2065786" y="866379"/>
                </a:lnTo>
                <a:lnTo>
                  <a:pt x="2060233" y="867172"/>
                </a:lnTo>
                <a:lnTo>
                  <a:pt x="2054680" y="867966"/>
                </a:lnTo>
                <a:lnTo>
                  <a:pt x="2049127" y="868363"/>
                </a:lnTo>
                <a:lnTo>
                  <a:pt x="2043178" y="868363"/>
                </a:lnTo>
                <a:lnTo>
                  <a:pt x="988111" y="868363"/>
                </a:lnTo>
                <a:lnTo>
                  <a:pt x="982954" y="868363"/>
                </a:lnTo>
                <a:lnTo>
                  <a:pt x="977401" y="867966"/>
                </a:lnTo>
                <a:lnTo>
                  <a:pt x="971452" y="867172"/>
                </a:lnTo>
                <a:lnTo>
                  <a:pt x="966295" y="866379"/>
                </a:lnTo>
                <a:lnTo>
                  <a:pt x="960742" y="865188"/>
                </a:lnTo>
                <a:lnTo>
                  <a:pt x="955586" y="863601"/>
                </a:lnTo>
                <a:lnTo>
                  <a:pt x="950430" y="861616"/>
                </a:lnTo>
                <a:lnTo>
                  <a:pt x="945273" y="859632"/>
                </a:lnTo>
                <a:lnTo>
                  <a:pt x="940514" y="857647"/>
                </a:lnTo>
                <a:lnTo>
                  <a:pt x="935754" y="854869"/>
                </a:lnTo>
                <a:lnTo>
                  <a:pt x="930994" y="852488"/>
                </a:lnTo>
                <a:lnTo>
                  <a:pt x="926631" y="849710"/>
                </a:lnTo>
                <a:lnTo>
                  <a:pt x="922268" y="846535"/>
                </a:lnTo>
                <a:lnTo>
                  <a:pt x="918302" y="843360"/>
                </a:lnTo>
                <a:lnTo>
                  <a:pt x="913939" y="839788"/>
                </a:lnTo>
                <a:lnTo>
                  <a:pt x="910369" y="836216"/>
                </a:lnTo>
                <a:lnTo>
                  <a:pt x="906402" y="832247"/>
                </a:lnTo>
                <a:lnTo>
                  <a:pt x="903229" y="827882"/>
                </a:lnTo>
                <a:lnTo>
                  <a:pt x="899659" y="824310"/>
                </a:lnTo>
                <a:lnTo>
                  <a:pt x="896883" y="819547"/>
                </a:lnTo>
                <a:lnTo>
                  <a:pt x="893710" y="815579"/>
                </a:lnTo>
                <a:lnTo>
                  <a:pt x="891330" y="810816"/>
                </a:lnTo>
                <a:lnTo>
                  <a:pt x="888950" y="805657"/>
                </a:lnTo>
                <a:lnTo>
                  <a:pt x="886570" y="800894"/>
                </a:lnTo>
                <a:lnTo>
                  <a:pt x="884587" y="796132"/>
                </a:lnTo>
                <a:lnTo>
                  <a:pt x="883001" y="790972"/>
                </a:lnTo>
                <a:lnTo>
                  <a:pt x="881414" y="785416"/>
                </a:lnTo>
                <a:lnTo>
                  <a:pt x="879827" y="779860"/>
                </a:lnTo>
                <a:lnTo>
                  <a:pt x="879034" y="775097"/>
                </a:lnTo>
                <a:lnTo>
                  <a:pt x="878241" y="769144"/>
                </a:lnTo>
                <a:lnTo>
                  <a:pt x="877844" y="763588"/>
                </a:lnTo>
                <a:lnTo>
                  <a:pt x="877844" y="758032"/>
                </a:lnTo>
                <a:lnTo>
                  <a:pt x="877844" y="696913"/>
                </a:lnTo>
                <a:lnTo>
                  <a:pt x="833420" y="723504"/>
                </a:lnTo>
                <a:lnTo>
                  <a:pt x="804862" y="676672"/>
                </a:lnTo>
                <a:lnTo>
                  <a:pt x="877844" y="633413"/>
                </a:lnTo>
                <a:lnTo>
                  <a:pt x="877844" y="110332"/>
                </a:lnTo>
                <a:lnTo>
                  <a:pt x="877844" y="105172"/>
                </a:lnTo>
                <a:lnTo>
                  <a:pt x="878241" y="99219"/>
                </a:lnTo>
                <a:lnTo>
                  <a:pt x="879034" y="93663"/>
                </a:lnTo>
                <a:lnTo>
                  <a:pt x="879827" y="88107"/>
                </a:lnTo>
                <a:lnTo>
                  <a:pt x="881414" y="82947"/>
                </a:lnTo>
                <a:lnTo>
                  <a:pt x="883001" y="77788"/>
                </a:lnTo>
                <a:lnTo>
                  <a:pt x="884587" y="72628"/>
                </a:lnTo>
                <a:lnTo>
                  <a:pt x="886570" y="67469"/>
                </a:lnTo>
                <a:lnTo>
                  <a:pt x="888950" y="62707"/>
                </a:lnTo>
                <a:lnTo>
                  <a:pt x="891330" y="57944"/>
                </a:lnTo>
                <a:lnTo>
                  <a:pt x="893710" y="53182"/>
                </a:lnTo>
                <a:lnTo>
                  <a:pt x="896883" y="48816"/>
                </a:lnTo>
                <a:lnTo>
                  <a:pt x="899659" y="44451"/>
                </a:lnTo>
                <a:lnTo>
                  <a:pt x="903229" y="40085"/>
                </a:lnTo>
                <a:lnTo>
                  <a:pt x="910369" y="32544"/>
                </a:lnTo>
                <a:lnTo>
                  <a:pt x="918302" y="25401"/>
                </a:lnTo>
                <a:lnTo>
                  <a:pt x="922268" y="21828"/>
                </a:lnTo>
                <a:lnTo>
                  <a:pt x="926631" y="19050"/>
                </a:lnTo>
                <a:lnTo>
                  <a:pt x="930994" y="16272"/>
                </a:lnTo>
                <a:lnTo>
                  <a:pt x="935754" y="13494"/>
                </a:lnTo>
                <a:lnTo>
                  <a:pt x="940514" y="11113"/>
                </a:lnTo>
                <a:lnTo>
                  <a:pt x="945273" y="8732"/>
                </a:lnTo>
                <a:lnTo>
                  <a:pt x="950430" y="6747"/>
                </a:lnTo>
                <a:lnTo>
                  <a:pt x="955586" y="5160"/>
                </a:lnTo>
                <a:lnTo>
                  <a:pt x="960742" y="3572"/>
                </a:lnTo>
                <a:lnTo>
                  <a:pt x="966295" y="1985"/>
                </a:lnTo>
                <a:lnTo>
                  <a:pt x="971452" y="1191"/>
                </a:lnTo>
                <a:lnTo>
                  <a:pt x="977401" y="397"/>
                </a:lnTo>
                <a:lnTo>
                  <a:pt x="98295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9F32BB6A-6D91-46D8-986D-E09C9A51A59B}"/>
              </a:ext>
            </a:extLst>
          </p:cNvPr>
          <p:cNvSpPr txBox="1"/>
          <p:nvPr/>
        </p:nvSpPr>
        <p:spPr>
          <a:xfrm>
            <a:off x="2457740" y="1920868"/>
            <a:ext cx="6441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保障集团消防安全，筑牢应急响应最后一道防线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44BD5C1C-876F-4F12-914C-59FB88347914}"/>
              </a:ext>
            </a:extLst>
          </p:cNvPr>
          <p:cNvSpPr txBox="1"/>
          <p:nvPr/>
        </p:nvSpPr>
        <p:spPr>
          <a:xfrm>
            <a:off x="2428838" y="3429000"/>
            <a:ext cx="6441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训练系统的依据和基石，完成“书上标准”到“人员技能”的切换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0F6D12AF-8915-4894-8DD3-0D8EEF02CB51}"/>
              </a:ext>
            </a:extLst>
          </p:cNvPr>
          <p:cNvSpPr txBox="1"/>
          <p:nvPr/>
        </p:nvSpPr>
        <p:spPr>
          <a:xfrm>
            <a:off x="2457740" y="5153275"/>
            <a:ext cx="6441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集团标准管理，统一话语，统一标准，实现“异动不走样”</a:t>
            </a: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98818172-E0CA-436E-9A79-BCBFA623B43D}"/>
              </a:ext>
            </a:extLst>
          </p:cNvPr>
          <p:cNvGrpSpPr/>
          <p:nvPr/>
        </p:nvGrpSpPr>
        <p:grpSpPr>
          <a:xfrm>
            <a:off x="1125633" y="5029818"/>
            <a:ext cx="892629" cy="652666"/>
            <a:chOff x="10400205" y="4152388"/>
            <a:chExt cx="1636656" cy="1163135"/>
          </a:xfrm>
        </p:grpSpPr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D22C6DEC-704E-4DA2-9A85-97B1A371A0E8}"/>
                </a:ext>
              </a:extLst>
            </p:cNvPr>
            <p:cNvGrpSpPr/>
            <p:nvPr/>
          </p:nvGrpSpPr>
          <p:grpSpPr>
            <a:xfrm>
              <a:off x="10678159" y="4152388"/>
              <a:ext cx="1097281" cy="1092293"/>
              <a:chOff x="9983455" y="3352800"/>
              <a:chExt cx="1791986" cy="1891882"/>
            </a:xfrm>
          </p:grpSpPr>
          <p:sp>
            <p:nvSpPr>
              <p:cNvPr id="49" name="KSO_Shape">
                <a:extLst>
                  <a:ext uri="{FF2B5EF4-FFF2-40B4-BE49-F238E27FC236}">
                    <a16:creationId xmlns:a16="http://schemas.microsoft.com/office/drawing/2014/main" id="{DAE26D99-71A2-44E3-B0F4-B733DA5A9C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83455" y="3352800"/>
                <a:ext cx="1791986" cy="1891882"/>
              </a:xfrm>
              <a:custGeom>
                <a:avLst/>
                <a:gdLst>
                  <a:gd name="T0" fmla="*/ 0 w 3896"/>
                  <a:gd name="T1" fmla="*/ 1551838 h 3669"/>
                  <a:gd name="T2" fmla="*/ 1800397 w 3896"/>
                  <a:gd name="T3" fmla="*/ 1695561 h 3669"/>
                  <a:gd name="T4" fmla="*/ 432077 w 3896"/>
                  <a:gd name="T5" fmla="*/ 1011606 h 3669"/>
                  <a:gd name="T6" fmla="*/ 537439 w 3896"/>
                  <a:gd name="T7" fmla="*/ 976484 h 3669"/>
                  <a:gd name="T8" fmla="*/ 642801 w 3896"/>
                  <a:gd name="T9" fmla="*/ 829064 h 3669"/>
                  <a:gd name="T10" fmla="*/ 1249095 w 3896"/>
                  <a:gd name="T11" fmla="*/ 980181 h 3669"/>
                  <a:gd name="T12" fmla="*/ 1334586 w 3896"/>
                  <a:gd name="T13" fmla="*/ 976484 h 3669"/>
                  <a:gd name="T14" fmla="*/ 1334586 w 3896"/>
                  <a:gd name="T15" fmla="*/ 1046728 h 3669"/>
                  <a:gd name="T16" fmla="*/ 1369707 w 3896"/>
                  <a:gd name="T17" fmla="*/ 1140541 h 3669"/>
                  <a:gd name="T18" fmla="*/ 1369707 w 3896"/>
                  <a:gd name="T19" fmla="*/ 1375304 h 3669"/>
                  <a:gd name="T20" fmla="*/ 1152513 w 3896"/>
                  <a:gd name="T21" fmla="*/ 1515792 h 3669"/>
                  <a:gd name="T22" fmla="*/ 648808 w 3896"/>
                  <a:gd name="T23" fmla="*/ 1368834 h 3669"/>
                  <a:gd name="T24" fmla="*/ 432077 w 3896"/>
                  <a:gd name="T25" fmla="*/ 1515792 h 3669"/>
                  <a:gd name="T26" fmla="*/ 432077 w 3896"/>
                  <a:gd name="T27" fmla="*/ 1257922 h 3669"/>
                  <a:gd name="T28" fmla="*/ 502318 w 3896"/>
                  <a:gd name="T29" fmla="*/ 1046728 h 3669"/>
                  <a:gd name="T30" fmla="*/ 432077 w 3896"/>
                  <a:gd name="T31" fmla="*/ 1011606 h 3669"/>
                  <a:gd name="T32" fmla="*/ 672376 w 3896"/>
                  <a:gd name="T33" fmla="*/ 906240 h 3669"/>
                  <a:gd name="T34" fmla="*/ 1230610 w 3896"/>
                  <a:gd name="T35" fmla="*/ 1046728 h 3669"/>
                  <a:gd name="T36" fmla="*/ 1158520 w 3896"/>
                  <a:gd name="T37" fmla="*/ 1187678 h 3669"/>
                  <a:gd name="T38" fmla="*/ 1275897 w 3896"/>
                  <a:gd name="T39" fmla="*/ 1140541 h 3669"/>
                  <a:gd name="T40" fmla="*/ 1158520 w 3896"/>
                  <a:gd name="T41" fmla="*/ 1093866 h 3669"/>
                  <a:gd name="T42" fmla="*/ 1158520 w 3896"/>
                  <a:gd name="T43" fmla="*/ 1187678 h 3669"/>
                  <a:gd name="T44" fmla="*/ 642801 w 3896"/>
                  <a:gd name="T45" fmla="*/ 1187678 h 3669"/>
                  <a:gd name="T46" fmla="*/ 642801 w 3896"/>
                  <a:gd name="T47" fmla="*/ 1093866 h 3669"/>
                  <a:gd name="T48" fmla="*/ 525886 w 3896"/>
                  <a:gd name="T49" fmla="*/ 1140541 h 3669"/>
                  <a:gd name="T50" fmla="*/ 1656217 w 3896"/>
                  <a:gd name="T51" fmla="*/ 1515792 h 3669"/>
                  <a:gd name="T52" fmla="*/ 1476455 w 3896"/>
                  <a:gd name="T53" fmla="*/ 615559 h 3669"/>
                  <a:gd name="T54" fmla="*/ 323942 w 3896"/>
                  <a:gd name="T55" fmla="*/ 1515792 h 3669"/>
                  <a:gd name="T56" fmla="*/ 144180 w 3896"/>
                  <a:gd name="T57" fmla="*/ 615559 h 3669"/>
                  <a:gd name="T58" fmla="*/ 144180 w 3896"/>
                  <a:gd name="T59" fmla="*/ 183466 h 3669"/>
                  <a:gd name="T60" fmla="*/ 1401592 w 3896"/>
                  <a:gd name="T61" fmla="*/ 183466 h 3669"/>
                  <a:gd name="T62" fmla="*/ 1795314 w 3896"/>
                  <a:gd name="T63" fmla="*/ 615559 h 3669"/>
                  <a:gd name="T64" fmla="*/ 1656217 w 3896"/>
                  <a:gd name="T65" fmla="*/ 1515792 h 3669"/>
                  <a:gd name="T66" fmla="*/ 463038 w 3896"/>
                  <a:gd name="T67" fmla="*/ 0 h 3669"/>
                  <a:gd name="T68" fmla="*/ 1388191 w 3896"/>
                  <a:gd name="T69" fmla="*/ 147420 h 366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3896" h="3669">
                    <a:moveTo>
                      <a:pt x="0" y="3669"/>
                    </a:moveTo>
                    <a:cubicBezTo>
                      <a:pt x="0" y="3358"/>
                      <a:pt x="0" y="3358"/>
                      <a:pt x="0" y="3358"/>
                    </a:cubicBezTo>
                    <a:cubicBezTo>
                      <a:pt x="3896" y="3358"/>
                      <a:pt x="3896" y="3358"/>
                      <a:pt x="3896" y="3358"/>
                    </a:cubicBezTo>
                    <a:cubicBezTo>
                      <a:pt x="3896" y="3669"/>
                      <a:pt x="3896" y="3669"/>
                      <a:pt x="3896" y="3669"/>
                    </a:cubicBezTo>
                    <a:lnTo>
                      <a:pt x="0" y="3669"/>
                    </a:lnTo>
                    <a:close/>
                    <a:moveTo>
                      <a:pt x="935" y="2189"/>
                    </a:moveTo>
                    <a:cubicBezTo>
                      <a:pt x="935" y="2147"/>
                      <a:pt x="969" y="2113"/>
                      <a:pt x="1011" y="2113"/>
                    </a:cubicBezTo>
                    <a:cubicBezTo>
                      <a:pt x="1163" y="2113"/>
                      <a:pt x="1163" y="2113"/>
                      <a:pt x="1163" y="2113"/>
                    </a:cubicBezTo>
                    <a:cubicBezTo>
                      <a:pt x="1175" y="2113"/>
                      <a:pt x="1186" y="2116"/>
                      <a:pt x="1195" y="2121"/>
                    </a:cubicBezTo>
                    <a:cubicBezTo>
                      <a:pt x="1391" y="1794"/>
                      <a:pt x="1391" y="1794"/>
                      <a:pt x="1391" y="1794"/>
                    </a:cubicBezTo>
                    <a:cubicBezTo>
                      <a:pt x="2507" y="1794"/>
                      <a:pt x="2507" y="1794"/>
                      <a:pt x="2507" y="1794"/>
                    </a:cubicBezTo>
                    <a:cubicBezTo>
                      <a:pt x="2703" y="2121"/>
                      <a:pt x="2703" y="2121"/>
                      <a:pt x="2703" y="2121"/>
                    </a:cubicBezTo>
                    <a:cubicBezTo>
                      <a:pt x="2713" y="2116"/>
                      <a:pt x="2724" y="2113"/>
                      <a:pt x="2736" y="2113"/>
                    </a:cubicBezTo>
                    <a:cubicBezTo>
                      <a:pt x="2888" y="2113"/>
                      <a:pt x="2888" y="2113"/>
                      <a:pt x="2888" y="2113"/>
                    </a:cubicBezTo>
                    <a:cubicBezTo>
                      <a:pt x="2930" y="2113"/>
                      <a:pt x="2964" y="2147"/>
                      <a:pt x="2964" y="2189"/>
                    </a:cubicBezTo>
                    <a:cubicBezTo>
                      <a:pt x="2964" y="2231"/>
                      <a:pt x="2930" y="2265"/>
                      <a:pt x="2888" y="2265"/>
                    </a:cubicBezTo>
                    <a:cubicBezTo>
                      <a:pt x="2812" y="2265"/>
                      <a:pt x="2812" y="2265"/>
                      <a:pt x="2812" y="2265"/>
                    </a:cubicBezTo>
                    <a:cubicBezTo>
                      <a:pt x="2964" y="2468"/>
                      <a:pt x="2964" y="2468"/>
                      <a:pt x="2964" y="2468"/>
                    </a:cubicBezTo>
                    <a:cubicBezTo>
                      <a:pt x="2964" y="2722"/>
                      <a:pt x="2964" y="2722"/>
                      <a:pt x="2964" y="2722"/>
                    </a:cubicBezTo>
                    <a:cubicBezTo>
                      <a:pt x="2964" y="2976"/>
                      <a:pt x="2964" y="2976"/>
                      <a:pt x="2964" y="2976"/>
                    </a:cubicBezTo>
                    <a:cubicBezTo>
                      <a:pt x="2964" y="3280"/>
                      <a:pt x="2964" y="3280"/>
                      <a:pt x="2964" y="3280"/>
                    </a:cubicBezTo>
                    <a:cubicBezTo>
                      <a:pt x="2494" y="3280"/>
                      <a:pt x="2494" y="3280"/>
                      <a:pt x="2494" y="3280"/>
                    </a:cubicBezTo>
                    <a:cubicBezTo>
                      <a:pt x="2494" y="2962"/>
                      <a:pt x="2494" y="2962"/>
                      <a:pt x="2494" y="2962"/>
                    </a:cubicBezTo>
                    <a:cubicBezTo>
                      <a:pt x="1404" y="2962"/>
                      <a:pt x="1404" y="2962"/>
                      <a:pt x="1404" y="2962"/>
                    </a:cubicBezTo>
                    <a:cubicBezTo>
                      <a:pt x="1404" y="3280"/>
                      <a:pt x="1404" y="3280"/>
                      <a:pt x="1404" y="3280"/>
                    </a:cubicBezTo>
                    <a:cubicBezTo>
                      <a:pt x="935" y="3280"/>
                      <a:pt x="935" y="3280"/>
                      <a:pt x="935" y="3280"/>
                    </a:cubicBezTo>
                    <a:cubicBezTo>
                      <a:pt x="935" y="2976"/>
                      <a:pt x="935" y="2976"/>
                      <a:pt x="935" y="2976"/>
                    </a:cubicBezTo>
                    <a:cubicBezTo>
                      <a:pt x="935" y="2722"/>
                      <a:pt x="935" y="2722"/>
                      <a:pt x="935" y="2722"/>
                    </a:cubicBezTo>
                    <a:cubicBezTo>
                      <a:pt x="935" y="2468"/>
                      <a:pt x="935" y="2468"/>
                      <a:pt x="935" y="2468"/>
                    </a:cubicBezTo>
                    <a:cubicBezTo>
                      <a:pt x="1087" y="2265"/>
                      <a:pt x="1087" y="2265"/>
                      <a:pt x="1087" y="2265"/>
                    </a:cubicBezTo>
                    <a:cubicBezTo>
                      <a:pt x="1011" y="2265"/>
                      <a:pt x="1011" y="2265"/>
                      <a:pt x="1011" y="2265"/>
                    </a:cubicBezTo>
                    <a:cubicBezTo>
                      <a:pt x="969" y="2265"/>
                      <a:pt x="935" y="2231"/>
                      <a:pt x="935" y="2189"/>
                    </a:cubicBezTo>
                    <a:close/>
                    <a:moveTo>
                      <a:pt x="2434" y="1961"/>
                    </a:moveTo>
                    <a:cubicBezTo>
                      <a:pt x="1455" y="1961"/>
                      <a:pt x="1455" y="1961"/>
                      <a:pt x="1455" y="1961"/>
                    </a:cubicBezTo>
                    <a:cubicBezTo>
                      <a:pt x="1227" y="2265"/>
                      <a:pt x="1227" y="2265"/>
                      <a:pt x="1227" y="2265"/>
                    </a:cubicBezTo>
                    <a:cubicBezTo>
                      <a:pt x="2663" y="2265"/>
                      <a:pt x="2663" y="2265"/>
                      <a:pt x="2663" y="2265"/>
                    </a:cubicBezTo>
                    <a:lnTo>
                      <a:pt x="2434" y="1961"/>
                    </a:lnTo>
                    <a:close/>
                    <a:moveTo>
                      <a:pt x="2507" y="2570"/>
                    </a:moveTo>
                    <a:cubicBezTo>
                      <a:pt x="2659" y="2570"/>
                      <a:pt x="2659" y="2570"/>
                      <a:pt x="2659" y="2570"/>
                    </a:cubicBezTo>
                    <a:cubicBezTo>
                      <a:pt x="2716" y="2570"/>
                      <a:pt x="2761" y="2524"/>
                      <a:pt x="2761" y="2468"/>
                    </a:cubicBezTo>
                    <a:cubicBezTo>
                      <a:pt x="2761" y="2412"/>
                      <a:pt x="2716" y="2367"/>
                      <a:pt x="2659" y="2367"/>
                    </a:cubicBezTo>
                    <a:cubicBezTo>
                      <a:pt x="2507" y="2367"/>
                      <a:pt x="2507" y="2367"/>
                      <a:pt x="2507" y="2367"/>
                    </a:cubicBezTo>
                    <a:cubicBezTo>
                      <a:pt x="2451" y="2367"/>
                      <a:pt x="2406" y="2412"/>
                      <a:pt x="2406" y="2468"/>
                    </a:cubicBezTo>
                    <a:cubicBezTo>
                      <a:pt x="2406" y="2524"/>
                      <a:pt x="2451" y="2570"/>
                      <a:pt x="2507" y="2570"/>
                    </a:cubicBezTo>
                    <a:close/>
                    <a:moveTo>
                      <a:pt x="1239" y="2570"/>
                    </a:moveTo>
                    <a:cubicBezTo>
                      <a:pt x="1391" y="2570"/>
                      <a:pt x="1391" y="2570"/>
                      <a:pt x="1391" y="2570"/>
                    </a:cubicBezTo>
                    <a:cubicBezTo>
                      <a:pt x="1447" y="2570"/>
                      <a:pt x="1493" y="2524"/>
                      <a:pt x="1493" y="2468"/>
                    </a:cubicBezTo>
                    <a:cubicBezTo>
                      <a:pt x="1493" y="2412"/>
                      <a:pt x="1447" y="2367"/>
                      <a:pt x="1391" y="2367"/>
                    </a:cubicBezTo>
                    <a:cubicBezTo>
                      <a:pt x="1239" y="2367"/>
                      <a:pt x="1239" y="2367"/>
                      <a:pt x="1239" y="2367"/>
                    </a:cubicBezTo>
                    <a:cubicBezTo>
                      <a:pt x="1183" y="2367"/>
                      <a:pt x="1138" y="2412"/>
                      <a:pt x="1138" y="2468"/>
                    </a:cubicBezTo>
                    <a:cubicBezTo>
                      <a:pt x="1138" y="2524"/>
                      <a:pt x="1183" y="2570"/>
                      <a:pt x="1239" y="2570"/>
                    </a:cubicBezTo>
                    <a:close/>
                    <a:moveTo>
                      <a:pt x="3584" y="3280"/>
                    </a:moveTo>
                    <a:cubicBezTo>
                      <a:pt x="3195" y="3280"/>
                      <a:pt x="3195" y="3280"/>
                      <a:pt x="3195" y="3280"/>
                    </a:cubicBezTo>
                    <a:cubicBezTo>
                      <a:pt x="3195" y="1332"/>
                      <a:pt x="3195" y="1332"/>
                      <a:pt x="3195" y="1332"/>
                    </a:cubicBezTo>
                    <a:cubicBezTo>
                      <a:pt x="701" y="1332"/>
                      <a:pt x="701" y="1332"/>
                      <a:pt x="701" y="1332"/>
                    </a:cubicBezTo>
                    <a:cubicBezTo>
                      <a:pt x="701" y="3280"/>
                      <a:pt x="701" y="3280"/>
                      <a:pt x="701" y="3280"/>
                    </a:cubicBezTo>
                    <a:cubicBezTo>
                      <a:pt x="312" y="3280"/>
                      <a:pt x="312" y="3280"/>
                      <a:pt x="312" y="3280"/>
                    </a:cubicBezTo>
                    <a:cubicBezTo>
                      <a:pt x="312" y="1332"/>
                      <a:pt x="312" y="1332"/>
                      <a:pt x="312" y="1332"/>
                    </a:cubicBezTo>
                    <a:cubicBezTo>
                      <a:pt x="11" y="1332"/>
                      <a:pt x="11" y="1332"/>
                      <a:pt x="11" y="1332"/>
                    </a:cubicBezTo>
                    <a:cubicBezTo>
                      <a:pt x="312" y="397"/>
                      <a:pt x="312" y="397"/>
                      <a:pt x="312" y="397"/>
                    </a:cubicBezTo>
                    <a:cubicBezTo>
                      <a:pt x="851" y="397"/>
                      <a:pt x="851" y="397"/>
                      <a:pt x="851" y="397"/>
                    </a:cubicBezTo>
                    <a:cubicBezTo>
                      <a:pt x="3033" y="397"/>
                      <a:pt x="3033" y="397"/>
                      <a:pt x="3033" y="397"/>
                    </a:cubicBezTo>
                    <a:cubicBezTo>
                      <a:pt x="3584" y="397"/>
                      <a:pt x="3584" y="397"/>
                      <a:pt x="3584" y="397"/>
                    </a:cubicBezTo>
                    <a:cubicBezTo>
                      <a:pt x="3885" y="1332"/>
                      <a:pt x="3885" y="1332"/>
                      <a:pt x="3885" y="1332"/>
                    </a:cubicBezTo>
                    <a:cubicBezTo>
                      <a:pt x="3584" y="1332"/>
                      <a:pt x="3584" y="1332"/>
                      <a:pt x="3584" y="1332"/>
                    </a:cubicBezTo>
                    <a:lnTo>
                      <a:pt x="3584" y="3280"/>
                    </a:lnTo>
                    <a:close/>
                    <a:moveTo>
                      <a:pt x="881" y="319"/>
                    </a:moveTo>
                    <a:cubicBezTo>
                      <a:pt x="1002" y="0"/>
                      <a:pt x="1002" y="0"/>
                      <a:pt x="1002" y="0"/>
                    </a:cubicBezTo>
                    <a:cubicBezTo>
                      <a:pt x="2883" y="0"/>
                      <a:pt x="2883" y="0"/>
                      <a:pt x="2883" y="0"/>
                    </a:cubicBezTo>
                    <a:cubicBezTo>
                      <a:pt x="3004" y="319"/>
                      <a:pt x="3004" y="319"/>
                      <a:pt x="3004" y="319"/>
                    </a:cubicBezTo>
                    <a:lnTo>
                      <a:pt x="881" y="31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 anchorCtr="1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167ACC5A-1C7F-41C8-A317-BBC0F4B33426}"/>
                  </a:ext>
                </a:extLst>
              </p:cNvPr>
              <p:cNvSpPr/>
              <p:nvPr/>
            </p:nvSpPr>
            <p:spPr>
              <a:xfrm>
                <a:off x="10330702" y="4119650"/>
                <a:ext cx="1109458" cy="9603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85008FE0-4510-4A88-905F-2C6BE973873F}"/>
                </a:ext>
              </a:extLst>
            </p:cNvPr>
            <p:cNvGrpSpPr/>
            <p:nvPr/>
          </p:nvGrpSpPr>
          <p:grpSpPr>
            <a:xfrm>
              <a:off x="10400205" y="4661589"/>
              <a:ext cx="679351" cy="653934"/>
              <a:chOff x="9983455" y="3352800"/>
              <a:chExt cx="1791986" cy="1891882"/>
            </a:xfrm>
          </p:grpSpPr>
          <p:sp>
            <p:nvSpPr>
              <p:cNvPr id="47" name="KSO_Shape">
                <a:extLst>
                  <a:ext uri="{FF2B5EF4-FFF2-40B4-BE49-F238E27FC236}">
                    <a16:creationId xmlns:a16="http://schemas.microsoft.com/office/drawing/2014/main" id="{E68B0419-29AA-437D-BBD2-AC102FD14F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83455" y="3352800"/>
                <a:ext cx="1791986" cy="1891882"/>
              </a:xfrm>
              <a:custGeom>
                <a:avLst/>
                <a:gdLst>
                  <a:gd name="T0" fmla="*/ 0 w 3896"/>
                  <a:gd name="T1" fmla="*/ 1551838 h 3669"/>
                  <a:gd name="T2" fmla="*/ 1800397 w 3896"/>
                  <a:gd name="T3" fmla="*/ 1695561 h 3669"/>
                  <a:gd name="T4" fmla="*/ 432077 w 3896"/>
                  <a:gd name="T5" fmla="*/ 1011606 h 3669"/>
                  <a:gd name="T6" fmla="*/ 537439 w 3896"/>
                  <a:gd name="T7" fmla="*/ 976484 h 3669"/>
                  <a:gd name="T8" fmla="*/ 642801 w 3896"/>
                  <a:gd name="T9" fmla="*/ 829064 h 3669"/>
                  <a:gd name="T10" fmla="*/ 1249095 w 3896"/>
                  <a:gd name="T11" fmla="*/ 980181 h 3669"/>
                  <a:gd name="T12" fmla="*/ 1334586 w 3896"/>
                  <a:gd name="T13" fmla="*/ 976484 h 3669"/>
                  <a:gd name="T14" fmla="*/ 1334586 w 3896"/>
                  <a:gd name="T15" fmla="*/ 1046728 h 3669"/>
                  <a:gd name="T16" fmla="*/ 1369707 w 3896"/>
                  <a:gd name="T17" fmla="*/ 1140541 h 3669"/>
                  <a:gd name="T18" fmla="*/ 1369707 w 3896"/>
                  <a:gd name="T19" fmla="*/ 1375304 h 3669"/>
                  <a:gd name="T20" fmla="*/ 1152513 w 3896"/>
                  <a:gd name="T21" fmla="*/ 1515792 h 3669"/>
                  <a:gd name="T22" fmla="*/ 648808 w 3896"/>
                  <a:gd name="T23" fmla="*/ 1368834 h 3669"/>
                  <a:gd name="T24" fmla="*/ 432077 w 3896"/>
                  <a:gd name="T25" fmla="*/ 1515792 h 3669"/>
                  <a:gd name="T26" fmla="*/ 432077 w 3896"/>
                  <a:gd name="T27" fmla="*/ 1257922 h 3669"/>
                  <a:gd name="T28" fmla="*/ 502318 w 3896"/>
                  <a:gd name="T29" fmla="*/ 1046728 h 3669"/>
                  <a:gd name="T30" fmla="*/ 432077 w 3896"/>
                  <a:gd name="T31" fmla="*/ 1011606 h 3669"/>
                  <a:gd name="T32" fmla="*/ 672376 w 3896"/>
                  <a:gd name="T33" fmla="*/ 906240 h 3669"/>
                  <a:gd name="T34" fmla="*/ 1230610 w 3896"/>
                  <a:gd name="T35" fmla="*/ 1046728 h 3669"/>
                  <a:gd name="T36" fmla="*/ 1158520 w 3896"/>
                  <a:gd name="T37" fmla="*/ 1187678 h 3669"/>
                  <a:gd name="T38" fmla="*/ 1275897 w 3896"/>
                  <a:gd name="T39" fmla="*/ 1140541 h 3669"/>
                  <a:gd name="T40" fmla="*/ 1158520 w 3896"/>
                  <a:gd name="T41" fmla="*/ 1093866 h 3669"/>
                  <a:gd name="T42" fmla="*/ 1158520 w 3896"/>
                  <a:gd name="T43" fmla="*/ 1187678 h 3669"/>
                  <a:gd name="T44" fmla="*/ 642801 w 3896"/>
                  <a:gd name="T45" fmla="*/ 1187678 h 3669"/>
                  <a:gd name="T46" fmla="*/ 642801 w 3896"/>
                  <a:gd name="T47" fmla="*/ 1093866 h 3669"/>
                  <a:gd name="T48" fmla="*/ 525886 w 3896"/>
                  <a:gd name="T49" fmla="*/ 1140541 h 3669"/>
                  <a:gd name="T50" fmla="*/ 1656217 w 3896"/>
                  <a:gd name="T51" fmla="*/ 1515792 h 3669"/>
                  <a:gd name="T52" fmla="*/ 1476455 w 3896"/>
                  <a:gd name="T53" fmla="*/ 615559 h 3669"/>
                  <a:gd name="T54" fmla="*/ 323942 w 3896"/>
                  <a:gd name="T55" fmla="*/ 1515792 h 3669"/>
                  <a:gd name="T56" fmla="*/ 144180 w 3896"/>
                  <a:gd name="T57" fmla="*/ 615559 h 3669"/>
                  <a:gd name="T58" fmla="*/ 144180 w 3896"/>
                  <a:gd name="T59" fmla="*/ 183466 h 3669"/>
                  <a:gd name="T60" fmla="*/ 1401592 w 3896"/>
                  <a:gd name="T61" fmla="*/ 183466 h 3669"/>
                  <a:gd name="T62" fmla="*/ 1795314 w 3896"/>
                  <a:gd name="T63" fmla="*/ 615559 h 3669"/>
                  <a:gd name="T64" fmla="*/ 1656217 w 3896"/>
                  <a:gd name="T65" fmla="*/ 1515792 h 3669"/>
                  <a:gd name="T66" fmla="*/ 463038 w 3896"/>
                  <a:gd name="T67" fmla="*/ 0 h 3669"/>
                  <a:gd name="T68" fmla="*/ 1388191 w 3896"/>
                  <a:gd name="T69" fmla="*/ 147420 h 366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3896" h="3669">
                    <a:moveTo>
                      <a:pt x="0" y="3669"/>
                    </a:moveTo>
                    <a:cubicBezTo>
                      <a:pt x="0" y="3358"/>
                      <a:pt x="0" y="3358"/>
                      <a:pt x="0" y="3358"/>
                    </a:cubicBezTo>
                    <a:cubicBezTo>
                      <a:pt x="3896" y="3358"/>
                      <a:pt x="3896" y="3358"/>
                      <a:pt x="3896" y="3358"/>
                    </a:cubicBezTo>
                    <a:cubicBezTo>
                      <a:pt x="3896" y="3669"/>
                      <a:pt x="3896" y="3669"/>
                      <a:pt x="3896" y="3669"/>
                    </a:cubicBezTo>
                    <a:lnTo>
                      <a:pt x="0" y="3669"/>
                    </a:lnTo>
                    <a:close/>
                    <a:moveTo>
                      <a:pt x="935" y="2189"/>
                    </a:moveTo>
                    <a:cubicBezTo>
                      <a:pt x="935" y="2147"/>
                      <a:pt x="969" y="2113"/>
                      <a:pt x="1011" y="2113"/>
                    </a:cubicBezTo>
                    <a:cubicBezTo>
                      <a:pt x="1163" y="2113"/>
                      <a:pt x="1163" y="2113"/>
                      <a:pt x="1163" y="2113"/>
                    </a:cubicBezTo>
                    <a:cubicBezTo>
                      <a:pt x="1175" y="2113"/>
                      <a:pt x="1186" y="2116"/>
                      <a:pt x="1195" y="2121"/>
                    </a:cubicBezTo>
                    <a:cubicBezTo>
                      <a:pt x="1391" y="1794"/>
                      <a:pt x="1391" y="1794"/>
                      <a:pt x="1391" y="1794"/>
                    </a:cubicBezTo>
                    <a:cubicBezTo>
                      <a:pt x="2507" y="1794"/>
                      <a:pt x="2507" y="1794"/>
                      <a:pt x="2507" y="1794"/>
                    </a:cubicBezTo>
                    <a:cubicBezTo>
                      <a:pt x="2703" y="2121"/>
                      <a:pt x="2703" y="2121"/>
                      <a:pt x="2703" y="2121"/>
                    </a:cubicBezTo>
                    <a:cubicBezTo>
                      <a:pt x="2713" y="2116"/>
                      <a:pt x="2724" y="2113"/>
                      <a:pt x="2736" y="2113"/>
                    </a:cubicBezTo>
                    <a:cubicBezTo>
                      <a:pt x="2888" y="2113"/>
                      <a:pt x="2888" y="2113"/>
                      <a:pt x="2888" y="2113"/>
                    </a:cubicBezTo>
                    <a:cubicBezTo>
                      <a:pt x="2930" y="2113"/>
                      <a:pt x="2964" y="2147"/>
                      <a:pt x="2964" y="2189"/>
                    </a:cubicBezTo>
                    <a:cubicBezTo>
                      <a:pt x="2964" y="2231"/>
                      <a:pt x="2930" y="2265"/>
                      <a:pt x="2888" y="2265"/>
                    </a:cubicBezTo>
                    <a:cubicBezTo>
                      <a:pt x="2812" y="2265"/>
                      <a:pt x="2812" y="2265"/>
                      <a:pt x="2812" y="2265"/>
                    </a:cubicBezTo>
                    <a:cubicBezTo>
                      <a:pt x="2964" y="2468"/>
                      <a:pt x="2964" y="2468"/>
                      <a:pt x="2964" y="2468"/>
                    </a:cubicBezTo>
                    <a:cubicBezTo>
                      <a:pt x="2964" y="2722"/>
                      <a:pt x="2964" y="2722"/>
                      <a:pt x="2964" y="2722"/>
                    </a:cubicBezTo>
                    <a:cubicBezTo>
                      <a:pt x="2964" y="2976"/>
                      <a:pt x="2964" y="2976"/>
                      <a:pt x="2964" y="2976"/>
                    </a:cubicBezTo>
                    <a:cubicBezTo>
                      <a:pt x="2964" y="3280"/>
                      <a:pt x="2964" y="3280"/>
                      <a:pt x="2964" y="3280"/>
                    </a:cubicBezTo>
                    <a:cubicBezTo>
                      <a:pt x="2494" y="3280"/>
                      <a:pt x="2494" y="3280"/>
                      <a:pt x="2494" y="3280"/>
                    </a:cubicBezTo>
                    <a:cubicBezTo>
                      <a:pt x="2494" y="2962"/>
                      <a:pt x="2494" y="2962"/>
                      <a:pt x="2494" y="2962"/>
                    </a:cubicBezTo>
                    <a:cubicBezTo>
                      <a:pt x="1404" y="2962"/>
                      <a:pt x="1404" y="2962"/>
                      <a:pt x="1404" y="2962"/>
                    </a:cubicBezTo>
                    <a:cubicBezTo>
                      <a:pt x="1404" y="3280"/>
                      <a:pt x="1404" y="3280"/>
                      <a:pt x="1404" y="3280"/>
                    </a:cubicBezTo>
                    <a:cubicBezTo>
                      <a:pt x="935" y="3280"/>
                      <a:pt x="935" y="3280"/>
                      <a:pt x="935" y="3280"/>
                    </a:cubicBezTo>
                    <a:cubicBezTo>
                      <a:pt x="935" y="2976"/>
                      <a:pt x="935" y="2976"/>
                      <a:pt x="935" y="2976"/>
                    </a:cubicBezTo>
                    <a:cubicBezTo>
                      <a:pt x="935" y="2722"/>
                      <a:pt x="935" y="2722"/>
                      <a:pt x="935" y="2722"/>
                    </a:cubicBezTo>
                    <a:cubicBezTo>
                      <a:pt x="935" y="2468"/>
                      <a:pt x="935" y="2468"/>
                      <a:pt x="935" y="2468"/>
                    </a:cubicBezTo>
                    <a:cubicBezTo>
                      <a:pt x="1087" y="2265"/>
                      <a:pt x="1087" y="2265"/>
                      <a:pt x="1087" y="2265"/>
                    </a:cubicBezTo>
                    <a:cubicBezTo>
                      <a:pt x="1011" y="2265"/>
                      <a:pt x="1011" y="2265"/>
                      <a:pt x="1011" y="2265"/>
                    </a:cubicBezTo>
                    <a:cubicBezTo>
                      <a:pt x="969" y="2265"/>
                      <a:pt x="935" y="2231"/>
                      <a:pt x="935" y="2189"/>
                    </a:cubicBezTo>
                    <a:close/>
                    <a:moveTo>
                      <a:pt x="2434" y="1961"/>
                    </a:moveTo>
                    <a:cubicBezTo>
                      <a:pt x="1455" y="1961"/>
                      <a:pt x="1455" y="1961"/>
                      <a:pt x="1455" y="1961"/>
                    </a:cubicBezTo>
                    <a:cubicBezTo>
                      <a:pt x="1227" y="2265"/>
                      <a:pt x="1227" y="2265"/>
                      <a:pt x="1227" y="2265"/>
                    </a:cubicBezTo>
                    <a:cubicBezTo>
                      <a:pt x="2663" y="2265"/>
                      <a:pt x="2663" y="2265"/>
                      <a:pt x="2663" y="2265"/>
                    </a:cubicBezTo>
                    <a:lnTo>
                      <a:pt x="2434" y="1961"/>
                    </a:lnTo>
                    <a:close/>
                    <a:moveTo>
                      <a:pt x="2507" y="2570"/>
                    </a:moveTo>
                    <a:cubicBezTo>
                      <a:pt x="2659" y="2570"/>
                      <a:pt x="2659" y="2570"/>
                      <a:pt x="2659" y="2570"/>
                    </a:cubicBezTo>
                    <a:cubicBezTo>
                      <a:pt x="2716" y="2570"/>
                      <a:pt x="2761" y="2524"/>
                      <a:pt x="2761" y="2468"/>
                    </a:cubicBezTo>
                    <a:cubicBezTo>
                      <a:pt x="2761" y="2412"/>
                      <a:pt x="2716" y="2367"/>
                      <a:pt x="2659" y="2367"/>
                    </a:cubicBezTo>
                    <a:cubicBezTo>
                      <a:pt x="2507" y="2367"/>
                      <a:pt x="2507" y="2367"/>
                      <a:pt x="2507" y="2367"/>
                    </a:cubicBezTo>
                    <a:cubicBezTo>
                      <a:pt x="2451" y="2367"/>
                      <a:pt x="2406" y="2412"/>
                      <a:pt x="2406" y="2468"/>
                    </a:cubicBezTo>
                    <a:cubicBezTo>
                      <a:pt x="2406" y="2524"/>
                      <a:pt x="2451" y="2570"/>
                      <a:pt x="2507" y="2570"/>
                    </a:cubicBezTo>
                    <a:close/>
                    <a:moveTo>
                      <a:pt x="1239" y="2570"/>
                    </a:moveTo>
                    <a:cubicBezTo>
                      <a:pt x="1391" y="2570"/>
                      <a:pt x="1391" y="2570"/>
                      <a:pt x="1391" y="2570"/>
                    </a:cubicBezTo>
                    <a:cubicBezTo>
                      <a:pt x="1447" y="2570"/>
                      <a:pt x="1493" y="2524"/>
                      <a:pt x="1493" y="2468"/>
                    </a:cubicBezTo>
                    <a:cubicBezTo>
                      <a:pt x="1493" y="2412"/>
                      <a:pt x="1447" y="2367"/>
                      <a:pt x="1391" y="2367"/>
                    </a:cubicBezTo>
                    <a:cubicBezTo>
                      <a:pt x="1239" y="2367"/>
                      <a:pt x="1239" y="2367"/>
                      <a:pt x="1239" y="2367"/>
                    </a:cubicBezTo>
                    <a:cubicBezTo>
                      <a:pt x="1183" y="2367"/>
                      <a:pt x="1138" y="2412"/>
                      <a:pt x="1138" y="2468"/>
                    </a:cubicBezTo>
                    <a:cubicBezTo>
                      <a:pt x="1138" y="2524"/>
                      <a:pt x="1183" y="2570"/>
                      <a:pt x="1239" y="2570"/>
                    </a:cubicBezTo>
                    <a:close/>
                    <a:moveTo>
                      <a:pt x="3584" y="3280"/>
                    </a:moveTo>
                    <a:cubicBezTo>
                      <a:pt x="3195" y="3280"/>
                      <a:pt x="3195" y="3280"/>
                      <a:pt x="3195" y="3280"/>
                    </a:cubicBezTo>
                    <a:cubicBezTo>
                      <a:pt x="3195" y="1332"/>
                      <a:pt x="3195" y="1332"/>
                      <a:pt x="3195" y="1332"/>
                    </a:cubicBezTo>
                    <a:cubicBezTo>
                      <a:pt x="701" y="1332"/>
                      <a:pt x="701" y="1332"/>
                      <a:pt x="701" y="1332"/>
                    </a:cubicBezTo>
                    <a:cubicBezTo>
                      <a:pt x="701" y="3280"/>
                      <a:pt x="701" y="3280"/>
                      <a:pt x="701" y="3280"/>
                    </a:cubicBezTo>
                    <a:cubicBezTo>
                      <a:pt x="312" y="3280"/>
                      <a:pt x="312" y="3280"/>
                      <a:pt x="312" y="3280"/>
                    </a:cubicBezTo>
                    <a:cubicBezTo>
                      <a:pt x="312" y="1332"/>
                      <a:pt x="312" y="1332"/>
                      <a:pt x="312" y="1332"/>
                    </a:cubicBezTo>
                    <a:cubicBezTo>
                      <a:pt x="11" y="1332"/>
                      <a:pt x="11" y="1332"/>
                      <a:pt x="11" y="1332"/>
                    </a:cubicBezTo>
                    <a:cubicBezTo>
                      <a:pt x="312" y="397"/>
                      <a:pt x="312" y="397"/>
                      <a:pt x="312" y="397"/>
                    </a:cubicBezTo>
                    <a:cubicBezTo>
                      <a:pt x="851" y="397"/>
                      <a:pt x="851" y="397"/>
                      <a:pt x="851" y="397"/>
                    </a:cubicBezTo>
                    <a:cubicBezTo>
                      <a:pt x="3033" y="397"/>
                      <a:pt x="3033" y="397"/>
                      <a:pt x="3033" y="397"/>
                    </a:cubicBezTo>
                    <a:cubicBezTo>
                      <a:pt x="3584" y="397"/>
                      <a:pt x="3584" y="397"/>
                      <a:pt x="3584" y="397"/>
                    </a:cubicBezTo>
                    <a:cubicBezTo>
                      <a:pt x="3885" y="1332"/>
                      <a:pt x="3885" y="1332"/>
                      <a:pt x="3885" y="1332"/>
                    </a:cubicBezTo>
                    <a:cubicBezTo>
                      <a:pt x="3584" y="1332"/>
                      <a:pt x="3584" y="1332"/>
                      <a:pt x="3584" y="1332"/>
                    </a:cubicBezTo>
                    <a:lnTo>
                      <a:pt x="3584" y="3280"/>
                    </a:lnTo>
                    <a:close/>
                    <a:moveTo>
                      <a:pt x="881" y="319"/>
                    </a:moveTo>
                    <a:cubicBezTo>
                      <a:pt x="1002" y="0"/>
                      <a:pt x="1002" y="0"/>
                      <a:pt x="1002" y="0"/>
                    </a:cubicBezTo>
                    <a:cubicBezTo>
                      <a:pt x="2883" y="0"/>
                      <a:pt x="2883" y="0"/>
                      <a:pt x="2883" y="0"/>
                    </a:cubicBezTo>
                    <a:cubicBezTo>
                      <a:pt x="3004" y="319"/>
                      <a:pt x="3004" y="319"/>
                      <a:pt x="3004" y="319"/>
                    </a:cubicBezTo>
                    <a:lnTo>
                      <a:pt x="881" y="31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 anchorCtr="1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矩形 47">
                <a:extLst>
                  <a:ext uri="{FF2B5EF4-FFF2-40B4-BE49-F238E27FC236}">
                    <a16:creationId xmlns:a16="http://schemas.microsoft.com/office/drawing/2014/main" id="{439B17AF-9078-4CED-8E21-D1B28B54A73E}"/>
                  </a:ext>
                </a:extLst>
              </p:cNvPr>
              <p:cNvSpPr/>
              <p:nvPr/>
            </p:nvSpPr>
            <p:spPr>
              <a:xfrm>
                <a:off x="10330702" y="4119650"/>
                <a:ext cx="1109458" cy="9603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1F59FF12-2023-4DFE-9919-03A33C6F24D2}"/>
                </a:ext>
              </a:extLst>
            </p:cNvPr>
            <p:cNvGrpSpPr/>
            <p:nvPr/>
          </p:nvGrpSpPr>
          <p:grpSpPr>
            <a:xfrm>
              <a:off x="11357510" y="4661589"/>
              <a:ext cx="679351" cy="653934"/>
              <a:chOff x="9983455" y="3352800"/>
              <a:chExt cx="1791986" cy="1891882"/>
            </a:xfrm>
          </p:grpSpPr>
          <p:sp>
            <p:nvSpPr>
              <p:cNvPr id="45" name="KSO_Shape">
                <a:extLst>
                  <a:ext uri="{FF2B5EF4-FFF2-40B4-BE49-F238E27FC236}">
                    <a16:creationId xmlns:a16="http://schemas.microsoft.com/office/drawing/2014/main" id="{710E0E34-0767-41CD-87B4-48466B3D76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83455" y="3352800"/>
                <a:ext cx="1791986" cy="1891882"/>
              </a:xfrm>
              <a:custGeom>
                <a:avLst/>
                <a:gdLst>
                  <a:gd name="T0" fmla="*/ 0 w 3896"/>
                  <a:gd name="T1" fmla="*/ 1551838 h 3669"/>
                  <a:gd name="T2" fmla="*/ 1800397 w 3896"/>
                  <a:gd name="T3" fmla="*/ 1695561 h 3669"/>
                  <a:gd name="T4" fmla="*/ 432077 w 3896"/>
                  <a:gd name="T5" fmla="*/ 1011606 h 3669"/>
                  <a:gd name="T6" fmla="*/ 537439 w 3896"/>
                  <a:gd name="T7" fmla="*/ 976484 h 3669"/>
                  <a:gd name="T8" fmla="*/ 642801 w 3896"/>
                  <a:gd name="T9" fmla="*/ 829064 h 3669"/>
                  <a:gd name="T10" fmla="*/ 1249095 w 3896"/>
                  <a:gd name="T11" fmla="*/ 980181 h 3669"/>
                  <a:gd name="T12" fmla="*/ 1334586 w 3896"/>
                  <a:gd name="T13" fmla="*/ 976484 h 3669"/>
                  <a:gd name="T14" fmla="*/ 1334586 w 3896"/>
                  <a:gd name="T15" fmla="*/ 1046728 h 3669"/>
                  <a:gd name="T16" fmla="*/ 1369707 w 3896"/>
                  <a:gd name="T17" fmla="*/ 1140541 h 3669"/>
                  <a:gd name="T18" fmla="*/ 1369707 w 3896"/>
                  <a:gd name="T19" fmla="*/ 1375304 h 3669"/>
                  <a:gd name="T20" fmla="*/ 1152513 w 3896"/>
                  <a:gd name="T21" fmla="*/ 1515792 h 3669"/>
                  <a:gd name="T22" fmla="*/ 648808 w 3896"/>
                  <a:gd name="T23" fmla="*/ 1368834 h 3669"/>
                  <a:gd name="T24" fmla="*/ 432077 w 3896"/>
                  <a:gd name="T25" fmla="*/ 1515792 h 3669"/>
                  <a:gd name="T26" fmla="*/ 432077 w 3896"/>
                  <a:gd name="T27" fmla="*/ 1257922 h 3669"/>
                  <a:gd name="T28" fmla="*/ 502318 w 3896"/>
                  <a:gd name="T29" fmla="*/ 1046728 h 3669"/>
                  <a:gd name="T30" fmla="*/ 432077 w 3896"/>
                  <a:gd name="T31" fmla="*/ 1011606 h 3669"/>
                  <a:gd name="T32" fmla="*/ 672376 w 3896"/>
                  <a:gd name="T33" fmla="*/ 906240 h 3669"/>
                  <a:gd name="T34" fmla="*/ 1230610 w 3896"/>
                  <a:gd name="T35" fmla="*/ 1046728 h 3669"/>
                  <a:gd name="T36" fmla="*/ 1158520 w 3896"/>
                  <a:gd name="T37" fmla="*/ 1187678 h 3669"/>
                  <a:gd name="T38" fmla="*/ 1275897 w 3896"/>
                  <a:gd name="T39" fmla="*/ 1140541 h 3669"/>
                  <a:gd name="T40" fmla="*/ 1158520 w 3896"/>
                  <a:gd name="T41" fmla="*/ 1093866 h 3669"/>
                  <a:gd name="T42" fmla="*/ 1158520 w 3896"/>
                  <a:gd name="T43" fmla="*/ 1187678 h 3669"/>
                  <a:gd name="T44" fmla="*/ 642801 w 3896"/>
                  <a:gd name="T45" fmla="*/ 1187678 h 3669"/>
                  <a:gd name="T46" fmla="*/ 642801 w 3896"/>
                  <a:gd name="T47" fmla="*/ 1093866 h 3669"/>
                  <a:gd name="T48" fmla="*/ 525886 w 3896"/>
                  <a:gd name="T49" fmla="*/ 1140541 h 3669"/>
                  <a:gd name="T50" fmla="*/ 1656217 w 3896"/>
                  <a:gd name="T51" fmla="*/ 1515792 h 3669"/>
                  <a:gd name="T52" fmla="*/ 1476455 w 3896"/>
                  <a:gd name="T53" fmla="*/ 615559 h 3669"/>
                  <a:gd name="T54" fmla="*/ 323942 w 3896"/>
                  <a:gd name="T55" fmla="*/ 1515792 h 3669"/>
                  <a:gd name="T56" fmla="*/ 144180 w 3896"/>
                  <a:gd name="T57" fmla="*/ 615559 h 3669"/>
                  <a:gd name="T58" fmla="*/ 144180 w 3896"/>
                  <a:gd name="T59" fmla="*/ 183466 h 3669"/>
                  <a:gd name="T60" fmla="*/ 1401592 w 3896"/>
                  <a:gd name="T61" fmla="*/ 183466 h 3669"/>
                  <a:gd name="T62" fmla="*/ 1795314 w 3896"/>
                  <a:gd name="T63" fmla="*/ 615559 h 3669"/>
                  <a:gd name="T64" fmla="*/ 1656217 w 3896"/>
                  <a:gd name="T65" fmla="*/ 1515792 h 3669"/>
                  <a:gd name="T66" fmla="*/ 463038 w 3896"/>
                  <a:gd name="T67" fmla="*/ 0 h 3669"/>
                  <a:gd name="T68" fmla="*/ 1388191 w 3896"/>
                  <a:gd name="T69" fmla="*/ 147420 h 366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3896" h="3669">
                    <a:moveTo>
                      <a:pt x="0" y="3669"/>
                    </a:moveTo>
                    <a:cubicBezTo>
                      <a:pt x="0" y="3358"/>
                      <a:pt x="0" y="3358"/>
                      <a:pt x="0" y="3358"/>
                    </a:cubicBezTo>
                    <a:cubicBezTo>
                      <a:pt x="3896" y="3358"/>
                      <a:pt x="3896" y="3358"/>
                      <a:pt x="3896" y="3358"/>
                    </a:cubicBezTo>
                    <a:cubicBezTo>
                      <a:pt x="3896" y="3669"/>
                      <a:pt x="3896" y="3669"/>
                      <a:pt x="3896" y="3669"/>
                    </a:cubicBezTo>
                    <a:lnTo>
                      <a:pt x="0" y="3669"/>
                    </a:lnTo>
                    <a:close/>
                    <a:moveTo>
                      <a:pt x="935" y="2189"/>
                    </a:moveTo>
                    <a:cubicBezTo>
                      <a:pt x="935" y="2147"/>
                      <a:pt x="969" y="2113"/>
                      <a:pt x="1011" y="2113"/>
                    </a:cubicBezTo>
                    <a:cubicBezTo>
                      <a:pt x="1163" y="2113"/>
                      <a:pt x="1163" y="2113"/>
                      <a:pt x="1163" y="2113"/>
                    </a:cubicBezTo>
                    <a:cubicBezTo>
                      <a:pt x="1175" y="2113"/>
                      <a:pt x="1186" y="2116"/>
                      <a:pt x="1195" y="2121"/>
                    </a:cubicBezTo>
                    <a:cubicBezTo>
                      <a:pt x="1391" y="1794"/>
                      <a:pt x="1391" y="1794"/>
                      <a:pt x="1391" y="1794"/>
                    </a:cubicBezTo>
                    <a:cubicBezTo>
                      <a:pt x="2507" y="1794"/>
                      <a:pt x="2507" y="1794"/>
                      <a:pt x="2507" y="1794"/>
                    </a:cubicBezTo>
                    <a:cubicBezTo>
                      <a:pt x="2703" y="2121"/>
                      <a:pt x="2703" y="2121"/>
                      <a:pt x="2703" y="2121"/>
                    </a:cubicBezTo>
                    <a:cubicBezTo>
                      <a:pt x="2713" y="2116"/>
                      <a:pt x="2724" y="2113"/>
                      <a:pt x="2736" y="2113"/>
                    </a:cubicBezTo>
                    <a:cubicBezTo>
                      <a:pt x="2888" y="2113"/>
                      <a:pt x="2888" y="2113"/>
                      <a:pt x="2888" y="2113"/>
                    </a:cubicBezTo>
                    <a:cubicBezTo>
                      <a:pt x="2930" y="2113"/>
                      <a:pt x="2964" y="2147"/>
                      <a:pt x="2964" y="2189"/>
                    </a:cubicBezTo>
                    <a:cubicBezTo>
                      <a:pt x="2964" y="2231"/>
                      <a:pt x="2930" y="2265"/>
                      <a:pt x="2888" y="2265"/>
                    </a:cubicBezTo>
                    <a:cubicBezTo>
                      <a:pt x="2812" y="2265"/>
                      <a:pt x="2812" y="2265"/>
                      <a:pt x="2812" y="2265"/>
                    </a:cubicBezTo>
                    <a:cubicBezTo>
                      <a:pt x="2964" y="2468"/>
                      <a:pt x="2964" y="2468"/>
                      <a:pt x="2964" y="2468"/>
                    </a:cubicBezTo>
                    <a:cubicBezTo>
                      <a:pt x="2964" y="2722"/>
                      <a:pt x="2964" y="2722"/>
                      <a:pt x="2964" y="2722"/>
                    </a:cubicBezTo>
                    <a:cubicBezTo>
                      <a:pt x="2964" y="2976"/>
                      <a:pt x="2964" y="2976"/>
                      <a:pt x="2964" y="2976"/>
                    </a:cubicBezTo>
                    <a:cubicBezTo>
                      <a:pt x="2964" y="3280"/>
                      <a:pt x="2964" y="3280"/>
                      <a:pt x="2964" y="3280"/>
                    </a:cubicBezTo>
                    <a:cubicBezTo>
                      <a:pt x="2494" y="3280"/>
                      <a:pt x="2494" y="3280"/>
                      <a:pt x="2494" y="3280"/>
                    </a:cubicBezTo>
                    <a:cubicBezTo>
                      <a:pt x="2494" y="2962"/>
                      <a:pt x="2494" y="2962"/>
                      <a:pt x="2494" y="2962"/>
                    </a:cubicBezTo>
                    <a:cubicBezTo>
                      <a:pt x="1404" y="2962"/>
                      <a:pt x="1404" y="2962"/>
                      <a:pt x="1404" y="2962"/>
                    </a:cubicBezTo>
                    <a:cubicBezTo>
                      <a:pt x="1404" y="3280"/>
                      <a:pt x="1404" y="3280"/>
                      <a:pt x="1404" y="3280"/>
                    </a:cubicBezTo>
                    <a:cubicBezTo>
                      <a:pt x="935" y="3280"/>
                      <a:pt x="935" y="3280"/>
                      <a:pt x="935" y="3280"/>
                    </a:cubicBezTo>
                    <a:cubicBezTo>
                      <a:pt x="935" y="2976"/>
                      <a:pt x="935" y="2976"/>
                      <a:pt x="935" y="2976"/>
                    </a:cubicBezTo>
                    <a:cubicBezTo>
                      <a:pt x="935" y="2722"/>
                      <a:pt x="935" y="2722"/>
                      <a:pt x="935" y="2722"/>
                    </a:cubicBezTo>
                    <a:cubicBezTo>
                      <a:pt x="935" y="2468"/>
                      <a:pt x="935" y="2468"/>
                      <a:pt x="935" y="2468"/>
                    </a:cubicBezTo>
                    <a:cubicBezTo>
                      <a:pt x="1087" y="2265"/>
                      <a:pt x="1087" y="2265"/>
                      <a:pt x="1087" y="2265"/>
                    </a:cubicBezTo>
                    <a:cubicBezTo>
                      <a:pt x="1011" y="2265"/>
                      <a:pt x="1011" y="2265"/>
                      <a:pt x="1011" y="2265"/>
                    </a:cubicBezTo>
                    <a:cubicBezTo>
                      <a:pt x="969" y="2265"/>
                      <a:pt x="935" y="2231"/>
                      <a:pt x="935" y="2189"/>
                    </a:cubicBezTo>
                    <a:close/>
                    <a:moveTo>
                      <a:pt x="2434" y="1961"/>
                    </a:moveTo>
                    <a:cubicBezTo>
                      <a:pt x="1455" y="1961"/>
                      <a:pt x="1455" y="1961"/>
                      <a:pt x="1455" y="1961"/>
                    </a:cubicBezTo>
                    <a:cubicBezTo>
                      <a:pt x="1227" y="2265"/>
                      <a:pt x="1227" y="2265"/>
                      <a:pt x="1227" y="2265"/>
                    </a:cubicBezTo>
                    <a:cubicBezTo>
                      <a:pt x="2663" y="2265"/>
                      <a:pt x="2663" y="2265"/>
                      <a:pt x="2663" y="2265"/>
                    </a:cubicBezTo>
                    <a:lnTo>
                      <a:pt x="2434" y="1961"/>
                    </a:lnTo>
                    <a:close/>
                    <a:moveTo>
                      <a:pt x="2507" y="2570"/>
                    </a:moveTo>
                    <a:cubicBezTo>
                      <a:pt x="2659" y="2570"/>
                      <a:pt x="2659" y="2570"/>
                      <a:pt x="2659" y="2570"/>
                    </a:cubicBezTo>
                    <a:cubicBezTo>
                      <a:pt x="2716" y="2570"/>
                      <a:pt x="2761" y="2524"/>
                      <a:pt x="2761" y="2468"/>
                    </a:cubicBezTo>
                    <a:cubicBezTo>
                      <a:pt x="2761" y="2412"/>
                      <a:pt x="2716" y="2367"/>
                      <a:pt x="2659" y="2367"/>
                    </a:cubicBezTo>
                    <a:cubicBezTo>
                      <a:pt x="2507" y="2367"/>
                      <a:pt x="2507" y="2367"/>
                      <a:pt x="2507" y="2367"/>
                    </a:cubicBezTo>
                    <a:cubicBezTo>
                      <a:pt x="2451" y="2367"/>
                      <a:pt x="2406" y="2412"/>
                      <a:pt x="2406" y="2468"/>
                    </a:cubicBezTo>
                    <a:cubicBezTo>
                      <a:pt x="2406" y="2524"/>
                      <a:pt x="2451" y="2570"/>
                      <a:pt x="2507" y="2570"/>
                    </a:cubicBezTo>
                    <a:close/>
                    <a:moveTo>
                      <a:pt x="1239" y="2570"/>
                    </a:moveTo>
                    <a:cubicBezTo>
                      <a:pt x="1391" y="2570"/>
                      <a:pt x="1391" y="2570"/>
                      <a:pt x="1391" y="2570"/>
                    </a:cubicBezTo>
                    <a:cubicBezTo>
                      <a:pt x="1447" y="2570"/>
                      <a:pt x="1493" y="2524"/>
                      <a:pt x="1493" y="2468"/>
                    </a:cubicBezTo>
                    <a:cubicBezTo>
                      <a:pt x="1493" y="2412"/>
                      <a:pt x="1447" y="2367"/>
                      <a:pt x="1391" y="2367"/>
                    </a:cubicBezTo>
                    <a:cubicBezTo>
                      <a:pt x="1239" y="2367"/>
                      <a:pt x="1239" y="2367"/>
                      <a:pt x="1239" y="2367"/>
                    </a:cubicBezTo>
                    <a:cubicBezTo>
                      <a:pt x="1183" y="2367"/>
                      <a:pt x="1138" y="2412"/>
                      <a:pt x="1138" y="2468"/>
                    </a:cubicBezTo>
                    <a:cubicBezTo>
                      <a:pt x="1138" y="2524"/>
                      <a:pt x="1183" y="2570"/>
                      <a:pt x="1239" y="2570"/>
                    </a:cubicBezTo>
                    <a:close/>
                    <a:moveTo>
                      <a:pt x="3584" y="3280"/>
                    </a:moveTo>
                    <a:cubicBezTo>
                      <a:pt x="3195" y="3280"/>
                      <a:pt x="3195" y="3280"/>
                      <a:pt x="3195" y="3280"/>
                    </a:cubicBezTo>
                    <a:cubicBezTo>
                      <a:pt x="3195" y="1332"/>
                      <a:pt x="3195" y="1332"/>
                      <a:pt x="3195" y="1332"/>
                    </a:cubicBezTo>
                    <a:cubicBezTo>
                      <a:pt x="701" y="1332"/>
                      <a:pt x="701" y="1332"/>
                      <a:pt x="701" y="1332"/>
                    </a:cubicBezTo>
                    <a:cubicBezTo>
                      <a:pt x="701" y="3280"/>
                      <a:pt x="701" y="3280"/>
                      <a:pt x="701" y="3280"/>
                    </a:cubicBezTo>
                    <a:cubicBezTo>
                      <a:pt x="312" y="3280"/>
                      <a:pt x="312" y="3280"/>
                      <a:pt x="312" y="3280"/>
                    </a:cubicBezTo>
                    <a:cubicBezTo>
                      <a:pt x="312" y="1332"/>
                      <a:pt x="312" y="1332"/>
                      <a:pt x="312" y="1332"/>
                    </a:cubicBezTo>
                    <a:cubicBezTo>
                      <a:pt x="11" y="1332"/>
                      <a:pt x="11" y="1332"/>
                      <a:pt x="11" y="1332"/>
                    </a:cubicBezTo>
                    <a:cubicBezTo>
                      <a:pt x="312" y="397"/>
                      <a:pt x="312" y="397"/>
                      <a:pt x="312" y="397"/>
                    </a:cubicBezTo>
                    <a:cubicBezTo>
                      <a:pt x="851" y="397"/>
                      <a:pt x="851" y="397"/>
                      <a:pt x="851" y="397"/>
                    </a:cubicBezTo>
                    <a:cubicBezTo>
                      <a:pt x="3033" y="397"/>
                      <a:pt x="3033" y="397"/>
                      <a:pt x="3033" y="397"/>
                    </a:cubicBezTo>
                    <a:cubicBezTo>
                      <a:pt x="3584" y="397"/>
                      <a:pt x="3584" y="397"/>
                      <a:pt x="3584" y="397"/>
                    </a:cubicBezTo>
                    <a:cubicBezTo>
                      <a:pt x="3885" y="1332"/>
                      <a:pt x="3885" y="1332"/>
                      <a:pt x="3885" y="1332"/>
                    </a:cubicBezTo>
                    <a:cubicBezTo>
                      <a:pt x="3584" y="1332"/>
                      <a:pt x="3584" y="1332"/>
                      <a:pt x="3584" y="1332"/>
                    </a:cubicBezTo>
                    <a:lnTo>
                      <a:pt x="3584" y="3280"/>
                    </a:lnTo>
                    <a:close/>
                    <a:moveTo>
                      <a:pt x="881" y="319"/>
                    </a:moveTo>
                    <a:cubicBezTo>
                      <a:pt x="1002" y="0"/>
                      <a:pt x="1002" y="0"/>
                      <a:pt x="1002" y="0"/>
                    </a:cubicBezTo>
                    <a:cubicBezTo>
                      <a:pt x="2883" y="0"/>
                      <a:pt x="2883" y="0"/>
                      <a:pt x="2883" y="0"/>
                    </a:cubicBezTo>
                    <a:cubicBezTo>
                      <a:pt x="3004" y="319"/>
                      <a:pt x="3004" y="319"/>
                      <a:pt x="3004" y="319"/>
                    </a:cubicBezTo>
                    <a:lnTo>
                      <a:pt x="881" y="31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 anchorCtr="1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A129A46D-4353-4753-A552-8E3F0DC838F6}"/>
                  </a:ext>
                </a:extLst>
              </p:cNvPr>
              <p:cNvSpPr/>
              <p:nvPr/>
            </p:nvSpPr>
            <p:spPr>
              <a:xfrm>
                <a:off x="10330702" y="4119650"/>
                <a:ext cx="1109458" cy="9603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9778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CEB1AA4-DCC7-46CC-8F70-8DCBD101DFC5}"/>
              </a:ext>
            </a:extLst>
          </p:cNvPr>
          <p:cNvSpPr txBox="1"/>
          <p:nvPr/>
        </p:nvSpPr>
        <p:spPr>
          <a:xfrm>
            <a:off x="618930" y="20233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4E5A62"/>
                </a:solidFill>
              </a:rPr>
              <a:t>ERT</a:t>
            </a:r>
            <a:r>
              <a:rPr lang="zh-CN" altLang="en-US" sz="2800" b="1" dirty="0">
                <a:solidFill>
                  <a:srgbClr val="4E5A62"/>
                </a:solidFill>
              </a:rPr>
              <a:t>成员成长路径</a:t>
            </a:r>
          </a:p>
        </p:txBody>
      </p: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A73523A0-92C8-4677-AE1B-2D2EF4A0A4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920908"/>
              </p:ext>
            </p:extLst>
          </p:nvPr>
        </p:nvGraphicFramePr>
        <p:xfrm>
          <a:off x="618930" y="1574800"/>
          <a:ext cx="11004114" cy="4360116"/>
        </p:xfrm>
        <a:graphic>
          <a:graphicData uri="http://schemas.openxmlformats.org/drawingml/2006/table">
            <a:tbl>
              <a:tblPr/>
              <a:tblGrid>
                <a:gridCol w="1689364">
                  <a:extLst>
                    <a:ext uri="{9D8B030D-6E8A-4147-A177-3AD203B41FA5}">
                      <a16:colId xmlns:a16="http://schemas.microsoft.com/office/drawing/2014/main" val="2593315517"/>
                    </a:ext>
                  </a:extLst>
                </a:gridCol>
                <a:gridCol w="1689364">
                  <a:extLst>
                    <a:ext uri="{9D8B030D-6E8A-4147-A177-3AD203B41FA5}">
                      <a16:colId xmlns:a16="http://schemas.microsoft.com/office/drawing/2014/main" val="2254520687"/>
                    </a:ext>
                  </a:extLst>
                </a:gridCol>
                <a:gridCol w="1689364">
                  <a:extLst>
                    <a:ext uri="{9D8B030D-6E8A-4147-A177-3AD203B41FA5}">
                      <a16:colId xmlns:a16="http://schemas.microsoft.com/office/drawing/2014/main" val="3145928184"/>
                    </a:ext>
                  </a:extLst>
                </a:gridCol>
                <a:gridCol w="2417805">
                  <a:extLst>
                    <a:ext uri="{9D8B030D-6E8A-4147-A177-3AD203B41FA5}">
                      <a16:colId xmlns:a16="http://schemas.microsoft.com/office/drawing/2014/main" val="1835165149"/>
                    </a:ext>
                  </a:extLst>
                </a:gridCol>
                <a:gridCol w="2417805">
                  <a:extLst>
                    <a:ext uri="{9D8B030D-6E8A-4147-A177-3AD203B41FA5}">
                      <a16:colId xmlns:a16="http://schemas.microsoft.com/office/drawing/2014/main" val="3225537247"/>
                    </a:ext>
                  </a:extLst>
                </a:gridCol>
                <a:gridCol w="1100412">
                  <a:extLst>
                    <a:ext uri="{9D8B030D-6E8A-4147-A177-3AD203B41FA5}">
                      <a16:colId xmlns:a16="http://schemas.microsoft.com/office/drawing/2014/main" val="4154638853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岗位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入选开班第一天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入选第一个月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入选第二个月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入选第三个月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成长时长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1798392"/>
                  </a:ext>
                </a:extLst>
              </a:tr>
              <a:tr h="360586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34D9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ERT</a:t>
                      </a:r>
                      <a:r>
                        <a:rPr lang="zh-CN" altLang="en-US" sz="1800" b="1" i="0" u="none" strike="noStrike" dirty="0">
                          <a:solidFill>
                            <a:srgbClr val="034D9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战斗员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zh-CN" altLang="en-US" sz="1400" b="1" i="0" u="none" strike="noStrike" dirty="0">
                          <a:solidFill>
                            <a:srgbClr val="31869B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岗前简介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1" i="0" u="none" strike="noStrike" dirty="0">
                          <a:solidFill>
                            <a:srgbClr val="31869B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能力提升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1" i="0" u="none" strike="noStrike">
                          <a:solidFill>
                            <a:srgbClr val="31869B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能力提升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1" i="0" u="none" strike="noStrike">
                          <a:solidFill>
                            <a:srgbClr val="31869B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能力提升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个月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1468351"/>
                  </a:ext>
                </a:extLst>
              </a:tr>
              <a:tr h="68854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ERT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介绍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十大实操技能（上）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十大实操技能（下）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实操验收考核（十选三，空呼穿戴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+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两项随机确定）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285375"/>
                  </a:ext>
                </a:extLst>
              </a:tr>
              <a:tr h="3992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体能测试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1" i="0" u="none" strike="noStrike">
                          <a:solidFill>
                            <a:srgbClr val="31869B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1" i="0" u="none" strike="noStrike" dirty="0">
                          <a:solidFill>
                            <a:srgbClr val="31869B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素养提升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1" i="0" u="none" strike="noStrike">
                          <a:solidFill>
                            <a:srgbClr val="31869B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素养提升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611672"/>
                  </a:ext>
                </a:extLst>
              </a:tr>
              <a:tr h="24897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消防安全知识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消防安全知识考核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560682"/>
                  </a:ext>
                </a:extLst>
              </a:tr>
              <a:tr h="360586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ERT</a:t>
                      </a:r>
                      <a:r>
                        <a:rPr lang="zh-CN" alt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指挥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t"/>
                      <a:r>
                        <a:rPr lang="en-US" altLang="zh-CN" sz="1800" b="1" i="0" u="none" strike="noStrike" dirty="0">
                          <a:solidFill>
                            <a:srgbClr val="31869B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ERT</a:t>
                      </a:r>
                      <a:r>
                        <a:rPr lang="zh-CN" altLang="en-US" sz="1800" b="1" i="0" u="none" strike="noStrike" dirty="0">
                          <a:solidFill>
                            <a:srgbClr val="31869B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战斗员所有课程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个月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359048"/>
                  </a:ext>
                </a:extLst>
              </a:tr>
              <a:tr h="25756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1" i="0" u="none" strike="noStrike" dirty="0">
                          <a:solidFill>
                            <a:srgbClr val="31869B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素养提升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1" i="0" u="none" strike="noStrike" dirty="0">
                          <a:solidFill>
                            <a:srgbClr val="31869B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素养提升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557368"/>
                  </a:ext>
                </a:extLst>
              </a:tr>
              <a:tr h="25756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应急指挥导则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应急指挥知识考核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978336"/>
                  </a:ext>
                </a:extLst>
              </a:tr>
              <a:tr h="257562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中控室值班员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zh-CN" altLang="en-US" sz="1400" b="1" i="0" u="none" strike="noStrike">
                          <a:solidFill>
                            <a:srgbClr val="31869B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岗前简介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1" i="0" u="none" strike="noStrike">
                          <a:solidFill>
                            <a:srgbClr val="31869B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能力提升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1" i="0" u="none" strike="noStrike" dirty="0">
                          <a:solidFill>
                            <a:srgbClr val="31869B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能力提升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1" i="0" u="none" strike="noStrike">
                          <a:solidFill>
                            <a:srgbClr val="31869B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能力提升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个月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4844610"/>
                  </a:ext>
                </a:extLst>
              </a:tr>
              <a:tr h="61814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ERT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介绍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十大实操技能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消控室实操技能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实操验收考核（消控室主机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&amp;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消防泵房操作）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429179"/>
                  </a:ext>
                </a:extLst>
              </a:tr>
              <a:tr h="25756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体能测试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1" i="0" u="none" strike="noStrike">
                          <a:solidFill>
                            <a:srgbClr val="31869B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1" i="0" u="none" strike="noStrike">
                          <a:solidFill>
                            <a:srgbClr val="31869B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素养提升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1" i="0" u="none" strike="noStrike" dirty="0">
                          <a:solidFill>
                            <a:srgbClr val="31869B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素养提升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366199"/>
                  </a:ext>
                </a:extLst>
              </a:tr>
              <a:tr h="25756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消防安全知识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消防安全知识考核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171224"/>
                  </a:ext>
                </a:extLst>
              </a:tr>
            </a:tbl>
          </a:graphicData>
        </a:graphic>
      </p:graphicFrame>
      <p:sp>
        <p:nvSpPr>
          <p:cNvPr id="13" name="文本框 12">
            <a:extLst>
              <a:ext uri="{FF2B5EF4-FFF2-40B4-BE49-F238E27FC236}">
                <a16:creationId xmlns:a16="http://schemas.microsoft.com/office/drawing/2014/main" id="{BF1F5922-79C6-4B8A-B816-3D267613A7FE}"/>
              </a:ext>
            </a:extLst>
          </p:cNvPr>
          <p:cNvSpPr txBox="1"/>
          <p:nvPr/>
        </p:nvSpPr>
        <p:spPr>
          <a:xfrm>
            <a:off x="467360" y="920949"/>
            <a:ext cx="6096000" cy="458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【</a:t>
            </a:r>
            <a:r>
              <a:rPr lang="zh-CN" altLang="en-US" dirty="0"/>
              <a:t>培养规划</a:t>
            </a:r>
            <a:r>
              <a:rPr lang="en-US" altLang="zh-CN" dirty="0"/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402195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CEB1AA4-DCC7-46CC-8F70-8DCBD101DFC5}"/>
              </a:ext>
            </a:extLst>
          </p:cNvPr>
          <p:cNvSpPr txBox="1"/>
          <p:nvPr/>
        </p:nvSpPr>
        <p:spPr>
          <a:xfrm>
            <a:off x="618930" y="20233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4E5A62"/>
                </a:solidFill>
              </a:rPr>
              <a:t>ERT</a:t>
            </a:r>
            <a:r>
              <a:rPr lang="zh-CN" altLang="en-US" sz="2800" b="1" dirty="0">
                <a:solidFill>
                  <a:srgbClr val="4E5A62"/>
                </a:solidFill>
              </a:rPr>
              <a:t>成员成长路径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F1F5922-79C6-4B8A-B816-3D267613A7FE}"/>
              </a:ext>
            </a:extLst>
          </p:cNvPr>
          <p:cNvSpPr txBox="1"/>
          <p:nvPr/>
        </p:nvSpPr>
        <p:spPr>
          <a:xfrm>
            <a:off x="467360" y="920949"/>
            <a:ext cx="6096000" cy="458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【</a:t>
            </a:r>
            <a:r>
              <a:rPr lang="zh-CN" altLang="en-US" dirty="0"/>
              <a:t>课程体系</a:t>
            </a:r>
            <a:r>
              <a:rPr lang="en-US" altLang="zh-CN" dirty="0"/>
              <a:t>】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A3965401-CC78-4D9F-B81C-3D18BC6B8D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725736"/>
              </p:ext>
            </p:extLst>
          </p:nvPr>
        </p:nvGraphicFramePr>
        <p:xfrm>
          <a:off x="618930" y="1673652"/>
          <a:ext cx="11004114" cy="4631690"/>
        </p:xfrm>
        <a:graphic>
          <a:graphicData uri="http://schemas.openxmlformats.org/drawingml/2006/table">
            <a:tbl>
              <a:tblPr/>
              <a:tblGrid>
                <a:gridCol w="1146759">
                  <a:extLst>
                    <a:ext uri="{9D8B030D-6E8A-4147-A177-3AD203B41FA5}">
                      <a16:colId xmlns:a16="http://schemas.microsoft.com/office/drawing/2014/main" val="3437611874"/>
                    </a:ext>
                  </a:extLst>
                </a:gridCol>
                <a:gridCol w="1095262">
                  <a:extLst>
                    <a:ext uri="{9D8B030D-6E8A-4147-A177-3AD203B41FA5}">
                      <a16:colId xmlns:a16="http://schemas.microsoft.com/office/drawing/2014/main" val="1677395393"/>
                    </a:ext>
                  </a:extLst>
                </a:gridCol>
                <a:gridCol w="2721113">
                  <a:extLst>
                    <a:ext uri="{9D8B030D-6E8A-4147-A177-3AD203B41FA5}">
                      <a16:colId xmlns:a16="http://schemas.microsoft.com/office/drawing/2014/main" val="2970682969"/>
                    </a:ext>
                  </a:extLst>
                </a:gridCol>
                <a:gridCol w="689323">
                  <a:extLst>
                    <a:ext uri="{9D8B030D-6E8A-4147-A177-3AD203B41FA5}">
                      <a16:colId xmlns:a16="http://schemas.microsoft.com/office/drawing/2014/main" val="2544814918"/>
                    </a:ext>
                  </a:extLst>
                </a:gridCol>
                <a:gridCol w="689323">
                  <a:extLst>
                    <a:ext uri="{9D8B030D-6E8A-4147-A177-3AD203B41FA5}">
                      <a16:colId xmlns:a16="http://schemas.microsoft.com/office/drawing/2014/main" val="2185058512"/>
                    </a:ext>
                  </a:extLst>
                </a:gridCol>
                <a:gridCol w="739456">
                  <a:extLst>
                    <a:ext uri="{9D8B030D-6E8A-4147-A177-3AD203B41FA5}">
                      <a16:colId xmlns:a16="http://schemas.microsoft.com/office/drawing/2014/main" val="4124291262"/>
                    </a:ext>
                  </a:extLst>
                </a:gridCol>
                <a:gridCol w="739456">
                  <a:extLst>
                    <a:ext uri="{9D8B030D-6E8A-4147-A177-3AD203B41FA5}">
                      <a16:colId xmlns:a16="http://schemas.microsoft.com/office/drawing/2014/main" val="1142519936"/>
                    </a:ext>
                  </a:extLst>
                </a:gridCol>
                <a:gridCol w="689323">
                  <a:extLst>
                    <a:ext uri="{9D8B030D-6E8A-4147-A177-3AD203B41FA5}">
                      <a16:colId xmlns:a16="http://schemas.microsoft.com/office/drawing/2014/main" val="3024362671"/>
                    </a:ext>
                  </a:extLst>
                </a:gridCol>
                <a:gridCol w="689323">
                  <a:extLst>
                    <a:ext uri="{9D8B030D-6E8A-4147-A177-3AD203B41FA5}">
                      <a16:colId xmlns:a16="http://schemas.microsoft.com/office/drawing/2014/main" val="4284947820"/>
                    </a:ext>
                  </a:extLst>
                </a:gridCol>
                <a:gridCol w="601592">
                  <a:extLst>
                    <a:ext uri="{9D8B030D-6E8A-4147-A177-3AD203B41FA5}">
                      <a16:colId xmlns:a16="http://schemas.microsoft.com/office/drawing/2014/main" val="2202598069"/>
                    </a:ext>
                  </a:extLst>
                </a:gridCol>
                <a:gridCol w="601592">
                  <a:extLst>
                    <a:ext uri="{9D8B030D-6E8A-4147-A177-3AD203B41FA5}">
                      <a16:colId xmlns:a16="http://schemas.microsoft.com/office/drawing/2014/main" val="1375144195"/>
                    </a:ext>
                  </a:extLst>
                </a:gridCol>
                <a:gridCol w="601592">
                  <a:extLst>
                    <a:ext uri="{9D8B030D-6E8A-4147-A177-3AD203B41FA5}">
                      <a16:colId xmlns:a16="http://schemas.microsoft.com/office/drawing/2014/main" val="3567721380"/>
                    </a:ext>
                  </a:extLst>
                </a:gridCol>
              </a:tblGrid>
              <a:tr h="350100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zh-CN" altLang="en-US" sz="24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课程体系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zh-CN" altLang="en-US" sz="24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岗位对象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214355"/>
                  </a:ext>
                </a:extLst>
              </a:tr>
              <a:tr h="350100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时间轴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课程分类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课程名称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学习模式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学习时长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练习时长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验收方式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验收时长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执行方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ERT</a:t>
                      </a:r>
                      <a:r>
                        <a:rPr lang="zh-CN" alt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战斗员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ERT</a:t>
                      </a:r>
                      <a:r>
                        <a:rPr lang="zh-CN" alt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指挥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中控室值班员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7006181"/>
                  </a:ext>
                </a:extLst>
              </a:tr>
              <a:tr h="20671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开班第一天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第一次简介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ERT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简介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职责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程序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消防四懂三会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面授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线上考核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20min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环安部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119037"/>
                  </a:ext>
                </a:extLst>
              </a:tr>
              <a:tr h="2067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体能摸底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体能测试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10min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环安部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4993650"/>
                  </a:ext>
                </a:extLst>
              </a:tr>
              <a:tr h="209104">
                <a:tc rowSpan="13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入选第一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~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二个月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专业能力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原地佩戴空气呼吸器操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0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带教认证（十选三，战斗服、空呼穿戴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+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两项随机确定）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3"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30min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环安部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9477182"/>
                  </a:ext>
                </a:extLst>
              </a:tr>
              <a:tr h="2067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专业能力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急救训练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环安部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089639"/>
                  </a:ext>
                </a:extLst>
              </a:tr>
              <a:tr h="2067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专业能力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侦察小组救人操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环安部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462855"/>
                  </a:ext>
                </a:extLst>
              </a:tr>
              <a:tr h="2067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专业能力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原地着装操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环安部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0035311"/>
                  </a:ext>
                </a:extLst>
              </a:tr>
              <a:tr h="2067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专业能力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支线水带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带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枪操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环安部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4176697"/>
                  </a:ext>
                </a:extLst>
              </a:tr>
              <a:tr h="2067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专业能力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支线水带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带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枪操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环安部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7531611"/>
                  </a:ext>
                </a:extLst>
              </a:tr>
              <a:tr h="2067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专业能力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多功能水枪射流变换操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环安部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0780842"/>
                  </a:ext>
                </a:extLst>
              </a:tr>
              <a:tr h="2067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专业能力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消火栓快速出水操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环安部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0529468"/>
                  </a:ext>
                </a:extLst>
              </a:tr>
              <a:tr h="2067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专业能力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十层墙式消火栓操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环安部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7994184"/>
                  </a:ext>
                </a:extLst>
              </a:tr>
              <a:tr h="2067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专业能力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泡沫灭火器灭油桶操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环安部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622232"/>
                  </a:ext>
                </a:extLst>
              </a:tr>
              <a:tr h="2067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专业能力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防火卷帘门系统手动操作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带教认证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环安部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×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×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8281080"/>
                  </a:ext>
                </a:extLst>
              </a:tr>
              <a:tr h="2067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专业能力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消防火灾自动报警处置操作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环安部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×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×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3970812"/>
                  </a:ext>
                </a:extLst>
              </a:tr>
              <a:tr h="3501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400" b="0" i="0" u="none" strike="noStrike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……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2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……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2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……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2400" b="0" i="0" u="none" strike="noStrike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……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2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……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环安部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×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×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0329974"/>
                  </a:ext>
                </a:extLst>
              </a:tr>
              <a:tr h="20671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入选第三个月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素养提升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消防安全知识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面授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线上考核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20min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环安部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4838484"/>
                  </a:ext>
                </a:extLst>
              </a:tr>
              <a:tr h="2067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素养提升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应急指挥导则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面授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线上考核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20min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环安部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×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×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3691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301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CEB1AA4-DCC7-46CC-8F70-8DCBD101DFC5}"/>
              </a:ext>
            </a:extLst>
          </p:cNvPr>
          <p:cNvSpPr txBox="1"/>
          <p:nvPr/>
        </p:nvSpPr>
        <p:spPr>
          <a:xfrm>
            <a:off x="618930" y="20233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4E5A62"/>
                </a:solidFill>
              </a:rPr>
              <a:t>ERT</a:t>
            </a:r>
            <a:r>
              <a:rPr lang="zh-CN" altLang="en-US" sz="2800" b="1" dirty="0">
                <a:solidFill>
                  <a:srgbClr val="4E5A62"/>
                </a:solidFill>
              </a:rPr>
              <a:t>成员认证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4B815047-3EE8-44B1-A61B-AB9CFF5620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961970"/>
              </p:ext>
            </p:extLst>
          </p:nvPr>
        </p:nvGraphicFramePr>
        <p:xfrm>
          <a:off x="838199" y="2674391"/>
          <a:ext cx="10515602" cy="3386274"/>
        </p:xfrm>
        <a:graphic>
          <a:graphicData uri="http://schemas.openxmlformats.org/drawingml/2006/table">
            <a:tbl>
              <a:tblPr/>
              <a:tblGrid>
                <a:gridCol w="1251857">
                  <a:extLst>
                    <a:ext uri="{9D8B030D-6E8A-4147-A177-3AD203B41FA5}">
                      <a16:colId xmlns:a16="http://schemas.microsoft.com/office/drawing/2014/main" val="2085818906"/>
                    </a:ext>
                  </a:extLst>
                </a:gridCol>
                <a:gridCol w="1852749">
                  <a:extLst>
                    <a:ext uri="{9D8B030D-6E8A-4147-A177-3AD203B41FA5}">
                      <a16:colId xmlns:a16="http://schemas.microsoft.com/office/drawing/2014/main" val="963541121"/>
                    </a:ext>
                  </a:extLst>
                </a:gridCol>
                <a:gridCol w="1852749">
                  <a:extLst>
                    <a:ext uri="{9D8B030D-6E8A-4147-A177-3AD203B41FA5}">
                      <a16:colId xmlns:a16="http://schemas.microsoft.com/office/drawing/2014/main" val="1931401898"/>
                    </a:ext>
                  </a:extLst>
                </a:gridCol>
                <a:gridCol w="1852749">
                  <a:extLst>
                    <a:ext uri="{9D8B030D-6E8A-4147-A177-3AD203B41FA5}">
                      <a16:colId xmlns:a16="http://schemas.microsoft.com/office/drawing/2014/main" val="2823879268"/>
                    </a:ext>
                  </a:extLst>
                </a:gridCol>
                <a:gridCol w="1852749">
                  <a:extLst>
                    <a:ext uri="{9D8B030D-6E8A-4147-A177-3AD203B41FA5}">
                      <a16:colId xmlns:a16="http://schemas.microsoft.com/office/drawing/2014/main" val="2521755249"/>
                    </a:ext>
                  </a:extLst>
                </a:gridCol>
                <a:gridCol w="1852749">
                  <a:extLst>
                    <a:ext uri="{9D8B030D-6E8A-4147-A177-3AD203B41FA5}">
                      <a16:colId xmlns:a16="http://schemas.microsoft.com/office/drawing/2014/main" val="1857248779"/>
                    </a:ext>
                  </a:extLst>
                </a:gridCol>
              </a:tblGrid>
              <a:tr h="312964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体能标准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039517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年龄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20-29</a:t>
                      </a:r>
                      <a:r>
                        <a:rPr lang="zh-CN" alt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30-34</a:t>
                      </a:r>
                      <a:r>
                        <a:rPr lang="zh-CN" alt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35-39</a:t>
                      </a:r>
                      <a:r>
                        <a:rPr lang="zh-CN" alt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40-44</a:t>
                      </a:r>
                      <a:r>
                        <a:rPr lang="zh-CN" alt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45-49</a:t>
                      </a:r>
                      <a:r>
                        <a:rPr lang="zh-CN" alt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396607"/>
                  </a:ext>
                </a:extLst>
              </a:tr>
              <a:tr h="27540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标准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792665"/>
                  </a:ext>
                </a:extLst>
              </a:tr>
              <a:tr h="331742">
                <a:tc>
                  <a:txBody>
                    <a:bodyPr/>
                    <a:lstStyle/>
                    <a:p>
                      <a:pPr algn="just" fontAlgn="ctr"/>
                      <a:r>
                        <a:rPr lang="zh-CN" alt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内 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04457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1500</a:t>
                      </a:r>
                      <a:r>
                        <a:rPr lang="zh-CN" altLang="en-US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米跑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</a:t>
                      </a:r>
                      <a:r>
                        <a:rPr lang="en-US" altLang="zh-CN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r>
                        <a:rPr lang="zh-CN" altLang="en-US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秒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</a:t>
                      </a:r>
                      <a:r>
                        <a:rPr lang="en-US" altLang="zh-CN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r>
                        <a:rPr lang="zh-CN" altLang="en-US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秒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r>
                        <a:rPr lang="zh-CN" altLang="en-US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</a:t>
                      </a:r>
                      <a:r>
                        <a:rPr lang="en-US" altLang="zh-CN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r>
                        <a:rPr lang="zh-CN" altLang="en-US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秒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lang="zh-CN" altLang="en-US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</a:t>
                      </a:r>
                      <a:r>
                        <a:rPr lang="en-US" altLang="zh-CN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  <a:r>
                        <a:rPr lang="zh-CN" altLang="en-US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秒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r>
                        <a:rPr lang="zh-CN" altLang="en-US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</a:t>
                      </a:r>
                      <a:r>
                        <a:rPr lang="en-US" altLang="zh-CN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  <a:r>
                        <a:rPr lang="zh-CN" altLang="en-US" sz="1400" b="0" i="0" u="none" strike="noStrike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秒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2977494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米跑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秒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秒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00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秒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秒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秒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7659157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米跑（女）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秒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秒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秒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秒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免考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5047582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跳绳（女）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</a:t>
                      </a:r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</a:t>
                      </a:r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/1</a:t>
                      </a:r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85</a:t>
                      </a:r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</a:t>
                      </a:r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/1</a:t>
                      </a:r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</a:t>
                      </a:r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</a:t>
                      </a:r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/1</a:t>
                      </a:r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70</a:t>
                      </a:r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</a:t>
                      </a:r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/1</a:t>
                      </a:r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免考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5523799"/>
                  </a:ext>
                </a:extLst>
              </a:tr>
              <a:tr h="47570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俯卧撑（次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/3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7599287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米跑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秒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秒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秒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秒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秒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0184150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仰卧起（次）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6816989"/>
                  </a:ext>
                </a:extLst>
              </a:tr>
              <a:tr h="312964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备注：抽取不少于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个项目，其中必考项目为徒手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米跑，女子为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米跑和跳绳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个项目。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122235"/>
                  </a:ext>
                </a:extLst>
              </a:tr>
            </a:tbl>
          </a:graphicData>
        </a:graphic>
      </p:graphicFrame>
      <p:sp>
        <p:nvSpPr>
          <p:cNvPr id="8" name="任意多边形 2">
            <a:extLst>
              <a:ext uri="{FF2B5EF4-FFF2-40B4-BE49-F238E27FC236}">
                <a16:creationId xmlns:a16="http://schemas.microsoft.com/office/drawing/2014/main" id="{1BC81CD6-7871-47AE-9DC5-C4AB6C3BA8EF}"/>
              </a:ext>
            </a:extLst>
          </p:cNvPr>
          <p:cNvSpPr/>
          <p:nvPr/>
        </p:nvSpPr>
        <p:spPr bwMode="auto">
          <a:xfrm>
            <a:off x="838200" y="2991959"/>
            <a:ext cx="1250509" cy="869950"/>
          </a:xfrm>
          <a:custGeom>
            <a:avLst/>
            <a:gdLst>
              <a:gd name="T0" fmla="*/ 0 w 900"/>
              <a:gd name="T1" fmla="*/ 0 h 939"/>
              <a:gd name="T2" fmla="*/ 900 w 900"/>
              <a:gd name="T3" fmla="*/ 939 h 93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900" h="939">
                <a:moveTo>
                  <a:pt x="0" y="0"/>
                </a:moveTo>
                <a:lnTo>
                  <a:pt x="900" y="939"/>
                </a:lnTo>
              </a:path>
            </a:pathLst>
          </a:custGeom>
          <a:noFill/>
          <a:ln w="3175">
            <a:solidFill>
              <a:srgbClr val="000000"/>
            </a:solidFill>
            <a:round/>
          </a:ln>
        </p:spPr>
        <p:txBody>
          <a:bodyPr rot="0" vert="horz" wrap="square" lIns="91440" tIns="45720" rIns="91440" bIns="45720" anchor="t" anchorCtr="0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任意多边形 1">
            <a:extLst>
              <a:ext uri="{FF2B5EF4-FFF2-40B4-BE49-F238E27FC236}">
                <a16:creationId xmlns:a16="http://schemas.microsoft.com/office/drawing/2014/main" id="{6EA779CB-14E3-4127-AA2F-E7D59A2EBEE8}"/>
              </a:ext>
            </a:extLst>
          </p:cNvPr>
          <p:cNvSpPr/>
          <p:nvPr/>
        </p:nvSpPr>
        <p:spPr bwMode="auto">
          <a:xfrm>
            <a:off x="844550" y="3525359"/>
            <a:ext cx="1244159" cy="336550"/>
          </a:xfrm>
          <a:custGeom>
            <a:avLst/>
            <a:gdLst>
              <a:gd name="T0" fmla="*/ 0 w 1731"/>
              <a:gd name="T1" fmla="*/ 0 h 549"/>
              <a:gd name="T2" fmla="*/ 1731 w 1731"/>
              <a:gd name="T3" fmla="*/ 549 h 54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731" h="549">
                <a:moveTo>
                  <a:pt x="0" y="0"/>
                </a:moveTo>
                <a:lnTo>
                  <a:pt x="1731" y="549"/>
                </a:lnTo>
              </a:path>
            </a:pathLst>
          </a:custGeom>
          <a:noFill/>
          <a:ln w="3175">
            <a:solidFill>
              <a:srgbClr val="000000"/>
            </a:solidFill>
            <a:round/>
          </a:ln>
        </p:spPr>
        <p:txBody>
          <a:bodyPr rot="0" vert="horz" wrap="square" lIns="91440" tIns="45720" rIns="91440" bIns="45720" anchor="t" anchorCtr="0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F825578-E9EE-4002-9D20-BAE68F256FF9}"/>
              </a:ext>
            </a:extLst>
          </p:cNvPr>
          <p:cNvSpPr/>
          <p:nvPr/>
        </p:nvSpPr>
        <p:spPr>
          <a:xfrm>
            <a:off x="7640320" y="2991958"/>
            <a:ext cx="1838960" cy="27692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E65ACBB-873E-4ED0-9B20-B703959AE1B1}"/>
              </a:ext>
            </a:extLst>
          </p:cNvPr>
          <p:cNvGrpSpPr/>
          <p:nvPr/>
        </p:nvGrpSpPr>
        <p:grpSpPr>
          <a:xfrm>
            <a:off x="6668741" y="1547421"/>
            <a:ext cx="2498533" cy="1444537"/>
            <a:chOff x="4955068" y="5322410"/>
            <a:chExt cx="2151379" cy="998101"/>
          </a:xfrm>
          <a:solidFill>
            <a:schemeClr val="tx1">
              <a:lumMod val="85000"/>
              <a:lumOff val="15000"/>
              <a:alpha val="35000"/>
            </a:schemeClr>
          </a:solidFill>
        </p:grpSpPr>
        <p:sp>
          <p:nvSpPr>
            <p:cNvPr id="12" name="Oval 13">
              <a:extLst>
                <a:ext uri="{FF2B5EF4-FFF2-40B4-BE49-F238E27FC236}">
                  <a16:creationId xmlns:a16="http://schemas.microsoft.com/office/drawing/2014/main" id="{9F32E6F0-A9FB-453E-A076-0D9B74ACBC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5068" y="5322410"/>
              <a:ext cx="216218" cy="182255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rgbClr val="FF0000"/>
              </a:solidFill>
            </a:ln>
          </p:spPr>
          <p:txBody>
            <a:bodyPr/>
            <a:lstStyle/>
            <a:p>
              <a:endParaRPr lang="zh-CN" altLang="en-US" sz="2800"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714FC254-98CD-44B7-8946-32FD5F54E7C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58759" y="5418112"/>
              <a:ext cx="747688" cy="902399"/>
            </a:xfrm>
            <a:prstGeom prst="line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D9B9AB2-E110-4DA0-B9BF-8C479E0D8713}"/>
                </a:ext>
              </a:extLst>
            </p:cNvPr>
            <p:cNvCxnSpPr>
              <a:cxnSpLocks/>
              <a:endCxn id="12" idx="6"/>
            </p:cNvCxnSpPr>
            <p:nvPr/>
          </p:nvCxnSpPr>
          <p:spPr>
            <a:xfrm flipH="1" flipV="1">
              <a:off x="5171286" y="5413279"/>
              <a:ext cx="1187474" cy="4572"/>
            </a:xfrm>
            <a:prstGeom prst="line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7BE1C7CC-7F6A-4947-AC58-9338E820C8D2}"/>
              </a:ext>
            </a:extLst>
          </p:cNvPr>
          <p:cNvSpPr txBox="1"/>
          <p:nvPr/>
        </p:nvSpPr>
        <p:spPr>
          <a:xfrm>
            <a:off x="1289050" y="944020"/>
            <a:ext cx="5409760" cy="128945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【</a:t>
            </a:r>
            <a:r>
              <a:rPr lang="zh-CN" altLang="en-US" dirty="0"/>
              <a:t>体能考核</a:t>
            </a:r>
            <a:r>
              <a:rPr lang="en-US" altLang="zh-CN" dirty="0"/>
              <a:t>】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ERT</a:t>
            </a:r>
            <a:r>
              <a:rPr lang="zh-CN" altLang="en-US" dirty="0"/>
              <a:t>成员进行体能摸底，合格标准参照</a:t>
            </a:r>
            <a:r>
              <a:rPr lang="en-US" altLang="zh-CN" dirty="0">
                <a:solidFill>
                  <a:srgbClr val="FF0000"/>
                </a:solidFill>
              </a:rPr>
              <a:t>40-44</a:t>
            </a:r>
            <a:r>
              <a:rPr lang="zh-CN" altLang="en-US" dirty="0">
                <a:solidFill>
                  <a:srgbClr val="FF0000"/>
                </a:solidFill>
              </a:rPr>
              <a:t>岁</a:t>
            </a:r>
            <a:r>
              <a:rPr lang="zh-CN" altLang="en-US" dirty="0"/>
              <a:t>档，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每期抽取</a:t>
            </a:r>
            <a:r>
              <a:rPr lang="en-US" altLang="zh-CN" dirty="0"/>
              <a:t>2</a:t>
            </a:r>
            <a:r>
              <a:rPr lang="zh-CN" altLang="en-US" dirty="0"/>
              <a:t>个项目进行考核。</a:t>
            </a:r>
            <a:endParaRPr lang="en-US" altLang="zh-CN" dirty="0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ED538F7A-34AD-45F4-82C8-825BE00274A1}"/>
              </a:ext>
            </a:extLst>
          </p:cNvPr>
          <p:cNvGrpSpPr/>
          <p:nvPr/>
        </p:nvGrpSpPr>
        <p:grpSpPr>
          <a:xfrm>
            <a:off x="798593" y="1011319"/>
            <a:ext cx="538836" cy="523220"/>
            <a:chOff x="2491285" y="233302"/>
            <a:chExt cx="1037413" cy="1037413"/>
          </a:xfrm>
        </p:grpSpPr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5EBDF427-8389-4F6F-ACF1-2246E7E75EEA}"/>
                </a:ext>
              </a:extLst>
            </p:cNvPr>
            <p:cNvSpPr/>
            <p:nvPr/>
          </p:nvSpPr>
          <p:spPr>
            <a:xfrm>
              <a:off x="2491285" y="233302"/>
              <a:ext cx="1037413" cy="103741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椭圆 4">
              <a:extLst>
                <a:ext uri="{FF2B5EF4-FFF2-40B4-BE49-F238E27FC236}">
                  <a16:creationId xmlns:a16="http://schemas.microsoft.com/office/drawing/2014/main" id="{84C42C47-AFE8-4AEF-8AED-2085AD0A8974}"/>
                </a:ext>
              </a:extLst>
            </p:cNvPr>
            <p:cNvSpPr txBox="1"/>
            <p:nvPr/>
          </p:nvSpPr>
          <p:spPr>
            <a:xfrm>
              <a:off x="2617025" y="453296"/>
              <a:ext cx="733561" cy="5974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3020" tIns="33020" rIns="33020" bIns="33020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zh-CN" sz="2400" dirty="0"/>
                <a:t>1</a:t>
              </a:r>
              <a:endParaRPr lang="zh-CN" altLang="en-US" sz="2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86812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CEB1AA4-DCC7-46CC-8F70-8DCBD101DFC5}"/>
              </a:ext>
            </a:extLst>
          </p:cNvPr>
          <p:cNvSpPr txBox="1"/>
          <p:nvPr/>
        </p:nvSpPr>
        <p:spPr>
          <a:xfrm>
            <a:off x="618930" y="20233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4E5A62"/>
                </a:solidFill>
              </a:rPr>
              <a:t>ERT</a:t>
            </a:r>
            <a:r>
              <a:rPr lang="zh-CN" altLang="en-US" sz="2800" b="1" dirty="0">
                <a:solidFill>
                  <a:srgbClr val="4E5A62"/>
                </a:solidFill>
              </a:rPr>
              <a:t>成员认证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BE1C7CC-7F6A-4947-AC58-9338E820C8D2}"/>
              </a:ext>
            </a:extLst>
          </p:cNvPr>
          <p:cNvSpPr txBox="1"/>
          <p:nvPr/>
        </p:nvSpPr>
        <p:spPr>
          <a:xfrm>
            <a:off x="1483360" y="1141153"/>
            <a:ext cx="4145280" cy="170495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【</a:t>
            </a:r>
            <a:r>
              <a:rPr lang="zh-CN" altLang="en-US" dirty="0"/>
              <a:t>技能认证</a:t>
            </a:r>
            <a:r>
              <a:rPr lang="en-US" altLang="zh-CN" dirty="0"/>
              <a:t>】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ERT</a:t>
            </a:r>
            <a:r>
              <a:rPr lang="zh-CN" altLang="en-US" dirty="0"/>
              <a:t>成员进行技能培养，十大实操技能均需熟练掌握，每期抽取</a:t>
            </a:r>
            <a:r>
              <a:rPr lang="en-US" altLang="zh-CN" dirty="0"/>
              <a:t>3</a:t>
            </a:r>
            <a:r>
              <a:rPr lang="zh-CN" altLang="en-US" dirty="0"/>
              <a:t>个项目进行考核。</a:t>
            </a: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842BD86B-C7CA-40DD-94C7-926CFE4557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572405"/>
              </p:ext>
            </p:extLst>
          </p:nvPr>
        </p:nvGraphicFramePr>
        <p:xfrm>
          <a:off x="5999658" y="1239520"/>
          <a:ext cx="5598160" cy="4911721"/>
        </p:xfrm>
        <a:graphic>
          <a:graphicData uri="http://schemas.openxmlformats.org/drawingml/2006/table">
            <a:tbl>
              <a:tblPr/>
              <a:tblGrid>
                <a:gridCol w="699770">
                  <a:extLst>
                    <a:ext uri="{9D8B030D-6E8A-4147-A177-3AD203B41FA5}">
                      <a16:colId xmlns:a16="http://schemas.microsoft.com/office/drawing/2014/main" val="3054957236"/>
                    </a:ext>
                  </a:extLst>
                </a:gridCol>
                <a:gridCol w="3443605">
                  <a:extLst>
                    <a:ext uri="{9D8B030D-6E8A-4147-A177-3AD203B41FA5}">
                      <a16:colId xmlns:a16="http://schemas.microsoft.com/office/drawing/2014/main" val="2831492490"/>
                    </a:ext>
                  </a:extLst>
                </a:gridCol>
                <a:gridCol w="1454785">
                  <a:extLst>
                    <a:ext uri="{9D8B030D-6E8A-4147-A177-3AD203B41FA5}">
                      <a16:colId xmlns:a16="http://schemas.microsoft.com/office/drawing/2014/main" val="2180505234"/>
                    </a:ext>
                  </a:extLst>
                </a:gridCol>
              </a:tblGrid>
              <a:tr h="412332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zh-CN" altLang="en-US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技能标准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38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38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38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432379"/>
                  </a:ext>
                </a:extLst>
              </a:tr>
              <a:tr h="27622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序号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    目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达标（秒）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763972"/>
                  </a:ext>
                </a:extLst>
              </a:tr>
              <a:tr h="3683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原地佩戴空气呼吸器操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熟练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5633027"/>
                  </a:ext>
                </a:extLst>
              </a:tr>
              <a:tr h="3683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急救训练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熟练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1655036"/>
                  </a:ext>
                </a:extLst>
              </a:tr>
              <a:tr h="3683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侦察小组救人操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熟练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3336548"/>
                  </a:ext>
                </a:extLst>
              </a:tr>
              <a:tr h="3683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原地着装操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6963872"/>
                  </a:ext>
                </a:extLst>
              </a:tr>
              <a:tr h="3683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支线水带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带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枪操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5593272"/>
                  </a:ext>
                </a:extLst>
              </a:tr>
              <a:tr h="3683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支线水带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带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枪操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888110"/>
                  </a:ext>
                </a:extLst>
              </a:tr>
              <a:tr h="3683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多功能水枪射流变换操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熟练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0187860"/>
                  </a:ext>
                </a:extLst>
              </a:tr>
              <a:tr h="3683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消火栓快速出水操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熟练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5603971"/>
                  </a:ext>
                </a:extLst>
              </a:tr>
              <a:tr h="3683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十层墙式消火栓操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熟练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6832869"/>
                  </a:ext>
                </a:extLst>
              </a:tr>
              <a:tr h="3683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泡沫灭火器灭油桶操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熟练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5909125"/>
                  </a:ext>
                </a:extLst>
              </a:tr>
              <a:tr h="535709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备注：组织微型消防站考核时，抽取不少于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项，必须包含第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项。具体操作规程参照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消防技术项目操作规程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。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020245"/>
                  </a:ext>
                </a:extLst>
              </a:tr>
            </a:tbl>
          </a:graphicData>
        </a:graphic>
      </p:graphicFrame>
      <p:sp>
        <p:nvSpPr>
          <p:cNvPr id="15" name="文本框 14">
            <a:extLst>
              <a:ext uri="{FF2B5EF4-FFF2-40B4-BE49-F238E27FC236}">
                <a16:creationId xmlns:a16="http://schemas.microsoft.com/office/drawing/2014/main" id="{0A4A5D01-0166-48AB-B338-BDF3C62E8F17}"/>
              </a:ext>
            </a:extLst>
          </p:cNvPr>
          <p:cNvSpPr txBox="1"/>
          <p:nvPr/>
        </p:nvSpPr>
        <p:spPr>
          <a:xfrm>
            <a:off x="1483360" y="3566347"/>
            <a:ext cx="4145280" cy="212045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【</a:t>
            </a:r>
            <a:r>
              <a:rPr lang="zh-CN" altLang="en-US" dirty="0"/>
              <a:t>知识认证</a:t>
            </a:r>
            <a:r>
              <a:rPr lang="en-US" altLang="zh-CN" dirty="0"/>
              <a:t>】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ERT</a:t>
            </a:r>
            <a:r>
              <a:rPr lang="zh-CN" altLang="en-US" dirty="0"/>
              <a:t>成员进行应急知识培训，授证考核需通过理论考核。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accent1"/>
                </a:solidFill>
              </a:rPr>
              <a:t>注：已建立</a:t>
            </a:r>
            <a:r>
              <a:rPr lang="en-US" altLang="zh-CN" b="1" dirty="0">
                <a:solidFill>
                  <a:schemeClr val="accent1"/>
                </a:solidFill>
              </a:rPr>
              <a:t>500</a:t>
            </a:r>
            <a:r>
              <a:rPr lang="zh-CN" altLang="en-US" b="1" dirty="0">
                <a:solidFill>
                  <a:schemeClr val="accent1"/>
                </a:solidFill>
              </a:rPr>
              <a:t>题题库，随机抽取</a:t>
            </a:r>
            <a:r>
              <a:rPr lang="en-US" altLang="zh-CN" b="1" dirty="0">
                <a:solidFill>
                  <a:schemeClr val="accent1"/>
                </a:solidFill>
              </a:rPr>
              <a:t>50</a:t>
            </a:r>
            <a:r>
              <a:rPr lang="zh-CN" altLang="en-US" b="1" dirty="0">
                <a:solidFill>
                  <a:schemeClr val="accent1"/>
                </a:solidFill>
              </a:rPr>
              <a:t>题考核，</a:t>
            </a:r>
            <a:r>
              <a:rPr lang="en-US" altLang="zh-CN" b="1" dirty="0">
                <a:solidFill>
                  <a:schemeClr val="accent1"/>
                </a:solidFill>
              </a:rPr>
              <a:t>80</a:t>
            </a:r>
            <a:r>
              <a:rPr lang="zh-CN" altLang="en-US" b="1" dirty="0">
                <a:solidFill>
                  <a:schemeClr val="accent1"/>
                </a:solidFill>
              </a:rPr>
              <a:t>分通过</a:t>
            </a:r>
            <a:endParaRPr lang="zh-CN" altLang="en-US" dirty="0"/>
          </a:p>
        </p:txBody>
      </p:sp>
      <p:graphicFrame>
        <p:nvGraphicFramePr>
          <p:cNvPr id="16" name="对象 15">
            <a:extLst>
              <a:ext uri="{FF2B5EF4-FFF2-40B4-BE49-F238E27FC236}">
                <a16:creationId xmlns:a16="http://schemas.microsoft.com/office/drawing/2014/main" id="{FD7B2EB3-2B63-4BE5-B1FE-9BFC86CFDB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0978131"/>
              </p:ext>
            </p:extLst>
          </p:nvPr>
        </p:nvGraphicFramePr>
        <p:xfrm>
          <a:off x="4518660" y="2504253"/>
          <a:ext cx="9144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9" name="Document" showAsIcon="1" r:id="rId3" imgW="914597" imgH="787488" progId="Word.Document.12">
                  <p:embed/>
                </p:oleObj>
              </mc:Choice>
              <mc:Fallback>
                <p:oleObj name="Document" showAsIcon="1" r:id="rId3" imgW="914597" imgH="787488" progId="Word.Document.12">
                  <p:embed/>
                  <p:pic>
                    <p:nvPicPr>
                      <p:cNvPr id="38" name="对象 37">
                        <a:extLst>
                          <a:ext uri="{FF2B5EF4-FFF2-40B4-BE49-F238E27FC236}">
                            <a16:creationId xmlns:a16="http://schemas.microsoft.com/office/drawing/2014/main" id="{8B8DA4C9-3AED-4C06-824A-68795DDE523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18660" y="2504253"/>
                        <a:ext cx="91440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extLst>
              <a:ext uri="{FF2B5EF4-FFF2-40B4-BE49-F238E27FC236}">
                <a16:creationId xmlns:a16="http://schemas.microsoft.com/office/drawing/2014/main" id="{38105971-610A-4221-8C7B-6609F865EE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9519264"/>
              </p:ext>
            </p:extLst>
          </p:nvPr>
        </p:nvGraphicFramePr>
        <p:xfrm>
          <a:off x="4442549" y="5323147"/>
          <a:ext cx="9144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0" name="Document" showAsIcon="1" r:id="rId5" imgW="914597" imgH="787488" progId="Word.Document.12">
                  <p:embed/>
                </p:oleObj>
              </mc:Choice>
              <mc:Fallback>
                <p:oleObj name="Document" showAsIcon="1" r:id="rId5" imgW="914597" imgH="787488" progId="Word.Document.12">
                  <p:embed/>
                  <p:pic>
                    <p:nvPicPr>
                      <p:cNvPr id="39" name="对象 38">
                        <a:extLst>
                          <a:ext uri="{FF2B5EF4-FFF2-40B4-BE49-F238E27FC236}">
                            <a16:creationId xmlns:a16="http://schemas.microsoft.com/office/drawing/2014/main" id="{12B4D968-5115-46A3-BACE-B9D8B4DD2F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42549" y="5323147"/>
                        <a:ext cx="91440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组合 21">
            <a:extLst>
              <a:ext uri="{FF2B5EF4-FFF2-40B4-BE49-F238E27FC236}">
                <a16:creationId xmlns:a16="http://schemas.microsoft.com/office/drawing/2014/main" id="{F8DDC742-F011-47CE-B4E9-82394EFC5B5B}"/>
              </a:ext>
            </a:extLst>
          </p:cNvPr>
          <p:cNvGrpSpPr/>
          <p:nvPr/>
        </p:nvGrpSpPr>
        <p:grpSpPr>
          <a:xfrm>
            <a:off x="878987" y="1141153"/>
            <a:ext cx="538836" cy="523220"/>
            <a:chOff x="2491285" y="233302"/>
            <a:chExt cx="1037413" cy="1037413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FDECD26D-1BC9-4A37-B478-BB9819D6459C}"/>
                </a:ext>
              </a:extLst>
            </p:cNvPr>
            <p:cNvSpPr/>
            <p:nvPr/>
          </p:nvSpPr>
          <p:spPr>
            <a:xfrm>
              <a:off x="2491285" y="233302"/>
              <a:ext cx="1037413" cy="103741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椭圆 4">
              <a:extLst>
                <a:ext uri="{FF2B5EF4-FFF2-40B4-BE49-F238E27FC236}">
                  <a16:creationId xmlns:a16="http://schemas.microsoft.com/office/drawing/2014/main" id="{767C902C-8AD7-4F51-B254-BA83A896D157}"/>
                </a:ext>
              </a:extLst>
            </p:cNvPr>
            <p:cNvSpPr txBox="1"/>
            <p:nvPr/>
          </p:nvSpPr>
          <p:spPr>
            <a:xfrm>
              <a:off x="2617025" y="453296"/>
              <a:ext cx="733561" cy="5974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3020" tIns="33020" rIns="33020" bIns="33020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zh-CN" sz="2400" dirty="0"/>
                <a:t>2</a:t>
              </a:r>
              <a:endParaRPr lang="zh-CN" altLang="en-US" sz="2400" kern="1200" dirty="0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AAD7F325-F949-4B33-A87B-05563FA13F62}"/>
              </a:ext>
            </a:extLst>
          </p:cNvPr>
          <p:cNvGrpSpPr/>
          <p:nvPr/>
        </p:nvGrpSpPr>
        <p:grpSpPr>
          <a:xfrm>
            <a:off x="892588" y="3597014"/>
            <a:ext cx="538836" cy="523220"/>
            <a:chOff x="2491285" y="233302"/>
            <a:chExt cx="1037413" cy="1037413"/>
          </a:xfrm>
        </p:grpSpPr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D5017403-1B03-4A03-9E7B-0C2C6371976F}"/>
                </a:ext>
              </a:extLst>
            </p:cNvPr>
            <p:cNvSpPr/>
            <p:nvPr/>
          </p:nvSpPr>
          <p:spPr>
            <a:xfrm>
              <a:off x="2491285" y="233302"/>
              <a:ext cx="1037413" cy="103741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椭圆 4">
              <a:extLst>
                <a:ext uri="{FF2B5EF4-FFF2-40B4-BE49-F238E27FC236}">
                  <a16:creationId xmlns:a16="http://schemas.microsoft.com/office/drawing/2014/main" id="{BA11CEE0-A845-460E-8E86-B8C24755727B}"/>
                </a:ext>
              </a:extLst>
            </p:cNvPr>
            <p:cNvSpPr txBox="1"/>
            <p:nvPr/>
          </p:nvSpPr>
          <p:spPr>
            <a:xfrm>
              <a:off x="2617025" y="453296"/>
              <a:ext cx="733561" cy="5974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3020" tIns="33020" rIns="33020" bIns="33020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zh-CN" sz="2400" dirty="0"/>
                <a:t>3</a:t>
              </a:r>
              <a:endParaRPr lang="zh-CN" altLang="en-US" sz="2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7969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95042" y="2359458"/>
            <a:ext cx="23439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rgbClr val="0069BF"/>
                </a:solidFill>
              </a:rPr>
              <a:t>Thanks</a:t>
            </a:r>
            <a:endParaRPr lang="zh-CN" altLang="en-US" sz="4800" b="1" dirty="0">
              <a:solidFill>
                <a:srgbClr val="0069B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398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LEFT" val="303.875"/>
  <p:tag name="ORIGTOP" val="139.125"/>
  <p:tag name="ORIGHEIGHT" val="22.25"/>
  <p:tag name="ORIGWIDTH" val="2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LEFT" val="360"/>
  <p:tag name="ORIGTOP" val="139.125"/>
  <p:tag name="ORIGHEIGHT" val="22.25"/>
  <p:tag name="ORIGWIDTH" val="22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LEFT" val="360"/>
  <p:tag name="ORIGTOP" val="139.125"/>
  <p:tag name="ORIGHEIGHT" val="22.25"/>
  <p:tag name="ORIGWIDTH" val="22.5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069BF"/>
      </a:accent1>
      <a:accent2>
        <a:srgbClr val="B0CB1D"/>
      </a:accent2>
      <a:accent3>
        <a:srgbClr val="7752C4"/>
      </a:accent3>
      <a:accent4>
        <a:srgbClr val="034D95"/>
      </a:accent4>
      <a:accent5>
        <a:srgbClr val="3F859B"/>
      </a:accent5>
      <a:accent6>
        <a:srgbClr val="D81728"/>
      </a:accent6>
      <a:hlink>
        <a:srgbClr val="4472C4"/>
      </a:hlink>
      <a:folHlink>
        <a:srgbClr val="BFBFBF"/>
      </a:folHlink>
    </a:clrScheme>
    <a:fontScheme name="自定义 3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069BF"/>
    </a:accent1>
    <a:accent2>
      <a:srgbClr val="B0CB1D"/>
    </a:accent2>
    <a:accent3>
      <a:srgbClr val="7752C4"/>
    </a:accent3>
    <a:accent4>
      <a:srgbClr val="034D95"/>
    </a:accent4>
    <a:accent5>
      <a:srgbClr val="3F859B"/>
    </a:accent5>
    <a:accent6>
      <a:srgbClr val="D81728"/>
    </a:accent6>
    <a:hlink>
      <a:srgbClr val="4472C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069BF"/>
    </a:accent1>
    <a:accent2>
      <a:srgbClr val="B0CB1D"/>
    </a:accent2>
    <a:accent3>
      <a:srgbClr val="7752C4"/>
    </a:accent3>
    <a:accent4>
      <a:srgbClr val="034D95"/>
    </a:accent4>
    <a:accent5>
      <a:srgbClr val="3F859B"/>
    </a:accent5>
    <a:accent6>
      <a:srgbClr val="D81728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1532</TotalTime>
  <Words>1561</Words>
  <Application>Microsoft Office PowerPoint</Application>
  <PresentationFormat>宽屏</PresentationFormat>
  <Paragraphs>500</Paragraphs>
  <Slides>12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12</vt:i4>
      </vt:variant>
    </vt:vector>
  </HeadingPairs>
  <TitlesOfParts>
    <vt:vector size="23" baseType="lpstr">
      <vt:lpstr>等线</vt:lpstr>
      <vt:lpstr>仿宋</vt:lpstr>
      <vt:lpstr>宋体</vt:lpstr>
      <vt:lpstr>微软雅黑</vt:lpstr>
      <vt:lpstr>Arial</vt:lpstr>
      <vt:lpstr>Calibri</vt:lpstr>
      <vt:lpstr>Wingdings</vt:lpstr>
      <vt:lpstr>Office 主题​​</vt:lpstr>
      <vt:lpstr>think-cell Slide</vt:lpstr>
      <vt:lpstr>Document</vt:lpstr>
      <vt:lpstr>Microsoft Excel 工作表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Zhou Winnie</dc:creator>
  <cp:lastModifiedBy>Ken_Shi(施君_EHS_RM)</cp:lastModifiedBy>
  <cp:revision>192</cp:revision>
  <dcterms:created xsi:type="dcterms:W3CDTF">2020-02-19T05:47:48Z</dcterms:created>
  <dcterms:modified xsi:type="dcterms:W3CDTF">2022-04-06T14:29:51Z</dcterms:modified>
</cp:coreProperties>
</file>