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6" r:id="rId11"/>
    <p:sldId id="265" r:id="rId12"/>
    <p:sldId id="272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944" y="30"/>
      </p:cViewPr>
      <p:guideLst>
        <p:guide orient="horz" pos="22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286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5E0E3990-2861-416A-8D5B-09CDB272E3F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B15E4B2C-4786-4838-BFBD-A55D2696F89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5E0E3990-2861-416A-8D5B-09CDB272E3F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B15E4B2C-4786-4838-BFBD-A55D2696F89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ags" Target="../tags/tag11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8.xml" /><Relationship Id="rId11" Type="http://schemas.openxmlformats.org/officeDocument/2006/relationships/tags" Target="../tags/tag19.xml" /><Relationship Id="rId12" Type="http://schemas.openxmlformats.org/officeDocument/2006/relationships/tags" Target="../tags/tag20.xml" /><Relationship Id="rId13" Type="http://schemas.openxmlformats.org/officeDocument/2006/relationships/tags" Target="../tags/tag21.xml" /><Relationship Id="rId14" Type="http://schemas.openxmlformats.org/officeDocument/2006/relationships/tags" Target="../tags/tag22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image" Target="../media/image1.png" /><Relationship Id="rId5" Type="http://schemas.openxmlformats.org/officeDocument/2006/relationships/tags" Target="../tags/tag14.xml" /><Relationship Id="rId6" Type="http://schemas.openxmlformats.org/officeDocument/2006/relationships/image" Target="../media/image2.png" /><Relationship Id="rId7" Type="http://schemas.openxmlformats.org/officeDocument/2006/relationships/tags" Target="../tags/tag15.xml" /><Relationship Id="rId8" Type="http://schemas.openxmlformats.org/officeDocument/2006/relationships/tags" Target="../tags/tag16.xml" /><Relationship Id="rId9" Type="http://schemas.openxmlformats.org/officeDocument/2006/relationships/tags" Target="../tags/tag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4.svg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tags" Target="../tags/tag34.xml" /><Relationship Id="rId16" Type="http://schemas.openxmlformats.org/officeDocument/2006/relationships/tags" Target="../tags/tag35.xml" /><Relationship Id="rId17" Type="http://schemas.openxmlformats.org/officeDocument/2006/relationships/tags" Target="../tags/tag36.xml" /><Relationship Id="rId18" Type="http://schemas.openxmlformats.org/officeDocument/2006/relationships/tags" Target="../tags/tag37.xml" /><Relationship Id="rId19" Type="http://schemas.openxmlformats.org/officeDocument/2006/relationships/tags" Target="../tags/tag38.xml" /><Relationship Id="rId2" Type="http://schemas.openxmlformats.org/officeDocument/2006/relationships/tags" Target="../tags/tag23.xml" /><Relationship Id="rId20" Type="http://schemas.openxmlformats.org/officeDocument/2006/relationships/tags" Target="../tags/tag39.xml" /><Relationship Id="rId21" Type="http://schemas.openxmlformats.org/officeDocument/2006/relationships/tags" Target="../tags/tag40.xml" /><Relationship Id="rId22" Type="http://schemas.openxmlformats.org/officeDocument/2006/relationships/tags" Target="../tags/tag41.xml" /><Relationship Id="rId23" Type="http://schemas.openxmlformats.org/officeDocument/2006/relationships/tags" Target="../tags/tag42.xml" /><Relationship Id="rId24" Type="http://schemas.openxmlformats.org/officeDocument/2006/relationships/tags" Target="../tags/tag43.xml" /><Relationship Id="rId25" Type="http://schemas.openxmlformats.org/officeDocument/2006/relationships/tags" Target="../tags/tag44.xml" /><Relationship Id="rId26" Type="http://schemas.openxmlformats.org/officeDocument/2006/relationships/tags" Target="../tags/tag45.xml" /><Relationship Id="rId27" Type="http://schemas.openxmlformats.org/officeDocument/2006/relationships/tags" Target="../tags/tag46.xml" /><Relationship Id="rId28" Type="http://schemas.openxmlformats.org/officeDocument/2006/relationships/tags" Target="../tags/tag47.xml" /><Relationship Id="rId29" Type="http://schemas.openxmlformats.org/officeDocument/2006/relationships/tags" Target="../tags/tag48.xml" /><Relationship Id="rId3" Type="http://schemas.openxmlformats.org/officeDocument/2006/relationships/tags" Target="../tags/tag24.xml" /><Relationship Id="rId30" Type="http://schemas.openxmlformats.org/officeDocument/2006/relationships/tags" Target="../tags/tag49.xml" /><Relationship Id="rId31" Type="http://schemas.openxmlformats.org/officeDocument/2006/relationships/tags" Target="../tags/tag50.xml" /><Relationship Id="rId32" Type="http://schemas.openxmlformats.org/officeDocument/2006/relationships/tags" Target="../tags/tag51.xml" /><Relationship Id="rId33" Type="http://schemas.openxmlformats.org/officeDocument/2006/relationships/tags" Target="../tags/tag52.xml" /><Relationship Id="rId34" Type="http://schemas.openxmlformats.org/officeDocument/2006/relationships/tags" Target="../tags/tag53.xml" /><Relationship Id="rId35" Type="http://schemas.openxmlformats.org/officeDocument/2006/relationships/tags" Target="../tags/tag54.xml" /><Relationship Id="rId36" Type="http://schemas.openxmlformats.org/officeDocument/2006/relationships/tags" Target="../tags/tag55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4.xml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image" Target="../media/image5.gif" /><Relationship Id="rId17" Type="http://schemas.openxmlformats.org/officeDocument/2006/relationships/tags" Target="../tags/tag70.xml" /><Relationship Id="rId18" Type="http://schemas.openxmlformats.org/officeDocument/2006/relationships/tags" Target="../tags/tag71.xml" /><Relationship Id="rId19" Type="http://schemas.openxmlformats.org/officeDocument/2006/relationships/image" Target="../media/image6.png" /><Relationship Id="rId2" Type="http://schemas.openxmlformats.org/officeDocument/2006/relationships/tags" Target="../tags/tag56.xml" /><Relationship Id="rId20" Type="http://schemas.openxmlformats.org/officeDocument/2006/relationships/image" Target="../media/image7.svg" /><Relationship Id="rId21" Type="http://schemas.openxmlformats.org/officeDocument/2006/relationships/tags" Target="../tags/tag72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tags" Target="../tags/tag6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image" Target="../media/image10.png" /><Relationship Id="rId16" Type="http://schemas.openxmlformats.org/officeDocument/2006/relationships/image" Target="../media/image11.svg" /><Relationship Id="rId17" Type="http://schemas.openxmlformats.org/officeDocument/2006/relationships/tags" Target="../tags/tag84.xml" /><Relationship Id="rId18" Type="http://schemas.openxmlformats.org/officeDocument/2006/relationships/tags" Target="../tags/tag85.xml" /><Relationship Id="rId19" Type="http://schemas.openxmlformats.org/officeDocument/2006/relationships/tags" Target="../tags/tag86.xml" /><Relationship Id="rId2" Type="http://schemas.openxmlformats.org/officeDocument/2006/relationships/tags" Target="../tags/tag73.xml" /><Relationship Id="rId20" Type="http://schemas.openxmlformats.org/officeDocument/2006/relationships/tags" Target="../tags/tag87.xml" /><Relationship Id="rId21" Type="http://schemas.openxmlformats.org/officeDocument/2006/relationships/image" Target="../media/image12.png" /><Relationship Id="rId22" Type="http://schemas.openxmlformats.org/officeDocument/2006/relationships/tags" Target="../tags/tag88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8.jpeg" /><Relationship Id="rId6" Type="http://schemas.openxmlformats.org/officeDocument/2006/relationships/tags" Target="../tags/tag76.xml" /><Relationship Id="rId7" Type="http://schemas.openxmlformats.org/officeDocument/2006/relationships/image" Target="../media/image9.png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image" Target="../media/image16.png" /><Relationship Id="rId13" Type="http://schemas.openxmlformats.org/officeDocument/2006/relationships/tags" Target="../tags/tag96.xml" /><Relationship Id="rId14" Type="http://schemas.openxmlformats.org/officeDocument/2006/relationships/image" Target="../media/image17.png" /><Relationship Id="rId15" Type="http://schemas.openxmlformats.org/officeDocument/2006/relationships/image" Target="../media/image18.svg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image" Target="../media/image19.png" /><Relationship Id="rId2" Type="http://schemas.openxmlformats.org/officeDocument/2006/relationships/tags" Target="../tags/tag89.xml" /><Relationship Id="rId20" Type="http://schemas.openxmlformats.org/officeDocument/2006/relationships/tags" Target="../tags/tag100.xml" /><Relationship Id="rId21" Type="http://schemas.openxmlformats.org/officeDocument/2006/relationships/image" Target="../media/image20.png" /><Relationship Id="rId22" Type="http://schemas.openxmlformats.org/officeDocument/2006/relationships/image" Target="../media/image21.svg" /><Relationship Id="rId23" Type="http://schemas.openxmlformats.org/officeDocument/2006/relationships/tags" Target="../tags/tag101.xml" /><Relationship Id="rId24" Type="http://schemas.openxmlformats.org/officeDocument/2006/relationships/tags" Target="../tags/tag102.xml" /><Relationship Id="rId25" Type="http://schemas.openxmlformats.org/officeDocument/2006/relationships/tags" Target="../tags/tag103.xml" /><Relationship Id="rId26" Type="http://schemas.openxmlformats.org/officeDocument/2006/relationships/image" Target="../media/image6.png" /><Relationship Id="rId27" Type="http://schemas.openxmlformats.org/officeDocument/2006/relationships/image" Target="../media/image7.svg" /><Relationship Id="rId28" Type="http://schemas.openxmlformats.org/officeDocument/2006/relationships/tags" Target="../tags/tag104.xml" /><Relationship Id="rId3" Type="http://schemas.openxmlformats.org/officeDocument/2006/relationships/image" Target="../media/image13.png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image" Target="../media/image14.png" /><Relationship Id="rId7" Type="http://schemas.openxmlformats.org/officeDocument/2006/relationships/image" Target="../media/image15.svg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tags" Target="../tags/tag115.xml" /><Relationship Id="rId16" Type="http://schemas.openxmlformats.org/officeDocument/2006/relationships/image" Target="../media/image23.png" /><Relationship Id="rId17" Type="http://schemas.openxmlformats.org/officeDocument/2006/relationships/image" Target="../media/image24.svg" /><Relationship Id="rId18" Type="http://schemas.openxmlformats.org/officeDocument/2006/relationships/tags" Target="../tags/tag116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image" Target="../media/image22.png" /><Relationship Id="rId7" Type="http://schemas.openxmlformats.org/officeDocument/2006/relationships/tags" Target="../tags/tag109.xml" /><Relationship Id="rId8" Type="http://schemas.openxmlformats.org/officeDocument/2006/relationships/video" Target="../media/media1.mp4" /><Relationship Id="rId9" Type="http://schemas.microsoft.com/office/2007/relationships/media" Target="../media/media1.mp4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14" Type="http://schemas.openxmlformats.org/officeDocument/2006/relationships/tags" Target="../tags/tag127.xml" /><Relationship Id="rId15" Type="http://schemas.openxmlformats.org/officeDocument/2006/relationships/tags" Target="../tags/tag128.xml" /><Relationship Id="rId16" Type="http://schemas.openxmlformats.org/officeDocument/2006/relationships/tags" Target="../tags/tag129.xml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image" Target="../media/image27.png" /><Relationship Id="rId2" Type="http://schemas.openxmlformats.org/officeDocument/2006/relationships/tags" Target="../tags/tag117.xml" /><Relationship Id="rId20" Type="http://schemas.openxmlformats.org/officeDocument/2006/relationships/image" Target="../media/image28.svg" /><Relationship Id="rId21" Type="http://schemas.openxmlformats.org/officeDocument/2006/relationships/tags" Target="../tags/tag132.xml" /><Relationship Id="rId22" Type="http://schemas.openxmlformats.org/officeDocument/2006/relationships/tags" Target="../tags/tag133.xml" /><Relationship Id="rId23" Type="http://schemas.openxmlformats.org/officeDocument/2006/relationships/tags" Target="../tags/tag134.xml" /><Relationship Id="rId24" Type="http://schemas.openxmlformats.org/officeDocument/2006/relationships/tags" Target="../tags/tag135.xml" /><Relationship Id="rId3" Type="http://schemas.openxmlformats.org/officeDocument/2006/relationships/tags" Target="../tags/tag118.xml" /><Relationship Id="rId4" Type="http://schemas.openxmlformats.org/officeDocument/2006/relationships/image" Target="../media/image25.png" /><Relationship Id="rId5" Type="http://schemas.openxmlformats.org/officeDocument/2006/relationships/tags" Target="../tags/tag119.xml" /><Relationship Id="rId6" Type="http://schemas.openxmlformats.org/officeDocument/2006/relationships/image" Target="../media/image26.png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image" Target="../media/image6.png" /><Relationship Id="rId19" Type="http://schemas.openxmlformats.org/officeDocument/2006/relationships/image" Target="../media/image7.svg" /><Relationship Id="rId2" Type="http://schemas.openxmlformats.org/officeDocument/2006/relationships/tags" Target="../tags/tag136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23" Type="http://schemas.openxmlformats.org/officeDocument/2006/relationships/tags" Target="../tags/tag152.xml" /><Relationship Id="rId24" Type="http://schemas.openxmlformats.org/officeDocument/2006/relationships/image" Target="../media/image32.png" /><Relationship Id="rId25" Type="http://schemas.openxmlformats.org/officeDocument/2006/relationships/image" Target="../media/image33.svg" /><Relationship Id="rId26" Type="http://schemas.openxmlformats.org/officeDocument/2006/relationships/tags" Target="../tags/tag153.xml" /><Relationship Id="rId27" Type="http://schemas.openxmlformats.org/officeDocument/2006/relationships/tags" Target="../tags/tag154.xml" /><Relationship Id="rId28" Type="http://schemas.openxmlformats.org/officeDocument/2006/relationships/tags" Target="../tags/tag155.xml" /><Relationship Id="rId3" Type="http://schemas.openxmlformats.org/officeDocument/2006/relationships/tags" Target="../tags/tag137.xml" /><Relationship Id="rId4" Type="http://schemas.openxmlformats.org/officeDocument/2006/relationships/image" Target="../media/image29.gif" /><Relationship Id="rId5" Type="http://schemas.openxmlformats.org/officeDocument/2006/relationships/tags" Target="../tags/tag138.xml" /><Relationship Id="rId6" Type="http://schemas.openxmlformats.org/officeDocument/2006/relationships/image" Target="../media/image30.gif" /><Relationship Id="rId7" Type="http://schemas.openxmlformats.org/officeDocument/2006/relationships/tags" Target="../tags/tag139.xml" /><Relationship Id="rId8" Type="http://schemas.openxmlformats.org/officeDocument/2006/relationships/image" Target="../media/image31.gif" /><Relationship Id="rId9" Type="http://schemas.openxmlformats.org/officeDocument/2006/relationships/tags" Target="../tags/tag1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image" Target="../media/image6.png" /><Relationship Id="rId15" Type="http://schemas.openxmlformats.org/officeDocument/2006/relationships/image" Target="../media/image7.svg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6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22" Type="http://schemas.openxmlformats.org/officeDocument/2006/relationships/tags" Target="../tags/tag174.xml" /><Relationship Id="rId23" Type="http://schemas.openxmlformats.org/officeDocument/2006/relationships/tags" Target="../tags/tag175.xml" /><Relationship Id="rId24" Type="http://schemas.openxmlformats.org/officeDocument/2006/relationships/tags" Target="../tags/tag176.xml" /><Relationship Id="rId25" Type="http://schemas.openxmlformats.org/officeDocument/2006/relationships/hyperlink" Target="04%20&#27987;&#30827;&#37240;&#30340;&#31232;&#37322;.mp4" TargetMode="External" /><Relationship Id="rId26" Type="http://schemas.openxmlformats.org/officeDocument/2006/relationships/tags" Target="../tags/tag177.xml" /><Relationship Id="rId27" Type="http://schemas.openxmlformats.org/officeDocument/2006/relationships/tags" Target="../tags/tag178.xml" /><Relationship Id="rId28" Type="http://schemas.openxmlformats.org/officeDocument/2006/relationships/tags" Target="../tags/tag179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88.xml" /><Relationship Id="rId11" Type="http://schemas.openxmlformats.org/officeDocument/2006/relationships/image" Target="../media/image34.png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image" Target="../media/image6.png" /><Relationship Id="rId16" Type="http://schemas.openxmlformats.org/officeDocument/2006/relationships/image" Target="../media/image7.svg" /><Relationship Id="rId17" Type="http://schemas.openxmlformats.org/officeDocument/2006/relationships/tags" Target="../tags/tag192.xml" /><Relationship Id="rId18" Type="http://schemas.openxmlformats.org/officeDocument/2006/relationships/tags" Target="../tags/tag193.xml" /><Relationship Id="rId19" Type="http://schemas.openxmlformats.org/officeDocument/2006/relationships/tags" Target="../tags/tag194.xml" /><Relationship Id="rId2" Type="http://schemas.openxmlformats.org/officeDocument/2006/relationships/tags" Target="../tags/tag180.xml" /><Relationship Id="rId20" Type="http://schemas.openxmlformats.org/officeDocument/2006/relationships/tags" Target="../tags/tag195.xml" /><Relationship Id="rId21" Type="http://schemas.openxmlformats.org/officeDocument/2006/relationships/tags" Target="../tags/tag196.xml" /><Relationship Id="rId22" Type="http://schemas.openxmlformats.org/officeDocument/2006/relationships/tags" Target="../tags/tag197.xml" /><Relationship Id="rId23" Type="http://schemas.openxmlformats.org/officeDocument/2006/relationships/tags" Target="../tags/tag198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0.xml" /><Relationship Id="rId30" Type="http://schemas.openxmlformats.org/officeDocument/2006/relationships/tags" Target="../tags/tag227.xml" /><Relationship Id="rId31" Type="http://schemas.openxmlformats.org/officeDocument/2006/relationships/tags" Target="../tags/tag228.xml" /><Relationship Id="rId32" Type="http://schemas.openxmlformats.org/officeDocument/2006/relationships/tags" Target="../tags/tag229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48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57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tags" Target="../tags/tag269.xml" /><Relationship Id="rId14" Type="http://schemas.openxmlformats.org/officeDocument/2006/relationships/tags" Target="../tags/tag270.xml" /><Relationship Id="rId15" Type="http://schemas.openxmlformats.org/officeDocument/2006/relationships/tags" Target="../tags/tag271.xml" /><Relationship Id="rId16" Type="http://schemas.openxmlformats.org/officeDocument/2006/relationships/tags" Target="../tags/tag272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81.xml" /><Relationship Id="rId11" Type="http://schemas.openxmlformats.org/officeDocument/2006/relationships/tags" Target="../tags/tag282.xml" /><Relationship Id="rId12" Type="http://schemas.openxmlformats.org/officeDocument/2006/relationships/tags" Target="../tags/tag283.xml" /><Relationship Id="rId13" Type="http://schemas.openxmlformats.org/officeDocument/2006/relationships/tags" Target="../tags/tag284.xml" /><Relationship Id="rId14" Type="http://schemas.openxmlformats.org/officeDocument/2006/relationships/tags" Target="../tags/tag285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tags" Target="../tags/tag278.xml" /><Relationship Id="rId8" Type="http://schemas.openxmlformats.org/officeDocument/2006/relationships/tags" Target="../tags/tag279.xml" /><Relationship Id="rId9" Type="http://schemas.openxmlformats.org/officeDocument/2006/relationships/tags" Target="../tags/tag280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8" name="矩形: 圆角 17"/>
          <p:cNvSpPr/>
          <p:nvPr>
            <p:custDataLst>
              <p:tags r:id="rId3"/>
            </p:custDataLst>
          </p:nvPr>
        </p:nvSpPr>
        <p:spPr>
          <a:xfrm>
            <a:off x="6086874" y="1623900"/>
            <a:ext cx="1424194" cy="3909673"/>
          </a:xfrm>
          <a:prstGeom prst="roundRect">
            <a:avLst>
              <a:gd name="adj" fmla="val 50000"/>
            </a:avLst>
          </a:prstGeom>
          <a:blipFill dpi="0"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: 圆角 18"/>
          <p:cNvSpPr/>
          <p:nvPr>
            <p:custDataLst>
              <p:tags r:id="rId5"/>
            </p:custDataLst>
          </p:nvPr>
        </p:nvSpPr>
        <p:spPr>
          <a:xfrm>
            <a:off x="6883110" y="2068252"/>
            <a:ext cx="1762165" cy="4550020"/>
          </a:xfrm>
          <a:prstGeom prst="roundRect">
            <a:avLst>
              <a:gd name="adj" fmla="val 50000"/>
            </a:avLst>
          </a:prstGeom>
          <a:blipFill dpi="0"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椭圆 21"/>
          <p:cNvSpPr/>
          <p:nvPr>
            <p:custDataLst>
              <p:tags r:id="rId7"/>
            </p:custDataLst>
          </p:nvPr>
        </p:nvSpPr>
        <p:spPr>
          <a:xfrm rot="18519632">
            <a:off x="-586137" y="5127517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 rot="20328178">
            <a:off x="605021" y="490664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 rot="17871256">
            <a:off x="8178077" y="-421164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1146837" y="3557891"/>
            <a:ext cx="303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274FB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第</a:t>
            </a:r>
            <a:r>
              <a:rPr lang="en-US" altLang="zh-CN" sz="2400">
                <a:solidFill>
                  <a:srgbClr val="274FB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sz="2400">
                <a:solidFill>
                  <a:srgbClr val="274FB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课时</a:t>
            </a:r>
            <a:endParaRPr lang="zh-CN" altLang="en-US" sz="2400">
              <a:solidFill>
                <a:srgbClr val="274FBC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1134258" y="1920848"/>
            <a:ext cx="41725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思源黑体 CN Heavy" panose="020b0a00000000000000" pitchFamily="34" charset="-122"/>
              </a:rPr>
              <a:t>课题</a:t>
            </a:r>
            <a:r>
              <a:rPr lang="en-US" altLang="zh-CN" sz="330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思源黑体 CN Heavy" panose="020b0a00000000000000" pitchFamily="34" charset="-122"/>
              </a:rPr>
              <a:t>1 </a:t>
            </a:r>
            <a:endParaRPr lang="en-US" altLang="zh-CN" sz="330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思源黑体 CN Heavy" panose="020b0a00000000000000" pitchFamily="34" charset="-122"/>
            </a:endParaRPr>
          </a:p>
          <a:p>
            <a:r>
              <a:rPr lang="zh-CN" altLang="en-US" sz="330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思源黑体 CN Heavy" panose="020b0a00000000000000" pitchFamily="34" charset="-122"/>
              </a:rPr>
              <a:t>常见的酸和碱</a:t>
            </a:r>
            <a:endParaRPr lang="zh-CN" altLang="en-US" sz="330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思源黑体 CN Heavy" panose="020b0a00000000000000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2"/>
            </p:custDataLst>
          </p:nvPr>
        </p:nvSpPr>
        <p:spPr>
          <a:xfrm>
            <a:off x="1134258" y="2923434"/>
            <a:ext cx="7649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Common acids and bases</a:t>
            </a:r>
            <a:endParaRPr lang="zh-CN" altLang="en-US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6" name="矩形: 圆角 35"/>
          <p:cNvSpPr/>
          <p:nvPr>
            <p:custDataLst>
              <p:tags r:id="rId13"/>
            </p:custDataLst>
          </p:nvPr>
        </p:nvSpPr>
        <p:spPr>
          <a:xfrm>
            <a:off x="5004754" y="-477726"/>
            <a:ext cx="604168" cy="240371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45000"/>
                  <a:lumOff val="55000"/>
                </a:schemeClr>
              </a:gs>
              <a:gs pos="73000">
                <a:srgbClr val="B9CBE9"/>
              </a:gs>
              <a:gs pos="20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7" name="矩形: 圆角 36"/>
          <p:cNvSpPr/>
          <p:nvPr>
            <p:custDataLst>
              <p:tags r:id="rId14"/>
            </p:custDataLst>
          </p:nvPr>
        </p:nvSpPr>
        <p:spPr>
          <a:xfrm rot="10800000">
            <a:off x="5426168" y="4952198"/>
            <a:ext cx="365508" cy="241016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45000"/>
                  <a:lumOff val="55000"/>
                </a:schemeClr>
              </a:gs>
              <a:gs pos="73000">
                <a:srgbClr val="B9CBE9"/>
              </a:gs>
              <a:gs pos="20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 rot="21363996">
            <a:off x="-859471" y="5254760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 rot="20328178">
            <a:off x="7786520" y="6003289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 rot="17871256">
            <a:off x="7990531" y="-553514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4" name="组合 23"/>
          <p:cNvGrpSpPr/>
          <p:nvPr>
            <p:custDataLst>
              <p:tags r:id="rId6"/>
            </p:custDataLst>
          </p:nvPr>
        </p:nvGrpSpPr>
        <p:grpSpPr>
          <a:xfrm>
            <a:off x="-324405" y="498366"/>
            <a:ext cx="3811427" cy="706871"/>
            <a:chOff x="-700493" y="608413"/>
            <a:chExt cx="5081902" cy="942494"/>
          </a:xfrm>
        </p:grpSpPr>
        <p:sp>
          <p:nvSpPr>
            <p:cNvPr id="9" name="矩形: 圆角 8"/>
            <p:cNvSpPr/>
            <p:nvPr>
              <p:custDataLst>
                <p:tags r:id="rId7"/>
              </p:custDataLst>
            </p:nvPr>
          </p:nvSpPr>
          <p:spPr>
            <a:xfrm rot="16200000">
              <a:off x="1157440" y="-1249520"/>
              <a:ext cx="942494" cy="4658359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26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754480" y="694940"/>
              <a:ext cx="3626929" cy="79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学习目标</a:t>
              </a:r>
              <a:endParaRPr lang="zh-CN" altLang="en-US" sz="33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pic>
        <p:nvPicPr>
          <p:cNvPr id="5" name="图形 4" descr="书籍 纯色填充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9" y="521449"/>
            <a:ext cx="604629" cy="604629"/>
          </a:xfrm>
          <a:prstGeom prst="rect">
            <a:avLst/>
          </a:prstGeom>
        </p:spPr>
      </p:pic>
      <p:grpSp>
        <p:nvGrpSpPr>
          <p:cNvPr id="50" name="组合 49"/>
          <p:cNvGrpSpPr/>
          <p:nvPr>
            <p:custDataLst>
              <p:tags r:id="rId12"/>
            </p:custDataLst>
          </p:nvPr>
        </p:nvGrpSpPr>
        <p:grpSpPr>
          <a:xfrm>
            <a:off x="182189" y="2011097"/>
            <a:ext cx="8779622" cy="2835807"/>
            <a:chOff x="180392" y="1885467"/>
            <a:chExt cx="8779622" cy="2835807"/>
          </a:xfrm>
        </p:grpSpPr>
        <p:grpSp>
          <p:nvGrpSpPr>
            <p:cNvPr id="31" name="组合 30"/>
            <p:cNvGrpSpPr/>
            <p:nvPr>
              <p:custDataLst>
                <p:tags r:id="rId13"/>
              </p:custDataLst>
            </p:nvPr>
          </p:nvGrpSpPr>
          <p:grpSpPr>
            <a:xfrm>
              <a:off x="180392" y="1885467"/>
              <a:ext cx="2134988" cy="2205469"/>
              <a:chOff x="1248646" y="1685196"/>
              <a:chExt cx="2134988" cy="2205469"/>
            </a:xfrm>
          </p:grpSpPr>
          <p:sp>
            <p:nvSpPr>
              <p:cNvPr id="14" name="文本框 13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278788" y="1730441"/>
                <a:ext cx="2062053" cy="1311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1.</a:t>
                </a:r>
                <a:r>
                  <a:rPr lang="zh-CN" altLang="en-US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认识浓盐酸具有挥发性，浓硫酸具有吸水性。</a:t>
                </a: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grpSp>
            <p:nvGrpSpPr>
              <p:cNvPr id="17" name="组合 16"/>
              <p:cNvGrpSpPr/>
              <p:nvPr>
                <p:custDataLst>
                  <p:tags r:id="rId15"/>
                </p:custDataLst>
              </p:nvPr>
            </p:nvGrpSpPr>
            <p:grpSpPr>
              <a:xfrm>
                <a:off x="1248646" y="1685196"/>
                <a:ext cx="2134988" cy="2162071"/>
                <a:chOff x="3532045" y="1267819"/>
                <a:chExt cx="2829464" cy="3118898"/>
              </a:xfrm>
            </p:grpSpPr>
            <p:sp>
              <p:nvSpPr>
                <p:cNvPr id="13" name="图文框 12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3532045" y="1267819"/>
                  <a:ext cx="2829464" cy="3118898"/>
                </a:xfrm>
                <a:prstGeom prst="frame">
                  <a:avLst>
                    <a:gd name="adj1" fmla="val 1321"/>
                  </a:avLst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矩形 14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3536808" y="3761240"/>
                  <a:ext cx="2803176" cy="598103"/>
                </a:xfrm>
                <a:prstGeom prst="rect">
                  <a:avLst/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" name="文本框 18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534316" y="3429000"/>
                <a:ext cx="15509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化学观念</a:t>
                </a:r>
                <a:endParaRPr lang="en-US" altLang="zh-CN" sz="24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>
              <p:custDataLst>
                <p:tags r:id="rId19"/>
              </p:custDataLst>
            </p:nvPr>
          </p:nvGrpSpPr>
          <p:grpSpPr>
            <a:xfrm>
              <a:off x="2372162" y="2508488"/>
              <a:ext cx="2199838" cy="2162071"/>
              <a:chOff x="1248645" y="1685196"/>
              <a:chExt cx="2199838" cy="2162071"/>
            </a:xfrm>
          </p:grpSpPr>
          <p:sp>
            <p:nvSpPr>
              <p:cNvPr id="33" name="文本框 32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313495" y="1716774"/>
                <a:ext cx="2134988" cy="1732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2.</a:t>
                </a:r>
                <a:r>
                  <a:rPr lang="zh-CN" altLang="en-US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认识浓硫酸的腐蚀性及使用时的安全注意事项。</a:t>
                </a: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  <a:p>
                <a:pPr>
                  <a:lnSpc>
                    <a:spcPct val="130000"/>
                  </a:lnSpc>
                </a:pP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grpSp>
            <p:nvGrpSpPr>
              <p:cNvPr id="34" name="组合 33"/>
              <p:cNvGrpSpPr/>
              <p:nvPr>
                <p:custDataLst>
                  <p:tags r:id="rId21"/>
                </p:custDataLst>
              </p:nvPr>
            </p:nvGrpSpPr>
            <p:grpSpPr>
              <a:xfrm>
                <a:off x="1248645" y="1685196"/>
                <a:ext cx="2134988" cy="2162071"/>
                <a:chOff x="3532045" y="1267819"/>
                <a:chExt cx="2829464" cy="3118898"/>
              </a:xfrm>
            </p:grpSpPr>
            <p:sp>
              <p:nvSpPr>
                <p:cNvPr id="36" name="图文框 35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3532045" y="1267819"/>
                  <a:ext cx="2829464" cy="3118898"/>
                </a:xfrm>
                <a:prstGeom prst="frame">
                  <a:avLst>
                    <a:gd name="adj1" fmla="val 1321"/>
                  </a:avLst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3563226" y="3761401"/>
                  <a:ext cx="2761270" cy="598103"/>
                </a:xfrm>
                <a:prstGeom prst="rect">
                  <a:avLst/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文本框 34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332148" y="3436317"/>
                <a:ext cx="19822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科学态度与责任</a:t>
                </a:r>
                <a:endParaRPr lang="en-US" altLang="zh-CN" sz="20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>
              <p:custDataLst>
                <p:tags r:id="rId25"/>
              </p:custDataLst>
            </p:nvPr>
          </p:nvGrpSpPr>
          <p:grpSpPr>
            <a:xfrm>
              <a:off x="4572023" y="1885467"/>
              <a:ext cx="2199838" cy="2162071"/>
              <a:chOff x="1248645" y="1685196"/>
              <a:chExt cx="2199838" cy="2162071"/>
            </a:xfrm>
          </p:grpSpPr>
          <p:sp>
            <p:nvSpPr>
              <p:cNvPr id="39" name="文本框 38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313495" y="1716774"/>
                <a:ext cx="2134988" cy="1732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3.</a:t>
                </a:r>
                <a:r>
                  <a:rPr lang="zh-CN" altLang="en-US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学会操作稀释浓硫酸，知道玻璃棒的作用。</a:t>
                </a: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  <a:p>
                <a:pPr>
                  <a:lnSpc>
                    <a:spcPct val="130000"/>
                  </a:lnSpc>
                </a:pP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grpSp>
            <p:nvGrpSpPr>
              <p:cNvPr id="40" name="组合 39"/>
              <p:cNvGrpSpPr/>
              <p:nvPr>
                <p:custDataLst>
                  <p:tags r:id="rId27"/>
                </p:custDataLst>
              </p:nvPr>
            </p:nvGrpSpPr>
            <p:grpSpPr>
              <a:xfrm>
                <a:off x="1248645" y="1685196"/>
                <a:ext cx="2134988" cy="2162071"/>
                <a:chOff x="3532045" y="1267819"/>
                <a:chExt cx="2829464" cy="3118898"/>
              </a:xfrm>
            </p:grpSpPr>
            <p:sp>
              <p:nvSpPr>
                <p:cNvPr id="42" name="图文框 41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3532045" y="1267819"/>
                  <a:ext cx="2829464" cy="3118898"/>
                </a:xfrm>
                <a:prstGeom prst="frame">
                  <a:avLst>
                    <a:gd name="adj1" fmla="val 1321"/>
                  </a:avLst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矩形 42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3542737" y="3761401"/>
                  <a:ext cx="2781759" cy="598103"/>
                </a:xfrm>
                <a:prstGeom prst="rect">
                  <a:avLst/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文本框 40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1332148" y="3436317"/>
                <a:ext cx="19822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科学探究与实践</a:t>
                </a:r>
                <a:endParaRPr lang="en-US" altLang="zh-CN" sz="20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>
              <p:custDataLst>
                <p:tags r:id="rId31"/>
              </p:custDataLst>
            </p:nvPr>
          </p:nvGrpSpPr>
          <p:grpSpPr>
            <a:xfrm>
              <a:off x="6760176" y="2508488"/>
              <a:ext cx="2199838" cy="2212786"/>
              <a:chOff x="1248645" y="1685196"/>
              <a:chExt cx="2199838" cy="2212786"/>
            </a:xfrm>
          </p:grpSpPr>
          <p:sp>
            <p:nvSpPr>
              <p:cNvPr id="45" name="文本框 44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1313495" y="1716774"/>
                <a:ext cx="2134988" cy="1732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4.</a:t>
                </a:r>
                <a:r>
                  <a:rPr lang="zh-CN" altLang="en-US" sz="2100">
                    <a:solidFill>
                      <a:srgbClr val="2049BA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 了解盐酸稀硫酸和浓硫酸的用途。</a:t>
                </a:r>
                <a:endParaRPr lang="zh-CN" altLang="en-US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  <a:p>
                <a:pPr>
                  <a:lnSpc>
                    <a:spcPct val="130000"/>
                  </a:lnSpc>
                </a:pPr>
                <a:endParaRPr lang="en-US" altLang="zh-CN" sz="2100">
                  <a:solidFill>
                    <a:srgbClr val="2049BA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grpSp>
            <p:nvGrpSpPr>
              <p:cNvPr id="46" name="组合 45"/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1248645" y="1685196"/>
                <a:ext cx="2134988" cy="2162071"/>
                <a:chOff x="3532045" y="1267819"/>
                <a:chExt cx="2829464" cy="3118898"/>
              </a:xfrm>
            </p:grpSpPr>
            <p:sp>
              <p:nvSpPr>
                <p:cNvPr id="48" name="图文框 47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3532045" y="1267819"/>
                  <a:ext cx="2829464" cy="3118898"/>
                </a:xfrm>
                <a:prstGeom prst="frame">
                  <a:avLst>
                    <a:gd name="adj1" fmla="val 1321"/>
                  </a:avLst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矩形 48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3547531" y="3761401"/>
                  <a:ext cx="2776966" cy="598103"/>
                </a:xfrm>
                <a:prstGeom prst="rect">
                  <a:avLst/>
                </a:prstGeom>
                <a:solidFill>
                  <a:srgbClr val="2049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7" name="文本框 46"/>
              <p:cNvSpPr txBox="1"/>
              <p:nvPr>
                <p:custDataLst>
                  <p:tags r:id="rId36"/>
                </p:custDataLst>
              </p:nvPr>
            </p:nvSpPr>
            <p:spPr>
              <a:xfrm>
                <a:off x="1332148" y="3436317"/>
                <a:ext cx="1982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科学思维</a:t>
                </a:r>
                <a:endParaRPr lang="en-US" altLang="zh-CN" sz="24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椭圆 2"/>
          <p:cNvSpPr/>
          <p:nvPr>
            <p:custDataLst>
              <p:tags r:id="rId3"/>
            </p:custDataLst>
          </p:nvPr>
        </p:nvSpPr>
        <p:spPr>
          <a:xfrm rot="20328178">
            <a:off x="8801494" y="5972755"/>
            <a:ext cx="299022" cy="29647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椭圆 5"/>
          <p:cNvSpPr/>
          <p:nvPr>
            <p:custDataLst>
              <p:tags r:id="rId4"/>
            </p:custDataLst>
          </p:nvPr>
        </p:nvSpPr>
        <p:spPr>
          <a:xfrm rot="20328178">
            <a:off x="-289422" y="6472759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 rot="17871256">
            <a:off x="8321167" y="-657841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: 圆角 8"/>
          <p:cNvSpPr/>
          <p:nvPr>
            <p:custDataLst>
              <p:tags r:id="rId6"/>
            </p:custDataLst>
          </p:nvPr>
        </p:nvSpPr>
        <p:spPr>
          <a:xfrm>
            <a:off x="1891997" y="-1422806"/>
            <a:ext cx="488814" cy="284211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80000">
                <a:srgbClr val="B9CBE9"/>
              </a:gs>
              <a:gs pos="4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568912" y="462561"/>
            <a:ext cx="206561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浓盐酸</a:t>
            </a:r>
            <a:endParaRPr lang="zh-CN" altLang="en-US" sz="405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5" name="矩形: 圆角 14"/>
          <p:cNvSpPr/>
          <p:nvPr>
            <p:custDataLst>
              <p:tags r:id="rId8"/>
            </p:custDataLst>
          </p:nvPr>
        </p:nvSpPr>
        <p:spPr>
          <a:xfrm>
            <a:off x="5815504" y="-440981"/>
            <a:ext cx="229106" cy="123281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100000">
                <a:srgbClr val="B9CBE9"/>
              </a:gs>
              <a:gs pos="5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883535" y="1065530"/>
            <a:ext cx="3191510" cy="321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500">
                <a:solidFill>
                  <a:srgbClr val="2049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Concentrated hydrochloric acid</a:t>
            </a:r>
            <a:endParaRPr lang="zh-CN" altLang="en-US" sz="1500">
              <a:solidFill>
                <a:srgbClr val="2049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0" name="矩形 6147">
            <a:hlinkClick action="ppaction://noaction"/>
          </p:cNvPr>
          <p:cNvSpPr/>
          <p:nvPr>
            <p:custDataLst>
              <p:tags r:id="rId10"/>
            </p:custDataLst>
          </p:nvPr>
        </p:nvSpPr>
        <p:spPr>
          <a:xfrm>
            <a:off x="652116" y="2692501"/>
            <a:ext cx="2651760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57175" indent="-257175" algn="just"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</a:pPr>
            <a:r>
              <a:rPr lang="en-US" altLang="zh-CN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HCl</a:t>
            </a:r>
            <a:r>
              <a:rPr lang="zh-CN" altLang="en-US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气体的水溶液</a:t>
            </a:r>
            <a:endParaRPr lang="zh-CN" altLang="en-US" sz="2100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1" name="矩形 6147">
            <a:hlinkClick action="ppaction://noaction"/>
          </p:cNvPr>
          <p:cNvSpPr/>
          <p:nvPr>
            <p:custDataLst>
              <p:tags r:id="rId11"/>
            </p:custDataLst>
          </p:nvPr>
        </p:nvSpPr>
        <p:spPr>
          <a:xfrm>
            <a:off x="652116" y="3145726"/>
            <a:ext cx="4050506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57175" indent="-257175" algn="just"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</a:pPr>
            <a:r>
              <a:rPr lang="zh-CN" altLang="en-US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无色，有刺激性气味的液体</a:t>
            </a:r>
            <a:endParaRPr lang="zh-CN" altLang="en-US" sz="2100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矩形 6147">
            <a:hlinkClick action="ppaction://noaction"/>
          </p:cNvPr>
          <p:cNvSpPr/>
          <p:nvPr>
            <p:custDataLst>
              <p:tags r:id="rId12"/>
            </p:custDataLst>
          </p:nvPr>
        </p:nvSpPr>
        <p:spPr>
          <a:xfrm>
            <a:off x="652116" y="4052177"/>
            <a:ext cx="3689078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57175" indent="-257175" algn="just"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</a:pPr>
            <a:r>
              <a:rPr lang="zh-CN" altLang="en-US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要密封保存，否则会变稀</a:t>
            </a:r>
            <a:r>
              <a:rPr lang="en-US" altLang="zh-CN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endParaRPr lang="en-US" altLang="zh-CN" sz="2100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aphicFrame>
        <p:nvGraphicFramePr>
          <p:cNvPr id="31" name="表格 31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0" y="5151717"/>
          <a:ext cx="9144000" cy="94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458474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酸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溶质质量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溶剂质量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溶液质量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质量分数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是否变质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48205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浓盐酸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6" name="矩形 6147">
            <a:hlinkClick action="ppaction://noaction"/>
          </p:cNvPr>
          <p:cNvSpPr/>
          <p:nvPr>
            <p:custDataLst>
              <p:tags r:id="rId14"/>
            </p:custDataLst>
          </p:nvPr>
        </p:nvSpPr>
        <p:spPr>
          <a:xfrm>
            <a:off x="652116" y="3598951"/>
            <a:ext cx="1622095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57175" indent="-257175" algn="just"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</a:pPr>
            <a:r>
              <a:rPr lang="zh-CN" altLang="en-US" sz="21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有挥发性</a:t>
            </a:r>
            <a:endParaRPr lang="zh-CN" altLang="en-US" sz="2100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" name="椭圆 1"/>
          <p:cNvSpPr/>
          <p:nvPr>
            <p:custDataLst>
              <p:tags r:id="rId15"/>
            </p:custDataLst>
          </p:nvPr>
        </p:nvSpPr>
        <p:spPr>
          <a:xfrm rot="15004022">
            <a:off x="5239010" y="6546162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 descr="白雾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t="9791"/>
          <a:stretch>
            <a:fillRect/>
          </a:stretch>
        </p:blipFill>
        <p:spPr>
          <a:xfrm>
            <a:off x="9144000" y="1850674"/>
            <a:ext cx="3622642" cy="2548624"/>
          </a:xfrm>
          <a:prstGeom prst="roundRect">
            <a:avLst>
              <a:gd name="adj" fmla="val 3057"/>
            </a:avLst>
          </a:prstGeom>
        </p:spPr>
      </p:pic>
      <p:sp>
        <p:nvSpPr>
          <p:cNvPr id="16" name="矩形 6147">
            <a:hlinkClick action="ppaction://noaction"/>
          </p:cNvPr>
          <p:cNvSpPr/>
          <p:nvPr>
            <p:custDataLst>
              <p:tags r:id="rId18"/>
            </p:custDataLst>
          </p:nvPr>
        </p:nvSpPr>
        <p:spPr>
          <a:xfrm>
            <a:off x="813907" y="1961532"/>
            <a:ext cx="265176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80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物理性质</a:t>
            </a:r>
            <a:endParaRPr lang="zh-CN" altLang="en-US" sz="280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876" y="576397"/>
            <a:ext cx="458544" cy="4585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7 4.44444E-06 L -0.43194 -0.00232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9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110985" y="1928026"/>
            <a:ext cx="6922030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实验室制取</a:t>
            </a:r>
            <a:r>
              <a:rPr lang="en-US" altLang="zh-CN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CO</a:t>
            </a:r>
            <a:r>
              <a:rPr lang="en-US" altLang="zh-CN" sz="3200" b="1" baseline="-25000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2</a:t>
            </a: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为什么不能用浓盐酸？</a:t>
            </a:r>
            <a:endParaRPr lang="zh-CN" altLang="en-US" sz="3200" b="1">
              <a:solidFill>
                <a:srgbClr val="CD7840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Arial"/>
              <a:sym typeface="+mn-ea"/>
            </a:endParaRPr>
          </a:p>
        </p:txBody>
      </p: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5340021" y="3031116"/>
            <a:ext cx="2942752" cy="2006170"/>
            <a:chOff x="6526654" y="2342743"/>
            <a:chExt cx="3923669" cy="2674893"/>
          </a:xfrm>
          <a:effectLst>
            <a:outerShdw blurRad="203200" dist="241300" sx="94000" sy="94000" algn="ctr" rotWithShape="0">
              <a:prstClr val="black">
                <a:alpha val="29000"/>
              </a:prstClr>
            </a:outerShdw>
            <a:reflection blurRad="6350" stA="28000" endPos="26000" dir="5400000" sy="-100000" algn="bl" rotWithShape="0"/>
          </a:effectLst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6654" y="2342743"/>
              <a:ext cx="3923669" cy="267489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6654" y="2342743"/>
              <a:ext cx="3922272" cy="2674893"/>
            </a:xfrm>
            <a:prstGeom prst="rect">
              <a:avLst/>
            </a:prstGeom>
            <a:solidFill>
              <a:srgbClr val="E9ECF4"/>
            </a:solidFill>
          </p:spPr>
        </p:pic>
      </p:grpSp>
      <p:grpSp>
        <p:nvGrpSpPr>
          <p:cNvPr id="6" name="组合 5"/>
          <p:cNvGrpSpPr/>
          <p:nvPr>
            <p:custDataLst>
              <p:tags r:id="rId9"/>
            </p:custDataLst>
          </p:nvPr>
        </p:nvGrpSpPr>
        <p:grpSpPr>
          <a:xfrm>
            <a:off x="-427923" y="451015"/>
            <a:ext cx="3169999" cy="706871"/>
            <a:chOff x="-700493" y="608413"/>
            <a:chExt cx="4689424" cy="942494"/>
          </a:xfrm>
        </p:grpSpPr>
        <p:sp>
          <p:nvSpPr>
            <p:cNvPr id="7" name="矩形: 圆角 6"/>
            <p:cNvSpPr/>
            <p:nvPr>
              <p:custDataLst>
                <p:tags r:id="rId10"/>
              </p:custDataLst>
            </p:nvPr>
          </p:nvSpPr>
          <p:spPr>
            <a:xfrm rot="16200000">
              <a:off x="1157440" y="-1249520"/>
              <a:ext cx="942494" cy="4658359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26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文本框 7"/>
            <p:cNvSpPr txBox="1"/>
            <p:nvPr>
              <p:custDataLst>
                <p:tags r:id="rId11"/>
              </p:custDataLst>
            </p:nvPr>
          </p:nvSpPr>
          <p:spPr>
            <a:xfrm>
              <a:off x="1412546" y="679548"/>
              <a:ext cx="2576385" cy="79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想一想</a:t>
              </a:r>
              <a:endParaRPr lang="zh-CN" altLang="en-US" sz="33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 rot="21363996">
            <a:off x="-492255" y="5415786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 rot="20328178">
            <a:off x="7360676" y="68620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 rot="17871256">
            <a:off x="8777085" y="1077079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4" name="图形 13" descr="大脑 纯色填充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53" y="451013"/>
            <a:ext cx="692381" cy="692381"/>
          </a:xfrm>
          <a:prstGeom prst="rect">
            <a:avLst/>
          </a:prstGeom>
        </p:spPr>
      </p:pic>
      <p:grpSp>
        <p:nvGrpSpPr>
          <p:cNvPr id="18" name="组合 17"/>
          <p:cNvGrpSpPr/>
          <p:nvPr>
            <p:custDataLst>
              <p:tags r:id="rId18"/>
            </p:custDataLst>
          </p:nvPr>
        </p:nvGrpSpPr>
        <p:grpSpPr>
          <a:xfrm>
            <a:off x="-5887284" y="2901552"/>
            <a:ext cx="5887284" cy="1929075"/>
            <a:chOff x="-770766" y="2920787"/>
            <a:chExt cx="5887284" cy="1929075"/>
          </a:xfrm>
        </p:grpSpPr>
        <p:sp>
          <p:nvSpPr>
            <p:cNvPr id="16" name="矩形: 圆角 15"/>
            <p:cNvSpPr/>
            <p:nvPr>
              <p:custDataLst>
                <p:tags r:id="rId19"/>
              </p:custDataLst>
            </p:nvPr>
          </p:nvSpPr>
          <p:spPr>
            <a:xfrm rot="16200000">
              <a:off x="1208338" y="941683"/>
              <a:ext cx="1929075" cy="588728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A4BBF3"/>
                </a:gs>
                <a:gs pos="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" name="文本框 8"/>
            <p:cNvSpPr txBox="1"/>
            <p:nvPr>
              <p:custDataLst>
                <p:tags r:id="rId20"/>
              </p:custDataLst>
            </p:nvPr>
          </p:nvSpPr>
          <p:spPr>
            <a:xfrm>
              <a:off x="564645" y="3361561"/>
              <a:ext cx="4007355" cy="104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b="1">
                  <a:latin typeface="思源黑体 CN" panose="020b0500000000000000" pitchFamily="34" charset="-122"/>
                  <a:ea typeface="思源黑体 CN" panose="020b0500000000000000" pitchFamily="34" charset="-122"/>
                  <a:cs typeface="Arial"/>
                  <a:sym typeface="+mn-ea"/>
                </a:rPr>
                <a:t>浓盐酸具有挥发性，会造成收集到的</a:t>
              </a:r>
              <a:r>
                <a:rPr lang="en-US" altLang="zh-CN" sz="2700" b="1">
                  <a:latin typeface="思源黑体 CN" panose="020b0500000000000000" pitchFamily="34" charset="-122"/>
                  <a:ea typeface="思源黑体 CN" panose="020b0500000000000000" pitchFamily="34" charset="-122"/>
                  <a:cs typeface="Arial"/>
                  <a:sym typeface="+mn-ea"/>
                </a:rPr>
                <a:t>CO</a:t>
              </a:r>
              <a:r>
                <a:rPr lang="en-US" altLang="zh-CN" sz="2700" b="1" baseline="-25000">
                  <a:latin typeface="思源黑体 CN" panose="020b0500000000000000" pitchFamily="34" charset="-122"/>
                  <a:ea typeface="思源黑体 CN" panose="020b0500000000000000" pitchFamily="34" charset="-122"/>
                  <a:cs typeface="Arial"/>
                  <a:sym typeface="+mn-ea"/>
                </a:rPr>
                <a:t>2</a:t>
              </a:r>
              <a:r>
                <a:rPr lang="zh-CN" altLang="en-US" sz="2700" b="1">
                  <a:latin typeface="思源黑体 CN" panose="020b0500000000000000" pitchFamily="34" charset="-122"/>
                  <a:ea typeface="思源黑体 CN" panose="020b0500000000000000" pitchFamily="34" charset="-122"/>
                  <a:cs typeface="Arial"/>
                  <a:sym typeface="+mn-ea"/>
                </a:rPr>
                <a:t>气体不纯。</a:t>
              </a:r>
              <a:endParaRPr lang="zh-CN" altLang="en-US" sz="2700" b="1">
                <a:latin typeface="思源黑体 CN" panose="020b0500000000000000" pitchFamily="34" charset="-122"/>
                <a:ea typeface="思源黑体 CN" panose="020b0500000000000000" pitchFamily="34" charset="-122"/>
                <a:cs typeface="Arial"/>
                <a:sym typeface="+mn-ea"/>
              </a:endParaRPr>
            </a:p>
          </p:txBody>
        </p:sp>
      </p:grpSp>
      <p:pic>
        <p:nvPicPr>
          <p:cNvPr id="19" name="New picture"/>
          <p:cNvPicPr/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845800" y="111252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757 2.59259E-06 L 0.54757 2.59259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05" y="3832860"/>
            <a:ext cx="1376680" cy="2212340"/>
          </a:xfrm>
          <a:prstGeom prst="rect">
            <a:avLst/>
          </a:prstGeom>
        </p:spPr>
      </p:pic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1054100" y="2053590"/>
            <a:ext cx="1118235" cy="111823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279400" dist="342900" dir="5400000" sx="88000" sy="88000" algn="t" rotWithShape="0">
              <a:srgbClr val="CA865F">
                <a:alpha val="4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pic>
        <p:nvPicPr>
          <p:cNvPr id="7" name="图形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40" y="2251075"/>
            <a:ext cx="650240" cy="6502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646430" y="3349625"/>
            <a:ext cx="1924685" cy="295275"/>
          </a:xfrm>
          <a:custGeom>
            <a:rect l="l" t="t" r="r" b="b"/>
            <a:pathLst>
              <a:path w="1924431" h="295504">
                <a:moveTo>
                  <a:pt x="1113949" y="208007"/>
                </a:moveTo>
                <a:lnTo>
                  <a:pt x="1113949" y="255899"/>
                </a:lnTo>
                <a:lnTo>
                  <a:pt x="1139895" y="255899"/>
                </a:lnTo>
                <a:lnTo>
                  <a:pt x="1139895" y="208007"/>
                </a:lnTo>
                <a:close/>
                <a:moveTo>
                  <a:pt x="54559" y="185166"/>
                </a:moveTo>
                <a:cubicBezTo>
                  <a:pt x="76642" y="193311"/>
                  <a:pt x="91265" y="202701"/>
                  <a:pt x="98427" y="213336"/>
                </a:cubicBezTo>
                <a:cubicBezTo>
                  <a:pt x="105589" y="223972"/>
                  <a:pt x="107667" y="233619"/>
                  <a:pt x="104661" y="242278"/>
                </a:cubicBezTo>
                <a:cubicBezTo>
                  <a:pt x="101655" y="250937"/>
                  <a:pt x="95941" y="256374"/>
                  <a:pt x="87520" y="258589"/>
                </a:cubicBezTo>
                <a:cubicBezTo>
                  <a:pt x="79100" y="260805"/>
                  <a:pt x="70348" y="257565"/>
                  <a:pt x="61265" y="248869"/>
                </a:cubicBezTo>
                <a:cubicBezTo>
                  <a:pt x="61938" y="237807"/>
                  <a:pt x="61354" y="226936"/>
                  <a:pt x="59512" y="216256"/>
                </a:cubicBezTo>
                <a:cubicBezTo>
                  <a:pt x="57671" y="205575"/>
                  <a:pt x="55105" y="195618"/>
                  <a:pt x="51816" y="186385"/>
                </a:cubicBezTo>
                <a:close/>
                <a:moveTo>
                  <a:pt x="196291" y="183032"/>
                </a:moveTo>
                <a:lnTo>
                  <a:pt x="252984" y="203149"/>
                </a:lnTo>
                <a:cubicBezTo>
                  <a:pt x="252368" y="205156"/>
                  <a:pt x="251009" y="206705"/>
                  <a:pt x="248907" y="207797"/>
                </a:cubicBezTo>
                <a:cubicBezTo>
                  <a:pt x="246805" y="208890"/>
                  <a:pt x="243999" y="209372"/>
                  <a:pt x="240487" y="209245"/>
                </a:cubicBezTo>
                <a:cubicBezTo>
                  <a:pt x="231369" y="219126"/>
                  <a:pt x="221717" y="228549"/>
                  <a:pt x="211531" y="237515"/>
                </a:cubicBezTo>
                <a:cubicBezTo>
                  <a:pt x="201346" y="246482"/>
                  <a:pt x="191389" y="254229"/>
                  <a:pt x="181661" y="260756"/>
                </a:cubicBezTo>
                <a:lnTo>
                  <a:pt x="178308" y="258623"/>
                </a:lnTo>
                <a:cubicBezTo>
                  <a:pt x="180981" y="249129"/>
                  <a:pt x="183940" y="237560"/>
                  <a:pt x="187185" y="223914"/>
                </a:cubicBezTo>
                <a:cubicBezTo>
                  <a:pt x="190430" y="210267"/>
                  <a:pt x="193465" y="196640"/>
                  <a:pt x="196291" y="183032"/>
                </a:cubicBezTo>
                <a:close/>
                <a:moveTo>
                  <a:pt x="1530782" y="176022"/>
                </a:moveTo>
                <a:cubicBezTo>
                  <a:pt x="1555508" y="184193"/>
                  <a:pt x="1572807" y="194007"/>
                  <a:pt x="1582679" y="205464"/>
                </a:cubicBezTo>
                <a:cubicBezTo>
                  <a:pt x="1592551" y="216921"/>
                  <a:pt x="1597058" y="227630"/>
                  <a:pt x="1596200" y="237592"/>
                </a:cubicBezTo>
                <a:cubicBezTo>
                  <a:pt x="1595342" y="247553"/>
                  <a:pt x="1591181" y="254376"/>
                  <a:pt x="1583717" y="258061"/>
                </a:cubicBezTo>
                <a:cubicBezTo>
                  <a:pt x="1576253" y="261745"/>
                  <a:pt x="1567549" y="259901"/>
                  <a:pt x="1557604" y="252527"/>
                </a:cubicBezTo>
                <a:cubicBezTo>
                  <a:pt x="1555401" y="239535"/>
                  <a:pt x="1551502" y="226504"/>
                  <a:pt x="1545908" y="213436"/>
                </a:cubicBezTo>
                <a:cubicBezTo>
                  <a:pt x="1540313" y="200368"/>
                  <a:pt x="1534357" y="188404"/>
                  <a:pt x="1528039" y="177546"/>
                </a:cubicBezTo>
                <a:close/>
                <a:moveTo>
                  <a:pt x="518293" y="173260"/>
                </a:moveTo>
                <a:lnTo>
                  <a:pt x="518293" y="197987"/>
                </a:lnTo>
                <a:lnTo>
                  <a:pt x="556726" y="197987"/>
                </a:lnTo>
                <a:lnTo>
                  <a:pt x="571342" y="181502"/>
                </a:lnTo>
                <a:cubicBezTo>
                  <a:pt x="568246" y="182284"/>
                  <a:pt x="565074" y="182933"/>
                  <a:pt x="561826" y="183448"/>
                </a:cubicBezTo>
                <a:cubicBezTo>
                  <a:pt x="558578" y="183963"/>
                  <a:pt x="555558" y="184230"/>
                  <a:pt x="552767" y="184249"/>
                </a:cubicBezTo>
                <a:lnTo>
                  <a:pt x="545459" y="184249"/>
                </a:lnTo>
                <a:lnTo>
                  <a:pt x="545459" y="173260"/>
                </a:lnTo>
                <a:close/>
                <a:moveTo>
                  <a:pt x="452152" y="173260"/>
                </a:moveTo>
                <a:lnTo>
                  <a:pt x="452152" y="177838"/>
                </a:lnTo>
                <a:cubicBezTo>
                  <a:pt x="451739" y="179790"/>
                  <a:pt x="448073" y="182142"/>
                  <a:pt x="441151" y="184895"/>
                </a:cubicBezTo>
                <a:cubicBezTo>
                  <a:pt x="434230" y="187647"/>
                  <a:pt x="426529" y="189160"/>
                  <a:pt x="418047" y="189433"/>
                </a:cubicBezTo>
                <a:lnTo>
                  <a:pt x="417742" y="189433"/>
                </a:lnTo>
                <a:lnTo>
                  <a:pt x="439998" y="197987"/>
                </a:lnTo>
                <a:lnTo>
                  <a:pt x="478403" y="197987"/>
                </a:lnTo>
                <a:lnTo>
                  <a:pt x="478403" y="173260"/>
                </a:lnTo>
                <a:close/>
                <a:moveTo>
                  <a:pt x="1113949" y="151314"/>
                </a:moveTo>
                <a:lnTo>
                  <a:pt x="1113949" y="199511"/>
                </a:lnTo>
                <a:lnTo>
                  <a:pt x="1139895" y="199511"/>
                </a:lnTo>
                <a:lnTo>
                  <a:pt x="1139895" y="151314"/>
                </a:lnTo>
                <a:close/>
                <a:moveTo>
                  <a:pt x="1854937" y="138532"/>
                </a:moveTo>
                <a:lnTo>
                  <a:pt x="1892427" y="166268"/>
                </a:lnTo>
                <a:cubicBezTo>
                  <a:pt x="1891163" y="167786"/>
                  <a:pt x="1889195" y="169094"/>
                  <a:pt x="1886522" y="170193"/>
                </a:cubicBezTo>
                <a:cubicBezTo>
                  <a:pt x="1883848" y="171291"/>
                  <a:pt x="1880737" y="172218"/>
                  <a:pt x="1877187" y="172974"/>
                </a:cubicBezTo>
                <a:cubicBezTo>
                  <a:pt x="1875942" y="176416"/>
                  <a:pt x="1874545" y="180200"/>
                  <a:pt x="1872996" y="184328"/>
                </a:cubicBezTo>
                <a:cubicBezTo>
                  <a:pt x="1871447" y="188455"/>
                  <a:pt x="1869897" y="192392"/>
                  <a:pt x="1868348" y="196139"/>
                </a:cubicBezTo>
                <a:lnTo>
                  <a:pt x="1870177" y="196139"/>
                </a:lnTo>
                <a:lnTo>
                  <a:pt x="1889989" y="177851"/>
                </a:lnTo>
                <a:lnTo>
                  <a:pt x="1924431" y="205892"/>
                </a:lnTo>
                <a:cubicBezTo>
                  <a:pt x="1923256" y="207264"/>
                  <a:pt x="1921720" y="208407"/>
                  <a:pt x="1919821" y="209321"/>
                </a:cubicBezTo>
                <a:cubicBezTo>
                  <a:pt x="1917922" y="210236"/>
                  <a:pt x="1915395" y="210922"/>
                  <a:pt x="1912239" y="211379"/>
                </a:cubicBezTo>
                <a:cubicBezTo>
                  <a:pt x="1910182" y="230257"/>
                  <a:pt x="1906981" y="245535"/>
                  <a:pt x="1902638" y="257213"/>
                </a:cubicBezTo>
                <a:cubicBezTo>
                  <a:pt x="1898294" y="268891"/>
                  <a:pt x="1892351" y="277082"/>
                  <a:pt x="1884807" y="281788"/>
                </a:cubicBezTo>
                <a:cubicBezTo>
                  <a:pt x="1880019" y="284689"/>
                  <a:pt x="1874355" y="286887"/>
                  <a:pt x="1867814" y="288379"/>
                </a:cubicBezTo>
                <a:cubicBezTo>
                  <a:pt x="1861274" y="289871"/>
                  <a:pt x="1853324" y="290620"/>
                  <a:pt x="1843964" y="290627"/>
                </a:cubicBezTo>
                <a:cubicBezTo>
                  <a:pt x="1844034" y="285401"/>
                  <a:pt x="1843589" y="280613"/>
                  <a:pt x="1842630" y="276263"/>
                </a:cubicBezTo>
                <a:cubicBezTo>
                  <a:pt x="1841671" y="271913"/>
                  <a:pt x="1839779" y="268268"/>
                  <a:pt x="1836953" y="265328"/>
                </a:cubicBezTo>
                <a:cubicBezTo>
                  <a:pt x="1833975" y="262420"/>
                  <a:pt x="1829721" y="259855"/>
                  <a:pt x="1824190" y="257632"/>
                </a:cubicBezTo>
                <a:cubicBezTo>
                  <a:pt x="1818659" y="255410"/>
                  <a:pt x="1812347" y="253606"/>
                  <a:pt x="1805254" y="252222"/>
                </a:cubicBezTo>
                <a:lnTo>
                  <a:pt x="1805254" y="248564"/>
                </a:lnTo>
                <a:cubicBezTo>
                  <a:pt x="1810287" y="248982"/>
                  <a:pt x="1815800" y="249400"/>
                  <a:pt x="1821792" y="249817"/>
                </a:cubicBezTo>
                <a:cubicBezTo>
                  <a:pt x="1827785" y="250235"/>
                  <a:pt x="1833320" y="250585"/>
                  <a:pt x="1838398" y="250867"/>
                </a:cubicBezTo>
                <a:cubicBezTo>
                  <a:pt x="1843477" y="251149"/>
                  <a:pt x="1847160" y="251296"/>
                  <a:pt x="1849450" y="251308"/>
                </a:cubicBezTo>
                <a:cubicBezTo>
                  <a:pt x="1851705" y="251314"/>
                  <a:pt x="1853597" y="251149"/>
                  <a:pt x="1855127" y="250812"/>
                </a:cubicBezTo>
                <a:cubicBezTo>
                  <a:pt x="1856658" y="250476"/>
                  <a:pt x="1858016" y="249930"/>
                  <a:pt x="1859204" y="249174"/>
                </a:cubicBezTo>
                <a:cubicBezTo>
                  <a:pt x="1861960" y="247110"/>
                  <a:pt x="1864449" y="242246"/>
                  <a:pt x="1866672" y="234582"/>
                </a:cubicBezTo>
                <a:cubicBezTo>
                  <a:pt x="1868894" y="226917"/>
                  <a:pt x="1870774" y="216948"/>
                  <a:pt x="1872310" y="204673"/>
                </a:cubicBezTo>
                <a:lnTo>
                  <a:pt x="1867129" y="204673"/>
                </a:lnTo>
                <a:lnTo>
                  <a:pt x="1853413" y="219608"/>
                </a:lnTo>
                <a:lnTo>
                  <a:pt x="1819885" y="197968"/>
                </a:lnTo>
                <a:cubicBezTo>
                  <a:pt x="1821440" y="196742"/>
                  <a:pt x="1823282" y="195535"/>
                  <a:pt x="1825409" y="194348"/>
                </a:cubicBezTo>
                <a:cubicBezTo>
                  <a:pt x="1827536" y="193161"/>
                  <a:pt x="1829759" y="192030"/>
                  <a:pt x="1832077" y="190957"/>
                </a:cubicBezTo>
                <a:cubicBezTo>
                  <a:pt x="1833620" y="186919"/>
                  <a:pt x="1835182" y="182651"/>
                  <a:pt x="1836763" y="178156"/>
                </a:cubicBezTo>
                <a:cubicBezTo>
                  <a:pt x="1838344" y="173660"/>
                  <a:pt x="1839830" y="169393"/>
                  <a:pt x="1841221" y="165354"/>
                </a:cubicBezTo>
                <a:lnTo>
                  <a:pt x="1817446" y="165354"/>
                </a:lnTo>
                <a:cubicBezTo>
                  <a:pt x="1815516" y="186650"/>
                  <a:pt x="1811350" y="205322"/>
                  <a:pt x="1804949" y="221369"/>
                </a:cubicBezTo>
                <a:cubicBezTo>
                  <a:pt x="1798548" y="237417"/>
                  <a:pt x="1788082" y="251076"/>
                  <a:pt x="1773551" y="262348"/>
                </a:cubicBezTo>
                <a:cubicBezTo>
                  <a:pt x="1759020" y="273620"/>
                  <a:pt x="1738594" y="282741"/>
                  <a:pt x="1712275" y="289712"/>
                </a:cubicBezTo>
                <a:lnTo>
                  <a:pt x="1710454" y="285445"/>
                </a:lnTo>
                <a:cubicBezTo>
                  <a:pt x="1726941" y="276348"/>
                  <a:pt x="1739762" y="265993"/>
                  <a:pt x="1748921" y="254378"/>
                </a:cubicBezTo>
                <a:cubicBezTo>
                  <a:pt x="1758079" y="242764"/>
                  <a:pt x="1764646" y="229608"/>
                  <a:pt x="1768622" y="214912"/>
                </a:cubicBezTo>
                <a:cubicBezTo>
                  <a:pt x="1772597" y="200216"/>
                  <a:pt x="1775055" y="183696"/>
                  <a:pt x="1775993" y="165354"/>
                </a:cubicBezTo>
                <a:lnTo>
                  <a:pt x="1757401" y="165354"/>
                </a:lnTo>
                <a:lnTo>
                  <a:pt x="1754657" y="156820"/>
                </a:lnTo>
                <a:lnTo>
                  <a:pt x="1839697" y="156820"/>
                </a:lnTo>
                <a:close/>
                <a:moveTo>
                  <a:pt x="518293" y="136074"/>
                </a:moveTo>
                <a:lnTo>
                  <a:pt x="518293" y="164763"/>
                </a:lnTo>
                <a:lnTo>
                  <a:pt x="545459" y="164763"/>
                </a:lnTo>
                <a:lnTo>
                  <a:pt x="545459" y="136074"/>
                </a:lnTo>
                <a:close/>
                <a:moveTo>
                  <a:pt x="452152" y="136074"/>
                </a:moveTo>
                <a:lnTo>
                  <a:pt x="452152" y="164763"/>
                </a:lnTo>
                <a:lnTo>
                  <a:pt x="478403" y="164763"/>
                </a:lnTo>
                <a:lnTo>
                  <a:pt x="478403" y="136074"/>
                </a:lnTo>
                <a:close/>
                <a:moveTo>
                  <a:pt x="1180700" y="96145"/>
                </a:moveTo>
                <a:lnTo>
                  <a:pt x="1180700" y="255899"/>
                </a:lnTo>
                <a:lnTo>
                  <a:pt x="1204513" y="255899"/>
                </a:lnTo>
                <a:lnTo>
                  <a:pt x="1204513" y="96145"/>
                </a:lnTo>
                <a:close/>
                <a:moveTo>
                  <a:pt x="1113949" y="96145"/>
                </a:moveTo>
                <a:lnTo>
                  <a:pt x="1113949" y="142818"/>
                </a:lnTo>
                <a:lnTo>
                  <a:pt x="1139895" y="142818"/>
                </a:lnTo>
                <a:lnTo>
                  <a:pt x="1139895" y="96145"/>
                </a:lnTo>
                <a:close/>
                <a:moveTo>
                  <a:pt x="1050246" y="96145"/>
                </a:moveTo>
                <a:lnTo>
                  <a:pt x="1050246" y="255899"/>
                </a:lnTo>
                <a:lnTo>
                  <a:pt x="1073448" y="255899"/>
                </a:lnTo>
                <a:lnTo>
                  <a:pt x="1073448" y="96145"/>
                </a:lnTo>
                <a:close/>
                <a:moveTo>
                  <a:pt x="536607" y="74219"/>
                </a:moveTo>
                <a:lnTo>
                  <a:pt x="571951" y="105004"/>
                </a:lnTo>
                <a:cubicBezTo>
                  <a:pt x="570257" y="106566"/>
                  <a:pt x="567783" y="107480"/>
                  <a:pt x="564529" y="107747"/>
                </a:cubicBezTo>
                <a:cubicBezTo>
                  <a:pt x="561274" y="108014"/>
                  <a:pt x="557354" y="107404"/>
                  <a:pt x="552767" y="105918"/>
                </a:cubicBezTo>
                <a:cubicBezTo>
                  <a:pt x="547866" y="106521"/>
                  <a:pt x="542504" y="107067"/>
                  <a:pt x="536681" y="107556"/>
                </a:cubicBezTo>
                <a:cubicBezTo>
                  <a:pt x="530858" y="108046"/>
                  <a:pt x="524729" y="108516"/>
                  <a:pt x="518293" y="108967"/>
                </a:cubicBezTo>
                <a:lnTo>
                  <a:pt x="518293" y="127578"/>
                </a:lnTo>
                <a:lnTo>
                  <a:pt x="542712" y="127578"/>
                </a:lnTo>
                <a:lnTo>
                  <a:pt x="559771" y="109577"/>
                </a:lnTo>
                <a:lnTo>
                  <a:pt x="595408" y="135771"/>
                </a:lnTo>
                <a:cubicBezTo>
                  <a:pt x="594652" y="136711"/>
                  <a:pt x="593496" y="137651"/>
                  <a:pt x="591941" y="138592"/>
                </a:cubicBezTo>
                <a:cubicBezTo>
                  <a:pt x="590385" y="139533"/>
                  <a:pt x="588391" y="140322"/>
                  <a:pt x="585959" y="140957"/>
                </a:cubicBezTo>
                <a:lnTo>
                  <a:pt x="585959" y="175397"/>
                </a:lnTo>
                <a:cubicBezTo>
                  <a:pt x="585902" y="175874"/>
                  <a:pt x="584950" y="176522"/>
                  <a:pt x="583104" y="177343"/>
                </a:cubicBezTo>
                <a:cubicBezTo>
                  <a:pt x="581258" y="178163"/>
                  <a:pt x="578860" y="179041"/>
                  <a:pt x="575910" y="179976"/>
                </a:cubicBezTo>
                <a:lnTo>
                  <a:pt x="611562" y="206483"/>
                </a:lnTo>
                <a:cubicBezTo>
                  <a:pt x="610654" y="207759"/>
                  <a:pt x="609194" y="209017"/>
                  <a:pt x="607183" y="210255"/>
                </a:cubicBezTo>
                <a:cubicBezTo>
                  <a:pt x="605172" y="211493"/>
                  <a:pt x="602574" y="212369"/>
                  <a:pt x="599389" y="212884"/>
                </a:cubicBezTo>
                <a:lnTo>
                  <a:pt x="599389" y="256775"/>
                </a:lnTo>
                <a:cubicBezTo>
                  <a:pt x="599558" y="263780"/>
                  <a:pt x="598644" y="269752"/>
                  <a:pt x="596646" y="274691"/>
                </a:cubicBezTo>
                <a:cubicBezTo>
                  <a:pt x="594648" y="279631"/>
                  <a:pt x="590550" y="283572"/>
                  <a:pt x="584352" y="286515"/>
                </a:cubicBezTo>
                <a:cubicBezTo>
                  <a:pt x="578155" y="289459"/>
                  <a:pt x="568841" y="291439"/>
                  <a:pt x="556412" y="292456"/>
                </a:cubicBezTo>
                <a:cubicBezTo>
                  <a:pt x="556292" y="287566"/>
                  <a:pt x="556000" y="283324"/>
                  <a:pt x="555536" y="279730"/>
                </a:cubicBezTo>
                <a:cubicBezTo>
                  <a:pt x="555073" y="276136"/>
                  <a:pt x="554247" y="273266"/>
                  <a:pt x="553060" y="271120"/>
                </a:cubicBezTo>
                <a:cubicBezTo>
                  <a:pt x="551974" y="269094"/>
                  <a:pt x="550335" y="267202"/>
                  <a:pt x="548145" y="265443"/>
                </a:cubicBezTo>
                <a:cubicBezTo>
                  <a:pt x="545954" y="263684"/>
                  <a:pt x="542411" y="262325"/>
                  <a:pt x="537515" y="261366"/>
                </a:cubicBezTo>
                <a:lnTo>
                  <a:pt x="537515" y="257708"/>
                </a:lnTo>
                <a:cubicBezTo>
                  <a:pt x="537966" y="257746"/>
                  <a:pt x="540341" y="257899"/>
                  <a:pt x="544640" y="258166"/>
                </a:cubicBezTo>
                <a:cubicBezTo>
                  <a:pt x="548938" y="258432"/>
                  <a:pt x="552456" y="258585"/>
                  <a:pt x="555193" y="258623"/>
                </a:cubicBezTo>
                <a:cubicBezTo>
                  <a:pt x="556984" y="258610"/>
                  <a:pt x="558203" y="258178"/>
                  <a:pt x="558851" y="257327"/>
                </a:cubicBezTo>
                <a:cubicBezTo>
                  <a:pt x="559499" y="256476"/>
                  <a:pt x="559803" y="255283"/>
                  <a:pt x="559765" y="253746"/>
                </a:cubicBezTo>
                <a:lnTo>
                  <a:pt x="559765" y="206483"/>
                </a:lnTo>
                <a:lnTo>
                  <a:pt x="518293" y="206483"/>
                </a:lnTo>
                <a:lnTo>
                  <a:pt x="518293" y="225858"/>
                </a:lnTo>
                <a:lnTo>
                  <a:pt x="527746" y="225553"/>
                </a:lnTo>
                <a:cubicBezTo>
                  <a:pt x="527124" y="223423"/>
                  <a:pt x="526387" y="221402"/>
                  <a:pt x="525536" y="219489"/>
                </a:cubicBezTo>
                <a:cubicBezTo>
                  <a:pt x="524686" y="217576"/>
                  <a:pt x="523798" y="215838"/>
                  <a:pt x="522872" y="214274"/>
                </a:cubicBezTo>
                <a:lnTo>
                  <a:pt x="525925" y="212750"/>
                </a:lnTo>
                <a:cubicBezTo>
                  <a:pt x="540225" y="216339"/>
                  <a:pt x="549711" y="220969"/>
                  <a:pt x="554385" y="226641"/>
                </a:cubicBezTo>
                <a:cubicBezTo>
                  <a:pt x="559059" y="232314"/>
                  <a:pt x="560458" y="237629"/>
                  <a:pt x="558583" y="242586"/>
                </a:cubicBezTo>
                <a:cubicBezTo>
                  <a:pt x="556708" y="247543"/>
                  <a:pt x="553097" y="250743"/>
                  <a:pt x="547749" y="252185"/>
                </a:cubicBezTo>
                <a:cubicBezTo>
                  <a:pt x="542402" y="253627"/>
                  <a:pt x="536857" y="251912"/>
                  <a:pt x="531114" y="247040"/>
                </a:cubicBezTo>
                <a:cubicBezTo>
                  <a:pt x="531254" y="244907"/>
                  <a:pt x="531203" y="242773"/>
                  <a:pt x="530961" y="240640"/>
                </a:cubicBezTo>
                <a:cubicBezTo>
                  <a:pt x="530720" y="238506"/>
                  <a:pt x="530364" y="236372"/>
                  <a:pt x="529894" y="234239"/>
                </a:cubicBezTo>
                <a:cubicBezTo>
                  <a:pt x="522458" y="237585"/>
                  <a:pt x="513465" y="241408"/>
                  <a:pt x="502918" y="245705"/>
                </a:cubicBezTo>
                <a:cubicBezTo>
                  <a:pt x="492370" y="250003"/>
                  <a:pt x="480032" y="254813"/>
                  <a:pt x="465906" y="260134"/>
                </a:cubicBezTo>
                <a:cubicBezTo>
                  <a:pt x="464966" y="262107"/>
                  <a:pt x="463721" y="263642"/>
                  <a:pt x="462172" y="264740"/>
                </a:cubicBezTo>
                <a:cubicBezTo>
                  <a:pt x="460623" y="265837"/>
                  <a:pt x="458921" y="266535"/>
                  <a:pt x="457067" y="266833"/>
                </a:cubicBezTo>
                <a:lnTo>
                  <a:pt x="439693" y="226943"/>
                </a:lnTo>
                <a:cubicBezTo>
                  <a:pt x="444011" y="226943"/>
                  <a:pt x="449472" y="226943"/>
                  <a:pt x="456076" y="226943"/>
                </a:cubicBezTo>
                <a:cubicBezTo>
                  <a:pt x="462680" y="226943"/>
                  <a:pt x="470122" y="226943"/>
                  <a:pt x="478403" y="226943"/>
                </a:cubicBezTo>
                <a:lnTo>
                  <a:pt x="478403" y="206483"/>
                </a:lnTo>
                <a:lnTo>
                  <a:pt x="437540" y="206483"/>
                </a:lnTo>
                <a:lnTo>
                  <a:pt x="437540" y="278740"/>
                </a:lnTo>
                <a:cubicBezTo>
                  <a:pt x="437147" y="280835"/>
                  <a:pt x="433591" y="283273"/>
                  <a:pt x="426872" y="286055"/>
                </a:cubicBezTo>
                <a:cubicBezTo>
                  <a:pt x="420154" y="288836"/>
                  <a:pt x="412636" y="290360"/>
                  <a:pt x="404317" y="290627"/>
                </a:cubicBezTo>
                <a:lnTo>
                  <a:pt x="398831" y="290627"/>
                </a:lnTo>
                <a:lnTo>
                  <a:pt x="398831" y="182137"/>
                </a:lnTo>
                <a:lnTo>
                  <a:pt x="412566" y="187300"/>
                </a:lnTo>
                <a:lnTo>
                  <a:pt x="412566" y="111711"/>
                </a:lnTo>
                <a:lnTo>
                  <a:pt x="454288" y="127578"/>
                </a:lnTo>
                <a:lnTo>
                  <a:pt x="478403" y="127578"/>
                </a:lnTo>
                <a:lnTo>
                  <a:pt x="478403" y="109880"/>
                </a:lnTo>
                <a:cubicBezTo>
                  <a:pt x="467052" y="109887"/>
                  <a:pt x="455806" y="109722"/>
                  <a:pt x="444664" y="109385"/>
                </a:cubicBezTo>
                <a:cubicBezTo>
                  <a:pt x="433523" y="109048"/>
                  <a:pt x="422823" y="108502"/>
                  <a:pt x="412566" y="107747"/>
                </a:cubicBezTo>
                <a:lnTo>
                  <a:pt x="411956" y="103175"/>
                </a:lnTo>
                <a:cubicBezTo>
                  <a:pt x="426302" y="101288"/>
                  <a:pt x="441268" y="98763"/>
                  <a:pt x="456852" y="95600"/>
                </a:cubicBezTo>
                <a:cubicBezTo>
                  <a:pt x="472437" y="92437"/>
                  <a:pt x="487228" y="88986"/>
                  <a:pt x="501227" y="85248"/>
                </a:cubicBezTo>
                <a:cubicBezTo>
                  <a:pt x="515226" y="81509"/>
                  <a:pt x="527019" y="77833"/>
                  <a:pt x="536607" y="74219"/>
                </a:cubicBezTo>
                <a:close/>
                <a:moveTo>
                  <a:pt x="1800987" y="42215"/>
                </a:moveTo>
                <a:cubicBezTo>
                  <a:pt x="1791653" y="42659"/>
                  <a:pt x="1782280" y="42913"/>
                  <a:pt x="1772869" y="42977"/>
                </a:cubicBezTo>
                <a:cubicBezTo>
                  <a:pt x="1763458" y="43040"/>
                  <a:pt x="1754238" y="42989"/>
                  <a:pt x="1745209" y="42824"/>
                </a:cubicBezTo>
                <a:cubicBezTo>
                  <a:pt x="1748257" y="45517"/>
                  <a:pt x="1751000" y="48057"/>
                  <a:pt x="1753438" y="50444"/>
                </a:cubicBezTo>
                <a:cubicBezTo>
                  <a:pt x="1752962" y="52114"/>
                  <a:pt x="1752009" y="53346"/>
                  <a:pt x="1750581" y="54140"/>
                </a:cubicBezTo>
                <a:cubicBezTo>
                  <a:pt x="1749152" y="54934"/>
                  <a:pt x="1747361" y="55327"/>
                  <a:pt x="1745209" y="55321"/>
                </a:cubicBezTo>
                <a:lnTo>
                  <a:pt x="1687906" y="55321"/>
                </a:lnTo>
                <a:cubicBezTo>
                  <a:pt x="1682852" y="63455"/>
                  <a:pt x="1677187" y="71495"/>
                  <a:pt x="1670914" y="79438"/>
                </a:cubicBezTo>
                <a:cubicBezTo>
                  <a:pt x="1664640" y="87382"/>
                  <a:pt x="1657909" y="94888"/>
                  <a:pt x="1650721" y="101956"/>
                </a:cubicBezTo>
                <a:lnTo>
                  <a:pt x="1697660" y="101956"/>
                </a:lnTo>
                <a:lnTo>
                  <a:pt x="1715612" y="76352"/>
                </a:lnTo>
                <a:cubicBezTo>
                  <a:pt x="1715787" y="76499"/>
                  <a:pt x="1717662" y="78170"/>
                  <a:pt x="1721238" y="81365"/>
                </a:cubicBezTo>
                <a:cubicBezTo>
                  <a:pt x="1724813" y="84559"/>
                  <a:pt x="1729038" y="88398"/>
                  <a:pt x="1733914" y="92879"/>
                </a:cubicBezTo>
                <a:cubicBezTo>
                  <a:pt x="1738789" y="97361"/>
                  <a:pt x="1743266" y="101606"/>
                  <a:pt x="1747342" y="105613"/>
                </a:cubicBezTo>
                <a:cubicBezTo>
                  <a:pt x="1746863" y="107283"/>
                  <a:pt x="1745893" y="108515"/>
                  <a:pt x="1744431" y="109309"/>
                </a:cubicBezTo>
                <a:cubicBezTo>
                  <a:pt x="1742970" y="110103"/>
                  <a:pt x="1741151" y="110496"/>
                  <a:pt x="1738975" y="110490"/>
                </a:cubicBezTo>
                <a:lnTo>
                  <a:pt x="1708937" y="110490"/>
                </a:lnTo>
                <a:lnTo>
                  <a:pt x="1708937" y="159563"/>
                </a:lnTo>
                <a:lnTo>
                  <a:pt x="1725321" y="135484"/>
                </a:lnTo>
                <a:cubicBezTo>
                  <a:pt x="1725385" y="135528"/>
                  <a:pt x="1726320" y="136353"/>
                  <a:pt x="1728128" y="137960"/>
                </a:cubicBezTo>
                <a:cubicBezTo>
                  <a:pt x="1729936" y="139567"/>
                  <a:pt x="1732237" y="141687"/>
                  <a:pt x="1735031" y="144323"/>
                </a:cubicBezTo>
                <a:cubicBezTo>
                  <a:pt x="1745642" y="135674"/>
                  <a:pt x="1754973" y="125920"/>
                  <a:pt x="1763024" y="115062"/>
                </a:cubicBezTo>
                <a:cubicBezTo>
                  <a:pt x="1771076" y="104203"/>
                  <a:pt x="1777634" y="92926"/>
                  <a:pt x="1782699" y="81229"/>
                </a:cubicBezTo>
                <a:lnTo>
                  <a:pt x="1735031" y="81229"/>
                </a:lnTo>
                <a:lnTo>
                  <a:pt x="1732603" y="72695"/>
                </a:lnTo>
                <a:lnTo>
                  <a:pt x="1800987" y="72695"/>
                </a:lnTo>
                <a:close/>
                <a:moveTo>
                  <a:pt x="1362227" y="34290"/>
                </a:moveTo>
                <a:lnTo>
                  <a:pt x="1362227" y="194005"/>
                </a:lnTo>
                <a:lnTo>
                  <a:pt x="1371676" y="194005"/>
                </a:lnTo>
                <a:cubicBezTo>
                  <a:pt x="1373029" y="194018"/>
                  <a:pt x="1374210" y="193916"/>
                  <a:pt x="1375220" y="193700"/>
                </a:cubicBezTo>
                <a:cubicBezTo>
                  <a:pt x="1376229" y="193484"/>
                  <a:pt x="1377182" y="193078"/>
                  <a:pt x="1378077" y="192481"/>
                </a:cubicBezTo>
                <a:cubicBezTo>
                  <a:pt x="1379772" y="191427"/>
                  <a:pt x="1381106" y="189649"/>
                  <a:pt x="1382078" y="187147"/>
                </a:cubicBezTo>
                <a:cubicBezTo>
                  <a:pt x="1383049" y="184645"/>
                  <a:pt x="1383544" y="181343"/>
                  <a:pt x="1383563" y="177241"/>
                </a:cubicBezTo>
                <a:cubicBezTo>
                  <a:pt x="1383633" y="166999"/>
                  <a:pt x="1382503" y="156394"/>
                  <a:pt x="1380173" y="145428"/>
                </a:cubicBezTo>
                <a:cubicBezTo>
                  <a:pt x="1377842" y="134461"/>
                  <a:pt x="1373892" y="124238"/>
                  <a:pt x="1368323" y="114757"/>
                </a:cubicBezTo>
                <a:cubicBezTo>
                  <a:pt x="1369979" y="107781"/>
                  <a:pt x="1371680" y="99585"/>
                  <a:pt x="1373426" y="90170"/>
                </a:cubicBezTo>
                <a:cubicBezTo>
                  <a:pt x="1375172" y="80755"/>
                  <a:pt x="1376783" y="71137"/>
                  <a:pt x="1378258" y="61316"/>
                </a:cubicBezTo>
                <a:cubicBezTo>
                  <a:pt x="1379733" y="51494"/>
                  <a:pt x="1380892" y="42486"/>
                  <a:pt x="1381735" y="34290"/>
                </a:cubicBezTo>
                <a:close/>
                <a:moveTo>
                  <a:pt x="403079" y="30004"/>
                </a:moveTo>
                <a:lnTo>
                  <a:pt x="403079" y="63875"/>
                </a:lnTo>
                <a:lnTo>
                  <a:pt x="553974" y="63875"/>
                </a:lnTo>
                <a:lnTo>
                  <a:pt x="553974" y="30004"/>
                </a:lnTo>
                <a:close/>
                <a:moveTo>
                  <a:pt x="1399718" y="5639"/>
                </a:moveTo>
                <a:lnTo>
                  <a:pt x="1438732" y="41300"/>
                </a:lnTo>
                <a:cubicBezTo>
                  <a:pt x="1437551" y="42805"/>
                  <a:pt x="1435875" y="43910"/>
                  <a:pt x="1433703" y="44615"/>
                </a:cubicBezTo>
                <a:cubicBezTo>
                  <a:pt x="1431531" y="45320"/>
                  <a:pt x="1428636" y="45739"/>
                  <a:pt x="1425016" y="45872"/>
                </a:cubicBezTo>
                <a:cubicBezTo>
                  <a:pt x="1419117" y="55658"/>
                  <a:pt x="1411713" y="66948"/>
                  <a:pt x="1402804" y="79743"/>
                </a:cubicBezTo>
                <a:cubicBezTo>
                  <a:pt x="1393895" y="92538"/>
                  <a:pt x="1385043" y="103905"/>
                  <a:pt x="1376248" y="113843"/>
                </a:cubicBezTo>
                <a:cubicBezTo>
                  <a:pt x="1391476" y="123546"/>
                  <a:pt x="1402855" y="135306"/>
                  <a:pt x="1410386" y="149123"/>
                </a:cubicBezTo>
                <a:cubicBezTo>
                  <a:pt x="1417917" y="162941"/>
                  <a:pt x="1421676" y="176378"/>
                  <a:pt x="1421663" y="189433"/>
                </a:cubicBezTo>
                <a:cubicBezTo>
                  <a:pt x="1421930" y="204578"/>
                  <a:pt x="1418577" y="216656"/>
                  <a:pt x="1411605" y="225666"/>
                </a:cubicBezTo>
                <a:cubicBezTo>
                  <a:pt x="1404633" y="234677"/>
                  <a:pt x="1392441" y="239363"/>
                  <a:pt x="1375029" y="239725"/>
                </a:cubicBezTo>
                <a:cubicBezTo>
                  <a:pt x="1375016" y="233483"/>
                  <a:pt x="1374661" y="227146"/>
                  <a:pt x="1373962" y="220713"/>
                </a:cubicBezTo>
                <a:cubicBezTo>
                  <a:pt x="1373264" y="214281"/>
                  <a:pt x="1372298" y="209544"/>
                  <a:pt x="1371067" y="206502"/>
                </a:cubicBezTo>
                <a:cubicBezTo>
                  <a:pt x="1370165" y="204984"/>
                  <a:pt x="1368997" y="203600"/>
                  <a:pt x="1367561" y="202349"/>
                </a:cubicBezTo>
                <a:cubicBezTo>
                  <a:pt x="1366126" y="201098"/>
                  <a:pt x="1364348" y="199942"/>
                  <a:pt x="1362227" y="198882"/>
                </a:cubicBezTo>
                <a:lnTo>
                  <a:pt x="1362227" y="278740"/>
                </a:lnTo>
                <a:cubicBezTo>
                  <a:pt x="1362145" y="280619"/>
                  <a:pt x="1359186" y="283185"/>
                  <a:pt x="1353350" y="286436"/>
                </a:cubicBezTo>
                <a:cubicBezTo>
                  <a:pt x="1347514" y="289687"/>
                  <a:pt x="1339298" y="291490"/>
                  <a:pt x="1328699" y="291846"/>
                </a:cubicBezTo>
                <a:lnTo>
                  <a:pt x="1321079" y="291846"/>
                </a:lnTo>
                <a:lnTo>
                  <a:pt x="1321079" y="8992"/>
                </a:lnTo>
                <a:lnTo>
                  <a:pt x="1366495" y="25756"/>
                </a:lnTo>
                <a:lnTo>
                  <a:pt x="1378991" y="25756"/>
                </a:lnTo>
                <a:close/>
                <a:moveTo>
                  <a:pt x="1229181" y="3829"/>
                </a:moveTo>
                <a:cubicBezTo>
                  <a:pt x="1229415" y="3993"/>
                  <a:pt x="1231992" y="5900"/>
                  <a:pt x="1236909" y="9552"/>
                </a:cubicBezTo>
                <a:cubicBezTo>
                  <a:pt x="1241826" y="13203"/>
                  <a:pt x="1247675" y="17616"/>
                  <a:pt x="1254455" y="22789"/>
                </a:cubicBezTo>
                <a:cubicBezTo>
                  <a:pt x="1261235" y="27963"/>
                  <a:pt x="1267536" y="32915"/>
                  <a:pt x="1273359" y="37645"/>
                </a:cubicBezTo>
                <a:cubicBezTo>
                  <a:pt x="1272857" y="39308"/>
                  <a:pt x="1271803" y="40534"/>
                  <a:pt x="1270197" y="41325"/>
                </a:cubicBezTo>
                <a:cubicBezTo>
                  <a:pt x="1268590" y="42115"/>
                  <a:pt x="1266698" y="42507"/>
                  <a:pt x="1264520" y="42500"/>
                </a:cubicBezTo>
                <a:lnTo>
                  <a:pt x="1155125" y="42500"/>
                </a:lnTo>
                <a:cubicBezTo>
                  <a:pt x="1147509" y="50426"/>
                  <a:pt x="1139341" y="58370"/>
                  <a:pt x="1130621" y="66333"/>
                </a:cubicBezTo>
                <a:cubicBezTo>
                  <a:pt x="1121901" y="74296"/>
                  <a:pt x="1113505" y="81402"/>
                  <a:pt x="1105433" y="87649"/>
                </a:cubicBezTo>
                <a:lnTo>
                  <a:pt x="1202684" y="87649"/>
                </a:lnTo>
                <a:lnTo>
                  <a:pt x="1224612" y="62634"/>
                </a:lnTo>
                <a:lnTo>
                  <a:pt x="1263301" y="93111"/>
                </a:lnTo>
                <a:cubicBezTo>
                  <a:pt x="1262145" y="94654"/>
                  <a:pt x="1260570" y="96047"/>
                  <a:pt x="1258576" y="97290"/>
                </a:cubicBezTo>
                <a:cubicBezTo>
                  <a:pt x="1256583" y="98533"/>
                  <a:pt x="1253788" y="99472"/>
                  <a:pt x="1250194" y="100108"/>
                </a:cubicBezTo>
                <a:lnTo>
                  <a:pt x="1250194" y="275063"/>
                </a:lnTo>
                <a:cubicBezTo>
                  <a:pt x="1250067" y="276600"/>
                  <a:pt x="1246667" y="278784"/>
                  <a:pt x="1239992" y="281616"/>
                </a:cubicBezTo>
                <a:cubicBezTo>
                  <a:pt x="1233317" y="284448"/>
                  <a:pt x="1224130" y="286023"/>
                  <a:pt x="1212431" y="286340"/>
                </a:cubicBezTo>
                <a:lnTo>
                  <a:pt x="1204513" y="286340"/>
                </a:lnTo>
                <a:lnTo>
                  <a:pt x="1204513" y="264395"/>
                </a:lnTo>
                <a:lnTo>
                  <a:pt x="1050246" y="264395"/>
                </a:lnTo>
                <a:lnTo>
                  <a:pt x="1050246" y="278111"/>
                </a:lnTo>
                <a:cubicBezTo>
                  <a:pt x="1050150" y="279902"/>
                  <a:pt x="1046991" y="282111"/>
                  <a:pt x="1040767" y="284740"/>
                </a:cubicBezTo>
                <a:cubicBezTo>
                  <a:pt x="1034543" y="287369"/>
                  <a:pt x="1025826" y="288817"/>
                  <a:pt x="1014615" y="289084"/>
                </a:cubicBezTo>
                <a:lnTo>
                  <a:pt x="1006697" y="289084"/>
                </a:lnTo>
                <a:lnTo>
                  <a:pt x="1006697" y="70261"/>
                </a:lnTo>
                <a:lnTo>
                  <a:pt x="1053905" y="87649"/>
                </a:lnTo>
                <a:lnTo>
                  <a:pt x="1092936" y="87649"/>
                </a:lnTo>
                <a:cubicBezTo>
                  <a:pt x="1093400" y="81078"/>
                  <a:pt x="1093844" y="73782"/>
                  <a:pt x="1094270" y="65761"/>
                </a:cubicBezTo>
                <a:cubicBezTo>
                  <a:pt x="1094695" y="57741"/>
                  <a:pt x="1095064" y="49987"/>
                  <a:pt x="1095375" y="42500"/>
                </a:cubicBezTo>
                <a:lnTo>
                  <a:pt x="987190" y="42500"/>
                </a:lnTo>
                <a:lnTo>
                  <a:pt x="984752" y="34004"/>
                </a:lnTo>
                <a:lnTo>
                  <a:pt x="1204817" y="34004"/>
                </a:lnTo>
                <a:close/>
                <a:moveTo>
                  <a:pt x="1470736" y="2896"/>
                </a:moveTo>
                <a:lnTo>
                  <a:pt x="1528343" y="16002"/>
                </a:lnTo>
                <a:cubicBezTo>
                  <a:pt x="1527975" y="17824"/>
                  <a:pt x="1526807" y="19285"/>
                  <a:pt x="1524838" y="20383"/>
                </a:cubicBezTo>
                <a:cubicBezTo>
                  <a:pt x="1522870" y="21482"/>
                  <a:pt x="1519568" y="22257"/>
                  <a:pt x="1514932" y="22708"/>
                </a:cubicBezTo>
                <a:cubicBezTo>
                  <a:pt x="1521045" y="31788"/>
                  <a:pt x="1529105" y="39332"/>
                  <a:pt x="1539113" y="45342"/>
                </a:cubicBezTo>
                <a:cubicBezTo>
                  <a:pt x="1549121" y="51351"/>
                  <a:pt x="1559755" y="56209"/>
                  <a:pt x="1571015" y="59916"/>
                </a:cubicBezTo>
                <a:cubicBezTo>
                  <a:pt x="1582276" y="63622"/>
                  <a:pt x="1592843" y="66561"/>
                  <a:pt x="1602715" y="68732"/>
                </a:cubicBezTo>
                <a:lnTo>
                  <a:pt x="1602715" y="72695"/>
                </a:lnTo>
                <a:cubicBezTo>
                  <a:pt x="1594002" y="75851"/>
                  <a:pt x="1587119" y="81274"/>
                  <a:pt x="1582064" y="88963"/>
                </a:cubicBezTo>
                <a:cubicBezTo>
                  <a:pt x="1577010" y="96653"/>
                  <a:pt x="1573936" y="105048"/>
                  <a:pt x="1572844" y="114148"/>
                </a:cubicBezTo>
                <a:cubicBezTo>
                  <a:pt x="1569796" y="112014"/>
                  <a:pt x="1566748" y="109880"/>
                  <a:pt x="1563700" y="107747"/>
                </a:cubicBezTo>
                <a:cubicBezTo>
                  <a:pt x="1563059" y="108807"/>
                  <a:pt x="1562056" y="109582"/>
                  <a:pt x="1560690" y="110071"/>
                </a:cubicBezTo>
                <a:cubicBezTo>
                  <a:pt x="1559325" y="110560"/>
                  <a:pt x="1557788" y="110801"/>
                  <a:pt x="1556080" y="110795"/>
                </a:cubicBezTo>
                <a:lnTo>
                  <a:pt x="1521943" y="110795"/>
                </a:lnTo>
                <a:lnTo>
                  <a:pt x="1521943" y="149200"/>
                </a:lnTo>
                <a:lnTo>
                  <a:pt x="1539926" y="149200"/>
                </a:lnTo>
                <a:lnTo>
                  <a:pt x="1559433" y="122377"/>
                </a:lnTo>
                <a:cubicBezTo>
                  <a:pt x="1559629" y="122528"/>
                  <a:pt x="1561710" y="124259"/>
                  <a:pt x="1565676" y="127570"/>
                </a:cubicBezTo>
                <a:cubicBezTo>
                  <a:pt x="1569642" y="130881"/>
                  <a:pt x="1574319" y="134870"/>
                  <a:pt x="1579708" y="139536"/>
                </a:cubicBezTo>
                <a:cubicBezTo>
                  <a:pt x="1585097" y="144202"/>
                  <a:pt x="1590022" y="148643"/>
                  <a:pt x="1594485" y="152857"/>
                </a:cubicBezTo>
                <a:cubicBezTo>
                  <a:pt x="1593996" y="154527"/>
                  <a:pt x="1592993" y="155759"/>
                  <a:pt x="1591475" y="156553"/>
                </a:cubicBezTo>
                <a:cubicBezTo>
                  <a:pt x="1589958" y="157347"/>
                  <a:pt x="1588116" y="157740"/>
                  <a:pt x="1585951" y="157734"/>
                </a:cubicBezTo>
                <a:lnTo>
                  <a:pt x="1521943" y="157734"/>
                </a:lnTo>
                <a:lnTo>
                  <a:pt x="1521943" y="243992"/>
                </a:lnTo>
                <a:cubicBezTo>
                  <a:pt x="1522125" y="252867"/>
                  <a:pt x="1521083" y="260653"/>
                  <a:pt x="1518816" y="267349"/>
                </a:cubicBezTo>
                <a:cubicBezTo>
                  <a:pt x="1516548" y="274045"/>
                  <a:pt x="1511961" y="279438"/>
                  <a:pt x="1505054" y="283526"/>
                </a:cubicBezTo>
                <a:cubicBezTo>
                  <a:pt x="1498147" y="287614"/>
                  <a:pt x="1487826" y="290185"/>
                  <a:pt x="1474089" y="291236"/>
                </a:cubicBezTo>
                <a:cubicBezTo>
                  <a:pt x="1473835" y="284829"/>
                  <a:pt x="1473352" y="279279"/>
                  <a:pt x="1472641" y="274587"/>
                </a:cubicBezTo>
                <a:cubicBezTo>
                  <a:pt x="1471930" y="269894"/>
                  <a:pt x="1470686" y="266097"/>
                  <a:pt x="1468907" y="263195"/>
                </a:cubicBezTo>
                <a:cubicBezTo>
                  <a:pt x="1467364" y="260426"/>
                  <a:pt x="1464964" y="257962"/>
                  <a:pt x="1461707" y="255803"/>
                </a:cubicBezTo>
                <a:cubicBezTo>
                  <a:pt x="1458449" y="253644"/>
                  <a:pt x="1453534" y="251943"/>
                  <a:pt x="1446962" y="250698"/>
                </a:cubicBezTo>
                <a:lnTo>
                  <a:pt x="1446962" y="246736"/>
                </a:lnTo>
                <a:cubicBezTo>
                  <a:pt x="1447210" y="246754"/>
                  <a:pt x="1449254" y="246886"/>
                  <a:pt x="1453092" y="247131"/>
                </a:cubicBezTo>
                <a:cubicBezTo>
                  <a:pt x="1456930" y="247375"/>
                  <a:pt x="1461073" y="247620"/>
                  <a:pt x="1465521" y="247864"/>
                </a:cubicBezTo>
                <a:cubicBezTo>
                  <a:pt x="1469969" y="248109"/>
                  <a:pt x="1473231" y="248241"/>
                  <a:pt x="1475308" y="248260"/>
                </a:cubicBezTo>
                <a:cubicBezTo>
                  <a:pt x="1477404" y="248234"/>
                  <a:pt x="1478852" y="247752"/>
                  <a:pt x="1479652" y="246812"/>
                </a:cubicBezTo>
                <a:cubicBezTo>
                  <a:pt x="1480452" y="245872"/>
                  <a:pt x="1480833" y="244627"/>
                  <a:pt x="1480795" y="243078"/>
                </a:cubicBezTo>
                <a:lnTo>
                  <a:pt x="1480795" y="195834"/>
                </a:lnTo>
                <a:cubicBezTo>
                  <a:pt x="1479321" y="196139"/>
                  <a:pt x="1477391" y="196139"/>
                  <a:pt x="1475003" y="195834"/>
                </a:cubicBezTo>
                <a:cubicBezTo>
                  <a:pt x="1467974" y="208540"/>
                  <a:pt x="1457573" y="221151"/>
                  <a:pt x="1443800" y="233667"/>
                </a:cubicBezTo>
                <a:cubicBezTo>
                  <a:pt x="1430026" y="246183"/>
                  <a:pt x="1414825" y="256432"/>
                  <a:pt x="1398194" y="264414"/>
                </a:cubicBezTo>
                <a:lnTo>
                  <a:pt x="1396060" y="261061"/>
                </a:lnTo>
                <a:cubicBezTo>
                  <a:pt x="1402905" y="253069"/>
                  <a:pt x="1409129" y="243891"/>
                  <a:pt x="1414732" y="233528"/>
                </a:cubicBezTo>
                <a:cubicBezTo>
                  <a:pt x="1420335" y="223164"/>
                  <a:pt x="1425091" y="212632"/>
                  <a:pt x="1429001" y="201930"/>
                </a:cubicBezTo>
                <a:cubicBezTo>
                  <a:pt x="1432911" y="191228"/>
                  <a:pt x="1435748" y="181373"/>
                  <a:pt x="1437513" y="172364"/>
                </a:cubicBezTo>
                <a:lnTo>
                  <a:pt x="1480795" y="190652"/>
                </a:lnTo>
                <a:lnTo>
                  <a:pt x="1480795" y="157734"/>
                </a:lnTo>
                <a:lnTo>
                  <a:pt x="1419225" y="157734"/>
                </a:lnTo>
                <a:lnTo>
                  <a:pt x="1416787" y="149200"/>
                </a:lnTo>
                <a:lnTo>
                  <a:pt x="1480795" y="149200"/>
                </a:lnTo>
                <a:lnTo>
                  <a:pt x="1480795" y="110795"/>
                </a:lnTo>
                <a:lnTo>
                  <a:pt x="1444523" y="110795"/>
                </a:lnTo>
                <a:lnTo>
                  <a:pt x="1442085" y="102260"/>
                </a:lnTo>
                <a:lnTo>
                  <a:pt x="1509751" y="102260"/>
                </a:lnTo>
                <a:lnTo>
                  <a:pt x="1529258" y="78181"/>
                </a:lnTo>
                <a:cubicBezTo>
                  <a:pt x="1529379" y="78270"/>
                  <a:pt x="1530966" y="79464"/>
                  <a:pt x="1534020" y="81763"/>
                </a:cubicBezTo>
                <a:cubicBezTo>
                  <a:pt x="1537075" y="84061"/>
                  <a:pt x="1540872" y="86931"/>
                  <a:pt x="1545412" y="90373"/>
                </a:cubicBezTo>
                <a:cubicBezTo>
                  <a:pt x="1537583" y="81680"/>
                  <a:pt x="1530763" y="71939"/>
                  <a:pt x="1524953" y="61150"/>
                </a:cubicBezTo>
                <a:cubicBezTo>
                  <a:pt x="1519142" y="50362"/>
                  <a:pt x="1514685" y="38563"/>
                  <a:pt x="1511579" y="25756"/>
                </a:cubicBezTo>
                <a:cubicBezTo>
                  <a:pt x="1504607" y="39551"/>
                  <a:pt x="1495320" y="52668"/>
                  <a:pt x="1483719" y="65109"/>
                </a:cubicBezTo>
                <a:cubicBezTo>
                  <a:pt x="1472117" y="77549"/>
                  <a:pt x="1459195" y="88838"/>
                  <a:pt x="1444952" y="98975"/>
                </a:cubicBezTo>
                <a:cubicBezTo>
                  <a:pt x="1430710" y="109113"/>
                  <a:pt x="1416139" y="117625"/>
                  <a:pt x="1401242" y="124511"/>
                </a:cubicBezTo>
                <a:lnTo>
                  <a:pt x="1399413" y="122072"/>
                </a:lnTo>
                <a:cubicBezTo>
                  <a:pt x="1410640" y="111559"/>
                  <a:pt x="1421274" y="99295"/>
                  <a:pt x="1431315" y="85282"/>
                </a:cubicBezTo>
                <a:cubicBezTo>
                  <a:pt x="1441357" y="71269"/>
                  <a:pt x="1449891" y="57018"/>
                  <a:pt x="1456919" y="42531"/>
                </a:cubicBezTo>
                <a:cubicBezTo>
                  <a:pt x="1463946" y="28043"/>
                  <a:pt x="1468552" y="14832"/>
                  <a:pt x="1470736" y="2896"/>
                </a:cubicBezTo>
                <a:close/>
                <a:moveTo>
                  <a:pt x="569214" y="2000"/>
                </a:moveTo>
                <a:lnTo>
                  <a:pt x="607314" y="30004"/>
                </a:lnTo>
                <a:cubicBezTo>
                  <a:pt x="606419" y="31122"/>
                  <a:pt x="605085" y="32241"/>
                  <a:pt x="603313" y="33360"/>
                </a:cubicBezTo>
                <a:cubicBezTo>
                  <a:pt x="601542" y="34479"/>
                  <a:pt x="599218" y="35293"/>
                  <a:pt x="596341" y="35801"/>
                </a:cubicBezTo>
                <a:lnTo>
                  <a:pt x="596341" y="74200"/>
                </a:lnTo>
                <a:cubicBezTo>
                  <a:pt x="596070" y="75096"/>
                  <a:pt x="594038" y="76354"/>
                  <a:pt x="590245" y="77973"/>
                </a:cubicBezTo>
                <a:cubicBezTo>
                  <a:pt x="586452" y="79591"/>
                  <a:pt x="581914" y="81074"/>
                  <a:pt x="576631" y="82422"/>
                </a:cubicBezTo>
                <a:cubicBezTo>
                  <a:pt x="571348" y="83770"/>
                  <a:pt x="566335" y="84485"/>
                  <a:pt x="561594" y="84568"/>
                </a:cubicBezTo>
                <a:lnTo>
                  <a:pt x="553974" y="84568"/>
                </a:lnTo>
                <a:lnTo>
                  <a:pt x="553974" y="72371"/>
                </a:lnTo>
                <a:lnTo>
                  <a:pt x="403079" y="72371"/>
                </a:lnTo>
                <a:lnTo>
                  <a:pt x="403079" y="94630"/>
                </a:lnTo>
                <a:cubicBezTo>
                  <a:pt x="403472" y="114902"/>
                  <a:pt x="402212" y="136828"/>
                  <a:pt x="399299" y="160408"/>
                </a:cubicBezTo>
                <a:cubicBezTo>
                  <a:pt x="396387" y="183989"/>
                  <a:pt x="389463" y="207128"/>
                  <a:pt x="378527" y="229825"/>
                </a:cubicBezTo>
                <a:cubicBezTo>
                  <a:pt x="367592" y="252522"/>
                  <a:pt x="350287" y="272682"/>
                  <a:pt x="326612" y="290303"/>
                </a:cubicBezTo>
                <a:lnTo>
                  <a:pt x="324174" y="288169"/>
                </a:lnTo>
                <a:cubicBezTo>
                  <a:pt x="334977" y="268704"/>
                  <a:pt x="342936" y="248033"/>
                  <a:pt x="348050" y="226156"/>
                </a:cubicBezTo>
                <a:cubicBezTo>
                  <a:pt x="353164" y="204279"/>
                  <a:pt x="356449" y="182164"/>
                  <a:pt x="357905" y="159810"/>
                </a:cubicBezTo>
                <a:cubicBezTo>
                  <a:pt x="359361" y="137457"/>
                  <a:pt x="360005" y="115832"/>
                  <a:pt x="359835" y="94935"/>
                </a:cubicBezTo>
                <a:lnTo>
                  <a:pt x="359835" y="4743"/>
                </a:lnTo>
                <a:lnTo>
                  <a:pt x="409483" y="21507"/>
                </a:lnTo>
                <a:lnTo>
                  <a:pt x="550924" y="21507"/>
                </a:lnTo>
                <a:close/>
                <a:moveTo>
                  <a:pt x="1870481" y="1676"/>
                </a:moveTo>
                <a:lnTo>
                  <a:pt x="1904314" y="36119"/>
                </a:lnTo>
                <a:cubicBezTo>
                  <a:pt x="1902479" y="37662"/>
                  <a:pt x="1899901" y="38386"/>
                  <a:pt x="1896580" y="38290"/>
                </a:cubicBezTo>
                <a:cubicBezTo>
                  <a:pt x="1893259" y="38195"/>
                  <a:pt x="1889233" y="37166"/>
                  <a:pt x="1884502" y="35204"/>
                </a:cubicBezTo>
                <a:cubicBezTo>
                  <a:pt x="1878228" y="36131"/>
                  <a:pt x="1871421" y="37020"/>
                  <a:pt x="1864081" y="37871"/>
                </a:cubicBezTo>
                <a:cubicBezTo>
                  <a:pt x="1856740" y="38722"/>
                  <a:pt x="1849019" y="39459"/>
                  <a:pt x="1840916" y="40081"/>
                </a:cubicBezTo>
                <a:lnTo>
                  <a:pt x="1840916" y="72695"/>
                </a:lnTo>
                <a:lnTo>
                  <a:pt x="1864385" y="72695"/>
                </a:lnTo>
                <a:lnTo>
                  <a:pt x="1883893" y="47092"/>
                </a:lnTo>
                <a:cubicBezTo>
                  <a:pt x="1884086" y="47233"/>
                  <a:pt x="1886171" y="48881"/>
                  <a:pt x="1890147" y="52036"/>
                </a:cubicBezTo>
                <a:cubicBezTo>
                  <a:pt x="1894122" y="55191"/>
                  <a:pt x="1898826" y="59007"/>
                  <a:pt x="1904258" y="63483"/>
                </a:cubicBezTo>
                <a:cubicBezTo>
                  <a:pt x="1909690" y="67959"/>
                  <a:pt x="1914687" y="72249"/>
                  <a:pt x="1919249" y="76352"/>
                </a:cubicBezTo>
                <a:cubicBezTo>
                  <a:pt x="1918780" y="78022"/>
                  <a:pt x="1917814" y="79254"/>
                  <a:pt x="1916354" y="80048"/>
                </a:cubicBezTo>
                <a:cubicBezTo>
                  <a:pt x="1914893" y="80842"/>
                  <a:pt x="1913014" y="81235"/>
                  <a:pt x="1910715" y="81229"/>
                </a:cubicBezTo>
                <a:lnTo>
                  <a:pt x="1850365" y="81229"/>
                </a:lnTo>
                <a:cubicBezTo>
                  <a:pt x="1859642" y="88728"/>
                  <a:pt x="1870729" y="94990"/>
                  <a:pt x="1883626" y="100012"/>
                </a:cubicBezTo>
                <a:cubicBezTo>
                  <a:pt x="1896523" y="105035"/>
                  <a:pt x="1909515" y="108629"/>
                  <a:pt x="1922602" y="110795"/>
                </a:cubicBezTo>
                <a:lnTo>
                  <a:pt x="1922297" y="114148"/>
                </a:lnTo>
                <a:cubicBezTo>
                  <a:pt x="1915116" y="116307"/>
                  <a:pt x="1909134" y="120523"/>
                  <a:pt x="1904352" y="126797"/>
                </a:cubicBezTo>
                <a:cubicBezTo>
                  <a:pt x="1899571" y="133071"/>
                  <a:pt x="1896104" y="141249"/>
                  <a:pt x="1893951" y="151333"/>
                </a:cubicBezTo>
                <a:cubicBezTo>
                  <a:pt x="1881105" y="143688"/>
                  <a:pt x="1870450" y="133985"/>
                  <a:pt x="1861985" y="122225"/>
                </a:cubicBezTo>
                <a:cubicBezTo>
                  <a:pt x="1853521" y="110465"/>
                  <a:pt x="1846599" y="96799"/>
                  <a:pt x="1841221" y="81229"/>
                </a:cubicBezTo>
                <a:lnTo>
                  <a:pt x="1840916" y="81229"/>
                </a:lnTo>
                <a:lnTo>
                  <a:pt x="1840916" y="136398"/>
                </a:lnTo>
                <a:cubicBezTo>
                  <a:pt x="1840833" y="138328"/>
                  <a:pt x="1837950" y="141097"/>
                  <a:pt x="1832267" y="144704"/>
                </a:cubicBezTo>
                <a:cubicBezTo>
                  <a:pt x="1826584" y="148311"/>
                  <a:pt x="1818596" y="150317"/>
                  <a:pt x="1808302" y="150724"/>
                </a:cubicBezTo>
                <a:lnTo>
                  <a:pt x="1800987" y="150724"/>
                </a:lnTo>
                <a:lnTo>
                  <a:pt x="1800987" y="112014"/>
                </a:lnTo>
                <a:cubicBezTo>
                  <a:pt x="1792729" y="119469"/>
                  <a:pt x="1783490" y="126276"/>
                  <a:pt x="1773271" y="132436"/>
                </a:cubicBezTo>
                <a:cubicBezTo>
                  <a:pt x="1763051" y="138595"/>
                  <a:pt x="1752024" y="144183"/>
                  <a:pt x="1740189" y="149200"/>
                </a:cubicBezTo>
                <a:cubicBezTo>
                  <a:pt x="1743032" y="151682"/>
                  <a:pt x="1745830" y="154260"/>
                  <a:pt x="1748582" y="156934"/>
                </a:cubicBezTo>
                <a:cubicBezTo>
                  <a:pt x="1751333" y="159607"/>
                  <a:pt x="1753867" y="162109"/>
                  <a:pt x="1756181" y="164440"/>
                </a:cubicBezTo>
                <a:cubicBezTo>
                  <a:pt x="1755705" y="166110"/>
                  <a:pt x="1754753" y="167341"/>
                  <a:pt x="1753324" y="168135"/>
                </a:cubicBezTo>
                <a:cubicBezTo>
                  <a:pt x="1751895" y="168929"/>
                  <a:pt x="1750104" y="169323"/>
                  <a:pt x="1747952" y="169316"/>
                </a:cubicBezTo>
                <a:lnTo>
                  <a:pt x="1708937" y="169316"/>
                </a:lnTo>
                <a:lnTo>
                  <a:pt x="1708937" y="220218"/>
                </a:lnTo>
                <a:cubicBezTo>
                  <a:pt x="1715034" y="217151"/>
                  <a:pt x="1721349" y="213912"/>
                  <a:pt x="1727885" y="210502"/>
                </a:cubicBezTo>
                <a:cubicBezTo>
                  <a:pt x="1734420" y="207092"/>
                  <a:pt x="1741008" y="203625"/>
                  <a:pt x="1747647" y="200101"/>
                </a:cubicBezTo>
                <a:lnTo>
                  <a:pt x="1748866" y="202540"/>
                </a:lnTo>
                <a:cubicBezTo>
                  <a:pt x="1744311" y="209442"/>
                  <a:pt x="1737720" y="218726"/>
                  <a:pt x="1729093" y="230391"/>
                </a:cubicBezTo>
                <a:cubicBezTo>
                  <a:pt x="1720466" y="242056"/>
                  <a:pt x="1710192" y="254921"/>
                  <a:pt x="1698269" y="268986"/>
                </a:cubicBezTo>
                <a:cubicBezTo>
                  <a:pt x="1697755" y="272961"/>
                  <a:pt x="1696803" y="276441"/>
                  <a:pt x="1695412" y="279425"/>
                </a:cubicBezTo>
                <a:cubicBezTo>
                  <a:pt x="1694021" y="282410"/>
                  <a:pt x="1692535" y="284823"/>
                  <a:pt x="1690954" y="286664"/>
                </a:cubicBezTo>
                <a:lnTo>
                  <a:pt x="1650416" y="250088"/>
                </a:lnTo>
                <a:cubicBezTo>
                  <a:pt x="1657820" y="244405"/>
                  <a:pt x="1662671" y="240151"/>
                  <a:pt x="1664970" y="237325"/>
                </a:cubicBezTo>
                <a:cubicBezTo>
                  <a:pt x="1667269" y="234499"/>
                  <a:pt x="1668310" y="231540"/>
                  <a:pt x="1668094" y="228448"/>
                </a:cubicBezTo>
                <a:lnTo>
                  <a:pt x="1668094" y="169316"/>
                </a:lnTo>
                <a:lnTo>
                  <a:pt x="1634261" y="169316"/>
                </a:lnTo>
                <a:lnTo>
                  <a:pt x="1631823" y="160782"/>
                </a:lnTo>
                <a:lnTo>
                  <a:pt x="1668094" y="160782"/>
                </a:lnTo>
                <a:lnTo>
                  <a:pt x="1668094" y="110490"/>
                </a:lnTo>
                <a:lnTo>
                  <a:pt x="1652549" y="110490"/>
                </a:lnTo>
                <a:lnTo>
                  <a:pt x="1650111" y="102565"/>
                </a:lnTo>
                <a:cubicBezTo>
                  <a:pt x="1646301" y="106242"/>
                  <a:pt x="1642415" y="109785"/>
                  <a:pt x="1638452" y="113195"/>
                </a:cubicBezTo>
                <a:cubicBezTo>
                  <a:pt x="1634490" y="116605"/>
                  <a:pt x="1630451" y="119767"/>
                  <a:pt x="1626337" y="122682"/>
                </a:cubicBezTo>
                <a:lnTo>
                  <a:pt x="1623898" y="120853"/>
                </a:lnTo>
                <a:cubicBezTo>
                  <a:pt x="1629945" y="110087"/>
                  <a:pt x="1635530" y="97515"/>
                  <a:pt x="1640651" y="83137"/>
                </a:cubicBezTo>
                <a:cubicBezTo>
                  <a:pt x="1645772" y="68759"/>
                  <a:pt x="1650115" y="54380"/>
                  <a:pt x="1653678" y="40002"/>
                </a:cubicBezTo>
                <a:cubicBezTo>
                  <a:pt x="1657242" y="25624"/>
                  <a:pt x="1659710" y="13052"/>
                  <a:pt x="1661084" y="2286"/>
                </a:cubicBezTo>
                <a:lnTo>
                  <a:pt x="1715612" y="19355"/>
                </a:lnTo>
                <a:cubicBezTo>
                  <a:pt x="1715076" y="21355"/>
                  <a:pt x="1713874" y="22993"/>
                  <a:pt x="1712006" y="24270"/>
                </a:cubicBezTo>
                <a:cubicBezTo>
                  <a:pt x="1710139" y="25546"/>
                  <a:pt x="1707185" y="26346"/>
                  <a:pt x="1703146" y="26670"/>
                </a:cubicBezTo>
                <a:cubicBezTo>
                  <a:pt x="1701775" y="29889"/>
                  <a:pt x="1700251" y="33204"/>
                  <a:pt x="1698574" y="36614"/>
                </a:cubicBezTo>
                <a:cubicBezTo>
                  <a:pt x="1696898" y="40024"/>
                  <a:pt x="1695069" y="43415"/>
                  <a:pt x="1693088" y="46787"/>
                </a:cubicBezTo>
                <a:lnTo>
                  <a:pt x="1703756" y="46787"/>
                </a:lnTo>
                <a:lnTo>
                  <a:pt x="1721681" y="22098"/>
                </a:lnTo>
                <a:cubicBezTo>
                  <a:pt x="1721895" y="22269"/>
                  <a:pt x="1724045" y="24136"/>
                  <a:pt x="1728129" y="27699"/>
                </a:cubicBezTo>
                <a:cubicBezTo>
                  <a:pt x="1732213" y="31261"/>
                  <a:pt x="1736944" y="35490"/>
                  <a:pt x="1742321" y="40386"/>
                </a:cubicBezTo>
                <a:lnTo>
                  <a:pt x="1742009" y="38252"/>
                </a:lnTo>
                <a:cubicBezTo>
                  <a:pt x="1757026" y="35639"/>
                  <a:pt x="1772576" y="32297"/>
                  <a:pt x="1788660" y="28228"/>
                </a:cubicBezTo>
                <a:cubicBezTo>
                  <a:pt x="1804744" y="24158"/>
                  <a:pt x="1819955" y="19801"/>
                  <a:pt x="1834295" y="15155"/>
                </a:cubicBezTo>
                <a:cubicBezTo>
                  <a:pt x="1848635" y="10510"/>
                  <a:pt x="1860697" y="6017"/>
                  <a:pt x="1870481" y="1676"/>
                </a:cubicBezTo>
                <a:close/>
                <a:moveTo>
                  <a:pt x="117958" y="1067"/>
                </a:moveTo>
                <a:lnTo>
                  <a:pt x="184099" y="18440"/>
                </a:lnTo>
                <a:cubicBezTo>
                  <a:pt x="183572" y="20682"/>
                  <a:pt x="182035" y="22371"/>
                  <a:pt x="179489" y="23508"/>
                </a:cubicBezTo>
                <a:cubicBezTo>
                  <a:pt x="176943" y="24644"/>
                  <a:pt x="172891" y="25495"/>
                  <a:pt x="167335" y="26060"/>
                </a:cubicBezTo>
                <a:cubicBezTo>
                  <a:pt x="176974" y="38469"/>
                  <a:pt x="189192" y="48772"/>
                  <a:pt x="203990" y="56969"/>
                </a:cubicBezTo>
                <a:cubicBezTo>
                  <a:pt x="218788" y="65167"/>
                  <a:pt x="234416" y="71790"/>
                  <a:pt x="250873" y="76838"/>
                </a:cubicBezTo>
                <a:cubicBezTo>
                  <a:pt x="267330" y="81886"/>
                  <a:pt x="282868" y="85890"/>
                  <a:pt x="297485" y="88849"/>
                </a:cubicBezTo>
                <a:lnTo>
                  <a:pt x="297180" y="93726"/>
                </a:lnTo>
                <a:cubicBezTo>
                  <a:pt x="287217" y="97015"/>
                  <a:pt x="279178" y="103010"/>
                  <a:pt x="273063" y="111709"/>
                </a:cubicBezTo>
                <a:cubicBezTo>
                  <a:pt x="266948" y="120409"/>
                  <a:pt x="263100" y="129451"/>
                  <a:pt x="261518" y="138836"/>
                </a:cubicBezTo>
                <a:cubicBezTo>
                  <a:pt x="239649" y="127279"/>
                  <a:pt x="219913" y="112674"/>
                  <a:pt x="202311" y="95021"/>
                </a:cubicBezTo>
                <a:cubicBezTo>
                  <a:pt x="184709" y="77368"/>
                  <a:pt x="171526" y="55601"/>
                  <a:pt x="162763" y="29718"/>
                </a:cubicBezTo>
                <a:cubicBezTo>
                  <a:pt x="153124" y="44761"/>
                  <a:pt x="140703" y="59404"/>
                  <a:pt x="125501" y="73647"/>
                </a:cubicBezTo>
                <a:cubicBezTo>
                  <a:pt x="110299" y="87890"/>
                  <a:pt x="93459" y="101086"/>
                  <a:pt x="74981" y="113233"/>
                </a:cubicBezTo>
                <a:lnTo>
                  <a:pt x="162154" y="113233"/>
                </a:lnTo>
                <a:lnTo>
                  <a:pt x="182575" y="87325"/>
                </a:lnTo>
                <a:cubicBezTo>
                  <a:pt x="182771" y="87464"/>
                  <a:pt x="184919" y="89116"/>
                  <a:pt x="189021" y="92281"/>
                </a:cubicBezTo>
                <a:cubicBezTo>
                  <a:pt x="193123" y="95446"/>
                  <a:pt x="198003" y="99288"/>
                  <a:pt x="203663" y="103807"/>
                </a:cubicBezTo>
                <a:cubicBezTo>
                  <a:pt x="209322" y="108326"/>
                  <a:pt x="214587" y="112688"/>
                  <a:pt x="219456" y="116891"/>
                </a:cubicBezTo>
                <a:cubicBezTo>
                  <a:pt x="218967" y="118561"/>
                  <a:pt x="217964" y="119793"/>
                  <a:pt x="216446" y="120586"/>
                </a:cubicBezTo>
                <a:cubicBezTo>
                  <a:pt x="214928" y="121380"/>
                  <a:pt x="213087" y="121774"/>
                  <a:pt x="210922" y="121768"/>
                </a:cubicBezTo>
                <a:lnTo>
                  <a:pt x="166116" y="121768"/>
                </a:lnTo>
                <a:lnTo>
                  <a:pt x="166116" y="165354"/>
                </a:lnTo>
                <a:lnTo>
                  <a:pt x="211531" y="165354"/>
                </a:lnTo>
                <a:lnTo>
                  <a:pt x="233477" y="136398"/>
                </a:lnTo>
                <a:cubicBezTo>
                  <a:pt x="233697" y="136558"/>
                  <a:pt x="236068" y="138405"/>
                  <a:pt x="240589" y="141941"/>
                </a:cubicBezTo>
                <a:cubicBezTo>
                  <a:pt x="245110" y="145476"/>
                  <a:pt x="250461" y="149740"/>
                  <a:pt x="256642" y="154731"/>
                </a:cubicBezTo>
                <a:cubicBezTo>
                  <a:pt x="262822" y="159723"/>
                  <a:pt x="268512" y="164483"/>
                  <a:pt x="273710" y="169012"/>
                </a:cubicBezTo>
                <a:cubicBezTo>
                  <a:pt x="273228" y="170682"/>
                  <a:pt x="272212" y="171913"/>
                  <a:pt x="270662" y="172707"/>
                </a:cubicBezTo>
                <a:cubicBezTo>
                  <a:pt x="269113" y="173501"/>
                  <a:pt x="267183" y="173895"/>
                  <a:pt x="264871" y="173888"/>
                </a:cubicBezTo>
                <a:lnTo>
                  <a:pt x="166116" y="173888"/>
                </a:lnTo>
                <a:lnTo>
                  <a:pt x="166116" y="271424"/>
                </a:lnTo>
                <a:lnTo>
                  <a:pt x="220066" y="271424"/>
                </a:lnTo>
                <a:lnTo>
                  <a:pt x="244450" y="239725"/>
                </a:lnTo>
                <a:cubicBezTo>
                  <a:pt x="244690" y="239896"/>
                  <a:pt x="247291" y="241891"/>
                  <a:pt x="252250" y="245708"/>
                </a:cubicBezTo>
                <a:cubicBezTo>
                  <a:pt x="257210" y="249526"/>
                  <a:pt x="263084" y="254139"/>
                  <a:pt x="269872" y="259548"/>
                </a:cubicBezTo>
                <a:cubicBezTo>
                  <a:pt x="276661" y="264958"/>
                  <a:pt x="282918" y="270136"/>
                  <a:pt x="288646" y="275082"/>
                </a:cubicBezTo>
                <a:cubicBezTo>
                  <a:pt x="288150" y="276752"/>
                  <a:pt x="287083" y="277984"/>
                  <a:pt x="285445" y="278778"/>
                </a:cubicBezTo>
                <a:cubicBezTo>
                  <a:pt x="283807" y="279571"/>
                  <a:pt x="281826" y="279965"/>
                  <a:pt x="279502" y="279959"/>
                </a:cubicBezTo>
                <a:lnTo>
                  <a:pt x="10973" y="279959"/>
                </a:lnTo>
                <a:lnTo>
                  <a:pt x="8534" y="271424"/>
                </a:lnTo>
                <a:lnTo>
                  <a:pt x="120091" y="271424"/>
                </a:lnTo>
                <a:lnTo>
                  <a:pt x="120091" y="173888"/>
                </a:lnTo>
                <a:lnTo>
                  <a:pt x="26518" y="173888"/>
                </a:lnTo>
                <a:lnTo>
                  <a:pt x="24079" y="165354"/>
                </a:lnTo>
                <a:lnTo>
                  <a:pt x="120091" y="165354"/>
                </a:lnTo>
                <a:lnTo>
                  <a:pt x="120091" y="121768"/>
                </a:lnTo>
                <a:lnTo>
                  <a:pt x="75590" y="121768"/>
                </a:lnTo>
                <a:lnTo>
                  <a:pt x="73457" y="114148"/>
                </a:lnTo>
                <a:cubicBezTo>
                  <a:pt x="61824" y="121799"/>
                  <a:pt x="49962" y="128746"/>
                  <a:pt x="37871" y="134988"/>
                </a:cubicBezTo>
                <a:cubicBezTo>
                  <a:pt x="25781" y="141230"/>
                  <a:pt x="13767" y="146577"/>
                  <a:pt x="1829" y="151028"/>
                </a:cubicBezTo>
                <a:lnTo>
                  <a:pt x="0" y="147980"/>
                </a:lnTo>
                <a:cubicBezTo>
                  <a:pt x="17656" y="135668"/>
                  <a:pt x="34736" y="120940"/>
                  <a:pt x="51240" y="103796"/>
                </a:cubicBezTo>
                <a:cubicBezTo>
                  <a:pt x="67745" y="86652"/>
                  <a:pt x="81980" y="69033"/>
                  <a:pt x="93946" y="50941"/>
                </a:cubicBezTo>
                <a:cubicBezTo>
                  <a:pt x="105912" y="32849"/>
                  <a:pt x="113916" y="16224"/>
                  <a:pt x="117958" y="1067"/>
                </a:cubicBezTo>
                <a:close/>
                <a:moveTo>
                  <a:pt x="772363" y="0"/>
                </a:moveTo>
                <a:lnTo>
                  <a:pt x="828751" y="4579"/>
                </a:lnTo>
                <a:cubicBezTo>
                  <a:pt x="828548" y="6731"/>
                  <a:pt x="827659" y="8545"/>
                  <a:pt x="826084" y="10022"/>
                </a:cubicBezTo>
                <a:cubicBezTo>
                  <a:pt x="824509" y="11500"/>
                  <a:pt x="821639" y="12579"/>
                  <a:pt x="817474" y="13259"/>
                </a:cubicBezTo>
                <a:lnTo>
                  <a:pt x="817474" y="39167"/>
                </a:lnTo>
                <a:lnTo>
                  <a:pt x="866851" y="39167"/>
                </a:lnTo>
                <a:lnTo>
                  <a:pt x="887578" y="10168"/>
                </a:lnTo>
                <a:cubicBezTo>
                  <a:pt x="887786" y="10328"/>
                  <a:pt x="890010" y="12180"/>
                  <a:pt x="894249" y="15722"/>
                </a:cubicBezTo>
                <a:cubicBezTo>
                  <a:pt x="898488" y="19264"/>
                  <a:pt x="903489" y="23534"/>
                  <a:pt x="909252" y="28533"/>
                </a:cubicBezTo>
                <a:cubicBezTo>
                  <a:pt x="915015" y="33531"/>
                  <a:pt x="920287" y="38295"/>
                  <a:pt x="925068" y="42824"/>
                </a:cubicBezTo>
                <a:cubicBezTo>
                  <a:pt x="924579" y="44494"/>
                  <a:pt x="923576" y="45726"/>
                  <a:pt x="922058" y="46520"/>
                </a:cubicBezTo>
                <a:cubicBezTo>
                  <a:pt x="920540" y="47314"/>
                  <a:pt x="918699" y="47707"/>
                  <a:pt x="916534" y="47701"/>
                </a:cubicBezTo>
                <a:lnTo>
                  <a:pt x="817474" y="47701"/>
                </a:lnTo>
                <a:lnTo>
                  <a:pt x="817474" y="81534"/>
                </a:lnTo>
                <a:lnTo>
                  <a:pt x="857707" y="81534"/>
                </a:lnTo>
                <a:lnTo>
                  <a:pt x="878129" y="53188"/>
                </a:lnTo>
                <a:cubicBezTo>
                  <a:pt x="878336" y="53346"/>
                  <a:pt x="880530" y="55163"/>
                  <a:pt x="884710" y="58640"/>
                </a:cubicBezTo>
                <a:cubicBezTo>
                  <a:pt x="888891" y="62117"/>
                  <a:pt x="893816" y="66305"/>
                  <a:pt x="899487" y="71205"/>
                </a:cubicBezTo>
                <a:cubicBezTo>
                  <a:pt x="905158" y="76104"/>
                  <a:pt x="910332" y="80766"/>
                  <a:pt x="915010" y="85192"/>
                </a:cubicBezTo>
                <a:cubicBezTo>
                  <a:pt x="914521" y="86862"/>
                  <a:pt x="913517" y="88093"/>
                  <a:pt x="912000" y="88887"/>
                </a:cubicBezTo>
                <a:cubicBezTo>
                  <a:pt x="910482" y="89681"/>
                  <a:pt x="908640" y="90075"/>
                  <a:pt x="906475" y="90068"/>
                </a:cubicBezTo>
                <a:lnTo>
                  <a:pt x="817474" y="90068"/>
                </a:lnTo>
                <a:lnTo>
                  <a:pt x="817474" y="126340"/>
                </a:lnTo>
                <a:lnTo>
                  <a:pt x="877824" y="126340"/>
                </a:lnTo>
                <a:lnTo>
                  <a:pt x="899160" y="96774"/>
                </a:lnTo>
                <a:cubicBezTo>
                  <a:pt x="899369" y="96936"/>
                  <a:pt x="901627" y="98813"/>
                  <a:pt x="905933" y="102407"/>
                </a:cubicBezTo>
                <a:cubicBezTo>
                  <a:pt x="910240" y="106001"/>
                  <a:pt x="915343" y="110339"/>
                  <a:pt x="921241" y="115423"/>
                </a:cubicBezTo>
                <a:cubicBezTo>
                  <a:pt x="927140" y="120507"/>
                  <a:pt x="932581" y="125365"/>
                  <a:pt x="937565" y="129997"/>
                </a:cubicBezTo>
                <a:cubicBezTo>
                  <a:pt x="937082" y="131667"/>
                  <a:pt x="936066" y="132899"/>
                  <a:pt x="934517" y="133693"/>
                </a:cubicBezTo>
                <a:cubicBezTo>
                  <a:pt x="932967" y="134487"/>
                  <a:pt x="931037" y="134880"/>
                  <a:pt x="928726" y="134874"/>
                </a:cubicBezTo>
                <a:lnTo>
                  <a:pt x="815950" y="134874"/>
                </a:lnTo>
                <a:cubicBezTo>
                  <a:pt x="819925" y="146590"/>
                  <a:pt x="824700" y="156991"/>
                  <a:pt x="830275" y="166078"/>
                </a:cubicBezTo>
                <a:cubicBezTo>
                  <a:pt x="835850" y="175165"/>
                  <a:pt x="842150" y="183051"/>
                  <a:pt x="849173" y="189738"/>
                </a:cubicBezTo>
                <a:cubicBezTo>
                  <a:pt x="857129" y="181115"/>
                  <a:pt x="864686" y="172148"/>
                  <a:pt x="871842" y="162839"/>
                </a:cubicBezTo>
                <a:cubicBezTo>
                  <a:pt x="878999" y="153530"/>
                  <a:pt x="884650" y="145326"/>
                  <a:pt x="888797" y="138227"/>
                </a:cubicBezTo>
                <a:lnTo>
                  <a:pt x="936346" y="169926"/>
                </a:lnTo>
                <a:cubicBezTo>
                  <a:pt x="935634" y="171342"/>
                  <a:pt x="934390" y="172396"/>
                  <a:pt x="932612" y="173088"/>
                </a:cubicBezTo>
                <a:cubicBezTo>
                  <a:pt x="930834" y="173780"/>
                  <a:pt x="928217" y="173844"/>
                  <a:pt x="924763" y="173279"/>
                </a:cubicBezTo>
                <a:cubicBezTo>
                  <a:pt x="915937" y="177762"/>
                  <a:pt x="905853" y="182207"/>
                  <a:pt x="894512" y="186614"/>
                </a:cubicBezTo>
                <a:cubicBezTo>
                  <a:pt x="883171" y="191021"/>
                  <a:pt x="871410" y="195008"/>
                  <a:pt x="859231" y="198577"/>
                </a:cubicBezTo>
                <a:cubicBezTo>
                  <a:pt x="870712" y="207327"/>
                  <a:pt x="883336" y="214135"/>
                  <a:pt x="897103" y="218999"/>
                </a:cubicBezTo>
                <a:cubicBezTo>
                  <a:pt x="910869" y="223863"/>
                  <a:pt x="925474" y="227317"/>
                  <a:pt x="940918" y="229362"/>
                </a:cubicBezTo>
                <a:lnTo>
                  <a:pt x="940308" y="233934"/>
                </a:lnTo>
                <a:cubicBezTo>
                  <a:pt x="930053" y="239604"/>
                  <a:pt x="921988" y="246551"/>
                  <a:pt x="916115" y="254775"/>
                </a:cubicBezTo>
                <a:cubicBezTo>
                  <a:pt x="910241" y="262998"/>
                  <a:pt x="906824" y="272307"/>
                  <a:pt x="905866" y="282702"/>
                </a:cubicBezTo>
                <a:cubicBezTo>
                  <a:pt x="880148" y="270986"/>
                  <a:pt x="859650" y="253422"/>
                  <a:pt x="844372" y="230010"/>
                </a:cubicBezTo>
                <a:cubicBezTo>
                  <a:pt x="829094" y="206597"/>
                  <a:pt x="817893" y="176308"/>
                  <a:pt x="810768" y="139141"/>
                </a:cubicBezTo>
                <a:cubicBezTo>
                  <a:pt x="805262" y="146152"/>
                  <a:pt x="798976" y="152857"/>
                  <a:pt x="791908" y="159258"/>
                </a:cubicBezTo>
                <a:cubicBezTo>
                  <a:pt x="784841" y="165659"/>
                  <a:pt x="777107" y="171755"/>
                  <a:pt x="768706" y="177546"/>
                </a:cubicBezTo>
                <a:lnTo>
                  <a:pt x="768706" y="239420"/>
                </a:lnTo>
                <a:cubicBezTo>
                  <a:pt x="777767" y="237280"/>
                  <a:pt x="787305" y="235007"/>
                  <a:pt x="797319" y="232600"/>
                </a:cubicBezTo>
                <a:cubicBezTo>
                  <a:pt x="807333" y="230194"/>
                  <a:pt x="817404" y="227692"/>
                  <a:pt x="827532" y="225095"/>
                </a:cubicBezTo>
                <a:lnTo>
                  <a:pt x="828446" y="228143"/>
                </a:lnTo>
                <a:cubicBezTo>
                  <a:pt x="820083" y="234734"/>
                  <a:pt x="808387" y="243345"/>
                  <a:pt x="793356" y="253975"/>
                </a:cubicBezTo>
                <a:cubicBezTo>
                  <a:pt x="778326" y="264604"/>
                  <a:pt x="760762" y="276111"/>
                  <a:pt x="740664" y="288493"/>
                </a:cubicBezTo>
                <a:cubicBezTo>
                  <a:pt x="739578" y="290024"/>
                  <a:pt x="738397" y="291382"/>
                  <a:pt x="737121" y="292570"/>
                </a:cubicBezTo>
                <a:cubicBezTo>
                  <a:pt x="735844" y="293757"/>
                  <a:pt x="734587" y="294735"/>
                  <a:pt x="733349" y="295504"/>
                </a:cubicBezTo>
                <a:lnTo>
                  <a:pt x="706222" y="251917"/>
                </a:lnTo>
                <a:cubicBezTo>
                  <a:pt x="713772" y="247809"/>
                  <a:pt x="718712" y="244443"/>
                  <a:pt x="721042" y="241821"/>
                </a:cubicBezTo>
                <a:cubicBezTo>
                  <a:pt x="723373" y="239198"/>
                  <a:pt x="724427" y="236366"/>
                  <a:pt x="724205" y="233324"/>
                </a:cubicBezTo>
                <a:lnTo>
                  <a:pt x="724205" y="201930"/>
                </a:lnTo>
                <a:cubicBezTo>
                  <a:pt x="712756" y="206972"/>
                  <a:pt x="700754" y="211595"/>
                  <a:pt x="688200" y="215798"/>
                </a:cubicBezTo>
                <a:cubicBezTo>
                  <a:pt x="675646" y="220002"/>
                  <a:pt x="662654" y="223710"/>
                  <a:pt x="649224" y="226924"/>
                </a:cubicBezTo>
                <a:lnTo>
                  <a:pt x="647700" y="223876"/>
                </a:lnTo>
                <a:cubicBezTo>
                  <a:pt x="670122" y="212700"/>
                  <a:pt x="690124" y="199161"/>
                  <a:pt x="707707" y="183261"/>
                </a:cubicBezTo>
                <a:cubicBezTo>
                  <a:pt x="725291" y="167361"/>
                  <a:pt x="739426" y="151232"/>
                  <a:pt x="750113" y="134874"/>
                </a:cubicBezTo>
                <a:lnTo>
                  <a:pt x="657149" y="134874"/>
                </a:lnTo>
                <a:lnTo>
                  <a:pt x="654710" y="126340"/>
                </a:lnTo>
                <a:lnTo>
                  <a:pt x="772363" y="126340"/>
                </a:lnTo>
                <a:lnTo>
                  <a:pt x="772363" y="90068"/>
                </a:lnTo>
                <a:lnTo>
                  <a:pt x="687019" y="90068"/>
                </a:lnTo>
                <a:lnTo>
                  <a:pt x="684581" y="81534"/>
                </a:lnTo>
                <a:lnTo>
                  <a:pt x="772363" y="81534"/>
                </a:lnTo>
                <a:lnTo>
                  <a:pt x="772363" y="47701"/>
                </a:lnTo>
                <a:lnTo>
                  <a:pt x="671779" y="47701"/>
                </a:lnTo>
                <a:lnTo>
                  <a:pt x="669341" y="39167"/>
                </a:lnTo>
                <a:lnTo>
                  <a:pt x="772363" y="39167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CA865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4015105" y="2053590"/>
            <a:ext cx="1118235" cy="111823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279400" dist="342900" dir="5400000" sx="88000" sy="88000" algn="t" rotWithShape="0">
              <a:srgbClr val="CA865F">
                <a:alpha val="4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3609340" y="3351530"/>
            <a:ext cx="1924050" cy="289560"/>
          </a:xfrm>
          <a:custGeom>
            <a:rect l="l" t="t" r="r" b="b"/>
            <a:pathLst>
              <a:path w="1923802" h="289560">
                <a:moveTo>
                  <a:pt x="1215980" y="219456"/>
                </a:moveTo>
                <a:lnTo>
                  <a:pt x="1216285" y="222200"/>
                </a:lnTo>
                <a:cubicBezTo>
                  <a:pt x="1206506" y="229693"/>
                  <a:pt x="1194212" y="238252"/>
                  <a:pt x="1179404" y="247879"/>
                </a:cubicBezTo>
                <a:cubicBezTo>
                  <a:pt x="1164596" y="257506"/>
                  <a:pt x="1146511" y="268047"/>
                  <a:pt x="1125150" y="279502"/>
                </a:cubicBezTo>
                <a:cubicBezTo>
                  <a:pt x="1124204" y="281655"/>
                  <a:pt x="1122896" y="283445"/>
                  <a:pt x="1121226" y="284874"/>
                </a:cubicBezTo>
                <a:cubicBezTo>
                  <a:pt x="1119555" y="286303"/>
                  <a:pt x="1117714" y="287255"/>
                  <a:pt x="1115701" y="287732"/>
                </a:cubicBezTo>
                <a:lnTo>
                  <a:pt x="1099851" y="236525"/>
                </a:lnTo>
                <a:cubicBezTo>
                  <a:pt x="1107573" y="236100"/>
                  <a:pt x="1117699" y="235122"/>
                  <a:pt x="1130230" y="233590"/>
                </a:cubicBezTo>
                <a:cubicBezTo>
                  <a:pt x="1142761" y="232058"/>
                  <a:pt x="1156477" y="230087"/>
                  <a:pt x="1171378" y="227675"/>
                </a:cubicBezTo>
                <a:cubicBezTo>
                  <a:pt x="1186279" y="225263"/>
                  <a:pt x="1201147" y="222523"/>
                  <a:pt x="1215980" y="219456"/>
                </a:cubicBezTo>
                <a:close/>
                <a:moveTo>
                  <a:pt x="1243412" y="155753"/>
                </a:moveTo>
                <a:cubicBezTo>
                  <a:pt x="1264174" y="160987"/>
                  <a:pt x="1278163" y="167893"/>
                  <a:pt x="1285379" y="176470"/>
                </a:cubicBezTo>
                <a:cubicBezTo>
                  <a:pt x="1292596" y="185047"/>
                  <a:pt x="1295117" y="193153"/>
                  <a:pt x="1292942" y="200787"/>
                </a:cubicBezTo>
                <a:cubicBezTo>
                  <a:pt x="1290767" y="208422"/>
                  <a:pt x="1285973" y="213441"/>
                  <a:pt x="1278560" y="215846"/>
                </a:cubicBezTo>
                <a:cubicBezTo>
                  <a:pt x="1271146" y="218251"/>
                  <a:pt x="1263189" y="215899"/>
                  <a:pt x="1254690" y="208788"/>
                </a:cubicBezTo>
                <a:cubicBezTo>
                  <a:pt x="1254582" y="199632"/>
                  <a:pt x="1253198" y="190513"/>
                  <a:pt x="1250537" y="181433"/>
                </a:cubicBezTo>
                <a:cubicBezTo>
                  <a:pt x="1247876" y="172352"/>
                  <a:pt x="1244587" y="164300"/>
                  <a:pt x="1240669" y="157277"/>
                </a:cubicBezTo>
                <a:close/>
                <a:moveTo>
                  <a:pt x="698049" y="152076"/>
                </a:moveTo>
                <a:lnTo>
                  <a:pt x="698049" y="203931"/>
                </a:lnTo>
                <a:lnTo>
                  <a:pt x="761142" y="203931"/>
                </a:lnTo>
                <a:lnTo>
                  <a:pt x="761142" y="152076"/>
                </a:lnTo>
                <a:close/>
                <a:moveTo>
                  <a:pt x="777297" y="122854"/>
                </a:moveTo>
                <a:lnTo>
                  <a:pt x="816616" y="152382"/>
                </a:lnTo>
                <a:cubicBezTo>
                  <a:pt x="815708" y="153634"/>
                  <a:pt x="814247" y="154866"/>
                  <a:pt x="812235" y="156080"/>
                </a:cubicBezTo>
                <a:cubicBezTo>
                  <a:pt x="810222" y="157294"/>
                  <a:pt x="807618" y="158298"/>
                  <a:pt x="804424" y="159092"/>
                </a:cubicBezTo>
                <a:lnTo>
                  <a:pt x="804424" y="222485"/>
                </a:lnTo>
                <a:cubicBezTo>
                  <a:pt x="804153" y="223484"/>
                  <a:pt x="802087" y="224839"/>
                  <a:pt x="798226" y="226549"/>
                </a:cubicBezTo>
                <a:cubicBezTo>
                  <a:pt x="794366" y="228260"/>
                  <a:pt x="789726" y="229817"/>
                  <a:pt x="784307" y="231223"/>
                </a:cubicBezTo>
                <a:cubicBezTo>
                  <a:pt x="778889" y="232628"/>
                  <a:pt x="773707" y="233373"/>
                  <a:pt x="768762" y="233458"/>
                </a:cubicBezTo>
                <a:lnTo>
                  <a:pt x="761142" y="233458"/>
                </a:lnTo>
                <a:lnTo>
                  <a:pt x="761142" y="212427"/>
                </a:lnTo>
                <a:lnTo>
                  <a:pt x="698049" y="212427"/>
                </a:lnTo>
                <a:lnTo>
                  <a:pt x="698049" y="223400"/>
                </a:lnTo>
                <a:cubicBezTo>
                  <a:pt x="697611" y="225533"/>
                  <a:pt x="693686" y="228124"/>
                  <a:pt x="686276" y="231172"/>
                </a:cubicBezTo>
                <a:cubicBezTo>
                  <a:pt x="678865" y="234220"/>
                  <a:pt x="670598" y="235896"/>
                  <a:pt x="661473" y="236201"/>
                </a:cubicBezTo>
                <a:lnTo>
                  <a:pt x="655377" y="236201"/>
                </a:lnTo>
                <a:lnTo>
                  <a:pt x="655377" y="126816"/>
                </a:lnTo>
                <a:lnTo>
                  <a:pt x="699878" y="143580"/>
                </a:lnTo>
                <a:lnTo>
                  <a:pt x="758094" y="143580"/>
                </a:lnTo>
                <a:close/>
                <a:moveTo>
                  <a:pt x="595026" y="96927"/>
                </a:moveTo>
                <a:lnTo>
                  <a:pt x="636784" y="130150"/>
                </a:lnTo>
                <a:cubicBezTo>
                  <a:pt x="635463" y="131680"/>
                  <a:pt x="633533" y="133040"/>
                  <a:pt x="630993" y="134227"/>
                </a:cubicBezTo>
                <a:cubicBezTo>
                  <a:pt x="628453" y="135415"/>
                  <a:pt x="624998" y="136393"/>
                  <a:pt x="620630" y="137161"/>
                </a:cubicBezTo>
                <a:lnTo>
                  <a:pt x="620630" y="226788"/>
                </a:lnTo>
                <a:cubicBezTo>
                  <a:pt x="631622" y="233539"/>
                  <a:pt x="646671" y="238251"/>
                  <a:pt x="665778" y="240925"/>
                </a:cubicBezTo>
                <a:cubicBezTo>
                  <a:pt x="684885" y="243599"/>
                  <a:pt x="709765" y="244882"/>
                  <a:pt x="740416" y="244774"/>
                </a:cubicBezTo>
                <a:cubicBezTo>
                  <a:pt x="756805" y="244812"/>
                  <a:pt x="772490" y="244659"/>
                  <a:pt x="787470" y="244317"/>
                </a:cubicBezTo>
                <a:cubicBezTo>
                  <a:pt x="802449" y="243974"/>
                  <a:pt x="818058" y="243211"/>
                  <a:pt x="834294" y="242030"/>
                </a:cubicBezTo>
                <a:lnTo>
                  <a:pt x="834294" y="245688"/>
                </a:lnTo>
                <a:cubicBezTo>
                  <a:pt x="825754" y="247775"/>
                  <a:pt x="819061" y="252355"/>
                  <a:pt x="814216" y="259428"/>
                </a:cubicBezTo>
                <a:cubicBezTo>
                  <a:pt x="809371" y="266501"/>
                  <a:pt x="806412" y="274507"/>
                  <a:pt x="805338" y="283445"/>
                </a:cubicBezTo>
                <a:lnTo>
                  <a:pt x="725786" y="283445"/>
                </a:lnTo>
                <a:cubicBezTo>
                  <a:pt x="704288" y="283464"/>
                  <a:pt x="686527" y="281769"/>
                  <a:pt x="672502" y="278359"/>
                </a:cubicBezTo>
                <a:cubicBezTo>
                  <a:pt x="658477" y="274949"/>
                  <a:pt x="646722" y="269711"/>
                  <a:pt x="637236" y="262646"/>
                </a:cubicBezTo>
                <a:cubicBezTo>
                  <a:pt x="627749" y="255581"/>
                  <a:pt x="619064" y="246575"/>
                  <a:pt x="611181" y="235628"/>
                </a:cubicBezTo>
                <a:cubicBezTo>
                  <a:pt x="608907" y="232459"/>
                  <a:pt x="606825" y="230948"/>
                  <a:pt x="604932" y="231094"/>
                </a:cubicBezTo>
                <a:cubicBezTo>
                  <a:pt x="603040" y="231240"/>
                  <a:pt x="601262" y="232853"/>
                  <a:pt x="599598" y="235933"/>
                </a:cubicBezTo>
                <a:cubicBezTo>
                  <a:pt x="596836" y="241013"/>
                  <a:pt x="593140" y="247614"/>
                  <a:pt x="588511" y="255735"/>
                </a:cubicBezTo>
                <a:cubicBezTo>
                  <a:pt x="583882" y="263856"/>
                  <a:pt x="579348" y="272281"/>
                  <a:pt x="574910" y="281009"/>
                </a:cubicBezTo>
                <a:cubicBezTo>
                  <a:pt x="575176" y="282678"/>
                  <a:pt x="574948" y="284062"/>
                  <a:pt x="574224" y="285160"/>
                </a:cubicBezTo>
                <a:cubicBezTo>
                  <a:pt x="573500" y="286258"/>
                  <a:pt x="572509" y="287109"/>
                  <a:pt x="571252" y="287712"/>
                </a:cubicBezTo>
                <a:lnTo>
                  <a:pt x="543515" y="243859"/>
                </a:lnTo>
                <a:cubicBezTo>
                  <a:pt x="549116" y="241643"/>
                  <a:pt x="555136" y="239064"/>
                  <a:pt x="561575" y="236124"/>
                </a:cubicBezTo>
                <a:cubicBezTo>
                  <a:pt x="568014" y="233183"/>
                  <a:pt x="574186" y="230376"/>
                  <a:pt x="580091" y="227702"/>
                </a:cubicBezTo>
                <a:lnTo>
                  <a:pt x="580091" y="131674"/>
                </a:lnTo>
                <a:lnTo>
                  <a:pt x="545344" y="131674"/>
                </a:lnTo>
                <a:lnTo>
                  <a:pt x="543515" y="123140"/>
                </a:lnTo>
                <a:lnTo>
                  <a:pt x="575214" y="123140"/>
                </a:lnTo>
                <a:close/>
                <a:moveTo>
                  <a:pt x="1205007" y="49988"/>
                </a:moveTo>
                <a:lnTo>
                  <a:pt x="1205007" y="75591"/>
                </a:lnTo>
                <a:cubicBezTo>
                  <a:pt x="1204734" y="77420"/>
                  <a:pt x="1201394" y="79325"/>
                  <a:pt x="1194987" y="81306"/>
                </a:cubicBezTo>
                <a:cubicBezTo>
                  <a:pt x="1188580" y="83287"/>
                  <a:pt x="1180744" y="84430"/>
                  <a:pt x="1171479" y="84735"/>
                </a:cubicBezTo>
                <a:lnTo>
                  <a:pt x="1189158" y="93879"/>
                </a:lnTo>
                <a:cubicBezTo>
                  <a:pt x="1188542" y="95301"/>
                  <a:pt x="1187335" y="96419"/>
                  <a:pt x="1185538" y="97232"/>
                </a:cubicBezTo>
                <a:cubicBezTo>
                  <a:pt x="1183741" y="98044"/>
                  <a:pt x="1181392" y="98248"/>
                  <a:pt x="1178490" y="97841"/>
                </a:cubicBezTo>
                <a:cubicBezTo>
                  <a:pt x="1171422" y="103296"/>
                  <a:pt x="1163002" y="108846"/>
                  <a:pt x="1153230" y="114491"/>
                </a:cubicBezTo>
                <a:cubicBezTo>
                  <a:pt x="1143457" y="120136"/>
                  <a:pt x="1133589" y="125152"/>
                  <a:pt x="1123626" y="129540"/>
                </a:cubicBezTo>
                <a:cubicBezTo>
                  <a:pt x="1130230" y="129705"/>
                  <a:pt x="1137443" y="129909"/>
                  <a:pt x="1145267" y="130150"/>
                </a:cubicBezTo>
                <a:cubicBezTo>
                  <a:pt x="1153090" y="130391"/>
                  <a:pt x="1161218" y="130594"/>
                  <a:pt x="1169651" y="130760"/>
                </a:cubicBezTo>
                <a:cubicBezTo>
                  <a:pt x="1173943" y="125705"/>
                  <a:pt x="1177779" y="120879"/>
                  <a:pt x="1181157" y="116282"/>
                </a:cubicBezTo>
                <a:cubicBezTo>
                  <a:pt x="1184535" y="111684"/>
                  <a:pt x="1187304" y="107468"/>
                  <a:pt x="1189463" y="103632"/>
                </a:cubicBezTo>
                <a:lnTo>
                  <a:pt x="1225734" y="132284"/>
                </a:lnTo>
                <a:cubicBezTo>
                  <a:pt x="1228642" y="122797"/>
                  <a:pt x="1231207" y="113043"/>
                  <a:pt x="1233430" y="103023"/>
                </a:cubicBezTo>
                <a:cubicBezTo>
                  <a:pt x="1235653" y="93002"/>
                  <a:pt x="1237456" y="82944"/>
                  <a:pt x="1238840" y="72848"/>
                </a:cubicBezTo>
                <a:lnTo>
                  <a:pt x="1258043" y="78334"/>
                </a:lnTo>
                <a:lnTo>
                  <a:pt x="1258043" y="49988"/>
                </a:lnTo>
                <a:close/>
                <a:moveTo>
                  <a:pt x="1679657" y="38710"/>
                </a:moveTo>
                <a:cubicBezTo>
                  <a:pt x="1678438" y="39015"/>
                  <a:pt x="1676914" y="39320"/>
                  <a:pt x="1675085" y="39624"/>
                </a:cubicBezTo>
                <a:cubicBezTo>
                  <a:pt x="1673568" y="46190"/>
                  <a:pt x="1671955" y="52642"/>
                  <a:pt x="1670247" y="58979"/>
                </a:cubicBezTo>
                <a:cubicBezTo>
                  <a:pt x="1668538" y="65316"/>
                  <a:pt x="1666697" y="71463"/>
                  <a:pt x="1664722" y="77420"/>
                </a:cubicBezTo>
                <a:lnTo>
                  <a:pt x="1679657" y="77420"/>
                </a:lnTo>
                <a:close/>
                <a:moveTo>
                  <a:pt x="67056" y="28652"/>
                </a:moveTo>
                <a:cubicBezTo>
                  <a:pt x="66133" y="29115"/>
                  <a:pt x="65077" y="29483"/>
                  <a:pt x="63887" y="29756"/>
                </a:cubicBezTo>
                <a:cubicBezTo>
                  <a:pt x="62697" y="30029"/>
                  <a:pt x="61411" y="30169"/>
                  <a:pt x="60031" y="30176"/>
                </a:cubicBezTo>
                <a:cubicBezTo>
                  <a:pt x="57886" y="34601"/>
                  <a:pt x="55608" y="38932"/>
                  <a:pt x="53197" y="43168"/>
                </a:cubicBezTo>
                <a:cubicBezTo>
                  <a:pt x="50787" y="47403"/>
                  <a:pt x="48283" y="51505"/>
                  <a:pt x="45685" y="55474"/>
                </a:cubicBezTo>
                <a:lnTo>
                  <a:pt x="67056" y="55474"/>
                </a:lnTo>
                <a:close/>
                <a:moveTo>
                  <a:pt x="705974" y="25609"/>
                </a:moveTo>
                <a:cubicBezTo>
                  <a:pt x="704094" y="28049"/>
                  <a:pt x="700538" y="29269"/>
                  <a:pt x="695306" y="29269"/>
                </a:cubicBezTo>
                <a:cubicBezTo>
                  <a:pt x="693318" y="33551"/>
                  <a:pt x="691197" y="37718"/>
                  <a:pt x="688943" y="41772"/>
                </a:cubicBezTo>
                <a:cubicBezTo>
                  <a:pt x="686689" y="45825"/>
                  <a:pt x="684339" y="49687"/>
                  <a:pt x="681895" y="53359"/>
                </a:cubicBezTo>
                <a:lnTo>
                  <a:pt x="705974" y="53359"/>
                </a:lnTo>
                <a:close/>
                <a:moveTo>
                  <a:pt x="183489" y="21946"/>
                </a:moveTo>
                <a:lnTo>
                  <a:pt x="230716" y="26213"/>
                </a:lnTo>
                <a:cubicBezTo>
                  <a:pt x="230487" y="28201"/>
                  <a:pt x="229647" y="29864"/>
                  <a:pt x="228196" y="31204"/>
                </a:cubicBezTo>
                <a:cubicBezTo>
                  <a:pt x="226746" y="32544"/>
                  <a:pt x="224226" y="33522"/>
                  <a:pt x="220637" y="34138"/>
                </a:cubicBezTo>
                <a:lnTo>
                  <a:pt x="220637" y="208179"/>
                </a:lnTo>
                <a:cubicBezTo>
                  <a:pt x="220256" y="210090"/>
                  <a:pt x="216983" y="212287"/>
                  <a:pt x="210817" y="214770"/>
                </a:cubicBezTo>
                <a:cubicBezTo>
                  <a:pt x="204651" y="217253"/>
                  <a:pt x="197876" y="218612"/>
                  <a:pt x="190493" y="218847"/>
                </a:cubicBezTo>
                <a:lnTo>
                  <a:pt x="183489" y="218847"/>
                </a:lnTo>
                <a:close/>
                <a:moveTo>
                  <a:pt x="559060" y="9773"/>
                </a:moveTo>
                <a:cubicBezTo>
                  <a:pt x="584970" y="16398"/>
                  <a:pt x="602911" y="25265"/>
                  <a:pt x="612881" y="36372"/>
                </a:cubicBezTo>
                <a:cubicBezTo>
                  <a:pt x="622851" y="47478"/>
                  <a:pt x="627123" y="58107"/>
                  <a:pt x="625697" y="68256"/>
                </a:cubicBezTo>
                <a:cubicBezTo>
                  <a:pt x="624271" y="78406"/>
                  <a:pt x="619418" y="85358"/>
                  <a:pt x="611138" y="89111"/>
                </a:cubicBezTo>
                <a:cubicBezTo>
                  <a:pt x="602858" y="92865"/>
                  <a:pt x="593424" y="90701"/>
                  <a:pt x="582834" y="82620"/>
                </a:cubicBezTo>
                <a:cubicBezTo>
                  <a:pt x="581628" y="69933"/>
                  <a:pt x="578631" y="57360"/>
                  <a:pt x="573843" y="44901"/>
                </a:cubicBezTo>
                <a:cubicBezTo>
                  <a:pt x="569055" y="32442"/>
                  <a:pt x="563315" y="21241"/>
                  <a:pt x="556622" y="11297"/>
                </a:cubicBezTo>
                <a:close/>
                <a:moveTo>
                  <a:pt x="238963" y="4877"/>
                </a:moveTo>
                <a:lnTo>
                  <a:pt x="289826" y="9754"/>
                </a:lnTo>
                <a:cubicBezTo>
                  <a:pt x="289566" y="12034"/>
                  <a:pt x="288563" y="13875"/>
                  <a:pt x="286817" y="15278"/>
                </a:cubicBezTo>
                <a:cubicBezTo>
                  <a:pt x="285070" y="16682"/>
                  <a:pt x="282314" y="17685"/>
                  <a:pt x="278549" y="18288"/>
                </a:cubicBezTo>
                <a:lnTo>
                  <a:pt x="278549" y="243231"/>
                </a:lnTo>
                <a:cubicBezTo>
                  <a:pt x="278746" y="252365"/>
                  <a:pt x="277708" y="260140"/>
                  <a:pt x="275435" y="266554"/>
                </a:cubicBezTo>
                <a:cubicBezTo>
                  <a:pt x="273162" y="272968"/>
                  <a:pt x="268469" y="278078"/>
                  <a:pt x="261355" y="281884"/>
                </a:cubicBezTo>
                <a:cubicBezTo>
                  <a:pt x="254242" y="285690"/>
                  <a:pt x="243523" y="288249"/>
                  <a:pt x="229199" y="289560"/>
                </a:cubicBezTo>
                <a:cubicBezTo>
                  <a:pt x="228799" y="283033"/>
                  <a:pt x="228074" y="277419"/>
                  <a:pt x="227025" y="272720"/>
                </a:cubicBezTo>
                <a:cubicBezTo>
                  <a:pt x="225976" y="268021"/>
                  <a:pt x="224260" y="264084"/>
                  <a:pt x="221876" y="260909"/>
                </a:cubicBezTo>
                <a:cubicBezTo>
                  <a:pt x="219602" y="257867"/>
                  <a:pt x="216529" y="255264"/>
                  <a:pt x="212655" y="253099"/>
                </a:cubicBezTo>
                <a:cubicBezTo>
                  <a:pt x="208781" y="250933"/>
                  <a:pt x="203117" y="249168"/>
                  <a:pt x="195662" y="247803"/>
                </a:cubicBezTo>
                <a:lnTo>
                  <a:pt x="195662" y="243840"/>
                </a:lnTo>
                <a:cubicBezTo>
                  <a:pt x="195997" y="243863"/>
                  <a:pt x="198715" y="244021"/>
                  <a:pt x="203814" y="244314"/>
                </a:cubicBezTo>
                <a:cubicBezTo>
                  <a:pt x="208914" y="244608"/>
                  <a:pt x="214386" y="244901"/>
                  <a:pt x="220231" y="245195"/>
                </a:cubicBezTo>
                <a:cubicBezTo>
                  <a:pt x="226076" y="245489"/>
                  <a:pt x="230284" y="245647"/>
                  <a:pt x="232854" y="245669"/>
                </a:cubicBezTo>
                <a:cubicBezTo>
                  <a:pt x="235113" y="245682"/>
                  <a:pt x="236704" y="245275"/>
                  <a:pt x="237627" y="244450"/>
                </a:cubicBezTo>
                <a:cubicBezTo>
                  <a:pt x="238549" y="243624"/>
                  <a:pt x="238995" y="242304"/>
                  <a:pt x="238963" y="240488"/>
                </a:cubicBezTo>
                <a:close/>
                <a:moveTo>
                  <a:pt x="67056" y="2744"/>
                </a:moveTo>
                <a:lnTo>
                  <a:pt x="118552" y="7620"/>
                </a:lnTo>
                <a:cubicBezTo>
                  <a:pt x="118349" y="9913"/>
                  <a:pt x="117458" y="11805"/>
                  <a:pt x="115880" y="13297"/>
                </a:cubicBezTo>
                <a:cubicBezTo>
                  <a:pt x="114302" y="14789"/>
                  <a:pt x="111426" y="15844"/>
                  <a:pt x="107251" y="16460"/>
                </a:cubicBezTo>
                <a:lnTo>
                  <a:pt x="107251" y="55474"/>
                </a:lnTo>
                <a:lnTo>
                  <a:pt x="122218" y="55474"/>
                </a:lnTo>
                <a:lnTo>
                  <a:pt x="141107" y="29566"/>
                </a:lnTo>
                <a:cubicBezTo>
                  <a:pt x="141295" y="29711"/>
                  <a:pt x="143322" y="31385"/>
                  <a:pt x="147187" y="34589"/>
                </a:cubicBezTo>
                <a:cubicBezTo>
                  <a:pt x="151053" y="37794"/>
                  <a:pt x="155631" y="41658"/>
                  <a:pt x="160921" y="46183"/>
                </a:cubicBezTo>
                <a:cubicBezTo>
                  <a:pt x="166211" y="50708"/>
                  <a:pt x="171086" y="55024"/>
                  <a:pt x="175548" y="59132"/>
                </a:cubicBezTo>
                <a:cubicBezTo>
                  <a:pt x="175058" y="60802"/>
                  <a:pt x="174052" y="62033"/>
                  <a:pt x="172531" y="62827"/>
                </a:cubicBezTo>
                <a:cubicBezTo>
                  <a:pt x="171011" y="63621"/>
                  <a:pt x="169165" y="64015"/>
                  <a:pt x="166995" y="64008"/>
                </a:cubicBezTo>
                <a:lnTo>
                  <a:pt x="107251" y="64008"/>
                </a:lnTo>
                <a:lnTo>
                  <a:pt x="107251" y="102718"/>
                </a:lnTo>
                <a:lnTo>
                  <a:pt x="126186" y="102718"/>
                </a:lnTo>
                <a:lnTo>
                  <a:pt x="145675" y="77115"/>
                </a:lnTo>
                <a:cubicBezTo>
                  <a:pt x="145863" y="77256"/>
                  <a:pt x="147924" y="78904"/>
                  <a:pt x="151858" y="82059"/>
                </a:cubicBezTo>
                <a:cubicBezTo>
                  <a:pt x="155793" y="85214"/>
                  <a:pt x="160474" y="89030"/>
                  <a:pt x="165902" y="93506"/>
                </a:cubicBezTo>
                <a:cubicBezTo>
                  <a:pt x="171330" y="97982"/>
                  <a:pt x="176378" y="102272"/>
                  <a:pt x="181046" y="106376"/>
                </a:cubicBezTo>
                <a:cubicBezTo>
                  <a:pt x="180556" y="108046"/>
                  <a:pt x="179550" y="109277"/>
                  <a:pt x="178029" y="110071"/>
                </a:cubicBezTo>
                <a:cubicBezTo>
                  <a:pt x="176509" y="110865"/>
                  <a:pt x="174663" y="111259"/>
                  <a:pt x="172493" y="111252"/>
                </a:cubicBezTo>
                <a:lnTo>
                  <a:pt x="107251" y="111252"/>
                </a:lnTo>
                <a:lnTo>
                  <a:pt x="107251" y="146000"/>
                </a:lnTo>
                <a:lnTo>
                  <a:pt x="122523" y="146000"/>
                </a:lnTo>
                <a:lnTo>
                  <a:pt x="139889" y="126492"/>
                </a:lnTo>
                <a:lnTo>
                  <a:pt x="177686" y="154534"/>
                </a:lnTo>
                <a:cubicBezTo>
                  <a:pt x="176776" y="155804"/>
                  <a:pt x="175312" y="157074"/>
                  <a:pt x="173295" y="158344"/>
                </a:cubicBezTo>
                <a:cubicBezTo>
                  <a:pt x="171278" y="159614"/>
                  <a:pt x="168669" y="160579"/>
                  <a:pt x="165468" y="161240"/>
                </a:cubicBezTo>
                <a:lnTo>
                  <a:pt x="165468" y="220980"/>
                </a:lnTo>
                <a:cubicBezTo>
                  <a:pt x="165635" y="229105"/>
                  <a:pt x="164759" y="236021"/>
                  <a:pt x="162840" y="241729"/>
                </a:cubicBezTo>
                <a:cubicBezTo>
                  <a:pt x="160921" y="247438"/>
                  <a:pt x="156954" y="251961"/>
                  <a:pt x="150940" y="255299"/>
                </a:cubicBezTo>
                <a:cubicBezTo>
                  <a:pt x="144926" y="258636"/>
                  <a:pt x="135861" y="260811"/>
                  <a:pt x="123745" y="261824"/>
                </a:cubicBezTo>
                <a:cubicBezTo>
                  <a:pt x="123777" y="256032"/>
                  <a:pt x="123637" y="251003"/>
                  <a:pt x="123325" y="246736"/>
                </a:cubicBezTo>
                <a:cubicBezTo>
                  <a:pt x="123013" y="242469"/>
                  <a:pt x="122339" y="238964"/>
                  <a:pt x="121301" y="236220"/>
                </a:cubicBezTo>
                <a:cubicBezTo>
                  <a:pt x="120620" y="233744"/>
                  <a:pt x="119386" y="231534"/>
                  <a:pt x="117598" y="229591"/>
                </a:cubicBezTo>
                <a:cubicBezTo>
                  <a:pt x="115810" y="227648"/>
                  <a:pt x="112972" y="226200"/>
                  <a:pt x="109084" y="225248"/>
                </a:cubicBezTo>
                <a:lnTo>
                  <a:pt x="109084" y="221285"/>
                </a:lnTo>
                <a:cubicBezTo>
                  <a:pt x="109364" y="221311"/>
                  <a:pt x="110942" y="221412"/>
                  <a:pt x="113818" y="221590"/>
                </a:cubicBezTo>
                <a:cubicBezTo>
                  <a:pt x="116694" y="221768"/>
                  <a:pt x="119189" y="221869"/>
                  <a:pt x="121301" y="221895"/>
                </a:cubicBezTo>
                <a:cubicBezTo>
                  <a:pt x="122949" y="221895"/>
                  <a:pt x="124082" y="221514"/>
                  <a:pt x="124699" y="220752"/>
                </a:cubicBezTo>
                <a:cubicBezTo>
                  <a:pt x="125316" y="219990"/>
                  <a:pt x="125609" y="218847"/>
                  <a:pt x="125577" y="217323"/>
                </a:cubicBezTo>
                <a:lnTo>
                  <a:pt x="125577" y="154534"/>
                </a:lnTo>
                <a:lnTo>
                  <a:pt x="107251" y="154534"/>
                </a:lnTo>
                <a:lnTo>
                  <a:pt x="107251" y="275235"/>
                </a:lnTo>
                <a:cubicBezTo>
                  <a:pt x="106845" y="277686"/>
                  <a:pt x="103318" y="280556"/>
                  <a:pt x="96669" y="283845"/>
                </a:cubicBezTo>
                <a:cubicBezTo>
                  <a:pt x="90021" y="287135"/>
                  <a:pt x="82687" y="288938"/>
                  <a:pt x="74668" y="289256"/>
                </a:cubicBezTo>
                <a:lnTo>
                  <a:pt x="67056" y="289256"/>
                </a:lnTo>
                <a:lnTo>
                  <a:pt x="67056" y="154534"/>
                </a:lnTo>
                <a:lnTo>
                  <a:pt x="49034" y="154534"/>
                </a:lnTo>
                <a:lnTo>
                  <a:pt x="49034" y="251156"/>
                </a:lnTo>
                <a:cubicBezTo>
                  <a:pt x="48660" y="253264"/>
                  <a:pt x="45146" y="255753"/>
                  <a:pt x="38491" y="258623"/>
                </a:cubicBezTo>
                <a:cubicBezTo>
                  <a:pt x="31836" y="261493"/>
                  <a:pt x="24287" y="263068"/>
                  <a:pt x="15844" y="263348"/>
                </a:cubicBezTo>
                <a:lnTo>
                  <a:pt x="10058" y="263348"/>
                </a:lnTo>
                <a:lnTo>
                  <a:pt x="10058" y="130150"/>
                </a:lnTo>
                <a:lnTo>
                  <a:pt x="50867" y="146000"/>
                </a:lnTo>
                <a:lnTo>
                  <a:pt x="67056" y="146000"/>
                </a:lnTo>
                <a:lnTo>
                  <a:pt x="67056" y="111252"/>
                </a:lnTo>
                <a:lnTo>
                  <a:pt x="2438" y="111252"/>
                </a:lnTo>
                <a:lnTo>
                  <a:pt x="0" y="102718"/>
                </a:lnTo>
                <a:lnTo>
                  <a:pt x="67056" y="102718"/>
                </a:lnTo>
                <a:lnTo>
                  <a:pt x="67056" y="64008"/>
                </a:lnTo>
                <a:lnTo>
                  <a:pt x="39899" y="64008"/>
                </a:lnTo>
                <a:cubicBezTo>
                  <a:pt x="34869" y="71038"/>
                  <a:pt x="29629" y="77553"/>
                  <a:pt x="24179" y="83554"/>
                </a:cubicBezTo>
                <a:cubicBezTo>
                  <a:pt x="18729" y="89554"/>
                  <a:pt x="13108" y="94926"/>
                  <a:pt x="7315" y="99670"/>
                </a:cubicBezTo>
                <a:lnTo>
                  <a:pt x="3353" y="97536"/>
                </a:lnTo>
                <a:cubicBezTo>
                  <a:pt x="6934" y="85922"/>
                  <a:pt x="10285" y="72270"/>
                  <a:pt x="13407" y="56579"/>
                </a:cubicBezTo>
                <a:cubicBezTo>
                  <a:pt x="16529" y="40888"/>
                  <a:pt x="18965" y="25178"/>
                  <a:pt x="20716" y="9449"/>
                </a:cubicBezTo>
                <a:lnTo>
                  <a:pt x="67056" y="22251"/>
                </a:lnTo>
                <a:close/>
                <a:moveTo>
                  <a:pt x="1162640" y="1067"/>
                </a:moveTo>
                <a:lnTo>
                  <a:pt x="1215675" y="5647"/>
                </a:lnTo>
                <a:cubicBezTo>
                  <a:pt x="1215593" y="7651"/>
                  <a:pt x="1214767" y="9376"/>
                  <a:pt x="1213199" y="10822"/>
                </a:cubicBezTo>
                <a:cubicBezTo>
                  <a:pt x="1211630" y="12267"/>
                  <a:pt x="1208900" y="13334"/>
                  <a:pt x="1205007" y="14021"/>
                </a:cubicBezTo>
                <a:lnTo>
                  <a:pt x="1205007" y="41453"/>
                </a:lnTo>
                <a:lnTo>
                  <a:pt x="1258043" y="41453"/>
                </a:lnTo>
                <a:lnTo>
                  <a:pt x="1258043" y="1067"/>
                </a:lnTo>
                <a:lnTo>
                  <a:pt x="1311687" y="5647"/>
                </a:lnTo>
                <a:cubicBezTo>
                  <a:pt x="1311618" y="7651"/>
                  <a:pt x="1310843" y="9376"/>
                  <a:pt x="1309363" y="10822"/>
                </a:cubicBezTo>
                <a:cubicBezTo>
                  <a:pt x="1307884" y="12267"/>
                  <a:pt x="1305204" y="13334"/>
                  <a:pt x="1301324" y="14021"/>
                </a:cubicBezTo>
                <a:lnTo>
                  <a:pt x="1301324" y="41453"/>
                </a:lnTo>
                <a:lnTo>
                  <a:pt x="1318698" y="41453"/>
                </a:lnTo>
                <a:lnTo>
                  <a:pt x="1338815" y="13712"/>
                </a:lnTo>
                <a:cubicBezTo>
                  <a:pt x="1339020" y="13862"/>
                  <a:pt x="1341183" y="15628"/>
                  <a:pt x="1345306" y="19008"/>
                </a:cubicBezTo>
                <a:cubicBezTo>
                  <a:pt x="1349428" y="22387"/>
                  <a:pt x="1354278" y="26478"/>
                  <a:pt x="1359857" y="31281"/>
                </a:cubicBezTo>
                <a:cubicBezTo>
                  <a:pt x="1365436" y="36083"/>
                  <a:pt x="1370512" y="40693"/>
                  <a:pt x="1375086" y="45111"/>
                </a:cubicBezTo>
                <a:cubicBezTo>
                  <a:pt x="1374616" y="46781"/>
                  <a:pt x="1373651" y="48013"/>
                  <a:pt x="1372190" y="48806"/>
                </a:cubicBezTo>
                <a:cubicBezTo>
                  <a:pt x="1370730" y="49600"/>
                  <a:pt x="1368850" y="49994"/>
                  <a:pt x="1366551" y="49988"/>
                </a:cubicBezTo>
                <a:lnTo>
                  <a:pt x="1301324" y="49988"/>
                </a:lnTo>
                <a:lnTo>
                  <a:pt x="1301324" y="73762"/>
                </a:lnTo>
                <a:cubicBezTo>
                  <a:pt x="1301146" y="75388"/>
                  <a:pt x="1298378" y="77089"/>
                  <a:pt x="1293019" y="78867"/>
                </a:cubicBezTo>
                <a:cubicBezTo>
                  <a:pt x="1287659" y="80645"/>
                  <a:pt x="1280776" y="81890"/>
                  <a:pt x="1272368" y="82601"/>
                </a:cubicBezTo>
                <a:lnTo>
                  <a:pt x="1293399" y="88697"/>
                </a:lnTo>
                <a:cubicBezTo>
                  <a:pt x="1292663" y="90697"/>
                  <a:pt x="1291317" y="92259"/>
                  <a:pt x="1289361" y="93383"/>
                </a:cubicBezTo>
                <a:cubicBezTo>
                  <a:pt x="1287405" y="94507"/>
                  <a:pt x="1284687" y="95079"/>
                  <a:pt x="1281207" y="95098"/>
                </a:cubicBezTo>
                <a:cubicBezTo>
                  <a:pt x="1277804" y="102413"/>
                  <a:pt x="1274248" y="109424"/>
                  <a:pt x="1270540" y="116129"/>
                </a:cubicBezTo>
                <a:lnTo>
                  <a:pt x="1318088" y="116129"/>
                </a:lnTo>
                <a:lnTo>
                  <a:pt x="1339729" y="95098"/>
                </a:lnTo>
                <a:lnTo>
                  <a:pt x="1375695" y="125883"/>
                </a:lnTo>
                <a:cubicBezTo>
                  <a:pt x="1374648" y="127261"/>
                  <a:pt x="1373086" y="128467"/>
                  <a:pt x="1371009" y="129502"/>
                </a:cubicBezTo>
                <a:cubicBezTo>
                  <a:pt x="1368933" y="130537"/>
                  <a:pt x="1366228" y="131363"/>
                  <a:pt x="1362894" y="131979"/>
                </a:cubicBezTo>
                <a:cubicBezTo>
                  <a:pt x="1361940" y="162263"/>
                  <a:pt x="1360563" y="187106"/>
                  <a:pt x="1358762" y="206508"/>
                </a:cubicBezTo>
                <a:cubicBezTo>
                  <a:pt x="1356962" y="225910"/>
                  <a:pt x="1354365" y="241044"/>
                  <a:pt x="1350973" y="251912"/>
                </a:cubicBezTo>
                <a:cubicBezTo>
                  <a:pt x="1347580" y="262779"/>
                  <a:pt x="1343020" y="270554"/>
                  <a:pt x="1337291" y="275235"/>
                </a:cubicBezTo>
                <a:cubicBezTo>
                  <a:pt x="1332058" y="279807"/>
                  <a:pt x="1325911" y="283236"/>
                  <a:pt x="1318850" y="285522"/>
                </a:cubicBezTo>
                <a:cubicBezTo>
                  <a:pt x="1311789" y="287808"/>
                  <a:pt x="1303204" y="288951"/>
                  <a:pt x="1293095" y="288951"/>
                </a:cubicBezTo>
                <a:cubicBezTo>
                  <a:pt x="1293152" y="282372"/>
                  <a:pt x="1292733" y="276632"/>
                  <a:pt x="1291837" y="271730"/>
                </a:cubicBezTo>
                <a:cubicBezTo>
                  <a:pt x="1290942" y="266827"/>
                  <a:pt x="1289227" y="262916"/>
                  <a:pt x="1286694" y="259995"/>
                </a:cubicBezTo>
                <a:cubicBezTo>
                  <a:pt x="1283932" y="256921"/>
                  <a:pt x="1280084" y="254153"/>
                  <a:pt x="1275150" y="251689"/>
                </a:cubicBezTo>
                <a:cubicBezTo>
                  <a:pt x="1270216" y="249225"/>
                  <a:pt x="1264310" y="247219"/>
                  <a:pt x="1257433" y="245669"/>
                </a:cubicBezTo>
                <a:lnTo>
                  <a:pt x="1257433" y="242012"/>
                </a:lnTo>
                <a:cubicBezTo>
                  <a:pt x="1264221" y="242634"/>
                  <a:pt x="1271447" y="243142"/>
                  <a:pt x="1279112" y="243536"/>
                </a:cubicBezTo>
                <a:cubicBezTo>
                  <a:pt x="1286776" y="243929"/>
                  <a:pt x="1292555" y="244132"/>
                  <a:pt x="1296448" y="244145"/>
                </a:cubicBezTo>
                <a:cubicBezTo>
                  <a:pt x="1298695" y="244152"/>
                  <a:pt x="1300600" y="243910"/>
                  <a:pt x="1302162" y="243421"/>
                </a:cubicBezTo>
                <a:cubicBezTo>
                  <a:pt x="1303725" y="242932"/>
                  <a:pt x="1305172" y="242158"/>
                  <a:pt x="1306506" y="241097"/>
                </a:cubicBezTo>
                <a:cubicBezTo>
                  <a:pt x="1310697" y="237332"/>
                  <a:pt x="1313897" y="225813"/>
                  <a:pt x="1316107" y="206540"/>
                </a:cubicBezTo>
                <a:cubicBezTo>
                  <a:pt x="1318317" y="187268"/>
                  <a:pt x="1319993" y="159976"/>
                  <a:pt x="1321136" y="124664"/>
                </a:cubicBezTo>
                <a:lnTo>
                  <a:pt x="1265358" y="124664"/>
                </a:lnTo>
                <a:cubicBezTo>
                  <a:pt x="1250067" y="148438"/>
                  <a:pt x="1231881" y="167031"/>
                  <a:pt x="1210799" y="180442"/>
                </a:cubicBezTo>
                <a:lnTo>
                  <a:pt x="1207446" y="178004"/>
                </a:lnTo>
                <a:cubicBezTo>
                  <a:pt x="1210659" y="171876"/>
                  <a:pt x="1213758" y="165081"/>
                  <a:pt x="1216742" y="157620"/>
                </a:cubicBezTo>
                <a:cubicBezTo>
                  <a:pt x="1219727" y="150159"/>
                  <a:pt x="1222521" y="142221"/>
                  <a:pt x="1225124" y="133808"/>
                </a:cubicBezTo>
                <a:cubicBezTo>
                  <a:pt x="1224184" y="134608"/>
                  <a:pt x="1222787" y="135141"/>
                  <a:pt x="1220933" y="135408"/>
                </a:cubicBezTo>
                <a:cubicBezTo>
                  <a:pt x="1219079" y="135674"/>
                  <a:pt x="1216920" y="135446"/>
                  <a:pt x="1214456" y="134722"/>
                </a:cubicBezTo>
                <a:cubicBezTo>
                  <a:pt x="1204899" y="143066"/>
                  <a:pt x="1192542" y="152057"/>
                  <a:pt x="1177385" y="161697"/>
                </a:cubicBezTo>
                <a:cubicBezTo>
                  <a:pt x="1162227" y="171336"/>
                  <a:pt x="1146746" y="180023"/>
                  <a:pt x="1130941" y="187757"/>
                </a:cubicBezTo>
                <a:cubicBezTo>
                  <a:pt x="1141437" y="187440"/>
                  <a:pt x="1153134" y="187008"/>
                  <a:pt x="1166031" y="186462"/>
                </a:cubicBezTo>
                <a:cubicBezTo>
                  <a:pt x="1178928" y="185916"/>
                  <a:pt x="1192225" y="185331"/>
                  <a:pt x="1205922" y="184709"/>
                </a:cubicBezTo>
                <a:lnTo>
                  <a:pt x="1206227" y="188062"/>
                </a:lnTo>
                <a:cubicBezTo>
                  <a:pt x="1197660" y="192469"/>
                  <a:pt x="1185837" y="198057"/>
                  <a:pt x="1170755" y="204826"/>
                </a:cubicBezTo>
                <a:cubicBezTo>
                  <a:pt x="1155674" y="211595"/>
                  <a:pt x="1138440" y="218707"/>
                  <a:pt x="1119054" y="226162"/>
                </a:cubicBezTo>
                <a:cubicBezTo>
                  <a:pt x="1116920" y="228550"/>
                  <a:pt x="1114787" y="230175"/>
                  <a:pt x="1112653" y="231039"/>
                </a:cubicBezTo>
                <a:lnTo>
                  <a:pt x="1094975" y="187757"/>
                </a:lnTo>
                <a:cubicBezTo>
                  <a:pt x="1095273" y="187744"/>
                  <a:pt x="1096886" y="187465"/>
                  <a:pt x="1099813" y="186919"/>
                </a:cubicBezTo>
                <a:cubicBezTo>
                  <a:pt x="1102741" y="186373"/>
                  <a:pt x="1105192" y="185636"/>
                  <a:pt x="1107167" y="184709"/>
                </a:cubicBezTo>
                <a:cubicBezTo>
                  <a:pt x="1114425" y="181090"/>
                  <a:pt x="1122083" y="176060"/>
                  <a:pt x="1130141" y="169622"/>
                </a:cubicBezTo>
                <a:cubicBezTo>
                  <a:pt x="1138199" y="163183"/>
                  <a:pt x="1146086" y="156020"/>
                  <a:pt x="1153801" y="148133"/>
                </a:cubicBezTo>
                <a:cubicBezTo>
                  <a:pt x="1148156" y="150279"/>
                  <a:pt x="1142149" y="152540"/>
                  <a:pt x="1135780" y="154915"/>
                </a:cubicBezTo>
                <a:cubicBezTo>
                  <a:pt x="1129411" y="157290"/>
                  <a:pt x="1122718" y="159703"/>
                  <a:pt x="1115701" y="162154"/>
                </a:cubicBezTo>
                <a:cubicBezTo>
                  <a:pt x="1114774" y="163519"/>
                  <a:pt x="1113733" y="164675"/>
                  <a:pt x="1112577" y="165621"/>
                </a:cubicBezTo>
                <a:cubicBezTo>
                  <a:pt x="1111421" y="166567"/>
                  <a:pt x="1110227" y="167342"/>
                  <a:pt x="1108995" y="167945"/>
                </a:cubicBezTo>
                <a:lnTo>
                  <a:pt x="1092231" y="127712"/>
                </a:lnTo>
                <a:cubicBezTo>
                  <a:pt x="1092428" y="127692"/>
                  <a:pt x="1093635" y="127426"/>
                  <a:pt x="1095851" y="126911"/>
                </a:cubicBezTo>
                <a:cubicBezTo>
                  <a:pt x="1098067" y="126397"/>
                  <a:pt x="1100112" y="125749"/>
                  <a:pt x="1101985" y="124968"/>
                </a:cubicBezTo>
                <a:cubicBezTo>
                  <a:pt x="1107390" y="121902"/>
                  <a:pt x="1113005" y="117130"/>
                  <a:pt x="1118828" y="110654"/>
                </a:cubicBezTo>
                <a:cubicBezTo>
                  <a:pt x="1124651" y="104178"/>
                  <a:pt x="1129949" y="97329"/>
                  <a:pt x="1134723" y="90108"/>
                </a:cubicBezTo>
                <a:cubicBezTo>
                  <a:pt x="1139496" y="82887"/>
                  <a:pt x="1143011" y="76626"/>
                  <a:pt x="1145267" y="71324"/>
                </a:cubicBezTo>
                <a:lnTo>
                  <a:pt x="1162640" y="80163"/>
                </a:lnTo>
                <a:lnTo>
                  <a:pt x="1162640" y="49988"/>
                </a:lnTo>
                <a:lnTo>
                  <a:pt x="1093146" y="49988"/>
                </a:lnTo>
                <a:lnTo>
                  <a:pt x="1091012" y="41453"/>
                </a:lnTo>
                <a:lnTo>
                  <a:pt x="1162640" y="41453"/>
                </a:lnTo>
                <a:close/>
                <a:moveTo>
                  <a:pt x="1679657" y="305"/>
                </a:moveTo>
                <a:lnTo>
                  <a:pt x="1731473" y="5487"/>
                </a:lnTo>
                <a:cubicBezTo>
                  <a:pt x="1731270" y="7633"/>
                  <a:pt x="1730381" y="9436"/>
                  <a:pt x="1728806" y="10897"/>
                </a:cubicBezTo>
                <a:cubicBezTo>
                  <a:pt x="1727232" y="12357"/>
                  <a:pt x="1724361" y="13399"/>
                  <a:pt x="1720196" y="14021"/>
                </a:cubicBezTo>
                <a:lnTo>
                  <a:pt x="1720196" y="74372"/>
                </a:lnTo>
                <a:lnTo>
                  <a:pt x="1734826" y="49378"/>
                </a:lnTo>
                <a:cubicBezTo>
                  <a:pt x="1735036" y="49581"/>
                  <a:pt x="1736979" y="51613"/>
                  <a:pt x="1740655" y="55474"/>
                </a:cubicBezTo>
                <a:cubicBezTo>
                  <a:pt x="1744332" y="59335"/>
                  <a:pt x="1748485" y="63805"/>
                  <a:pt x="1753114" y="68885"/>
                </a:cubicBezTo>
                <a:cubicBezTo>
                  <a:pt x="1756803" y="58179"/>
                  <a:pt x="1760017" y="47054"/>
                  <a:pt x="1762753" y="35510"/>
                </a:cubicBezTo>
                <a:cubicBezTo>
                  <a:pt x="1765490" y="23965"/>
                  <a:pt x="1767560" y="12230"/>
                  <a:pt x="1768964" y="305"/>
                </a:cubicBezTo>
                <a:lnTo>
                  <a:pt x="1823523" y="16460"/>
                </a:lnTo>
                <a:cubicBezTo>
                  <a:pt x="1822793" y="18460"/>
                  <a:pt x="1821434" y="20022"/>
                  <a:pt x="1819446" y="21146"/>
                </a:cubicBezTo>
                <a:cubicBezTo>
                  <a:pt x="1817459" y="22270"/>
                  <a:pt x="1814652" y="22841"/>
                  <a:pt x="1811026" y="22860"/>
                </a:cubicBezTo>
                <a:cubicBezTo>
                  <a:pt x="1806403" y="36018"/>
                  <a:pt x="1801018" y="48108"/>
                  <a:pt x="1794872" y="59132"/>
                </a:cubicBezTo>
                <a:lnTo>
                  <a:pt x="1863756" y="59132"/>
                </a:lnTo>
                <a:lnTo>
                  <a:pt x="1886616" y="35967"/>
                </a:lnTo>
                <a:lnTo>
                  <a:pt x="1923802" y="69190"/>
                </a:lnTo>
                <a:cubicBezTo>
                  <a:pt x="1922595" y="70581"/>
                  <a:pt x="1920818" y="71838"/>
                  <a:pt x="1918468" y="72962"/>
                </a:cubicBezTo>
                <a:cubicBezTo>
                  <a:pt x="1916119" y="74086"/>
                  <a:pt x="1913121" y="74962"/>
                  <a:pt x="1909476" y="75591"/>
                </a:cubicBezTo>
                <a:cubicBezTo>
                  <a:pt x="1908220" y="116009"/>
                  <a:pt x="1906466" y="149371"/>
                  <a:pt x="1904216" y="175678"/>
                </a:cubicBezTo>
                <a:cubicBezTo>
                  <a:pt x="1901965" y="201985"/>
                  <a:pt x="1898835" y="222568"/>
                  <a:pt x="1894823" y="237428"/>
                </a:cubicBezTo>
                <a:cubicBezTo>
                  <a:pt x="1890812" y="252288"/>
                  <a:pt x="1885537" y="262757"/>
                  <a:pt x="1878996" y="268834"/>
                </a:cubicBezTo>
                <a:cubicBezTo>
                  <a:pt x="1872748" y="274746"/>
                  <a:pt x="1865661" y="279076"/>
                  <a:pt x="1857737" y="281826"/>
                </a:cubicBezTo>
                <a:cubicBezTo>
                  <a:pt x="1849812" y="284576"/>
                  <a:pt x="1840134" y="285934"/>
                  <a:pt x="1828704" y="285903"/>
                </a:cubicBezTo>
                <a:cubicBezTo>
                  <a:pt x="1828742" y="278873"/>
                  <a:pt x="1828209" y="272815"/>
                  <a:pt x="1827104" y="267729"/>
                </a:cubicBezTo>
                <a:cubicBezTo>
                  <a:pt x="1825999" y="262643"/>
                  <a:pt x="1824094" y="258642"/>
                  <a:pt x="1821389" y="255728"/>
                </a:cubicBezTo>
                <a:cubicBezTo>
                  <a:pt x="1818316" y="252216"/>
                  <a:pt x="1813947" y="249104"/>
                  <a:pt x="1808283" y="246393"/>
                </a:cubicBezTo>
                <a:cubicBezTo>
                  <a:pt x="1802619" y="243682"/>
                  <a:pt x="1795812" y="241408"/>
                  <a:pt x="1787861" y="239573"/>
                </a:cubicBezTo>
                <a:lnTo>
                  <a:pt x="1787861" y="236220"/>
                </a:lnTo>
                <a:cubicBezTo>
                  <a:pt x="1796034" y="236855"/>
                  <a:pt x="1804530" y="237414"/>
                  <a:pt x="1813350" y="237897"/>
                </a:cubicBezTo>
                <a:cubicBezTo>
                  <a:pt x="1822170" y="238379"/>
                  <a:pt x="1828914" y="238633"/>
                  <a:pt x="1833581" y="238659"/>
                </a:cubicBezTo>
                <a:cubicBezTo>
                  <a:pt x="1836261" y="238671"/>
                  <a:pt x="1838522" y="238341"/>
                  <a:pt x="1840363" y="237668"/>
                </a:cubicBezTo>
                <a:cubicBezTo>
                  <a:pt x="1842204" y="236995"/>
                  <a:pt x="1844008" y="235903"/>
                  <a:pt x="1845773" y="234392"/>
                </a:cubicBezTo>
                <a:cubicBezTo>
                  <a:pt x="1851050" y="229756"/>
                  <a:pt x="1855279" y="216243"/>
                  <a:pt x="1858461" y="193853"/>
                </a:cubicBezTo>
                <a:cubicBezTo>
                  <a:pt x="1861642" y="171463"/>
                  <a:pt x="1864118" y="140577"/>
                  <a:pt x="1865890" y="101194"/>
                </a:cubicBezTo>
                <a:cubicBezTo>
                  <a:pt x="1856549" y="135852"/>
                  <a:pt x="1841169" y="167653"/>
                  <a:pt x="1819751" y="196596"/>
                </a:cubicBezTo>
                <a:cubicBezTo>
                  <a:pt x="1798332" y="225540"/>
                  <a:pt x="1769313" y="249416"/>
                  <a:pt x="1732692" y="268224"/>
                </a:cubicBezTo>
                <a:lnTo>
                  <a:pt x="1730254" y="265481"/>
                </a:lnTo>
                <a:cubicBezTo>
                  <a:pt x="1750521" y="248461"/>
                  <a:pt x="1767526" y="229330"/>
                  <a:pt x="1781269" y="208088"/>
                </a:cubicBezTo>
                <a:cubicBezTo>
                  <a:pt x="1795011" y="186847"/>
                  <a:pt x="1805807" y="164419"/>
                  <a:pt x="1813656" y="140807"/>
                </a:cubicBezTo>
                <a:cubicBezTo>
                  <a:pt x="1821506" y="117194"/>
                  <a:pt x="1826725" y="93322"/>
                  <a:pt x="1829314" y="69190"/>
                </a:cubicBezTo>
                <a:cubicBezTo>
                  <a:pt x="1821307" y="96057"/>
                  <a:pt x="1808899" y="121266"/>
                  <a:pt x="1792090" y="144818"/>
                </a:cubicBezTo>
                <a:cubicBezTo>
                  <a:pt x="1775282" y="168371"/>
                  <a:pt x="1754568" y="188170"/>
                  <a:pt x="1729949" y="204216"/>
                </a:cubicBezTo>
                <a:lnTo>
                  <a:pt x="1727511" y="201168"/>
                </a:lnTo>
                <a:cubicBezTo>
                  <a:pt x="1743792" y="182760"/>
                  <a:pt x="1757330" y="161817"/>
                  <a:pt x="1768125" y="138341"/>
                </a:cubicBezTo>
                <a:cubicBezTo>
                  <a:pt x="1778920" y="114865"/>
                  <a:pt x="1786210" y="91409"/>
                  <a:pt x="1789995" y="67971"/>
                </a:cubicBezTo>
                <a:cubicBezTo>
                  <a:pt x="1781918" y="81052"/>
                  <a:pt x="1772774" y="92609"/>
                  <a:pt x="1762563" y="102642"/>
                </a:cubicBezTo>
                <a:cubicBezTo>
                  <a:pt x="1752352" y="112675"/>
                  <a:pt x="1741074" y="121336"/>
                  <a:pt x="1728730" y="128626"/>
                </a:cubicBezTo>
                <a:lnTo>
                  <a:pt x="1725682" y="126188"/>
                </a:lnTo>
                <a:cubicBezTo>
                  <a:pt x="1733302" y="114605"/>
                  <a:pt x="1740312" y="101194"/>
                  <a:pt x="1746713" y="85954"/>
                </a:cubicBezTo>
                <a:lnTo>
                  <a:pt x="1720196" y="85954"/>
                </a:lnTo>
                <a:lnTo>
                  <a:pt x="1720196" y="144171"/>
                </a:lnTo>
                <a:cubicBezTo>
                  <a:pt x="1732438" y="141123"/>
                  <a:pt x="1744834" y="138075"/>
                  <a:pt x="1757381" y="135027"/>
                </a:cubicBezTo>
                <a:lnTo>
                  <a:pt x="1757991" y="138075"/>
                </a:lnTo>
                <a:cubicBezTo>
                  <a:pt x="1753121" y="141593"/>
                  <a:pt x="1747545" y="145530"/>
                  <a:pt x="1741265" y="149886"/>
                </a:cubicBezTo>
                <a:cubicBezTo>
                  <a:pt x="1734985" y="154242"/>
                  <a:pt x="1727962" y="158941"/>
                  <a:pt x="1720196" y="163983"/>
                </a:cubicBezTo>
                <a:lnTo>
                  <a:pt x="1720196" y="278588"/>
                </a:lnTo>
                <a:cubicBezTo>
                  <a:pt x="1719821" y="280378"/>
                  <a:pt x="1716379" y="282588"/>
                  <a:pt x="1709871" y="285217"/>
                </a:cubicBezTo>
                <a:cubicBezTo>
                  <a:pt x="1703362" y="287846"/>
                  <a:pt x="1696034" y="289294"/>
                  <a:pt x="1687887" y="289560"/>
                </a:cubicBezTo>
                <a:lnTo>
                  <a:pt x="1679657" y="289560"/>
                </a:lnTo>
                <a:lnTo>
                  <a:pt x="1679657" y="188672"/>
                </a:lnTo>
                <a:cubicBezTo>
                  <a:pt x="1671732" y="193548"/>
                  <a:pt x="1663198" y="198425"/>
                  <a:pt x="1654054" y="203302"/>
                </a:cubicBezTo>
                <a:cubicBezTo>
                  <a:pt x="1653260" y="205315"/>
                  <a:pt x="1652105" y="207080"/>
                  <a:pt x="1650587" y="208598"/>
                </a:cubicBezTo>
                <a:cubicBezTo>
                  <a:pt x="1649069" y="210115"/>
                  <a:pt x="1647380" y="211195"/>
                  <a:pt x="1645520" y="211836"/>
                </a:cubicBezTo>
                <a:lnTo>
                  <a:pt x="1628451" y="163983"/>
                </a:lnTo>
                <a:cubicBezTo>
                  <a:pt x="1633728" y="163062"/>
                  <a:pt x="1640776" y="161703"/>
                  <a:pt x="1649596" y="159906"/>
                </a:cubicBezTo>
                <a:cubicBezTo>
                  <a:pt x="1658417" y="158109"/>
                  <a:pt x="1668437" y="155912"/>
                  <a:pt x="1679657" y="153315"/>
                </a:cubicBezTo>
                <a:lnTo>
                  <a:pt x="1679657" y="85954"/>
                </a:lnTo>
                <a:lnTo>
                  <a:pt x="1661369" y="85954"/>
                </a:lnTo>
                <a:cubicBezTo>
                  <a:pt x="1657724" y="95587"/>
                  <a:pt x="1653584" y="104591"/>
                  <a:pt x="1648949" y="112967"/>
                </a:cubicBezTo>
                <a:cubicBezTo>
                  <a:pt x="1644313" y="121342"/>
                  <a:pt x="1639106" y="128899"/>
                  <a:pt x="1633328" y="135636"/>
                </a:cubicBezTo>
                <a:lnTo>
                  <a:pt x="1629060" y="133503"/>
                </a:lnTo>
                <a:cubicBezTo>
                  <a:pt x="1632267" y="117761"/>
                  <a:pt x="1634617" y="100172"/>
                  <a:pt x="1636109" y="80734"/>
                </a:cubicBezTo>
                <a:cubicBezTo>
                  <a:pt x="1637601" y="61297"/>
                  <a:pt x="1638198" y="42107"/>
                  <a:pt x="1637900" y="23165"/>
                </a:cubicBezTo>
                <a:lnTo>
                  <a:pt x="1679657" y="30785"/>
                </a:lnTo>
                <a:close/>
                <a:moveTo>
                  <a:pt x="705974" y="0"/>
                </a:moveTo>
                <a:lnTo>
                  <a:pt x="761142" y="4268"/>
                </a:lnTo>
                <a:cubicBezTo>
                  <a:pt x="760952" y="6407"/>
                  <a:pt x="760114" y="8224"/>
                  <a:pt x="758628" y="9716"/>
                </a:cubicBezTo>
                <a:cubicBezTo>
                  <a:pt x="757142" y="11208"/>
                  <a:pt x="754322" y="12338"/>
                  <a:pt x="750170" y="13107"/>
                </a:cubicBezTo>
                <a:lnTo>
                  <a:pt x="750170" y="53359"/>
                </a:lnTo>
                <a:lnTo>
                  <a:pt x="767543" y="53359"/>
                </a:lnTo>
                <a:lnTo>
                  <a:pt x="788270" y="25914"/>
                </a:lnTo>
                <a:cubicBezTo>
                  <a:pt x="788477" y="26067"/>
                  <a:pt x="790704" y="27829"/>
                  <a:pt x="794953" y="31199"/>
                </a:cubicBezTo>
                <a:cubicBezTo>
                  <a:pt x="799201" y="34570"/>
                  <a:pt x="804228" y="38635"/>
                  <a:pt x="810035" y="43393"/>
                </a:cubicBezTo>
                <a:cubicBezTo>
                  <a:pt x="815841" y="48150"/>
                  <a:pt x="821184" y="52687"/>
                  <a:pt x="826065" y="57001"/>
                </a:cubicBezTo>
                <a:cubicBezTo>
                  <a:pt x="825728" y="58663"/>
                  <a:pt x="824801" y="59890"/>
                  <a:pt x="823283" y="60680"/>
                </a:cubicBezTo>
                <a:cubicBezTo>
                  <a:pt x="821766" y="61470"/>
                  <a:pt x="819848" y="61862"/>
                  <a:pt x="817530" y="61856"/>
                </a:cubicBezTo>
                <a:lnTo>
                  <a:pt x="750170" y="61856"/>
                </a:lnTo>
                <a:lnTo>
                  <a:pt x="750170" y="106395"/>
                </a:lnTo>
                <a:lnTo>
                  <a:pt x="773639" y="106395"/>
                </a:lnTo>
                <a:lnTo>
                  <a:pt x="794975" y="78329"/>
                </a:lnTo>
                <a:cubicBezTo>
                  <a:pt x="795188" y="78484"/>
                  <a:pt x="797472" y="80276"/>
                  <a:pt x="801828" y="83706"/>
                </a:cubicBezTo>
                <a:cubicBezTo>
                  <a:pt x="806183" y="87137"/>
                  <a:pt x="811335" y="91278"/>
                  <a:pt x="817282" y="96130"/>
                </a:cubicBezTo>
                <a:cubicBezTo>
                  <a:pt x="823229" y="100982"/>
                  <a:pt x="828697" y="105617"/>
                  <a:pt x="833685" y="110036"/>
                </a:cubicBezTo>
                <a:cubicBezTo>
                  <a:pt x="833329" y="111698"/>
                  <a:pt x="832364" y="112925"/>
                  <a:pt x="830789" y="113715"/>
                </a:cubicBezTo>
                <a:cubicBezTo>
                  <a:pt x="829214" y="114505"/>
                  <a:pt x="827335" y="114897"/>
                  <a:pt x="825150" y="114891"/>
                </a:cubicBezTo>
                <a:lnTo>
                  <a:pt x="630078" y="114891"/>
                </a:lnTo>
                <a:lnTo>
                  <a:pt x="627640" y="106395"/>
                </a:lnTo>
                <a:lnTo>
                  <a:pt x="705974" y="106395"/>
                </a:lnTo>
                <a:lnTo>
                  <a:pt x="705974" y="61856"/>
                </a:lnTo>
                <a:lnTo>
                  <a:pt x="675798" y="61856"/>
                </a:lnTo>
                <a:cubicBezTo>
                  <a:pt x="670147" y="69482"/>
                  <a:pt x="664000" y="76346"/>
                  <a:pt x="657358" y="82447"/>
                </a:cubicBezTo>
                <a:cubicBezTo>
                  <a:pt x="650716" y="88549"/>
                  <a:pt x="643655" y="93887"/>
                  <a:pt x="636174" y="98463"/>
                </a:cubicBezTo>
                <a:lnTo>
                  <a:pt x="632517" y="96328"/>
                </a:lnTo>
                <a:cubicBezTo>
                  <a:pt x="637616" y="84477"/>
                  <a:pt x="642048" y="70669"/>
                  <a:pt x="645814" y="54905"/>
                </a:cubicBezTo>
                <a:cubicBezTo>
                  <a:pt x="649579" y="39141"/>
                  <a:pt x="652259" y="22973"/>
                  <a:pt x="653853" y="6401"/>
                </a:cubicBezTo>
                <a:lnTo>
                  <a:pt x="705974" y="22255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CA865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5" b="21802"/>
          <a:stretch>
            <a:fillRect/>
          </a:stretch>
        </p:blipFill>
        <p:spPr>
          <a:xfrm>
            <a:off x="3505200" y="4321175"/>
            <a:ext cx="2696845" cy="1504950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55" y="2263140"/>
            <a:ext cx="641350" cy="641350"/>
          </a:xfrm>
          <a:prstGeom prst="rect">
            <a:avLst/>
          </a:prstGeom>
        </p:spPr>
      </p:pic>
      <p:sp>
        <p:nvSpPr>
          <p:cNvPr id="17" name="椭圆 16"/>
          <p:cNvSpPr/>
          <p:nvPr>
            <p:custDataLst>
              <p:tags r:id="rId17"/>
            </p:custDataLst>
          </p:nvPr>
        </p:nvSpPr>
        <p:spPr>
          <a:xfrm>
            <a:off x="6976110" y="2053590"/>
            <a:ext cx="1118235" cy="111823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blurRad="279400" dist="342900" dir="5400000" sx="88000" sy="88000" algn="t" rotWithShape="0">
              <a:srgbClr val="CA865F">
                <a:alpha val="4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573520" y="3351530"/>
            <a:ext cx="1917065" cy="289560"/>
          </a:xfrm>
          <a:custGeom>
            <a:rect l="l" t="t" r="r" b="b"/>
            <a:pathLst>
              <a:path w="1917122" h="289872">
                <a:moveTo>
                  <a:pt x="598398" y="159715"/>
                </a:moveTo>
                <a:lnTo>
                  <a:pt x="598398" y="210617"/>
                </a:lnTo>
                <a:cubicBezTo>
                  <a:pt x="608761" y="208839"/>
                  <a:pt x="619734" y="206909"/>
                  <a:pt x="631316" y="204826"/>
                </a:cubicBezTo>
                <a:lnTo>
                  <a:pt x="631316" y="159715"/>
                </a:lnTo>
                <a:close/>
                <a:moveTo>
                  <a:pt x="1230020" y="153600"/>
                </a:moveTo>
                <a:lnTo>
                  <a:pt x="1230020" y="195091"/>
                </a:lnTo>
                <a:lnTo>
                  <a:pt x="1312925" y="195091"/>
                </a:lnTo>
                <a:lnTo>
                  <a:pt x="1312925" y="153600"/>
                </a:lnTo>
                <a:close/>
                <a:moveTo>
                  <a:pt x="1230020" y="106356"/>
                </a:moveTo>
                <a:lnTo>
                  <a:pt x="1230020" y="145104"/>
                </a:lnTo>
                <a:lnTo>
                  <a:pt x="1312925" y="145104"/>
                </a:lnTo>
                <a:lnTo>
                  <a:pt x="1312925" y="106356"/>
                </a:lnTo>
                <a:close/>
                <a:moveTo>
                  <a:pt x="598398" y="98146"/>
                </a:moveTo>
                <a:lnTo>
                  <a:pt x="598398" y="151181"/>
                </a:lnTo>
                <a:lnTo>
                  <a:pt x="631316" y="151181"/>
                </a:lnTo>
                <a:lnTo>
                  <a:pt x="631316" y="98146"/>
                </a:lnTo>
                <a:close/>
                <a:moveTo>
                  <a:pt x="99060" y="76791"/>
                </a:moveTo>
                <a:lnTo>
                  <a:pt x="99060" y="82895"/>
                </a:lnTo>
                <a:cubicBezTo>
                  <a:pt x="99066" y="86545"/>
                  <a:pt x="98901" y="90081"/>
                  <a:pt x="98564" y="93502"/>
                </a:cubicBezTo>
                <a:cubicBezTo>
                  <a:pt x="98228" y="96923"/>
                  <a:pt x="97682" y="100306"/>
                  <a:pt x="96926" y="103651"/>
                </a:cubicBezTo>
                <a:lnTo>
                  <a:pt x="104851" y="103651"/>
                </a:lnTo>
                <a:lnTo>
                  <a:pt x="124053" y="76791"/>
                </a:lnTo>
                <a:close/>
                <a:moveTo>
                  <a:pt x="1085240" y="73457"/>
                </a:moveTo>
                <a:cubicBezTo>
                  <a:pt x="1107874" y="74564"/>
                  <a:pt x="1123756" y="78636"/>
                  <a:pt x="1132884" y="85673"/>
                </a:cubicBezTo>
                <a:cubicBezTo>
                  <a:pt x="1142012" y="92709"/>
                  <a:pt x="1146197" y="100182"/>
                  <a:pt x="1145438" y="108090"/>
                </a:cubicBezTo>
                <a:cubicBezTo>
                  <a:pt x="1144679" y="115998"/>
                  <a:pt x="1140786" y="121813"/>
                  <a:pt x="1133760" y="125535"/>
                </a:cubicBezTo>
                <a:cubicBezTo>
                  <a:pt x="1126734" y="129257"/>
                  <a:pt x="1118384" y="128357"/>
                  <a:pt x="1108709" y="122835"/>
                </a:cubicBezTo>
                <a:cubicBezTo>
                  <a:pt x="1106690" y="114135"/>
                  <a:pt x="1103261" y="105550"/>
                  <a:pt x="1098422" y="97079"/>
                </a:cubicBezTo>
                <a:cubicBezTo>
                  <a:pt x="1093584" y="88608"/>
                  <a:pt x="1088478" y="81242"/>
                  <a:pt x="1083106" y="74981"/>
                </a:cubicBezTo>
                <a:close/>
                <a:moveTo>
                  <a:pt x="1188872" y="48768"/>
                </a:moveTo>
                <a:lnTo>
                  <a:pt x="1193139" y="49995"/>
                </a:lnTo>
                <a:cubicBezTo>
                  <a:pt x="1189870" y="59740"/>
                  <a:pt x="1186236" y="70811"/>
                  <a:pt x="1182238" y="83209"/>
                </a:cubicBezTo>
                <a:cubicBezTo>
                  <a:pt x="1178240" y="95608"/>
                  <a:pt x="1174292" y="108029"/>
                  <a:pt x="1170393" y="120474"/>
                </a:cubicBezTo>
                <a:cubicBezTo>
                  <a:pt x="1166495" y="132919"/>
                  <a:pt x="1163062" y="144084"/>
                  <a:pt x="1160092" y="153969"/>
                </a:cubicBezTo>
                <a:cubicBezTo>
                  <a:pt x="1157123" y="163853"/>
                  <a:pt x="1155032" y="171154"/>
                  <a:pt x="1153820" y="175871"/>
                </a:cubicBezTo>
                <a:cubicBezTo>
                  <a:pt x="1152258" y="181312"/>
                  <a:pt x="1150962" y="186748"/>
                  <a:pt x="1149934" y="192180"/>
                </a:cubicBezTo>
                <a:cubicBezTo>
                  <a:pt x="1148905" y="197613"/>
                  <a:pt x="1148372" y="202432"/>
                  <a:pt x="1148333" y="206638"/>
                </a:cubicBezTo>
                <a:cubicBezTo>
                  <a:pt x="1148719" y="212467"/>
                  <a:pt x="1150115" y="217826"/>
                  <a:pt x="1152522" y="222716"/>
                </a:cubicBezTo>
                <a:cubicBezTo>
                  <a:pt x="1154928" y="227606"/>
                  <a:pt x="1157250" y="233053"/>
                  <a:pt x="1159487" y="239057"/>
                </a:cubicBezTo>
                <a:cubicBezTo>
                  <a:pt x="1161724" y="245062"/>
                  <a:pt x="1162781" y="252650"/>
                  <a:pt x="1162659" y="261823"/>
                </a:cubicBezTo>
                <a:cubicBezTo>
                  <a:pt x="1162208" y="270326"/>
                  <a:pt x="1159224" y="277095"/>
                  <a:pt x="1153706" y="282131"/>
                </a:cubicBezTo>
                <a:cubicBezTo>
                  <a:pt x="1148187" y="287166"/>
                  <a:pt x="1141012" y="289744"/>
                  <a:pt x="1132179" y="289865"/>
                </a:cubicBezTo>
                <a:cubicBezTo>
                  <a:pt x="1128083" y="289973"/>
                  <a:pt x="1124159" y="288843"/>
                  <a:pt x="1120406" y="286474"/>
                </a:cubicBezTo>
                <a:cubicBezTo>
                  <a:pt x="1116653" y="284105"/>
                  <a:pt x="1113872" y="279851"/>
                  <a:pt x="1112062" y="273711"/>
                </a:cubicBezTo>
                <a:cubicBezTo>
                  <a:pt x="1115237" y="256908"/>
                  <a:pt x="1116583" y="242049"/>
                  <a:pt x="1116101" y="229134"/>
                </a:cubicBezTo>
                <a:cubicBezTo>
                  <a:pt x="1115618" y="216218"/>
                  <a:pt x="1113459" y="208217"/>
                  <a:pt x="1109624" y="205131"/>
                </a:cubicBezTo>
                <a:cubicBezTo>
                  <a:pt x="1107325" y="203619"/>
                  <a:pt x="1104760" y="202451"/>
                  <a:pt x="1101928" y="201625"/>
                </a:cubicBezTo>
                <a:cubicBezTo>
                  <a:pt x="1099096" y="200800"/>
                  <a:pt x="1096073" y="200241"/>
                  <a:pt x="1092860" y="199949"/>
                </a:cubicBezTo>
                <a:lnTo>
                  <a:pt x="1092860" y="194463"/>
                </a:lnTo>
                <a:lnTo>
                  <a:pt x="1107185" y="194463"/>
                </a:lnTo>
                <a:cubicBezTo>
                  <a:pt x="1109636" y="194596"/>
                  <a:pt x="1111516" y="194329"/>
                  <a:pt x="1112824" y="193662"/>
                </a:cubicBezTo>
                <a:cubicBezTo>
                  <a:pt x="1114132" y="192996"/>
                  <a:pt x="1115707" y="191129"/>
                  <a:pt x="1117549" y="188062"/>
                </a:cubicBezTo>
                <a:cubicBezTo>
                  <a:pt x="1119420" y="185376"/>
                  <a:pt x="1121335" y="182365"/>
                  <a:pt x="1123292" y="179027"/>
                </a:cubicBezTo>
                <a:cubicBezTo>
                  <a:pt x="1125250" y="175690"/>
                  <a:pt x="1128364" y="169849"/>
                  <a:pt x="1132636" y="161506"/>
                </a:cubicBezTo>
                <a:cubicBezTo>
                  <a:pt x="1136908" y="153163"/>
                  <a:pt x="1143452" y="140141"/>
                  <a:pt x="1152267" y="122439"/>
                </a:cubicBezTo>
                <a:cubicBezTo>
                  <a:pt x="1161083" y="104738"/>
                  <a:pt x="1173284" y="80181"/>
                  <a:pt x="1188872" y="48768"/>
                </a:cubicBezTo>
                <a:close/>
                <a:moveTo>
                  <a:pt x="598398" y="37186"/>
                </a:moveTo>
                <a:lnTo>
                  <a:pt x="598398" y="89611"/>
                </a:lnTo>
                <a:lnTo>
                  <a:pt x="631316" y="89611"/>
                </a:lnTo>
                <a:lnTo>
                  <a:pt x="631316" y="37186"/>
                </a:lnTo>
                <a:close/>
                <a:moveTo>
                  <a:pt x="1187653" y="19203"/>
                </a:moveTo>
                <a:cubicBezTo>
                  <a:pt x="1209735" y="24074"/>
                  <a:pt x="1225045" y="30924"/>
                  <a:pt x="1233582" y="39753"/>
                </a:cubicBezTo>
                <a:cubicBezTo>
                  <a:pt x="1242120" y="48582"/>
                  <a:pt x="1245809" y="57138"/>
                  <a:pt x="1244650" y="65420"/>
                </a:cubicBezTo>
                <a:cubicBezTo>
                  <a:pt x="1243491" y="73703"/>
                  <a:pt x="1239408" y="79459"/>
                  <a:pt x="1232401" y="82690"/>
                </a:cubicBezTo>
                <a:cubicBezTo>
                  <a:pt x="1225394" y="85921"/>
                  <a:pt x="1217386" y="84373"/>
                  <a:pt x="1208379" y="78048"/>
                </a:cubicBezTo>
                <a:cubicBezTo>
                  <a:pt x="1206982" y="67812"/>
                  <a:pt x="1204061" y="57652"/>
                  <a:pt x="1199616" y="47568"/>
                </a:cubicBezTo>
                <a:cubicBezTo>
                  <a:pt x="1195171" y="37484"/>
                  <a:pt x="1190269" y="28543"/>
                  <a:pt x="1184909" y="20746"/>
                </a:cubicBezTo>
                <a:close/>
                <a:moveTo>
                  <a:pt x="1322984" y="10992"/>
                </a:moveTo>
                <a:lnTo>
                  <a:pt x="1369313" y="38119"/>
                </a:lnTo>
                <a:cubicBezTo>
                  <a:pt x="1368761" y="39688"/>
                  <a:pt x="1367580" y="40894"/>
                  <a:pt x="1365770" y="41739"/>
                </a:cubicBezTo>
                <a:cubicBezTo>
                  <a:pt x="1363960" y="42583"/>
                  <a:pt x="1361179" y="42799"/>
                  <a:pt x="1357426" y="42386"/>
                </a:cubicBezTo>
                <a:cubicBezTo>
                  <a:pt x="1350746" y="49441"/>
                  <a:pt x="1342923" y="57125"/>
                  <a:pt x="1333957" y="65437"/>
                </a:cubicBezTo>
                <a:cubicBezTo>
                  <a:pt x="1324990" y="73749"/>
                  <a:pt x="1315643" y="81509"/>
                  <a:pt x="1305915" y="88716"/>
                </a:cubicBezTo>
                <a:lnTo>
                  <a:pt x="1302867" y="85973"/>
                </a:lnTo>
                <a:cubicBezTo>
                  <a:pt x="1305746" y="78296"/>
                  <a:pt x="1308523" y="69875"/>
                  <a:pt x="1311198" y="60708"/>
                </a:cubicBezTo>
                <a:cubicBezTo>
                  <a:pt x="1313874" y="51542"/>
                  <a:pt x="1316244" y="42578"/>
                  <a:pt x="1318310" y="33818"/>
                </a:cubicBezTo>
                <a:cubicBezTo>
                  <a:pt x="1320376" y="25058"/>
                  <a:pt x="1321934" y="17449"/>
                  <a:pt x="1322984" y="10992"/>
                </a:cubicBezTo>
                <a:close/>
                <a:moveTo>
                  <a:pt x="1758924" y="6706"/>
                </a:moveTo>
                <a:lnTo>
                  <a:pt x="1812569" y="12192"/>
                </a:lnTo>
                <a:cubicBezTo>
                  <a:pt x="1812474" y="14351"/>
                  <a:pt x="1811597" y="16205"/>
                  <a:pt x="1809940" y="17755"/>
                </a:cubicBezTo>
                <a:cubicBezTo>
                  <a:pt x="1808282" y="19304"/>
                  <a:pt x="1805501" y="20396"/>
                  <a:pt x="1801596" y="21031"/>
                </a:cubicBezTo>
                <a:lnTo>
                  <a:pt x="1801596" y="114605"/>
                </a:lnTo>
                <a:cubicBezTo>
                  <a:pt x="1814461" y="103238"/>
                  <a:pt x="1826069" y="91910"/>
                  <a:pt x="1836420" y="80620"/>
                </a:cubicBezTo>
                <a:cubicBezTo>
                  <a:pt x="1846770" y="69329"/>
                  <a:pt x="1855482" y="58611"/>
                  <a:pt x="1862556" y="48463"/>
                </a:cubicBezTo>
                <a:lnTo>
                  <a:pt x="1910105" y="82601"/>
                </a:lnTo>
                <a:cubicBezTo>
                  <a:pt x="1909089" y="84011"/>
                  <a:pt x="1907616" y="85001"/>
                  <a:pt x="1905685" y="85573"/>
                </a:cubicBezTo>
                <a:cubicBezTo>
                  <a:pt x="1903755" y="86144"/>
                  <a:pt x="1901062" y="86068"/>
                  <a:pt x="1897608" y="85344"/>
                </a:cubicBezTo>
                <a:cubicBezTo>
                  <a:pt x="1885645" y="95974"/>
                  <a:pt x="1871548" y="106642"/>
                  <a:pt x="1855317" y="117348"/>
                </a:cubicBezTo>
                <a:cubicBezTo>
                  <a:pt x="1839086" y="128054"/>
                  <a:pt x="1821179" y="138113"/>
                  <a:pt x="1801596" y="147523"/>
                </a:cubicBezTo>
                <a:lnTo>
                  <a:pt x="1801596" y="230124"/>
                </a:lnTo>
                <a:cubicBezTo>
                  <a:pt x="1801545" y="234169"/>
                  <a:pt x="1802714" y="236976"/>
                  <a:pt x="1805101" y="238544"/>
                </a:cubicBezTo>
                <a:cubicBezTo>
                  <a:pt x="1807489" y="240113"/>
                  <a:pt x="1811400" y="240862"/>
                  <a:pt x="1816836" y="240792"/>
                </a:cubicBezTo>
                <a:lnTo>
                  <a:pt x="1845792" y="240792"/>
                </a:lnTo>
                <a:cubicBezTo>
                  <a:pt x="1850396" y="240805"/>
                  <a:pt x="1854600" y="240779"/>
                  <a:pt x="1858403" y="240716"/>
                </a:cubicBezTo>
                <a:cubicBezTo>
                  <a:pt x="1862207" y="240652"/>
                  <a:pt x="1865420" y="240475"/>
                  <a:pt x="1868042" y="240183"/>
                </a:cubicBezTo>
                <a:cubicBezTo>
                  <a:pt x="1870170" y="240081"/>
                  <a:pt x="1872088" y="239675"/>
                  <a:pt x="1873796" y="238963"/>
                </a:cubicBezTo>
                <a:cubicBezTo>
                  <a:pt x="1875504" y="238252"/>
                  <a:pt x="1877040" y="236931"/>
                  <a:pt x="1878406" y="235001"/>
                </a:cubicBezTo>
                <a:cubicBezTo>
                  <a:pt x="1880857" y="231343"/>
                  <a:pt x="1883651" y="225247"/>
                  <a:pt x="1886788" y="216713"/>
                </a:cubicBezTo>
                <a:cubicBezTo>
                  <a:pt x="1889924" y="208179"/>
                  <a:pt x="1893328" y="198120"/>
                  <a:pt x="1896998" y="186538"/>
                </a:cubicBezTo>
                <a:lnTo>
                  <a:pt x="1900046" y="186538"/>
                </a:lnTo>
                <a:lnTo>
                  <a:pt x="1901266" y="237439"/>
                </a:lnTo>
                <a:cubicBezTo>
                  <a:pt x="1907260" y="239979"/>
                  <a:pt x="1911426" y="242672"/>
                  <a:pt x="1913762" y="245517"/>
                </a:cubicBezTo>
                <a:cubicBezTo>
                  <a:pt x="1916099" y="248361"/>
                  <a:pt x="1917217" y="251663"/>
                  <a:pt x="1917115" y="255423"/>
                </a:cubicBezTo>
                <a:cubicBezTo>
                  <a:pt x="1917271" y="261914"/>
                  <a:pt x="1915096" y="267253"/>
                  <a:pt x="1910590" y="271441"/>
                </a:cubicBezTo>
                <a:cubicBezTo>
                  <a:pt x="1906084" y="275630"/>
                  <a:pt x="1898310" y="278734"/>
                  <a:pt x="1887268" y="280755"/>
                </a:cubicBezTo>
                <a:cubicBezTo>
                  <a:pt x="1876225" y="282776"/>
                  <a:pt x="1860977" y="283780"/>
                  <a:pt x="1841525" y="283769"/>
                </a:cubicBezTo>
                <a:lnTo>
                  <a:pt x="1809216" y="283769"/>
                </a:lnTo>
                <a:cubicBezTo>
                  <a:pt x="1790985" y="284156"/>
                  <a:pt x="1777993" y="281553"/>
                  <a:pt x="1770240" y="275958"/>
                </a:cubicBezTo>
                <a:cubicBezTo>
                  <a:pt x="1762486" y="270364"/>
                  <a:pt x="1758714" y="259455"/>
                  <a:pt x="1758924" y="243231"/>
                </a:cubicBezTo>
                <a:lnTo>
                  <a:pt x="1758924" y="165811"/>
                </a:lnTo>
                <a:cubicBezTo>
                  <a:pt x="1745818" y="170434"/>
                  <a:pt x="1732406" y="174600"/>
                  <a:pt x="1718690" y="178308"/>
                </a:cubicBezTo>
                <a:lnTo>
                  <a:pt x="1716862" y="174955"/>
                </a:lnTo>
                <a:cubicBezTo>
                  <a:pt x="1724024" y="171126"/>
                  <a:pt x="1731111" y="166973"/>
                  <a:pt x="1738121" y="162497"/>
                </a:cubicBezTo>
                <a:cubicBezTo>
                  <a:pt x="1745132" y="158020"/>
                  <a:pt x="1752066" y="153334"/>
                  <a:pt x="1758924" y="148438"/>
                </a:cubicBezTo>
                <a:close/>
                <a:moveTo>
                  <a:pt x="1113281" y="4267"/>
                </a:moveTo>
                <a:cubicBezTo>
                  <a:pt x="1136808" y="6145"/>
                  <a:pt x="1153229" y="10905"/>
                  <a:pt x="1162545" y="18545"/>
                </a:cubicBezTo>
                <a:cubicBezTo>
                  <a:pt x="1171860" y="26186"/>
                  <a:pt x="1176013" y="34127"/>
                  <a:pt x="1175004" y="42367"/>
                </a:cubicBezTo>
                <a:cubicBezTo>
                  <a:pt x="1173994" y="50608"/>
                  <a:pt x="1169765" y="56568"/>
                  <a:pt x="1162316" y="60246"/>
                </a:cubicBezTo>
                <a:cubicBezTo>
                  <a:pt x="1154868" y="63924"/>
                  <a:pt x="1146143" y="62740"/>
                  <a:pt x="1136142" y="56693"/>
                </a:cubicBezTo>
                <a:cubicBezTo>
                  <a:pt x="1133976" y="47390"/>
                  <a:pt x="1130534" y="38259"/>
                  <a:pt x="1125816" y="29299"/>
                </a:cubicBezTo>
                <a:cubicBezTo>
                  <a:pt x="1121098" y="20339"/>
                  <a:pt x="1116209" y="12503"/>
                  <a:pt x="1111148" y="5791"/>
                </a:cubicBezTo>
                <a:close/>
                <a:moveTo>
                  <a:pt x="705688" y="2743"/>
                </a:moveTo>
                <a:lnTo>
                  <a:pt x="761161" y="7620"/>
                </a:lnTo>
                <a:cubicBezTo>
                  <a:pt x="760882" y="10046"/>
                  <a:pt x="759840" y="11976"/>
                  <a:pt x="758037" y="13411"/>
                </a:cubicBezTo>
                <a:cubicBezTo>
                  <a:pt x="756234" y="14846"/>
                  <a:pt x="753516" y="15862"/>
                  <a:pt x="749884" y="16459"/>
                </a:cubicBezTo>
                <a:cubicBezTo>
                  <a:pt x="749750" y="27902"/>
                  <a:pt x="749636" y="39078"/>
                  <a:pt x="749541" y="49987"/>
                </a:cubicBezTo>
                <a:cubicBezTo>
                  <a:pt x="749445" y="60897"/>
                  <a:pt x="749255" y="71463"/>
                  <a:pt x="748969" y="81687"/>
                </a:cubicBezTo>
                <a:lnTo>
                  <a:pt x="773963" y="81687"/>
                </a:lnTo>
                <a:lnTo>
                  <a:pt x="795908" y="59741"/>
                </a:lnTo>
                <a:lnTo>
                  <a:pt x="831570" y="91440"/>
                </a:lnTo>
                <a:cubicBezTo>
                  <a:pt x="830383" y="92818"/>
                  <a:pt x="828719" y="94025"/>
                  <a:pt x="826579" y="95060"/>
                </a:cubicBezTo>
                <a:cubicBezTo>
                  <a:pt x="824439" y="96095"/>
                  <a:pt x="821632" y="96920"/>
                  <a:pt x="818159" y="97536"/>
                </a:cubicBezTo>
                <a:cubicBezTo>
                  <a:pt x="817211" y="136520"/>
                  <a:pt x="815856" y="167873"/>
                  <a:pt x="814095" y="191595"/>
                </a:cubicBezTo>
                <a:cubicBezTo>
                  <a:pt x="812334" y="215317"/>
                  <a:pt x="809760" y="233417"/>
                  <a:pt x="806373" y="245895"/>
                </a:cubicBezTo>
                <a:cubicBezTo>
                  <a:pt x="802987" y="258373"/>
                  <a:pt x="798381" y="267238"/>
                  <a:pt x="792556" y="272491"/>
                </a:cubicBezTo>
                <a:cubicBezTo>
                  <a:pt x="786987" y="277946"/>
                  <a:pt x="780599" y="281896"/>
                  <a:pt x="773391" y="284340"/>
                </a:cubicBezTo>
                <a:cubicBezTo>
                  <a:pt x="766184" y="286785"/>
                  <a:pt x="757738" y="287915"/>
                  <a:pt x="748055" y="287731"/>
                </a:cubicBezTo>
                <a:cubicBezTo>
                  <a:pt x="748093" y="281026"/>
                  <a:pt x="747712" y="275311"/>
                  <a:pt x="746912" y="270586"/>
                </a:cubicBezTo>
                <a:cubicBezTo>
                  <a:pt x="746112" y="265862"/>
                  <a:pt x="744664" y="262128"/>
                  <a:pt x="742568" y="259385"/>
                </a:cubicBezTo>
                <a:cubicBezTo>
                  <a:pt x="740130" y="256197"/>
                  <a:pt x="736701" y="253429"/>
                  <a:pt x="732281" y="251079"/>
                </a:cubicBezTo>
                <a:cubicBezTo>
                  <a:pt x="727862" y="248730"/>
                  <a:pt x="722452" y="246723"/>
                  <a:pt x="716051" y="245059"/>
                </a:cubicBezTo>
                <a:lnTo>
                  <a:pt x="716051" y="241402"/>
                </a:lnTo>
                <a:cubicBezTo>
                  <a:pt x="722001" y="241878"/>
                  <a:pt x="728313" y="242297"/>
                  <a:pt x="734987" y="242659"/>
                </a:cubicBezTo>
                <a:cubicBezTo>
                  <a:pt x="741660" y="243021"/>
                  <a:pt x="746829" y="243211"/>
                  <a:pt x="750493" y="243231"/>
                </a:cubicBezTo>
                <a:cubicBezTo>
                  <a:pt x="752887" y="243250"/>
                  <a:pt x="754881" y="242983"/>
                  <a:pt x="756475" y="242430"/>
                </a:cubicBezTo>
                <a:cubicBezTo>
                  <a:pt x="758069" y="241878"/>
                  <a:pt x="759529" y="240926"/>
                  <a:pt x="760856" y="239573"/>
                </a:cubicBezTo>
                <a:cubicBezTo>
                  <a:pt x="765924" y="235255"/>
                  <a:pt x="769658" y="221031"/>
                  <a:pt x="772058" y="196901"/>
                </a:cubicBezTo>
                <a:cubicBezTo>
                  <a:pt x="774458" y="172771"/>
                  <a:pt x="776211" y="137211"/>
                  <a:pt x="777316" y="90221"/>
                </a:cubicBezTo>
                <a:lnTo>
                  <a:pt x="748664" y="90221"/>
                </a:lnTo>
                <a:cubicBezTo>
                  <a:pt x="747993" y="120281"/>
                  <a:pt x="744561" y="147672"/>
                  <a:pt x="738369" y="172393"/>
                </a:cubicBezTo>
                <a:cubicBezTo>
                  <a:pt x="732177" y="197114"/>
                  <a:pt x="720549" y="219244"/>
                  <a:pt x="703486" y="238783"/>
                </a:cubicBezTo>
                <a:cubicBezTo>
                  <a:pt x="686423" y="258322"/>
                  <a:pt x="661249" y="275349"/>
                  <a:pt x="627964" y="289865"/>
                </a:cubicBezTo>
                <a:lnTo>
                  <a:pt x="625220" y="285598"/>
                </a:lnTo>
                <a:cubicBezTo>
                  <a:pt x="642023" y="272663"/>
                  <a:pt x="655662" y="258985"/>
                  <a:pt x="666140" y="244564"/>
                </a:cubicBezTo>
                <a:cubicBezTo>
                  <a:pt x="676617" y="230143"/>
                  <a:pt x="684618" y="214865"/>
                  <a:pt x="690143" y="198730"/>
                </a:cubicBezTo>
                <a:cubicBezTo>
                  <a:pt x="677728" y="206648"/>
                  <a:pt x="661180" y="215957"/>
                  <a:pt x="640498" y="226657"/>
                </a:cubicBezTo>
                <a:cubicBezTo>
                  <a:pt x="619817" y="237357"/>
                  <a:pt x="594505" y="249485"/>
                  <a:pt x="564565" y="263043"/>
                </a:cubicBezTo>
                <a:cubicBezTo>
                  <a:pt x="563619" y="265062"/>
                  <a:pt x="562311" y="266814"/>
                  <a:pt x="560641" y="268300"/>
                </a:cubicBezTo>
                <a:cubicBezTo>
                  <a:pt x="558971" y="269786"/>
                  <a:pt x="557129" y="270777"/>
                  <a:pt x="555116" y="271272"/>
                </a:cubicBezTo>
                <a:lnTo>
                  <a:pt x="535914" y="220371"/>
                </a:lnTo>
                <a:cubicBezTo>
                  <a:pt x="542061" y="219456"/>
                  <a:pt x="550189" y="218237"/>
                  <a:pt x="560298" y="216713"/>
                </a:cubicBezTo>
                <a:lnTo>
                  <a:pt x="560298" y="10059"/>
                </a:lnTo>
                <a:lnTo>
                  <a:pt x="602665" y="28651"/>
                </a:lnTo>
                <a:lnTo>
                  <a:pt x="628268" y="28651"/>
                </a:lnTo>
                <a:lnTo>
                  <a:pt x="647471" y="8535"/>
                </a:lnTo>
                <a:lnTo>
                  <a:pt x="683132" y="37186"/>
                </a:lnTo>
                <a:cubicBezTo>
                  <a:pt x="682224" y="38443"/>
                  <a:pt x="680764" y="39662"/>
                  <a:pt x="678751" y="40843"/>
                </a:cubicBezTo>
                <a:cubicBezTo>
                  <a:pt x="676738" y="42024"/>
                  <a:pt x="674134" y="42939"/>
                  <a:pt x="670940" y="43587"/>
                </a:cubicBezTo>
                <a:lnTo>
                  <a:pt x="670940" y="197815"/>
                </a:lnTo>
                <a:lnTo>
                  <a:pt x="691972" y="193548"/>
                </a:lnTo>
                <a:cubicBezTo>
                  <a:pt x="696753" y="178308"/>
                  <a:pt x="700144" y="162078"/>
                  <a:pt x="702144" y="144856"/>
                </a:cubicBezTo>
                <a:cubicBezTo>
                  <a:pt x="704145" y="127635"/>
                  <a:pt x="705326" y="109423"/>
                  <a:pt x="705688" y="90221"/>
                </a:cubicBezTo>
                <a:lnTo>
                  <a:pt x="675512" y="90221"/>
                </a:lnTo>
                <a:lnTo>
                  <a:pt x="672769" y="81687"/>
                </a:lnTo>
                <a:lnTo>
                  <a:pt x="705688" y="81687"/>
                </a:lnTo>
                <a:cubicBezTo>
                  <a:pt x="705821" y="69501"/>
                  <a:pt x="705859" y="56839"/>
                  <a:pt x="705802" y="43701"/>
                </a:cubicBezTo>
                <a:cubicBezTo>
                  <a:pt x="705745" y="30563"/>
                  <a:pt x="705707" y="16910"/>
                  <a:pt x="705688" y="2743"/>
                </a:cubicBezTo>
                <a:close/>
                <a:moveTo>
                  <a:pt x="1687296" y="305"/>
                </a:moveTo>
                <a:lnTo>
                  <a:pt x="1748256" y="19203"/>
                </a:lnTo>
                <a:cubicBezTo>
                  <a:pt x="1747659" y="21222"/>
                  <a:pt x="1746338" y="22822"/>
                  <a:pt x="1744294" y="24003"/>
                </a:cubicBezTo>
                <a:cubicBezTo>
                  <a:pt x="1742249" y="25184"/>
                  <a:pt x="1739404" y="25718"/>
                  <a:pt x="1735759" y="25603"/>
                </a:cubicBezTo>
                <a:cubicBezTo>
                  <a:pt x="1730876" y="37630"/>
                  <a:pt x="1725631" y="48933"/>
                  <a:pt x="1720024" y="59512"/>
                </a:cubicBezTo>
                <a:cubicBezTo>
                  <a:pt x="1714417" y="70091"/>
                  <a:pt x="1708486" y="80023"/>
                  <a:pt x="1702231" y="89307"/>
                </a:cubicBezTo>
                <a:lnTo>
                  <a:pt x="1717471" y="94793"/>
                </a:lnTo>
                <a:cubicBezTo>
                  <a:pt x="1716912" y="96171"/>
                  <a:pt x="1715896" y="97377"/>
                  <a:pt x="1714423" y="98412"/>
                </a:cubicBezTo>
                <a:cubicBezTo>
                  <a:pt x="1712950" y="99447"/>
                  <a:pt x="1710715" y="100273"/>
                  <a:pt x="1707718" y="100889"/>
                </a:cubicBezTo>
                <a:lnTo>
                  <a:pt x="1707718" y="281331"/>
                </a:lnTo>
                <a:cubicBezTo>
                  <a:pt x="1706936" y="282607"/>
                  <a:pt x="1702936" y="284245"/>
                  <a:pt x="1695716" y="286245"/>
                </a:cubicBezTo>
                <a:cubicBezTo>
                  <a:pt x="1688496" y="288246"/>
                  <a:pt x="1680914" y="289351"/>
                  <a:pt x="1672970" y="289560"/>
                </a:cubicBezTo>
                <a:lnTo>
                  <a:pt x="1665046" y="289560"/>
                </a:lnTo>
                <a:lnTo>
                  <a:pt x="1665046" y="133503"/>
                </a:lnTo>
                <a:cubicBezTo>
                  <a:pt x="1659115" y="139129"/>
                  <a:pt x="1652994" y="144412"/>
                  <a:pt x="1646682" y="149352"/>
                </a:cubicBezTo>
                <a:cubicBezTo>
                  <a:pt x="1640370" y="154292"/>
                  <a:pt x="1633791" y="158966"/>
                  <a:pt x="1626946" y="163373"/>
                </a:cubicBezTo>
                <a:lnTo>
                  <a:pt x="1623898" y="160935"/>
                </a:lnTo>
                <a:cubicBezTo>
                  <a:pt x="1632622" y="147979"/>
                  <a:pt x="1641081" y="132878"/>
                  <a:pt x="1649275" y="115632"/>
                </a:cubicBezTo>
                <a:cubicBezTo>
                  <a:pt x="1657469" y="98387"/>
                  <a:pt x="1664867" y="79922"/>
                  <a:pt x="1671469" y="60238"/>
                </a:cubicBezTo>
                <a:cubicBezTo>
                  <a:pt x="1678071" y="40554"/>
                  <a:pt x="1683347" y="20576"/>
                  <a:pt x="1687296" y="305"/>
                </a:cubicBezTo>
                <a:close/>
                <a:moveTo>
                  <a:pt x="56388" y="305"/>
                </a:moveTo>
                <a:lnTo>
                  <a:pt x="109118" y="5182"/>
                </a:lnTo>
                <a:cubicBezTo>
                  <a:pt x="108889" y="7315"/>
                  <a:pt x="108051" y="9068"/>
                  <a:pt x="106603" y="10440"/>
                </a:cubicBezTo>
                <a:cubicBezTo>
                  <a:pt x="105156" y="11811"/>
                  <a:pt x="102641" y="12802"/>
                  <a:pt x="99060" y="13411"/>
                </a:cubicBezTo>
                <a:lnTo>
                  <a:pt x="99060" y="34157"/>
                </a:lnTo>
                <a:lnTo>
                  <a:pt x="106680" y="34157"/>
                </a:lnTo>
                <a:lnTo>
                  <a:pt x="125272" y="8230"/>
                </a:lnTo>
                <a:cubicBezTo>
                  <a:pt x="125461" y="8375"/>
                  <a:pt x="127455" y="10050"/>
                  <a:pt x="131256" y="13256"/>
                </a:cubicBezTo>
                <a:cubicBezTo>
                  <a:pt x="135056" y="16462"/>
                  <a:pt x="139534" y="20327"/>
                  <a:pt x="144689" y="24853"/>
                </a:cubicBezTo>
                <a:cubicBezTo>
                  <a:pt x="149845" y="29378"/>
                  <a:pt x="154548" y="33694"/>
                  <a:pt x="158800" y="37798"/>
                </a:cubicBezTo>
                <a:cubicBezTo>
                  <a:pt x="158312" y="39461"/>
                  <a:pt x="157308" y="40687"/>
                  <a:pt x="155791" y="41477"/>
                </a:cubicBezTo>
                <a:cubicBezTo>
                  <a:pt x="154273" y="42267"/>
                  <a:pt x="152431" y="42659"/>
                  <a:pt x="150266" y="42653"/>
                </a:cubicBezTo>
                <a:lnTo>
                  <a:pt x="99060" y="42653"/>
                </a:lnTo>
                <a:lnTo>
                  <a:pt x="99060" y="68294"/>
                </a:lnTo>
                <a:lnTo>
                  <a:pt x="103327" y="68294"/>
                </a:lnTo>
                <a:lnTo>
                  <a:pt x="121005" y="43874"/>
                </a:lnTo>
                <a:cubicBezTo>
                  <a:pt x="121180" y="44012"/>
                  <a:pt x="123065" y="45602"/>
                  <a:pt x="126661" y="48644"/>
                </a:cubicBezTo>
                <a:cubicBezTo>
                  <a:pt x="130257" y="51687"/>
                  <a:pt x="134512" y="55355"/>
                  <a:pt x="139429" y="59650"/>
                </a:cubicBezTo>
                <a:cubicBezTo>
                  <a:pt x="144345" y="63945"/>
                  <a:pt x="148872" y="68040"/>
                  <a:pt x="153009" y="71936"/>
                </a:cubicBezTo>
                <a:cubicBezTo>
                  <a:pt x="152520" y="73598"/>
                  <a:pt x="151517" y="74825"/>
                  <a:pt x="149999" y="75615"/>
                </a:cubicBezTo>
                <a:cubicBezTo>
                  <a:pt x="148482" y="76405"/>
                  <a:pt x="146640" y="76797"/>
                  <a:pt x="144475" y="76791"/>
                </a:cubicBezTo>
                <a:lnTo>
                  <a:pt x="124968" y="76791"/>
                </a:lnTo>
                <a:cubicBezTo>
                  <a:pt x="127400" y="78826"/>
                  <a:pt x="132137" y="82920"/>
                  <a:pt x="139179" y="89074"/>
                </a:cubicBezTo>
                <a:cubicBezTo>
                  <a:pt x="146221" y="95227"/>
                  <a:pt x="152863" y="101300"/>
                  <a:pt x="159105" y="107292"/>
                </a:cubicBezTo>
                <a:cubicBezTo>
                  <a:pt x="158635" y="108955"/>
                  <a:pt x="157670" y="110181"/>
                  <a:pt x="156210" y="110972"/>
                </a:cubicBezTo>
                <a:cubicBezTo>
                  <a:pt x="154749" y="111762"/>
                  <a:pt x="152870" y="112154"/>
                  <a:pt x="150571" y="112147"/>
                </a:cubicBezTo>
                <a:lnTo>
                  <a:pt x="94792" y="112147"/>
                </a:lnTo>
                <a:cubicBezTo>
                  <a:pt x="91586" y="122999"/>
                  <a:pt x="85731" y="132859"/>
                  <a:pt x="77228" y="141727"/>
                </a:cubicBezTo>
                <a:cubicBezTo>
                  <a:pt x="68726" y="150595"/>
                  <a:pt x="56699" y="158319"/>
                  <a:pt x="41148" y="164899"/>
                </a:cubicBezTo>
                <a:lnTo>
                  <a:pt x="85648" y="181680"/>
                </a:lnTo>
                <a:lnTo>
                  <a:pt x="119176" y="181680"/>
                </a:lnTo>
                <a:lnTo>
                  <a:pt x="119176" y="147218"/>
                </a:lnTo>
                <a:lnTo>
                  <a:pt x="167030" y="151181"/>
                </a:lnTo>
                <a:lnTo>
                  <a:pt x="167030" y="2439"/>
                </a:lnTo>
                <a:lnTo>
                  <a:pt x="210616" y="18593"/>
                </a:lnTo>
                <a:lnTo>
                  <a:pt x="229514" y="18593"/>
                </a:lnTo>
                <a:lnTo>
                  <a:pt x="248411" y="915"/>
                </a:lnTo>
                <a:lnTo>
                  <a:pt x="280111" y="33223"/>
                </a:lnTo>
                <a:cubicBezTo>
                  <a:pt x="279076" y="34563"/>
                  <a:pt x="277488" y="35465"/>
                  <a:pt x="275348" y="35928"/>
                </a:cubicBezTo>
                <a:cubicBezTo>
                  <a:pt x="273208" y="36392"/>
                  <a:pt x="270325" y="36608"/>
                  <a:pt x="266699" y="36576"/>
                </a:cubicBezTo>
                <a:cubicBezTo>
                  <a:pt x="261886" y="41812"/>
                  <a:pt x="256273" y="47581"/>
                  <a:pt x="249859" y="53882"/>
                </a:cubicBezTo>
                <a:cubicBezTo>
                  <a:pt x="243446" y="60184"/>
                  <a:pt x="236766" y="65797"/>
                  <a:pt x="229819" y="70722"/>
                </a:cubicBezTo>
                <a:cubicBezTo>
                  <a:pt x="245490" y="75964"/>
                  <a:pt x="256666" y="82757"/>
                  <a:pt x="263347" y="91098"/>
                </a:cubicBezTo>
                <a:cubicBezTo>
                  <a:pt x="270027" y="99440"/>
                  <a:pt x="273278" y="107987"/>
                  <a:pt x="273100" y="116739"/>
                </a:cubicBezTo>
                <a:cubicBezTo>
                  <a:pt x="273475" y="127197"/>
                  <a:pt x="270516" y="135388"/>
                  <a:pt x="264223" y="141313"/>
                </a:cubicBezTo>
                <a:cubicBezTo>
                  <a:pt x="257930" y="147238"/>
                  <a:pt x="246970" y="150324"/>
                  <a:pt x="231343" y="150571"/>
                </a:cubicBezTo>
                <a:cubicBezTo>
                  <a:pt x="231355" y="146476"/>
                  <a:pt x="231101" y="141942"/>
                  <a:pt x="230581" y="136970"/>
                </a:cubicBezTo>
                <a:cubicBezTo>
                  <a:pt x="230060" y="131998"/>
                  <a:pt x="229196" y="128302"/>
                  <a:pt x="227990" y="125883"/>
                </a:cubicBezTo>
                <a:cubicBezTo>
                  <a:pt x="226942" y="124206"/>
                  <a:pt x="225532" y="122758"/>
                  <a:pt x="223761" y="121539"/>
                </a:cubicBezTo>
                <a:cubicBezTo>
                  <a:pt x="221989" y="120320"/>
                  <a:pt x="219741" y="119329"/>
                  <a:pt x="217017" y="118567"/>
                </a:cubicBezTo>
                <a:lnTo>
                  <a:pt x="217017" y="115215"/>
                </a:lnTo>
                <a:lnTo>
                  <a:pt x="231343" y="115215"/>
                </a:lnTo>
                <a:cubicBezTo>
                  <a:pt x="232676" y="115227"/>
                  <a:pt x="233743" y="115125"/>
                  <a:pt x="234543" y="114908"/>
                </a:cubicBezTo>
                <a:cubicBezTo>
                  <a:pt x="235343" y="114691"/>
                  <a:pt x="236105" y="114282"/>
                  <a:pt x="236829" y="113681"/>
                </a:cubicBezTo>
                <a:cubicBezTo>
                  <a:pt x="237743" y="113087"/>
                  <a:pt x="238429" y="112210"/>
                  <a:pt x="238886" y="111051"/>
                </a:cubicBezTo>
                <a:cubicBezTo>
                  <a:pt x="239344" y="109892"/>
                  <a:pt x="239572" y="108335"/>
                  <a:pt x="239572" y="106382"/>
                </a:cubicBezTo>
                <a:cubicBezTo>
                  <a:pt x="239585" y="99604"/>
                  <a:pt x="238188" y="93417"/>
                  <a:pt x="235381" y="87819"/>
                </a:cubicBezTo>
                <a:cubicBezTo>
                  <a:pt x="232574" y="82222"/>
                  <a:pt x="228282" y="76725"/>
                  <a:pt x="222503" y="71329"/>
                </a:cubicBezTo>
                <a:cubicBezTo>
                  <a:pt x="224231" y="65162"/>
                  <a:pt x="225958" y="58060"/>
                  <a:pt x="227685" y="50024"/>
                </a:cubicBezTo>
                <a:cubicBezTo>
                  <a:pt x="229412" y="41987"/>
                  <a:pt x="230835" y="34355"/>
                  <a:pt x="231952" y="27127"/>
                </a:cubicBezTo>
                <a:lnTo>
                  <a:pt x="206654" y="27127"/>
                </a:lnTo>
                <a:lnTo>
                  <a:pt x="206654" y="151181"/>
                </a:lnTo>
                <a:cubicBezTo>
                  <a:pt x="206565" y="152864"/>
                  <a:pt x="203695" y="155137"/>
                  <a:pt x="198043" y="158001"/>
                </a:cubicBezTo>
                <a:cubicBezTo>
                  <a:pt x="192392" y="160865"/>
                  <a:pt x="184493" y="162452"/>
                  <a:pt x="174345" y="162763"/>
                </a:cubicBezTo>
                <a:lnTo>
                  <a:pt x="167030" y="162763"/>
                </a:lnTo>
                <a:lnTo>
                  <a:pt x="167030" y="158496"/>
                </a:lnTo>
                <a:cubicBezTo>
                  <a:pt x="165811" y="158801"/>
                  <a:pt x="164287" y="159106"/>
                  <a:pt x="162458" y="159411"/>
                </a:cubicBezTo>
                <a:lnTo>
                  <a:pt x="162458" y="181680"/>
                </a:lnTo>
                <a:lnTo>
                  <a:pt x="197510" y="181680"/>
                </a:lnTo>
                <a:lnTo>
                  <a:pt x="217322" y="158801"/>
                </a:lnTo>
                <a:lnTo>
                  <a:pt x="260299" y="191092"/>
                </a:lnTo>
                <a:cubicBezTo>
                  <a:pt x="259238" y="192674"/>
                  <a:pt x="257473" y="194237"/>
                  <a:pt x="255003" y="195782"/>
                </a:cubicBezTo>
                <a:cubicBezTo>
                  <a:pt x="252533" y="197326"/>
                  <a:pt x="249320" y="198508"/>
                  <a:pt x="245363" y="199328"/>
                </a:cubicBezTo>
                <a:lnTo>
                  <a:pt x="245363" y="235933"/>
                </a:lnTo>
                <a:cubicBezTo>
                  <a:pt x="245561" y="243633"/>
                  <a:pt x="244489" y="250180"/>
                  <a:pt x="242146" y="255573"/>
                </a:cubicBezTo>
                <a:cubicBezTo>
                  <a:pt x="239804" y="260965"/>
                  <a:pt x="235006" y="265259"/>
                  <a:pt x="227753" y="268455"/>
                </a:cubicBezTo>
                <a:cubicBezTo>
                  <a:pt x="220500" y="271650"/>
                  <a:pt x="209606" y="273802"/>
                  <a:pt x="195071" y="274911"/>
                </a:cubicBezTo>
                <a:cubicBezTo>
                  <a:pt x="194830" y="269266"/>
                  <a:pt x="194398" y="264401"/>
                  <a:pt x="193776" y="260318"/>
                </a:cubicBezTo>
                <a:cubicBezTo>
                  <a:pt x="193154" y="256235"/>
                  <a:pt x="191960" y="252971"/>
                  <a:pt x="190195" y="250527"/>
                </a:cubicBezTo>
                <a:cubicBezTo>
                  <a:pt x="188556" y="248209"/>
                  <a:pt x="186270" y="246063"/>
                  <a:pt x="183337" y="244088"/>
                </a:cubicBezTo>
                <a:cubicBezTo>
                  <a:pt x="180403" y="242113"/>
                  <a:pt x="175679" y="240500"/>
                  <a:pt x="169164" y="239249"/>
                </a:cubicBezTo>
                <a:lnTo>
                  <a:pt x="169164" y="235933"/>
                </a:lnTo>
                <a:cubicBezTo>
                  <a:pt x="169393" y="235948"/>
                  <a:pt x="171305" y="236054"/>
                  <a:pt x="174898" y="236250"/>
                </a:cubicBezTo>
                <a:cubicBezTo>
                  <a:pt x="178492" y="236446"/>
                  <a:pt x="182390" y="236641"/>
                  <a:pt x="186593" y="236837"/>
                </a:cubicBezTo>
                <a:cubicBezTo>
                  <a:pt x="190797" y="237033"/>
                  <a:pt x="193928" y="237139"/>
                  <a:pt x="195986" y="237154"/>
                </a:cubicBezTo>
                <a:cubicBezTo>
                  <a:pt x="198069" y="237147"/>
                  <a:pt x="199466" y="236702"/>
                  <a:pt x="200177" y="235819"/>
                </a:cubicBezTo>
                <a:cubicBezTo>
                  <a:pt x="200888" y="234936"/>
                  <a:pt x="201218" y="233652"/>
                  <a:pt x="201167" y="231968"/>
                </a:cubicBezTo>
                <a:lnTo>
                  <a:pt x="201167" y="190176"/>
                </a:lnTo>
                <a:lnTo>
                  <a:pt x="162458" y="190176"/>
                </a:lnTo>
                <a:lnTo>
                  <a:pt x="162458" y="279178"/>
                </a:lnTo>
                <a:cubicBezTo>
                  <a:pt x="161995" y="280797"/>
                  <a:pt x="158121" y="282816"/>
                  <a:pt x="150838" y="285236"/>
                </a:cubicBezTo>
                <a:cubicBezTo>
                  <a:pt x="143554" y="287655"/>
                  <a:pt x="135642" y="288989"/>
                  <a:pt x="127101" y="289236"/>
                </a:cubicBezTo>
                <a:lnTo>
                  <a:pt x="119176" y="289236"/>
                </a:lnTo>
                <a:lnTo>
                  <a:pt x="119176" y="190176"/>
                </a:lnTo>
                <a:lnTo>
                  <a:pt x="82600" y="190176"/>
                </a:lnTo>
                <a:lnTo>
                  <a:pt x="82600" y="262719"/>
                </a:lnTo>
                <a:cubicBezTo>
                  <a:pt x="82162" y="264852"/>
                  <a:pt x="78238" y="267443"/>
                  <a:pt x="70828" y="270491"/>
                </a:cubicBezTo>
                <a:cubicBezTo>
                  <a:pt x="63417" y="273539"/>
                  <a:pt x="55149" y="275215"/>
                  <a:pt x="46024" y="275520"/>
                </a:cubicBezTo>
                <a:lnTo>
                  <a:pt x="39928" y="275520"/>
                </a:lnTo>
                <a:lnTo>
                  <a:pt x="39928" y="165512"/>
                </a:lnTo>
                <a:cubicBezTo>
                  <a:pt x="30480" y="169173"/>
                  <a:pt x="19507" y="172528"/>
                  <a:pt x="7010" y="175578"/>
                </a:cubicBezTo>
                <a:lnTo>
                  <a:pt x="5181" y="172832"/>
                </a:lnTo>
                <a:cubicBezTo>
                  <a:pt x="19812" y="164585"/>
                  <a:pt x="30937" y="155385"/>
                  <a:pt x="38557" y="145234"/>
                </a:cubicBezTo>
                <a:cubicBezTo>
                  <a:pt x="46177" y="135082"/>
                  <a:pt x="51206" y="124053"/>
                  <a:pt x="53644" y="112147"/>
                </a:cubicBezTo>
                <a:lnTo>
                  <a:pt x="2438" y="112147"/>
                </a:lnTo>
                <a:lnTo>
                  <a:pt x="0" y="103651"/>
                </a:lnTo>
                <a:lnTo>
                  <a:pt x="55168" y="103651"/>
                </a:lnTo>
                <a:cubicBezTo>
                  <a:pt x="55619" y="100287"/>
                  <a:pt x="55937" y="96866"/>
                  <a:pt x="56121" y="93388"/>
                </a:cubicBezTo>
                <a:cubicBezTo>
                  <a:pt x="56305" y="89909"/>
                  <a:pt x="56394" y="86412"/>
                  <a:pt x="56388" y="82895"/>
                </a:cubicBezTo>
                <a:lnTo>
                  <a:pt x="56388" y="76791"/>
                </a:lnTo>
                <a:lnTo>
                  <a:pt x="16764" y="76791"/>
                </a:lnTo>
                <a:lnTo>
                  <a:pt x="14325" y="68294"/>
                </a:lnTo>
                <a:lnTo>
                  <a:pt x="56388" y="68294"/>
                </a:lnTo>
                <a:lnTo>
                  <a:pt x="56388" y="42653"/>
                </a:lnTo>
                <a:lnTo>
                  <a:pt x="7315" y="42653"/>
                </a:lnTo>
                <a:lnTo>
                  <a:pt x="4876" y="34157"/>
                </a:lnTo>
                <a:lnTo>
                  <a:pt x="56388" y="34157"/>
                </a:lnTo>
                <a:close/>
                <a:moveTo>
                  <a:pt x="1251661" y="0"/>
                </a:moveTo>
                <a:lnTo>
                  <a:pt x="1303782" y="4267"/>
                </a:lnTo>
                <a:cubicBezTo>
                  <a:pt x="1303566" y="6255"/>
                  <a:pt x="1302778" y="7919"/>
                  <a:pt x="1301419" y="9258"/>
                </a:cubicBezTo>
                <a:cubicBezTo>
                  <a:pt x="1300060" y="10598"/>
                  <a:pt x="1297596" y="11576"/>
                  <a:pt x="1294028" y="12192"/>
                </a:cubicBezTo>
                <a:lnTo>
                  <a:pt x="1294028" y="97860"/>
                </a:lnTo>
                <a:lnTo>
                  <a:pt x="1309878" y="97860"/>
                </a:lnTo>
                <a:lnTo>
                  <a:pt x="1328775" y="76524"/>
                </a:lnTo>
                <a:lnTo>
                  <a:pt x="1367790" y="106661"/>
                </a:lnTo>
                <a:cubicBezTo>
                  <a:pt x="1366881" y="107919"/>
                  <a:pt x="1365421" y="109138"/>
                  <a:pt x="1363408" y="110319"/>
                </a:cubicBezTo>
                <a:cubicBezTo>
                  <a:pt x="1361395" y="111501"/>
                  <a:pt x="1358792" y="112415"/>
                  <a:pt x="1355598" y="113063"/>
                </a:cubicBezTo>
                <a:lnTo>
                  <a:pt x="1355598" y="242926"/>
                </a:lnTo>
                <a:cubicBezTo>
                  <a:pt x="1355801" y="252169"/>
                  <a:pt x="1354751" y="260064"/>
                  <a:pt x="1352448" y="266610"/>
                </a:cubicBezTo>
                <a:cubicBezTo>
                  <a:pt x="1350145" y="273155"/>
                  <a:pt x="1345370" y="278363"/>
                  <a:pt x="1338122" y="282234"/>
                </a:cubicBezTo>
                <a:cubicBezTo>
                  <a:pt x="1330875" y="286104"/>
                  <a:pt x="1319936" y="288648"/>
                  <a:pt x="1305305" y="289865"/>
                </a:cubicBezTo>
                <a:cubicBezTo>
                  <a:pt x="1304899" y="283166"/>
                  <a:pt x="1304264" y="277361"/>
                  <a:pt x="1303400" y="272451"/>
                </a:cubicBezTo>
                <a:cubicBezTo>
                  <a:pt x="1302537" y="267540"/>
                  <a:pt x="1301140" y="263483"/>
                  <a:pt x="1299209" y="260280"/>
                </a:cubicBezTo>
                <a:cubicBezTo>
                  <a:pt x="1297241" y="257061"/>
                  <a:pt x="1294549" y="254280"/>
                  <a:pt x="1291132" y="251936"/>
                </a:cubicBezTo>
                <a:cubicBezTo>
                  <a:pt x="1287716" y="249593"/>
                  <a:pt x="1282585" y="247803"/>
                  <a:pt x="1275740" y="246564"/>
                </a:cubicBezTo>
                <a:lnTo>
                  <a:pt x="1275740" y="242639"/>
                </a:lnTo>
                <a:cubicBezTo>
                  <a:pt x="1275998" y="242657"/>
                  <a:pt x="1278192" y="242789"/>
                  <a:pt x="1282321" y="243034"/>
                </a:cubicBezTo>
                <a:cubicBezTo>
                  <a:pt x="1286451" y="243279"/>
                  <a:pt x="1290970" y="243524"/>
                  <a:pt x="1295879" y="243768"/>
                </a:cubicBezTo>
                <a:cubicBezTo>
                  <a:pt x="1300788" y="244013"/>
                  <a:pt x="1304540" y="244145"/>
                  <a:pt x="1307134" y="244164"/>
                </a:cubicBezTo>
                <a:cubicBezTo>
                  <a:pt x="1309376" y="244151"/>
                  <a:pt x="1310913" y="243643"/>
                  <a:pt x="1311744" y="242639"/>
                </a:cubicBezTo>
                <a:cubicBezTo>
                  <a:pt x="1312576" y="241634"/>
                  <a:pt x="1312970" y="240211"/>
                  <a:pt x="1312925" y="238367"/>
                </a:cubicBezTo>
                <a:lnTo>
                  <a:pt x="1312925" y="203587"/>
                </a:lnTo>
                <a:lnTo>
                  <a:pt x="1230020" y="203587"/>
                </a:lnTo>
                <a:lnTo>
                  <a:pt x="1230020" y="274606"/>
                </a:lnTo>
                <a:cubicBezTo>
                  <a:pt x="1229677" y="277349"/>
                  <a:pt x="1226019" y="280397"/>
                  <a:pt x="1219047" y="283750"/>
                </a:cubicBezTo>
                <a:cubicBezTo>
                  <a:pt x="1212075" y="287103"/>
                  <a:pt x="1203845" y="288931"/>
                  <a:pt x="1194358" y="289236"/>
                </a:cubicBezTo>
                <a:lnTo>
                  <a:pt x="1187653" y="289236"/>
                </a:lnTo>
                <a:lnTo>
                  <a:pt x="1187653" y="80178"/>
                </a:lnTo>
                <a:lnTo>
                  <a:pt x="1232154" y="97860"/>
                </a:lnTo>
                <a:lnTo>
                  <a:pt x="1251661" y="97860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rgbClr val="CA865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210" y="3915410"/>
            <a:ext cx="1927860" cy="1927860"/>
          </a:xfrm>
          <a:prstGeom prst="rect">
            <a:avLst/>
          </a:pr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725" y="2264410"/>
            <a:ext cx="681355" cy="63690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918590" y="339830"/>
            <a:ext cx="3923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盐酸的用途</a:t>
            </a:r>
            <a:endParaRPr lang="zh-CN" altLang="en-US" sz="3600">
              <a:solidFill>
                <a:srgbClr val="274FBC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947954" y="906446"/>
            <a:ext cx="575555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Use of hydrochloric acid</a:t>
            </a:r>
            <a:endParaRPr lang="zh-CN" altLang="en-US" sz="15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23" name="图形 2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" y="437899"/>
            <a:ext cx="458544" cy="45854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-13970" y="71755"/>
            <a:ext cx="4061460" cy="6786245"/>
          </a:xfrm>
          <a:prstGeom prst="rect">
            <a:avLst/>
          </a:prstGeom>
          <a:solidFill>
            <a:srgbClr val="204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矩形 6147">
            <a:hlinkClick action="ppaction://noaction"/>
          </p:cNvPr>
          <p:cNvSpPr/>
          <p:nvPr>
            <p:custDataLst>
              <p:tags r:id="rId4"/>
            </p:custDataLst>
          </p:nvPr>
        </p:nvSpPr>
        <p:spPr>
          <a:xfrm>
            <a:off x="165662" y="2711973"/>
            <a:ext cx="3882613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</a:t>
            </a: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硫</a:t>
            </a: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酸是无色，粘稠状液体</a:t>
            </a:r>
            <a:endParaRPr lang="zh-CN" altLang="en-US" sz="24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矩形 6147">
            <a:hlinkClick action="ppaction://noaction"/>
          </p:cNvPr>
          <p:cNvSpPr/>
          <p:nvPr>
            <p:custDataLst>
              <p:tags r:id="rId5"/>
            </p:custDataLst>
          </p:nvPr>
        </p:nvSpPr>
        <p:spPr>
          <a:xfrm>
            <a:off x="165662" y="3255720"/>
            <a:ext cx="373003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不易挥发</a:t>
            </a:r>
            <a:endParaRPr lang="zh-CN" altLang="en-US" sz="24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18" name="02 浓硫酸吸水性">
            <a:hlinkClick action="ppaction://media"/>
          </p:cNvPr>
          <p:cNvPicPr>
            <a:picLocks noChangeAspect="1"/>
          </p:cNvPicPr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8274" y="1744724"/>
            <a:ext cx="5123486" cy="3021991"/>
          </a:xfrm>
          <a:prstGeom prst="roundRect">
            <a:avLst>
              <a:gd name="adj" fmla="val 1219"/>
            </a:avLst>
          </a:prstGeom>
        </p:spPr>
      </p:pic>
      <p:sp>
        <p:nvSpPr>
          <p:cNvPr id="6" name="矩形 6147">
            <a:hlinkClick action="ppaction://noaction"/>
          </p:cNvPr>
          <p:cNvSpPr/>
          <p:nvPr>
            <p:custDataLst>
              <p:tags r:id="rId10"/>
            </p:custDataLst>
          </p:nvPr>
        </p:nvSpPr>
        <p:spPr>
          <a:xfrm>
            <a:off x="165662" y="3789487"/>
            <a:ext cx="373003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有吸水性</a:t>
            </a:r>
            <a:endParaRPr lang="zh-CN" altLang="en-US" sz="24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aphicFrame>
        <p:nvGraphicFramePr>
          <p:cNvPr id="4" name="表格 31"/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0" y="5374738"/>
          <a:ext cx="9144000" cy="1045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59254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酸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溶质质量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溶剂质量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溶液质量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质量分数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是否变质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45270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400"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浓硫酸</a:t>
                      </a:r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400"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8" name="矩形 6147">
            <a:hlinkClick action="ppaction://noaction"/>
          </p:cNvPr>
          <p:cNvSpPr/>
          <p:nvPr>
            <p:custDataLst>
              <p:tags r:id="rId12"/>
            </p:custDataLst>
          </p:nvPr>
        </p:nvSpPr>
        <p:spPr>
          <a:xfrm>
            <a:off x="165662" y="4331406"/>
            <a:ext cx="388261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要密封保存，否则会变稀</a:t>
            </a:r>
            <a:r>
              <a:rPr lang="en-US" altLang="zh-CN" sz="24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endParaRPr lang="en-US" altLang="zh-CN" sz="24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9" name="矩形 6147">
            <a:hlinkClick action="ppaction://noaction"/>
          </p:cNvPr>
          <p:cNvSpPr/>
          <p:nvPr>
            <p:custDataLst>
              <p:tags r:id="rId13"/>
            </p:custDataLst>
          </p:nvPr>
        </p:nvSpPr>
        <p:spPr>
          <a:xfrm>
            <a:off x="165662" y="1956808"/>
            <a:ext cx="265176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8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物理性质</a:t>
            </a:r>
            <a:endParaRPr lang="zh-CN" altLang="en-US" sz="280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859818" y="576426"/>
            <a:ext cx="206561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5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浓硫酸</a:t>
            </a:r>
            <a:endParaRPr lang="zh-CN" altLang="en-US" sz="405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65662" y="1216188"/>
            <a:ext cx="29473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Concentrated sulfuric acid</a:t>
            </a:r>
            <a:endParaRPr lang="zh-CN" altLang="en-US" sz="15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04" y="716505"/>
            <a:ext cx="458544" cy="4585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dur="1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entr" presetSubtype="0" dur="1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 additive="base"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dur="25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>
            <p:custDataLst>
              <p:tags r:id="rId3"/>
            </p:custDataLst>
          </p:nvPr>
        </p:nvGrpSpPr>
        <p:grpSpPr>
          <a:xfrm>
            <a:off x="0" y="2548328"/>
            <a:ext cx="3229897" cy="2661387"/>
            <a:chOff x="964767" y="872835"/>
            <a:chExt cx="6969558" cy="5380183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28800" y="1585912"/>
              <a:ext cx="5486400" cy="368617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6696075" y="2244435"/>
              <a:ext cx="1238250" cy="315883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764145" y="5121564"/>
              <a:ext cx="5795963" cy="113145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964767" y="872835"/>
              <a:ext cx="1238250" cy="315883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145020" y="4553526"/>
              <a:ext cx="1238250" cy="1431638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728453" y="1480467"/>
            <a:ext cx="6922030" cy="1224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实验室制取</a:t>
            </a:r>
            <a:r>
              <a:rPr lang="en-US" altLang="zh-CN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CO</a:t>
            </a:r>
            <a:r>
              <a:rPr lang="en-US" altLang="zh-CN" sz="3200" b="1" baseline="-25000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2</a:t>
            </a: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中含有水蒸气，</a:t>
            </a:r>
            <a:endParaRPr lang="en-US" altLang="zh-CN" sz="3200" b="1">
              <a:solidFill>
                <a:srgbClr val="CD7840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Arial"/>
              <a:sym typeface="+mn-ea"/>
            </a:endParaRPr>
          </a:p>
          <a:p>
            <a:pPr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如何得到干燥的</a:t>
            </a:r>
            <a:r>
              <a:rPr lang="en-US" altLang="zh-CN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CO</a:t>
            </a:r>
            <a:r>
              <a:rPr lang="en-US" altLang="zh-CN" sz="3200" b="1" baseline="-25000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2 </a:t>
            </a:r>
            <a:r>
              <a:rPr lang="zh-CN" altLang="en-US" sz="3200" b="1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/>
                <a:sym typeface="+mn-ea"/>
              </a:rPr>
              <a:t>？</a:t>
            </a:r>
            <a:endParaRPr lang="zh-CN" altLang="en-US" sz="3200" b="1">
              <a:solidFill>
                <a:srgbClr val="CD7840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Arial"/>
              <a:sym typeface="+mn-ea"/>
            </a:endParaRPr>
          </a:p>
        </p:txBody>
      </p:sp>
      <p:grpSp>
        <p:nvGrpSpPr>
          <p:cNvPr id="10" name="组合 9"/>
          <p:cNvGrpSpPr/>
          <p:nvPr>
            <p:custDataLst>
              <p:tags r:id="rId12"/>
            </p:custDataLst>
          </p:nvPr>
        </p:nvGrpSpPr>
        <p:grpSpPr>
          <a:xfrm>
            <a:off x="-427922" y="451015"/>
            <a:ext cx="3156375" cy="706871"/>
            <a:chOff x="-700493" y="608413"/>
            <a:chExt cx="4658361" cy="942494"/>
          </a:xfrm>
        </p:grpSpPr>
        <p:sp>
          <p:nvSpPr>
            <p:cNvPr id="11" name="矩形: 圆角 10"/>
            <p:cNvSpPr/>
            <p:nvPr>
              <p:custDataLst>
                <p:tags r:id="rId13"/>
              </p:custDataLst>
            </p:nvPr>
          </p:nvSpPr>
          <p:spPr>
            <a:xfrm rot="16200000">
              <a:off x="1157440" y="-1249520"/>
              <a:ext cx="942494" cy="4658359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26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文本框 11"/>
            <p:cNvSpPr txBox="1"/>
            <p:nvPr>
              <p:custDataLst>
                <p:tags r:id="rId14"/>
              </p:custDataLst>
            </p:nvPr>
          </p:nvSpPr>
          <p:spPr>
            <a:xfrm>
              <a:off x="1381482" y="675334"/>
              <a:ext cx="2576386" cy="79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议一议</a:t>
              </a:r>
              <a:endParaRPr lang="zh-CN" altLang="en-US" sz="33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14" name="椭圆 13"/>
          <p:cNvSpPr/>
          <p:nvPr>
            <p:custDataLst>
              <p:tags r:id="rId15"/>
            </p:custDataLst>
          </p:nvPr>
        </p:nvSpPr>
        <p:spPr>
          <a:xfrm rot="21363996">
            <a:off x="-1279098" y="5386758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椭圆 14"/>
          <p:cNvSpPr/>
          <p:nvPr>
            <p:custDataLst>
              <p:tags r:id="rId16"/>
            </p:custDataLst>
          </p:nvPr>
        </p:nvSpPr>
        <p:spPr>
          <a:xfrm rot="20328178">
            <a:off x="7827805" y="58499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椭圆 15"/>
          <p:cNvSpPr/>
          <p:nvPr>
            <p:custDataLst>
              <p:tags r:id="rId17"/>
            </p:custDataLst>
          </p:nvPr>
        </p:nvSpPr>
        <p:spPr>
          <a:xfrm rot="17871256">
            <a:off x="8548412" y="6325754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999391" y="5452810"/>
            <a:ext cx="7691394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浓硫酸能干燥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O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2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、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N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2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、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H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2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、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CO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、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CO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2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、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CH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4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等气体，不能干燥与其反应的</a:t>
            </a:r>
            <a:r>
              <a:rPr lang="en-US" altLang="zh-CN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NH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3</a:t>
            </a:r>
            <a:r>
              <a:rPr lang="zh-CN" altLang="en-US" sz="2700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。</a:t>
            </a:r>
            <a:endParaRPr lang="zh-CN" altLang="en-US" sz="2700">
              <a:solidFill>
                <a:schemeClr val="accent2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pic>
        <p:nvPicPr>
          <p:cNvPr id="18" name="图形 17" descr="聊天 纯色填充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43" y="451014"/>
            <a:ext cx="700548" cy="700548"/>
          </a:xfrm>
          <a:prstGeom prst="rect">
            <a:avLst/>
          </a:prstGeom>
        </p:spPr>
      </p:pic>
      <p:grpSp>
        <p:nvGrpSpPr>
          <p:cNvPr id="22" name="组合 21"/>
          <p:cNvGrpSpPr/>
          <p:nvPr>
            <p:custDataLst>
              <p:tags r:id="rId22"/>
            </p:custDataLst>
          </p:nvPr>
        </p:nvGrpSpPr>
        <p:grpSpPr>
          <a:xfrm>
            <a:off x="9236196" y="2897597"/>
            <a:ext cx="6996045" cy="1947181"/>
            <a:chOff x="3008671" y="2905431"/>
            <a:chExt cx="6996045" cy="1947181"/>
          </a:xfrm>
        </p:grpSpPr>
        <p:sp>
          <p:nvSpPr>
            <p:cNvPr id="20" name="矩形: 圆角 19"/>
            <p:cNvSpPr/>
            <p:nvPr>
              <p:custDataLst>
                <p:tags r:id="rId23"/>
              </p:custDataLst>
            </p:nvPr>
          </p:nvSpPr>
          <p:spPr>
            <a:xfrm rot="16200000">
              <a:off x="5533103" y="380999"/>
              <a:ext cx="1947181" cy="6996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4BBF3"/>
                </a:gs>
                <a:gs pos="0">
                  <a:srgbClr val="B9CBE9"/>
                </a:gs>
                <a:gs pos="10000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文本框 12"/>
            <p:cNvSpPr txBox="1"/>
            <p:nvPr>
              <p:custDataLst>
                <p:tags r:id="rId24"/>
              </p:custDataLst>
            </p:nvPr>
          </p:nvSpPr>
          <p:spPr>
            <a:xfrm>
              <a:off x="3674101" y="3105957"/>
              <a:ext cx="4673766" cy="1546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Arial"/>
                  <a:sym typeface="+mn-ea"/>
                </a:rPr>
                <a:t>浓硫酸能够吸收混合气体中含有的水蒸气，常用做气体干燥剂，次过程属于物理变化。</a:t>
              </a:r>
              <a:endParaRPr lang="zh-CN" altLang="en-US" sz="2700"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/>
                <a:sym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58 -1.85185E-06 L -0.66458 -1.85185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302370" y="2309"/>
            <a:ext cx="3841630" cy="6858000"/>
          </a:xfrm>
          <a:prstGeom prst="rect">
            <a:avLst/>
          </a:prstGeom>
          <a:solidFill>
            <a:srgbClr val="204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2" name="图片 1" descr="浓硫酸的腐蚀性实验 00_01_42-00_01_5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0382" y="341694"/>
            <a:ext cx="2799781" cy="1525004"/>
          </a:xfrm>
          <a:prstGeom prst="roundRect">
            <a:avLst>
              <a:gd name="adj" fmla="val 4175"/>
            </a:avLst>
          </a:prstGeom>
        </p:spPr>
      </p:pic>
      <p:pic>
        <p:nvPicPr>
          <p:cNvPr id="3" name="图片 2" descr="浓硫酸的腐蚀性实验 00_01_42-00_01_57~1"/>
          <p:cNvPicPr/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0382" y="2533154"/>
            <a:ext cx="2799781" cy="1525004"/>
          </a:xfrm>
          <a:prstGeom prst="roundRect">
            <a:avLst>
              <a:gd name="adj" fmla="val 1677"/>
            </a:avLst>
          </a:prstGeom>
        </p:spPr>
      </p:pic>
      <p:pic>
        <p:nvPicPr>
          <p:cNvPr id="4" name="图片 3" descr="浓硫酸的腐蚀性实验 00_01_42-00_01_57~2"/>
          <p:cNvPicPr/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920382" y="4724615"/>
            <a:ext cx="2799781" cy="1525004"/>
          </a:xfrm>
          <a:prstGeom prst="roundRect">
            <a:avLst>
              <a:gd name="adj" fmla="val 4800"/>
            </a:avLst>
          </a:prstGeom>
        </p:spPr>
      </p:pic>
      <p:sp>
        <p:nvSpPr>
          <p:cNvPr id="6" name="Text Box 2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95105" y="2006028"/>
            <a:ext cx="2450334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黑色字迹</a:t>
            </a:r>
            <a:endParaRPr lang="zh-CN" altLang="en-US" b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95105" y="4160768"/>
            <a:ext cx="2450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木棒变黑</a:t>
            </a:r>
            <a:endParaRPr lang="en-US" altLang="zh-CN" b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95105" y="6316251"/>
            <a:ext cx="2450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滴浓硫酸部位变黑</a:t>
            </a:r>
            <a:endParaRPr lang="zh-CN" altLang="en-US" b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矩形 6147">
            <a:hlinkClick action="ppaction://noaction"/>
          </p:cNvPr>
          <p:cNvSpPr/>
          <p:nvPr>
            <p:custDataLst>
              <p:tags r:id="rId13"/>
            </p:custDataLst>
          </p:nvPr>
        </p:nvSpPr>
        <p:spPr>
          <a:xfrm>
            <a:off x="518858" y="2515224"/>
            <a:ext cx="3974573" cy="230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 b="1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浓硫酸能夺取纸张、木材、布料、皮肤</a:t>
            </a:r>
            <a:r>
              <a:rPr lang="zh-CN" altLang="en-US" sz="2000" b="1">
                <a:solidFill>
                  <a:srgbClr val="274FBC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（都由含碳、氢、氧等元素的化合物组成）</a:t>
            </a:r>
            <a:r>
              <a:rPr lang="zh-CN" altLang="en-US" sz="2400" b="1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里的水分，生成黑色的炭，又叫炭化。</a:t>
            </a:r>
            <a:endParaRPr lang="en-US" altLang="zh-CN" sz="2400" b="1"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1151378" y="341694"/>
            <a:ext cx="206561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5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浓硫酸</a:t>
            </a:r>
            <a:endParaRPr lang="zh-CN" altLang="en-US" sz="405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518858" y="978679"/>
            <a:ext cx="29473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>
                <a:solidFill>
                  <a:srgbClr val="2049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Concentrated sulfuric acid</a:t>
            </a:r>
            <a:endParaRPr lang="zh-CN" altLang="en-US" sz="1500">
              <a:solidFill>
                <a:srgbClr val="2049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2" name="矩形 6147">
            <a:hlinkClick action="ppaction://noaction"/>
          </p:cNvPr>
          <p:cNvSpPr/>
          <p:nvPr>
            <p:custDataLst>
              <p:tags r:id="rId16"/>
            </p:custDataLst>
          </p:nvPr>
        </p:nvSpPr>
        <p:spPr>
          <a:xfrm>
            <a:off x="518858" y="1806718"/>
            <a:ext cx="4184951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800">
                <a:solidFill>
                  <a:srgbClr val="2049B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强腐蚀性（脱水性）</a:t>
            </a:r>
            <a:endParaRPr lang="en-US" altLang="zh-CN" sz="2800">
              <a:solidFill>
                <a:srgbClr val="2049B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3" name="矩形 6147">
            <a:hlinkClick action="ppaction://noaction"/>
          </p:cNvPr>
          <p:cNvSpPr/>
          <p:nvPr>
            <p:custDataLst>
              <p:tags r:id="rId17"/>
            </p:custDataLst>
          </p:nvPr>
        </p:nvSpPr>
        <p:spPr>
          <a:xfrm>
            <a:off x="518858" y="5568963"/>
            <a:ext cx="4184951" cy="9413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zh-CN" altLang="en-US" sz="2400">
                <a:solidFill>
                  <a:srgbClr val="CD784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如果不慎将浓硫酸沾到皮肤或衣物上，该如何处理？</a:t>
            </a:r>
            <a:endParaRPr lang="en-US" altLang="zh-CN" sz="2400">
              <a:solidFill>
                <a:srgbClr val="CD7840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ea"/>
            </a:endParaRPr>
          </a:p>
        </p:txBody>
      </p:sp>
      <p:pic>
        <p:nvPicPr>
          <p:cNvPr id="17" name="图形 1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79" y="458360"/>
            <a:ext cx="458544" cy="458544"/>
          </a:xfrm>
          <a:prstGeom prst="rect">
            <a:avLst/>
          </a:prstGeom>
        </p:spPr>
      </p:pic>
      <p:grpSp>
        <p:nvGrpSpPr>
          <p:cNvPr id="22" name="组合 21"/>
          <p:cNvGrpSpPr/>
          <p:nvPr>
            <p:custDataLst>
              <p:tags r:id="rId21"/>
            </p:custDataLst>
          </p:nvPr>
        </p:nvGrpSpPr>
        <p:grpSpPr>
          <a:xfrm>
            <a:off x="-3071833" y="4724615"/>
            <a:ext cx="3071833" cy="706871"/>
            <a:chOff x="-557231" y="4724614"/>
            <a:chExt cx="3071833" cy="706871"/>
          </a:xfrm>
        </p:grpSpPr>
        <p:sp>
          <p:nvSpPr>
            <p:cNvPr id="15" name="矩形: 圆角 14"/>
            <p:cNvSpPr/>
            <p:nvPr>
              <p:custDataLst>
                <p:tags r:id="rId22"/>
              </p:custDataLst>
            </p:nvPr>
          </p:nvSpPr>
          <p:spPr>
            <a:xfrm rot="16200000">
              <a:off x="625250" y="3542133"/>
              <a:ext cx="706871" cy="307183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26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文本框 15"/>
            <p:cNvSpPr txBox="1"/>
            <p:nvPr>
              <p:custDataLst>
                <p:tags r:id="rId23"/>
              </p:custDataLst>
            </p:nvPr>
          </p:nvSpPr>
          <p:spPr>
            <a:xfrm>
              <a:off x="830793" y="4777967"/>
              <a:ext cx="1504615" cy="598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找一找</a:t>
              </a:r>
              <a:endParaRPr lang="zh-CN" altLang="en-US" sz="33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pic>
          <p:nvPicPr>
            <p:cNvPr id="19" name="图形 18" descr="打开的书 纯色填充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438" y="4757271"/>
              <a:ext cx="641555" cy="641555"/>
            </a:xfrm>
            <a:prstGeom prst="rect">
              <a:avLst/>
            </a:prstGeom>
          </p:spPr>
        </p:pic>
      </p:grpSp>
      <p:sp>
        <p:nvSpPr>
          <p:cNvPr id="20" name="矩形: 圆角 19"/>
          <p:cNvSpPr/>
          <p:nvPr>
            <p:custDataLst>
              <p:tags r:id="rId27"/>
            </p:custDataLst>
          </p:nvPr>
        </p:nvSpPr>
        <p:spPr>
          <a:xfrm>
            <a:off x="4459402" y="-1106850"/>
            <a:ext cx="488814" cy="284211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80000">
                <a:srgbClr val="B9CBE9"/>
              </a:gs>
              <a:gs pos="4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矩形: 圆角 20"/>
          <p:cNvSpPr/>
          <p:nvPr>
            <p:custDataLst>
              <p:tags r:id="rId28"/>
            </p:custDataLst>
          </p:nvPr>
        </p:nvSpPr>
        <p:spPr>
          <a:xfrm rot="10800000">
            <a:off x="4892548" y="5161052"/>
            <a:ext cx="218794" cy="254794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80000">
                <a:srgbClr val="B9CBE9"/>
              </a:gs>
              <a:gs pos="4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8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4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17 2.22222E-06 L 0.30017 2.22222E-06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0235" y="3130719"/>
            <a:ext cx="15359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A865F"/>
                </a:solidFill>
                <a:latin typeface="微软雅黑" panose="020b0503020204020204" charset="-122"/>
                <a:ea typeface="微软雅黑" panose="020b0503020204020204" charset="-122"/>
              </a:rPr>
              <a:t>酸入水</a:t>
            </a:r>
            <a:endParaRPr lang="zh-CN" altLang="en-US" sz="2400" b="1">
              <a:solidFill>
                <a:srgbClr val="CA865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71030" y="3130719"/>
            <a:ext cx="1471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A865F"/>
                </a:solidFill>
                <a:latin typeface="微软雅黑" panose="020b0503020204020204" charset="-122"/>
                <a:ea typeface="微软雅黑" panose="020b0503020204020204" charset="-122"/>
              </a:rPr>
              <a:t>沿器壁</a:t>
            </a:r>
            <a:endParaRPr lang="zh-CN" altLang="en-US" sz="2400" b="1">
              <a:solidFill>
                <a:srgbClr val="CA865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0235" y="3858166"/>
            <a:ext cx="14166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A865F"/>
                </a:solidFill>
                <a:latin typeface="微软雅黑" panose="020b0503020204020204" charset="-122"/>
                <a:ea typeface="微软雅黑" panose="020b0503020204020204" charset="-122"/>
              </a:rPr>
              <a:t>慢慢倒</a:t>
            </a:r>
            <a:endParaRPr lang="zh-CN" altLang="en-US" sz="2400" b="1">
              <a:solidFill>
                <a:srgbClr val="CA865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771030" y="3869586"/>
            <a:ext cx="1471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CA865F"/>
                </a:solidFill>
                <a:latin typeface="微软雅黑" panose="020b0503020204020204" charset="-122"/>
                <a:ea typeface="微软雅黑" panose="020b0503020204020204" charset="-122"/>
              </a:rPr>
              <a:t>不断搅</a:t>
            </a:r>
            <a:endParaRPr lang="zh-CN" altLang="en-US" sz="2400" b="1">
              <a:solidFill>
                <a:srgbClr val="CA865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8"/>
          <p:cNvSpPr txBox="1"/>
          <p:nvPr>
            <p:custDataLst>
              <p:tags r:id="rId7"/>
            </p:custDataLst>
          </p:nvPr>
        </p:nvSpPr>
        <p:spPr>
          <a:xfrm>
            <a:off x="342374" y="1752225"/>
            <a:ext cx="5197475" cy="4979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342900" indent="-342900" algn="just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浓硫酸溶于水</a:t>
            </a:r>
            <a:r>
              <a:rPr lang="en-US" altLang="zh-CN"/>
              <a:t>_____</a:t>
            </a:r>
            <a:r>
              <a:rPr lang="zh-CN" altLang="en-US"/>
              <a:t>热</a:t>
            </a:r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63484" y="2366980"/>
            <a:ext cx="2035867" cy="4979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342900" indent="-342900" algn="just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E4688"/>
              </a:buClr>
              <a:buFont typeface="Arial" panose="020b0604020202020204" pitchFamily="34" charset="0"/>
              <a:buChar char="•"/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>
                <a:sym typeface="+mn-ea"/>
              </a:rPr>
              <a:t>稀释要领</a:t>
            </a:r>
            <a:endParaRPr lang="en-US" altLang="zh-CN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363484" y="4948034"/>
            <a:ext cx="5293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/>
            <a:r>
              <a:rPr lang="zh-CN" altLang="en-US" sz="2400">
                <a:latin typeface="宋体" panose="02010600030101010101" pitchFamily="2" charset="-122"/>
                <a:cs typeface="微软雅黑" panose="020b0503020204020204" charset="-122"/>
                <a:sym typeface="+mn-ea"/>
              </a:rPr>
              <a:t>①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颠倒后果：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_______________________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63484" y="5410319"/>
            <a:ext cx="5234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/>
            <a:r>
              <a:rPr lang="en-US" altLang="zh-CN" sz="2400">
                <a:latin typeface="宋体" panose="02010600030101010101" pitchFamily="2" charset="-122"/>
                <a:cs typeface="微软雅黑" panose="020b0503020204020204" charset="-122"/>
                <a:sym typeface="+mn-ea"/>
              </a:rPr>
              <a:t>②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玻璃棒作用：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_____________________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537542" y="5224725"/>
            <a:ext cx="3636027" cy="55335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>
                <a:solidFill>
                  <a:srgbClr val="CD7840"/>
                </a:solidFill>
                <a:latin typeface="思源黑体 CN" panose="020b0500000000000000" pitchFamily="34" charset="-122"/>
                <a:ea typeface="思源黑体 CN" panose="020b0500000000000000" pitchFamily="34" charset="-122"/>
                <a:cs typeface="微软雅黑" panose="020b0503020204020204" charset="-122"/>
              </a:rPr>
              <a:t>搅拌</a:t>
            </a:r>
            <a:r>
              <a:rPr lang="en-US" altLang="zh-CN" sz="2400">
                <a:solidFill>
                  <a:srgbClr val="CD7840"/>
                </a:solidFill>
                <a:latin typeface="思源黑体 CN" panose="020b0500000000000000" pitchFamily="34" charset="-122"/>
                <a:ea typeface="思源黑体 CN" panose="020b0500000000000000" pitchFamily="34" charset="-122"/>
                <a:cs typeface="微软雅黑" panose="020b0503020204020204" charset="-122"/>
              </a:rPr>
              <a:t>,</a:t>
            </a:r>
            <a:r>
              <a:rPr lang="zh-CN" altLang="en-US" sz="2400">
                <a:solidFill>
                  <a:srgbClr val="CD7840"/>
                </a:solidFill>
                <a:latin typeface="思源黑体 CN" panose="020b0500000000000000" pitchFamily="34" charset="-122"/>
                <a:ea typeface="思源黑体 CN" panose="020b0500000000000000" pitchFamily="34" charset="-122"/>
                <a:cs typeface="微软雅黑" panose="020b0503020204020204" charset="-122"/>
              </a:rPr>
              <a:t>使热量即时散失</a:t>
            </a:r>
            <a:endParaRPr lang="zh-CN" altLang="en-US" sz="2400">
              <a:solidFill>
                <a:srgbClr val="CD7840"/>
              </a:solidFill>
              <a:latin typeface="思源黑体 CN" panose="020b0500000000000000" pitchFamily="34" charset="-122"/>
              <a:ea typeface="思源黑体 CN" panose="020b0500000000000000" pitchFamily="3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358119" y="4752240"/>
            <a:ext cx="3199562" cy="55335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>
                <a:solidFill>
                  <a:srgbClr val="CD7840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rPr>
              <a:t>酸液飞溅，造成危险</a:t>
            </a:r>
            <a:endParaRPr lang="zh-CN" altLang="en-US" sz="2400">
              <a:solidFill>
                <a:srgbClr val="CD7840"/>
              </a:solidFill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653110" y="1649874"/>
            <a:ext cx="576004" cy="55335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CA865F"/>
                </a:solidFill>
                <a:latin typeface="微软雅黑" panose="020b0503020204020204" charset="-122"/>
                <a:ea typeface="微软雅黑" panose="020b0503020204020204" charset="-122"/>
              </a:rPr>
              <a:t>放</a:t>
            </a:r>
            <a:endParaRPr lang="zh-CN" altLang="en-US" sz="2400" b="1">
              <a:solidFill>
                <a:srgbClr val="CA865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形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" y="437899"/>
            <a:ext cx="458544" cy="458544"/>
          </a:xfrm>
          <a:prstGeom prst="rect">
            <a:avLst/>
          </a:prstGeom>
        </p:spPr>
      </p:pic>
      <p:sp>
        <p:nvSpPr>
          <p:cNvPr id="17" name="矩形 6147">
            <a:hlinkClick action="ppaction://noaction"/>
          </p:cNvPr>
          <p:cNvSpPr/>
          <p:nvPr>
            <p:custDataLst>
              <p:tags r:id="rId17"/>
            </p:custDataLst>
          </p:nvPr>
        </p:nvSpPr>
        <p:spPr>
          <a:xfrm>
            <a:off x="342265" y="930275"/>
            <a:ext cx="445897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 defTabSz="914400" fontAlgn="auto">
              <a:spcBef>
                <a:spcPct val="0"/>
              </a:spcBef>
              <a:spcAft>
                <a:spcPct val="0"/>
              </a:spcAft>
              <a:buClr>
                <a:srgbClr val="0E4688"/>
              </a:buClr>
            </a:pPr>
            <a:r>
              <a:rPr lang="en-US" altLang="zh-CN" sz="1600">
                <a:solidFill>
                  <a:srgbClr val="274FBC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rPr>
              <a:t>Dilution of concentrated sulfuric acid</a:t>
            </a:r>
            <a:endParaRPr lang="zh-CN" altLang="en-US" sz="1600">
              <a:solidFill>
                <a:srgbClr val="274FBC"/>
              </a:solidFill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grpSp>
        <p:nvGrpSpPr>
          <p:cNvPr id="26" name="组合 25"/>
          <p:cNvGrpSpPr/>
          <p:nvPr>
            <p:custDataLst>
              <p:tags r:id="rId18"/>
            </p:custDataLst>
          </p:nvPr>
        </p:nvGrpSpPr>
        <p:grpSpPr>
          <a:xfrm>
            <a:off x="2139125" y="2326405"/>
            <a:ext cx="2205895" cy="837702"/>
            <a:chOff x="2451771" y="2261602"/>
            <a:chExt cx="2205895" cy="1000211"/>
          </a:xfrm>
        </p:grpSpPr>
        <p:sp>
          <p:nvSpPr>
            <p:cNvPr id="24" name="对话气泡: 椭圆形 23"/>
            <p:cNvSpPr/>
            <p:nvPr>
              <p:custDataLst>
                <p:tags r:id="rId19"/>
              </p:custDataLst>
            </p:nvPr>
          </p:nvSpPr>
          <p:spPr>
            <a:xfrm>
              <a:off x="2451771" y="2261602"/>
              <a:ext cx="2205895" cy="1000211"/>
            </a:xfrm>
            <a:prstGeom prst="wedgeEllipseCallout">
              <a:avLst/>
            </a:prstGeom>
            <a:gradFill>
              <a:gsLst>
                <a:gs pos="100000">
                  <a:srgbClr val="A4BBF3"/>
                </a:gs>
                <a:gs pos="100000">
                  <a:srgbClr val="B9CBE9"/>
                </a:gs>
                <a:gs pos="2000">
                  <a:srgbClr val="E9ECF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20"/>
              </p:custDataLst>
            </p:nvPr>
          </p:nvSpPr>
          <p:spPr>
            <a:xfrm>
              <a:off x="2580378" y="2513936"/>
              <a:ext cx="20772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274FBC"/>
                  </a:solidFill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防止酸液飞溅</a:t>
              </a:r>
              <a:endParaRPr lang="zh-CN" altLang="en-US" sz="2400">
                <a:solidFill>
                  <a:srgbClr val="274FBC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21"/>
            </p:custDataLst>
          </p:nvPr>
        </p:nvGrpSpPr>
        <p:grpSpPr>
          <a:xfrm>
            <a:off x="2951024" y="3173715"/>
            <a:ext cx="1942402" cy="1000211"/>
            <a:chOff x="2443941" y="3146255"/>
            <a:chExt cx="1942402" cy="1000211"/>
          </a:xfrm>
        </p:grpSpPr>
        <p:sp>
          <p:nvSpPr>
            <p:cNvPr id="32" name="对话气泡: 椭圆形 31"/>
            <p:cNvSpPr/>
            <p:nvPr>
              <p:custDataLst>
                <p:tags r:id="rId22"/>
              </p:custDataLst>
            </p:nvPr>
          </p:nvSpPr>
          <p:spPr>
            <a:xfrm>
              <a:off x="2443941" y="3146255"/>
              <a:ext cx="1942402" cy="1000211"/>
            </a:xfrm>
            <a:prstGeom prst="wedgeEllipseCallout">
              <a:avLst/>
            </a:prstGeom>
            <a:gradFill>
              <a:gsLst>
                <a:gs pos="100000">
                  <a:srgbClr val="A4BBF3"/>
                </a:gs>
                <a:gs pos="100000">
                  <a:srgbClr val="B9CBE9"/>
                </a:gs>
                <a:gs pos="2000">
                  <a:srgbClr val="E9ECF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>
              <p:custDataLst>
                <p:tags r:id="rId23"/>
              </p:custDataLst>
            </p:nvPr>
          </p:nvSpPr>
          <p:spPr>
            <a:xfrm>
              <a:off x="2728704" y="3303078"/>
              <a:ext cx="15630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>
                  <a:solidFill>
                    <a:srgbClr val="274FBC"/>
                  </a:solidFill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使产生的热</a:t>
              </a:r>
              <a:endParaRPr lang="en-US" altLang="zh-CN" sz="2000">
                <a:solidFill>
                  <a:srgbClr val="274FBC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  <a:p>
              <a:r>
                <a:rPr lang="zh-CN" altLang="en-US" sz="2000">
                  <a:solidFill>
                    <a:srgbClr val="274FBC"/>
                  </a:solidFill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量迅速扩散</a:t>
              </a:r>
              <a:endParaRPr lang="zh-CN" altLang="en-US" sz="2000">
                <a:solidFill>
                  <a:srgbClr val="274FBC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960370" y="363825"/>
            <a:ext cx="29339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2049BA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hlinkClick r:id="rId25" action="ppaction://hlinkfile"/>
              </a:rPr>
              <a:t>浓硫酸的稀释</a:t>
            </a:r>
            <a:endParaRPr lang="zh-CN" altLang="en-US" sz="3600">
              <a:solidFill>
                <a:srgbClr val="2049BA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6" name="椭圆 35"/>
          <p:cNvSpPr/>
          <p:nvPr>
            <p:custDataLst>
              <p:tags r:id="rId26"/>
            </p:custDataLst>
          </p:nvPr>
        </p:nvSpPr>
        <p:spPr>
          <a:xfrm rot="20328178">
            <a:off x="-207974" y="6428646"/>
            <a:ext cx="580103" cy="61468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7" name="椭圆 36"/>
          <p:cNvSpPr/>
          <p:nvPr>
            <p:custDataLst>
              <p:tags r:id="rId27"/>
            </p:custDataLst>
          </p:nvPr>
        </p:nvSpPr>
        <p:spPr>
          <a:xfrm rot="17871256">
            <a:off x="8169332" y="-681065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8" name="椭圆 37"/>
          <p:cNvSpPr/>
          <p:nvPr>
            <p:custDataLst>
              <p:tags r:id="rId28"/>
            </p:custDataLst>
          </p:nvPr>
        </p:nvSpPr>
        <p:spPr>
          <a:xfrm rot="17871256">
            <a:off x="7343255" y="5081764"/>
            <a:ext cx="1470457" cy="147045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16" dur="100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dur="1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dur="100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8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7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8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" name="矩形: 圆角 16"/>
          <p:cNvSpPr/>
          <p:nvPr>
            <p:custDataLst>
              <p:tags r:id="rId3"/>
            </p:custDataLst>
          </p:nvPr>
        </p:nvSpPr>
        <p:spPr>
          <a:xfrm>
            <a:off x="918038" y="2379286"/>
            <a:ext cx="1027740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化  肥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8" name="矩形: 圆角 17"/>
          <p:cNvSpPr/>
          <p:nvPr>
            <p:custDataLst>
              <p:tags r:id="rId4"/>
            </p:custDataLst>
          </p:nvPr>
        </p:nvSpPr>
        <p:spPr>
          <a:xfrm>
            <a:off x="947260" y="2878275"/>
            <a:ext cx="1414415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冶炼金属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5"/>
            </p:custDataLst>
          </p:nvPr>
        </p:nvSpPr>
        <p:spPr>
          <a:xfrm>
            <a:off x="2066660" y="2379286"/>
            <a:ext cx="1027740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农  药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6"/>
            </p:custDataLst>
          </p:nvPr>
        </p:nvSpPr>
        <p:spPr>
          <a:xfrm>
            <a:off x="3215282" y="2379286"/>
            <a:ext cx="1027740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火  药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1" name="矩形: 圆角 20"/>
          <p:cNvSpPr/>
          <p:nvPr>
            <p:custDataLst>
              <p:tags r:id="rId7"/>
            </p:custDataLst>
          </p:nvPr>
        </p:nvSpPr>
        <p:spPr>
          <a:xfrm>
            <a:off x="4363903" y="2379286"/>
            <a:ext cx="1027740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燃  料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2" name="矩形: 圆角 21"/>
          <p:cNvSpPr/>
          <p:nvPr>
            <p:custDataLst>
              <p:tags r:id="rId8"/>
            </p:custDataLst>
          </p:nvPr>
        </p:nvSpPr>
        <p:spPr>
          <a:xfrm>
            <a:off x="2476855" y="2878275"/>
            <a:ext cx="1414415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铅蓄电池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矩形: 圆角 22"/>
          <p:cNvSpPr/>
          <p:nvPr>
            <p:custDataLst>
              <p:tags r:id="rId9"/>
            </p:custDataLst>
          </p:nvPr>
        </p:nvSpPr>
        <p:spPr>
          <a:xfrm>
            <a:off x="4006450" y="2878275"/>
            <a:ext cx="1414415" cy="38805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金属除锈</a:t>
            </a:r>
            <a:endParaRPr lang="zh-CN" altLang="en-US" sz="20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927153" y="4904434"/>
            <a:ext cx="2910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浓硫酸有吸水性，在实验室中常用它做干燥剂</a:t>
            </a:r>
            <a:endParaRPr lang="zh-CN" altLang="en-US" sz="24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27560" y="4845333"/>
            <a:ext cx="1293305" cy="1801656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918590" y="339830"/>
            <a:ext cx="3923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硫酸的用途</a:t>
            </a:r>
            <a:endParaRPr lang="zh-CN" altLang="en-US" sz="3600">
              <a:solidFill>
                <a:srgbClr val="274FBC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947954" y="906446"/>
            <a:ext cx="575555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Use of sulfuric acid</a:t>
            </a:r>
            <a:endParaRPr lang="zh-CN" altLang="en-US" sz="15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29" name="图形 2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" y="437899"/>
            <a:ext cx="458544" cy="458544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18"/>
            </p:custDataLst>
          </p:nvPr>
        </p:nvSpPr>
        <p:spPr>
          <a:xfrm rot="21363996">
            <a:off x="8248138" y="2929673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>
            <p:custDataLst>
              <p:tags r:id="rId19"/>
            </p:custDataLst>
          </p:nvPr>
        </p:nvSpPr>
        <p:spPr>
          <a:xfrm rot="20328178">
            <a:off x="7203960" y="5755638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椭圆 31"/>
          <p:cNvSpPr/>
          <p:nvPr>
            <p:custDataLst>
              <p:tags r:id="rId20"/>
            </p:custDataLst>
          </p:nvPr>
        </p:nvSpPr>
        <p:spPr>
          <a:xfrm rot="17871256">
            <a:off x="7014453" y="364947"/>
            <a:ext cx="1199296" cy="119929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椭圆 32"/>
          <p:cNvSpPr/>
          <p:nvPr>
            <p:custDataLst>
              <p:tags r:id="rId21"/>
            </p:custDataLst>
          </p:nvPr>
        </p:nvSpPr>
        <p:spPr>
          <a:xfrm rot="20328178">
            <a:off x="8493382" y="6224301"/>
            <a:ext cx="836050" cy="8453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918210" y="1662430"/>
            <a:ext cx="41979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CD784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用于工业生产</a:t>
            </a:r>
            <a:endParaRPr lang="zh-CN" altLang="en-US" sz="3200">
              <a:solidFill>
                <a:srgbClr val="CD784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3"/>
            </p:custDataLst>
          </p:nvPr>
        </p:nvSpPr>
        <p:spPr>
          <a:xfrm>
            <a:off x="864235" y="4250055"/>
            <a:ext cx="41979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CD784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实验室干燥剂</a:t>
            </a:r>
            <a:endParaRPr lang="zh-CN" altLang="en-US" sz="3200">
              <a:solidFill>
                <a:srgbClr val="CD784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dur="100" decel="5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1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dur="1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2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dur="100" decel="5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28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dur="1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34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dur="1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dur="1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4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dur="1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54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dur="1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00" autoRev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6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40" name="组合 39"/>
          <p:cNvGrpSpPr/>
          <p:nvPr>
            <p:custDataLst>
              <p:tags r:id="rId3"/>
            </p:custDataLst>
          </p:nvPr>
        </p:nvGrpSpPr>
        <p:grpSpPr>
          <a:xfrm>
            <a:off x="-328972" y="436535"/>
            <a:ext cx="3706353" cy="706871"/>
            <a:chOff x="-328972" y="436535"/>
            <a:chExt cx="3706353" cy="706871"/>
          </a:xfrm>
        </p:grpSpPr>
        <p:sp>
          <p:nvSpPr>
            <p:cNvPr id="3" name="矩形: 圆角 2"/>
            <p:cNvSpPr/>
            <p:nvPr>
              <p:custDataLst>
                <p:tags r:id="rId4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课堂总结</a:t>
              </a:r>
              <a:endParaRPr lang="zh-CN" altLang="en-US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5" name="文本框 14337"/>
          <p:cNvSpPr txBox="1"/>
          <p:nvPr>
            <p:custDataLst>
              <p:tags r:id="rId6"/>
            </p:custDataLst>
          </p:nvPr>
        </p:nvSpPr>
        <p:spPr>
          <a:xfrm>
            <a:off x="202975" y="1418567"/>
            <a:ext cx="5312921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1</a:t>
            </a:r>
            <a:r>
              <a:rPr lang="zh-CN" altLang="en-US" sz="2800" b="1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、浓盐酸、浓硫酸的性质比较</a:t>
            </a:r>
            <a:endParaRPr lang="zh-CN" altLang="en-US" sz="2800" b="1">
              <a:solidFill>
                <a:srgbClr val="274FBC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24" name="组合 23"/>
          <p:cNvGrpSpPr/>
          <p:nvPr>
            <p:custDataLst>
              <p:tags r:id="rId7"/>
            </p:custDataLst>
          </p:nvPr>
        </p:nvGrpSpPr>
        <p:grpSpPr>
          <a:xfrm>
            <a:off x="5599950" y="2115971"/>
            <a:ext cx="2967625" cy="3560611"/>
            <a:chOff x="6589335" y="2095394"/>
            <a:chExt cx="2967625" cy="3560611"/>
          </a:xfrm>
        </p:grpSpPr>
        <p:sp>
          <p:nvSpPr>
            <p:cNvPr id="7" name="矩形 6"/>
            <p:cNvSpPr/>
            <p:nvPr>
              <p:custDataLst>
                <p:tags r:id="rId8"/>
              </p:custDataLst>
            </p:nvPr>
          </p:nvSpPr>
          <p:spPr>
            <a:xfrm>
              <a:off x="6589335" y="2389238"/>
              <a:ext cx="2967620" cy="3266767"/>
            </a:xfrm>
            <a:prstGeom prst="rect">
              <a:avLst/>
            </a:prstGeom>
            <a:gradFill flip="none" rotWithShape="1">
              <a:gsLst>
                <a:gs pos="0">
                  <a:srgbClr val="CA865F">
                    <a:alpha val="29000"/>
                  </a:srgbClr>
                </a:gs>
                <a:gs pos="100000">
                  <a:srgbClr val="CA865F">
                    <a:lumMod val="55000"/>
                    <a:lumOff val="45000"/>
                    <a:alpha val="6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8" name="矩形: 圆角 7"/>
            <p:cNvSpPr/>
            <p:nvPr>
              <p:custDataLst>
                <p:tags r:id="rId9"/>
              </p:custDataLst>
            </p:nvPr>
          </p:nvSpPr>
          <p:spPr>
            <a:xfrm>
              <a:off x="6589335" y="2095394"/>
              <a:ext cx="2967625" cy="599904"/>
            </a:xfrm>
            <a:prstGeom prst="roundRect">
              <a:avLst>
                <a:gd name="adj" fmla="val 27629"/>
              </a:avLst>
            </a:prstGeom>
            <a:gradFill flip="none" rotWithShape="1">
              <a:gsLst>
                <a:gs pos="0">
                  <a:srgbClr val="CA865F">
                    <a:lumMod val="60000"/>
                    <a:lumOff val="40000"/>
                  </a:srgbClr>
                </a:gs>
                <a:gs pos="83000">
                  <a:srgbClr val="CA865F"/>
                </a:gs>
              </a:gsLst>
              <a:lin ang="42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165100" dist="88900" dir="5400000" sx="98000" sy="98000" algn="t" rotWithShape="0">
                <a:srgbClr val="CA865F">
                  <a:alpha val="3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5361735" y="3001903"/>
            <a:ext cx="344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无色、油状液体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146177" y="3585355"/>
            <a:ext cx="1875173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无味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6309680" y="2173010"/>
            <a:ext cx="1548167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>
                <a:solidFill>
                  <a:prstClr val="whit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浓硫酸</a:t>
            </a:r>
            <a:endParaRPr lang="zh-CN" altLang="en-US" sz="2400">
              <a:solidFill>
                <a:prstClr val="whit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146177" y="4110829"/>
            <a:ext cx="1875173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有腐蚀性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355152" y="4692038"/>
            <a:ext cx="1457223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吸水性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pSp>
        <p:nvGrpSpPr>
          <p:cNvPr id="31" name="组合 30"/>
          <p:cNvGrpSpPr/>
          <p:nvPr>
            <p:custDataLst>
              <p:tags r:id="rId15"/>
            </p:custDataLst>
          </p:nvPr>
        </p:nvGrpSpPr>
        <p:grpSpPr>
          <a:xfrm>
            <a:off x="2140957" y="2115971"/>
            <a:ext cx="2982556" cy="3671053"/>
            <a:chOff x="2169734" y="2115971"/>
            <a:chExt cx="2982556" cy="3671053"/>
          </a:xfrm>
        </p:grpSpPr>
        <p:sp>
          <p:nvSpPr>
            <p:cNvPr id="27" name="矩形 26"/>
            <p:cNvSpPr/>
            <p:nvPr>
              <p:custDataLst>
                <p:tags r:id="rId16"/>
              </p:custDataLst>
            </p:nvPr>
          </p:nvSpPr>
          <p:spPr>
            <a:xfrm>
              <a:off x="2184670" y="2372515"/>
              <a:ext cx="2967620" cy="3414509"/>
            </a:xfrm>
            <a:prstGeom prst="rect">
              <a:avLst/>
            </a:prstGeom>
            <a:gradFill flip="none" rotWithShape="1">
              <a:gsLst>
                <a:gs pos="0">
                  <a:srgbClr val="5D88A8">
                    <a:alpha val="29000"/>
                  </a:srgbClr>
                </a:gs>
                <a:gs pos="100000">
                  <a:srgbClr val="5D88A8">
                    <a:lumMod val="55000"/>
                    <a:lumOff val="45000"/>
                    <a:alpha val="6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17"/>
              </p:custDataLst>
            </p:nvPr>
          </p:nvSpPr>
          <p:spPr>
            <a:xfrm>
              <a:off x="2177202" y="2252855"/>
              <a:ext cx="2967620" cy="3414509"/>
            </a:xfrm>
            <a:prstGeom prst="rect">
              <a:avLst/>
            </a:prstGeom>
            <a:gradFill flip="none" rotWithShape="1">
              <a:gsLst>
                <a:gs pos="0">
                  <a:srgbClr val="A4BBF3"/>
                </a:gs>
                <a:gs pos="100000">
                  <a:srgbClr val="5D88A8">
                    <a:lumMod val="55000"/>
                    <a:lumOff val="45000"/>
                    <a:alpha val="6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6" name="矩形: 圆角 15"/>
            <p:cNvSpPr/>
            <p:nvPr>
              <p:custDataLst>
                <p:tags r:id="rId18"/>
              </p:custDataLst>
            </p:nvPr>
          </p:nvSpPr>
          <p:spPr>
            <a:xfrm>
              <a:off x="2169734" y="2115971"/>
              <a:ext cx="2967625" cy="599904"/>
            </a:xfrm>
            <a:prstGeom prst="roundRect">
              <a:avLst>
                <a:gd name="adj" fmla="val 27629"/>
              </a:avLst>
            </a:prstGeom>
            <a:gradFill>
              <a:gsLst>
                <a:gs pos="0">
                  <a:srgbClr val="A4BBF3"/>
                </a:gs>
                <a:gs pos="83000">
                  <a:srgbClr val="274FBC"/>
                </a:gs>
              </a:gsLst>
              <a:lin ang="42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165100" dist="88900" dir="5400000" sx="97000" sy="97000" algn="t" rotWithShape="0">
                <a:srgbClr val="5D88A8">
                  <a:alpha val="3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2416671" y="3001903"/>
            <a:ext cx="251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>
                <a:solidFill>
                  <a:prstClr val="black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无色、水状液体</a:t>
            </a:r>
            <a:endParaRPr lang="zh-CN" altLang="en-US" sz="2400">
              <a:solidFill>
                <a:prstClr val="black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2544475" y="3585355"/>
            <a:ext cx="226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有剌激性气味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21"/>
            </p:custDataLst>
          </p:nvPr>
        </p:nvSpPr>
        <p:spPr>
          <a:xfrm>
            <a:off x="417188" y="3018626"/>
            <a:ext cx="1521792" cy="4136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CA865F">
                  <a:lumMod val="34000"/>
                  <a:lumOff val="66000"/>
                </a:srgbClr>
              </a:gs>
              <a:gs pos="100000">
                <a:srgbClr val="CA865F">
                  <a:lumMod val="77000"/>
                  <a:lumOff val="23000"/>
                </a:srgbClr>
              </a:gs>
            </a:gsLst>
            <a:lin ang="8100000" scaled="1"/>
          </a:gra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颜色 状态</a:t>
            </a:r>
            <a:endParaRPr lang="zh-CN" altLang="en-US" sz="2000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22"/>
            </p:custDataLst>
          </p:nvPr>
        </p:nvSpPr>
        <p:spPr>
          <a:xfrm>
            <a:off x="417188" y="3593313"/>
            <a:ext cx="1521792" cy="4136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CA865F">
                  <a:lumMod val="34000"/>
                  <a:lumOff val="66000"/>
                </a:srgbClr>
              </a:gs>
              <a:gs pos="100000">
                <a:srgbClr val="CA865F">
                  <a:lumMod val="77000"/>
                  <a:lumOff val="23000"/>
                </a:srgbClr>
              </a:gs>
            </a:gsLst>
            <a:lin ang="8100000" scaled="1"/>
          </a:gra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气  味</a:t>
            </a:r>
            <a:endParaRPr lang="zh-CN" altLang="en-US" sz="2000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: 圆角 20"/>
          <p:cNvSpPr/>
          <p:nvPr>
            <p:custDataLst>
              <p:tags r:id="rId23"/>
            </p:custDataLst>
          </p:nvPr>
        </p:nvSpPr>
        <p:spPr>
          <a:xfrm>
            <a:off x="417188" y="4176527"/>
            <a:ext cx="1521792" cy="4136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CA865F">
                  <a:lumMod val="34000"/>
                  <a:lumOff val="66000"/>
                </a:srgbClr>
              </a:gs>
              <a:gs pos="100000">
                <a:srgbClr val="CA865F">
                  <a:lumMod val="77000"/>
                  <a:lumOff val="23000"/>
                </a:srgbClr>
              </a:gs>
            </a:gsLst>
            <a:lin ang="8100000" scaled="1"/>
          </a:gra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腐蚀性</a:t>
            </a:r>
            <a:endParaRPr lang="zh-CN" altLang="en-US" sz="2000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: 圆角 21"/>
          <p:cNvSpPr/>
          <p:nvPr>
            <p:custDataLst>
              <p:tags r:id="rId24"/>
            </p:custDataLst>
          </p:nvPr>
        </p:nvSpPr>
        <p:spPr>
          <a:xfrm>
            <a:off x="417188" y="4759741"/>
            <a:ext cx="1521792" cy="4136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4BBF3"/>
              </a:gs>
              <a:gs pos="87000">
                <a:srgbClr val="274FBC"/>
              </a:gs>
            </a:gsLst>
            <a:lin ang="4200000" scaled="0"/>
          </a:gradFill>
          <a:ln w="12700" cap="flat" cmpd="sng" algn="ctr">
            <a:noFill/>
            <a:prstDash val="solid"/>
            <a:miter lim="800000"/>
          </a:ln>
          <a:effectLst>
            <a:outerShdw blurRad="215900" dist="63500" dir="2700000" sx="98000" sy="98000" algn="tl" rotWithShape="0">
              <a:srgbClr val="2D4464">
                <a:alpha val="31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特  性</a:t>
            </a:r>
            <a:endParaRPr lang="zh-CN" altLang="en-US" sz="2000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2901096" y="2202230"/>
            <a:ext cx="1548167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>
                <a:solidFill>
                  <a:prstClr val="whit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浓盐酸</a:t>
            </a:r>
            <a:endParaRPr lang="zh-CN" altLang="en-US" sz="2400">
              <a:solidFill>
                <a:prstClr val="whit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2737593" y="4110829"/>
            <a:ext cx="1875173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有腐蚀性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7"/>
            </p:custDataLst>
          </p:nvPr>
        </p:nvSpPr>
        <p:spPr>
          <a:xfrm>
            <a:off x="2737593" y="4692038"/>
            <a:ext cx="1875173" cy="4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 fontAlgn="auto">
              <a:spcBef>
                <a:spcPct val="0"/>
              </a:spcBef>
              <a:spcAft>
                <a:spcPct val="0"/>
              </a:spcAft>
              <a:defRPr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挥发性</a:t>
            </a:r>
            <a:endParaRPr lang="zh-CN" altLang="en-US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3117625" y="5933247"/>
            <a:ext cx="3109285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2400" b="1">
                <a:solidFill>
                  <a:srgbClr val="0E468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3200">
                <a:solidFill>
                  <a:srgbClr val="CD7840"/>
                </a:solidFill>
              </a:rPr>
              <a:t>酸入水 不后悔</a:t>
            </a:r>
            <a:endParaRPr lang="zh-CN" altLang="en-US" sz="3200">
              <a:solidFill>
                <a:srgbClr val="CD7840"/>
              </a:solidFill>
            </a:endParaRPr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202976" y="5970115"/>
            <a:ext cx="473791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思源黑体 CN Heavy" panose="020b0a00000000000000" pitchFamily="34" charset="-122"/>
              </a:rPr>
              <a:t>2</a:t>
            </a:r>
            <a:r>
              <a:rPr lang="zh-CN" altLang="en-US" sz="2800">
                <a:solidFill>
                  <a:srgbClr val="274FBC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思源黑体 CN Heavy" panose="020b0a00000000000000" pitchFamily="34" charset="-122"/>
              </a:rPr>
              <a:t>、浓硫酸的稀释</a:t>
            </a:r>
            <a:endParaRPr lang="en-US" altLang="zh-CN" sz="2800">
              <a:solidFill>
                <a:srgbClr val="274FBC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思源黑体 CN Heavy" panose="020b0a00000000000000" pitchFamily="34" charset="-122"/>
            </a:endParaRPr>
          </a:p>
        </p:txBody>
      </p:sp>
      <p:sp>
        <p:nvSpPr>
          <p:cNvPr id="37" name="矩形: 圆角 36"/>
          <p:cNvSpPr/>
          <p:nvPr>
            <p:custDataLst>
              <p:tags r:id="rId30"/>
            </p:custDataLst>
          </p:nvPr>
        </p:nvSpPr>
        <p:spPr>
          <a:xfrm>
            <a:off x="8308361" y="-1161940"/>
            <a:ext cx="488814" cy="284211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80000">
                <a:srgbClr val="B9CBE9"/>
              </a:gs>
              <a:gs pos="4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8" name="矩形: 圆角 37"/>
          <p:cNvSpPr/>
          <p:nvPr>
            <p:custDataLst>
              <p:tags r:id="rId31"/>
            </p:custDataLst>
          </p:nvPr>
        </p:nvSpPr>
        <p:spPr>
          <a:xfrm>
            <a:off x="6969207" y="-263302"/>
            <a:ext cx="229106" cy="123281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4BBF3"/>
              </a:gs>
              <a:gs pos="100000">
                <a:srgbClr val="B9CBE9"/>
              </a:gs>
              <a:gs pos="58000">
                <a:srgbClr val="E9ECF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9" name="椭圆 38"/>
          <p:cNvSpPr/>
          <p:nvPr>
            <p:custDataLst>
              <p:tags r:id="rId32"/>
            </p:custDataLst>
          </p:nvPr>
        </p:nvSpPr>
        <p:spPr>
          <a:xfrm rot="20328178">
            <a:off x="8476735" y="6247541"/>
            <a:ext cx="466928" cy="46692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5" grpId="0"/>
      <p:bldP spid="17" grpId="0"/>
      <p:bldP spid="18" grpId="0"/>
      <p:bldP spid="12" grpId="0"/>
      <p:bldP spid="14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-328972" y="436535"/>
            <a:ext cx="3706353" cy="706871"/>
            <a:chOff x="-328972" y="436535"/>
            <a:chExt cx="3706353" cy="706871"/>
          </a:xfrm>
        </p:grpSpPr>
        <p:sp>
          <p:nvSpPr>
            <p:cNvPr id="3" name="矩形: 圆角 2"/>
            <p:cNvSpPr/>
            <p:nvPr>
              <p:custDataLst>
                <p:tags r:id="rId4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课后作业</a:t>
              </a:r>
              <a:endParaRPr lang="zh-CN" altLang="en-US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-8388465" y="2130140"/>
            <a:ext cx="8167238" cy="1866671"/>
            <a:chOff x="-1169129" y="2137514"/>
            <a:chExt cx="8167238" cy="1866671"/>
          </a:xfrm>
        </p:grpSpPr>
        <p:sp>
          <p:nvSpPr>
            <p:cNvPr id="6" name="矩形: 圆角 5"/>
            <p:cNvSpPr/>
            <p:nvPr>
              <p:custDataLst>
                <p:tags r:id="rId7"/>
              </p:custDataLst>
            </p:nvPr>
          </p:nvSpPr>
          <p:spPr>
            <a:xfrm rot="16200000">
              <a:off x="1981154" y="-1012769"/>
              <a:ext cx="1866671" cy="8167238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A4BBF3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文本框 7"/>
            <p:cNvSpPr txBox="1"/>
            <p:nvPr>
              <p:custDataLst>
                <p:tags r:id="rId8"/>
              </p:custDataLst>
            </p:nvPr>
          </p:nvSpPr>
          <p:spPr>
            <a:xfrm>
              <a:off x="121674" y="2286020"/>
              <a:ext cx="651141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CD7840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必做：</a:t>
              </a:r>
              <a:endParaRPr lang="en-US" altLang="zh-CN" sz="2400">
                <a:solidFill>
                  <a:srgbClr val="CD784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  <a:p>
              <a:r>
                <a:rPr lang="zh-CN" altLang="en-US" sz="240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实验操作：</a:t>
              </a:r>
              <a:r>
                <a:rPr lang="zh-CN" altLang="en-US" sz="240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利用厨房里的餐具和用品，模仿浓硫酸的稀释，录制操作视频，传到小管家。</a:t>
              </a:r>
              <a:endParaRPr lang="en-US" altLang="zh-CN" sz="2400"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  <a:p>
              <a:r>
                <a:rPr lang="zh-CN" altLang="en-US" sz="240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要求：边操作边解说。</a:t>
              </a:r>
              <a:endParaRPr lang="en-US" altLang="zh-CN" sz="2400"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9"/>
            </p:custDataLst>
          </p:nvPr>
        </p:nvGrpSpPr>
        <p:grpSpPr>
          <a:xfrm>
            <a:off x="9144000" y="4199830"/>
            <a:ext cx="8167238" cy="1866671"/>
            <a:chOff x="1790178" y="4347314"/>
            <a:chExt cx="8167238" cy="1866671"/>
          </a:xfrm>
        </p:grpSpPr>
        <p:sp>
          <p:nvSpPr>
            <p:cNvPr id="11" name="矩形: 圆角 10"/>
            <p:cNvSpPr/>
            <p:nvPr>
              <p:custDataLst>
                <p:tags r:id="rId10"/>
              </p:custDataLst>
            </p:nvPr>
          </p:nvSpPr>
          <p:spPr>
            <a:xfrm rot="16200000">
              <a:off x="4940461" y="1197031"/>
              <a:ext cx="1866671" cy="8167238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E9ECF4"/>
                </a:gs>
                <a:gs pos="55000">
                  <a:srgbClr val="A4BBF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文本框 11"/>
            <p:cNvSpPr txBox="1"/>
            <p:nvPr>
              <p:custDataLst>
                <p:tags r:id="rId11"/>
              </p:custDataLst>
            </p:nvPr>
          </p:nvSpPr>
          <p:spPr>
            <a:xfrm>
              <a:off x="2476297" y="4680486"/>
              <a:ext cx="651141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CD7840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选做：</a:t>
              </a:r>
              <a:endParaRPr lang="en-US" altLang="zh-CN" sz="2400">
                <a:solidFill>
                  <a:srgbClr val="CD784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  <a:p>
              <a:r>
                <a:rPr lang="zh-CN" altLang="en-US" sz="2400"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温故知新：</a:t>
              </a:r>
              <a:r>
                <a:rPr lang="zh-CN" altLang="en-US" sz="240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复习学过的有关于稀盐酸和稀硫酸的化学反应，初步总结酸的化学性质。</a:t>
              </a:r>
              <a:endParaRPr lang="en-US" altLang="zh-CN" sz="2400"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899 7.40741E-07 L 0.82899 7.40741E-07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042 -0.0162 L -0.81042 -0.0162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-328972" y="436535"/>
            <a:ext cx="3706353" cy="706871"/>
            <a:chOff x="-328972" y="436535"/>
            <a:chExt cx="3706353" cy="706871"/>
          </a:xfrm>
        </p:grpSpPr>
        <p:sp>
          <p:nvSpPr>
            <p:cNvPr id="3" name="矩形: 圆角 2"/>
            <p:cNvSpPr/>
            <p:nvPr>
              <p:custDataLst>
                <p:tags r:id="rId4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随堂练习</a:t>
              </a:r>
              <a:endParaRPr lang="zh-CN" altLang="en-US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8" name="Text 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8800" y="1409802"/>
            <a:ext cx="867942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CD7840"/>
                </a:soli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</a:t>
            </a:r>
            <a:r>
              <a:rPr lang="zh-CN" altLang="en-US" sz="3600">
                <a:solidFill>
                  <a:srgbClr val="CD7840"/>
                </a:solidFill>
                <a:effectLst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、为什么打开盛有浓盐酸的试剂瓶，瓶口会出现白雾？溶液质量和溶质的质量分数如何变化？</a:t>
            </a:r>
            <a:endParaRPr lang="zh-CN" altLang="en-US" sz="3600">
              <a:solidFill>
                <a:srgbClr val="CD7840"/>
              </a:solidFill>
              <a:effectLst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9" name="Rectangle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8800" y="3448819"/>
            <a:ext cx="879003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4000"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答：因为浓盐酸中挥发出氯化氢气体与空气中的水蒸气结合，形成了盐酸小液滴。盐酸溶液的质量和溶质的质量分数都减小。　</a:t>
            </a:r>
            <a:endParaRPr lang="zh-CN" altLang="en-US" sz="4000">
              <a:effectLst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 rot="20328178">
            <a:off x="8240793" y="6058098"/>
            <a:ext cx="580103" cy="61468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 rot="17871256">
            <a:off x="8073995" y="13969"/>
            <a:ext cx="1461975" cy="146197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 rot="17871256">
            <a:off x="76137" y="6232348"/>
            <a:ext cx="1470457" cy="147045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dur="8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-314224" y="466032"/>
            <a:ext cx="3706353" cy="706871"/>
            <a:chOff x="-328972" y="436535"/>
            <a:chExt cx="3706353" cy="706871"/>
          </a:xfrm>
        </p:grpSpPr>
        <p:sp>
          <p:nvSpPr>
            <p:cNvPr id="3" name="矩形: 圆角 2"/>
            <p:cNvSpPr/>
            <p:nvPr>
              <p:custDataLst>
                <p:tags r:id="rId4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随堂练习</a:t>
              </a:r>
              <a:endParaRPr lang="en-US" altLang="zh-CN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5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48237" y="1594362"/>
            <a:ext cx="8493125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</a:t>
            </a: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、对盐酸的叙述正确的是（       ）</a:t>
            </a:r>
            <a:endParaRPr lang="zh-CN" altLang="en-US" sz="3600">
              <a:solidFill>
                <a:srgbClr val="274FBC"/>
              </a:solidFill>
              <a:effectLst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r>
              <a:rPr lang="en-US" altLang="zh-CN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A.</a:t>
            </a: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盐酸是氯化氢气体的水溶液 </a:t>
            </a:r>
            <a:endParaRPr lang="zh-CN" altLang="en-US" sz="3600">
              <a:solidFill>
                <a:srgbClr val="274FBC"/>
              </a:solidFill>
              <a:effectLst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B.</a:t>
            </a: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纯净的盐酸往往带有黄色 </a:t>
            </a:r>
            <a:endParaRPr lang="zh-CN" altLang="en-US" sz="3600">
              <a:solidFill>
                <a:srgbClr val="274FBC"/>
              </a:solidFill>
              <a:effectLst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C.</a:t>
            </a: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盐酸使无色酚酞试液变红</a:t>
            </a:r>
            <a:endParaRPr lang="zh-CN" altLang="en-US" sz="3600">
              <a:solidFill>
                <a:srgbClr val="274FBC"/>
              </a:solidFill>
              <a:effectLst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r>
              <a:rPr lang="en-US" altLang="zh-CN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D.</a:t>
            </a:r>
            <a:r>
              <a:rPr lang="zh-CN" altLang="en-US" sz="3600">
                <a:solidFill>
                  <a:srgbClr val="274FBC"/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盐酸具有强烈的吸水性</a:t>
            </a:r>
            <a:r>
              <a:rPr lang="zh-CN" altLang="en-US" sz="3600">
                <a:solidFill>
                  <a:srgbClr val="274F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endParaRPr lang="zh-CN" altLang="en-US" sz="3600">
              <a:solidFill>
                <a:srgbClr val="274FB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739372" y="1594362"/>
            <a:ext cx="121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zh-CN" sz="3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rot="20328178">
            <a:off x="-207974" y="6428646"/>
            <a:ext cx="580103" cy="61468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 rot="17871256">
            <a:off x="8169332" y="-681065"/>
            <a:ext cx="1551842" cy="15518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 rot="17871256">
            <a:off x="7343255" y="5081764"/>
            <a:ext cx="1470457" cy="147045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7751" y="1459546"/>
            <a:ext cx="842849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3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、下列物质露置于空气中</a:t>
            </a: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溶液会增加的是（       ）</a:t>
            </a:r>
            <a:endParaRPr lang="en-US" altLang="zh-CN" sz="32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A 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浓盐酸 </a:t>
            </a: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					B 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浓硝酸 </a:t>
            </a:r>
            <a:endParaRPr lang="en-US" altLang="zh-CN" sz="32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C 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浓硫酸 </a:t>
            </a:r>
            <a:r>
              <a:rPr lang="en-US" altLang="zh-CN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					D </a:t>
            </a:r>
            <a:r>
              <a:rPr lang="zh-CN" altLang="en-US" sz="3200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氯化钠溶液</a:t>
            </a:r>
            <a:endParaRPr lang="zh-CN" altLang="en-US" sz="3200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-314224" y="466032"/>
            <a:ext cx="3706353" cy="706871"/>
            <a:chOff x="-328972" y="436535"/>
            <a:chExt cx="3706353" cy="706871"/>
          </a:xfrm>
        </p:grpSpPr>
        <p:sp>
          <p:nvSpPr>
            <p:cNvPr id="4" name="矩形: 圆角 3"/>
            <p:cNvSpPr/>
            <p:nvPr>
              <p:custDataLst>
                <p:tags r:id="rId5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" name="文本框 4"/>
            <p:cNvSpPr txBox="1"/>
            <p:nvPr>
              <p:custDataLst>
                <p:tags r:id="rId6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随堂练习</a:t>
              </a:r>
              <a:endParaRPr lang="en-US" altLang="zh-CN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357751" y="4239687"/>
            <a:ext cx="8736677" cy="700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 kumimoji="0" sz="2800" strike="noStrike" cap="none" spc="0" normalizeH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sz="36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4</a:t>
            </a:r>
            <a:r>
              <a:rPr lang="zh-CN" altLang="en-US" sz="36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、</a:t>
            </a:r>
            <a:r>
              <a:rPr lang="zh-CN" altLang="en-US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下列物质的性质属于物理性质的是</a:t>
            </a:r>
            <a:r>
              <a:rPr lang="en-US" altLang="zh-CN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</a:t>
            </a:r>
            <a:r>
              <a:rPr lang="zh-CN" altLang="en-US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　　</a:t>
            </a:r>
            <a:r>
              <a:rPr lang="en-US" altLang="zh-CN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)</a:t>
            </a:r>
            <a:endParaRPr lang="zh-CN" altLang="en-US" sz="3600" noProof="1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57751" y="5067694"/>
            <a:ext cx="38389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A.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浓硫酸的腐蚀性  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608513" y="5067694"/>
            <a:ext cx="38389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B.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浓盐酸的挥发性 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357751" y="5715766"/>
            <a:ext cx="36190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C.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浓硫酸的酸性   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4608513" y="5715766"/>
            <a:ext cx="3577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D.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碳酸的不稳定性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7382454" y="4343642"/>
            <a:ext cx="121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sz="3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950630" y="1921210"/>
            <a:ext cx="121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en-US" altLang="zh-CN" sz="3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椭圆 24"/>
          <p:cNvSpPr/>
          <p:nvPr>
            <p:custDataLst>
              <p:tags r:id="rId14"/>
            </p:custDataLst>
          </p:nvPr>
        </p:nvSpPr>
        <p:spPr>
          <a:xfrm rot="20328178">
            <a:off x="-207974" y="6428646"/>
            <a:ext cx="580103" cy="61468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6" name="椭圆 25"/>
          <p:cNvSpPr/>
          <p:nvPr>
            <p:custDataLst>
              <p:tags r:id="rId15"/>
            </p:custDataLst>
          </p:nvPr>
        </p:nvSpPr>
        <p:spPr>
          <a:xfrm rot="17871256">
            <a:off x="8073995" y="13969"/>
            <a:ext cx="1461975" cy="146197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椭圆 26"/>
          <p:cNvSpPr/>
          <p:nvPr>
            <p:custDataLst>
              <p:tags r:id="rId16"/>
            </p:custDataLst>
          </p:nvPr>
        </p:nvSpPr>
        <p:spPr>
          <a:xfrm rot="17871256">
            <a:off x="8155033" y="5609336"/>
            <a:ext cx="1470457" cy="147045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E9ECF4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19363" y="4364169"/>
            <a:ext cx="92809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D.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打开浓盐酸试剂瓶瓶盖形成的白雾是盐酸</a:t>
            </a:r>
            <a:endParaRPr kumimoji="0" lang="en-US" altLang="zh-CN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小液滴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19363" y="1380416"/>
            <a:ext cx="11103912" cy="700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 kumimoji="0" sz="2800" strike="noStrike" cap="none" spc="0" normalizeH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sz="36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5.</a:t>
            </a:r>
            <a:r>
              <a:rPr lang="zh-CN" altLang="en-US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下列关于盐酸的说法正确的是</a:t>
            </a:r>
            <a:r>
              <a:rPr lang="en-US" altLang="zh-CN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</a:t>
            </a:r>
            <a:r>
              <a:rPr lang="zh-CN" altLang="en-US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　　</a:t>
            </a:r>
            <a:r>
              <a:rPr lang="en-US" altLang="zh-CN" sz="3200" noProof="1">
                <a:solidFill>
                  <a:srgbClr val="274FBC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)</a:t>
            </a:r>
            <a:endParaRPr lang="zh-CN" altLang="en-US" sz="3600" noProof="1">
              <a:solidFill>
                <a:srgbClr val="274FBC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19364" y="2338856"/>
            <a:ext cx="45122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A.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纯净的盐酸是纯净物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419364" y="3017769"/>
            <a:ext cx="7176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B.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胃液里含有盐酸，说明盐酸无腐蚀性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419363" y="3696682"/>
            <a:ext cx="6626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C.</a:t>
            </a:r>
            <a:r>
              <a: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274FBC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汽车用的铅酸蓄电池中含有盐酸 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274FBC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6534422" y="1460055"/>
            <a:ext cx="121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en-US" altLang="zh-CN" sz="3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9"/>
            </p:custDataLst>
          </p:nvPr>
        </p:nvGrpSpPr>
        <p:grpSpPr>
          <a:xfrm>
            <a:off x="-314224" y="466032"/>
            <a:ext cx="3706353" cy="706871"/>
            <a:chOff x="-328972" y="436535"/>
            <a:chExt cx="3706353" cy="706871"/>
          </a:xfrm>
        </p:grpSpPr>
        <p:sp>
          <p:nvSpPr>
            <p:cNvPr id="26" name="矩形: 圆角 25"/>
            <p:cNvSpPr/>
            <p:nvPr>
              <p:custDataLst>
                <p:tags r:id="rId10"/>
              </p:custDataLst>
            </p:nvPr>
          </p:nvSpPr>
          <p:spPr>
            <a:xfrm rot="16200000">
              <a:off x="669325" y="-561762"/>
              <a:ext cx="706871" cy="270346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049BA"/>
                </a:gs>
                <a:gs pos="13000">
                  <a:srgbClr val="B9CBE9"/>
                </a:gs>
                <a:gs pos="0">
                  <a:srgbClr val="E9EC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文本框 26"/>
            <p:cNvSpPr txBox="1"/>
            <p:nvPr>
              <p:custDataLst>
                <p:tags r:id="rId11"/>
              </p:custDataLst>
            </p:nvPr>
          </p:nvSpPr>
          <p:spPr>
            <a:xfrm>
              <a:off x="202976" y="497584"/>
              <a:ext cx="317440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随堂练习</a:t>
              </a:r>
              <a:endParaRPr lang="en-US" altLang="zh-CN" sz="3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28" name="椭圆 27"/>
          <p:cNvSpPr/>
          <p:nvPr>
            <p:custDataLst>
              <p:tags r:id="rId12"/>
            </p:custDataLst>
          </p:nvPr>
        </p:nvSpPr>
        <p:spPr>
          <a:xfrm rot="20328178">
            <a:off x="8240793" y="6058098"/>
            <a:ext cx="580103" cy="61468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9" name="椭圆 28"/>
          <p:cNvSpPr/>
          <p:nvPr>
            <p:custDataLst>
              <p:tags r:id="rId13"/>
            </p:custDataLst>
          </p:nvPr>
        </p:nvSpPr>
        <p:spPr>
          <a:xfrm rot="17871256">
            <a:off x="8073995" y="13969"/>
            <a:ext cx="1461975" cy="146197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椭圆 29"/>
          <p:cNvSpPr/>
          <p:nvPr>
            <p:custDataLst>
              <p:tags r:id="rId14"/>
            </p:custDataLst>
          </p:nvPr>
        </p:nvSpPr>
        <p:spPr>
          <a:xfrm rot="17871256">
            <a:off x="76137" y="6232348"/>
            <a:ext cx="1470457" cy="147045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8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ags/tag1.xml><?xml version="1.0" encoding="utf-8"?>
<p:tagLst xmlns:p="http://schemas.openxmlformats.org/presentationml/2006/main">
  <p:tag name="AS_UNIQUEID" val="816"/>
</p:tagLst>
</file>

<file path=ppt/tags/tag2.xml><?xml version="1.0" encoding="utf-8"?>
<p:tagLst xmlns:p="http://schemas.openxmlformats.org/presentationml/2006/main">
  <p:tag name="AS_UNIQUEID" val="569"/>
</p:tagLst>
</file>

<file path=ppt/tags/tag3.xml><?xml version="1.0" encoding="utf-8"?>
<p:tagLst xmlns:p="http://schemas.openxmlformats.org/presentationml/2006/main">
  <p:tag name="AS_UNIQUEID" val="570"/>
</p:tagLst>
</file>

<file path=ppt/tags/tag4.xml><?xml version="1.0" encoding="utf-8"?>
<p:tagLst xmlns:p="http://schemas.openxmlformats.org/presentationml/2006/main">
  <p:tag name="AS_UNIQUEID" val="571"/>
</p:tagLst>
</file>

<file path=ppt/tags/tag5.xml><?xml version="1.0" encoding="utf-8"?>
<p:tagLst xmlns:p="http://schemas.openxmlformats.org/presentationml/2006/main">
  <p:tag name="AS_UNIQUEID" val="572"/>
</p:tagLst>
</file>

<file path=ppt/tags/tag6.xml><?xml version="1.0" encoding="utf-8"?>
<p:tagLst xmlns:p="http://schemas.openxmlformats.org/presentationml/2006/main">
  <p:tag name="AS_UNIQUEID" val="573"/>
</p:tagLst>
</file>

<file path=ppt/tags/tag7.xml><?xml version="1.0" encoding="utf-8"?>
<p:tagLst xmlns:p="http://schemas.openxmlformats.org/presentationml/2006/main">
  <p:tag name="AS_UNIQUEID" val="817"/>
</p:tagLst>
</file>

<file path=ppt/tags/tag8.xml><?xml version="1.0" encoding="utf-8"?>
<p:tagLst xmlns:p="http://schemas.openxmlformats.org/presentationml/2006/main">
  <p:tag name="AS_UNIQUEID" val="608"/>
</p:tagLst>
</file>

<file path=ppt/tags/tag9.xml><?xml version="1.0" encoding="utf-8"?>
<p:tagLst xmlns:p="http://schemas.openxmlformats.org/presentationml/2006/main">
  <p:tag name="AS_UNIQUEID" val="609"/>
</p:tagLst>
</file>

<file path=ppt/tags/tag10.xml><?xml version="1.0" encoding="utf-8"?>
<p:tagLst xmlns:p="http://schemas.openxmlformats.org/presentationml/2006/main">
  <p:tag name="AS_UNIQUEID" val="610"/>
</p:tagLst>
</file>

<file path=ppt/tags/tag11.xml><?xml version="1.0" encoding="utf-8"?>
<p:tagLst xmlns:p="http://schemas.openxmlformats.org/presentationml/2006/main">
  <p:tag name="AS_UNIQUEID" val="818"/>
</p:tagLst>
</file>

<file path=ppt/tags/tag12.xml><?xml version="1.0" encoding="utf-8"?>
<p:tagLst xmlns:p="http://schemas.openxmlformats.org/presentationml/2006/main">
  <p:tag name="AS_UNIQUEID" val="819"/>
</p:tagLst>
</file>

<file path=ppt/tags/tag13.xml><?xml version="1.0" encoding="utf-8"?>
<p:tagLst xmlns:p="http://schemas.openxmlformats.org/presentationml/2006/main">
  <p:tag name="AS_UNIQUEID" val="645"/>
</p:tagLst>
</file>

<file path=ppt/tags/tag14.xml><?xml version="1.0" encoding="utf-8"?>
<p:tagLst xmlns:p="http://schemas.openxmlformats.org/presentationml/2006/main">
  <p:tag name="AS_UNIQUEID" val="646"/>
</p:tagLst>
</file>

<file path=ppt/tags/tag15.xml><?xml version="1.0" encoding="utf-8"?>
<p:tagLst xmlns:p="http://schemas.openxmlformats.org/presentationml/2006/main">
  <p:tag name="AS_UNIQUEID" val="647"/>
</p:tagLst>
</file>

<file path=ppt/tags/tag16.xml><?xml version="1.0" encoding="utf-8"?>
<p:tagLst xmlns:p="http://schemas.openxmlformats.org/presentationml/2006/main">
  <p:tag name="AS_UNIQUEID" val="648"/>
</p:tagLst>
</file>

<file path=ppt/tags/tag17.xml><?xml version="1.0" encoding="utf-8"?>
<p:tagLst xmlns:p="http://schemas.openxmlformats.org/presentationml/2006/main">
  <p:tag name="AS_UNIQUEID" val="649"/>
</p:tagLst>
</file>

<file path=ppt/tags/tag18.xml><?xml version="1.0" encoding="utf-8"?>
<p:tagLst xmlns:p="http://schemas.openxmlformats.org/presentationml/2006/main">
  <p:tag name="AS_UNIQUEID" val="650"/>
</p:tagLst>
</file>

<file path=ppt/tags/tag19.xml><?xml version="1.0" encoding="utf-8"?>
<p:tagLst xmlns:p="http://schemas.openxmlformats.org/presentationml/2006/main">
  <p:tag name="AS_UNIQUEID" val="651"/>
</p:tagLst>
</file>

<file path=ppt/tags/tag20.xml><?xml version="1.0" encoding="utf-8"?>
<p:tagLst xmlns:p="http://schemas.openxmlformats.org/presentationml/2006/main">
  <p:tag name="AS_UNIQUEID" val="652"/>
</p:tagLst>
</file>

<file path=ppt/tags/tag21.xml><?xml version="1.0" encoding="utf-8"?>
<p:tagLst xmlns:p="http://schemas.openxmlformats.org/presentationml/2006/main">
  <p:tag name="AS_UNIQUEID" val="653"/>
</p:tagLst>
</file>

<file path=ppt/tags/tag22.xml><?xml version="1.0" encoding="utf-8"?>
<p:tagLst xmlns:p="http://schemas.openxmlformats.org/presentationml/2006/main">
  <p:tag name="AS_UNIQUEID" val="654"/>
</p:tagLst>
</file>

<file path=ppt/tags/tag23.xml><?xml version="1.0" encoding="utf-8"?>
<p:tagLst xmlns:p="http://schemas.openxmlformats.org/presentationml/2006/main">
  <p:tag name="AS_UNIQUEID" val="820"/>
</p:tagLst>
</file>

<file path=ppt/tags/tag24.xml><?xml version="1.0" encoding="utf-8"?>
<p:tagLst xmlns:p="http://schemas.openxmlformats.org/presentationml/2006/main">
  <p:tag name="AS_UNIQUEID" val="657"/>
</p:tagLst>
</file>

<file path=ppt/tags/tag25.xml><?xml version="1.0" encoding="utf-8"?>
<p:tagLst xmlns:p="http://schemas.openxmlformats.org/presentationml/2006/main">
  <p:tag name="AS_UNIQUEID" val="658"/>
</p:tagLst>
</file>

<file path=ppt/tags/tag26.xml><?xml version="1.0" encoding="utf-8"?>
<p:tagLst xmlns:p="http://schemas.openxmlformats.org/presentationml/2006/main">
  <p:tag name="AS_UNIQUEID" val="659"/>
</p:tagLst>
</file>

<file path=ppt/tags/tag27.xml><?xml version="1.0" encoding="utf-8"?>
<p:tagLst xmlns:p="http://schemas.openxmlformats.org/presentationml/2006/main">
  <p:tag name="AS_UNIQUEID" val="660"/>
</p:tagLst>
</file>

<file path=ppt/tags/tag28.xml><?xml version="1.0" encoding="utf-8"?>
<p:tagLst xmlns:p="http://schemas.openxmlformats.org/presentationml/2006/main">
  <p:tag name="AS_UNIQUEID" val="661"/>
</p:tagLst>
</file>

<file path=ppt/tags/tag29.xml><?xml version="1.0" encoding="utf-8"?>
<p:tagLst xmlns:p="http://schemas.openxmlformats.org/presentationml/2006/main">
  <p:tag name="AS_UNIQUEID" val="662"/>
</p:tagLst>
</file>

<file path=ppt/tags/tag30.xml><?xml version="1.0" encoding="utf-8"?>
<p:tagLst xmlns:p="http://schemas.openxmlformats.org/presentationml/2006/main">
  <p:tag name="AS_UNIQUEID" val="663"/>
</p:tagLst>
</file>

<file path=ppt/tags/tag31.xml><?xml version="1.0" encoding="utf-8"?>
<p:tagLst xmlns:p="http://schemas.openxmlformats.org/presentationml/2006/main">
  <p:tag name="AS_UNIQUEID" val="664"/>
</p:tagLst>
</file>

<file path=ppt/tags/tag32.xml><?xml version="1.0" encoding="utf-8"?>
<p:tagLst xmlns:p="http://schemas.openxmlformats.org/presentationml/2006/main">
  <p:tag name="AS_UNIQUEID" val="665"/>
</p:tagLst>
</file>

<file path=ppt/tags/tag33.xml><?xml version="1.0" encoding="utf-8"?>
<p:tagLst xmlns:p="http://schemas.openxmlformats.org/presentationml/2006/main">
  <p:tag name="AS_UNIQUEID" val="666"/>
</p:tagLst>
</file>

<file path=ppt/tags/tag34.xml><?xml version="1.0" encoding="utf-8"?>
<p:tagLst xmlns:p="http://schemas.openxmlformats.org/presentationml/2006/main">
  <p:tag name="AS_UNIQUEID" val="667"/>
</p:tagLst>
</file>

<file path=ppt/tags/tag35.xml><?xml version="1.0" encoding="utf-8"?>
<p:tagLst xmlns:p="http://schemas.openxmlformats.org/presentationml/2006/main">
  <p:tag name="AS_UNIQUEID" val="668"/>
</p:tagLst>
</file>

<file path=ppt/tags/tag36.xml><?xml version="1.0" encoding="utf-8"?>
<p:tagLst xmlns:p="http://schemas.openxmlformats.org/presentationml/2006/main">
  <p:tag name="AS_UNIQUEID" val="669"/>
</p:tagLst>
</file>

<file path=ppt/tags/tag37.xml><?xml version="1.0" encoding="utf-8"?>
<p:tagLst xmlns:p="http://schemas.openxmlformats.org/presentationml/2006/main">
  <p:tag name="AS_UNIQUEID" val="670"/>
</p:tagLst>
</file>

<file path=ppt/tags/tag38.xml><?xml version="1.0" encoding="utf-8"?>
<p:tagLst xmlns:p="http://schemas.openxmlformats.org/presentationml/2006/main">
  <p:tag name="AS_UNIQUEID" val="671"/>
</p:tagLst>
</file>

<file path=ppt/tags/tag39.xml><?xml version="1.0" encoding="utf-8"?>
<p:tagLst xmlns:p="http://schemas.openxmlformats.org/presentationml/2006/main">
  <p:tag name="AS_UNIQUEID" val="672"/>
</p:tagLst>
</file>

<file path=ppt/tags/tag40.xml><?xml version="1.0" encoding="utf-8"?>
<p:tagLst xmlns:p="http://schemas.openxmlformats.org/presentationml/2006/main">
  <p:tag name="AS_UNIQUEID" val="673"/>
</p:tagLst>
</file>

<file path=ppt/tags/tag41.xml><?xml version="1.0" encoding="utf-8"?>
<p:tagLst xmlns:p="http://schemas.openxmlformats.org/presentationml/2006/main">
  <p:tag name="AS_UNIQUEID" val="674"/>
</p:tagLst>
</file>

<file path=ppt/tags/tag42.xml><?xml version="1.0" encoding="utf-8"?>
<p:tagLst xmlns:p="http://schemas.openxmlformats.org/presentationml/2006/main">
  <p:tag name="AS_UNIQUEID" val="675"/>
</p:tagLst>
</file>

<file path=ppt/tags/tag43.xml><?xml version="1.0" encoding="utf-8"?>
<p:tagLst xmlns:p="http://schemas.openxmlformats.org/presentationml/2006/main">
  <p:tag name="AS_UNIQUEID" val="676"/>
</p:tagLst>
</file>

<file path=ppt/tags/tag44.xml><?xml version="1.0" encoding="utf-8"?>
<p:tagLst xmlns:p="http://schemas.openxmlformats.org/presentationml/2006/main">
  <p:tag name="AS_UNIQUEID" val="677"/>
</p:tagLst>
</file>

<file path=ppt/tags/tag45.xml><?xml version="1.0" encoding="utf-8"?>
<p:tagLst xmlns:p="http://schemas.openxmlformats.org/presentationml/2006/main">
  <p:tag name="AS_UNIQUEID" val="678"/>
</p:tagLst>
</file>

<file path=ppt/tags/tag46.xml><?xml version="1.0" encoding="utf-8"?>
<p:tagLst xmlns:p="http://schemas.openxmlformats.org/presentationml/2006/main">
  <p:tag name="AS_UNIQUEID" val="679"/>
</p:tagLst>
</file>

<file path=ppt/tags/tag47.xml><?xml version="1.0" encoding="utf-8"?>
<p:tagLst xmlns:p="http://schemas.openxmlformats.org/presentationml/2006/main">
  <p:tag name="AS_UNIQUEID" val="680"/>
</p:tagLst>
</file>

<file path=ppt/tags/tag48.xml><?xml version="1.0" encoding="utf-8"?>
<p:tagLst xmlns:p="http://schemas.openxmlformats.org/presentationml/2006/main">
  <p:tag name="AS_UNIQUEID" val="681"/>
</p:tagLst>
</file>

<file path=ppt/tags/tag49.xml><?xml version="1.0" encoding="utf-8"?>
<p:tagLst xmlns:p="http://schemas.openxmlformats.org/presentationml/2006/main">
  <p:tag name="AS_UNIQUEID" val="682"/>
</p:tagLst>
</file>

<file path=ppt/tags/tag50.xml><?xml version="1.0" encoding="utf-8"?>
<p:tagLst xmlns:p="http://schemas.openxmlformats.org/presentationml/2006/main">
  <p:tag name="AS_UNIQUEID" val="683"/>
</p:tagLst>
</file>

<file path=ppt/tags/tag51.xml><?xml version="1.0" encoding="utf-8"?>
<p:tagLst xmlns:p="http://schemas.openxmlformats.org/presentationml/2006/main">
  <p:tag name="AS_UNIQUEID" val="684"/>
</p:tagLst>
</file>

<file path=ppt/tags/tag52.xml><?xml version="1.0" encoding="utf-8"?>
<p:tagLst xmlns:p="http://schemas.openxmlformats.org/presentationml/2006/main">
  <p:tag name="AS_UNIQUEID" val="685"/>
</p:tagLst>
</file>

<file path=ppt/tags/tag53.xml><?xml version="1.0" encoding="utf-8"?>
<p:tagLst xmlns:p="http://schemas.openxmlformats.org/presentationml/2006/main">
  <p:tag name="AS_UNIQUEID" val="686"/>
</p:tagLst>
</file>

<file path=ppt/tags/tag54.xml><?xml version="1.0" encoding="utf-8"?>
<p:tagLst xmlns:p="http://schemas.openxmlformats.org/presentationml/2006/main">
  <p:tag name="AS_UNIQUEID" val="687"/>
</p:tagLst>
</file>

<file path=ppt/tags/tag55.xml><?xml version="1.0" encoding="utf-8"?>
<p:tagLst xmlns:p="http://schemas.openxmlformats.org/presentationml/2006/main">
  <p:tag name="AS_UNIQUEID" val="688"/>
</p:tagLst>
</file>

<file path=ppt/tags/tag56.xml><?xml version="1.0" encoding="utf-8"?>
<p:tagLst xmlns:p="http://schemas.openxmlformats.org/presentationml/2006/main">
  <p:tag name="AS_UNIQUEID" val="821"/>
</p:tagLst>
</file>

<file path=ppt/tags/tag57.xml><?xml version="1.0" encoding="utf-8"?>
<p:tagLst xmlns:p="http://schemas.openxmlformats.org/presentationml/2006/main">
  <p:tag name="AS_UNIQUEID" val="690"/>
</p:tagLst>
</file>

<file path=ppt/tags/tag58.xml><?xml version="1.0" encoding="utf-8"?>
<p:tagLst xmlns:p="http://schemas.openxmlformats.org/presentationml/2006/main">
  <p:tag name="AS_UNIQUEID" val="691"/>
</p:tagLst>
</file>

<file path=ppt/tags/tag59.xml><?xml version="1.0" encoding="utf-8"?>
<p:tagLst xmlns:p="http://schemas.openxmlformats.org/presentationml/2006/main">
  <p:tag name="AS_UNIQUEID" val="692"/>
</p:tagLst>
</file>

<file path=ppt/tags/tag60.xml><?xml version="1.0" encoding="utf-8"?>
<p:tagLst xmlns:p="http://schemas.openxmlformats.org/presentationml/2006/main">
  <p:tag name="AS_UNIQUEID" val="693"/>
</p:tagLst>
</file>

<file path=ppt/tags/tag61.xml><?xml version="1.0" encoding="utf-8"?>
<p:tagLst xmlns:p="http://schemas.openxmlformats.org/presentationml/2006/main">
  <p:tag name="AS_UNIQUEID" val="694"/>
</p:tagLst>
</file>

<file path=ppt/tags/tag62.xml><?xml version="1.0" encoding="utf-8"?>
<p:tagLst xmlns:p="http://schemas.openxmlformats.org/presentationml/2006/main">
  <p:tag name="AS_UNIQUEID" val="695"/>
</p:tagLst>
</file>

<file path=ppt/tags/tag63.xml><?xml version="1.0" encoding="utf-8"?>
<p:tagLst xmlns:p="http://schemas.openxmlformats.org/presentationml/2006/main">
  <p:tag name="AS_UNIQUEID" val="696"/>
</p:tagLst>
</file>

<file path=ppt/tags/tag64.xml><?xml version="1.0" encoding="utf-8"?>
<p:tagLst xmlns:p="http://schemas.openxmlformats.org/presentationml/2006/main">
  <p:tag name="AS_UNIQUEID" val="328"/>
</p:tagLst>
</file>

<file path=ppt/tags/tag65.xml><?xml version="1.0" encoding="utf-8"?>
<p:tagLst xmlns:p="http://schemas.openxmlformats.org/presentationml/2006/main">
  <p:tag name="AS_UNIQUEID" val="329"/>
</p:tagLst>
</file>

<file path=ppt/tags/tag66.xml><?xml version="1.0" encoding="utf-8"?>
<p:tagLst xmlns:p="http://schemas.openxmlformats.org/presentationml/2006/main">
  <p:tag name="AS_UNIQUEID" val="331"/>
</p:tagLst>
</file>

<file path=ppt/tags/tag67.xml><?xml version="1.0" encoding="utf-8"?>
<p:tagLst xmlns:p="http://schemas.openxmlformats.org/presentationml/2006/main">
  <p:tag name="AS_UNIQUEID" val="697"/>
</p:tagLst>
</file>

<file path=ppt/tags/tag68.xml><?xml version="1.0" encoding="utf-8"?>
<p:tagLst xmlns:p="http://schemas.openxmlformats.org/presentationml/2006/main">
  <p:tag name="AS_UNIQUEID" val="329"/>
</p:tagLst>
</file>

<file path=ppt/tags/tag69.xml><?xml version="1.0" encoding="utf-8"?>
<p:tagLst xmlns:p="http://schemas.openxmlformats.org/presentationml/2006/main">
  <p:tag name="AS_UNIQUEID" val="698"/>
</p:tagLst>
</file>

<file path=ppt/tags/tag70.xml><?xml version="1.0" encoding="utf-8"?>
<p:tagLst xmlns:p="http://schemas.openxmlformats.org/presentationml/2006/main">
  <p:tag name="AS_UNIQUEID" val="336"/>
</p:tagLst>
</file>

<file path=ppt/tags/tag71.xml><?xml version="1.0" encoding="utf-8"?>
<p:tagLst xmlns:p="http://schemas.openxmlformats.org/presentationml/2006/main">
  <p:tag name="AS_UNIQUEID" val="328"/>
</p:tagLst>
</file>

<file path=ppt/tags/tag72.xml><?xml version="1.0" encoding="utf-8"?>
<p:tagLst xmlns:p="http://schemas.openxmlformats.org/presentationml/2006/main">
  <p:tag name="AS_UNIQUEID" val="460"/>
</p:tagLst>
</file>

<file path=ppt/tags/tag73.xml><?xml version="1.0" encoding="utf-8"?>
<p:tagLst xmlns:p="http://schemas.openxmlformats.org/presentationml/2006/main">
  <p:tag name="AS_UNIQUEID" val="822"/>
</p:tagLst>
</file>

<file path=ppt/tags/tag74.xml><?xml version="1.0" encoding="utf-8"?>
<p:tagLst xmlns:p="http://schemas.openxmlformats.org/presentationml/2006/main">
  <p:tag name="AS_UNIQUEID" val="355"/>
</p:tagLst>
</file>

<file path=ppt/tags/tag75.xml><?xml version="1.0" encoding="utf-8"?>
<p:tagLst xmlns:p="http://schemas.openxmlformats.org/presentationml/2006/main">
  <p:tag name="AS_UNIQUEID" val="357"/>
</p:tagLst>
</file>

<file path=ppt/tags/tag76.xml><?xml version="1.0" encoding="utf-8"?>
<p:tagLst xmlns:p="http://schemas.openxmlformats.org/presentationml/2006/main">
  <p:tag name="AS_UNIQUEID" val="358"/>
</p:tagLst>
</file>

<file path=ppt/tags/tag77.xml><?xml version="1.0" encoding="utf-8"?>
<p:tagLst xmlns:p="http://schemas.openxmlformats.org/presentationml/2006/main">
  <p:tag name="AS_UNIQUEID" val="359"/>
</p:tagLst>
</file>

<file path=ppt/tags/tag78.xml><?xml version="1.0" encoding="utf-8"?>
<p:tagLst xmlns:p="http://schemas.openxmlformats.org/presentationml/2006/main">
  <p:tag name="AS_UNIQUEID" val="700"/>
</p:tagLst>
</file>

<file path=ppt/tags/tag79.xml><?xml version="1.0" encoding="utf-8"?>
<p:tagLst xmlns:p="http://schemas.openxmlformats.org/presentationml/2006/main">
  <p:tag name="AS_UNIQUEID" val="701"/>
</p:tagLst>
</file>

<file path=ppt/tags/tag80.xml><?xml version="1.0" encoding="utf-8"?>
<p:tagLst xmlns:p="http://schemas.openxmlformats.org/presentationml/2006/main">
  <p:tag name="AS_UNIQUEID" val="702"/>
</p:tagLst>
</file>

<file path=ppt/tags/tag81.xml><?xml version="1.0" encoding="utf-8"?>
<p:tagLst xmlns:p="http://schemas.openxmlformats.org/presentationml/2006/main">
  <p:tag name="AS_UNIQUEID" val="703"/>
</p:tagLst>
</file>

<file path=ppt/tags/tag82.xml><?xml version="1.0" encoding="utf-8"?>
<p:tagLst xmlns:p="http://schemas.openxmlformats.org/presentationml/2006/main">
  <p:tag name="AS_UNIQUEID" val="704"/>
</p:tagLst>
</file>

<file path=ppt/tags/tag83.xml><?xml version="1.0" encoding="utf-8"?>
<p:tagLst xmlns:p="http://schemas.openxmlformats.org/presentationml/2006/main">
  <p:tag name="AS_UNIQUEID" val="705"/>
</p:tagLst>
</file>

<file path=ppt/tags/tag84.xml><?xml version="1.0" encoding="utf-8"?>
<p:tagLst xmlns:p="http://schemas.openxmlformats.org/presentationml/2006/main">
  <p:tag name="AS_UNIQUEID" val="706"/>
</p:tagLst>
</file>

<file path=ppt/tags/tag85.xml><?xml version="1.0" encoding="utf-8"?>
<p:tagLst xmlns:p="http://schemas.openxmlformats.org/presentationml/2006/main">
  <p:tag name="AS_UNIQUEID" val="707"/>
</p:tagLst>
</file>

<file path=ppt/tags/tag86.xml><?xml version="1.0" encoding="utf-8"?>
<p:tagLst xmlns:p="http://schemas.openxmlformats.org/presentationml/2006/main">
  <p:tag name="AS_UNIQUEID" val="708"/>
</p:tagLst>
</file>

<file path=ppt/tags/tag87.xml><?xml version="1.0" encoding="utf-8"?>
<p:tagLst xmlns:p="http://schemas.openxmlformats.org/presentationml/2006/main">
  <p:tag name="AS_UNIQUEID" val="355"/>
</p:tagLst>
</file>

<file path=ppt/tags/tag88.xml><?xml version="1.0" encoding="utf-8"?>
<p:tagLst xmlns:p="http://schemas.openxmlformats.org/presentationml/2006/main">
  <p:tag name="AS_UNIQUEID" val="815"/>
</p:tagLst>
</file>

<file path=ppt/tags/tag89.xml><?xml version="1.0" encoding="utf-8"?>
<p:tagLst xmlns:p="http://schemas.openxmlformats.org/presentationml/2006/main">
  <p:tag name="AS_UNIQUEID" val="823"/>
</p:tagLst>
</file>

<file path=ppt/tags/tag90.xml><?xml version="1.0" encoding="utf-8"?>
<p:tagLst xmlns:p="http://schemas.openxmlformats.org/presentationml/2006/main">
  <p:tag name="AS_UNIQUEID" val="367"/>
</p:tagLst>
</file>

<file path=ppt/tags/tag91.xml><?xml version="1.0" encoding="utf-8"?>
<p:tagLst xmlns:p="http://schemas.openxmlformats.org/presentationml/2006/main">
  <p:tag name="AS_UNIQUEID" val="368"/>
</p:tagLst>
</file>

<file path=ppt/tags/tag92.xml><?xml version="1.0" encoding="utf-8"?>
<p:tagLst xmlns:p="http://schemas.openxmlformats.org/presentationml/2006/main">
  <p:tag name="AS_UNIQUEID" val="369"/>
</p:tagLst>
</file>

<file path=ppt/tags/tag93.xml><?xml version="1.0" encoding="utf-8"?>
<p:tagLst xmlns:p="http://schemas.openxmlformats.org/presentationml/2006/main">
  <p:tag name="AS_UNIQUEID" val="370"/>
</p:tagLst>
</file>

<file path=ppt/tags/tag94.xml><?xml version="1.0" encoding="utf-8"?>
<p:tagLst xmlns:p="http://schemas.openxmlformats.org/presentationml/2006/main">
  <p:tag name="AS_UNIQUEID" val="373"/>
</p:tagLst>
</file>

<file path=ppt/tags/tag95.xml><?xml version="1.0" encoding="utf-8"?>
<p:tagLst xmlns:p="http://schemas.openxmlformats.org/presentationml/2006/main">
  <p:tag name="AS_UNIQUEID" val="374"/>
</p:tagLst>
</file>

<file path=ppt/tags/tag96.xml><?xml version="1.0" encoding="utf-8"?>
<p:tagLst xmlns:p="http://schemas.openxmlformats.org/presentationml/2006/main">
  <p:tag name="AS_UNIQUEID" val="375"/>
</p:tagLst>
</file>

<file path=ppt/tags/tag97.xml><?xml version="1.0" encoding="utf-8"?>
<p:tagLst xmlns:p="http://schemas.openxmlformats.org/presentationml/2006/main">
  <p:tag name="AS_UNIQUEID" val="376"/>
</p:tagLst>
</file>

<file path=ppt/tags/tag98.xml><?xml version="1.0" encoding="utf-8"?>
<p:tagLst xmlns:p="http://schemas.openxmlformats.org/presentationml/2006/main">
  <p:tag name="AS_UNIQUEID" val="379"/>
</p:tagLst>
</file>

<file path=ppt/tags/tag99.xml><?xml version="1.0" encoding="utf-8"?>
<p:tagLst xmlns:p="http://schemas.openxmlformats.org/presentationml/2006/main">
  <p:tag name="AS_UNIQUEID" val="380"/>
</p:tagLst>
</file>

<file path=ppt/tags/tag100.xml><?xml version="1.0" encoding="utf-8"?>
<p:tagLst xmlns:p="http://schemas.openxmlformats.org/presentationml/2006/main">
  <p:tag name="AS_UNIQUEID" val="381"/>
</p:tagLst>
</file>

<file path=ppt/tags/tag101.xml><?xml version="1.0" encoding="utf-8"?>
<p:tagLst xmlns:p="http://schemas.openxmlformats.org/presentationml/2006/main">
  <p:tag name="AS_UNIQUEID" val="382"/>
</p:tagLst>
</file>

<file path=ppt/tags/tag102.xml><?xml version="1.0" encoding="utf-8"?>
<p:tagLst xmlns:p="http://schemas.openxmlformats.org/presentationml/2006/main">
  <p:tag name="AS_UNIQUEID" val="710"/>
</p:tagLst>
</file>

<file path=ppt/tags/tag103.xml><?xml version="1.0" encoding="utf-8"?>
<p:tagLst xmlns:p="http://schemas.openxmlformats.org/presentationml/2006/main">
  <p:tag name="AS_UNIQUEID" val="711"/>
</p:tagLst>
</file>

<file path=ppt/tags/tag104.xml><?xml version="1.0" encoding="utf-8"?>
<p:tagLst xmlns:p="http://schemas.openxmlformats.org/presentationml/2006/main">
  <p:tag name="AS_UNIQUEID" val="460"/>
</p:tagLst>
</file>

<file path=ppt/tags/tag105.xml><?xml version="1.0" encoding="utf-8"?>
<p:tagLst xmlns:p="http://schemas.openxmlformats.org/presentationml/2006/main">
  <p:tag name="AS_UNIQUEID" val="824"/>
</p:tagLst>
</file>

<file path=ppt/tags/tag106.xml><?xml version="1.0" encoding="utf-8"?>
<p:tagLst xmlns:p="http://schemas.openxmlformats.org/presentationml/2006/main">
  <p:tag name="AS_UNIQUEID" val="713"/>
</p:tagLst>
</file>

<file path=ppt/tags/tag107.xml><?xml version="1.0" encoding="utf-8"?>
<p:tagLst xmlns:p="http://schemas.openxmlformats.org/presentationml/2006/main">
  <p:tag name="AS_UNIQUEID" val="389"/>
</p:tagLst>
</file>

<file path=ppt/tags/tag108.xml><?xml version="1.0" encoding="utf-8"?>
<p:tagLst xmlns:p="http://schemas.openxmlformats.org/presentationml/2006/main">
  <p:tag name="AS_UNIQUEID" val="392"/>
</p:tagLst>
</file>

<file path=ppt/tags/tag109.xml><?xml version="1.0" encoding="utf-8"?>
<p:tagLst xmlns:p="http://schemas.openxmlformats.org/presentationml/2006/main">
  <p:tag name="AS_UNIQUEID" val="395"/>
</p:tagLst>
</file>

<file path=ppt/tags/tag110.xml><?xml version="1.0" encoding="utf-8"?>
<p:tagLst xmlns:p="http://schemas.openxmlformats.org/presentationml/2006/main">
  <p:tag name="AS_UNIQUEID" val="392"/>
</p:tagLst>
</file>

<file path=ppt/tags/tag111.xml><?xml version="1.0" encoding="utf-8"?>
<p:tagLst xmlns:p="http://schemas.openxmlformats.org/presentationml/2006/main">
  <p:tag name="AS_UNIQUEID" val="714"/>
  <p:tag name="KSO_WM_UNIT_TABLE_BEAUTIFY" val="smartTable{bd8f3dd9-0e2c-4c91-ab59-b7175302d560}"/>
</p:tagLst>
</file>

<file path=ppt/tags/tag112.xml><?xml version="1.0" encoding="utf-8"?>
<p:tagLst xmlns:p="http://schemas.openxmlformats.org/presentationml/2006/main">
  <p:tag name="AS_UNIQUEID" val="331"/>
</p:tagLst>
</file>

<file path=ppt/tags/tag113.xml><?xml version="1.0" encoding="utf-8"?>
<p:tagLst xmlns:p="http://schemas.openxmlformats.org/presentationml/2006/main">
  <p:tag name="AS_UNIQUEID" val="328"/>
</p:tagLst>
</file>

<file path=ppt/tags/tag114.xml><?xml version="1.0" encoding="utf-8"?>
<p:tagLst xmlns:p="http://schemas.openxmlformats.org/presentationml/2006/main">
  <p:tag name="AS_UNIQUEID" val="715"/>
</p:tagLst>
</file>

<file path=ppt/tags/tag115.xml><?xml version="1.0" encoding="utf-8"?>
<p:tagLst xmlns:p="http://schemas.openxmlformats.org/presentationml/2006/main">
  <p:tag name="AS_UNIQUEID" val="716"/>
</p:tagLst>
</file>

<file path=ppt/tags/tag116.xml><?xml version="1.0" encoding="utf-8"?>
<p:tagLst xmlns:p="http://schemas.openxmlformats.org/presentationml/2006/main">
  <p:tag name="AS_UNIQUEID" val="460"/>
</p:tagLst>
</file>

<file path=ppt/tags/tag117.xml><?xml version="1.0" encoding="utf-8"?>
<p:tagLst xmlns:p="http://schemas.openxmlformats.org/presentationml/2006/main">
  <p:tag name="AS_UNIQUEID" val="825"/>
</p:tagLst>
</file>

<file path=ppt/tags/tag118.xml><?xml version="1.0" encoding="utf-8"?>
<p:tagLst xmlns:p="http://schemas.openxmlformats.org/presentationml/2006/main">
  <p:tag name="AS_UNIQUEID" val="718"/>
</p:tagLst>
</file>

<file path=ppt/tags/tag119.xml><?xml version="1.0" encoding="utf-8"?>
<p:tagLst xmlns:p="http://schemas.openxmlformats.org/presentationml/2006/main">
  <p:tag name="AS_UNIQUEID" val="719"/>
</p:tagLst>
</file>

<file path=ppt/tags/tag120.xml><?xml version="1.0" encoding="utf-8"?>
<p:tagLst xmlns:p="http://schemas.openxmlformats.org/presentationml/2006/main">
  <p:tag name="AS_UNIQUEID" val="720"/>
</p:tagLst>
</file>

<file path=ppt/tags/tag121.xml><?xml version="1.0" encoding="utf-8"?>
<p:tagLst xmlns:p="http://schemas.openxmlformats.org/presentationml/2006/main">
  <p:tag name="AS_UNIQUEID" val="721"/>
</p:tagLst>
</file>

<file path=ppt/tags/tag122.xml><?xml version="1.0" encoding="utf-8"?>
<p:tagLst xmlns:p="http://schemas.openxmlformats.org/presentationml/2006/main">
  <p:tag name="AS_UNIQUEID" val="722"/>
</p:tagLst>
</file>

<file path=ppt/tags/tag123.xml><?xml version="1.0" encoding="utf-8"?>
<p:tagLst xmlns:p="http://schemas.openxmlformats.org/presentationml/2006/main">
  <p:tag name="AS_UNIQUEID" val="723"/>
</p:tagLst>
</file>

<file path=ppt/tags/tag124.xml><?xml version="1.0" encoding="utf-8"?>
<p:tagLst xmlns:p="http://schemas.openxmlformats.org/presentationml/2006/main">
  <p:tag name="AS_UNIQUEID" val="355"/>
</p:tagLst>
</file>

<file path=ppt/tags/tag125.xml><?xml version="1.0" encoding="utf-8"?>
<p:tagLst xmlns:p="http://schemas.openxmlformats.org/presentationml/2006/main">
  <p:tag name="AS_UNIQUEID" val="724"/>
</p:tagLst>
</file>

<file path=ppt/tags/tag126.xml><?xml version="1.0" encoding="utf-8"?>
<p:tagLst xmlns:p="http://schemas.openxmlformats.org/presentationml/2006/main">
  <p:tag name="AS_UNIQUEID" val="725"/>
</p:tagLst>
</file>

<file path=ppt/tags/tag127.xml><?xml version="1.0" encoding="utf-8"?>
<p:tagLst xmlns:p="http://schemas.openxmlformats.org/presentationml/2006/main">
  <p:tag name="AS_UNIQUEID" val="726"/>
</p:tagLst>
</file>

<file path=ppt/tags/tag128.xml><?xml version="1.0" encoding="utf-8"?>
<p:tagLst xmlns:p="http://schemas.openxmlformats.org/presentationml/2006/main">
  <p:tag name="AS_UNIQUEID" val="727"/>
</p:tagLst>
</file>

<file path=ppt/tags/tag129.xml><?xml version="1.0" encoding="utf-8"?>
<p:tagLst xmlns:p="http://schemas.openxmlformats.org/presentationml/2006/main">
  <p:tag name="AS_UNIQUEID" val="728"/>
</p:tagLst>
</file>

<file path=ppt/tags/tag130.xml><?xml version="1.0" encoding="utf-8"?>
<p:tagLst xmlns:p="http://schemas.openxmlformats.org/presentationml/2006/main">
  <p:tag name="AS_UNIQUEID" val="729"/>
</p:tagLst>
</file>

<file path=ppt/tags/tag131.xml><?xml version="1.0" encoding="utf-8"?>
<p:tagLst xmlns:p="http://schemas.openxmlformats.org/presentationml/2006/main">
  <p:tag name="AS_UNIQUEID" val="355"/>
</p:tagLst>
</file>

<file path=ppt/tags/tag132.xml><?xml version="1.0" encoding="utf-8"?>
<p:tagLst xmlns:p="http://schemas.openxmlformats.org/presentationml/2006/main">
  <p:tag name="AS_UNIQUEID" val="730"/>
</p:tagLst>
</file>

<file path=ppt/tags/tag133.xml><?xml version="1.0" encoding="utf-8"?>
<p:tagLst xmlns:p="http://schemas.openxmlformats.org/presentationml/2006/main">
  <p:tag name="AS_UNIQUEID" val="731"/>
</p:tagLst>
</file>

<file path=ppt/tags/tag134.xml><?xml version="1.0" encoding="utf-8"?>
<p:tagLst xmlns:p="http://schemas.openxmlformats.org/presentationml/2006/main">
  <p:tag name="AS_UNIQUEID" val="732"/>
</p:tagLst>
</file>

<file path=ppt/tags/tag135.xml><?xml version="1.0" encoding="utf-8"?>
<p:tagLst xmlns:p="http://schemas.openxmlformats.org/presentationml/2006/main">
  <p:tag name="AS_UNIQUEID" val="355"/>
</p:tagLst>
</file>

<file path=ppt/tags/tag136.xml><?xml version="1.0" encoding="utf-8"?>
<p:tagLst xmlns:p="http://schemas.openxmlformats.org/presentationml/2006/main">
  <p:tag name="AS_UNIQUEID" val="826"/>
</p:tagLst>
</file>

<file path=ppt/tags/tag137.xml><?xml version="1.0" encoding="utf-8"?>
<p:tagLst xmlns:p="http://schemas.openxmlformats.org/presentationml/2006/main">
  <p:tag name="AS_UNIQUEID" val="734"/>
</p:tagLst>
</file>

<file path=ppt/tags/tag138.xml><?xml version="1.0" encoding="utf-8"?>
<p:tagLst xmlns:p="http://schemas.openxmlformats.org/presentationml/2006/main">
  <p:tag name="AS_UNIQUEID" val="419"/>
</p:tagLst>
</file>

<file path=ppt/tags/tag139.xml><?xml version="1.0" encoding="utf-8"?>
<p:tagLst xmlns:p="http://schemas.openxmlformats.org/presentationml/2006/main">
  <p:tag name="AS_UNIQUEID" val="425"/>
</p:tagLst>
</file>

<file path=ppt/tags/tag140.xml><?xml version="1.0" encoding="utf-8"?>
<p:tagLst xmlns:p="http://schemas.openxmlformats.org/presentationml/2006/main">
  <p:tag name="AS_UNIQUEID" val="430"/>
</p:tagLst>
</file>

<file path=ppt/tags/tag141.xml><?xml version="1.0" encoding="utf-8"?>
<p:tagLst xmlns:p="http://schemas.openxmlformats.org/presentationml/2006/main">
  <p:tag name="AS_UNIQUEID" val="421"/>
</p:tagLst>
</file>

<file path=ppt/tags/tag142.xml><?xml version="1.0" encoding="utf-8"?>
<p:tagLst xmlns:p="http://schemas.openxmlformats.org/presentationml/2006/main">
  <p:tag name="AS_UNIQUEID" val="427"/>
</p:tagLst>
</file>

<file path=ppt/tags/tag143.xml><?xml version="1.0" encoding="utf-8"?>
<p:tagLst xmlns:p="http://schemas.openxmlformats.org/presentationml/2006/main">
  <p:tag name="AS_UNIQUEID" val="432"/>
</p:tagLst>
</file>

<file path=ppt/tags/tag144.xml><?xml version="1.0" encoding="utf-8"?>
<p:tagLst xmlns:p="http://schemas.openxmlformats.org/presentationml/2006/main">
  <p:tag name="AS_UNIQUEID" val="416"/>
</p:tagLst>
</file>

<file path=ppt/tags/tag145.xml><?xml version="1.0" encoding="utf-8"?>
<p:tagLst xmlns:p="http://schemas.openxmlformats.org/presentationml/2006/main">
  <p:tag name="AS_UNIQUEID" val="735"/>
</p:tagLst>
</file>

<file path=ppt/tags/tag146.xml><?xml version="1.0" encoding="utf-8"?>
<p:tagLst xmlns:p="http://schemas.openxmlformats.org/presentationml/2006/main">
  <p:tag name="AS_UNIQUEID" val="736"/>
</p:tagLst>
</file>

<file path=ppt/tags/tag147.xml><?xml version="1.0" encoding="utf-8"?>
<p:tagLst xmlns:p="http://schemas.openxmlformats.org/presentationml/2006/main">
  <p:tag name="AS_UNIQUEID" val="433"/>
</p:tagLst>
</file>

<file path=ppt/tags/tag148.xml><?xml version="1.0" encoding="utf-8"?>
<p:tagLst xmlns:p="http://schemas.openxmlformats.org/presentationml/2006/main">
  <p:tag name="AS_UNIQUEID" val="416"/>
</p:tagLst>
</file>

<file path=ppt/tags/tag149.xml><?xml version="1.0" encoding="utf-8"?>
<p:tagLst xmlns:p="http://schemas.openxmlformats.org/presentationml/2006/main">
  <p:tag name="AS_UNIQUEID" val="460"/>
</p:tagLst>
</file>

<file path=ppt/tags/tag150.xml><?xml version="1.0" encoding="utf-8"?>
<p:tagLst xmlns:p="http://schemas.openxmlformats.org/presentationml/2006/main">
  <p:tag name="AS_UNIQUEID" val="737"/>
</p:tagLst>
</file>

<file path=ppt/tags/tag151.xml><?xml version="1.0" encoding="utf-8"?>
<p:tagLst xmlns:p="http://schemas.openxmlformats.org/presentationml/2006/main">
  <p:tag name="AS_UNIQUEID" val="738"/>
</p:tagLst>
</file>

<file path=ppt/tags/tag152.xml><?xml version="1.0" encoding="utf-8"?>
<p:tagLst xmlns:p="http://schemas.openxmlformats.org/presentationml/2006/main">
  <p:tag name="AS_UNIQUEID" val="739"/>
</p:tagLst>
</file>

<file path=ppt/tags/tag153.xml><?xml version="1.0" encoding="utf-8"?>
<p:tagLst xmlns:p="http://schemas.openxmlformats.org/presentationml/2006/main">
  <p:tag name="AS_UNIQUEID" val="740"/>
</p:tagLst>
</file>

<file path=ppt/tags/tag154.xml><?xml version="1.0" encoding="utf-8"?>
<p:tagLst xmlns:p="http://schemas.openxmlformats.org/presentationml/2006/main">
  <p:tag name="AS_UNIQUEID" val="741"/>
</p:tagLst>
</file>

<file path=ppt/tags/tag155.xml><?xml version="1.0" encoding="utf-8"?>
<p:tagLst xmlns:p="http://schemas.openxmlformats.org/presentationml/2006/main">
  <p:tag name="AS_UNIQUEID" val="742"/>
</p:tagLst>
</file>

<file path=ppt/tags/tag156.xml><?xml version="1.0" encoding="utf-8"?>
<p:tagLst xmlns:p="http://schemas.openxmlformats.org/presentationml/2006/main">
  <p:tag name="AS_UNIQUEID" val="827"/>
</p:tagLst>
</file>

<file path=ppt/tags/tag157.xml><?xml version="1.0" encoding="utf-8"?>
<p:tagLst xmlns:p="http://schemas.openxmlformats.org/presentationml/2006/main">
  <p:tag name="AS_UNIQUEID" val="451"/>
</p:tagLst>
</file>

<file path=ppt/tags/tag158.xml><?xml version="1.0" encoding="utf-8"?>
<p:tagLst xmlns:p="http://schemas.openxmlformats.org/presentationml/2006/main">
  <p:tag name="AS_UNIQUEID" val="452"/>
</p:tagLst>
</file>

<file path=ppt/tags/tag159.xml><?xml version="1.0" encoding="utf-8"?>
<p:tagLst xmlns:p="http://schemas.openxmlformats.org/presentationml/2006/main">
  <p:tag name="AS_UNIQUEID" val="453"/>
</p:tagLst>
</file>

<file path=ppt/tags/tag160.xml><?xml version="1.0" encoding="utf-8"?>
<p:tagLst xmlns:p="http://schemas.openxmlformats.org/presentationml/2006/main">
  <p:tag name="AS_UNIQUEID" val="454"/>
</p:tagLst>
</file>

<file path=ppt/tags/tag161.xml><?xml version="1.0" encoding="utf-8"?>
<p:tagLst xmlns:p="http://schemas.openxmlformats.org/presentationml/2006/main">
  <p:tag name="AS_UNIQUEID" val="108"/>
</p:tagLst>
</file>

<file path=ppt/tags/tag162.xml><?xml version="1.0" encoding="utf-8"?>
<p:tagLst xmlns:p="http://schemas.openxmlformats.org/presentationml/2006/main">
  <p:tag name="AS_UNIQUEID" val="455"/>
</p:tagLst>
</file>

<file path=ppt/tags/tag163.xml><?xml version="1.0" encoding="utf-8"?>
<p:tagLst xmlns:p="http://schemas.openxmlformats.org/presentationml/2006/main">
  <p:tag name="AS_UNIQUEID" val="456"/>
</p:tagLst>
</file>

<file path=ppt/tags/tag164.xml><?xml version="1.0" encoding="utf-8"?>
<p:tagLst xmlns:p="http://schemas.openxmlformats.org/presentationml/2006/main">
  <p:tag name="AS_UNIQUEID" val="457"/>
</p:tagLst>
</file>

<file path=ppt/tags/tag165.xml><?xml version="1.0" encoding="utf-8"?>
<p:tagLst xmlns:p="http://schemas.openxmlformats.org/presentationml/2006/main">
  <p:tag name="AS_UNIQUEID" val="110"/>
</p:tagLst>
</file>

<file path=ppt/tags/tag166.xml><?xml version="1.0" encoding="utf-8"?>
<p:tagLst xmlns:p="http://schemas.openxmlformats.org/presentationml/2006/main">
  <p:tag name="AS_UNIQUEID" val="111"/>
</p:tagLst>
</file>

<file path=ppt/tags/tag167.xml><?xml version="1.0" encoding="utf-8"?>
<p:tagLst xmlns:p="http://schemas.openxmlformats.org/presentationml/2006/main">
  <p:tag name="AS_UNIQUEID" val="116"/>
</p:tagLst>
</file>

<file path=ppt/tags/tag168.xml><?xml version="1.0" encoding="utf-8"?>
<p:tagLst xmlns:p="http://schemas.openxmlformats.org/presentationml/2006/main">
  <p:tag name="AS_UNIQUEID" val="460"/>
</p:tagLst>
</file>

<file path=ppt/tags/tag169.xml><?xml version="1.0" encoding="utf-8"?>
<p:tagLst xmlns:p="http://schemas.openxmlformats.org/presentationml/2006/main">
  <p:tag name="AS_UNIQUEID" val="461"/>
</p:tagLst>
</file>

<file path=ppt/tags/tag170.xml><?xml version="1.0" encoding="utf-8"?>
<p:tagLst xmlns:p="http://schemas.openxmlformats.org/presentationml/2006/main">
  <p:tag name="AS_UNIQUEID" val="744"/>
</p:tagLst>
</file>

<file path=ppt/tags/tag171.xml><?xml version="1.0" encoding="utf-8"?>
<p:tagLst xmlns:p="http://schemas.openxmlformats.org/presentationml/2006/main">
  <p:tag name="AS_UNIQUEID" val="745"/>
</p:tagLst>
</file>

<file path=ppt/tags/tag172.xml><?xml version="1.0" encoding="utf-8"?>
<p:tagLst xmlns:p="http://schemas.openxmlformats.org/presentationml/2006/main">
  <p:tag name="AS_UNIQUEID" val="746"/>
</p:tagLst>
</file>

<file path=ppt/tags/tag173.xml><?xml version="1.0" encoding="utf-8"?>
<p:tagLst xmlns:p="http://schemas.openxmlformats.org/presentationml/2006/main">
  <p:tag name="AS_UNIQUEID" val="747"/>
</p:tagLst>
</file>

<file path=ppt/tags/tag174.xml><?xml version="1.0" encoding="utf-8"?>
<p:tagLst xmlns:p="http://schemas.openxmlformats.org/presentationml/2006/main">
  <p:tag name="AS_UNIQUEID" val="748"/>
</p:tagLst>
</file>

<file path=ppt/tags/tag175.xml><?xml version="1.0" encoding="utf-8"?>
<p:tagLst xmlns:p="http://schemas.openxmlformats.org/presentationml/2006/main">
  <p:tag name="AS_UNIQUEID" val="749"/>
</p:tagLst>
</file>

<file path=ppt/tags/tag176.xml><?xml version="1.0" encoding="utf-8"?>
<p:tagLst xmlns:p="http://schemas.openxmlformats.org/presentationml/2006/main">
  <p:tag name="AS_UNIQUEID" val="750"/>
</p:tagLst>
</file>

<file path=ppt/tags/tag177.xml><?xml version="1.0" encoding="utf-8"?>
<p:tagLst xmlns:p="http://schemas.openxmlformats.org/presentationml/2006/main">
  <p:tag name="AS_UNIQUEID" val="751"/>
</p:tagLst>
</file>

<file path=ppt/tags/tag178.xml><?xml version="1.0" encoding="utf-8"?>
<p:tagLst xmlns:p="http://schemas.openxmlformats.org/presentationml/2006/main">
  <p:tag name="AS_UNIQUEID" val="752"/>
</p:tagLst>
</file>

<file path=ppt/tags/tag179.xml><?xml version="1.0" encoding="utf-8"?>
<p:tagLst xmlns:p="http://schemas.openxmlformats.org/presentationml/2006/main">
  <p:tag name="AS_UNIQUEID" val="753"/>
</p:tagLst>
</file>

<file path=ppt/tags/tag180.xml><?xml version="1.0" encoding="utf-8"?>
<p:tagLst xmlns:p="http://schemas.openxmlformats.org/presentationml/2006/main">
  <p:tag name="AS_UNIQUEID" val="828"/>
</p:tagLst>
</file>

<file path=ppt/tags/tag181.xml><?xml version="1.0" encoding="utf-8"?>
<p:tagLst xmlns:p="http://schemas.openxmlformats.org/presentationml/2006/main">
  <p:tag name="AS_UNIQUEID" val="485"/>
</p:tagLst>
</file>

<file path=ppt/tags/tag182.xml><?xml version="1.0" encoding="utf-8"?>
<p:tagLst xmlns:p="http://schemas.openxmlformats.org/presentationml/2006/main">
  <p:tag name="AS_UNIQUEID" val="486"/>
</p:tagLst>
</file>

<file path=ppt/tags/tag183.xml><?xml version="1.0" encoding="utf-8"?>
<p:tagLst xmlns:p="http://schemas.openxmlformats.org/presentationml/2006/main">
  <p:tag name="AS_UNIQUEID" val="487"/>
</p:tagLst>
</file>

<file path=ppt/tags/tag184.xml><?xml version="1.0" encoding="utf-8"?>
<p:tagLst xmlns:p="http://schemas.openxmlformats.org/presentationml/2006/main">
  <p:tag name="AS_UNIQUEID" val="488"/>
</p:tagLst>
</file>

<file path=ppt/tags/tag185.xml><?xml version="1.0" encoding="utf-8"?>
<p:tagLst xmlns:p="http://schemas.openxmlformats.org/presentationml/2006/main">
  <p:tag name="AS_UNIQUEID" val="489"/>
</p:tagLst>
</file>

<file path=ppt/tags/tag186.xml><?xml version="1.0" encoding="utf-8"?>
<p:tagLst xmlns:p="http://schemas.openxmlformats.org/presentationml/2006/main">
  <p:tag name="AS_UNIQUEID" val="490"/>
</p:tagLst>
</file>

<file path=ppt/tags/tag187.xml><?xml version="1.0" encoding="utf-8"?>
<p:tagLst xmlns:p="http://schemas.openxmlformats.org/presentationml/2006/main">
  <p:tag name="AS_UNIQUEID" val="491"/>
</p:tagLst>
</file>

<file path=ppt/tags/tag188.xml><?xml version="1.0" encoding="utf-8"?>
<p:tagLst xmlns:p="http://schemas.openxmlformats.org/presentationml/2006/main">
  <p:tag name="AS_UNIQUEID" val="492"/>
</p:tagLst>
</file>

<file path=ppt/tags/tag189.xml><?xml version="1.0" encoding="utf-8"?>
<p:tagLst xmlns:p="http://schemas.openxmlformats.org/presentationml/2006/main">
  <p:tag name="AS_UNIQUEID" val="493"/>
  <p:tag name="KSO_WM_UNIT_PLACING_PICTURE_USER_VIEWPORT" val="{&quot;height&quot;:2837.2535433070866,&quot;width&quot;:2036.7007874015749}"/>
</p:tagLst>
</file>

<file path=ppt/tags/tag190.xml><?xml version="1.0" encoding="utf-8"?>
<p:tagLst xmlns:p="http://schemas.openxmlformats.org/presentationml/2006/main">
  <p:tag name="AS_UNIQUEID" val="755"/>
</p:tagLst>
</file>

<file path=ppt/tags/tag191.xml><?xml version="1.0" encoding="utf-8"?>
<p:tagLst xmlns:p="http://schemas.openxmlformats.org/presentationml/2006/main">
  <p:tag name="AS_UNIQUEID" val="756"/>
</p:tagLst>
</file>

<file path=ppt/tags/tag192.xml><?xml version="1.0" encoding="utf-8"?>
<p:tagLst xmlns:p="http://schemas.openxmlformats.org/presentationml/2006/main">
  <p:tag name="AS_UNIQUEID" val="460"/>
</p:tagLst>
</file>

<file path=ppt/tags/tag193.xml><?xml version="1.0" encoding="utf-8"?>
<p:tagLst xmlns:p="http://schemas.openxmlformats.org/presentationml/2006/main">
  <p:tag name="AS_UNIQUEID" val="757"/>
</p:tagLst>
</file>

<file path=ppt/tags/tag194.xml><?xml version="1.0" encoding="utf-8"?>
<p:tagLst xmlns:p="http://schemas.openxmlformats.org/presentationml/2006/main">
  <p:tag name="AS_UNIQUEID" val="758"/>
</p:tagLst>
</file>

<file path=ppt/tags/tag195.xml><?xml version="1.0" encoding="utf-8"?>
<p:tagLst xmlns:p="http://schemas.openxmlformats.org/presentationml/2006/main">
  <p:tag name="AS_UNIQUEID" val="759"/>
</p:tagLst>
</file>

<file path=ppt/tags/tag196.xml><?xml version="1.0" encoding="utf-8"?>
<p:tagLst xmlns:p="http://schemas.openxmlformats.org/presentationml/2006/main">
  <p:tag name="AS_UNIQUEID" val="760"/>
</p:tagLst>
</file>

<file path=ppt/tags/tag197.xml><?xml version="1.0" encoding="utf-8"?>
<p:tagLst xmlns:p="http://schemas.openxmlformats.org/presentationml/2006/main">
  <p:tag name="AS_UNIQUEID" val="761"/>
</p:tagLst>
</file>

<file path=ppt/tags/tag198.xml><?xml version="1.0" encoding="utf-8"?>
<p:tagLst xmlns:p="http://schemas.openxmlformats.org/presentationml/2006/main">
  <p:tag name="AS_UNIQUEID" val="762"/>
  <p:tag name="KSO_WM_BEAUTIFY_FLAG" val=""/>
</p:tagLst>
</file>

<file path=ppt/tags/tag199.xml><?xml version="1.0" encoding="utf-8"?>
<p:tagLst xmlns:p="http://schemas.openxmlformats.org/presentationml/2006/main">
  <p:tag name="AS_UNIQUEID" val="829"/>
</p:tagLst>
</file>

<file path=ppt/tags/tag200.xml><?xml version="1.0" encoding="utf-8"?>
<p:tagLst xmlns:p="http://schemas.openxmlformats.org/presentationml/2006/main">
  <p:tag name="AS_UNIQUEID" val="764"/>
</p:tagLst>
</file>

<file path=ppt/tags/tag201.xml><?xml version="1.0" encoding="utf-8"?>
<p:tagLst xmlns:p="http://schemas.openxmlformats.org/presentationml/2006/main">
  <p:tag name="AS_UNIQUEID" val="765"/>
</p:tagLst>
</file>

<file path=ppt/tags/tag202.xml><?xml version="1.0" encoding="utf-8"?>
<p:tagLst xmlns:p="http://schemas.openxmlformats.org/presentationml/2006/main">
  <p:tag name="AS_UNIQUEID" val="766"/>
</p:tagLst>
</file>

<file path=ppt/tags/tag203.xml><?xml version="1.0" encoding="utf-8"?>
<p:tagLst xmlns:p="http://schemas.openxmlformats.org/presentationml/2006/main">
  <p:tag name="AS_UNIQUEID" val="130"/>
</p:tagLst>
</file>

<file path=ppt/tags/tag204.xml><?xml version="1.0" encoding="utf-8"?>
<p:tagLst xmlns:p="http://schemas.openxmlformats.org/presentationml/2006/main">
  <p:tag name="AS_UNIQUEID" val="767"/>
</p:tagLst>
</file>

<file path=ppt/tags/tag205.xml><?xml version="1.0" encoding="utf-8"?>
<p:tagLst xmlns:p="http://schemas.openxmlformats.org/presentationml/2006/main">
  <p:tag name="AS_UNIQUEID" val="501"/>
</p:tagLst>
</file>

<file path=ppt/tags/tag206.xml><?xml version="1.0" encoding="utf-8"?>
<p:tagLst xmlns:p="http://schemas.openxmlformats.org/presentationml/2006/main">
  <p:tag name="AS_UNIQUEID" val="503"/>
</p:tagLst>
</file>

<file path=ppt/tags/tag207.xml><?xml version="1.0" encoding="utf-8"?>
<p:tagLst xmlns:p="http://schemas.openxmlformats.org/presentationml/2006/main">
  <p:tag name="AS_UNIQUEID" val="505"/>
</p:tagLst>
</file>

<file path=ppt/tags/tag208.xml><?xml version="1.0" encoding="utf-8"?>
<p:tagLst xmlns:p="http://schemas.openxmlformats.org/presentationml/2006/main">
  <p:tag name="AS_UNIQUEID" val="506"/>
</p:tagLst>
</file>

<file path=ppt/tags/tag209.xml><?xml version="1.0" encoding="utf-8"?>
<p:tagLst xmlns:p="http://schemas.openxmlformats.org/presentationml/2006/main">
  <p:tag name="AS_UNIQUEID" val="513"/>
</p:tagLst>
</file>

<file path=ppt/tags/tag210.xml><?xml version="1.0" encoding="utf-8"?>
<p:tagLst xmlns:p="http://schemas.openxmlformats.org/presentationml/2006/main">
  <p:tag name="AS_UNIQUEID" val="515"/>
</p:tagLst>
</file>

<file path=ppt/tags/tag211.xml><?xml version="1.0" encoding="utf-8"?>
<p:tagLst xmlns:p="http://schemas.openxmlformats.org/presentationml/2006/main">
  <p:tag name="AS_UNIQUEID" val="517"/>
</p:tagLst>
</file>

<file path=ppt/tags/tag212.xml><?xml version="1.0" encoding="utf-8"?>
<p:tagLst xmlns:p="http://schemas.openxmlformats.org/presentationml/2006/main">
  <p:tag name="AS_UNIQUEID" val="768"/>
</p:tagLst>
</file>

<file path=ppt/tags/tag213.xml><?xml version="1.0" encoding="utf-8"?>
<p:tagLst xmlns:p="http://schemas.openxmlformats.org/presentationml/2006/main">
  <p:tag name="AS_UNIQUEID" val="500"/>
</p:tagLst>
</file>

<file path=ppt/tags/tag214.xml><?xml version="1.0" encoding="utf-8"?>
<p:tagLst xmlns:p="http://schemas.openxmlformats.org/presentationml/2006/main">
  <p:tag name="AS_UNIQUEID" val="500"/>
</p:tagLst>
</file>

<file path=ppt/tags/tag215.xml><?xml version="1.0" encoding="utf-8"?>
<p:tagLst xmlns:p="http://schemas.openxmlformats.org/presentationml/2006/main">
  <p:tag name="AS_UNIQUEID" val="502"/>
</p:tagLst>
</file>

<file path=ppt/tags/tag216.xml><?xml version="1.0" encoding="utf-8"?>
<p:tagLst xmlns:p="http://schemas.openxmlformats.org/presentationml/2006/main">
  <p:tag name="AS_UNIQUEID" val="504"/>
</p:tagLst>
</file>

<file path=ppt/tags/tag217.xml><?xml version="1.0" encoding="utf-8"?>
<p:tagLst xmlns:p="http://schemas.openxmlformats.org/presentationml/2006/main">
  <p:tag name="AS_UNIQUEID" val="507"/>
</p:tagLst>
</file>

<file path=ppt/tags/tag218.xml><?xml version="1.0" encoding="utf-8"?>
<p:tagLst xmlns:p="http://schemas.openxmlformats.org/presentationml/2006/main">
  <p:tag name="AS_UNIQUEID" val="519"/>
</p:tagLst>
</file>

<file path=ppt/tags/tag219.xml><?xml version="1.0" encoding="utf-8"?>
<p:tagLst xmlns:p="http://schemas.openxmlformats.org/presentationml/2006/main">
  <p:tag name="AS_UNIQUEID" val="520"/>
</p:tagLst>
</file>

<file path=ppt/tags/tag220.xml><?xml version="1.0" encoding="utf-8"?>
<p:tagLst xmlns:p="http://schemas.openxmlformats.org/presentationml/2006/main">
  <p:tag name="AS_UNIQUEID" val="521"/>
</p:tagLst>
</file>

<file path=ppt/tags/tag221.xml><?xml version="1.0" encoding="utf-8"?>
<p:tagLst xmlns:p="http://schemas.openxmlformats.org/presentationml/2006/main">
  <p:tag name="AS_UNIQUEID" val="522"/>
</p:tagLst>
</file>

<file path=ppt/tags/tag222.xml><?xml version="1.0" encoding="utf-8"?>
<p:tagLst xmlns:p="http://schemas.openxmlformats.org/presentationml/2006/main">
  <p:tag name="AS_UNIQUEID" val="513"/>
</p:tagLst>
</file>

<file path=ppt/tags/tag223.xml><?xml version="1.0" encoding="utf-8"?>
<p:tagLst xmlns:p="http://schemas.openxmlformats.org/presentationml/2006/main">
  <p:tag name="AS_UNIQUEID" val="514"/>
</p:tagLst>
</file>

<file path=ppt/tags/tag224.xml><?xml version="1.0" encoding="utf-8"?>
<p:tagLst xmlns:p="http://schemas.openxmlformats.org/presentationml/2006/main">
  <p:tag name="AS_UNIQUEID" val="516"/>
</p:tagLst>
</file>

<file path=ppt/tags/tag225.xml><?xml version="1.0" encoding="utf-8"?>
<p:tagLst xmlns:p="http://schemas.openxmlformats.org/presentationml/2006/main">
  <p:tag name="AS_UNIQUEID" val="525"/>
</p:tagLst>
</file>

<file path=ppt/tags/tag226.xml><?xml version="1.0" encoding="utf-8"?>
<p:tagLst xmlns:p="http://schemas.openxmlformats.org/presentationml/2006/main">
  <p:tag name="AS_UNIQUEID" val="769"/>
</p:tagLst>
</file>

<file path=ppt/tags/tag227.xml><?xml version="1.0" encoding="utf-8"?>
<p:tagLst xmlns:p="http://schemas.openxmlformats.org/presentationml/2006/main">
  <p:tag name="AS_UNIQUEID" val="770"/>
</p:tagLst>
</file>

<file path=ppt/tags/tag228.xml><?xml version="1.0" encoding="utf-8"?>
<p:tagLst xmlns:p="http://schemas.openxmlformats.org/presentationml/2006/main">
  <p:tag name="AS_UNIQUEID" val="771"/>
</p:tagLst>
</file>

<file path=ppt/tags/tag229.xml><?xml version="1.0" encoding="utf-8"?>
<p:tagLst xmlns:p="http://schemas.openxmlformats.org/presentationml/2006/main">
  <p:tag name="AS_UNIQUEID" val="772"/>
</p:tagLst>
</file>

<file path=ppt/tags/tag230.xml><?xml version="1.0" encoding="utf-8"?>
<p:tagLst xmlns:p="http://schemas.openxmlformats.org/presentationml/2006/main">
  <p:tag name="AS_UNIQUEID" val="830"/>
</p:tagLst>
</file>

<file path=ppt/tags/tag231.xml><?xml version="1.0" encoding="utf-8"?>
<p:tagLst xmlns:p="http://schemas.openxmlformats.org/presentationml/2006/main">
  <p:tag name="AS_UNIQUEID" val="774"/>
</p:tagLst>
</file>

<file path=ppt/tags/tag232.xml><?xml version="1.0" encoding="utf-8"?>
<p:tagLst xmlns:p="http://schemas.openxmlformats.org/presentationml/2006/main">
  <p:tag name="AS_UNIQUEID" val="775"/>
</p:tagLst>
</file>

<file path=ppt/tags/tag233.xml><?xml version="1.0" encoding="utf-8"?>
<p:tagLst xmlns:p="http://schemas.openxmlformats.org/presentationml/2006/main">
  <p:tag name="AS_UNIQUEID" val="776"/>
</p:tagLst>
</file>

<file path=ppt/tags/tag234.xml><?xml version="1.0" encoding="utf-8"?>
<p:tagLst xmlns:p="http://schemas.openxmlformats.org/presentationml/2006/main">
  <p:tag name="AS_UNIQUEID" val="777"/>
</p:tagLst>
</file>

<file path=ppt/tags/tag235.xml><?xml version="1.0" encoding="utf-8"?>
<p:tagLst xmlns:p="http://schemas.openxmlformats.org/presentationml/2006/main">
  <p:tag name="AS_UNIQUEID" val="778"/>
</p:tagLst>
</file>

<file path=ppt/tags/tag236.xml><?xml version="1.0" encoding="utf-8"?>
<p:tagLst xmlns:p="http://schemas.openxmlformats.org/presentationml/2006/main">
  <p:tag name="AS_UNIQUEID" val="779"/>
</p:tagLst>
</file>

<file path=ppt/tags/tag237.xml><?xml version="1.0" encoding="utf-8"?>
<p:tagLst xmlns:p="http://schemas.openxmlformats.org/presentationml/2006/main">
  <p:tag name="AS_UNIQUEID" val="780"/>
</p:tagLst>
</file>

<file path=ppt/tags/tag238.xml><?xml version="1.0" encoding="utf-8"?>
<p:tagLst xmlns:p="http://schemas.openxmlformats.org/presentationml/2006/main">
  <p:tag name="AS_UNIQUEID" val="781"/>
</p:tagLst>
</file>

<file path=ppt/tags/tag239.xml><?xml version="1.0" encoding="utf-8"?>
<p:tagLst xmlns:p="http://schemas.openxmlformats.org/presentationml/2006/main">
  <p:tag name="AS_UNIQUEID" val="782"/>
</p:tagLst>
</file>

<file path=ppt/tags/tag240.xml><?xml version="1.0" encoding="utf-8"?>
<p:tagLst xmlns:p="http://schemas.openxmlformats.org/presentationml/2006/main">
  <p:tag name="AS_UNIQUEID" val="831"/>
</p:tagLst>
</file>

<file path=ppt/tags/tag241.xml><?xml version="1.0" encoding="utf-8"?>
<p:tagLst xmlns:p="http://schemas.openxmlformats.org/presentationml/2006/main">
  <p:tag name="AS_UNIQUEID" val="784"/>
</p:tagLst>
</file>

<file path=ppt/tags/tag242.xml><?xml version="1.0" encoding="utf-8"?>
<p:tagLst xmlns:p="http://schemas.openxmlformats.org/presentationml/2006/main">
  <p:tag name="AS_UNIQUEID" val="785"/>
</p:tagLst>
</file>

<file path=ppt/tags/tag243.xml><?xml version="1.0" encoding="utf-8"?>
<p:tagLst xmlns:p="http://schemas.openxmlformats.org/presentationml/2006/main">
  <p:tag name="AS_UNIQUEID" val="786"/>
</p:tagLst>
</file>

<file path=ppt/tags/tag244.xml><?xml version="1.0" encoding="utf-8"?>
<p:tagLst xmlns:p="http://schemas.openxmlformats.org/presentationml/2006/main">
  <p:tag name="AS_UNIQUEID" val="787"/>
</p:tagLst>
</file>

<file path=ppt/tags/tag245.xml><?xml version="1.0" encoding="utf-8"?>
<p:tagLst xmlns:p="http://schemas.openxmlformats.org/presentationml/2006/main">
  <p:tag name="AS_UNIQUEID" val="788"/>
</p:tagLst>
</file>

<file path=ppt/tags/tag246.xml><?xml version="1.0" encoding="utf-8"?>
<p:tagLst xmlns:p="http://schemas.openxmlformats.org/presentationml/2006/main">
  <p:tag name="AS_UNIQUEID" val="789"/>
</p:tagLst>
</file>

<file path=ppt/tags/tag247.xml><?xml version="1.0" encoding="utf-8"?>
<p:tagLst xmlns:p="http://schemas.openxmlformats.org/presentationml/2006/main">
  <p:tag name="AS_UNIQUEID" val="790"/>
</p:tagLst>
</file>

<file path=ppt/tags/tag248.xml><?xml version="1.0" encoding="utf-8"?>
<p:tagLst xmlns:p="http://schemas.openxmlformats.org/presentationml/2006/main">
  <p:tag name="AS_UNIQUEID" val="791"/>
</p:tagLst>
</file>

<file path=ppt/tags/tag249.xml><?xml version="1.0" encoding="utf-8"?>
<p:tagLst xmlns:p="http://schemas.openxmlformats.org/presentationml/2006/main">
  <p:tag name="AS_UNIQUEID" val="832"/>
</p:tagLst>
</file>

<file path=ppt/tags/tag250.xml><?xml version="1.0" encoding="utf-8"?>
<p:tagLst xmlns:p="http://schemas.openxmlformats.org/presentationml/2006/main">
  <p:tag name="AS_UNIQUEID" val="793"/>
</p:tagLst>
</file>

<file path=ppt/tags/tag251.xml><?xml version="1.0" encoding="utf-8"?>
<p:tagLst xmlns:p="http://schemas.openxmlformats.org/presentationml/2006/main">
  <p:tag name="AS_UNIQUEID" val="794"/>
</p:tagLst>
</file>

<file path=ppt/tags/tag252.xml><?xml version="1.0" encoding="utf-8"?>
<p:tagLst xmlns:p="http://schemas.openxmlformats.org/presentationml/2006/main">
  <p:tag name="AS_UNIQUEID" val="795"/>
</p:tagLst>
</file>

<file path=ppt/tags/tag253.xml><?xml version="1.0" encoding="utf-8"?>
<p:tagLst xmlns:p="http://schemas.openxmlformats.org/presentationml/2006/main">
  <p:tag name="AS_UNIQUEID" val="796"/>
</p:tagLst>
</file>

<file path=ppt/tags/tag254.xml><?xml version="1.0" encoding="utf-8"?>
<p:tagLst xmlns:p="http://schemas.openxmlformats.org/presentationml/2006/main">
  <p:tag name="AS_UNIQUEID" val="567"/>
</p:tagLst>
</file>

<file path=ppt/tags/tag255.xml><?xml version="1.0" encoding="utf-8"?>
<p:tagLst xmlns:p="http://schemas.openxmlformats.org/presentationml/2006/main">
  <p:tag name="AS_UNIQUEID" val="797"/>
</p:tagLst>
</file>

<file path=ppt/tags/tag256.xml><?xml version="1.0" encoding="utf-8"?>
<p:tagLst xmlns:p="http://schemas.openxmlformats.org/presentationml/2006/main">
  <p:tag name="AS_UNIQUEID" val="798"/>
</p:tagLst>
</file>

<file path=ppt/tags/tag257.xml><?xml version="1.0" encoding="utf-8"?>
<p:tagLst xmlns:p="http://schemas.openxmlformats.org/presentationml/2006/main">
  <p:tag name="AS_UNIQUEID" val="799"/>
</p:tagLst>
</file>

<file path=ppt/tags/tag258.xml><?xml version="1.0" encoding="utf-8"?>
<p:tagLst xmlns:p="http://schemas.openxmlformats.org/presentationml/2006/main">
  <p:tag name="AS_UNIQUEID" val="833"/>
</p:tagLst>
</file>

<file path=ppt/tags/tag259.xml><?xml version="1.0" encoding="utf-8"?>
<p:tagLst xmlns:p="http://schemas.openxmlformats.org/presentationml/2006/main">
  <p:tag name="AS_UNIQUEID" val="801"/>
</p:tagLst>
</file>

<file path=ppt/tags/tag260.xml><?xml version="1.0" encoding="utf-8"?>
<p:tagLst xmlns:p="http://schemas.openxmlformats.org/presentationml/2006/main">
  <p:tag name="AS_UNIQUEID" val="802"/>
</p:tagLst>
</file>

<file path=ppt/tags/tag261.xml><?xml version="1.0" encoding="utf-8"?>
<p:tagLst xmlns:p="http://schemas.openxmlformats.org/presentationml/2006/main">
  <p:tag name="AS_UNIQUEID" val="803"/>
</p:tagLst>
</file>

<file path=ppt/tags/tag262.xml><?xml version="1.0" encoding="utf-8"?>
<p:tagLst xmlns:p="http://schemas.openxmlformats.org/presentationml/2006/main">
  <p:tag name="AS_UNIQUEID" val="804"/>
</p:tagLst>
</file>

<file path=ppt/tags/tag263.xml><?xml version="1.0" encoding="utf-8"?>
<p:tagLst xmlns:p="http://schemas.openxmlformats.org/presentationml/2006/main">
  <p:tag name="AS_UNIQUEID" val="64"/>
</p:tagLst>
</file>

<file path=ppt/tags/tag264.xml><?xml version="1.0" encoding="utf-8"?>
<p:tagLst xmlns:p="http://schemas.openxmlformats.org/presentationml/2006/main">
  <p:tag name="AS_UNIQUEID" val="538"/>
</p:tagLst>
</file>

<file path=ppt/tags/tag265.xml><?xml version="1.0" encoding="utf-8"?>
<p:tagLst xmlns:p="http://schemas.openxmlformats.org/presentationml/2006/main">
  <p:tag name="AS_UNIQUEID" val="542"/>
</p:tagLst>
</file>

<file path=ppt/tags/tag266.xml><?xml version="1.0" encoding="utf-8"?>
<p:tagLst xmlns:p="http://schemas.openxmlformats.org/presentationml/2006/main">
  <p:tag name="AS_UNIQUEID" val="546"/>
</p:tagLst>
</file>

<file path=ppt/tags/tag267.xml><?xml version="1.0" encoding="utf-8"?>
<p:tagLst xmlns:p="http://schemas.openxmlformats.org/presentationml/2006/main">
  <p:tag name="AS_UNIQUEID" val="550"/>
</p:tagLst>
</file>

<file path=ppt/tags/tag268.xml><?xml version="1.0" encoding="utf-8"?>
<p:tagLst xmlns:p="http://schemas.openxmlformats.org/presentationml/2006/main">
  <p:tag name="AS_UNIQUEID" val="567"/>
</p:tagLst>
</file>

<file path=ppt/tags/tag269.xml><?xml version="1.0" encoding="utf-8"?>
<p:tagLst xmlns:p="http://schemas.openxmlformats.org/presentationml/2006/main">
  <p:tag name="AS_UNIQUEID" val="567"/>
</p:tagLst>
</file>

<file path=ppt/tags/tag270.xml><?xml version="1.0" encoding="utf-8"?>
<p:tagLst xmlns:p="http://schemas.openxmlformats.org/presentationml/2006/main">
  <p:tag name="AS_UNIQUEID" val="805"/>
</p:tagLst>
</file>

<file path=ppt/tags/tag271.xml><?xml version="1.0" encoding="utf-8"?>
<p:tagLst xmlns:p="http://schemas.openxmlformats.org/presentationml/2006/main">
  <p:tag name="AS_UNIQUEID" val="806"/>
</p:tagLst>
</file>

<file path=ppt/tags/tag272.xml><?xml version="1.0" encoding="utf-8"?>
<p:tagLst xmlns:p="http://schemas.openxmlformats.org/presentationml/2006/main">
  <p:tag name="AS_UNIQUEID" val="807"/>
</p:tagLst>
</file>

<file path=ppt/tags/tag273.xml><?xml version="1.0" encoding="utf-8"?>
<p:tagLst xmlns:p="http://schemas.openxmlformats.org/presentationml/2006/main">
  <p:tag name="AS_UNIQUEID" val="834"/>
</p:tagLst>
</file>

<file path=ppt/tags/tag274.xml><?xml version="1.0" encoding="utf-8"?>
<p:tagLst xmlns:p="http://schemas.openxmlformats.org/presentationml/2006/main">
  <p:tag name="AS_UNIQUEID" val="566"/>
</p:tagLst>
</file>

<file path=ppt/tags/tag275.xml><?xml version="1.0" encoding="utf-8"?>
<p:tagLst xmlns:p="http://schemas.openxmlformats.org/presentationml/2006/main">
  <p:tag name="AS_UNIQUEID" val="64"/>
</p:tagLst>
</file>

<file path=ppt/tags/tag276.xml><?xml version="1.0" encoding="utf-8"?>
<p:tagLst xmlns:p="http://schemas.openxmlformats.org/presentationml/2006/main">
  <p:tag name="AS_UNIQUEID" val="554"/>
</p:tagLst>
</file>

<file path=ppt/tags/tag277.xml><?xml version="1.0" encoding="utf-8"?>
<p:tagLst xmlns:p="http://schemas.openxmlformats.org/presentationml/2006/main">
  <p:tag name="AS_UNIQUEID" val="558"/>
</p:tagLst>
</file>

<file path=ppt/tags/tag278.xml><?xml version="1.0" encoding="utf-8"?>
<p:tagLst xmlns:p="http://schemas.openxmlformats.org/presentationml/2006/main">
  <p:tag name="AS_UNIQUEID" val="562"/>
</p:tagLst>
</file>

<file path=ppt/tags/tag279.xml><?xml version="1.0" encoding="utf-8"?>
<p:tagLst xmlns:p="http://schemas.openxmlformats.org/presentationml/2006/main">
  <p:tag name="AS_UNIQUEID" val="567"/>
</p:tagLst>
</file>

<file path=ppt/tags/tag280.xml><?xml version="1.0" encoding="utf-8"?>
<p:tagLst xmlns:p="http://schemas.openxmlformats.org/presentationml/2006/main">
  <p:tag name="AS_UNIQUEID" val="809"/>
</p:tagLst>
</file>

<file path=ppt/tags/tag281.xml><?xml version="1.0" encoding="utf-8"?>
<p:tagLst xmlns:p="http://schemas.openxmlformats.org/presentationml/2006/main">
  <p:tag name="AS_UNIQUEID" val="810"/>
</p:tagLst>
</file>

<file path=ppt/tags/tag282.xml><?xml version="1.0" encoding="utf-8"?>
<p:tagLst xmlns:p="http://schemas.openxmlformats.org/presentationml/2006/main">
  <p:tag name="AS_UNIQUEID" val="811"/>
</p:tagLst>
</file>

<file path=ppt/tags/tag283.xml><?xml version="1.0" encoding="utf-8"?>
<p:tagLst xmlns:p="http://schemas.openxmlformats.org/presentationml/2006/main">
  <p:tag name="AS_UNIQUEID" val="812"/>
</p:tagLst>
</file>

<file path=ppt/tags/tag284.xml><?xml version="1.0" encoding="utf-8"?>
<p:tagLst xmlns:p="http://schemas.openxmlformats.org/presentationml/2006/main">
  <p:tag name="AS_UNIQUEID" val="813"/>
</p:tagLst>
</file>

<file path=ppt/tags/tag285.xml><?xml version="1.0" encoding="utf-8"?>
<p:tagLst xmlns:p="http://schemas.openxmlformats.org/presentationml/2006/main">
  <p:tag name="AS_UNIQUEID" val="814"/>
</p:tagLst>
</file>

<file path=ppt/tags/tag286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6dfa1da-4697-4ac6-bdcb-0d9e6638bf6e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16</Slides>
  <Notes>0</Notes>
  <TotalTime>0</TotalTime>
  <HiddenSlides>0</HiddenSlides>
  <MMClips>1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9">
      <vt:lpstr>Arial</vt:lpstr>
      <vt:lpstr>Calibri Light</vt:lpstr>
      <vt:lpstr>Calibri</vt:lpstr>
      <vt:lpstr>思源黑体 CN Normal</vt:lpstr>
      <vt:lpstr>思源黑体 CN Heavy</vt:lpstr>
      <vt:lpstr>思源黑体 CN Medium</vt:lpstr>
      <vt:lpstr>思源宋体 CN Heavy</vt:lpstr>
      <vt:lpstr>思源黑体 CN</vt:lpstr>
      <vt:lpstr>Roboto</vt:lpstr>
      <vt:lpstr>思源黑体 CN Regular</vt:lpstr>
      <vt:lpstr>宋体</vt:lpstr>
      <vt:lpstr>微软雅黑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2023-04-04T09:30:35.019</cp:lastPrinted>
  <dcterms:created xsi:type="dcterms:W3CDTF">2023-04-04T09:30:35Z</dcterms:created>
  <dcterms:modified xsi:type="dcterms:W3CDTF">2023-04-04T01:30:35Z</dcterms:modified>
</cp:coreProperties>
</file>