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8"/>
  </p:notesMasterIdLst>
  <p:sldIdLst>
    <p:sldId id="386" r:id="rId2"/>
    <p:sldId id="258" r:id="rId3"/>
    <p:sldId id="387" r:id="rId4"/>
    <p:sldId id="263" r:id="rId5"/>
    <p:sldId id="264" r:id="rId6"/>
    <p:sldId id="279" r:id="rId7"/>
    <p:sldId id="280" r:id="rId8"/>
    <p:sldId id="265" r:id="rId9"/>
    <p:sldId id="281" r:id="rId10"/>
    <p:sldId id="266" r:id="rId11"/>
    <p:sldId id="267" r:id="rId12"/>
    <p:sldId id="282" r:id="rId13"/>
    <p:sldId id="283" r:id="rId14"/>
    <p:sldId id="284" r:id="rId15"/>
    <p:sldId id="285" r:id="rId16"/>
    <p:sldId id="268" r:id="rId17"/>
    <p:sldId id="286" r:id="rId18"/>
    <p:sldId id="287" r:id="rId19"/>
    <p:sldId id="288" r:id="rId20"/>
    <p:sldId id="290" r:id="rId21"/>
    <p:sldId id="289" r:id="rId22"/>
    <p:sldId id="291" r:id="rId23"/>
    <p:sldId id="388" r:id="rId24"/>
    <p:sldId id="307" r:id="rId25"/>
    <p:sldId id="313" r:id="rId26"/>
    <p:sldId id="310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6" r:id="rId38"/>
    <p:sldId id="324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337" r:id="rId50"/>
    <p:sldId id="338" r:id="rId51"/>
    <p:sldId id="339" r:id="rId52"/>
    <p:sldId id="340" r:id="rId53"/>
    <p:sldId id="341" r:id="rId54"/>
    <p:sldId id="342" r:id="rId55"/>
    <p:sldId id="306" r:id="rId56"/>
    <p:sldId id="343" r:id="rId57"/>
    <p:sldId id="344" r:id="rId58"/>
    <p:sldId id="345" r:id="rId59"/>
    <p:sldId id="346" r:id="rId60"/>
    <p:sldId id="347" r:id="rId61"/>
    <p:sldId id="348" r:id="rId62"/>
    <p:sldId id="349" r:id="rId63"/>
    <p:sldId id="350" r:id="rId64"/>
    <p:sldId id="351" r:id="rId65"/>
    <p:sldId id="352" r:id="rId66"/>
    <p:sldId id="353" r:id="rId67"/>
    <p:sldId id="354" r:id="rId68"/>
    <p:sldId id="355" r:id="rId69"/>
    <p:sldId id="356" r:id="rId70"/>
    <p:sldId id="357" r:id="rId71"/>
    <p:sldId id="358" r:id="rId72"/>
    <p:sldId id="359" r:id="rId73"/>
    <p:sldId id="360" r:id="rId74"/>
    <p:sldId id="361" r:id="rId75"/>
    <p:sldId id="362" r:id="rId76"/>
    <p:sldId id="363" r:id="rId77"/>
    <p:sldId id="389" r:id="rId78"/>
    <p:sldId id="364" r:id="rId79"/>
    <p:sldId id="365" r:id="rId80"/>
    <p:sldId id="273" r:id="rId81"/>
    <p:sldId id="366" r:id="rId82"/>
    <p:sldId id="367" r:id="rId83"/>
    <p:sldId id="368" r:id="rId84"/>
    <p:sldId id="369" r:id="rId85"/>
    <p:sldId id="370" r:id="rId86"/>
    <p:sldId id="371" r:id="rId87"/>
    <p:sldId id="372" r:id="rId88"/>
    <p:sldId id="373" r:id="rId89"/>
    <p:sldId id="374" r:id="rId90"/>
    <p:sldId id="375" r:id="rId91"/>
    <p:sldId id="376" r:id="rId92"/>
    <p:sldId id="377" r:id="rId93"/>
    <p:sldId id="378" r:id="rId94"/>
    <p:sldId id="379" r:id="rId95"/>
    <p:sldId id="380" r:id="rId96"/>
    <p:sldId id="257" r:id="rId97"/>
  </p:sldIdLst>
  <p:sldSz cx="12192000" cy="6858000"/>
  <p:notesSz cx="6858000" cy="9144000"/>
  <p:embeddedFontLst>
    <p:embeddedFont>
      <p:font typeface="Arial Black" panose="020B0A04020102020204" pitchFamily="34" charset="0"/>
      <p:bold r:id="rId99"/>
    </p:embeddedFont>
    <p:embeddedFont>
      <p:font typeface="Calibri" panose="020F0502020204030204" pitchFamily="34" charset="0"/>
      <p:regular r:id="rId100"/>
      <p:bold r:id="rId101"/>
      <p:italic r:id="rId102"/>
      <p:boldItalic r:id="rId103"/>
    </p:embeddedFont>
    <p:embeddedFont>
      <p:font typeface="Calibri Light" panose="020F0302020204030204" pitchFamily="34" charset="0"/>
      <p:regular r:id="rId104"/>
      <p:italic r:id="rId105"/>
    </p:embeddedFont>
    <p:embeddedFont>
      <p:font typeface="黑体" panose="02010609060101010101" pitchFamily="49" charset="-122"/>
      <p:regular r:id="rId106"/>
    </p:embeddedFont>
    <p:embeddedFont>
      <p:font typeface="华文细黑" panose="02010600040101010101" pitchFamily="2" charset="-122"/>
      <p:regular r:id="rId107"/>
    </p:embeddedFont>
    <p:embeddedFont>
      <p:font typeface="楷体" panose="02010609060101010101" pitchFamily="49" charset="-122"/>
      <p:regular r:id="rId108"/>
    </p:embeddedFont>
    <p:embeddedFont>
      <p:font typeface="微软雅黑" panose="020B0503020204020204" pitchFamily="34" charset="-122"/>
      <p:regular r:id="rId109"/>
      <p:bold r:id="rId11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C02"/>
    <a:srgbClr val="F3E5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1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font" Target="fonts/font9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4.fntdata"/><Relationship Id="rId110" Type="http://schemas.openxmlformats.org/officeDocument/2006/relationships/font" Target="fonts/font12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5.fntdata"/><Relationship Id="rId108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8.fntdata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1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2257E-C345-4F4C-9B59-C472DC89513C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A3EC8-15DB-4736-892B-563A520F55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CBCE8-36C8-4CE4-BEA8-AF7EA99973C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CBCE8-36C8-4CE4-BEA8-AF7EA99973C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CBCE8-36C8-4CE4-BEA8-AF7EA99973C0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CBCE8-36C8-4CE4-BEA8-AF7EA99973C0}" type="slidenum">
              <a:rPr lang="zh-CN" altLang="en-US" smtClean="0"/>
              <a:t>77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1">
            <a:lumMod val="20000"/>
            <a:lumOff val="80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9F20E-86DC-4091-A78D-F8C5CEE0E027}" type="datetimeFigureOut">
              <a:rPr lang="zh-CN" altLang="en-US" smtClean="0"/>
              <a:t>2021/8/14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5457D-FA5B-49DF-9D3D-A8078CE5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pull dir="l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3.wdp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tags" Target="../tags/tag28.xml"/><Relationship Id="rId39" Type="http://schemas.openxmlformats.org/officeDocument/2006/relationships/tags" Target="../tags/tag41.xml"/><Relationship Id="rId3" Type="http://schemas.openxmlformats.org/officeDocument/2006/relationships/tags" Target="../tags/tag5.xml"/><Relationship Id="rId21" Type="http://schemas.openxmlformats.org/officeDocument/2006/relationships/tags" Target="../tags/tag23.xml"/><Relationship Id="rId34" Type="http://schemas.openxmlformats.org/officeDocument/2006/relationships/tags" Target="../tags/tag36.xml"/><Relationship Id="rId42" Type="http://schemas.openxmlformats.org/officeDocument/2006/relationships/tags" Target="../tags/tag44.xml"/><Relationship Id="rId47" Type="http://schemas.openxmlformats.org/officeDocument/2006/relationships/image" Target="../media/image49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tags" Target="../tags/tag27.xml"/><Relationship Id="rId33" Type="http://schemas.openxmlformats.org/officeDocument/2006/relationships/tags" Target="../tags/tag35.xml"/><Relationship Id="rId38" Type="http://schemas.openxmlformats.org/officeDocument/2006/relationships/tags" Target="../tags/tag40.xml"/><Relationship Id="rId46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29" Type="http://schemas.openxmlformats.org/officeDocument/2006/relationships/tags" Target="../tags/tag31.xml"/><Relationship Id="rId41" Type="http://schemas.openxmlformats.org/officeDocument/2006/relationships/tags" Target="../tags/tag43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tags" Target="../tags/tag26.xml"/><Relationship Id="rId32" Type="http://schemas.openxmlformats.org/officeDocument/2006/relationships/tags" Target="../tags/tag34.xml"/><Relationship Id="rId37" Type="http://schemas.openxmlformats.org/officeDocument/2006/relationships/tags" Target="../tags/tag39.xml"/><Relationship Id="rId40" Type="http://schemas.openxmlformats.org/officeDocument/2006/relationships/tags" Target="../tags/tag42.xml"/><Relationship Id="rId45" Type="http://schemas.openxmlformats.org/officeDocument/2006/relationships/tags" Target="../tags/tag47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28" Type="http://schemas.openxmlformats.org/officeDocument/2006/relationships/tags" Target="../tags/tag30.xml"/><Relationship Id="rId36" Type="http://schemas.openxmlformats.org/officeDocument/2006/relationships/tags" Target="../tags/tag38.xml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31" Type="http://schemas.openxmlformats.org/officeDocument/2006/relationships/tags" Target="../tags/tag33.xml"/><Relationship Id="rId44" Type="http://schemas.openxmlformats.org/officeDocument/2006/relationships/tags" Target="../tags/tag46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tags" Target="../tags/tag24.xml"/><Relationship Id="rId27" Type="http://schemas.openxmlformats.org/officeDocument/2006/relationships/tags" Target="../tags/tag29.xml"/><Relationship Id="rId30" Type="http://schemas.openxmlformats.org/officeDocument/2006/relationships/tags" Target="../tags/tag32.xml"/><Relationship Id="rId35" Type="http://schemas.openxmlformats.org/officeDocument/2006/relationships/tags" Target="../tags/tag37.xml"/><Relationship Id="rId43" Type="http://schemas.openxmlformats.org/officeDocument/2006/relationships/tags" Target="../tags/tag4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17" y="0"/>
            <a:ext cx="10985549" cy="6858000"/>
          </a:xfrm>
          <a:prstGeom prst="rect">
            <a:avLst/>
          </a:prstGeom>
        </p:spPr>
      </p:pic>
      <p:pic>
        <p:nvPicPr>
          <p:cNvPr id="1026" name="Picture 2" descr="http://pic2.ooopic.com/12/14/03/17bOOOPIC79_1024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44824">
                        <a14:foregroundMark x1="6836" y1="4886" x2="8594" y2="90717"/>
                        <a14:foregroundMark x1="1465" y1="65635" x2="22070" y2="88762"/>
                        <a14:foregroundMark x1="4785" y1="10098" x2="1074" y2="63192"/>
                        <a14:backgroundMark x1="26465" y1="98697" x2="42578" y2="93485"/>
                        <a14:backgroundMark x1="20801" y1="96743" x2="23535" y2="91531"/>
                        <a14:backgroundMark x1="14746" y1="95928" x2="14258" y2="99674"/>
                        <a14:backgroundMark x1="14453" y1="4560" x2="16992" y2="11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" y="-79"/>
            <a:ext cx="11483116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E:\插图\时间管理图片\16546622_091145659323_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152" b="52148" l="9810" r="89898">
                        <a14:foregroundMark x1="39824" y1="26074" x2="61493" y2="26074"/>
                        <a14:foregroundMark x1="62372" y1="39355" x2="75110" y2="28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591" y="-61311"/>
            <a:ext cx="1943780" cy="291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60054" y="1700808"/>
            <a:ext cx="655272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生产安全知识培训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84871" y="2771636"/>
            <a:ext cx="567192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Production safety knowledge training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880135" y="4221088"/>
            <a:ext cx="5496795" cy="43204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632661" y="4149080"/>
            <a:ext cx="576066" cy="576064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28600" dist="1016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007DDA"/>
              </a:solidFill>
            </a:endParaRPr>
          </a:p>
        </p:txBody>
      </p:sp>
      <p:grpSp>
        <p:nvGrpSpPr>
          <p:cNvPr id="17" name="Group 4"/>
          <p:cNvGrpSpPr>
            <a:grpSpLocks noChangeAspect="1"/>
          </p:cNvGrpSpPr>
          <p:nvPr/>
        </p:nvGrpSpPr>
        <p:grpSpPr bwMode="auto">
          <a:xfrm>
            <a:off x="10830493" y="4247757"/>
            <a:ext cx="252492" cy="404669"/>
            <a:chOff x="4638" y="-33"/>
            <a:chExt cx="667" cy="1069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5400000" scaled="0"/>
          </a:gradFill>
        </p:grpSpPr>
        <p:sp>
          <p:nvSpPr>
            <p:cNvPr id="18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0" name="Rectangle 4"/>
          <p:cNvSpPr txBox="1">
            <a:spLocks noChangeArrowheads="1"/>
          </p:cNvSpPr>
          <p:nvPr/>
        </p:nvSpPr>
        <p:spPr bwMode="auto">
          <a:xfrm>
            <a:off x="6168167" y="4221088"/>
            <a:ext cx="2160240" cy="48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讲师：</a:t>
            </a:r>
            <a:r>
              <a:rPr lang="en-US" altLang="zh-CN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sp>
        <p:nvSpPr>
          <p:cNvPr id="21" name="Rectangle 4"/>
          <p:cNvSpPr txBox="1">
            <a:spLocks noChangeArrowheads="1"/>
          </p:cNvSpPr>
          <p:nvPr/>
        </p:nvSpPr>
        <p:spPr bwMode="auto">
          <a:xfrm>
            <a:off x="8184391" y="4223093"/>
            <a:ext cx="2520280" cy="48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r>
              <a:rPr lang="en-US" altLang="zh-CN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pic>
        <p:nvPicPr>
          <p:cNvPr id="2" name="安全教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16617" y="-67091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  <p:bldP spid="15" grpId="0" bldLvl="0" animBg="1"/>
      <p:bldP spid="16" grpId="0" bldLvl="0" animBg="1"/>
      <p:bldP spid="20" grpId="0" bldLvl="0" animBg="1"/>
      <p:bldP spid="21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-1"/>
            <a:ext cx="12192000" cy="1447801"/>
            <a:chOff x="0" y="-1"/>
            <a:chExt cx="12192000" cy="1504950"/>
          </a:xfrm>
        </p:grpSpPr>
        <p:sp>
          <p:nvSpPr>
            <p:cNvPr id="9" name="任意多边形 8"/>
            <p:cNvSpPr/>
            <p:nvPr/>
          </p:nvSpPr>
          <p:spPr>
            <a:xfrm>
              <a:off x="0" y="0"/>
              <a:ext cx="12192000" cy="1504949"/>
            </a:xfrm>
            <a:custGeom>
              <a:avLst/>
              <a:gdLst>
                <a:gd name="connsiteX0" fmla="*/ 0 w 12336102"/>
                <a:gd name="connsiteY0" fmla="*/ 0 h 1714090"/>
                <a:gd name="connsiteX1" fmla="*/ 12336102 w 12336102"/>
                <a:gd name="connsiteY1" fmla="*/ 0 h 1714090"/>
                <a:gd name="connsiteX2" fmla="*/ 12258196 w 12336102"/>
                <a:gd name="connsiteY2" fmla="*/ 73852 h 1714090"/>
                <a:gd name="connsiteX3" fmla="*/ 6168051 w 12336102"/>
                <a:gd name="connsiteY3" fmla="*/ 1714090 h 1714090"/>
                <a:gd name="connsiteX4" fmla="*/ 77905 w 12336102"/>
                <a:gd name="connsiteY4" fmla="*/ 73852 h 1714090"/>
                <a:gd name="connsiteX5" fmla="*/ 0 w 12336102"/>
                <a:gd name="connsiteY5" fmla="*/ 0 h 171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36102" h="1714090">
                  <a:moveTo>
                    <a:pt x="0" y="0"/>
                  </a:moveTo>
                  <a:lnTo>
                    <a:pt x="12336102" y="0"/>
                  </a:lnTo>
                  <a:lnTo>
                    <a:pt x="12258196" y="73852"/>
                  </a:lnTo>
                  <a:cubicBezTo>
                    <a:pt x="11167034" y="1044366"/>
                    <a:pt x="8850036" y="1714090"/>
                    <a:pt x="6168051" y="1714090"/>
                  </a:cubicBezTo>
                  <a:cubicBezTo>
                    <a:pt x="3486066" y="1714090"/>
                    <a:pt x="1169068" y="1044366"/>
                    <a:pt x="77905" y="7385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0" y="-1"/>
              <a:ext cx="12192000" cy="1238865"/>
            </a:xfrm>
            <a:custGeom>
              <a:avLst/>
              <a:gdLst>
                <a:gd name="connsiteX0" fmla="*/ 0 w 12336102"/>
                <a:gd name="connsiteY0" fmla="*/ 0 h 1714090"/>
                <a:gd name="connsiteX1" fmla="*/ 12336102 w 12336102"/>
                <a:gd name="connsiteY1" fmla="*/ 0 h 1714090"/>
                <a:gd name="connsiteX2" fmla="*/ 12258196 w 12336102"/>
                <a:gd name="connsiteY2" fmla="*/ 73852 h 1714090"/>
                <a:gd name="connsiteX3" fmla="*/ 6168051 w 12336102"/>
                <a:gd name="connsiteY3" fmla="*/ 1714090 h 1714090"/>
                <a:gd name="connsiteX4" fmla="*/ 77905 w 12336102"/>
                <a:gd name="connsiteY4" fmla="*/ 73852 h 1714090"/>
                <a:gd name="connsiteX5" fmla="*/ 0 w 12336102"/>
                <a:gd name="connsiteY5" fmla="*/ 0 h 171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36102" h="1714090">
                  <a:moveTo>
                    <a:pt x="0" y="0"/>
                  </a:moveTo>
                  <a:lnTo>
                    <a:pt x="12336102" y="0"/>
                  </a:lnTo>
                  <a:lnTo>
                    <a:pt x="12258196" y="73852"/>
                  </a:lnTo>
                  <a:cubicBezTo>
                    <a:pt x="11167034" y="1044366"/>
                    <a:pt x="8850036" y="1714090"/>
                    <a:pt x="6168051" y="1714090"/>
                  </a:cubicBezTo>
                  <a:cubicBezTo>
                    <a:pt x="3486066" y="1714090"/>
                    <a:pt x="1169068" y="1044366"/>
                    <a:pt x="77905" y="7385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266420" y="183753"/>
            <a:ext cx="36591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zh-CN" altLang="en-US" sz="5400" dirty="0">
                <a:solidFill>
                  <a:schemeClr val="bg1"/>
                </a:solidFill>
                <a:latin typeface="+mj-lt"/>
                <a:ea typeface="宋体" panose="02010600030101010101" pitchFamily="2" charset="-122"/>
              </a:rPr>
              <a:t>培训目录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7865" y="2419350"/>
            <a:ext cx="2762250" cy="3848100"/>
            <a:chOff x="552450" y="2266950"/>
            <a:chExt cx="2762250" cy="3848100"/>
          </a:xfrm>
        </p:grpSpPr>
        <p:sp>
          <p:nvSpPr>
            <p:cNvPr id="13" name="矩形 12"/>
            <p:cNvSpPr/>
            <p:nvPr/>
          </p:nvSpPr>
          <p:spPr>
            <a:xfrm>
              <a:off x="552450" y="2710962"/>
              <a:ext cx="2762250" cy="340408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444114" y="2266950"/>
              <a:ext cx="978923" cy="97892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02</a:t>
              </a:r>
              <a:endParaRPr lang="zh-CN" altLang="en-US" sz="3200" b="1" dirty="0"/>
            </a:p>
          </p:txBody>
        </p:sp>
      </p:grpSp>
      <p:sp>
        <p:nvSpPr>
          <p:cNvPr id="43" name="矩形 42"/>
          <p:cNvSpPr/>
          <p:nvPr/>
        </p:nvSpPr>
        <p:spPr>
          <a:xfrm>
            <a:off x="1314450" y="5981700"/>
            <a:ext cx="1276350" cy="152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839735" y="3459149"/>
            <a:ext cx="2344790" cy="252285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安全生产</a:t>
            </a:r>
            <a:r>
              <a:rPr lang="en-US" altLang="zh-CN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“</a:t>
            </a:r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红</a:t>
            </a:r>
            <a:r>
              <a:rPr lang="en-US" altLang="zh-CN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”</a:t>
            </a:r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七条</a:t>
            </a:r>
          </a:p>
          <a:p>
            <a:pPr algn="l"/>
            <a:endParaRPr lang="en-US" altLang="zh-CN" sz="14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1.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意识红线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2.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运行人员红线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3.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各级安全生产第一责任人职责红线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4.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设备管理人员红线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5.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检修人员红线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6.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高危作业人员红线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7.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交通红线</a:t>
            </a:r>
          </a:p>
          <a:p>
            <a:pPr algn="l"/>
            <a:endParaRPr lang="zh-CN" altLang="en-US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460115" y="1457325"/>
            <a:ext cx="5206365" cy="4020185"/>
            <a:chOff x="552450" y="2266950"/>
            <a:chExt cx="2762250" cy="3848100"/>
          </a:xfrm>
        </p:grpSpPr>
        <p:sp>
          <p:nvSpPr>
            <p:cNvPr id="50" name="矩形 49"/>
            <p:cNvSpPr/>
            <p:nvPr/>
          </p:nvSpPr>
          <p:spPr>
            <a:xfrm>
              <a:off x="552450" y="2710962"/>
              <a:ext cx="2762250" cy="34040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444114" y="2266950"/>
              <a:ext cx="978923" cy="97892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01</a:t>
              </a:r>
              <a:endParaRPr lang="zh-CN" altLang="en-US" sz="3200" b="1" dirty="0"/>
            </a:p>
          </p:txBody>
        </p:sp>
      </p:grpSp>
      <p:sp>
        <p:nvSpPr>
          <p:cNvPr id="48" name="矩形 47"/>
          <p:cNvSpPr/>
          <p:nvPr/>
        </p:nvSpPr>
        <p:spPr>
          <a:xfrm>
            <a:off x="4076700" y="5543550"/>
            <a:ext cx="1276350" cy="152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6838950" y="5543550"/>
            <a:ext cx="1276350" cy="152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8667750" y="2419350"/>
            <a:ext cx="2762250" cy="3848100"/>
            <a:chOff x="552450" y="2266950"/>
            <a:chExt cx="2762250" cy="3848100"/>
          </a:xfrm>
        </p:grpSpPr>
        <p:sp>
          <p:nvSpPr>
            <p:cNvPr id="62" name="矩形 61"/>
            <p:cNvSpPr/>
            <p:nvPr/>
          </p:nvSpPr>
          <p:spPr>
            <a:xfrm>
              <a:off x="552450" y="2710962"/>
              <a:ext cx="2762250" cy="340408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1444114" y="2266950"/>
              <a:ext cx="978923" cy="97892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03</a:t>
              </a:r>
              <a:endParaRPr lang="zh-CN" altLang="en-US" sz="3200" b="1" dirty="0"/>
            </a:p>
          </p:txBody>
        </p:sp>
      </p:grpSp>
      <p:sp>
        <p:nvSpPr>
          <p:cNvPr id="60" name="矩形 59"/>
          <p:cNvSpPr/>
          <p:nvPr/>
        </p:nvSpPr>
        <p:spPr>
          <a:xfrm>
            <a:off x="9601200" y="5981700"/>
            <a:ext cx="1276350" cy="152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187190" y="2636520"/>
            <a:ext cx="3738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行    为   安   全   手   册</a:t>
            </a:r>
            <a:endParaRPr lang="zh-CN" alt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3609340" y="3398520"/>
            <a:ext cx="26555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1.</a:t>
            </a:r>
            <a:r>
              <a:rPr lang="zh-CN" altLang="en-US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员工安全行为标准通则</a:t>
            </a:r>
          </a:p>
          <a:p>
            <a:pPr algn="l"/>
            <a:r>
              <a:rPr lang="en-US" altLang="zh-CN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2.员工安全行为"十不准"</a:t>
            </a:r>
          </a:p>
          <a:p>
            <a:pPr algn="l"/>
            <a:r>
              <a:rPr lang="en-US" altLang="zh-CN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3.</a:t>
            </a:r>
            <a:r>
              <a:rPr lang="zh-CN" altLang="en-US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防机械伤害</a:t>
            </a:r>
          </a:p>
          <a:p>
            <a:pPr algn="l"/>
            <a:r>
              <a:rPr lang="en-US" altLang="zh-CN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4.</a:t>
            </a:r>
            <a:r>
              <a:rPr lang="zh-CN" altLang="en-US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防起重伤害</a:t>
            </a:r>
          </a:p>
          <a:p>
            <a:pPr algn="l"/>
            <a:r>
              <a:rPr lang="en-US" altLang="zh-CN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5.</a:t>
            </a:r>
            <a:r>
              <a:rPr lang="zh-CN" altLang="en-US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防触电伤害</a:t>
            </a:r>
          </a:p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342380" y="3398520"/>
            <a:ext cx="226885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6.</a:t>
            </a:r>
            <a:r>
              <a:rPr lang="zh-CN" altLang="en-US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防压力容器伤害</a:t>
            </a:r>
          </a:p>
          <a:p>
            <a:pPr algn="l"/>
            <a:r>
              <a:rPr lang="en-US" altLang="zh-CN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7.</a:t>
            </a:r>
            <a:r>
              <a:rPr lang="zh-CN" altLang="en-US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防中毒窒息伤害</a:t>
            </a:r>
          </a:p>
          <a:p>
            <a:pPr algn="l"/>
            <a:r>
              <a:rPr lang="en-US" altLang="zh-CN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8.</a:t>
            </a:r>
            <a:r>
              <a:rPr lang="zh-CN" altLang="en-US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防高处坠落伤害</a:t>
            </a:r>
          </a:p>
          <a:p>
            <a:pPr algn="l"/>
            <a:r>
              <a:rPr lang="en-US" altLang="zh-CN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9.</a:t>
            </a:r>
            <a:r>
              <a:rPr lang="zh-CN" altLang="en-US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防车辆伤害</a:t>
            </a:r>
          </a:p>
          <a:p>
            <a:pPr algn="l"/>
            <a:r>
              <a:rPr lang="en-US" altLang="zh-CN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10.</a:t>
            </a:r>
            <a:r>
              <a:rPr lang="zh-CN" altLang="en-US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工器具使用安全</a:t>
            </a:r>
          </a:p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876930" y="3576624"/>
            <a:ext cx="2344790" cy="166052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致命的习惯性违章</a:t>
            </a:r>
          </a:p>
          <a:p>
            <a:pPr algn="l"/>
            <a:endParaRPr lang="en-US" altLang="zh-CN" sz="14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  <a:p>
            <a:pPr algn="l"/>
            <a:endParaRPr lang="en-US" altLang="zh-CN" sz="14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1.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违章人员的心理分析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2.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习惯性违章的特点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3.20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种习惯性违章行为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4.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怎样纠正习惯性违章</a:t>
            </a:r>
          </a:p>
        </p:txBody>
      </p:sp>
    </p:spTree>
  </p:cSld>
  <p:clrMapOvr>
    <a:masterClrMapping/>
  </p:clrMapOvr>
  <p:transition>
    <p:pull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插图\时间管理图片\20111107_5b3313e94f475700d321uFujnynk05e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72" b="100000" l="50000" r="100000">
                        <a14:foregroundMark x1="80429" y1="33577" x2="86729" y2="33577"/>
                        <a14:foregroundMark x1="79491" y1="17336" x2="87802" y2="17336"/>
                        <a14:foregroundMark x1="83110" y1="11496" x2="83244" y2="55839"/>
                        <a14:foregroundMark x1="77748" y1="17336" x2="76810" y2="18978"/>
                        <a14:foregroundMark x1="78954" y1="46350" x2="79893" y2="42153"/>
                        <a14:backgroundMark x1="78820" y1="50730" x2="79491" y2="52737"/>
                        <a14:backgroundMark x1="86327" y1="96898" x2="86327" y2="96898"/>
                        <a14:backgroundMark x1="87802" y1="96898" x2="97989" y2="96715"/>
                        <a14:backgroundMark x1="80429" y1="87956" x2="80429" y2="87956"/>
                        <a14:backgroundMark x1="82038" y1="88321" x2="82038" y2="88321"/>
                        <a14:backgroundMark x1="78418" y1="88321" x2="78418" y2="88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79" y="980728"/>
            <a:ext cx="7105650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1271905" y="620395"/>
            <a:ext cx="3837305" cy="61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标题一</a:t>
            </a:r>
            <a:r>
              <a:rPr lang="en-US" altLang="zh-CN" sz="4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one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343631" y="1340768"/>
            <a:ext cx="9289032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7176279" y="692696"/>
            <a:ext cx="576064" cy="576064"/>
            <a:chOff x="6097588" y="1828640"/>
            <a:chExt cx="576064" cy="576064"/>
          </a:xfrm>
        </p:grpSpPr>
        <p:sp>
          <p:nvSpPr>
            <p:cNvPr id="7" name="椭圆 6"/>
            <p:cNvSpPr/>
            <p:nvPr/>
          </p:nvSpPr>
          <p:spPr>
            <a:xfrm>
              <a:off x="6097588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KSO_Shape"/>
            <p:cNvSpPr/>
            <p:nvPr/>
          </p:nvSpPr>
          <p:spPr bwMode="auto">
            <a:xfrm>
              <a:off x="6225456" y="1995215"/>
              <a:ext cx="320327" cy="242914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00241" y="692696"/>
            <a:ext cx="576064" cy="576064"/>
            <a:chOff x="6821550" y="1828640"/>
            <a:chExt cx="576064" cy="576064"/>
          </a:xfrm>
        </p:grpSpPr>
        <p:sp>
          <p:nvSpPr>
            <p:cNvPr id="10" name="椭圆 9"/>
            <p:cNvSpPr/>
            <p:nvPr/>
          </p:nvSpPr>
          <p:spPr>
            <a:xfrm>
              <a:off x="6821550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/>
            <p:nvPr/>
          </p:nvSpPr>
          <p:spPr bwMode="auto">
            <a:xfrm>
              <a:off x="6947440" y="2028536"/>
              <a:ext cx="324284" cy="24732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616438" y="692696"/>
            <a:ext cx="576064" cy="576064"/>
            <a:chOff x="7537747" y="1828640"/>
            <a:chExt cx="576064" cy="576064"/>
          </a:xfrm>
        </p:grpSpPr>
        <p:sp>
          <p:nvSpPr>
            <p:cNvPr id="13" name="椭圆 12"/>
            <p:cNvSpPr/>
            <p:nvPr/>
          </p:nvSpPr>
          <p:spPr>
            <a:xfrm>
              <a:off x="7537747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KSO_Shape"/>
            <p:cNvSpPr/>
            <p:nvPr/>
          </p:nvSpPr>
          <p:spPr bwMode="auto">
            <a:xfrm>
              <a:off x="7677487" y="1973096"/>
              <a:ext cx="296583" cy="29361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36518" y="692696"/>
            <a:ext cx="576064" cy="576064"/>
            <a:chOff x="8257827" y="1828640"/>
            <a:chExt cx="576064" cy="576064"/>
          </a:xfrm>
        </p:grpSpPr>
        <p:sp>
          <p:nvSpPr>
            <p:cNvPr id="16" name="椭圆 15"/>
            <p:cNvSpPr/>
            <p:nvPr/>
          </p:nvSpPr>
          <p:spPr>
            <a:xfrm>
              <a:off x="8257827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8401843" y="1973096"/>
              <a:ext cx="292127" cy="2921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56598" y="692696"/>
            <a:ext cx="576064" cy="576064"/>
            <a:chOff x="8977907" y="1828640"/>
            <a:chExt cx="576064" cy="576064"/>
          </a:xfrm>
        </p:grpSpPr>
        <p:sp>
          <p:nvSpPr>
            <p:cNvPr id="19" name="椭圆 18"/>
            <p:cNvSpPr/>
            <p:nvPr/>
          </p:nvSpPr>
          <p:spPr>
            <a:xfrm>
              <a:off x="8977907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9121923" y="1989931"/>
              <a:ext cx="316789" cy="269270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106170" y="4792345"/>
            <a:ext cx="554545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655"/>
            <a:r>
              <a:rPr lang="zh-CN" altLang="en-US" sz="16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rPr>
              <a:t>本行为手册的实施能够达到强化员工操作安全行为、提高员工安全意识、减少安全生产事故的目的，可鉴之广之。</a:t>
            </a:r>
            <a:endParaRPr lang="zh-CN" altLang="en-US" sz="1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defTabSz="1176655"/>
            <a:endParaRPr lang="zh-CN" altLang="en-US" sz="16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71905" y="2389505"/>
            <a:ext cx="4514215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行 为</a:t>
            </a:r>
            <a:r>
              <a:rPr lang="en-US" altLang="zh-CN" sz="6600" b="1" dirty="0">
                <a:latin typeface="Arial Black" panose="020B0A04020102020204" charset="0"/>
                <a:ea typeface="刘德华字体叶根友仿08" panose="02010601030101010101" charset="-122"/>
              </a:rPr>
              <a:t> </a:t>
            </a:r>
          </a:p>
          <a:p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安  全  手  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99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一、员工安全行为标准通则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913580" y="1870710"/>
            <a:ext cx="2190750" cy="1924050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629025" y="1870710"/>
            <a:ext cx="2190750" cy="1924050"/>
          </a:xfrm>
          <a:prstGeom prst="rect">
            <a:avLst/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322695" y="1870710"/>
            <a:ext cx="2190750" cy="1924050"/>
          </a:xfrm>
          <a:prstGeom prst="rect">
            <a:avLst/>
          </a:prstGeom>
          <a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5425" y="1870710"/>
            <a:ext cx="2190750" cy="1924050"/>
          </a:xfrm>
          <a:prstGeom prst="rect">
            <a:avLst/>
          </a:prstGeom>
          <a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36560" y="4704384"/>
            <a:ext cx="2344790" cy="11684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1.上岗前，应按照操作要求和本工种规定穿戴好劳动防护用品。所用劳保用品损坏、失效及时按公司规定程序申领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579760" y="4704384"/>
            <a:ext cx="2344790" cy="181483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2.进入现场要注意现场标识、提示信号等各种安全警示，要服从现场安全规定和指挥，不得跨越运转设备，不得擅自进入明令禁止入内的危险区域，不得指使他人违反安全操作规程和作业标准进行操作，不得动用他人设备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322960" y="4704384"/>
            <a:ext cx="2344790" cy="138366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3.工作前应确认工作环境与现场是否整洁有序，路面、楼梯、走廊是否平整，有无油污、积水、积雪、和积冰。确认工作环境有充足的采光，栏杆完整，井盖齐全。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066160" y="4704384"/>
            <a:ext cx="2344790" cy="159956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4.上岗前应充分了解作业内容，检查现场作业中有无造成触电、着火、爆炸、坠落、中毒、中暑、烫伤、烧伤等不安全因素，是否采取有效的防范措施，确认后方可上岗作业。</a:t>
            </a:r>
          </a:p>
        </p:txBody>
      </p:sp>
      <p:sp>
        <p:nvSpPr>
          <p:cNvPr id="17" name="矩形 16"/>
          <p:cNvSpPr/>
          <p:nvPr/>
        </p:nvSpPr>
        <p:spPr>
          <a:xfrm>
            <a:off x="1199330" y="4191000"/>
            <a:ext cx="1619250" cy="438150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矩形 17"/>
          <p:cNvSpPr/>
          <p:nvPr/>
        </p:nvSpPr>
        <p:spPr>
          <a:xfrm>
            <a:off x="3914775" y="4191000"/>
            <a:ext cx="1619250" cy="438150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" name="矩形 18"/>
          <p:cNvSpPr/>
          <p:nvPr/>
        </p:nvSpPr>
        <p:spPr>
          <a:xfrm>
            <a:off x="6685280" y="4191000"/>
            <a:ext cx="1619250" cy="438150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矩形 19"/>
          <p:cNvSpPr/>
          <p:nvPr/>
        </p:nvSpPr>
        <p:spPr>
          <a:xfrm>
            <a:off x="9401175" y="4191000"/>
            <a:ext cx="1619250" cy="438150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  <p:transition>
    <p:pull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7388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员工安全行为标准通则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任意多边形 1"/>
          <p:cNvSpPr/>
          <p:nvPr/>
        </p:nvSpPr>
        <p:spPr>
          <a:xfrm>
            <a:off x="1276350" y="2094608"/>
            <a:ext cx="7277100" cy="4096642"/>
          </a:xfrm>
          <a:custGeom>
            <a:avLst/>
            <a:gdLst>
              <a:gd name="connsiteX0" fmla="*/ 0 w 8477250"/>
              <a:gd name="connsiteY0" fmla="*/ 2705992 h 4096642"/>
              <a:gd name="connsiteX1" fmla="*/ 571500 w 8477250"/>
              <a:gd name="connsiteY1" fmla="*/ 1753492 h 4096642"/>
              <a:gd name="connsiteX2" fmla="*/ 1276350 w 8477250"/>
              <a:gd name="connsiteY2" fmla="*/ 1829692 h 4096642"/>
              <a:gd name="connsiteX3" fmla="*/ 1828800 w 8477250"/>
              <a:gd name="connsiteY3" fmla="*/ 1010542 h 4096642"/>
              <a:gd name="connsiteX4" fmla="*/ 3257550 w 8477250"/>
              <a:gd name="connsiteY4" fmla="*/ 38992 h 4096642"/>
              <a:gd name="connsiteX5" fmla="*/ 6248400 w 8477250"/>
              <a:gd name="connsiteY5" fmla="*/ 286642 h 4096642"/>
              <a:gd name="connsiteX6" fmla="*/ 6134100 w 8477250"/>
              <a:gd name="connsiteY6" fmla="*/ 1162942 h 4096642"/>
              <a:gd name="connsiteX7" fmla="*/ 7334250 w 8477250"/>
              <a:gd name="connsiteY7" fmla="*/ 1620142 h 4096642"/>
              <a:gd name="connsiteX8" fmla="*/ 7162800 w 8477250"/>
              <a:gd name="connsiteY8" fmla="*/ 2877442 h 4096642"/>
              <a:gd name="connsiteX9" fmla="*/ 8191500 w 8477250"/>
              <a:gd name="connsiteY9" fmla="*/ 3353692 h 4096642"/>
              <a:gd name="connsiteX10" fmla="*/ 8477250 w 8477250"/>
              <a:gd name="connsiteY10" fmla="*/ 4096642 h 4096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477250" h="4096642">
                <a:moveTo>
                  <a:pt x="0" y="2705992"/>
                </a:moveTo>
                <a:cubicBezTo>
                  <a:pt x="179387" y="2302767"/>
                  <a:pt x="358775" y="1899542"/>
                  <a:pt x="571500" y="1753492"/>
                </a:cubicBezTo>
                <a:cubicBezTo>
                  <a:pt x="784225" y="1607442"/>
                  <a:pt x="1066800" y="1953517"/>
                  <a:pt x="1276350" y="1829692"/>
                </a:cubicBezTo>
                <a:cubicBezTo>
                  <a:pt x="1485900" y="1705867"/>
                  <a:pt x="1498600" y="1308992"/>
                  <a:pt x="1828800" y="1010542"/>
                </a:cubicBezTo>
                <a:cubicBezTo>
                  <a:pt x="2159000" y="712092"/>
                  <a:pt x="2520950" y="159642"/>
                  <a:pt x="3257550" y="38992"/>
                </a:cubicBezTo>
                <a:cubicBezTo>
                  <a:pt x="3994150" y="-81658"/>
                  <a:pt x="5768975" y="99317"/>
                  <a:pt x="6248400" y="286642"/>
                </a:cubicBezTo>
                <a:cubicBezTo>
                  <a:pt x="6727825" y="473967"/>
                  <a:pt x="5953125" y="940692"/>
                  <a:pt x="6134100" y="1162942"/>
                </a:cubicBezTo>
                <a:cubicBezTo>
                  <a:pt x="6315075" y="1385192"/>
                  <a:pt x="7162800" y="1334392"/>
                  <a:pt x="7334250" y="1620142"/>
                </a:cubicBezTo>
                <a:cubicBezTo>
                  <a:pt x="7505700" y="1905892"/>
                  <a:pt x="7019925" y="2588517"/>
                  <a:pt x="7162800" y="2877442"/>
                </a:cubicBezTo>
                <a:cubicBezTo>
                  <a:pt x="7305675" y="3166367"/>
                  <a:pt x="7972425" y="3150492"/>
                  <a:pt x="8191500" y="3353692"/>
                </a:cubicBezTo>
                <a:cubicBezTo>
                  <a:pt x="8410575" y="3556892"/>
                  <a:pt x="8443912" y="3826767"/>
                  <a:pt x="8477250" y="4096642"/>
                </a:cubicBezTo>
              </a:path>
            </a:pathLst>
          </a:cu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50960" y="4894884"/>
            <a:ext cx="2954390" cy="79883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非本岗位人员不准乱动电气、机械设备、氧气、乙炔等各类阀门开关。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370210" y="3123234"/>
            <a:ext cx="2954390" cy="122999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严禁在禁烟区内吸烟。班前、班中不准饮酒、班中不准窜岗、打逗。不准将与工作无关的人员或物品带入作业现场。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730630" y="1657654"/>
            <a:ext cx="2954390" cy="58356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不得在厂区和办公场所焚烧杂物。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961260" y="3142284"/>
            <a:ext cx="2954390" cy="166052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8</a:t>
            </a:r>
            <a:endParaRPr lang="zh-CN" altLang="en-US" b="1" dirty="0">
              <a:ea typeface="微软雅黑" panose="020B0503020204020204" pitchFamily="34" charset="-122"/>
            </a:endParaRP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员工应熟悉火灾应急预案，发生火灾时应尽可能切断电源，拔打火警电话119。扑救初起火灾，要选用正确的消防器材并站在上风侧。日常准备毛巾等必备的防火逃生工具，火势无法控制时要及时撤离。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655950" y="5392724"/>
            <a:ext cx="2954390" cy="79883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9</a:t>
            </a:r>
          </a:p>
          <a:p>
            <a:r>
              <a:rPr lang="en-US" altLang="zh-CN" sz="1400" b="1" dirty="0">
                <a:latin typeface="Arial" panose="020B0604020202020204" pitchFamily="34" charset="0"/>
                <a:ea typeface="华文细黑" panose="02010600040101010101" pitchFamily="2" charset="-122"/>
                <a:cs typeface="+mn-ea"/>
                <a:sym typeface="+mn-lt"/>
              </a:rPr>
              <a:t>员工在进行带压清扫堵塞的管道时，出口法兰处禁止站人。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429250" y="1657350"/>
            <a:ext cx="1007745" cy="1007745"/>
            <a:chOff x="5429250" y="1657350"/>
            <a:chExt cx="1008000" cy="1008000"/>
          </a:xfrm>
        </p:grpSpPr>
        <p:sp>
          <p:nvSpPr>
            <p:cNvPr id="8" name="椭圆 7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弧形 18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椭圆 2"/>
          <p:cNvSpPr/>
          <p:nvPr/>
        </p:nvSpPr>
        <p:spPr>
          <a:xfrm>
            <a:off x="857250" y="4419600"/>
            <a:ext cx="864235" cy="86423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</a:rPr>
              <a:t>5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2305050" y="2724150"/>
            <a:ext cx="1007745" cy="1007745"/>
            <a:chOff x="2305050" y="2724150"/>
            <a:chExt cx="1008000" cy="1008000"/>
          </a:xfrm>
        </p:grpSpPr>
        <p:sp>
          <p:nvSpPr>
            <p:cNvPr id="7" name="椭圆 6"/>
            <p:cNvSpPr/>
            <p:nvPr/>
          </p:nvSpPr>
          <p:spPr>
            <a:xfrm>
              <a:off x="2377050" y="27961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弧形 4"/>
            <p:cNvSpPr/>
            <p:nvPr/>
          </p:nvSpPr>
          <p:spPr>
            <a:xfrm>
              <a:off x="2305050" y="2724150"/>
              <a:ext cx="1008000" cy="1008000"/>
            </a:xfrm>
            <a:prstGeom prst="arc">
              <a:avLst>
                <a:gd name="adj1" fmla="val 16200000"/>
                <a:gd name="adj2" fmla="val 11233697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6934200" y="3238500"/>
            <a:ext cx="864235" cy="86423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7486650" y="4919345"/>
            <a:ext cx="1007745" cy="1007745"/>
            <a:chOff x="7486650" y="4919100"/>
            <a:chExt cx="1008000" cy="1008000"/>
          </a:xfrm>
        </p:grpSpPr>
        <p:sp>
          <p:nvSpPr>
            <p:cNvPr id="10" name="椭圆 9"/>
            <p:cNvSpPr/>
            <p:nvPr/>
          </p:nvSpPr>
          <p:spPr>
            <a:xfrm>
              <a:off x="7558650" y="499110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弧形 19"/>
            <p:cNvSpPr/>
            <p:nvPr/>
          </p:nvSpPr>
          <p:spPr>
            <a:xfrm>
              <a:off x="7486650" y="4919100"/>
              <a:ext cx="1008000" cy="1008000"/>
            </a:xfrm>
            <a:prstGeom prst="arc">
              <a:avLst>
                <a:gd name="adj1" fmla="val 11766441"/>
                <a:gd name="adj2" fmla="val 3049777"/>
              </a:avLst>
            </a:prstGeom>
            <a:ln w="38100">
              <a:solidFill>
                <a:srgbClr val="FFC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653665" y="3044190"/>
            <a:ext cx="3098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829300" y="1976755"/>
            <a:ext cx="3384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7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229475" y="3486150"/>
            <a:ext cx="4051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8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841615" y="5238750"/>
            <a:ext cx="2984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9</a:t>
            </a:r>
          </a:p>
        </p:txBody>
      </p:sp>
    </p:spTree>
  </p:cSld>
  <p:clrMapOvr>
    <a:masterClrMapping/>
  </p:clrMapOvr>
  <p:transition>
    <p:pull dir="l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10732"/>
            <a:ext cx="37388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员工安全行为标准通则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3822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6454775" y="5555615"/>
            <a:ext cx="1007745" cy="1007745"/>
            <a:chOff x="5429250" y="1657350"/>
            <a:chExt cx="1008000" cy="1008000"/>
          </a:xfrm>
        </p:grpSpPr>
        <p:sp>
          <p:nvSpPr>
            <p:cNvPr id="30" name="椭圆 29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弧形 30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54775" y="4547870"/>
            <a:ext cx="1007745" cy="1007745"/>
            <a:chOff x="5429250" y="1657350"/>
            <a:chExt cx="1008000" cy="1008000"/>
          </a:xfrm>
        </p:grpSpPr>
        <p:sp>
          <p:nvSpPr>
            <p:cNvPr id="33" name="椭圆 32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弧形 33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452235" y="3460115"/>
            <a:ext cx="1007745" cy="1007745"/>
            <a:chOff x="5429250" y="1657350"/>
            <a:chExt cx="1008000" cy="1008000"/>
          </a:xfrm>
        </p:grpSpPr>
        <p:sp>
          <p:nvSpPr>
            <p:cNvPr id="36" name="椭圆 35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弧形 36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51600" y="2402840"/>
            <a:ext cx="1007745" cy="1007745"/>
            <a:chOff x="5429250" y="1657350"/>
            <a:chExt cx="1008000" cy="1008000"/>
          </a:xfrm>
        </p:grpSpPr>
        <p:sp>
          <p:nvSpPr>
            <p:cNvPr id="39" name="椭圆 38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弧形 39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450965" y="1346200"/>
            <a:ext cx="1007745" cy="1007745"/>
            <a:chOff x="5429250" y="1657350"/>
            <a:chExt cx="1008000" cy="1008000"/>
          </a:xfrm>
        </p:grpSpPr>
        <p:sp>
          <p:nvSpPr>
            <p:cNvPr id="42" name="椭圆 41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弧形 42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5930" y="5484495"/>
            <a:ext cx="1007745" cy="1007745"/>
            <a:chOff x="2305050" y="2724150"/>
            <a:chExt cx="1008000" cy="1008000"/>
          </a:xfrm>
        </p:grpSpPr>
        <p:sp>
          <p:nvSpPr>
            <p:cNvPr id="45" name="椭圆 44"/>
            <p:cNvSpPr/>
            <p:nvPr/>
          </p:nvSpPr>
          <p:spPr>
            <a:xfrm>
              <a:off x="2377050" y="27961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弧形 45"/>
            <p:cNvSpPr/>
            <p:nvPr/>
          </p:nvSpPr>
          <p:spPr>
            <a:xfrm>
              <a:off x="2305050" y="2724150"/>
              <a:ext cx="1008000" cy="1008000"/>
            </a:xfrm>
            <a:prstGeom prst="arc">
              <a:avLst>
                <a:gd name="adj1" fmla="val 16200000"/>
                <a:gd name="adj2" fmla="val 11233697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79425" y="4448175"/>
            <a:ext cx="1007745" cy="1007745"/>
            <a:chOff x="2305050" y="2724150"/>
            <a:chExt cx="1008000" cy="1008000"/>
          </a:xfrm>
        </p:grpSpPr>
        <p:sp>
          <p:nvSpPr>
            <p:cNvPr id="48" name="椭圆 47"/>
            <p:cNvSpPr/>
            <p:nvPr/>
          </p:nvSpPr>
          <p:spPr>
            <a:xfrm>
              <a:off x="2377050" y="27961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弧形 48"/>
            <p:cNvSpPr/>
            <p:nvPr/>
          </p:nvSpPr>
          <p:spPr>
            <a:xfrm>
              <a:off x="2305050" y="2724150"/>
              <a:ext cx="1008000" cy="1008000"/>
            </a:xfrm>
            <a:prstGeom prst="arc">
              <a:avLst>
                <a:gd name="adj1" fmla="val 16200000"/>
                <a:gd name="adj2" fmla="val 11233697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79425" y="3403600"/>
            <a:ext cx="1007745" cy="1007745"/>
            <a:chOff x="2305050" y="2724150"/>
            <a:chExt cx="1008000" cy="1008000"/>
          </a:xfrm>
        </p:grpSpPr>
        <p:sp>
          <p:nvSpPr>
            <p:cNvPr id="51" name="椭圆 50"/>
            <p:cNvSpPr/>
            <p:nvPr/>
          </p:nvSpPr>
          <p:spPr>
            <a:xfrm>
              <a:off x="2377050" y="27961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弧形 51"/>
            <p:cNvSpPr/>
            <p:nvPr/>
          </p:nvSpPr>
          <p:spPr>
            <a:xfrm>
              <a:off x="2305050" y="2724150"/>
              <a:ext cx="1008000" cy="1008000"/>
            </a:xfrm>
            <a:prstGeom prst="arc">
              <a:avLst>
                <a:gd name="adj1" fmla="val 16200000"/>
                <a:gd name="adj2" fmla="val 11233697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07670" y="2353945"/>
            <a:ext cx="1007745" cy="1007745"/>
            <a:chOff x="2305050" y="2724150"/>
            <a:chExt cx="1008000" cy="1008000"/>
          </a:xfrm>
        </p:grpSpPr>
        <p:sp>
          <p:nvSpPr>
            <p:cNvPr id="54" name="椭圆 53"/>
            <p:cNvSpPr/>
            <p:nvPr/>
          </p:nvSpPr>
          <p:spPr>
            <a:xfrm>
              <a:off x="2377050" y="27961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弧形 54"/>
            <p:cNvSpPr/>
            <p:nvPr/>
          </p:nvSpPr>
          <p:spPr>
            <a:xfrm>
              <a:off x="2305050" y="2724150"/>
              <a:ext cx="1008000" cy="1008000"/>
            </a:xfrm>
            <a:prstGeom prst="arc">
              <a:avLst>
                <a:gd name="adj1" fmla="val 16200000"/>
                <a:gd name="adj2" fmla="val 11233697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7035" y="1292225"/>
            <a:ext cx="1007745" cy="1007745"/>
            <a:chOff x="2305050" y="2724150"/>
            <a:chExt cx="1008000" cy="1008000"/>
          </a:xfrm>
        </p:grpSpPr>
        <p:sp>
          <p:nvSpPr>
            <p:cNvPr id="57" name="椭圆 56"/>
            <p:cNvSpPr/>
            <p:nvPr/>
          </p:nvSpPr>
          <p:spPr>
            <a:xfrm>
              <a:off x="2377050" y="27961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弧形 57"/>
            <p:cNvSpPr/>
            <p:nvPr/>
          </p:nvSpPr>
          <p:spPr>
            <a:xfrm>
              <a:off x="2305050" y="2724150"/>
              <a:ext cx="1008000" cy="1008000"/>
            </a:xfrm>
            <a:prstGeom prst="arc">
              <a:avLst>
                <a:gd name="adj1" fmla="val 16200000"/>
                <a:gd name="adj2" fmla="val 11233697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732790" y="161226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10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828040" y="580390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14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732790" y="476694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13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732790" y="378460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12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684530" y="269938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11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6731635" y="587565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19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6729730" y="476821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18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6728460" y="372364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17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6731635" y="264985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16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6731635" y="161163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15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1678940" y="1417320"/>
            <a:ext cx="4138930" cy="809211"/>
          </a:xfrm>
          <a:prstGeom prst="flowChartAlternateProcess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切割或拆除管道、钢结构架等重物时，应站在可靠固定的一侧。可能坠落或切割可能弹动的一侧应用绳子或链式起重机牵引、缓慢落地。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1678940" y="2622550"/>
            <a:ext cx="41389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用人力垂直或倾斜地拉动物体应有防止突然坠落、断落、脱落的措施。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1678940" y="4584065"/>
            <a:ext cx="413893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堆放物品时应由低往高堆放，形成梯形，底脚卡牢，下大上小；平面物品要压缝堆放，取出物品时应自上而下，禁止从中间抽取。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1678940" y="3703320"/>
            <a:ext cx="413893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使用大锤时，禁止戴手套和对面打锤。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7680960" y="3702685"/>
            <a:ext cx="41389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在过道、室内、洗手间等湿滑地面行走要注意慢行，防止滑倒摔伤。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7680960" y="4519930"/>
            <a:ext cx="4138930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打热水时，必须先将热水瓶口对准热水龙头口再打开龙头，水满时及时关闭龙头。提水上楼，要提稳走实并使热水瓶与身体保持一定安全距离，以防热水瓶爆裂造成烫伤。定期检查热水瓶支胆托和提把的安全可靠程度，不合格就及时更换。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7680960" y="5803900"/>
            <a:ext cx="413893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接待活动中要给来访者以适当的安全提示、提供必要的防护用品，并安排熟悉现场的人员专人陪同和监护。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1738630" y="5650230"/>
            <a:ext cx="41389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拆除工作前应有安全预案，并做到自上而下逐步确认，预防倒塌，时刻注意自己和他人的安全。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7680960" y="1417955"/>
            <a:ext cx="41389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工作场所内不准坐、靠栏杆休息，上下楼梯必须手扶栏杆。严禁翻越平台、窗台、门梁、护栏等。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7680960" y="2357755"/>
            <a:ext cx="41389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徒手搬运重物（尤其楼梯处）要注意搬运的适当姿势和施力，持稳后再慢慢垂直起身，防止造成身体的扭伤或拉伤，或重物掉落造成压伤或挫伤，注意周围环境状况，保持警觉。</a:t>
            </a:r>
          </a:p>
        </p:txBody>
      </p:sp>
      <p:grpSp>
        <p:nvGrpSpPr>
          <p:cNvPr id="87" name="组合 86"/>
          <p:cNvGrpSpPr/>
          <p:nvPr/>
        </p:nvGrpSpPr>
        <p:grpSpPr>
          <a:xfrm>
            <a:off x="479425" y="3402965"/>
            <a:ext cx="1007745" cy="1007745"/>
            <a:chOff x="2305050" y="2724150"/>
            <a:chExt cx="1008000" cy="1008000"/>
          </a:xfrm>
        </p:grpSpPr>
        <p:sp>
          <p:nvSpPr>
            <p:cNvPr id="88" name="椭圆 87"/>
            <p:cNvSpPr/>
            <p:nvPr/>
          </p:nvSpPr>
          <p:spPr>
            <a:xfrm>
              <a:off x="2377050" y="27961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弧形 88"/>
            <p:cNvSpPr/>
            <p:nvPr/>
          </p:nvSpPr>
          <p:spPr>
            <a:xfrm>
              <a:off x="2305050" y="2724150"/>
              <a:ext cx="1008000" cy="1008000"/>
            </a:xfrm>
            <a:prstGeom prst="arc">
              <a:avLst>
                <a:gd name="adj1" fmla="val 16200000"/>
                <a:gd name="adj2" fmla="val 11233697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407670" y="2353310"/>
            <a:ext cx="1007745" cy="1007745"/>
            <a:chOff x="2305050" y="2724150"/>
            <a:chExt cx="1008000" cy="1008000"/>
          </a:xfrm>
        </p:grpSpPr>
        <p:sp>
          <p:nvSpPr>
            <p:cNvPr id="91" name="椭圆 90"/>
            <p:cNvSpPr/>
            <p:nvPr/>
          </p:nvSpPr>
          <p:spPr>
            <a:xfrm>
              <a:off x="2377050" y="27961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弧形 91"/>
            <p:cNvSpPr/>
            <p:nvPr/>
          </p:nvSpPr>
          <p:spPr>
            <a:xfrm>
              <a:off x="2305050" y="2724150"/>
              <a:ext cx="1008000" cy="1008000"/>
            </a:xfrm>
            <a:prstGeom prst="arc">
              <a:avLst>
                <a:gd name="adj1" fmla="val 16200000"/>
                <a:gd name="adj2" fmla="val 11233697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407035" y="1291590"/>
            <a:ext cx="1007745" cy="1007745"/>
            <a:chOff x="2305050" y="2724150"/>
            <a:chExt cx="1008000" cy="1008000"/>
          </a:xfrm>
        </p:grpSpPr>
        <p:sp>
          <p:nvSpPr>
            <p:cNvPr id="94" name="椭圆 93"/>
            <p:cNvSpPr/>
            <p:nvPr/>
          </p:nvSpPr>
          <p:spPr>
            <a:xfrm>
              <a:off x="2377050" y="27961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弧形 94"/>
            <p:cNvSpPr/>
            <p:nvPr/>
          </p:nvSpPr>
          <p:spPr>
            <a:xfrm>
              <a:off x="2305050" y="2724150"/>
              <a:ext cx="1008000" cy="1008000"/>
            </a:xfrm>
            <a:prstGeom prst="arc">
              <a:avLst>
                <a:gd name="adj1" fmla="val 16200000"/>
                <a:gd name="adj2" fmla="val 11233697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文本框 95"/>
          <p:cNvSpPr txBox="1"/>
          <p:nvPr/>
        </p:nvSpPr>
        <p:spPr>
          <a:xfrm>
            <a:off x="732790" y="161163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10</a:t>
            </a:r>
          </a:p>
        </p:txBody>
      </p:sp>
      <p:sp>
        <p:nvSpPr>
          <p:cNvPr id="97" name="文本框 96"/>
          <p:cNvSpPr txBox="1"/>
          <p:nvPr/>
        </p:nvSpPr>
        <p:spPr>
          <a:xfrm>
            <a:off x="732790" y="378396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12</a:t>
            </a:r>
          </a:p>
        </p:txBody>
      </p:sp>
      <p:sp>
        <p:nvSpPr>
          <p:cNvPr id="98" name="文本框 97"/>
          <p:cNvSpPr txBox="1"/>
          <p:nvPr/>
        </p:nvSpPr>
        <p:spPr>
          <a:xfrm>
            <a:off x="684530" y="269875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11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1678940" y="1416685"/>
            <a:ext cx="4138930" cy="809211"/>
          </a:xfrm>
          <a:prstGeom prst="flowChartAlternateProcess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切割或拆除管道、钢结构架等重物时，应站在可靠固定的一侧。可能坠落或切割可能弹动的一侧应用绳子或链式起重机牵引、缓慢落地。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1678940" y="2621915"/>
            <a:ext cx="41389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用人力垂直或倾斜地拉动物体应有防止突然坠落、断落、脱落的措施。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1678940" y="3702685"/>
            <a:ext cx="413893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使用大锤时，禁止戴手套和对面打锤。</a:t>
            </a:r>
          </a:p>
        </p:txBody>
      </p:sp>
      <p:sp>
        <p:nvSpPr>
          <p:cNvPr id="2050" name=" 2050"/>
          <p:cNvSpPr/>
          <p:nvPr/>
        </p:nvSpPr>
        <p:spPr bwMode="auto">
          <a:xfrm>
            <a:off x="10356215" y="208280"/>
            <a:ext cx="1139825" cy="1083310"/>
          </a:xfrm>
          <a:custGeom>
            <a:avLst/>
            <a:gdLst/>
            <a:ahLst/>
            <a:cxnLst/>
            <a:rect l="0" t="0" r="r" b="b"/>
            <a:pathLst>
              <a:path w="4741862" h="3833813">
                <a:moveTo>
                  <a:pt x="247650" y="2000250"/>
                </a:moveTo>
                <a:lnTo>
                  <a:pt x="1016000" y="2000250"/>
                </a:lnTo>
                <a:lnTo>
                  <a:pt x="1030288" y="2003425"/>
                </a:lnTo>
                <a:lnTo>
                  <a:pt x="1041400" y="2012950"/>
                </a:lnTo>
                <a:lnTo>
                  <a:pt x="1050925" y="2020888"/>
                </a:lnTo>
                <a:lnTo>
                  <a:pt x="1054100" y="2036763"/>
                </a:lnTo>
                <a:lnTo>
                  <a:pt x="1050925" y="2051051"/>
                </a:lnTo>
                <a:lnTo>
                  <a:pt x="1041400" y="2063751"/>
                </a:lnTo>
                <a:lnTo>
                  <a:pt x="1030288" y="2071688"/>
                </a:lnTo>
                <a:lnTo>
                  <a:pt x="1016000" y="2074863"/>
                </a:lnTo>
                <a:lnTo>
                  <a:pt x="247650" y="2074863"/>
                </a:lnTo>
                <a:lnTo>
                  <a:pt x="233362" y="2071688"/>
                </a:lnTo>
                <a:lnTo>
                  <a:pt x="220662" y="2063751"/>
                </a:lnTo>
                <a:lnTo>
                  <a:pt x="212725" y="2051051"/>
                </a:lnTo>
                <a:lnTo>
                  <a:pt x="209550" y="2036763"/>
                </a:lnTo>
                <a:lnTo>
                  <a:pt x="212725" y="2020888"/>
                </a:lnTo>
                <a:lnTo>
                  <a:pt x="220662" y="2012950"/>
                </a:lnTo>
                <a:lnTo>
                  <a:pt x="233362" y="2003425"/>
                </a:lnTo>
                <a:lnTo>
                  <a:pt x="247650" y="2000250"/>
                </a:lnTo>
                <a:close/>
                <a:moveTo>
                  <a:pt x="244475" y="1901825"/>
                </a:moveTo>
                <a:lnTo>
                  <a:pt x="1012825" y="1901825"/>
                </a:lnTo>
                <a:lnTo>
                  <a:pt x="1027112" y="1905000"/>
                </a:lnTo>
                <a:lnTo>
                  <a:pt x="1039812" y="1914525"/>
                </a:lnTo>
                <a:lnTo>
                  <a:pt x="1044575" y="1925638"/>
                </a:lnTo>
                <a:lnTo>
                  <a:pt x="1047750" y="1941513"/>
                </a:lnTo>
                <a:lnTo>
                  <a:pt x="1044575" y="1952626"/>
                </a:lnTo>
                <a:lnTo>
                  <a:pt x="1039812" y="1965326"/>
                </a:lnTo>
                <a:lnTo>
                  <a:pt x="1027112" y="1973263"/>
                </a:lnTo>
                <a:lnTo>
                  <a:pt x="1012825" y="1976438"/>
                </a:lnTo>
                <a:lnTo>
                  <a:pt x="244475" y="1976438"/>
                </a:lnTo>
                <a:lnTo>
                  <a:pt x="230188" y="1973263"/>
                </a:lnTo>
                <a:lnTo>
                  <a:pt x="217488" y="1965326"/>
                </a:lnTo>
                <a:lnTo>
                  <a:pt x="209550" y="1952626"/>
                </a:lnTo>
                <a:lnTo>
                  <a:pt x="206375" y="1941513"/>
                </a:lnTo>
                <a:lnTo>
                  <a:pt x="209550" y="1925638"/>
                </a:lnTo>
                <a:lnTo>
                  <a:pt x="217488" y="1914525"/>
                </a:lnTo>
                <a:lnTo>
                  <a:pt x="230188" y="1905000"/>
                </a:lnTo>
                <a:lnTo>
                  <a:pt x="244475" y="1901825"/>
                </a:lnTo>
                <a:close/>
                <a:moveTo>
                  <a:pt x="277813" y="1803400"/>
                </a:moveTo>
                <a:lnTo>
                  <a:pt x="1047750" y="1803400"/>
                </a:lnTo>
                <a:lnTo>
                  <a:pt x="1060450" y="1806575"/>
                </a:lnTo>
                <a:lnTo>
                  <a:pt x="1071563" y="1816100"/>
                </a:lnTo>
                <a:lnTo>
                  <a:pt x="1081088" y="1827213"/>
                </a:lnTo>
                <a:lnTo>
                  <a:pt x="1084263" y="1843088"/>
                </a:lnTo>
                <a:lnTo>
                  <a:pt x="1081088" y="1857376"/>
                </a:lnTo>
                <a:lnTo>
                  <a:pt x="1071563" y="1868488"/>
                </a:lnTo>
                <a:lnTo>
                  <a:pt x="1060450" y="1874838"/>
                </a:lnTo>
                <a:lnTo>
                  <a:pt x="1047750" y="1878013"/>
                </a:lnTo>
                <a:lnTo>
                  <a:pt x="277813" y="1878013"/>
                </a:lnTo>
                <a:lnTo>
                  <a:pt x="263525" y="1874838"/>
                </a:lnTo>
                <a:lnTo>
                  <a:pt x="250825" y="1868488"/>
                </a:lnTo>
                <a:lnTo>
                  <a:pt x="244475" y="1857376"/>
                </a:lnTo>
                <a:lnTo>
                  <a:pt x="241300" y="1843088"/>
                </a:lnTo>
                <a:lnTo>
                  <a:pt x="244475" y="1827213"/>
                </a:lnTo>
                <a:lnTo>
                  <a:pt x="250825" y="1816100"/>
                </a:lnTo>
                <a:lnTo>
                  <a:pt x="263525" y="1806575"/>
                </a:lnTo>
                <a:lnTo>
                  <a:pt x="277813" y="1803400"/>
                </a:lnTo>
                <a:close/>
                <a:moveTo>
                  <a:pt x="238125" y="1708150"/>
                </a:moveTo>
                <a:lnTo>
                  <a:pt x="1009650" y="1708150"/>
                </a:lnTo>
                <a:lnTo>
                  <a:pt x="1020762" y="1711325"/>
                </a:lnTo>
                <a:lnTo>
                  <a:pt x="1033462" y="1717675"/>
                </a:lnTo>
                <a:lnTo>
                  <a:pt x="1041400" y="1728788"/>
                </a:lnTo>
                <a:lnTo>
                  <a:pt x="1044575" y="1744663"/>
                </a:lnTo>
                <a:lnTo>
                  <a:pt x="1041400" y="1758951"/>
                </a:lnTo>
                <a:lnTo>
                  <a:pt x="1033462" y="1770063"/>
                </a:lnTo>
                <a:lnTo>
                  <a:pt x="1020762" y="1779588"/>
                </a:lnTo>
                <a:lnTo>
                  <a:pt x="1009650" y="1782763"/>
                </a:lnTo>
                <a:lnTo>
                  <a:pt x="238125" y="1782763"/>
                </a:lnTo>
                <a:lnTo>
                  <a:pt x="223838" y="1779588"/>
                </a:lnTo>
                <a:lnTo>
                  <a:pt x="212725" y="1770063"/>
                </a:lnTo>
                <a:lnTo>
                  <a:pt x="206375" y="1758951"/>
                </a:lnTo>
                <a:lnTo>
                  <a:pt x="203200" y="1744663"/>
                </a:lnTo>
                <a:lnTo>
                  <a:pt x="206375" y="1728788"/>
                </a:lnTo>
                <a:lnTo>
                  <a:pt x="212725" y="1717675"/>
                </a:lnTo>
                <a:lnTo>
                  <a:pt x="223838" y="1711325"/>
                </a:lnTo>
                <a:lnTo>
                  <a:pt x="238125" y="1708150"/>
                </a:lnTo>
                <a:close/>
                <a:moveTo>
                  <a:pt x="301626" y="1609725"/>
                </a:moveTo>
                <a:lnTo>
                  <a:pt x="1068388" y="1609725"/>
                </a:lnTo>
                <a:lnTo>
                  <a:pt x="1084264" y="1612900"/>
                </a:lnTo>
                <a:lnTo>
                  <a:pt x="1095376" y="1620838"/>
                </a:lnTo>
                <a:lnTo>
                  <a:pt x="1104901" y="1633538"/>
                </a:lnTo>
                <a:lnTo>
                  <a:pt x="1108076" y="1644650"/>
                </a:lnTo>
                <a:lnTo>
                  <a:pt x="1104901" y="1660526"/>
                </a:lnTo>
                <a:lnTo>
                  <a:pt x="1095376" y="1671638"/>
                </a:lnTo>
                <a:lnTo>
                  <a:pt x="1084264" y="1681163"/>
                </a:lnTo>
                <a:lnTo>
                  <a:pt x="1068388" y="1684338"/>
                </a:lnTo>
                <a:lnTo>
                  <a:pt x="301626" y="1684338"/>
                </a:lnTo>
                <a:lnTo>
                  <a:pt x="287338" y="1681163"/>
                </a:lnTo>
                <a:lnTo>
                  <a:pt x="274638" y="1671638"/>
                </a:lnTo>
                <a:lnTo>
                  <a:pt x="268288" y="1660526"/>
                </a:lnTo>
                <a:lnTo>
                  <a:pt x="265113" y="1644650"/>
                </a:lnTo>
                <a:lnTo>
                  <a:pt x="268288" y="1633538"/>
                </a:lnTo>
                <a:lnTo>
                  <a:pt x="274638" y="1620838"/>
                </a:lnTo>
                <a:lnTo>
                  <a:pt x="287338" y="1612900"/>
                </a:lnTo>
                <a:lnTo>
                  <a:pt x="301626" y="1609725"/>
                </a:lnTo>
                <a:close/>
                <a:moveTo>
                  <a:pt x="254001" y="1511300"/>
                </a:moveTo>
                <a:lnTo>
                  <a:pt x="1020764" y="1511300"/>
                </a:lnTo>
                <a:lnTo>
                  <a:pt x="1036638" y="1514475"/>
                </a:lnTo>
                <a:lnTo>
                  <a:pt x="1047751" y="1522413"/>
                </a:lnTo>
                <a:lnTo>
                  <a:pt x="1057276" y="1535113"/>
                </a:lnTo>
                <a:lnTo>
                  <a:pt x="1060451" y="1549401"/>
                </a:lnTo>
                <a:lnTo>
                  <a:pt x="1057276" y="1562101"/>
                </a:lnTo>
                <a:lnTo>
                  <a:pt x="1047751" y="1573213"/>
                </a:lnTo>
                <a:lnTo>
                  <a:pt x="1036638" y="1582738"/>
                </a:lnTo>
                <a:lnTo>
                  <a:pt x="1020764" y="1585913"/>
                </a:lnTo>
                <a:lnTo>
                  <a:pt x="254001" y="1585913"/>
                </a:lnTo>
                <a:lnTo>
                  <a:pt x="238126" y="1582738"/>
                </a:lnTo>
                <a:lnTo>
                  <a:pt x="227013" y="1573213"/>
                </a:lnTo>
                <a:lnTo>
                  <a:pt x="220663" y="1562101"/>
                </a:lnTo>
                <a:lnTo>
                  <a:pt x="217488" y="1549401"/>
                </a:lnTo>
                <a:lnTo>
                  <a:pt x="220663" y="1535113"/>
                </a:lnTo>
                <a:lnTo>
                  <a:pt x="227013" y="1522413"/>
                </a:lnTo>
                <a:lnTo>
                  <a:pt x="238126" y="1514475"/>
                </a:lnTo>
                <a:lnTo>
                  <a:pt x="254001" y="1511300"/>
                </a:lnTo>
                <a:close/>
                <a:moveTo>
                  <a:pt x="274638" y="1412875"/>
                </a:moveTo>
                <a:lnTo>
                  <a:pt x="1041400" y="1412875"/>
                </a:lnTo>
                <a:lnTo>
                  <a:pt x="1057276" y="1416050"/>
                </a:lnTo>
                <a:lnTo>
                  <a:pt x="1068388" y="1423988"/>
                </a:lnTo>
                <a:lnTo>
                  <a:pt x="1077913" y="1436688"/>
                </a:lnTo>
                <a:lnTo>
                  <a:pt x="1081088" y="1450976"/>
                </a:lnTo>
                <a:lnTo>
                  <a:pt x="1077913" y="1466851"/>
                </a:lnTo>
                <a:lnTo>
                  <a:pt x="1068388" y="1477963"/>
                </a:lnTo>
                <a:lnTo>
                  <a:pt x="1057276" y="1484313"/>
                </a:lnTo>
                <a:lnTo>
                  <a:pt x="1041400" y="1487488"/>
                </a:lnTo>
                <a:lnTo>
                  <a:pt x="274638" y="1487488"/>
                </a:lnTo>
                <a:lnTo>
                  <a:pt x="260350" y="1484313"/>
                </a:lnTo>
                <a:lnTo>
                  <a:pt x="247650" y="1477963"/>
                </a:lnTo>
                <a:lnTo>
                  <a:pt x="238126" y="1466851"/>
                </a:lnTo>
                <a:lnTo>
                  <a:pt x="236538" y="1450976"/>
                </a:lnTo>
                <a:lnTo>
                  <a:pt x="238126" y="1436688"/>
                </a:lnTo>
                <a:lnTo>
                  <a:pt x="247650" y="1423988"/>
                </a:lnTo>
                <a:lnTo>
                  <a:pt x="260350" y="1416050"/>
                </a:lnTo>
                <a:lnTo>
                  <a:pt x="274638" y="1412875"/>
                </a:lnTo>
                <a:close/>
                <a:moveTo>
                  <a:pt x="3359150" y="0"/>
                </a:moveTo>
                <a:lnTo>
                  <a:pt x="3403600" y="3175"/>
                </a:lnTo>
                <a:lnTo>
                  <a:pt x="3449638" y="6350"/>
                </a:lnTo>
                <a:lnTo>
                  <a:pt x="3494088" y="17462"/>
                </a:lnTo>
                <a:lnTo>
                  <a:pt x="3535362" y="30162"/>
                </a:lnTo>
                <a:lnTo>
                  <a:pt x="3579814" y="50800"/>
                </a:lnTo>
                <a:lnTo>
                  <a:pt x="3619500" y="71437"/>
                </a:lnTo>
                <a:lnTo>
                  <a:pt x="3654426" y="98425"/>
                </a:lnTo>
                <a:lnTo>
                  <a:pt x="3687762" y="128587"/>
                </a:lnTo>
                <a:lnTo>
                  <a:pt x="3717926" y="158750"/>
                </a:lnTo>
                <a:lnTo>
                  <a:pt x="3744914" y="193675"/>
                </a:lnTo>
                <a:lnTo>
                  <a:pt x="3768726" y="230187"/>
                </a:lnTo>
                <a:lnTo>
                  <a:pt x="3789362" y="268287"/>
                </a:lnTo>
                <a:lnTo>
                  <a:pt x="3803650" y="311150"/>
                </a:lnTo>
                <a:lnTo>
                  <a:pt x="3816350" y="352425"/>
                </a:lnTo>
                <a:lnTo>
                  <a:pt x="3822700" y="393700"/>
                </a:lnTo>
                <a:lnTo>
                  <a:pt x="3827462" y="439737"/>
                </a:lnTo>
                <a:lnTo>
                  <a:pt x="3825876" y="484187"/>
                </a:lnTo>
                <a:lnTo>
                  <a:pt x="3822700" y="528637"/>
                </a:lnTo>
                <a:lnTo>
                  <a:pt x="3813176" y="573087"/>
                </a:lnTo>
                <a:lnTo>
                  <a:pt x="3798888" y="615950"/>
                </a:lnTo>
                <a:lnTo>
                  <a:pt x="3776662" y="660400"/>
                </a:lnTo>
                <a:lnTo>
                  <a:pt x="3756026" y="698500"/>
                </a:lnTo>
                <a:lnTo>
                  <a:pt x="3729038" y="735012"/>
                </a:lnTo>
                <a:lnTo>
                  <a:pt x="3702050" y="768350"/>
                </a:lnTo>
                <a:lnTo>
                  <a:pt x="3670300" y="796925"/>
                </a:lnTo>
                <a:lnTo>
                  <a:pt x="3633788" y="823912"/>
                </a:lnTo>
                <a:lnTo>
                  <a:pt x="3598862" y="847724"/>
                </a:lnTo>
                <a:lnTo>
                  <a:pt x="3606800" y="844549"/>
                </a:lnTo>
                <a:lnTo>
                  <a:pt x="3633788" y="842962"/>
                </a:lnTo>
                <a:lnTo>
                  <a:pt x="3675062" y="839787"/>
                </a:lnTo>
                <a:lnTo>
                  <a:pt x="3721100" y="839787"/>
                </a:lnTo>
                <a:lnTo>
                  <a:pt x="3765550" y="842962"/>
                </a:lnTo>
                <a:lnTo>
                  <a:pt x="3810000" y="850899"/>
                </a:lnTo>
                <a:lnTo>
                  <a:pt x="3857626" y="863599"/>
                </a:lnTo>
                <a:lnTo>
                  <a:pt x="3902076" y="881062"/>
                </a:lnTo>
                <a:lnTo>
                  <a:pt x="3948112" y="904874"/>
                </a:lnTo>
                <a:lnTo>
                  <a:pt x="3989388" y="935037"/>
                </a:lnTo>
                <a:lnTo>
                  <a:pt x="4019550" y="958849"/>
                </a:lnTo>
                <a:lnTo>
                  <a:pt x="4046538" y="982662"/>
                </a:lnTo>
                <a:lnTo>
                  <a:pt x="4070350" y="1009649"/>
                </a:lnTo>
                <a:lnTo>
                  <a:pt x="4094162" y="1039812"/>
                </a:lnTo>
                <a:lnTo>
                  <a:pt x="4117976" y="1068387"/>
                </a:lnTo>
                <a:lnTo>
                  <a:pt x="4138612" y="1101724"/>
                </a:lnTo>
                <a:lnTo>
                  <a:pt x="4179888" y="1169987"/>
                </a:lnTo>
                <a:lnTo>
                  <a:pt x="4216400" y="1243012"/>
                </a:lnTo>
                <a:lnTo>
                  <a:pt x="4249738" y="1319212"/>
                </a:lnTo>
                <a:lnTo>
                  <a:pt x="4278312" y="1400174"/>
                </a:lnTo>
                <a:lnTo>
                  <a:pt x="4305300" y="1484312"/>
                </a:lnTo>
                <a:lnTo>
                  <a:pt x="4329112" y="1568450"/>
                </a:lnTo>
                <a:lnTo>
                  <a:pt x="4352926" y="1654175"/>
                </a:lnTo>
                <a:lnTo>
                  <a:pt x="4395788" y="1824038"/>
                </a:lnTo>
                <a:lnTo>
                  <a:pt x="4433888" y="1989138"/>
                </a:lnTo>
                <a:lnTo>
                  <a:pt x="4451910" y="2059780"/>
                </a:lnTo>
                <a:lnTo>
                  <a:pt x="4606926" y="935037"/>
                </a:lnTo>
                <a:lnTo>
                  <a:pt x="4610100" y="919162"/>
                </a:lnTo>
                <a:lnTo>
                  <a:pt x="4616450" y="908049"/>
                </a:lnTo>
                <a:lnTo>
                  <a:pt x="4625976" y="898524"/>
                </a:lnTo>
                <a:lnTo>
                  <a:pt x="4633914" y="890587"/>
                </a:lnTo>
                <a:lnTo>
                  <a:pt x="4646614" y="881062"/>
                </a:lnTo>
                <a:lnTo>
                  <a:pt x="4657726" y="877887"/>
                </a:lnTo>
                <a:lnTo>
                  <a:pt x="4670426" y="874712"/>
                </a:lnTo>
                <a:lnTo>
                  <a:pt x="4684714" y="874712"/>
                </a:lnTo>
                <a:lnTo>
                  <a:pt x="4697414" y="877887"/>
                </a:lnTo>
                <a:lnTo>
                  <a:pt x="4708526" y="884237"/>
                </a:lnTo>
                <a:lnTo>
                  <a:pt x="4721226" y="892174"/>
                </a:lnTo>
                <a:lnTo>
                  <a:pt x="4729162" y="901699"/>
                </a:lnTo>
                <a:lnTo>
                  <a:pt x="4735514" y="914399"/>
                </a:lnTo>
                <a:lnTo>
                  <a:pt x="4738688" y="925512"/>
                </a:lnTo>
                <a:lnTo>
                  <a:pt x="4741862" y="938212"/>
                </a:lnTo>
                <a:lnTo>
                  <a:pt x="4741862" y="952499"/>
                </a:lnTo>
                <a:lnTo>
                  <a:pt x="4538662" y="2415850"/>
                </a:lnTo>
                <a:lnTo>
                  <a:pt x="4538662" y="3765551"/>
                </a:lnTo>
                <a:lnTo>
                  <a:pt x="4535488" y="3779838"/>
                </a:lnTo>
                <a:lnTo>
                  <a:pt x="4532314" y="3792538"/>
                </a:lnTo>
                <a:lnTo>
                  <a:pt x="4527550" y="3803651"/>
                </a:lnTo>
                <a:lnTo>
                  <a:pt x="4518026" y="3813176"/>
                </a:lnTo>
                <a:lnTo>
                  <a:pt x="4508500" y="3821113"/>
                </a:lnTo>
                <a:lnTo>
                  <a:pt x="4497388" y="3827463"/>
                </a:lnTo>
                <a:lnTo>
                  <a:pt x="4484688" y="3833813"/>
                </a:lnTo>
                <a:lnTo>
                  <a:pt x="4470400" y="3833813"/>
                </a:lnTo>
                <a:lnTo>
                  <a:pt x="4454526" y="3833813"/>
                </a:lnTo>
                <a:lnTo>
                  <a:pt x="4443414" y="3827463"/>
                </a:lnTo>
                <a:lnTo>
                  <a:pt x="4430714" y="3821113"/>
                </a:lnTo>
                <a:lnTo>
                  <a:pt x="4422776" y="3813176"/>
                </a:lnTo>
                <a:lnTo>
                  <a:pt x="4413250" y="3803651"/>
                </a:lnTo>
                <a:lnTo>
                  <a:pt x="4406900" y="3792538"/>
                </a:lnTo>
                <a:lnTo>
                  <a:pt x="4403726" y="3779838"/>
                </a:lnTo>
                <a:lnTo>
                  <a:pt x="4402138" y="3765551"/>
                </a:lnTo>
                <a:lnTo>
                  <a:pt x="4402138" y="2505075"/>
                </a:lnTo>
                <a:lnTo>
                  <a:pt x="4398962" y="2493962"/>
                </a:lnTo>
                <a:lnTo>
                  <a:pt x="4395788" y="2478087"/>
                </a:lnTo>
                <a:lnTo>
                  <a:pt x="4395788" y="2474913"/>
                </a:lnTo>
                <a:lnTo>
                  <a:pt x="4386264" y="2493963"/>
                </a:lnTo>
                <a:lnTo>
                  <a:pt x="4378326" y="2511425"/>
                </a:lnTo>
                <a:lnTo>
                  <a:pt x="4365626" y="2528888"/>
                </a:lnTo>
                <a:lnTo>
                  <a:pt x="4351338" y="2544763"/>
                </a:lnTo>
                <a:lnTo>
                  <a:pt x="4335464" y="2559050"/>
                </a:lnTo>
                <a:lnTo>
                  <a:pt x="4321176" y="2570163"/>
                </a:lnTo>
                <a:lnTo>
                  <a:pt x="4302126" y="2579688"/>
                </a:lnTo>
                <a:lnTo>
                  <a:pt x="4284664" y="2589213"/>
                </a:lnTo>
                <a:lnTo>
                  <a:pt x="4264026" y="2597150"/>
                </a:lnTo>
                <a:lnTo>
                  <a:pt x="4243388" y="2603500"/>
                </a:lnTo>
                <a:lnTo>
                  <a:pt x="4222750" y="2606675"/>
                </a:lnTo>
                <a:lnTo>
                  <a:pt x="3565526" y="2677005"/>
                </a:lnTo>
                <a:lnTo>
                  <a:pt x="3565526" y="3765551"/>
                </a:lnTo>
                <a:lnTo>
                  <a:pt x="3565526" y="3779838"/>
                </a:lnTo>
                <a:lnTo>
                  <a:pt x="3559176" y="3792538"/>
                </a:lnTo>
                <a:lnTo>
                  <a:pt x="3552826" y="3803651"/>
                </a:lnTo>
                <a:lnTo>
                  <a:pt x="3548064" y="3813176"/>
                </a:lnTo>
                <a:lnTo>
                  <a:pt x="3535364" y="3821113"/>
                </a:lnTo>
                <a:lnTo>
                  <a:pt x="3524250" y="3827463"/>
                </a:lnTo>
                <a:lnTo>
                  <a:pt x="3511550" y="3833813"/>
                </a:lnTo>
                <a:lnTo>
                  <a:pt x="3500438" y="3833813"/>
                </a:lnTo>
                <a:lnTo>
                  <a:pt x="3484564" y="3833813"/>
                </a:lnTo>
                <a:lnTo>
                  <a:pt x="3473450" y="3827463"/>
                </a:lnTo>
                <a:lnTo>
                  <a:pt x="3460750" y="3821113"/>
                </a:lnTo>
                <a:lnTo>
                  <a:pt x="3451226" y="3813176"/>
                </a:lnTo>
                <a:lnTo>
                  <a:pt x="3443288" y="3803651"/>
                </a:lnTo>
                <a:lnTo>
                  <a:pt x="3436938" y="3792538"/>
                </a:lnTo>
                <a:lnTo>
                  <a:pt x="3430588" y="3779838"/>
                </a:lnTo>
                <a:lnTo>
                  <a:pt x="3430588" y="3765551"/>
                </a:lnTo>
                <a:lnTo>
                  <a:pt x="3430588" y="2920423"/>
                </a:lnTo>
                <a:lnTo>
                  <a:pt x="3355976" y="3582988"/>
                </a:lnTo>
                <a:lnTo>
                  <a:pt x="3349626" y="3603625"/>
                </a:lnTo>
                <a:lnTo>
                  <a:pt x="3348038" y="3624263"/>
                </a:lnTo>
                <a:lnTo>
                  <a:pt x="3338514" y="3643313"/>
                </a:lnTo>
                <a:lnTo>
                  <a:pt x="3328988" y="3663950"/>
                </a:lnTo>
                <a:lnTo>
                  <a:pt x="3317876" y="3678238"/>
                </a:lnTo>
                <a:lnTo>
                  <a:pt x="3305176" y="3695700"/>
                </a:lnTo>
                <a:lnTo>
                  <a:pt x="3290888" y="3711575"/>
                </a:lnTo>
                <a:lnTo>
                  <a:pt x="3275014" y="3722688"/>
                </a:lnTo>
                <a:lnTo>
                  <a:pt x="3260726" y="3735388"/>
                </a:lnTo>
                <a:lnTo>
                  <a:pt x="3243262" y="3746500"/>
                </a:lnTo>
                <a:lnTo>
                  <a:pt x="3222626" y="3756025"/>
                </a:lnTo>
                <a:lnTo>
                  <a:pt x="3203576" y="3762375"/>
                </a:lnTo>
                <a:lnTo>
                  <a:pt x="3182938" y="3768725"/>
                </a:lnTo>
                <a:lnTo>
                  <a:pt x="3162300" y="3771900"/>
                </a:lnTo>
                <a:lnTo>
                  <a:pt x="3141662" y="3771900"/>
                </a:lnTo>
                <a:lnTo>
                  <a:pt x="3121026" y="3771900"/>
                </a:lnTo>
                <a:lnTo>
                  <a:pt x="3097214" y="3765550"/>
                </a:lnTo>
                <a:lnTo>
                  <a:pt x="3078162" y="3759200"/>
                </a:lnTo>
                <a:lnTo>
                  <a:pt x="3057526" y="3752850"/>
                </a:lnTo>
                <a:lnTo>
                  <a:pt x="3040062" y="3744913"/>
                </a:lnTo>
                <a:lnTo>
                  <a:pt x="3022600" y="3732213"/>
                </a:lnTo>
                <a:lnTo>
                  <a:pt x="3003550" y="3721100"/>
                </a:lnTo>
                <a:lnTo>
                  <a:pt x="2989263" y="3705225"/>
                </a:lnTo>
                <a:lnTo>
                  <a:pt x="2976563" y="3690938"/>
                </a:lnTo>
                <a:lnTo>
                  <a:pt x="2965450" y="3671888"/>
                </a:lnTo>
                <a:lnTo>
                  <a:pt x="2952750" y="3657600"/>
                </a:lnTo>
                <a:lnTo>
                  <a:pt x="2947988" y="3636963"/>
                </a:lnTo>
                <a:lnTo>
                  <a:pt x="2938463" y="3619500"/>
                </a:lnTo>
                <a:lnTo>
                  <a:pt x="2935288" y="3597275"/>
                </a:lnTo>
                <a:lnTo>
                  <a:pt x="2932113" y="3576638"/>
                </a:lnTo>
                <a:lnTo>
                  <a:pt x="2928938" y="3556000"/>
                </a:lnTo>
                <a:lnTo>
                  <a:pt x="2932113" y="3532188"/>
                </a:lnTo>
                <a:lnTo>
                  <a:pt x="3051176" y="2478087"/>
                </a:lnTo>
                <a:lnTo>
                  <a:pt x="3054350" y="2457450"/>
                </a:lnTo>
                <a:lnTo>
                  <a:pt x="3060700" y="2436812"/>
                </a:lnTo>
                <a:lnTo>
                  <a:pt x="3070226" y="2416175"/>
                </a:lnTo>
                <a:lnTo>
                  <a:pt x="3078162" y="2397125"/>
                </a:lnTo>
                <a:lnTo>
                  <a:pt x="3087688" y="2379662"/>
                </a:lnTo>
                <a:lnTo>
                  <a:pt x="3101976" y="2365375"/>
                </a:lnTo>
                <a:lnTo>
                  <a:pt x="3114676" y="2349500"/>
                </a:lnTo>
                <a:lnTo>
                  <a:pt x="3128962" y="2335212"/>
                </a:lnTo>
                <a:lnTo>
                  <a:pt x="3148014" y="2322512"/>
                </a:lnTo>
                <a:lnTo>
                  <a:pt x="3165476" y="2314575"/>
                </a:lnTo>
                <a:lnTo>
                  <a:pt x="3182938" y="2305050"/>
                </a:lnTo>
                <a:lnTo>
                  <a:pt x="3203576" y="2298700"/>
                </a:lnTo>
                <a:lnTo>
                  <a:pt x="3222626" y="2293937"/>
                </a:lnTo>
                <a:lnTo>
                  <a:pt x="3243262" y="2290762"/>
                </a:lnTo>
                <a:lnTo>
                  <a:pt x="3260726" y="2290762"/>
                </a:lnTo>
                <a:lnTo>
                  <a:pt x="3273426" y="2284412"/>
                </a:lnTo>
                <a:lnTo>
                  <a:pt x="3294064" y="2281237"/>
                </a:lnTo>
                <a:lnTo>
                  <a:pt x="3314700" y="2274887"/>
                </a:lnTo>
                <a:lnTo>
                  <a:pt x="3690474" y="2234675"/>
                </a:lnTo>
                <a:lnTo>
                  <a:pt x="3667126" y="2144713"/>
                </a:lnTo>
                <a:lnTo>
                  <a:pt x="3609976" y="1931988"/>
                </a:lnTo>
                <a:lnTo>
                  <a:pt x="3582988" y="1827213"/>
                </a:lnTo>
                <a:lnTo>
                  <a:pt x="3549650" y="1722437"/>
                </a:lnTo>
                <a:lnTo>
                  <a:pt x="3514726" y="1620837"/>
                </a:lnTo>
                <a:lnTo>
                  <a:pt x="3475038" y="1525587"/>
                </a:lnTo>
                <a:lnTo>
                  <a:pt x="3459802" y="1481266"/>
                </a:lnTo>
                <a:lnTo>
                  <a:pt x="3457576" y="1484313"/>
                </a:lnTo>
                <a:lnTo>
                  <a:pt x="3406776" y="1570038"/>
                </a:lnTo>
                <a:lnTo>
                  <a:pt x="3359150" y="1660525"/>
                </a:lnTo>
                <a:lnTo>
                  <a:pt x="3341750" y="1690108"/>
                </a:lnTo>
                <a:lnTo>
                  <a:pt x="3341688" y="1690688"/>
                </a:lnTo>
                <a:lnTo>
                  <a:pt x="3328988" y="1717675"/>
                </a:lnTo>
                <a:lnTo>
                  <a:pt x="3317876" y="1744663"/>
                </a:lnTo>
                <a:lnTo>
                  <a:pt x="3297238" y="1765300"/>
                </a:lnTo>
                <a:lnTo>
                  <a:pt x="3275014" y="1782763"/>
                </a:lnTo>
                <a:lnTo>
                  <a:pt x="3249614" y="1797050"/>
                </a:lnTo>
                <a:lnTo>
                  <a:pt x="3219450" y="1806575"/>
                </a:lnTo>
                <a:lnTo>
                  <a:pt x="2603954" y="1993900"/>
                </a:lnTo>
                <a:lnTo>
                  <a:pt x="2606676" y="1993900"/>
                </a:lnTo>
                <a:lnTo>
                  <a:pt x="2619376" y="1993900"/>
                </a:lnTo>
                <a:lnTo>
                  <a:pt x="2633663" y="2000250"/>
                </a:lnTo>
                <a:lnTo>
                  <a:pt x="2646363" y="2006600"/>
                </a:lnTo>
                <a:lnTo>
                  <a:pt x="2654300" y="2016125"/>
                </a:lnTo>
                <a:lnTo>
                  <a:pt x="2663826" y="2024063"/>
                </a:lnTo>
                <a:lnTo>
                  <a:pt x="2670176" y="2036763"/>
                </a:lnTo>
                <a:lnTo>
                  <a:pt x="2671763" y="2047875"/>
                </a:lnTo>
                <a:lnTo>
                  <a:pt x="2674938" y="2063751"/>
                </a:lnTo>
                <a:lnTo>
                  <a:pt x="2671763" y="2074863"/>
                </a:lnTo>
                <a:lnTo>
                  <a:pt x="2670176" y="2087563"/>
                </a:lnTo>
                <a:lnTo>
                  <a:pt x="2663826" y="2098676"/>
                </a:lnTo>
                <a:lnTo>
                  <a:pt x="2654300" y="2111375"/>
                </a:lnTo>
                <a:lnTo>
                  <a:pt x="3027362" y="2111375"/>
                </a:lnTo>
                <a:lnTo>
                  <a:pt x="3040062" y="2111375"/>
                </a:lnTo>
                <a:lnTo>
                  <a:pt x="3054350" y="2114550"/>
                </a:lnTo>
                <a:lnTo>
                  <a:pt x="3063876" y="2119313"/>
                </a:lnTo>
                <a:lnTo>
                  <a:pt x="3074988" y="2128838"/>
                </a:lnTo>
                <a:lnTo>
                  <a:pt x="3084514" y="2141538"/>
                </a:lnTo>
                <a:lnTo>
                  <a:pt x="3090862" y="2149475"/>
                </a:lnTo>
                <a:lnTo>
                  <a:pt x="3094038" y="2165350"/>
                </a:lnTo>
                <a:lnTo>
                  <a:pt x="3094038" y="2176463"/>
                </a:lnTo>
                <a:lnTo>
                  <a:pt x="3094038" y="2192338"/>
                </a:lnTo>
                <a:lnTo>
                  <a:pt x="3090862" y="2203450"/>
                </a:lnTo>
                <a:lnTo>
                  <a:pt x="3084514" y="2216150"/>
                </a:lnTo>
                <a:lnTo>
                  <a:pt x="3074988" y="2224088"/>
                </a:lnTo>
                <a:lnTo>
                  <a:pt x="3063876" y="2233613"/>
                </a:lnTo>
                <a:lnTo>
                  <a:pt x="3054350" y="2239963"/>
                </a:lnTo>
                <a:lnTo>
                  <a:pt x="3040062" y="2243138"/>
                </a:lnTo>
                <a:lnTo>
                  <a:pt x="3027362" y="2244725"/>
                </a:lnTo>
                <a:lnTo>
                  <a:pt x="2857501" y="2244725"/>
                </a:lnTo>
                <a:lnTo>
                  <a:pt x="2857501" y="3765551"/>
                </a:lnTo>
                <a:lnTo>
                  <a:pt x="2857501" y="3779838"/>
                </a:lnTo>
                <a:lnTo>
                  <a:pt x="2851151" y="3792538"/>
                </a:lnTo>
                <a:lnTo>
                  <a:pt x="2846388" y="3803651"/>
                </a:lnTo>
                <a:lnTo>
                  <a:pt x="2836863" y="3813176"/>
                </a:lnTo>
                <a:lnTo>
                  <a:pt x="2827338" y="3821113"/>
                </a:lnTo>
                <a:lnTo>
                  <a:pt x="2816226" y="3827463"/>
                </a:lnTo>
                <a:lnTo>
                  <a:pt x="2803526" y="3833813"/>
                </a:lnTo>
                <a:lnTo>
                  <a:pt x="2789238" y="3833813"/>
                </a:lnTo>
                <a:lnTo>
                  <a:pt x="2776538" y="3833813"/>
                </a:lnTo>
                <a:lnTo>
                  <a:pt x="2765426" y="3827463"/>
                </a:lnTo>
                <a:lnTo>
                  <a:pt x="2752726" y="3821113"/>
                </a:lnTo>
                <a:lnTo>
                  <a:pt x="2741613" y="3813176"/>
                </a:lnTo>
                <a:lnTo>
                  <a:pt x="2735263" y="3803651"/>
                </a:lnTo>
                <a:lnTo>
                  <a:pt x="2728913" y="3792538"/>
                </a:lnTo>
                <a:lnTo>
                  <a:pt x="2722563" y="3779838"/>
                </a:lnTo>
                <a:lnTo>
                  <a:pt x="2722563" y="3765551"/>
                </a:lnTo>
                <a:lnTo>
                  <a:pt x="2722563" y="2244725"/>
                </a:lnTo>
                <a:lnTo>
                  <a:pt x="274638" y="2244725"/>
                </a:lnTo>
                <a:lnTo>
                  <a:pt x="274638" y="3765551"/>
                </a:lnTo>
                <a:lnTo>
                  <a:pt x="271463" y="3779838"/>
                </a:lnTo>
                <a:lnTo>
                  <a:pt x="268288" y="3792538"/>
                </a:lnTo>
                <a:lnTo>
                  <a:pt x="263526" y="3803651"/>
                </a:lnTo>
                <a:lnTo>
                  <a:pt x="254000" y="3813176"/>
                </a:lnTo>
                <a:lnTo>
                  <a:pt x="244476" y="3821113"/>
                </a:lnTo>
                <a:lnTo>
                  <a:pt x="233363" y="3827463"/>
                </a:lnTo>
                <a:lnTo>
                  <a:pt x="217488" y="3833813"/>
                </a:lnTo>
                <a:lnTo>
                  <a:pt x="206376" y="3833813"/>
                </a:lnTo>
                <a:lnTo>
                  <a:pt x="190500" y="3833813"/>
                </a:lnTo>
                <a:lnTo>
                  <a:pt x="179388" y="3827463"/>
                </a:lnTo>
                <a:lnTo>
                  <a:pt x="166688" y="3821113"/>
                </a:lnTo>
                <a:lnTo>
                  <a:pt x="158750" y="3813176"/>
                </a:lnTo>
                <a:lnTo>
                  <a:pt x="149226" y="3803651"/>
                </a:lnTo>
                <a:lnTo>
                  <a:pt x="142876" y="3792538"/>
                </a:lnTo>
                <a:lnTo>
                  <a:pt x="139700" y="3779838"/>
                </a:lnTo>
                <a:lnTo>
                  <a:pt x="138113" y="3765551"/>
                </a:lnTo>
                <a:lnTo>
                  <a:pt x="138113" y="2244725"/>
                </a:lnTo>
                <a:lnTo>
                  <a:pt x="68263" y="2244725"/>
                </a:lnTo>
                <a:lnTo>
                  <a:pt x="53975" y="2243138"/>
                </a:lnTo>
                <a:lnTo>
                  <a:pt x="41275" y="2239963"/>
                </a:lnTo>
                <a:lnTo>
                  <a:pt x="30163" y="2233613"/>
                </a:lnTo>
                <a:lnTo>
                  <a:pt x="20638" y="2224088"/>
                </a:lnTo>
                <a:lnTo>
                  <a:pt x="12700" y="2216150"/>
                </a:lnTo>
                <a:lnTo>
                  <a:pt x="6350" y="2203450"/>
                </a:lnTo>
                <a:lnTo>
                  <a:pt x="0" y="2192338"/>
                </a:lnTo>
                <a:lnTo>
                  <a:pt x="0" y="2176463"/>
                </a:lnTo>
                <a:lnTo>
                  <a:pt x="0" y="2165350"/>
                </a:lnTo>
                <a:lnTo>
                  <a:pt x="6350" y="2149475"/>
                </a:lnTo>
                <a:lnTo>
                  <a:pt x="12700" y="2141538"/>
                </a:lnTo>
                <a:lnTo>
                  <a:pt x="20638" y="2128838"/>
                </a:lnTo>
                <a:lnTo>
                  <a:pt x="30163" y="2119313"/>
                </a:lnTo>
                <a:lnTo>
                  <a:pt x="41275" y="2114550"/>
                </a:lnTo>
                <a:lnTo>
                  <a:pt x="53975" y="2111375"/>
                </a:lnTo>
                <a:lnTo>
                  <a:pt x="68263" y="2111375"/>
                </a:lnTo>
                <a:lnTo>
                  <a:pt x="1738313" y="2111375"/>
                </a:lnTo>
                <a:lnTo>
                  <a:pt x="1731963" y="2098676"/>
                </a:lnTo>
                <a:lnTo>
                  <a:pt x="1722438" y="2087563"/>
                </a:lnTo>
                <a:lnTo>
                  <a:pt x="1719263" y="2074863"/>
                </a:lnTo>
                <a:lnTo>
                  <a:pt x="1719263" y="2063751"/>
                </a:lnTo>
                <a:lnTo>
                  <a:pt x="1719263" y="2062529"/>
                </a:lnTo>
                <a:lnTo>
                  <a:pt x="1690688" y="2057400"/>
                </a:lnTo>
                <a:lnTo>
                  <a:pt x="1677988" y="2051050"/>
                </a:lnTo>
                <a:lnTo>
                  <a:pt x="1666875" y="2039937"/>
                </a:lnTo>
                <a:lnTo>
                  <a:pt x="1639888" y="2009775"/>
                </a:lnTo>
                <a:lnTo>
                  <a:pt x="1617662" y="1970087"/>
                </a:lnTo>
                <a:lnTo>
                  <a:pt x="1597025" y="1928812"/>
                </a:lnTo>
                <a:lnTo>
                  <a:pt x="1565275" y="1854200"/>
                </a:lnTo>
                <a:lnTo>
                  <a:pt x="1552575" y="1820862"/>
                </a:lnTo>
                <a:lnTo>
                  <a:pt x="1484312" y="1576387"/>
                </a:lnTo>
                <a:lnTo>
                  <a:pt x="1444625" y="1443037"/>
                </a:lnTo>
                <a:lnTo>
                  <a:pt x="1412875" y="1311274"/>
                </a:lnTo>
                <a:lnTo>
                  <a:pt x="1385888" y="1192212"/>
                </a:lnTo>
                <a:lnTo>
                  <a:pt x="1373188" y="1138237"/>
                </a:lnTo>
                <a:lnTo>
                  <a:pt x="1366838" y="1090612"/>
                </a:lnTo>
                <a:lnTo>
                  <a:pt x="1365250" y="1047749"/>
                </a:lnTo>
                <a:lnTo>
                  <a:pt x="1365250" y="1015999"/>
                </a:lnTo>
                <a:lnTo>
                  <a:pt x="1370012" y="989012"/>
                </a:lnTo>
                <a:lnTo>
                  <a:pt x="1376362" y="979487"/>
                </a:lnTo>
                <a:lnTo>
                  <a:pt x="1379538" y="973137"/>
                </a:lnTo>
                <a:lnTo>
                  <a:pt x="1460500" y="935037"/>
                </a:lnTo>
                <a:lnTo>
                  <a:pt x="1738957" y="2015573"/>
                </a:lnTo>
                <a:lnTo>
                  <a:pt x="1749426" y="2006600"/>
                </a:lnTo>
                <a:lnTo>
                  <a:pt x="1758950" y="2000250"/>
                </a:lnTo>
                <a:lnTo>
                  <a:pt x="1773238" y="1993900"/>
                </a:lnTo>
                <a:lnTo>
                  <a:pt x="1785938" y="1993900"/>
                </a:lnTo>
                <a:lnTo>
                  <a:pt x="2264305" y="1993900"/>
                </a:lnTo>
                <a:lnTo>
                  <a:pt x="2257426" y="1985963"/>
                </a:lnTo>
                <a:lnTo>
                  <a:pt x="2244726" y="1958975"/>
                </a:lnTo>
                <a:lnTo>
                  <a:pt x="2236788" y="1928813"/>
                </a:lnTo>
                <a:lnTo>
                  <a:pt x="2233613" y="1898650"/>
                </a:lnTo>
                <a:lnTo>
                  <a:pt x="2236788" y="1868488"/>
                </a:lnTo>
                <a:lnTo>
                  <a:pt x="2244726" y="1839913"/>
                </a:lnTo>
                <a:lnTo>
                  <a:pt x="2260600" y="1812925"/>
                </a:lnTo>
                <a:lnTo>
                  <a:pt x="2278063" y="1792288"/>
                </a:lnTo>
                <a:lnTo>
                  <a:pt x="2301876" y="1773238"/>
                </a:lnTo>
                <a:lnTo>
                  <a:pt x="2328863" y="1758950"/>
                </a:lnTo>
                <a:lnTo>
                  <a:pt x="2359026" y="1749425"/>
                </a:lnTo>
                <a:lnTo>
                  <a:pt x="3084708" y="1528565"/>
                </a:lnTo>
                <a:lnTo>
                  <a:pt x="3311526" y="1152524"/>
                </a:lnTo>
                <a:lnTo>
                  <a:pt x="3349626" y="1084262"/>
                </a:lnTo>
                <a:lnTo>
                  <a:pt x="3368676" y="1050924"/>
                </a:lnTo>
                <a:lnTo>
                  <a:pt x="3389314" y="1017587"/>
                </a:lnTo>
                <a:lnTo>
                  <a:pt x="3413126" y="989012"/>
                </a:lnTo>
                <a:lnTo>
                  <a:pt x="3436938" y="958849"/>
                </a:lnTo>
                <a:lnTo>
                  <a:pt x="3467100" y="935037"/>
                </a:lnTo>
                <a:lnTo>
                  <a:pt x="3467392" y="934856"/>
                </a:lnTo>
                <a:lnTo>
                  <a:pt x="3475038" y="925512"/>
                </a:lnTo>
                <a:lnTo>
                  <a:pt x="3490912" y="911224"/>
                </a:lnTo>
                <a:lnTo>
                  <a:pt x="3505200" y="895349"/>
                </a:lnTo>
                <a:lnTo>
                  <a:pt x="3522244" y="882567"/>
                </a:lnTo>
                <a:lnTo>
                  <a:pt x="3517900" y="884237"/>
                </a:lnTo>
                <a:lnTo>
                  <a:pt x="3475038" y="895350"/>
                </a:lnTo>
                <a:lnTo>
                  <a:pt x="3433762" y="901700"/>
                </a:lnTo>
                <a:lnTo>
                  <a:pt x="3389314" y="908050"/>
                </a:lnTo>
                <a:lnTo>
                  <a:pt x="3344862" y="904875"/>
                </a:lnTo>
                <a:lnTo>
                  <a:pt x="3302000" y="901700"/>
                </a:lnTo>
                <a:lnTo>
                  <a:pt x="3257550" y="890587"/>
                </a:lnTo>
                <a:lnTo>
                  <a:pt x="3213100" y="877887"/>
                </a:lnTo>
                <a:lnTo>
                  <a:pt x="3171826" y="857250"/>
                </a:lnTo>
                <a:lnTo>
                  <a:pt x="3128962" y="836612"/>
                </a:lnTo>
                <a:lnTo>
                  <a:pt x="3094038" y="809625"/>
                </a:lnTo>
                <a:lnTo>
                  <a:pt x="3060700" y="779462"/>
                </a:lnTo>
                <a:lnTo>
                  <a:pt x="3030538" y="749300"/>
                </a:lnTo>
                <a:lnTo>
                  <a:pt x="3003550" y="714375"/>
                </a:lnTo>
                <a:lnTo>
                  <a:pt x="2979738" y="677862"/>
                </a:lnTo>
                <a:lnTo>
                  <a:pt x="2962276" y="639762"/>
                </a:lnTo>
                <a:lnTo>
                  <a:pt x="2944813" y="596900"/>
                </a:lnTo>
                <a:lnTo>
                  <a:pt x="2932113" y="555625"/>
                </a:lnTo>
                <a:lnTo>
                  <a:pt x="2925763" y="514350"/>
                </a:lnTo>
                <a:lnTo>
                  <a:pt x="2922588" y="468312"/>
                </a:lnTo>
                <a:lnTo>
                  <a:pt x="2922588" y="427037"/>
                </a:lnTo>
                <a:lnTo>
                  <a:pt x="2925763" y="382587"/>
                </a:lnTo>
                <a:lnTo>
                  <a:pt x="2938463" y="338137"/>
                </a:lnTo>
                <a:lnTo>
                  <a:pt x="2952750" y="292100"/>
                </a:lnTo>
                <a:lnTo>
                  <a:pt x="2971800" y="250825"/>
                </a:lnTo>
                <a:lnTo>
                  <a:pt x="2992438" y="212725"/>
                </a:lnTo>
                <a:lnTo>
                  <a:pt x="3019426" y="173037"/>
                </a:lnTo>
                <a:lnTo>
                  <a:pt x="3048000" y="141287"/>
                </a:lnTo>
                <a:lnTo>
                  <a:pt x="3078162" y="111125"/>
                </a:lnTo>
                <a:lnTo>
                  <a:pt x="3114676" y="84137"/>
                </a:lnTo>
                <a:lnTo>
                  <a:pt x="3149600" y="60325"/>
                </a:lnTo>
                <a:lnTo>
                  <a:pt x="3189288" y="41275"/>
                </a:lnTo>
                <a:lnTo>
                  <a:pt x="3230562" y="23812"/>
                </a:lnTo>
                <a:lnTo>
                  <a:pt x="3273426" y="12700"/>
                </a:lnTo>
                <a:lnTo>
                  <a:pt x="3314700" y="6350"/>
                </a:lnTo>
                <a:lnTo>
                  <a:pt x="3359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6453505" y="3460750"/>
            <a:ext cx="1007745" cy="1007745"/>
            <a:chOff x="5429250" y="1657350"/>
            <a:chExt cx="1008000" cy="1008000"/>
          </a:xfrm>
        </p:grpSpPr>
        <p:sp>
          <p:nvSpPr>
            <p:cNvPr id="103" name="椭圆 102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弧形 103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452870" y="2403475"/>
            <a:ext cx="1007745" cy="1007745"/>
            <a:chOff x="5429250" y="1657350"/>
            <a:chExt cx="1008000" cy="1008000"/>
          </a:xfrm>
        </p:grpSpPr>
        <p:sp>
          <p:nvSpPr>
            <p:cNvPr id="106" name="椭圆 105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弧形 106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452235" y="1346835"/>
            <a:ext cx="1007745" cy="1007745"/>
            <a:chOff x="5429250" y="1657350"/>
            <a:chExt cx="1008000" cy="1008000"/>
          </a:xfrm>
        </p:grpSpPr>
        <p:sp>
          <p:nvSpPr>
            <p:cNvPr id="109" name="椭圆 108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弧形 109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1" name="文本框 110"/>
          <p:cNvSpPr txBox="1"/>
          <p:nvPr/>
        </p:nvSpPr>
        <p:spPr>
          <a:xfrm>
            <a:off x="6731000" y="476885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18</a:t>
            </a:r>
          </a:p>
        </p:txBody>
      </p:sp>
      <p:sp>
        <p:nvSpPr>
          <p:cNvPr id="112" name="文本框 111"/>
          <p:cNvSpPr txBox="1"/>
          <p:nvPr/>
        </p:nvSpPr>
        <p:spPr>
          <a:xfrm>
            <a:off x="6729730" y="372427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17</a:t>
            </a:r>
          </a:p>
        </p:txBody>
      </p:sp>
      <p:sp>
        <p:nvSpPr>
          <p:cNvPr id="113" name="文本框 112"/>
          <p:cNvSpPr txBox="1"/>
          <p:nvPr/>
        </p:nvSpPr>
        <p:spPr>
          <a:xfrm>
            <a:off x="6732905" y="265049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16</a:t>
            </a:r>
          </a:p>
        </p:txBody>
      </p:sp>
      <p:grpSp>
        <p:nvGrpSpPr>
          <p:cNvPr id="114" name="组合 113"/>
          <p:cNvGrpSpPr/>
          <p:nvPr/>
        </p:nvGrpSpPr>
        <p:grpSpPr>
          <a:xfrm>
            <a:off x="6450330" y="4547870"/>
            <a:ext cx="1007745" cy="1007745"/>
            <a:chOff x="5429250" y="1657350"/>
            <a:chExt cx="1008000" cy="1008000"/>
          </a:xfrm>
        </p:grpSpPr>
        <p:sp>
          <p:nvSpPr>
            <p:cNvPr id="115" name="椭圆 114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弧形 115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7" name="文本框 116"/>
          <p:cNvSpPr txBox="1"/>
          <p:nvPr/>
        </p:nvSpPr>
        <p:spPr>
          <a:xfrm>
            <a:off x="6727190" y="587565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19</a:t>
            </a:r>
          </a:p>
        </p:txBody>
      </p:sp>
      <p:grpSp>
        <p:nvGrpSpPr>
          <p:cNvPr id="118" name="组合 117"/>
          <p:cNvGrpSpPr/>
          <p:nvPr/>
        </p:nvGrpSpPr>
        <p:grpSpPr>
          <a:xfrm>
            <a:off x="6449060" y="3460750"/>
            <a:ext cx="1007745" cy="1007745"/>
            <a:chOff x="5429250" y="1657350"/>
            <a:chExt cx="1008000" cy="1008000"/>
          </a:xfrm>
        </p:grpSpPr>
        <p:sp>
          <p:nvSpPr>
            <p:cNvPr id="119" name="椭圆 118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弧形 119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6448425" y="2403475"/>
            <a:ext cx="1007745" cy="1007745"/>
            <a:chOff x="5429250" y="1657350"/>
            <a:chExt cx="1008000" cy="1008000"/>
          </a:xfrm>
        </p:grpSpPr>
        <p:sp>
          <p:nvSpPr>
            <p:cNvPr id="122" name="椭圆 121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弧形 122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6447790" y="1346835"/>
            <a:ext cx="1007745" cy="1007745"/>
            <a:chOff x="5429250" y="1657350"/>
            <a:chExt cx="1008000" cy="1008000"/>
          </a:xfrm>
        </p:grpSpPr>
        <p:sp>
          <p:nvSpPr>
            <p:cNvPr id="125" name="椭圆 124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弧形 125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7" name="文本框 126"/>
          <p:cNvSpPr txBox="1"/>
          <p:nvPr/>
        </p:nvSpPr>
        <p:spPr>
          <a:xfrm>
            <a:off x="6726555" y="476885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18</a:t>
            </a:r>
          </a:p>
        </p:txBody>
      </p:sp>
      <p:sp>
        <p:nvSpPr>
          <p:cNvPr id="128" name="文本框 127"/>
          <p:cNvSpPr txBox="1"/>
          <p:nvPr/>
        </p:nvSpPr>
        <p:spPr>
          <a:xfrm>
            <a:off x="6725285" y="372427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17</a:t>
            </a:r>
          </a:p>
        </p:txBody>
      </p:sp>
      <p:sp>
        <p:nvSpPr>
          <p:cNvPr id="129" name="文本框 128"/>
          <p:cNvSpPr txBox="1"/>
          <p:nvPr/>
        </p:nvSpPr>
        <p:spPr>
          <a:xfrm>
            <a:off x="6728460" y="265049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16</a:t>
            </a:r>
          </a:p>
        </p:txBody>
      </p:sp>
      <p:grpSp>
        <p:nvGrpSpPr>
          <p:cNvPr id="130" name="组合 129"/>
          <p:cNvGrpSpPr/>
          <p:nvPr/>
        </p:nvGrpSpPr>
        <p:grpSpPr>
          <a:xfrm>
            <a:off x="6454775" y="5556885"/>
            <a:ext cx="1007745" cy="1007745"/>
            <a:chOff x="5429250" y="1657350"/>
            <a:chExt cx="1008000" cy="1008000"/>
          </a:xfrm>
        </p:grpSpPr>
        <p:sp>
          <p:nvSpPr>
            <p:cNvPr id="131" name="椭圆 130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弧形 131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6450330" y="4549140"/>
            <a:ext cx="1007745" cy="1007745"/>
            <a:chOff x="5429250" y="1657350"/>
            <a:chExt cx="1008000" cy="1008000"/>
          </a:xfrm>
        </p:grpSpPr>
        <p:sp>
          <p:nvSpPr>
            <p:cNvPr id="134" name="椭圆 133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弧形 134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6" name="文本框 135"/>
          <p:cNvSpPr txBox="1"/>
          <p:nvPr/>
        </p:nvSpPr>
        <p:spPr>
          <a:xfrm>
            <a:off x="6727190" y="587692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19</a:t>
            </a:r>
          </a:p>
        </p:txBody>
      </p:sp>
      <p:grpSp>
        <p:nvGrpSpPr>
          <p:cNvPr id="137" name="组合 136"/>
          <p:cNvGrpSpPr/>
          <p:nvPr/>
        </p:nvGrpSpPr>
        <p:grpSpPr>
          <a:xfrm>
            <a:off x="6449060" y="3462020"/>
            <a:ext cx="1007745" cy="1007745"/>
            <a:chOff x="5429250" y="1657350"/>
            <a:chExt cx="1008000" cy="1008000"/>
          </a:xfrm>
        </p:grpSpPr>
        <p:sp>
          <p:nvSpPr>
            <p:cNvPr id="138" name="椭圆 137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弧形 138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6448425" y="2404745"/>
            <a:ext cx="1007745" cy="1007745"/>
            <a:chOff x="5429250" y="1657350"/>
            <a:chExt cx="1008000" cy="1008000"/>
          </a:xfrm>
        </p:grpSpPr>
        <p:sp>
          <p:nvSpPr>
            <p:cNvPr id="141" name="椭圆 140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弧形 141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6447790" y="1348105"/>
            <a:ext cx="1007745" cy="1007745"/>
            <a:chOff x="5429250" y="1657350"/>
            <a:chExt cx="1008000" cy="1008000"/>
          </a:xfrm>
        </p:grpSpPr>
        <p:sp>
          <p:nvSpPr>
            <p:cNvPr id="144" name="椭圆 143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弧形 144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6" name="文本框 145"/>
          <p:cNvSpPr txBox="1"/>
          <p:nvPr/>
        </p:nvSpPr>
        <p:spPr>
          <a:xfrm>
            <a:off x="6726555" y="477012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18</a:t>
            </a:r>
          </a:p>
        </p:txBody>
      </p:sp>
      <p:sp>
        <p:nvSpPr>
          <p:cNvPr id="147" name="文本框 146"/>
          <p:cNvSpPr txBox="1"/>
          <p:nvPr/>
        </p:nvSpPr>
        <p:spPr>
          <a:xfrm>
            <a:off x="6725285" y="372554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17</a:t>
            </a:r>
          </a:p>
        </p:txBody>
      </p:sp>
      <p:sp>
        <p:nvSpPr>
          <p:cNvPr id="148" name="文本框 147"/>
          <p:cNvSpPr txBox="1"/>
          <p:nvPr/>
        </p:nvSpPr>
        <p:spPr>
          <a:xfrm>
            <a:off x="6728460" y="265176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16</a:t>
            </a:r>
          </a:p>
        </p:txBody>
      </p:sp>
      <p:sp>
        <p:nvSpPr>
          <p:cNvPr id="149" name="文本框 148"/>
          <p:cNvSpPr txBox="1"/>
          <p:nvPr/>
        </p:nvSpPr>
        <p:spPr>
          <a:xfrm>
            <a:off x="7680960" y="3702685"/>
            <a:ext cx="41389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在过道、室内、洗手间等湿滑地面行走要注意慢行，防止滑倒摔伤。</a:t>
            </a:r>
          </a:p>
        </p:txBody>
      </p:sp>
      <p:sp>
        <p:nvSpPr>
          <p:cNvPr id="150" name="文本框 149"/>
          <p:cNvSpPr txBox="1"/>
          <p:nvPr/>
        </p:nvSpPr>
        <p:spPr>
          <a:xfrm>
            <a:off x="7680960" y="4519930"/>
            <a:ext cx="4138930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打热水时，必须先将热水瓶口对准热水龙头口再打开龙头，水满时及时关闭龙头。提水上楼，要提稳走实并使热水瓶与身体保持一定安全距离，以防热水瓶爆裂造成烫伤。定期检查热水瓶支胆托和提把的安全可靠程度，不合格就及时更换。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7680960" y="1417955"/>
            <a:ext cx="41389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工作场所内不准坐、靠栏杆休息，上下楼梯必须手扶栏杆。严禁翻越平台、窗台、门梁、护栏等。</a:t>
            </a:r>
          </a:p>
        </p:txBody>
      </p:sp>
      <p:sp>
        <p:nvSpPr>
          <p:cNvPr id="152" name="文本框 151"/>
          <p:cNvSpPr txBox="1"/>
          <p:nvPr/>
        </p:nvSpPr>
        <p:spPr>
          <a:xfrm>
            <a:off x="7680960" y="2357755"/>
            <a:ext cx="41389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徒手搬运重物（尤其楼梯处）要注意搬运的适当姿势和施力，持稳后再慢慢垂直起身，防止造成身体的扭伤或拉伤，或重物掉落造成压伤或挫伤，注意周围环境状况，保持警觉。</a:t>
            </a:r>
          </a:p>
        </p:txBody>
      </p:sp>
      <p:grpSp>
        <p:nvGrpSpPr>
          <p:cNvPr id="153" name="组合 152"/>
          <p:cNvGrpSpPr/>
          <p:nvPr/>
        </p:nvGrpSpPr>
        <p:grpSpPr>
          <a:xfrm>
            <a:off x="6454775" y="5556885"/>
            <a:ext cx="1007745" cy="1007745"/>
            <a:chOff x="5429250" y="1657350"/>
            <a:chExt cx="1008000" cy="1008000"/>
          </a:xfrm>
        </p:grpSpPr>
        <p:sp>
          <p:nvSpPr>
            <p:cNvPr id="154" name="椭圆 153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弧形 154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6450330" y="4549140"/>
            <a:ext cx="1007745" cy="1007745"/>
            <a:chOff x="5429250" y="1657350"/>
            <a:chExt cx="1008000" cy="1008000"/>
          </a:xfrm>
        </p:grpSpPr>
        <p:sp>
          <p:nvSpPr>
            <p:cNvPr id="157" name="椭圆 156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弧形 157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9" name="文本框 158"/>
          <p:cNvSpPr txBox="1"/>
          <p:nvPr/>
        </p:nvSpPr>
        <p:spPr>
          <a:xfrm>
            <a:off x="6727190" y="587692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19</a:t>
            </a:r>
          </a:p>
        </p:txBody>
      </p:sp>
      <p:grpSp>
        <p:nvGrpSpPr>
          <p:cNvPr id="160" name="组合 159"/>
          <p:cNvGrpSpPr/>
          <p:nvPr/>
        </p:nvGrpSpPr>
        <p:grpSpPr>
          <a:xfrm>
            <a:off x="6449060" y="3462020"/>
            <a:ext cx="1007745" cy="1007745"/>
            <a:chOff x="5429250" y="1657350"/>
            <a:chExt cx="1008000" cy="1008000"/>
          </a:xfrm>
        </p:grpSpPr>
        <p:sp>
          <p:nvSpPr>
            <p:cNvPr id="161" name="椭圆 160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弧形 161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6448425" y="2404745"/>
            <a:ext cx="1007745" cy="1007745"/>
            <a:chOff x="5429250" y="1657350"/>
            <a:chExt cx="1008000" cy="1008000"/>
          </a:xfrm>
        </p:grpSpPr>
        <p:sp>
          <p:nvSpPr>
            <p:cNvPr id="164" name="椭圆 163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弧形 164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6447790" y="1348105"/>
            <a:ext cx="1007745" cy="1007745"/>
            <a:chOff x="5429250" y="1657350"/>
            <a:chExt cx="1008000" cy="1008000"/>
          </a:xfrm>
        </p:grpSpPr>
        <p:sp>
          <p:nvSpPr>
            <p:cNvPr id="167" name="椭圆 166"/>
            <p:cNvSpPr/>
            <p:nvPr/>
          </p:nvSpPr>
          <p:spPr>
            <a:xfrm>
              <a:off x="5501250" y="1729350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弧形 167"/>
            <p:cNvSpPr/>
            <p:nvPr/>
          </p:nvSpPr>
          <p:spPr>
            <a:xfrm>
              <a:off x="5429250" y="1657350"/>
              <a:ext cx="1008000" cy="1008000"/>
            </a:xfrm>
            <a:prstGeom prst="arc">
              <a:avLst>
                <a:gd name="adj1" fmla="val 14520422"/>
                <a:gd name="adj2" fmla="val 2426696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9" name="文本框 168"/>
          <p:cNvSpPr txBox="1"/>
          <p:nvPr/>
        </p:nvSpPr>
        <p:spPr>
          <a:xfrm>
            <a:off x="6726555" y="477012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18</a:t>
            </a:r>
          </a:p>
        </p:txBody>
      </p:sp>
      <p:sp>
        <p:nvSpPr>
          <p:cNvPr id="170" name="文本框 169"/>
          <p:cNvSpPr txBox="1"/>
          <p:nvPr/>
        </p:nvSpPr>
        <p:spPr>
          <a:xfrm>
            <a:off x="6725285" y="3725545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17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6728460" y="2651760"/>
            <a:ext cx="454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16</a:t>
            </a:r>
          </a:p>
        </p:txBody>
      </p:sp>
      <p:sp>
        <p:nvSpPr>
          <p:cNvPr id="196" name="文本框 195"/>
          <p:cNvSpPr txBox="1"/>
          <p:nvPr/>
        </p:nvSpPr>
        <p:spPr>
          <a:xfrm>
            <a:off x="6732905" y="1666240"/>
            <a:ext cx="5022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15</a:t>
            </a:r>
          </a:p>
        </p:txBody>
      </p:sp>
      <p:sp>
        <p:nvSpPr>
          <p:cNvPr id="203" name=" 203"/>
          <p:cNvSpPr/>
          <p:nvPr/>
        </p:nvSpPr>
        <p:spPr>
          <a:xfrm>
            <a:off x="5784215" y="1588135"/>
            <a:ext cx="623570" cy="4535805"/>
          </a:xfrm>
          <a:custGeom>
            <a:avLst/>
            <a:gdLst>
              <a:gd name="connsiteX0" fmla="*/ 386329 w 1380180"/>
              <a:gd name="connsiteY0" fmla="*/ 0 h 1380181"/>
              <a:gd name="connsiteX1" fmla="*/ 432048 w 1380180"/>
              <a:gd name="connsiteY1" fmla="*/ 0 h 1380181"/>
              <a:gd name="connsiteX2" fmla="*/ 432048 w 1380180"/>
              <a:gd name="connsiteY2" fmla="*/ 386329 h 1380181"/>
              <a:gd name="connsiteX3" fmla="*/ 1380180 w 1380180"/>
              <a:gd name="connsiteY3" fmla="*/ 386329 h 1380181"/>
              <a:gd name="connsiteX4" fmla="*/ 1380180 w 1380180"/>
              <a:gd name="connsiteY4" fmla="*/ 432048 h 1380181"/>
              <a:gd name="connsiteX5" fmla="*/ 432048 w 1380180"/>
              <a:gd name="connsiteY5" fmla="*/ 432048 h 1380181"/>
              <a:gd name="connsiteX6" fmla="*/ 432048 w 1380180"/>
              <a:gd name="connsiteY6" fmla="*/ 1380181 h 1380181"/>
              <a:gd name="connsiteX7" fmla="*/ 386329 w 1380180"/>
              <a:gd name="connsiteY7" fmla="*/ 1380181 h 1380181"/>
              <a:gd name="connsiteX8" fmla="*/ 386329 w 1380180"/>
              <a:gd name="connsiteY8" fmla="*/ 432048 h 1380181"/>
              <a:gd name="connsiteX9" fmla="*/ 0 w 1380180"/>
              <a:gd name="connsiteY9" fmla="*/ 432048 h 1380181"/>
              <a:gd name="connsiteX10" fmla="*/ 0 w 1380180"/>
              <a:gd name="connsiteY10" fmla="*/ 386329 h 1380181"/>
              <a:gd name="connsiteX11" fmla="*/ 386329 w 1380180"/>
              <a:gd name="connsiteY11" fmla="*/ 386329 h 138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80180" h="1380181">
                <a:moveTo>
                  <a:pt x="386329" y="0"/>
                </a:moveTo>
                <a:lnTo>
                  <a:pt x="432048" y="0"/>
                </a:lnTo>
                <a:lnTo>
                  <a:pt x="432048" y="386329"/>
                </a:lnTo>
                <a:lnTo>
                  <a:pt x="1380180" y="386329"/>
                </a:lnTo>
                <a:lnTo>
                  <a:pt x="1380180" y="432048"/>
                </a:lnTo>
                <a:lnTo>
                  <a:pt x="432048" y="432048"/>
                </a:lnTo>
                <a:lnTo>
                  <a:pt x="432048" y="1380181"/>
                </a:lnTo>
                <a:lnTo>
                  <a:pt x="386329" y="1380181"/>
                </a:lnTo>
                <a:lnTo>
                  <a:pt x="386329" y="432048"/>
                </a:lnTo>
                <a:lnTo>
                  <a:pt x="0" y="432048"/>
                </a:lnTo>
                <a:lnTo>
                  <a:pt x="0" y="386329"/>
                </a:lnTo>
                <a:lnTo>
                  <a:pt x="386329" y="3863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pull dir="l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44043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二、员工安全行为"十不准"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29"/>
          <p:cNvGrpSpPr/>
          <p:nvPr/>
        </p:nvGrpSpPr>
        <p:grpSpPr>
          <a:xfrm>
            <a:off x="1427913" y="1987550"/>
            <a:ext cx="3455237" cy="4352489"/>
            <a:chOff x="3458765" y="2088636"/>
            <a:chExt cx="2768892" cy="3520213"/>
          </a:xfrm>
        </p:grpSpPr>
        <p:sp>
          <p:nvSpPr>
            <p:cNvPr id="7" name="Rectangle 71"/>
            <p:cNvSpPr>
              <a:spLocks noChangeArrowheads="1"/>
            </p:cNvSpPr>
            <p:nvPr/>
          </p:nvSpPr>
          <p:spPr bwMode="auto">
            <a:xfrm>
              <a:off x="4503034" y="4136899"/>
              <a:ext cx="195263" cy="13604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8" name="Rectangle 72"/>
            <p:cNvSpPr>
              <a:spLocks noChangeArrowheads="1"/>
            </p:cNvSpPr>
            <p:nvPr/>
          </p:nvSpPr>
          <p:spPr bwMode="auto">
            <a:xfrm>
              <a:off x="4192519" y="4136899"/>
              <a:ext cx="195263" cy="13604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grpSp>
          <p:nvGrpSpPr>
            <p:cNvPr id="9" name="Group 32"/>
            <p:cNvGrpSpPr/>
            <p:nvPr/>
          </p:nvGrpSpPr>
          <p:grpSpPr>
            <a:xfrm>
              <a:off x="3458765" y="2990335"/>
              <a:ext cx="837860" cy="1877663"/>
              <a:chOff x="3842575" y="3854062"/>
              <a:chExt cx="916124" cy="2053053"/>
            </a:xfrm>
          </p:grpSpPr>
          <p:sp>
            <p:nvSpPr>
              <p:cNvPr id="53" name="Freeform 76"/>
              <p:cNvSpPr/>
              <p:nvPr/>
            </p:nvSpPr>
            <p:spPr bwMode="auto">
              <a:xfrm>
                <a:off x="4145599" y="5164821"/>
                <a:ext cx="389941" cy="202018"/>
              </a:xfrm>
              <a:custGeom>
                <a:avLst/>
                <a:gdLst>
                  <a:gd name="T0" fmla="*/ 34 w 35"/>
                  <a:gd name="T1" fmla="*/ 18 h 18"/>
                  <a:gd name="T2" fmla="*/ 18 w 35"/>
                  <a:gd name="T3" fmla="*/ 2 h 18"/>
                  <a:gd name="T4" fmla="*/ 2 w 35"/>
                  <a:gd name="T5" fmla="*/ 16 h 18"/>
                  <a:gd name="T6" fmla="*/ 0 w 35"/>
                  <a:gd name="T7" fmla="*/ 16 h 18"/>
                  <a:gd name="T8" fmla="*/ 18 w 35"/>
                  <a:gd name="T9" fmla="*/ 1 h 18"/>
                  <a:gd name="T10" fmla="*/ 35 w 35"/>
                  <a:gd name="T11" fmla="*/ 17 h 18"/>
                  <a:gd name="T12" fmla="*/ 34 w 35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8">
                    <a:moveTo>
                      <a:pt x="34" y="18"/>
                    </a:moveTo>
                    <a:cubicBezTo>
                      <a:pt x="29" y="8"/>
                      <a:pt x="24" y="2"/>
                      <a:pt x="18" y="2"/>
                    </a:cubicBezTo>
                    <a:cubicBezTo>
                      <a:pt x="9" y="2"/>
                      <a:pt x="2" y="16"/>
                      <a:pt x="2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8" y="0"/>
                      <a:pt x="18" y="1"/>
                    </a:cubicBezTo>
                    <a:cubicBezTo>
                      <a:pt x="24" y="1"/>
                      <a:pt x="30" y="6"/>
                      <a:pt x="35" y="17"/>
                    </a:cubicBezTo>
                    <a:cubicBezTo>
                      <a:pt x="34" y="18"/>
                      <a:pt x="34" y="18"/>
                      <a:pt x="34" y="18"/>
                    </a:cubicBezTo>
                  </a:path>
                </a:pathLst>
              </a:custGeom>
              <a:solidFill>
                <a:srgbClr val="2E26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" name="Freeform 77"/>
              <p:cNvSpPr/>
              <p:nvPr/>
            </p:nvSpPr>
            <p:spPr bwMode="auto">
              <a:xfrm>
                <a:off x="3842575" y="5333951"/>
                <a:ext cx="916124" cy="573164"/>
              </a:xfrm>
              <a:custGeom>
                <a:avLst/>
                <a:gdLst>
                  <a:gd name="T0" fmla="*/ 81 w 82"/>
                  <a:gd name="T1" fmla="*/ 47 h 51"/>
                  <a:gd name="T2" fmla="*/ 77 w 82"/>
                  <a:gd name="T3" fmla="*/ 51 h 51"/>
                  <a:gd name="T4" fmla="*/ 3 w 82"/>
                  <a:gd name="T5" fmla="*/ 48 h 51"/>
                  <a:gd name="T6" fmla="*/ 0 w 82"/>
                  <a:gd name="T7" fmla="*/ 44 h 51"/>
                  <a:gd name="T8" fmla="*/ 1 w 82"/>
                  <a:gd name="T9" fmla="*/ 3 h 51"/>
                  <a:gd name="T10" fmla="*/ 5 w 82"/>
                  <a:gd name="T11" fmla="*/ 0 h 51"/>
                  <a:gd name="T12" fmla="*/ 79 w 82"/>
                  <a:gd name="T13" fmla="*/ 3 h 51"/>
                  <a:gd name="T14" fmla="*/ 82 w 82"/>
                  <a:gd name="T15" fmla="*/ 6 h 51"/>
                  <a:gd name="T16" fmla="*/ 81 w 82"/>
                  <a:gd name="T17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51">
                    <a:moveTo>
                      <a:pt x="81" y="47"/>
                    </a:moveTo>
                    <a:cubicBezTo>
                      <a:pt x="80" y="49"/>
                      <a:pt x="79" y="51"/>
                      <a:pt x="77" y="51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81" y="3"/>
                      <a:pt x="82" y="4"/>
                      <a:pt x="82" y="6"/>
                    </a:cubicBezTo>
                    <a:cubicBezTo>
                      <a:pt x="81" y="47"/>
                      <a:pt x="81" y="47"/>
                      <a:pt x="81" y="47"/>
                    </a:cubicBezTo>
                  </a:path>
                </a:pathLst>
              </a:custGeom>
              <a:solidFill>
                <a:srgbClr val="24242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" name="Freeform 78"/>
              <p:cNvSpPr/>
              <p:nvPr/>
            </p:nvSpPr>
            <p:spPr bwMode="auto">
              <a:xfrm>
                <a:off x="4265401" y="5582950"/>
                <a:ext cx="89265" cy="108057"/>
              </a:xfrm>
              <a:custGeom>
                <a:avLst/>
                <a:gdLst>
                  <a:gd name="T0" fmla="*/ 19 w 19"/>
                  <a:gd name="T1" fmla="*/ 23 h 23"/>
                  <a:gd name="T2" fmla="*/ 0 w 19"/>
                  <a:gd name="T3" fmla="*/ 23 h 23"/>
                  <a:gd name="T4" fmla="*/ 3 w 19"/>
                  <a:gd name="T5" fmla="*/ 0 h 23"/>
                  <a:gd name="T6" fmla="*/ 19 w 19"/>
                  <a:gd name="T7" fmla="*/ 0 h 23"/>
                  <a:gd name="T8" fmla="*/ 19 w 19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lnTo>
                      <a:pt x="0" y="23"/>
                    </a:lnTo>
                    <a:lnTo>
                      <a:pt x="3" y="0"/>
                    </a:lnTo>
                    <a:lnTo>
                      <a:pt x="19" y="0"/>
                    </a:lnTo>
                    <a:lnTo>
                      <a:pt x="19" y="2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" name="Freeform 79"/>
              <p:cNvSpPr/>
              <p:nvPr/>
            </p:nvSpPr>
            <p:spPr bwMode="auto">
              <a:xfrm>
                <a:off x="3851972" y="5333951"/>
                <a:ext cx="906727" cy="394637"/>
              </a:xfrm>
              <a:custGeom>
                <a:avLst/>
                <a:gdLst>
                  <a:gd name="T0" fmla="*/ 78 w 81"/>
                  <a:gd name="T1" fmla="*/ 3 h 35"/>
                  <a:gd name="T2" fmla="*/ 4 w 81"/>
                  <a:gd name="T3" fmla="*/ 0 h 35"/>
                  <a:gd name="T4" fmla="*/ 0 w 81"/>
                  <a:gd name="T5" fmla="*/ 3 h 35"/>
                  <a:gd name="T6" fmla="*/ 0 w 81"/>
                  <a:gd name="T7" fmla="*/ 8 h 35"/>
                  <a:gd name="T8" fmla="*/ 81 w 81"/>
                  <a:gd name="T9" fmla="*/ 13 h 35"/>
                  <a:gd name="T10" fmla="*/ 81 w 81"/>
                  <a:gd name="T11" fmla="*/ 6 h 35"/>
                  <a:gd name="T12" fmla="*/ 78 w 81"/>
                  <a:gd name="T13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35">
                    <a:moveTo>
                      <a:pt x="78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" y="21"/>
                      <a:pt x="47" y="35"/>
                      <a:pt x="81" y="13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1" y="4"/>
                      <a:pt x="80" y="3"/>
                      <a:pt x="78" y="3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" name="Freeform 80"/>
              <p:cNvSpPr/>
              <p:nvPr/>
            </p:nvSpPr>
            <p:spPr bwMode="auto">
              <a:xfrm>
                <a:off x="4265401" y="5568854"/>
                <a:ext cx="89265" cy="122150"/>
              </a:xfrm>
              <a:custGeom>
                <a:avLst/>
                <a:gdLst>
                  <a:gd name="T0" fmla="*/ 7 w 8"/>
                  <a:gd name="T1" fmla="*/ 10 h 11"/>
                  <a:gd name="T2" fmla="*/ 1 w 8"/>
                  <a:gd name="T3" fmla="*/ 9 h 11"/>
                  <a:gd name="T4" fmla="*/ 1 w 8"/>
                  <a:gd name="T5" fmla="*/ 0 h 11"/>
                  <a:gd name="T6" fmla="*/ 8 w 8"/>
                  <a:gd name="T7" fmla="*/ 0 h 11"/>
                  <a:gd name="T8" fmla="*/ 7 w 8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7" y="10"/>
                    </a:moveTo>
                    <a:cubicBezTo>
                      <a:pt x="6" y="11"/>
                      <a:pt x="2" y="10"/>
                      <a:pt x="1" y="9"/>
                    </a:cubicBezTo>
                    <a:cubicBezTo>
                      <a:pt x="0" y="6"/>
                      <a:pt x="1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6"/>
                      <a:pt x="7" y="1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" name="Freeform 81"/>
              <p:cNvSpPr/>
              <p:nvPr/>
            </p:nvSpPr>
            <p:spPr bwMode="auto">
              <a:xfrm>
                <a:off x="4143251" y="5277574"/>
                <a:ext cx="46980" cy="70472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6 h 6"/>
                  <a:gd name="T4" fmla="*/ 0 w 4"/>
                  <a:gd name="T5" fmla="*/ 6 h 6"/>
                  <a:gd name="T6" fmla="*/ 4 w 4"/>
                  <a:gd name="T7" fmla="*/ 0 h 6"/>
                  <a:gd name="T8" fmla="*/ 4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cubicBezTo>
                      <a:pt x="2" y="2"/>
                      <a:pt x="1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898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" name="Freeform 82"/>
              <p:cNvSpPr/>
              <p:nvPr/>
            </p:nvSpPr>
            <p:spPr bwMode="auto">
              <a:xfrm>
                <a:off x="4190232" y="5188312"/>
                <a:ext cx="122150" cy="89265"/>
              </a:xfrm>
              <a:custGeom>
                <a:avLst/>
                <a:gdLst>
                  <a:gd name="T0" fmla="*/ 11 w 11"/>
                  <a:gd name="T1" fmla="*/ 0 h 8"/>
                  <a:gd name="T2" fmla="*/ 0 w 11"/>
                  <a:gd name="T3" fmla="*/ 8 h 8"/>
                  <a:gd name="T4" fmla="*/ 0 w 11"/>
                  <a:gd name="T5" fmla="*/ 8 h 8"/>
                  <a:gd name="T6" fmla="*/ 11 w 11"/>
                  <a:gd name="T7" fmla="*/ 0 h 8"/>
                  <a:gd name="T8" fmla="*/ 1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7" y="1"/>
                      <a:pt x="3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4"/>
                      <a:pt x="7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4F5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" name="Freeform 83"/>
              <p:cNvSpPr/>
              <p:nvPr/>
            </p:nvSpPr>
            <p:spPr bwMode="auto">
              <a:xfrm>
                <a:off x="4205172" y="5000390"/>
                <a:ext cx="300676" cy="324168"/>
              </a:xfrm>
              <a:custGeom>
                <a:avLst/>
                <a:gdLst>
                  <a:gd name="T0" fmla="*/ 1 w 27"/>
                  <a:gd name="T1" fmla="*/ 23 h 29"/>
                  <a:gd name="T2" fmla="*/ 6 w 27"/>
                  <a:gd name="T3" fmla="*/ 22 h 29"/>
                  <a:gd name="T4" fmla="*/ 5 w 27"/>
                  <a:gd name="T5" fmla="*/ 20 h 29"/>
                  <a:gd name="T6" fmla="*/ 6 w 27"/>
                  <a:gd name="T7" fmla="*/ 20 h 29"/>
                  <a:gd name="T8" fmla="*/ 6 w 27"/>
                  <a:gd name="T9" fmla="*/ 25 h 29"/>
                  <a:gd name="T10" fmla="*/ 11 w 27"/>
                  <a:gd name="T11" fmla="*/ 24 h 29"/>
                  <a:gd name="T12" fmla="*/ 11 w 27"/>
                  <a:gd name="T13" fmla="*/ 20 h 29"/>
                  <a:gd name="T14" fmla="*/ 11 w 27"/>
                  <a:gd name="T15" fmla="*/ 20 h 29"/>
                  <a:gd name="T16" fmla="*/ 11 w 27"/>
                  <a:gd name="T17" fmla="*/ 26 h 29"/>
                  <a:gd name="T18" fmla="*/ 16 w 27"/>
                  <a:gd name="T19" fmla="*/ 26 h 29"/>
                  <a:gd name="T20" fmla="*/ 16 w 27"/>
                  <a:gd name="T21" fmla="*/ 19 h 29"/>
                  <a:gd name="T22" fmla="*/ 16 w 27"/>
                  <a:gd name="T23" fmla="*/ 19 h 29"/>
                  <a:gd name="T24" fmla="*/ 16 w 27"/>
                  <a:gd name="T25" fmla="*/ 25 h 29"/>
                  <a:gd name="T26" fmla="*/ 21 w 27"/>
                  <a:gd name="T27" fmla="*/ 25 h 29"/>
                  <a:gd name="T28" fmla="*/ 21 w 27"/>
                  <a:gd name="T29" fmla="*/ 13 h 29"/>
                  <a:gd name="T30" fmla="*/ 23 w 27"/>
                  <a:gd name="T31" fmla="*/ 14 h 29"/>
                  <a:gd name="T32" fmla="*/ 23 w 27"/>
                  <a:gd name="T33" fmla="*/ 18 h 29"/>
                  <a:gd name="T34" fmla="*/ 27 w 27"/>
                  <a:gd name="T35" fmla="*/ 21 h 29"/>
                  <a:gd name="T36" fmla="*/ 27 w 27"/>
                  <a:gd name="T37" fmla="*/ 11 h 29"/>
                  <a:gd name="T38" fmla="*/ 21 w 27"/>
                  <a:gd name="T39" fmla="*/ 5 h 29"/>
                  <a:gd name="T40" fmla="*/ 19 w 27"/>
                  <a:gd name="T41" fmla="*/ 0 h 29"/>
                  <a:gd name="T42" fmla="*/ 3 w 27"/>
                  <a:gd name="T43" fmla="*/ 0 h 29"/>
                  <a:gd name="T44" fmla="*/ 3 w 27"/>
                  <a:gd name="T45" fmla="*/ 3 h 29"/>
                  <a:gd name="T46" fmla="*/ 1 w 27"/>
                  <a:gd name="T47" fmla="*/ 5 h 29"/>
                  <a:gd name="T48" fmla="*/ 1 w 27"/>
                  <a:gd name="T49" fmla="*/ 18 h 29"/>
                  <a:gd name="T50" fmla="*/ 1 w 27"/>
                  <a:gd name="T51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9">
                    <a:moveTo>
                      <a:pt x="1" y="23"/>
                    </a:moveTo>
                    <a:cubicBezTo>
                      <a:pt x="1" y="25"/>
                      <a:pt x="6" y="25"/>
                      <a:pt x="6" y="22"/>
                    </a:cubicBezTo>
                    <a:cubicBezTo>
                      <a:pt x="5" y="21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5"/>
                      <a:pt x="6" y="25"/>
                    </a:cubicBezTo>
                    <a:cubicBezTo>
                      <a:pt x="6" y="27"/>
                      <a:pt x="11" y="26"/>
                      <a:pt x="11" y="24"/>
                    </a:cubicBezTo>
                    <a:cubicBezTo>
                      <a:pt x="11" y="23"/>
                      <a:pt x="11" y="21"/>
                      <a:pt x="11" y="20"/>
                    </a:cubicBezTo>
                    <a:cubicBezTo>
                      <a:pt x="11" y="19"/>
                      <a:pt x="11" y="19"/>
                      <a:pt x="11" y="2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9"/>
                      <a:pt x="16" y="29"/>
                      <a:pt x="16" y="26"/>
                    </a:cubicBezTo>
                    <a:cubicBezTo>
                      <a:pt x="16" y="24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1"/>
                      <a:pt x="16" y="25"/>
                      <a:pt x="16" y="25"/>
                    </a:cubicBezTo>
                    <a:cubicBezTo>
                      <a:pt x="16" y="27"/>
                      <a:pt x="21" y="27"/>
                      <a:pt x="21" y="25"/>
                    </a:cubicBezTo>
                    <a:cubicBezTo>
                      <a:pt x="21" y="20"/>
                      <a:pt x="21" y="16"/>
                      <a:pt x="21" y="13"/>
                    </a:cubicBezTo>
                    <a:cubicBezTo>
                      <a:pt x="21" y="11"/>
                      <a:pt x="23" y="14"/>
                      <a:pt x="23" y="1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9"/>
                      <a:pt x="27" y="21"/>
                      <a:pt x="27" y="21"/>
                    </a:cubicBezTo>
                    <a:cubicBezTo>
                      <a:pt x="27" y="20"/>
                      <a:pt x="27" y="12"/>
                      <a:pt x="27" y="11"/>
                    </a:cubicBezTo>
                    <a:cubicBezTo>
                      <a:pt x="25" y="9"/>
                      <a:pt x="23" y="7"/>
                      <a:pt x="21" y="5"/>
                    </a:cubicBezTo>
                    <a:cubicBezTo>
                      <a:pt x="19" y="3"/>
                      <a:pt x="19" y="0"/>
                      <a:pt x="1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4"/>
                      <a:pt x="2" y="4"/>
                      <a:pt x="1" y="5"/>
                    </a:cubicBezTo>
                    <a:cubicBezTo>
                      <a:pt x="0" y="8"/>
                      <a:pt x="1" y="18"/>
                      <a:pt x="1" y="18"/>
                    </a:cubicBez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" name="Rectangle 84"/>
              <p:cNvSpPr>
                <a:spLocks noChangeArrowheads="1"/>
              </p:cNvSpPr>
              <p:nvPr/>
            </p:nvSpPr>
            <p:spPr bwMode="auto">
              <a:xfrm>
                <a:off x="4176140" y="4962805"/>
                <a:ext cx="281884" cy="375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" name="Freeform 85"/>
              <p:cNvSpPr/>
              <p:nvPr/>
            </p:nvSpPr>
            <p:spPr bwMode="auto">
              <a:xfrm>
                <a:off x="4152647" y="3854062"/>
                <a:ext cx="446318" cy="1108743"/>
              </a:xfrm>
              <a:custGeom>
                <a:avLst/>
                <a:gdLst>
                  <a:gd name="T0" fmla="*/ 39 w 40"/>
                  <a:gd name="T1" fmla="*/ 0 h 99"/>
                  <a:gd name="T2" fmla="*/ 1 w 40"/>
                  <a:gd name="T3" fmla="*/ 67 h 99"/>
                  <a:gd name="T4" fmla="*/ 0 w 40"/>
                  <a:gd name="T5" fmla="*/ 99 h 99"/>
                  <a:gd name="T6" fmla="*/ 31 w 40"/>
                  <a:gd name="T7" fmla="*/ 99 h 99"/>
                  <a:gd name="T8" fmla="*/ 29 w 40"/>
                  <a:gd name="T9" fmla="*/ 67 h 99"/>
                  <a:gd name="T10" fmla="*/ 40 w 40"/>
                  <a:gd name="T11" fmla="*/ 25 h 99"/>
                  <a:gd name="T12" fmla="*/ 39 w 40"/>
                  <a:gd name="T1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99">
                    <a:moveTo>
                      <a:pt x="39" y="0"/>
                    </a:moveTo>
                    <a:cubicBezTo>
                      <a:pt x="5" y="14"/>
                      <a:pt x="2" y="44"/>
                      <a:pt x="1" y="67"/>
                    </a:cubicBezTo>
                    <a:cubicBezTo>
                      <a:pt x="1" y="76"/>
                      <a:pt x="0" y="99"/>
                      <a:pt x="0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31" y="99"/>
                      <a:pt x="30" y="86"/>
                      <a:pt x="29" y="67"/>
                    </a:cubicBezTo>
                    <a:cubicBezTo>
                      <a:pt x="26" y="14"/>
                      <a:pt x="40" y="25"/>
                      <a:pt x="40" y="25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10" name="Group 33"/>
            <p:cNvGrpSpPr/>
            <p:nvPr/>
          </p:nvGrpSpPr>
          <p:grpSpPr>
            <a:xfrm>
              <a:off x="4687352" y="2427523"/>
              <a:ext cx="1540305" cy="848343"/>
              <a:chOff x="4693808" y="2373688"/>
              <a:chExt cx="1851036" cy="1019482"/>
            </a:xfrm>
          </p:grpSpPr>
          <p:sp>
            <p:nvSpPr>
              <p:cNvPr id="51" name="Freeform 74"/>
              <p:cNvSpPr/>
              <p:nvPr/>
            </p:nvSpPr>
            <p:spPr bwMode="auto">
              <a:xfrm>
                <a:off x="5929396" y="2373688"/>
                <a:ext cx="615448" cy="615448"/>
              </a:xfrm>
              <a:custGeom>
                <a:avLst/>
                <a:gdLst>
                  <a:gd name="T0" fmla="*/ 17 w 55"/>
                  <a:gd name="T1" fmla="*/ 16 h 55"/>
                  <a:gd name="T2" fmla="*/ 47 w 55"/>
                  <a:gd name="T3" fmla="*/ 2 h 55"/>
                  <a:gd name="T4" fmla="*/ 50 w 55"/>
                  <a:gd name="T5" fmla="*/ 9 h 55"/>
                  <a:gd name="T6" fmla="*/ 32 w 55"/>
                  <a:gd name="T7" fmla="*/ 18 h 55"/>
                  <a:gd name="T8" fmla="*/ 32 w 55"/>
                  <a:gd name="T9" fmla="*/ 19 h 55"/>
                  <a:gd name="T10" fmla="*/ 41 w 55"/>
                  <a:gd name="T11" fmla="*/ 15 h 55"/>
                  <a:gd name="T12" fmla="*/ 45 w 55"/>
                  <a:gd name="T13" fmla="*/ 21 h 55"/>
                  <a:gd name="T14" fmla="*/ 35 w 55"/>
                  <a:gd name="T15" fmla="*/ 26 h 55"/>
                  <a:gd name="T16" fmla="*/ 36 w 55"/>
                  <a:gd name="T17" fmla="*/ 27 h 55"/>
                  <a:gd name="T18" fmla="*/ 43 w 55"/>
                  <a:gd name="T19" fmla="*/ 23 h 55"/>
                  <a:gd name="T20" fmla="*/ 46 w 55"/>
                  <a:gd name="T21" fmla="*/ 29 h 55"/>
                  <a:gd name="T22" fmla="*/ 39 w 55"/>
                  <a:gd name="T23" fmla="*/ 32 h 55"/>
                  <a:gd name="T24" fmla="*/ 39 w 55"/>
                  <a:gd name="T25" fmla="*/ 34 h 55"/>
                  <a:gd name="T26" fmla="*/ 42 w 55"/>
                  <a:gd name="T27" fmla="*/ 32 h 55"/>
                  <a:gd name="T28" fmla="*/ 44 w 55"/>
                  <a:gd name="T29" fmla="*/ 38 h 55"/>
                  <a:gd name="T30" fmla="*/ 26 w 55"/>
                  <a:gd name="T31" fmla="*/ 48 h 55"/>
                  <a:gd name="T32" fmla="*/ 17 w 55"/>
                  <a:gd name="T33" fmla="*/ 49 h 55"/>
                  <a:gd name="T34" fmla="*/ 0 w 55"/>
                  <a:gd name="T35" fmla="*/ 55 h 55"/>
                  <a:gd name="T36" fmla="*/ 0 w 55"/>
                  <a:gd name="T37" fmla="*/ 29 h 55"/>
                  <a:gd name="T38" fmla="*/ 3 w 55"/>
                  <a:gd name="T39" fmla="*/ 28 h 55"/>
                  <a:gd name="T40" fmla="*/ 7 w 55"/>
                  <a:gd name="T41" fmla="*/ 16 h 55"/>
                  <a:gd name="T42" fmla="*/ 24 w 55"/>
                  <a:gd name="T43" fmla="*/ 3 h 55"/>
                  <a:gd name="T44" fmla="*/ 22 w 55"/>
                  <a:gd name="T45" fmla="*/ 11 h 55"/>
                  <a:gd name="T46" fmla="*/ 19 w 55"/>
                  <a:gd name="T47" fmla="*/ 13 h 55"/>
                  <a:gd name="T48" fmla="*/ 16 w 55"/>
                  <a:gd name="T49" fmla="*/ 16 h 55"/>
                  <a:gd name="T50" fmla="*/ 17 w 55"/>
                  <a:gd name="T51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" h="55">
                    <a:moveTo>
                      <a:pt x="17" y="16"/>
                    </a:moveTo>
                    <a:cubicBezTo>
                      <a:pt x="47" y="2"/>
                      <a:pt x="47" y="2"/>
                      <a:pt x="47" y="2"/>
                    </a:cubicBezTo>
                    <a:cubicBezTo>
                      <a:pt x="51" y="0"/>
                      <a:pt x="55" y="6"/>
                      <a:pt x="50" y="9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1" y="19"/>
                      <a:pt x="32" y="19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5" y="13"/>
                      <a:pt x="48" y="19"/>
                      <a:pt x="45" y="21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4" y="27"/>
                      <a:pt x="36" y="27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5" y="22"/>
                      <a:pt x="48" y="28"/>
                      <a:pt x="46" y="29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7" y="34"/>
                      <a:pt x="39" y="34"/>
                    </a:cubicBezTo>
                    <a:cubicBezTo>
                      <a:pt x="39" y="34"/>
                      <a:pt x="39" y="34"/>
                      <a:pt x="42" y="32"/>
                    </a:cubicBezTo>
                    <a:cubicBezTo>
                      <a:pt x="45" y="31"/>
                      <a:pt x="48" y="36"/>
                      <a:pt x="44" y="3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1" y="50"/>
                      <a:pt x="17" y="4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5" y="21"/>
                      <a:pt x="7" y="16"/>
                    </a:cubicBezTo>
                    <a:cubicBezTo>
                      <a:pt x="8" y="11"/>
                      <a:pt x="24" y="3"/>
                      <a:pt x="24" y="3"/>
                    </a:cubicBezTo>
                    <a:cubicBezTo>
                      <a:pt x="27" y="8"/>
                      <a:pt x="25" y="10"/>
                      <a:pt x="22" y="11"/>
                    </a:cubicBezTo>
                    <a:cubicBezTo>
                      <a:pt x="21" y="12"/>
                      <a:pt x="19" y="13"/>
                      <a:pt x="19" y="13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" name="Freeform 75"/>
              <p:cNvSpPr/>
              <p:nvPr/>
            </p:nvSpPr>
            <p:spPr bwMode="auto">
              <a:xfrm>
                <a:off x="4693808" y="2599196"/>
                <a:ext cx="1169819" cy="793974"/>
              </a:xfrm>
              <a:custGeom>
                <a:avLst/>
                <a:gdLst>
                  <a:gd name="T0" fmla="*/ 4 w 105"/>
                  <a:gd name="T1" fmla="*/ 40 h 71"/>
                  <a:gd name="T2" fmla="*/ 105 w 105"/>
                  <a:gd name="T3" fmla="*/ 0 h 71"/>
                  <a:gd name="T4" fmla="*/ 105 w 105"/>
                  <a:gd name="T5" fmla="*/ 42 h 71"/>
                  <a:gd name="T6" fmla="*/ 0 w 105"/>
                  <a:gd name="T7" fmla="*/ 65 h 71"/>
                  <a:gd name="T8" fmla="*/ 4 w 105"/>
                  <a:gd name="T9" fmla="*/ 4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1">
                    <a:moveTo>
                      <a:pt x="4" y="40"/>
                    </a:moveTo>
                    <a:cubicBezTo>
                      <a:pt x="4" y="40"/>
                      <a:pt x="68" y="46"/>
                      <a:pt x="105" y="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77" y="71"/>
                      <a:pt x="0" y="65"/>
                      <a:pt x="0" y="65"/>
                    </a:cubicBezTo>
                    <a:lnTo>
                      <a:pt x="4" y="4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1" name="Freeform 34"/>
            <p:cNvSpPr/>
            <p:nvPr/>
          </p:nvSpPr>
          <p:spPr bwMode="auto">
            <a:xfrm rot="10800000" flipH="1">
              <a:off x="4103383" y="2960082"/>
              <a:ext cx="670156" cy="1250520"/>
            </a:xfrm>
            <a:custGeom>
              <a:avLst/>
              <a:gdLst>
                <a:gd name="connsiteX0" fmla="*/ 138788 w 670156"/>
                <a:gd name="connsiteY0" fmla="*/ 1155858 h 1155858"/>
                <a:gd name="connsiteX1" fmla="*/ 270962 w 670156"/>
                <a:gd name="connsiteY1" fmla="*/ 1155858 h 1155858"/>
                <a:gd name="connsiteX2" fmla="*/ 392969 w 670156"/>
                <a:gd name="connsiteY2" fmla="*/ 1155858 h 1155858"/>
                <a:gd name="connsiteX3" fmla="*/ 530227 w 670156"/>
                <a:gd name="connsiteY3" fmla="*/ 1155858 h 1155858"/>
                <a:gd name="connsiteX4" fmla="*/ 611724 w 670156"/>
                <a:gd name="connsiteY4" fmla="*/ 1132192 h 1155858"/>
                <a:gd name="connsiteX5" fmla="*/ 633088 w 670156"/>
                <a:gd name="connsiteY5" fmla="*/ 1125988 h 1155858"/>
                <a:gd name="connsiteX6" fmla="*/ 643824 w 670156"/>
                <a:gd name="connsiteY6" fmla="*/ 1075078 h 1155858"/>
                <a:gd name="connsiteX7" fmla="*/ 670156 w 670156"/>
                <a:gd name="connsiteY7" fmla="*/ 739370 h 1155858"/>
                <a:gd name="connsiteX8" fmla="*/ 663833 w 670156"/>
                <a:gd name="connsiteY8" fmla="*/ 577939 h 1155858"/>
                <a:gd name="connsiteX9" fmla="*/ 670156 w 670156"/>
                <a:gd name="connsiteY9" fmla="*/ 416488 h 1155858"/>
                <a:gd name="connsiteX10" fmla="*/ 643824 w 670156"/>
                <a:gd name="connsiteY10" fmla="*/ 80780 h 1155858"/>
                <a:gd name="connsiteX11" fmla="*/ 632928 w 670156"/>
                <a:gd name="connsiteY11" fmla="*/ 29109 h 1155858"/>
                <a:gd name="connsiteX12" fmla="*/ 590098 w 670156"/>
                <a:gd name="connsiteY12" fmla="*/ 16833 h 1155858"/>
                <a:gd name="connsiteX13" fmla="*/ 531368 w 670156"/>
                <a:gd name="connsiteY13" fmla="*/ 0 h 1155858"/>
                <a:gd name="connsiteX14" fmla="*/ 399194 w 670156"/>
                <a:gd name="connsiteY14" fmla="*/ 0 h 1155858"/>
                <a:gd name="connsiteX15" fmla="*/ 277187 w 670156"/>
                <a:gd name="connsiteY15" fmla="*/ 0 h 1155858"/>
                <a:gd name="connsiteX16" fmla="*/ 139929 w 670156"/>
                <a:gd name="connsiteY16" fmla="*/ 0 h 1155858"/>
                <a:gd name="connsiteX17" fmla="*/ 58432 w 670156"/>
                <a:gd name="connsiteY17" fmla="*/ 23666 h 1155858"/>
                <a:gd name="connsiteX18" fmla="*/ 37068 w 670156"/>
                <a:gd name="connsiteY18" fmla="*/ 29870 h 1155858"/>
                <a:gd name="connsiteX19" fmla="*/ 26332 w 670156"/>
                <a:gd name="connsiteY19" fmla="*/ 80780 h 1155858"/>
                <a:gd name="connsiteX20" fmla="*/ 0 w 670156"/>
                <a:gd name="connsiteY20" fmla="*/ 416488 h 1155858"/>
                <a:gd name="connsiteX21" fmla="*/ 6323 w 670156"/>
                <a:gd name="connsiteY21" fmla="*/ 577920 h 1155858"/>
                <a:gd name="connsiteX22" fmla="*/ 0 w 670156"/>
                <a:gd name="connsiteY22" fmla="*/ 739370 h 1155858"/>
                <a:gd name="connsiteX23" fmla="*/ 26332 w 670156"/>
                <a:gd name="connsiteY23" fmla="*/ 1075078 h 1155858"/>
                <a:gd name="connsiteX24" fmla="*/ 37228 w 670156"/>
                <a:gd name="connsiteY24" fmla="*/ 1126749 h 1155858"/>
                <a:gd name="connsiteX25" fmla="*/ 80058 w 670156"/>
                <a:gd name="connsiteY25" fmla="*/ 1139025 h 1155858"/>
                <a:gd name="connsiteX26" fmla="*/ 138788 w 670156"/>
                <a:gd name="connsiteY26" fmla="*/ 1155858 h 115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70156" h="1155858">
                  <a:moveTo>
                    <a:pt x="138788" y="1155858"/>
                  </a:moveTo>
                  <a:cubicBezTo>
                    <a:pt x="138788" y="1155858"/>
                    <a:pt x="138788" y="1155858"/>
                    <a:pt x="270962" y="1155858"/>
                  </a:cubicBezTo>
                  <a:cubicBezTo>
                    <a:pt x="270962" y="1155858"/>
                    <a:pt x="270962" y="1155858"/>
                    <a:pt x="392969" y="1155858"/>
                  </a:cubicBezTo>
                  <a:cubicBezTo>
                    <a:pt x="392969" y="1155858"/>
                    <a:pt x="392969" y="1155858"/>
                    <a:pt x="530227" y="1155858"/>
                  </a:cubicBezTo>
                  <a:cubicBezTo>
                    <a:pt x="530227" y="1155858"/>
                    <a:pt x="530227" y="1155858"/>
                    <a:pt x="611724" y="1132192"/>
                  </a:cubicBezTo>
                  <a:lnTo>
                    <a:pt x="633088" y="1125988"/>
                  </a:lnTo>
                  <a:lnTo>
                    <a:pt x="643824" y="1075078"/>
                  </a:lnTo>
                  <a:cubicBezTo>
                    <a:pt x="660780" y="971895"/>
                    <a:pt x="670156" y="858451"/>
                    <a:pt x="670156" y="739370"/>
                  </a:cubicBezTo>
                  <a:lnTo>
                    <a:pt x="663833" y="577939"/>
                  </a:lnTo>
                  <a:lnTo>
                    <a:pt x="670156" y="416488"/>
                  </a:lnTo>
                  <a:cubicBezTo>
                    <a:pt x="670156" y="297407"/>
                    <a:pt x="660780" y="183963"/>
                    <a:pt x="643824" y="80780"/>
                  </a:cubicBezTo>
                  <a:lnTo>
                    <a:pt x="632928" y="29109"/>
                  </a:lnTo>
                  <a:lnTo>
                    <a:pt x="590098" y="16833"/>
                  </a:lnTo>
                  <a:cubicBezTo>
                    <a:pt x="573070" y="11953"/>
                    <a:pt x="553609" y="6375"/>
                    <a:pt x="531368" y="0"/>
                  </a:cubicBezTo>
                  <a:cubicBezTo>
                    <a:pt x="531368" y="0"/>
                    <a:pt x="531368" y="0"/>
                    <a:pt x="399194" y="0"/>
                  </a:cubicBezTo>
                  <a:cubicBezTo>
                    <a:pt x="399194" y="0"/>
                    <a:pt x="399194" y="0"/>
                    <a:pt x="277187" y="0"/>
                  </a:cubicBezTo>
                  <a:cubicBezTo>
                    <a:pt x="277187" y="0"/>
                    <a:pt x="277187" y="0"/>
                    <a:pt x="139929" y="0"/>
                  </a:cubicBezTo>
                  <a:cubicBezTo>
                    <a:pt x="139929" y="0"/>
                    <a:pt x="139929" y="0"/>
                    <a:pt x="58432" y="23666"/>
                  </a:cubicBezTo>
                  <a:lnTo>
                    <a:pt x="37068" y="29870"/>
                  </a:lnTo>
                  <a:lnTo>
                    <a:pt x="26332" y="80780"/>
                  </a:lnTo>
                  <a:cubicBezTo>
                    <a:pt x="9376" y="183963"/>
                    <a:pt x="0" y="297407"/>
                    <a:pt x="0" y="416488"/>
                  </a:cubicBezTo>
                  <a:lnTo>
                    <a:pt x="6323" y="577920"/>
                  </a:lnTo>
                  <a:lnTo>
                    <a:pt x="0" y="739370"/>
                  </a:lnTo>
                  <a:cubicBezTo>
                    <a:pt x="0" y="858451"/>
                    <a:pt x="9376" y="971895"/>
                    <a:pt x="26332" y="1075078"/>
                  </a:cubicBezTo>
                  <a:lnTo>
                    <a:pt x="37228" y="1126749"/>
                  </a:lnTo>
                  <a:lnTo>
                    <a:pt x="80058" y="1139025"/>
                  </a:lnTo>
                  <a:cubicBezTo>
                    <a:pt x="97086" y="1143905"/>
                    <a:pt x="116547" y="1149483"/>
                    <a:pt x="138788" y="1155858"/>
                  </a:cubicBez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290"/>
            <p:cNvSpPr/>
            <p:nvPr/>
          </p:nvSpPr>
          <p:spPr bwMode="auto">
            <a:xfrm flipH="1">
              <a:off x="4232614" y="2949833"/>
              <a:ext cx="386696" cy="515595"/>
            </a:xfrm>
            <a:custGeom>
              <a:avLst/>
              <a:gdLst>
                <a:gd name="T0" fmla="*/ 180 w 180"/>
                <a:gd name="T1" fmla="*/ 71 h 240"/>
                <a:gd name="T2" fmla="*/ 92 w 180"/>
                <a:gd name="T3" fmla="*/ 240 h 240"/>
                <a:gd name="T4" fmla="*/ 0 w 180"/>
                <a:gd name="T5" fmla="*/ 71 h 240"/>
                <a:gd name="T6" fmla="*/ 33 w 180"/>
                <a:gd name="T7" fmla="*/ 69 h 240"/>
                <a:gd name="T8" fmla="*/ 33 w 180"/>
                <a:gd name="T9" fmla="*/ 0 h 240"/>
                <a:gd name="T10" fmla="*/ 151 w 180"/>
                <a:gd name="T11" fmla="*/ 0 h 240"/>
                <a:gd name="T12" fmla="*/ 151 w 180"/>
                <a:gd name="T13" fmla="*/ 69 h 240"/>
                <a:gd name="T14" fmla="*/ 180 w 180"/>
                <a:gd name="T15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240">
                  <a:moveTo>
                    <a:pt x="180" y="71"/>
                  </a:moveTo>
                  <a:lnTo>
                    <a:pt x="92" y="240"/>
                  </a:lnTo>
                  <a:lnTo>
                    <a:pt x="0" y="71"/>
                  </a:lnTo>
                  <a:lnTo>
                    <a:pt x="33" y="69"/>
                  </a:lnTo>
                  <a:lnTo>
                    <a:pt x="33" y="0"/>
                  </a:lnTo>
                  <a:lnTo>
                    <a:pt x="151" y="0"/>
                  </a:lnTo>
                  <a:lnTo>
                    <a:pt x="151" y="69"/>
                  </a:lnTo>
                  <a:lnTo>
                    <a:pt x="180" y="71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306"/>
            <p:cNvSpPr/>
            <p:nvPr/>
          </p:nvSpPr>
          <p:spPr bwMode="auto">
            <a:xfrm flipH="1">
              <a:off x="4365479" y="3021482"/>
              <a:ext cx="116009" cy="122455"/>
            </a:xfrm>
            <a:custGeom>
              <a:avLst/>
              <a:gdLst>
                <a:gd name="T0" fmla="*/ 0 w 54"/>
                <a:gd name="T1" fmla="*/ 14 h 57"/>
                <a:gd name="T2" fmla="*/ 28 w 54"/>
                <a:gd name="T3" fmla="*/ 57 h 57"/>
                <a:gd name="T4" fmla="*/ 54 w 54"/>
                <a:gd name="T5" fmla="*/ 14 h 57"/>
                <a:gd name="T6" fmla="*/ 28 w 54"/>
                <a:gd name="T7" fmla="*/ 0 h 57"/>
                <a:gd name="T8" fmla="*/ 0 w 54"/>
                <a:gd name="T9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7">
                  <a:moveTo>
                    <a:pt x="0" y="14"/>
                  </a:moveTo>
                  <a:lnTo>
                    <a:pt x="28" y="57"/>
                  </a:lnTo>
                  <a:lnTo>
                    <a:pt x="54" y="14"/>
                  </a:lnTo>
                  <a:lnTo>
                    <a:pt x="28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307"/>
            <p:cNvSpPr/>
            <p:nvPr/>
          </p:nvSpPr>
          <p:spPr bwMode="auto">
            <a:xfrm flipH="1">
              <a:off x="4429928" y="3021482"/>
              <a:ext cx="51559" cy="111712"/>
            </a:xfrm>
            <a:custGeom>
              <a:avLst/>
              <a:gdLst>
                <a:gd name="T0" fmla="*/ 0 w 24"/>
                <a:gd name="T1" fmla="*/ 14 h 52"/>
                <a:gd name="T2" fmla="*/ 24 w 24"/>
                <a:gd name="T3" fmla="*/ 52 h 52"/>
                <a:gd name="T4" fmla="*/ 24 w 24"/>
                <a:gd name="T5" fmla="*/ 0 h 52"/>
                <a:gd name="T6" fmla="*/ 0 w 24"/>
                <a:gd name="T7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2">
                  <a:moveTo>
                    <a:pt x="0" y="14"/>
                  </a:moveTo>
                  <a:lnTo>
                    <a:pt x="24" y="52"/>
                  </a:lnTo>
                  <a:lnTo>
                    <a:pt x="24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308"/>
            <p:cNvSpPr/>
            <p:nvPr/>
          </p:nvSpPr>
          <p:spPr bwMode="auto">
            <a:xfrm flipH="1">
              <a:off x="4425631" y="2954885"/>
              <a:ext cx="193348" cy="137493"/>
            </a:xfrm>
            <a:custGeom>
              <a:avLst/>
              <a:gdLst>
                <a:gd name="T0" fmla="*/ 33 w 90"/>
                <a:gd name="T1" fmla="*/ 0 h 64"/>
                <a:gd name="T2" fmla="*/ 0 w 90"/>
                <a:gd name="T3" fmla="*/ 0 h 64"/>
                <a:gd name="T4" fmla="*/ 35 w 90"/>
                <a:gd name="T5" fmla="*/ 64 h 64"/>
                <a:gd name="T6" fmla="*/ 90 w 90"/>
                <a:gd name="T7" fmla="*/ 31 h 64"/>
                <a:gd name="T8" fmla="*/ 33 w 9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33" y="0"/>
                  </a:moveTo>
                  <a:lnTo>
                    <a:pt x="0" y="0"/>
                  </a:lnTo>
                  <a:lnTo>
                    <a:pt x="35" y="64"/>
                  </a:lnTo>
                  <a:lnTo>
                    <a:pt x="90" y="3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309"/>
            <p:cNvSpPr/>
            <p:nvPr/>
          </p:nvSpPr>
          <p:spPr bwMode="auto">
            <a:xfrm flipH="1">
              <a:off x="4227986" y="2954885"/>
              <a:ext cx="193348" cy="137493"/>
            </a:xfrm>
            <a:custGeom>
              <a:avLst/>
              <a:gdLst>
                <a:gd name="T0" fmla="*/ 57 w 90"/>
                <a:gd name="T1" fmla="*/ 0 h 64"/>
                <a:gd name="T2" fmla="*/ 90 w 90"/>
                <a:gd name="T3" fmla="*/ 0 h 64"/>
                <a:gd name="T4" fmla="*/ 55 w 90"/>
                <a:gd name="T5" fmla="*/ 64 h 64"/>
                <a:gd name="T6" fmla="*/ 0 w 90"/>
                <a:gd name="T7" fmla="*/ 31 h 64"/>
                <a:gd name="T8" fmla="*/ 57 w 9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57" y="0"/>
                  </a:moveTo>
                  <a:lnTo>
                    <a:pt x="90" y="0"/>
                  </a:lnTo>
                  <a:lnTo>
                    <a:pt x="55" y="64"/>
                  </a:lnTo>
                  <a:lnTo>
                    <a:pt x="0" y="3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310"/>
            <p:cNvSpPr/>
            <p:nvPr/>
          </p:nvSpPr>
          <p:spPr bwMode="auto">
            <a:xfrm flipH="1">
              <a:off x="4374071" y="3085933"/>
              <a:ext cx="96674" cy="236314"/>
            </a:xfrm>
            <a:custGeom>
              <a:avLst/>
              <a:gdLst>
                <a:gd name="T0" fmla="*/ 0 w 45"/>
                <a:gd name="T1" fmla="*/ 67 h 110"/>
                <a:gd name="T2" fmla="*/ 23 w 45"/>
                <a:gd name="T3" fmla="*/ 0 h 110"/>
                <a:gd name="T4" fmla="*/ 45 w 45"/>
                <a:gd name="T5" fmla="*/ 69 h 110"/>
                <a:gd name="T6" fmla="*/ 23 w 45"/>
                <a:gd name="T7" fmla="*/ 110 h 110"/>
                <a:gd name="T8" fmla="*/ 0 w 45"/>
                <a:gd name="T9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10">
                  <a:moveTo>
                    <a:pt x="0" y="67"/>
                  </a:moveTo>
                  <a:lnTo>
                    <a:pt x="23" y="0"/>
                  </a:lnTo>
                  <a:lnTo>
                    <a:pt x="45" y="69"/>
                  </a:lnTo>
                  <a:lnTo>
                    <a:pt x="23" y="11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311"/>
            <p:cNvSpPr/>
            <p:nvPr/>
          </p:nvSpPr>
          <p:spPr bwMode="auto">
            <a:xfrm flipH="1">
              <a:off x="4425631" y="3103118"/>
              <a:ext cx="45115" cy="208386"/>
            </a:xfrm>
            <a:custGeom>
              <a:avLst/>
              <a:gdLst>
                <a:gd name="T0" fmla="*/ 0 w 21"/>
                <a:gd name="T1" fmla="*/ 59 h 97"/>
                <a:gd name="T2" fmla="*/ 21 w 21"/>
                <a:gd name="T3" fmla="*/ 0 h 97"/>
                <a:gd name="T4" fmla="*/ 21 w 21"/>
                <a:gd name="T5" fmla="*/ 97 h 97"/>
                <a:gd name="T6" fmla="*/ 0 w 21"/>
                <a:gd name="T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7">
                  <a:moveTo>
                    <a:pt x="0" y="59"/>
                  </a:moveTo>
                  <a:lnTo>
                    <a:pt x="21" y="0"/>
                  </a:lnTo>
                  <a:lnTo>
                    <a:pt x="21" y="97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312"/>
            <p:cNvSpPr/>
            <p:nvPr/>
          </p:nvSpPr>
          <p:spPr bwMode="auto">
            <a:xfrm flipH="1">
              <a:off x="4421334" y="2959182"/>
              <a:ext cx="268540" cy="545671"/>
            </a:xfrm>
            <a:custGeom>
              <a:avLst/>
              <a:gdLst>
                <a:gd name="T0" fmla="*/ 33 w 125"/>
                <a:gd name="T1" fmla="*/ 0 h 254"/>
                <a:gd name="T2" fmla="*/ 0 w 125"/>
                <a:gd name="T3" fmla="*/ 83 h 254"/>
                <a:gd name="T4" fmla="*/ 54 w 125"/>
                <a:gd name="T5" fmla="*/ 81 h 254"/>
                <a:gd name="T6" fmla="*/ 12 w 125"/>
                <a:gd name="T7" fmla="*/ 128 h 254"/>
                <a:gd name="T8" fmla="*/ 123 w 125"/>
                <a:gd name="T9" fmla="*/ 254 h 254"/>
                <a:gd name="T10" fmla="*/ 125 w 125"/>
                <a:gd name="T11" fmla="*/ 169 h 254"/>
                <a:gd name="T12" fmla="*/ 33 w 12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4">
                  <a:moveTo>
                    <a:pt x="33" y="0"/>
                  </a:moveTo>
                  <a:lnTo>
                    <a:pt x="0" y="83"/>
                  </a:lnTo>
                  <a:lnTo>
                    <a:pt x="54" y="81"/>
                  </a:lnTo>
                  <a:lnTo>
                    <a:pt x="12" y="128"/>
                  </a:lnTo>
                  <a:lnTo>
                    <a:pt x="123" y="254"/>
                  </a:lnTo>
                  <a:lnTo>
                    <a:pt x="125" y="16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313"/>
            <p:cNvSpPr/>
            <p:nvPr/>
          </p:nvSpPr>
          <p:spPr bwMode="auto">
            <a:xfrm flipH="1">
              <a:off x="4157091" y="2959182"/>
              <a:ext cx="268540" cy="545671"/>
            </a:xfrm>
            <a:custGeom>
              <a:avLst/>
              <a:gdLst>
                <a:gd name="T0" fmla="*/ 92 w 125"/>
                <a:gd name="T1" fmla="*/ 0 h 254"/>
                <a:gd name="T2" fmla="*/ 125 w 125"/>
                <a:gd name="T3" fmla="*/ 83 h 254"/>
                <a:gd name="T4" fmla="*/ 71 w 125"/>
                <a:gd name="T5" fmla="*/ 81 h 254"/>
                <a:gd name="T6" fmla="*/ 113 w 125"/>
                <a:gd name="T7" fmla="*/ 128 h 254"/>
                <a:gd name="T8" fmla="*/ 0 w 125"/>
                <a:gd name="T9" fmla="*/ 254 h 254"/>
                <a:gd name="T10" fmla="*/ 0 w 125"/>
                <a:gd name="T11" fmla="*/ 169 h 254"/>
                <a:gd name="T12" fmla="*/ 92 w 12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4">
                  <a:moveTo>
                    <a:pt x="92" y="0"/>
                  </a:moveTo>
                  <a:lnTo>
                    <a:pt x="125" y="83"/>
                  </a:lnTo>
                  <a:lnTo>
                    <a:pt x="71" y="81"/>
                  </a:lnTo>
                  <a:lnTo>
                    <a:pt x="113" y="128"/>
                  </a:lnTo>
                  <a:lnTo>
                    <a:pt x="0" y="254"/>
                  </a:lnTo>
                  <a:lnTo>
                    <a:pt x="0" y="169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95"/>
            <p:cNvSpPr/>
            <p:nvPr/>
          </p:nvSpPr>
          <p:spPr bwMode="auto">
            <a:xfrm>
              <a:off x="4409885" y="3557240"/>
              <a:ext cx="41745" cy="57250"/>
            </a:xfrm>
            <a:custGeom>
              <a:avLst/>
              <a:gdLst>
                <a:gd name="T0" fmla="*/ 25 w 26"/>
                <a:gd name="T1" fmla="*/ 19 h 36"/>
                <a:gd name="T2" fmla="*/ 11 w 26"/>
                <a:gd name="T3" fmla="*/ 35 h 36"/>
                <a:gd name="T4" fmla="*/ 1 w 26"/>
                <a:gd name="T5" fmla="*/ 17 h 36"/>
                <a:gd name="T6" fmla="*/ 15 w 26"/>
                <a:gd name="T7" fmla="*/ 1 h 36"/>
                <a:gd name="T8" fmla="*/ 25 w 26"/>
                <a:gd name="T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6">
                  <a:moveTo>
                    <a:pt x="25" y="19"/>
                  </a:moveTo>
                  <a:cubicBezTo>
                    <a:pt x="24" y="29"/>
                    <a:pt x="18" y="36"/>
                    <a:pt x="11" y="35"/>
                  </a:cubicBezTo>
                  <a:cubicBezTo>
                    <a:pt x="5" y="35"/>
                    <a:pt x="0" y="26"/>
                    <a:pt x="1" y="17"/>
                  </a:cubicBezTo>
                  <a:cubicBezTo>
                    <a:pt x="2" y="7"/>
                    <a:pt x="8" y="0"/>
                    <a:pt x="15" y="1"/>
                  </a:cubicBezTo>
                  <a:cubicBezTo>
                    <a:pt x="21" y="1"/>
                    <a:pt x="26" y="10"/>
                    <a:pt x="25" y="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96"/>
            <p:cNvSpPr/>
            <p:nvPr/>
          </p:nvSpPr>
          <p:spPr bwMode="auto">
            <a:xfrm>
              <a:off x="4408463" y="3669170"/>
              <a:ext cx="38167" cy="56057"/>
            </a:xfrm>
            <a:custGeom>
              <a:avLst/>
              <a:gdLst>
                <a:gd name="T0" fmla="*/ 24 w 24"/>
                <a:gd name="T1" fmla="*/ 17 h 35"/>
                <a:gd name="T2" fmla="*/ 13 w 24"/>
                <a:gd name="T3" fmla="*/ 35 h 35"/>
                <a:gd name="T4" fmla="*/ 0 w 24"/>
                <a:gd name="T5" fmla="*/ 18 h 35"/>
                <a:gd name="T6" fmla="*/ 11 w 24"/>
                <a:gd name="T7" fmla="*/ 0 h 35"/>
                <a:gd name="T8" fmla="*/ 24 w 2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4" y="17"/>
                  </a:moveTo>
                  <a:cubicBezTo>
                    <a:pt x="24" y="27"/>
                    <a:pt x="19" y="35"/>
                    <a:pt x="13" y="35"/>
                  </a:cubicBezTo>
                  <a:cubicBezTo>
                    <a:pt x="6" y="35"/>
                    <a:pt x="1" y="28"/>
                    <a:pt x="0" y="18"/>
                  </a:cubicBezTo>
                  <a:cubicBezTo>
                    <a:pt x="0" y="9"/>
                    <a:pt x="5" y="1"/>
                    <a:pt x="11" y="0"/>
                  </a:cubicBezTo>
                  <a:cubicBezTo>
                    <a:pt x="18" y="0"/>
                    <a:pt x="23" y="8"/>
                    <a:pt x="24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96"/>
            <p:cNvSpPr/>
            <p:nvPr/>
          </p:nvSpPr>
          <p:spPr bwMode="auto">
            <a:xfrm>
              <a:off x="4410844" y="3779434"/>
              <a:ext cx="38167" cy="56057"/>
            </a:xfrm>
            <a:custGeom>
              <a:avLst/>
              <a:gdLst>
                <a:gd name="T0" fmla="*/ 24 w 24"/>
                <a:gd name="T1" fmla="*/ 17 h 35"/>
                <a:gd name="T2" fmla="*/ 13 w 24"/>
                <a:gd name="T3" fmla="*/ 35 h 35"/>
                <a:gd name="T4" fmla="*/ 0 w 24"/>
                <a:gd name="T5" fmla="*/ 18 h 35"/>
                <a:gd name="T6" fmla="*/ 11 w 24"/>
                <a:gd name="T7" fmla="*/ 0 h 35"/>
                <a:gd name="T8" fmla="*/ 24 w 2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4" y="17"/>
                  </a:moveTo>
                  <a:cubicBezTo>
                    <a:pt x="24" y="27"/>
                    <a:pt x="19" y="35"/>
                    <a:pt x="13" y="35"/>
                  </a:cubicBezTo>
                  <a:cubicBezTo>
                    <a:pt x="6" y="35"/>
                    <a:pt x="1" y="28"/>
                    <a:pt x="0" y="18"/>
                  </a:cubicBezTo>
                  <a:cubicBezTo>
                    <a:pt x="0" y="9"/>
                    <a:pt x="5" y="1"/>
                    <a:pt x="11" y="0"/>
                  </a:cubicBezTo>
                  <a:cubicBezTo>
                    <a:pt x="18" y="0"/>
                    <a:pt x="23" y="8"/>
                    <a:pt x="24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24" name="Group 47"/>
            <p:cNvGrpSpPr/>
            <p:nvPr/>
          </p:nvGrpSpPr>
          <p:grpSpPr>
            <a:xfrm>
              <a:off x="4002020" y="2088636"/>
              <a:ext cx="805941" cy="907547"/>
              <a:chOff x="4043659" y="2084132"/>
              <a:chExt cx="805941" cy="907547"/>
            </a:xfrm>
          </p:grpSpPr>
          <p:grpSp>
            <p:nvGrpSpPr>
              <p:cNvPr id="28" name="Group 51"/>
              <p:cNvGrpSpPr/>
              <p:nvPr/>
            </p:nvGrpSpPr>
            <p:grpSpPr>
              <a:xfrm rot="694546" flipH="1">
                <a:off x="4759774" y="2510170"/>
                <a:ext cx="89826" cy="224565"/>
                <a:chOff x="5836327" y="2247088"/>
                <a:chExt cx="130060" cy="325149"/>
              </a:xfrm>
            </p:grpSpPr>
            <p:sp>
              <p:nvSpPr>
                <p:cNvPr id="49" name="Freeform 72"/>
                <p:cNvSpPr/>
                <p:nvPr/>
              </p:nvSpPr>
              <p:spPr bwMode="auto">
                <a:xfrm>
                  <a:off x="5836327" y="2247088"/>
                  <a:ext cx="130060" cy="325149"/>
                </a:xfrm>
                <a:custGeom>
                  <a:avLst/>
                  <a:gdLst>
                    <a:gd name="T0" fmla="*/ 10 w 10"/>
                    <a:gd name="T1" fmla="*/ 20 h 25"/>
                    <a:gd name="T2" fmla="*/ 5 w 10"/>
                    <a:gd name="T3" fmla="*/ 25 h 25"/>
                    <a:gd name="T4" fmla="*/ 0 w 10"/>
                    <a:gd name="T5" fmla="*/ 20 h 25"/>
                    <a:gd name="T6" fmla="*/ 0 w 10"/>
                    <a:gd name="T7" fmla="*/ 5 h 25"/>
                    <a:gd name="T8" fmla="*/ 5 w 10"/>
                    <a:gd name="T9" fmla="*/ 0 h 25"/>
                    <a:gd name="T10" fmla="*/ 10 w 10"/>
                    <a:gd name="T11" fmla="*/ 5 h 25"/>
                    <a:gd name="T12" fmla="*/ 10 w 10"/>
                    <a:gd name="T13" fmla="*/ 2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25">
                      <a:moveTo>
                        <a:pt x="10" y="20"/>
                      </a:moveTo>
                      <a:cubicBezTo>
                        <a:pt x="10" y="23"/>
                        <a:pt x="8" y="25"/>
                        <a:pt x="5" y="25"/>
                      </a:cubicBezTo>
                      <a:cubicBezTo>
                        <a:pt x="2" y="25"/>
                        <a:pt x="0" y="23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" y="0"/>
                        <a:pt x="10" y="2"/>
                        <a:pt x="10" y="5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73"/>
                <p:cNvSpPr/>
                <p:nvPr/>
              </p:nvSpPr>
              <p:spPr bwMode="auto">
                <a:xfrm>
                  <a:off x="5863421" y="2301279"/>
                  <a:ext cx="102966" cy="205928"/>
                </a:xfrm>
                <a:custGeom>
                  <a:avLst/>
                  <a:gdLst>
                    <a:gd name="T0" fmla="*/ 5 w 8"/>
                    <a:gd name="T1" fmla="*/ 13 h 16"/>
                    <a:gd name="T2" fmla="*/ 5 w 8"/>
                    <a:gd name="T3" fmla="*/ 4 h 16"/>
                    <a:gd name="T4" fmla="*/ 8 w 8"/>
                    <a:gd name="T5" fmla="*/ 0 h 16"/>
                    <a:gd name="T6" fmla="*/ 7 w 8"/>
                    <a:gd name="T7" fmla="*/ 0 h 16"/>
                    <a:gd name="T8" fmla="*/ 0 w 8"/>
                    <a:gd name="T9" fmla="*/ 4 h 16"/>
                    <a:gd name="T10" fmla="*/ 0 w 8"/>
                    <a:gd name="T11" fmla="*/ 13 h 16"/>
                    <a:gd name="T12" fmla="*/ 5 w 8"/>
                    <a:gd name="T13" fmla="*/ 16 h 16"/>
                    <a:gd name="T14" fmla="*/ 6 w 8"/>
                    <a:gd name="T15" fmla="*/ 16 h 16"/>
                    <a:gd name="T16" fmla="*/ 5 w 8"/>
                    <a:gd name="T17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5" y="13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5" y="1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2" y="16"/>
                        <a:pt x="5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6"/>
                        <a:pt x="5" y="15"/>
                        <a:pt x="5" y="13"/>
                      </a:cubicBezTo>
                      <a:close/>
                    </a:path>
                  </a:pathLst>
                </a:custGeom>
                <a:solidFill>
                  <a:srgbClr val="B992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52"/>
              <p:cNvGrpSpPr/>
              <p:nvPr/>
            </p:nvGrpSpPr>
            <p:grpSpPr>
              <a:xfrm rot="20905454">
                <a:off x="4043659" y="2512916"/>
                <a:ext cx="89826" cy="224565"/>
                <a:chOff x="5836327" y="2247088"/>
                <a:chExt cx="130060" cy="325149"/>
              </a:xfrm>
            </p:grpSpPr>
            <p:sp>
              <p:nvSpPr>
                <p:cNvPr id="47" name="Freeform 70"/>
                <p:cNvSpPr/>
                <p:nvPr/>
              </p:nvSpPr>
              <p:spPr bwMode="auto">
                <a:xfrm>
                  <a:off x="5836327" y="2247088"/>
                  <a:ext cx="130060" cy="325149"/>
                </a:xfrm>
                <a:custGeom>
                  <a:avLst/>
                  <a:gdLst>
                    <a:gd name="T0" fmla="*/ 10 w 10"/>
                    <a:gd name="T1" fmla="*/ 20 h 25"/>
                    <a:gd name="T2" fmla="*/ 5 w 10"/>
                    <a:gd name="T3" fmla="*/ 25 h 25"/>
                    <a:gd name="T4" fmla="*/ 0 w 10"/>
                    <a:gd name="T5" fmla="*/ 20 h 25"/>
                    <a:gd name="T6" fmla="*/ 0 w 10"/>
                    <a:gd name="T7" fmla="*/ 5 h 25"/>
                    <a:gd name="T8" fmla="*/ 5 w 10"/>
                    <a:gd name="T9" fmla="*/ 0 h 25"/>
                    <a:gd name="T10" fmla="*/ 10 w 10"/>
                    <a:gd name="T11" fmla="*/ 5 h 25"/>
                    <a:gd name="T12" fmla="*/ 10 w 10"/>
                    <a:gd name="T13" fmla="*/ 2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25">
                      <a:moveTo>
                        <a:pt x="10" y="20"/>
                      </a:moveTo>
                      <a:cubicBezTo>
                        <a:pt x="10" y="23"/>
                        <a:pt x="8" y="25"/>
                        <a:pt x="5" y="25"/>
                      </a:cubicBezTo>
                      <a:cubicBezTo>
                        <a:pt x="2" y="25"/>
                        <a:pt x="0" y="23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" y="0"/>
                        <a:pt x="10" y="2"/>
                        <a:pt x="10" y="5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71"/>
                <p:cNvSpPr/>
                <p:nvPr/>
              </p:nvSpPr>
              <p:spPr bwMode="auto">
                <a:xfrm>
                  <a:off x="5863421" y="2301279"/>
                  <a:ext cx="102966" cy="205928"/>
                </a:xfrm>
                <a:custGeom>
                  <a:avLst/>
                  <a:gdLst>
                    <a:gd name="T0" fmla="*/ 5 w 8"/>
                    <a:gd name="T1" fmla="*/ 13 h 16"/>
                    <a:gd name="T2" fmla="*/ 5 w 8"/>
                    <a:gd name="T3" fmla="*/ 4 h 16"/>
                    <a:gd name="T4" fmla="*/ 8 w 8"/>
                    <a:gd name="T5" fmla="*/ 0 h 16"/>
                    <a:gd name="T6" fmla="*/ 7 w 8"/>
                    <a:gd name="T7" fmla="*/ 0 h 16"/>
                    <a:gd name="T8" fmla="*/ 0 w 8"/>
                    <a:gd name="T9" fmla="*/ 4 h 16"/>
                    <a:gd name="T10" fmla="*/ 0 w 8"/>
                    <a:gd name="T11" fmla="*/ 13 h 16"/>
                    <a:gd name="T12" fmla="*/ 5 w 8"/>
                    <a:gd name="T13" fmla="*/ 16 h 16"/>
                    <a:gd name="T14" fmla="*/ 6 w 8"/>
                    <a:gd name="T15" fmla="*/ 16 h 16"/>
                    <a:gd name="T16" fmla="*/ 5 w 8"/>
                    <a:gd name="T17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5" y="13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5" y="1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2" y="16"/>
                        <a:pt x="5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6"/>
                        <a:pt x="5" y="15"/>
                        <a:pt x="5" y="13"/>
                      </a:cubicBezTo>
                      <a:close/>
                    </a:path>
                  </a:pathLst>
                </a:custGeom>
                <a:solidFill>
                  <a:srgbClr val="B992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53"/>
              <p:cNvGrpSpPr/>
              <p:nvPr/>
            </p:nvGrpSpPr>
            <p:grpSpPr>
              <a:xfrm>
                <a:off x="4100704" y="2260773"/>
                <a:ext cx="697300" cy="730906"/>
                <a:chOff x="8166769" y="4034040"/>
                <a:chExt cx="1017381" cy="1009306"/>
              </a:xfrm>
            </p:grpSpPr>
            <p:sp>
              <p:nvSpPr>
                <p:cNvPr id="45" name="Freeform 296"/>
                <p:cNvSpPr/>
                <p:nvPr/>
              </p:nvSpPr>
              <p:spPr bwMode="auto">
                <a:xfrm flipH="1">
                  <a:off x="8166769" y="4034040"/>
                  <a:ext cx="1017380" cy="1009306"/>
                </a:xfrm>
                <a:custGeom>
                  <a:avLst/>
                  <a:gdLst>
                    <a:gd name="T0" fmla="*/ 80 w 160"/>
                    <a:gd name="T1" fmla="*/ 0 h 158"/>
                    <a:gd name="T2" fmla="*/ 85 w 160"/>
                    <a:gd name="T3" fmla="*/ 1 h 158"/>
                    <a:gd name="T4" fmla="*/ 139 w 160"/>
                    <a:gd name="T5" fmla="*/ 1 h 158"/>
                    <a:gd name="T6" fmla="*/ 143 w 160"/>
                    <a:gd name="T7" fmla="*/ 18 h 158"/>
                    <a:gd name="T8" fmla="*/ 160 w 160"/>
                    <a:gd name="T9" fmla="*/ 35 h 158"/>
                    <a:gd name="T10" fmla="*/ 160 w 160"/>
                    <a:gd name="T11" fmla="*/ 77 h 158"/>
                    <a:gd name="T12" fmla="*/ 159 w 160"/>
                    <a:gd name="T13" fmla="*/ 77 h 158"/>
                    <a:gd name="T14" fmla="*/ 159 w 160"/>
                    <a:gd name="T15" fmla="*/ 79 h 158"/>
                    <a:gd name="T16" fmla="*/ 80 w 160"/>
                    <a:gd name="T17" fmla="*/ 158 h 158"/>
                    <a:gd name="T18" fmla="*/ 0 w 160"/>
                    <a:gd name="T19" fmla="*/ 79 h 158"/>
                    <a:gd name="T20" fmla="*/ 0 w 160"/>
                    <a:gd name="T21" fmla="*/ 73 h 158"/>
                    <a:gd name="T22" fmla="*/ 0 w 160"/>
                    <a:gd name="T23" fmla="*/ 17 h 158"/>
                    <a:gd name="T24" fmla="*/ 12 w 160"/>
                    <a:gd name="T25" fmla="*/ 1 h 158"/>
                    <a:gd name="T26" fmla="*/ 75 w 160"/>
                    <a:gd name="T27" fmla="*/ 1 h 158"/>
                    <a:gd name="T28" fmla="*/ 80 w 160"/>
                    <a:gd name="T2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0" h="158">
                      <a:moveTo>
                        <a:pt x="80" y="0"/>
                      </a:moveTo>
                      <a:cubicBezTo>
                        <a:pt x="81" y="0"/>
                        <a:pt x="83" y="1"/>
                        <a:pt x="85" y="1"/>
                      </a:cubicBezTo>
                      <a:cubicBezTo>
                        <a:pt x="139" y="1"/>
                        <a:pt x="139" y="1"/>
                        <a:pt x="139" y="1"/>
                      </a:cubicBezTo>
                      <a:cubicBezTo>
                        <a:pt x="143" y="18"/>
                        <a:pt x="143" y="18"/>
                        <a:pt x="143" y="18"/>
                      </a:cubicBezTo>
                      <a:cubicBezTo>
                        <a:pt x="160" y="35"/>
                        <a:pt x="160" y="35"/>
                        <a:pt x="160" y="35"/>
                      </a:cubicBezTo>
                      <a:cubicBezTo>
                        <a:pt x="160" y="77"/>
                        <a:pt x="160" y="77"/>
                        <a:pt x="160" y="77"/>
                      </a:cubicBezTo>
                      <a:cubicBezTo>
                        <a:pt x="159" y="77"/>
                        <a:pt x="159" y="77"/>
                        <a:pt x="159" y="77"/>
                      </a:cubicBezTo>
                      <a:cubicBezTo>
                        <a:pt x="159" y="78"/>
                        <a:pt x="159" y="79"/>
                        <a:pt x="159" y="79"/>
                      </a:cubicBezTo>
                      <a:cubicBezTo>
                        <a:pt x="159" y="123"/>
                        <a:pt x="124" y="158"/>
                        <a:pt x="80" y="158"/>
                      </a:cubicBezTo>
                      <a:cubicBezTo>
                        <a:pt x="36" y="158"/>
                        <a:pt x="0" y="123"/>
                        <a:pt x="0" y="79"/>
                      </a:cubicBezTo>
                      <a:cubicBezTo>
                        <a:pt x="0" y="77"/>
                        <a:pt x="0" y="75"/>
                        <a:pt x="0" y="7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75" y="1"/>
                        <a:pt x="75" y="1"/>
                        <a:pt x="75" y="1"/>
                      </a:cubicBezTo>
                      <a:cubicBezTo>
                        <a:pt x="76" y="1"/>
                        <a:pt x="78" y="0"/>
                        <a:pt x="80" y="0"/>
                      </a:cubicBez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297"/>
                <p:cNvSpPr/>
                <p:nvPr/>
              </p:nvSpPr>
              <p:spPr bwMode="auto">
                <a:xfrm flipH="1">
                  <a:off x="8745437" y="4039423"/>
                  <a:ext cx="438713" cy="995848"/>
                </a:xfrm>
                <a:custGeom>
                  <a:avLst/>
                  <a:gdLst>
                    <a:gd name="T0" fmla="*/ 69 w 69"/>
                    <a:gd name="T1" fmla="*/ 156 h 156"/>
                    <a:gd name="T2" fmla="*/ 0 w 69"/>
                    <a:gd name="T3" fmla="*/ 78 h 156"/>
                    <a:gd name="T4" fmla="*/ 0 w 69"/>
                    <a:gd name="T5" fmla="*/ 72 h 156"/>
                    <a:gd name="T6" fmla="*/ 0 w 69"/>
                    <a:gd name="T7" fmla="*/ 16 h 156"/>
                    <a:gd name="T8" fmla="*/ 12 w 69"/>
                    <a:gd name="T9" fmla="*/ 0 h 156"/>
                    <a:gd name="T10" fmla="*/ 69 w 69"/>
                    <a:gd name="T11" fmla="*/ 0 h 156"/>
                    <a:gd name="T12" fmla="*/ 69 w 69"/>
                    <a:gd name="T13" fmla="*/ 156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156">
                      <a:moveTo>
                        <a:pt x="69" y="156"/>
                      </a:moveTo>
                      <a:cubicBezTo>
                        <a:pt x="30" y="151"/>
                        <a:pt x="0" y="118"/>
                        <a:pt x="0" y="78"/>
                      </a:cubicBezTo>
                      <a:cubicBezTo>
                        <a:pt x="0" y="76"/>
                        <a:pt x="0" y="74"/>
                        <a:pt x="0" y="72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lnTo>
                        <a:pt x="69" y="156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31" name="Freeform 54"/>
              <p:cNvSpPr/>
              <p:nvPr/>
            </p:nvSpPr>
            <p:spPr>
              <a:xfrm rot="1142545">
                <a:off x="4124308" y="2084132"/>
                <a:ext cx="722764" cy="562400"/>
              </a:xfrm>
              <a:custGeom>
                <a:avLst/>
                <a:gdLst>
                  <a:gd name="connsiteX0" fmla="*/ 249439 w 722764"/>
                  <a:gd name="connsiteY0" fmla="*/ 0 h 562400"/>
                  <a:gd name="connsiteX1" fmla="*/ 267217 w 722764"/>
                  <a:gd name="connsiteY1" fmla="*/ 70473 h 562400"/>
                  <a:gd name="connsiteX2" fmla="*/ 497427 w 722764"/>
                  <a:gd name="connsiteY2" fmla="*/ 35702 h 562400"/>
                  <a:gd name="connsiteX3" fmla="*/ 705044 w 722764"/>
                  <a:gd name="connsiteY3" fmla="*/ 276861 h 562400"/>
                  <a:gd name="connsiteX4" fmla="*/ 722764 w 722764"/>
                  <a:gd name="connsiteY4" fmla="*/ 328201 h 562400"/>
                  <a:gd name="connsiteX5" fmla="*/ 699367 w 722764"/>
                  <a:gd name="connsiteY5" fmla="*/ 336277 h 562400"/>
                  <a:gd name="connsiteX6" fmla="*/ 681646 w 722764"/>
                  <a:gd name="connsiteY6" fmla="*/ 284937 h 562400"/>
                  <a:gd name="connsiteX7" fmla="*/ 645237 w 722764"/>
                  <a:gd name="connsiteY7" fmla="*/ 224866 h 562400"/>
                  <a:gd name="connsiteX8" fmla="*/ 640876 w 722764"/>
                  <a:gd name="connsiteY8" fmla="*/ 231814 h 562400"/>
                  <a:gd name="connsiteX9" fmla="*/ 430289 w 722764"/>
                  <a:gd name="connsiteY9" fmla="*/ 276714 h 562400"/>
                  <a:gd name="connsiteX10" fmla="*/ 268682 w 722764"/>
                  <a:gd name="connsiteY10" fmla="*/ 255182 h 562400"/>
                  <a:gd name="connsiteX11" fmla="*/ 254712 w 722764"/>
                  <a:gd name="connsiteY11" fmla="*/ 248517 h 562400"/>
                  <a:gd name="connsiteX12" fmla="*/ 242396 w 722764"/>
                  <a:gd name="connsiteY12" fmla="*/ 252321 h 562400"/>
                  <a:gd name="connsiteX13" fmla="*/ 241723 w 722764"/>
                  <a:gd name="connsiteY13" fmla="*/ 253889 h 562400"/>
                  <a:gd name="connsiteX14" fmla="*/ 167607 w 722764"/>
                  <a:gd name="connsiteY14" fmla="*/ 338711 h 562400"/>
                  <a:gd name="connsiteX15" fmla="*/ 73868 w 722764"/>
                  <a:gd name="connsiteY15" fmla="*/ 401167 h 562400"/>
                  <a:gd name="connsiteX16" fmla="*/ 44424 w 722764"/>
                  <a:gd name="connsiteY16" fmla="*/ 409476 h 562400"/>
                  <a:gd name="connsiteX17" fmla="*/ 44369 w 722764"/>
                  <a:gd name="connsiteY17" fmla="*/ 455221 h 562400"/>
                  <a:gd name="connsiteX18" fmla="*/ 49910 w 722764"/>
                  <a:gd name="connsiteY18" fmla="*/ 502984 h 562400"/>
                  <a:gd name="connsiteX19" fmla="*/ 67631 w 722764"/>
                  <a:gd name="connsiteY19" fmla="*/ 554324 h 562400"/>
                  <a:gd name="connsiteX20" fmla="*/ 44233 w 722764"/>
                  <a:gd name="connsiteY20" fmla="*/ 562400 h 562400"/>
                  <a:gd name="connsiteX21" fmla="*/ 24544 w 722764"/>
                  <a:gd name="connsiteY21" fmla="*/ 505356 h 562400"/>
                  <a:gd name="connsiteX22" fmla="*/ 82119 w 722764"/>
                  <a:gd name="connsiteY22" fmla="*/ 179048 h 562400"/>
                  <a:gd name="connsiteX23" fmla="*/ 136618 w 722764"/>
                  <a:gd name="connsiteY23" fmla="*/ 128317 h 562400"/>
                  <a:gd name="connsiteX24" fmla="*/ 249439 w 722764"/>
                  <a:gd name="connsiteY24" fmla="*/ 0 h 56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22764" h="562400">
                    <a:moveTo>
                      <a:pt x="249439" y="0"/>
                    </a:moveTo>
                    <a:cubicBezTo>
                      <a:pt x="237913" y="61435"/>
                      <a:pt x="267217" y="70473"/>
                      <a:pt x="267217" y="70473"/>
                    </a:cubicBezTo>
                    <a:cubicBezTo>
                      <a:pt x="317835" y="27465"/>
                      <a:pt x="446637" y="21313"/>
                      <a:pt x="497427" y="35702"/>
                    </a:cubicBezTo>
                    <a:cubicBezTo>
                      <a:pt x="659529" y="69129"/>
                      <a:pt x="695142" y="229206"/>
                      <a:pt x="705044" y="276861"/>
                    </a:cubicBezTo>
                    <a:cubicBezTo>
                      <a:pt x="701163" y="284585"/>
                      <a:pt x="722764" y="328201"/>
                      <a:pt x="722764" y="328201"/>
                    </a:cubicBezTo>
                    <a:cubicBezTo>
                      <a:pt x="722764" y="328201"/>
                      <a:pt x="722764" y="328201"/>
                      <a:pt x="699367" y="336277"/>
                    </a:cubicBezTo>
                    <a:cubicBezTo>
                      <a:pt x="697398" y="330572"/>
                      <a:pt x="683615" y="290641"/>
                      <a:pt x="681646" y="284937"/>
                    </a:cubicBezTo>
                    <a:lnTo>
                      <a:pt x="645237" y="224866"/>
                    </a:lnTo>
                    <a:lnTo>
                      <a:pt x="640876" y="231814"/>
                    </a:lnTo>
                    <a:cubicBezTo>
                      <a:pt x="606180" y="258200"/>
                      <a:pt x="524956" y="276714"/>
                      <a:pt x="430289" y="276714"/>
                    </a:cubicBezTo>
                    <a:cubicBezTo>
                      <a:pt x="367178" y="276714"/>
                      <a:pt x="310041" y="268486"/>
                      <a:pt x="268682" y="255182"/>
                    </a:cubicBezTo>
                    <a:lnTo>
                      <a:pt x="254712" y="248517"/>
                    </a:lnTo>
                    <a:lnTo>
                      <a:pt x="242396" y="252321"/>
                    </a:lnTo>
                    <a:lnTo>
                      <a:pt x="241723" y="253889"/>
                    </a:lnTo>
                    <a:cubicBezTo>
                      <a:pt x="226306" y="279644"/>
                      <a:pt x="200383" y="309953"/>
                      <a:pt x="167607" y="338711"/>
                    </a:cubicBezTo>
                    <a:cubicBezTo>
                      <a:pt x="134831" y="367469"/>
                      <a:pt x="101409" y="389231"/>
                      <a:pt x="73868" y="401167"/>
                    </a:cubicBezTo>
                    <a:lnTo>
                      <a:pt x="44424" y="409476"/>
                    </a:lnTo>
                    <a:lnTo>
                      <a:pt x="44369" y="455221"/>
                    </a:lnTo>
                    <a:cubicBezTo>
                      <a:pt x="45680" y="475317"/>
                      <a:pt x="47927" y="492497"/>
                      <a:pt x="49910" y="502984"/>
                    </a:cubicBezTo>
                    <a:cubicBezTo>
                      <a:pt x="51879" y="508689"/>
                      <a:pt x="67631" y="554324"/>
                      <a:pt x="67631" y="554324"/>
                    </a:cubicBezTo>
                    <a:cubicBezTo>
                      <a:pt x="67631" y="554324"/>
                      <a:pt x="67631" y="554324"/>
                      <a:pt x="44233" y="562400"/>
                    </a:cubicBezTo>
                    <a:cubicBezTo>
                      <a:pt x="42264" y="556696"/>
                      <a:pt x="26512" y="511060"/>
                      <a:pt x="24544" y="505356"/>
                    </a:cubicBezTo>
                    <a:cubicBezTo>
                      <a:pt x="-54328" y="238912"/>
                      <a:pt x="82119" y="179048"/>
                      <a:pt x="82119" y="179048"/>
                    </a:cubicBezTo>
                    <a:cubicBezTo>
                      <a:pt x="66368" y="133413"/>
                      <a:pt x="136618" y="128317"/>
                      <a:pt x="136618" y="128317"/>
                    </a:cubicBezTo>
                    <a:cubicBezTo>
                      <a:pt x="118898" y="76977"/>
                      <a:pt x="249439" y="0"/>
                      <a:pt x="249439" y="0"/>
                    </a:cubicBez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grpSp>
            <p:nvGrpSpPr>
              <p:cNvPr id="32" name="Group 55"/>
              <p:cNvGrpSpPr/>
              <p:nvPr/>
            </p:nvGrpSpPr>
            <p:grpSpPr>
              <a:xfrm>
                <a:off x="4386071" y="2772132"/>
                <a:ext cx="218655" cy="142275"/>
                <a:chOff x="4404973" y="2780410"/>
                <a:chExt cx="158306" cy="103007"/>
              </a:xfrm>
            </p:grpSpPr>
            <p:sp>
              <p:nvSpPr>
                <p:cNvPr id="43" name="Oval 154"/>
                <p:cNvSpPr>
                  <a:spLocks noChangeArrowheads="1"/>
                </p:cNvSpPr>
                <p:nvPr/>
              </p:nvSpPr>
              <p:spPr bwMode="auto">
                <a:xfrm>
                  <a:off x="4404973" y="2780410"/>
                  <a:ext cx="158306" cy="103007"/>
                </a:xfrm>
                <a:prstGeom prst="ellipse">
                  <a:avLst/>
                </a:prstGeom>
                <a:solidFill>
                  <a:srgbClr val="DDAA8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GB" dirty="0"/>
                </a:p>
              </p:txBody>
            </p:sp>
            <p:sp>
              <p:nvSpPr>
                <p:cNvPr id="44" name="Freeform 155"/>
                <p:cNvSpPr/>
                <p:nvPr/>
              </p:nvSpPr>
              <p:spPr bwMode="auto">
                <a:xfrm>
                  <a:off x="4437502" y="2847635"/>
                  <a:ext cx="97586" cy="35781"/>
                </a:xfrm>
                <a:custGeom>
                  <a:avLst/>
                  <a:gdLst>
                    <a:gd name="T0" fmla="*/ 0 w 38"/>
                    <a:gd name="T1" fmla="*/ 10 h 14"/>
                    <a:gd name="T2" fmla="*/ 18 w 38"/>
                    <a:gd name="T3" fmla="*/ 14 h 14"/>
                    <a:gd name="T4" fmla="*/ 38 w 38"/>
                    <a:gd name="T5" fmla="*/ 9 h 14"/>
                    <a:gd name="T6" fmla="*/ 19 w 38"/>
                    <a:gd name="T7" fmla="*/ 0 h 14"/>
                    <a:gd name="T8" fmla="*/ 0 w 38"/>
                    <a:gd name="T9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4">
                      <a:moveTo>
                        <a:pt x="0" y="10"/>
                      </a:moveTo>
                      <a:cubicBezTo>
                        <a:pt x="5" y="12"/>
                        <a:pt x="11" y="14"/>
                        <a:pt x="18" y="14"/>
                      </a:cubicBezTo>
                      <a:cubicBezTo>
                        <a:pt x="26" y="14"/>
                        <a:pt x="33" y="12"/>
                        <a:pt x="38" y="9"/>
                      </a:cubicBezTo>
                      <a:cubicBezTo>
                        <a:pt x="35" y="4"/>
                        <a:pt x="28" y="0"/>
                        <a:pt x="19" y="0"/>
                      </a:cubicBezTo>
                      <a:cubicBezTo>
                        <a:pt x="10" y="0"/>
                        <a:pt x="2" y="4"/>
                        <a:pt x="0" y="10"/>
                      </a:cubicBezTo>
                      <a:close/>
                    </a:path>
                  </a:pathLst>
                </a:custGeom>
                <a:solidFill>
                  <a:srgbClr val="F270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GB" dirty="0"/>
                </a:p>
              </p:txBody>
            </p:sp>
          </p:grpSp>
          <p:sp>
            <p:nvSpPr>
              <p:cNvPr id="33" name="Freeform 56"/>
              <p:cNvSpPr/>
              <p:nvPr/>
            </p:nvSpPr>
            <p:spPr bwMode="auto">
              <a:xfrm>
                <a:off x="4437502" y="2633281"/>
                <a:ext cx="65773" cy="98661"/>
              </a:xfrm>
              <a:custGeom>
                <a:avLst/>
                <a:gdLst>
                  <a:gd name="T0" fmla="*/ 3 w 6"/>
                  <a:gd name="T1" fmla="*/ 0 h 9"/>
                  <a:gd name="T2" fmla="*/ 2 w 6"/>
                  <a:gd name="T3" fmla="*/ 2 h 9"/>
                  <a:gd name="T4" fmla="*/ 2 w 6"/>
                  <a:gd name="T5" fmla="*/ 3 h 9"/>
                  <a:gd name="T6" fmla="*/ 1 w 6"/>
                  <a:gd name="T7" fmla="*/ 3 h 9"/>
                  <a:gd name="T8" fmla="*/ 1 w 6"/>
                  <a:gd name="T9" fmla="*/ 4 h 9"/>
                  <a:gd name="T10" fmla="*/ 1 w 6"/>
                  <a:gd name="T11" fmla="*/ 4 h 9"/>
                  <a:gd name="T12" fmla="*/ 1 w 6"/>
                  <a:gd name="T13" fmla="*/ 5 h 9"/>
                  <a:gd name="T14" fmla="*/ 1 w 6"/>
                  <a:gd name="T15" fmla="*/ 6 h 9"/>
                  <a:gd name="T16" fmla="*/ 1 w 6"/>
                  <a:gd name="T17" fmla="*/ 6 h 9"/>
                  <a:gd name="T18" fmla="*/ 2 w 6"/>
                  <a:gd name="T19" fmla="*/ 7 h 9"/>
                  <a:gd name="T20" fmla="*/ 4 w 6"/>
                  <a:gd name="T21" fmla="*/ 8 h 9"/>
                  <a:gd name="T22" fmla="*/ 6 w 6"/>
                  <a:gd name="T23" fmla="*/ 9 h 9"/>
                  <a:gd name="T24" fmla="*/ 4 w 6"/>
                  <a:gd name="T25" fmla="*/ 8 h 9"/>
                  <a:gd name="T26" fmla="*/ 2 w 6"/>
                  <a:gd name="T27" fmla="*/ 8 h 9"/>
                  <a:gd name="T28" fmla="*/ 1 w 6"/>
                  <a:gd name="T29" fmla="*/ 7 h 9"/>
                  <a:gd name="T30" fmla="*/ 0 w 6"/>
                  <a:gd name="T31" fmla="*/ 6 h 9"/>
                  <a:gd name="T32" fmla="*/ 0 w 6"/>
                  <a:gd name="T33" fmla="*/ 5 h 9"/>
                  <a:gd name="T34" fmla="*/ 0 w 6"/>
                  <a:gd name="T35" fmla="*/ 4 h 9"/>
                  <a:gd name="T36" fmla="*/ 0 w 6"/>
                  <a:gd name="T37" fmla="*/ 3 h 9"/>
                  <a:gd name="T38" fmla="*/ 1 w 6"/>
                  <a:gd name="T39" fmla="*/ 3 h 9"/>
                  <a:gd name="T40" fmla="*/ 1 w 6"/>
                  <a:gd name="T41" fmla="*/ 2 h 9"/>
                  <a:gd name="T42" fmla="*/ 2 w 6"/>
                  <a:gd name="T43" fmla="*/ 2 h 9"/>
                  <a:gd name="T44" fmla="*/ 3 w 6"/>
                  <a:gd name="T4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" h="9">
                    <a:moveTo>
                      <a:pt x="3" y="0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4" y="8"/>
                      <a:pt x="4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9"/>
                      <a:pt x="6" y="9"/>
                      <a:pt x="4" y="8"/>
                    </a:cubicBezTo>
                    <a:cubicBezTo>
                      <a:pt x="4" y="8"/>
                      <a:pt x="3" y="8"/>
                      <a:pt x="2" y="8"/>
                    </a:cubicBezTo>
                    <a:cubicBezTo>
                      <a:pt x="2" y="8"/>
                      <a:pt x="1" y="7"/>
                      <a:pt x="1" y="7"/>
                    </a:cubicBezTo>
                    <a:cubicBezTo>
                      <a:pt x="1" y="7"/>
                      <a:pt x="0" y="6"/>
                      <a:pt x="0" y="6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46D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34" name="Group 57"/>
              <p:cNvGrpSpPr/>
              <p:nvPr/>
            </p:nvGrpSpPr>
            <p:grpSpPr>
              <a:xfrm>
                <a:off x="4180291" y="2449551"/>
                <a:ext cx="562365" cy="194530"/>
                <a:chOff x="4085835" y="2438386"/>
                <a:chExt cx="746990" cy="258394"/>
              </a:xfrm>
            </p:grpSpPr>
            <p:sp>
              <p:nvSpPr>
                <p:cNvPr id="35" name="Freeform 58"/>
                <p:cNvSpPr/>
                <p:nvPr/>
              </p:nvSpPr>
              <p:spPr bwMode="auto">
                <a:xfrm>
                  <a:off x="4085835" y="2438386"/>
                  <a:ext cx="202018" cy="93961"/>
                </a:xfrm>
                <a:custGeom>
                  <a:avLst/>
                  <a:gdLst>
                    <a:gd name="T0" fmla="*/ 3 w 43"/>
                    <a:gd name="T1" fmla="*/ 20 h 20"/>
                    <a:gd name="T2" fmla="*/ 0 w 43"/>
                    <a:gd name="T3" fmla="*/ 12 h 20"/>
                    <a:gd name="T4" fmla="*/ 41 w 43"/>
                    <a:gd name="T5" fmla="*/ 0 h 20"/>
                    <a:gd name="T6" fmla="*/ 43 w 43"/>
                    <a:gd name="T7" fmla="*/ 8 h 20"/>
                    <a:gd name="T8" fmla="*/ 3 w 43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20">
                      <a:moveTo>
                        <a:pt x="3" y="20"/>
                      </a:moveTo>
                      <a:lnTo>
                        <a:pt x="0" y="12"/>
                      </a:lnTo>
                      <a:lnTo>
                        <a:pt x="41" y="0"/>
                      </a:lnTo>
                      <a:lnTo>
                        <a:pt x="43" y="8"/>
                      </a:lnTo>
                      <a:lnTo>
                        <a:pt x="3" y="20"/>
                      </a:ln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59"/>
                <p:cNvSpPr/>
                <p:nvPr/>
              </p:nvSpPr>
              <p:spPr bwMode="auto">
                <a:xfrm>
                  <a:off x="4118720" y="2508857"/>
                  <a:ext cx="216111" cy="187923"/>
                </a:xfrm>
                <a:custGeom>
                  <a:avLst/>
                  <a:gdLst>
                    <a:gd name="T0" fmla="*/ 16 w 19"/>
                    <a:gd name="T1" fmla="*/ 0 h 17"/>
                    <a:gd name="T2" fmla="*/ 0 w 19"/>
                    <a:gd name="T3" fmla="*/ 5 h 17"/>
                    <a:gd name="T4" fmla="*/ 0 w 19"/>
                    <a:gd name="T5" fmla="*/ 7 h 17"/>
                    <a:gd name="T6" fmla="*/ 10 w 19"/>
                    <a:gd name="T7" fmla="*/ 17 h 17"/>
                    <a:gd name="T8" fmla="*/ 19 w 19"/>
                    <a:gd name="T9" fmla="*/ 7 h 17"/>
                    <a:gd name="T10" fmla="*/ 16 w 19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7">
                      <a:moveTo>
                        <a:pt x="16" y="0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13"/>
                        <a:pt x="4" y="17"/>
                        <a:pt x="10" y="17"/>
                      </a:cubicBezTo>
                      <a:cubicBezTo>
                        <a:pt x="15" y="17"/>
                        <a:pt x="19" y="13"/>
                        <a:pt x="19" y="7"/>
                      </a:cubicBezTo>
                      <a:cubicBezTo>
                        <a:pt x="19" y="4"/>
                        <a:pt x="18" y="1"/>
                        <a:pt x="1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Oval 60"/>
                <p:cNvSpPr>
                  <a:spLocks noChangeArrowheads="1"/>
                </p:cNvSpPr>
                <p:nvPr/>
              </p:nvSpPr>
              <p:spPr bwMode="auto">
                <a:xfrm>
                  <a:off x="4175096" y="2532346"/>
                  <a:ext cx="136245" cy="131546"/>
                </a:xfrm>
                <a:prstGeom prst="ellipse">
                  <a:avLst/>
                </a:pr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Oval 61"/>
                <p:cNvSpPr>
                  <a:spLocks noChangeArrowheads="1"/>
                </p:cNvSpPr>
                <p:nvPr/>
              </p:nvSpPr>
              <p:spPr bwMode="auto">
                <a:xfrm>
                  <a:off x="4198589" y="2565234"/>
                  <a:ext cx="32888" cy="32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62"/>
                <p:cNvSpPr/>
                <p:nvPr/>
              </p:nvSpPr>
              <p:spPr bwMode="auto">
                <a:xfrm>
                  <a:off x="4635507" y="2438386"/>
                  <a:ext cx="197318" cy="93961"/>
                </a:xfrm>
                <a:custGeom>
                  <a:avLst/>
                  <a:gdLst>
                    <a:gd name="T0" fmla="*/ 40 w 42"/>
                    <a:gd name="T1" fmla="*/ 20 h 20"/>
                    <a:gd name="T2" fmla="*/ 42 w 42"/>
                    <a:gd name="T3" fmla="*/ 12 h 20"/>
                    <a:gd name="T4" fmla="*/ 2 w 42"/>
                    <a:gd name="T5" fmla="*/ 0 h 20"/>
                    <a:gd name="T6" fmla="*/ 0 w 42"/>
                    <a:gd name="T7" fmla="*/ 8 h 20"/>
                    <a:gd name="T8" fmla="*/ 40 w 42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20">
                      <a:moveTo>
                        <a:pt x="40" y="20"/>
                      </a:moveTo>
                      <a:lnTo>
                        <a:pt x="42" y="12"/>
                      </a:lnTo>
                      <a:lnTo>
                        <a:pt x="2" y="0"/>
                      </a:lnTo>
                      <a:lnTo>
                        <a:pt x="0" y="8"/>
                      </a:lnTo>
                      <a:lnTo>
                        <a:pt x="40" y="20"/>
                      </a:ln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63"/>
                <p:cNvSpPr/>
                <p:nvPr/>
              </p:nvSpPr>
              <p:spPr bwMode="auto">
                <a:xfrm>
                  <a:off x="4579130" y="2508857"/>
                  <a:ext cx="220811" cy="187923"/>
                </a:xfrm>
                <a:custGeom>
                  <a:avLst/>
                  <a:gdLst>
                    <a:gd name="T0" fmla="*/ 4 w 20"/>
                    <a:gd name="T1" fmla="*/ 0 h 17"/>
                    <a:gd name="T2" fmla="*/ 20 w 20"/>
                    <a:gd name="T3" fmla="*/ 5 h 17"/>
                    <a:gd name="T4" fmla="*/ 20 w 20"/>
                    <a:gd name="T5" fmla="*/ 7 h 17"/>
                    <a:gd name="T6" fmla="*/ 10 w 20"/>
                    <a:gd name="T7" fmla="*/ 17 h 17"/>
                    <a:gd name="T8" fmla="*/ 0 w 20"/>
                    <a:gd name="T9" fmla="*/ 7 h 17"/>
                    <a:gd name="T10" fmla="*/ 4 w 20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17">
                      <a:moveTo>
                        <a:pt x="4" y="0"/>
                      </a:move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6"/>
                        <a:pt x="20" y="6"/>
                        <a:pt x="20" y="7"/>
                      </a:cubicBezTo>
                      <a:cubicBezTo>
                        <a:pt x="20" y="13"/>
                        <a:pt x="16" y="17"/>
                        <a:pt x="10" y="17"/>
                      </a:cubicBezTo>
                      <a:cubicBezTo>
                        <a:pt x="5" y="17"/>
                        <a:pt x="0" y="13"/>
                        <a:pt x="0" y="7"/>
                      </a:cubicBezTo>
                      <a:cubicBezTo>
                        <a:pt x="0" y="4"/>
                        <a:pt x="2" y="1"/>
                        <a:pt x="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Oval 64"/>
                <p:cNvSpPr>
                  <a:spLocks noChangeArrowheads="1"/>
                </p:cNvSpPr>
                <p:nvPr/>
              </p:nvSpPr>
              <p:spPr bwMode="auto">
                <a:xfrm>
                  <a:off x="4612018" y="2532346"/>
                  <a:ext cx="131546" cy="131546"/>
                </a:xfrm>
                <a:prstGeom prst="ellipse">
                  <a:avLst/>
                </a:pr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Oval 65"/>
                <p:cNvSpPr>
                  <a:spLocks noChangeArrowheads="1"/>
                </p:cNvSpPr>
                <p:nvPr/>
              </p:nvSpPr>
              <p:spPr bwMode="auto">
                <a:xfrm>
                  <a:off x="4691884" y="2565234"/>
                  <a:ext cx="32888" cy="32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  <p:sp>
          <p:nvSpPr>
            <p:cNvPr id="25" name="Freeform 101"/>
            <p:cNvSpPr/>
            <p:nvPr/>
          </p:nvSpPr>
          <p:spPr bwMode="auto">
            <a:xfrm>
              <a:off x="4503034" y="5459286"/>
              <a:ext cx="408691" cy="149563"/>
            </a:xfrm>
            <a:custGeom>
              <a:avLst/>
              <a:gdLst>
                <a:gd name="T0" fmla="*/ 47 w 99"/>
                <a:gd name="T1" fmla="*/ 0 h 36"/>
                <a:gd name="T2" fmla="*/ 49 w 99"/>
                <a:gd name="T3" fmla="*/ 0 h 36"/>
                <a:gd name="T4" fmla="*/ 51 w 99"/>
                <a:gd name="T5" fmla="*/ 0 h 36"/>
                <a:gd name="T6" fmla="*/ 52 w 99"/>
                <a:gd name="T7" fmla="*/ 0 h 36"/>
                <a:gd name="T8" fmla="*/ 52 w 99"/>
                <a:gd name="T9" fmla="*/ 0 h 36"/>
                <a:gd name="T10" fmla="*/ 99 w 99"/>
                <a:gd name="T11" fmla="*/ 36 h 36"/>
                <a:gd name="T12" fmla="*/ 0 w 99"/>
                <a:gd name="T13" fmla="*/ 36 h 36"/>
                <a:gd name="T14" fmla="*/ 0 w 99"/>
                <a:gd name="T15" fmla="*/ 0 h 36"/>
                <a:gd name="T16" fmla="*/ 47 w 9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6">
                  <a:moveTo>
                    <a:pt x="47" y="0"/>
                  </a:moveTo>
                  <a:cubicBezTo>
                    <a:pt x="48" y="0"/>
                    <a:pt x="49" y="0"/>
                    <a:pt x="49" y="0"/>
                  </a:cubicBezTo>
                  <a:cubicBezTo>
                    <a:pt x="50" y="0"/>
                    <a:pt x="51" y="0"/>
                    <a:pt x="51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78" y="2"/>
                    <a:pt x="99" y="17"/>
                    <a:pt x="99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26" name="Freeform 102"/>
            <p:cNvSpPr/>
            <p:nvPr/>
          </p:nvSpPr>
          <p:spPr bwMode="auto">
            <a:xfrm>
              <a:off x="3980832" y="5459286"/>
              <a:ext cx="406950" cy="149563"/>
            </a:xfrm>
            <a:custGeom>
              <a:avLst/>
              <a:gdLst>
                <a:gd name="T0" fmla="*/ 52 w 99"/>
                <a:gd name="T1" fmla="*/ 0 h 36"/>
                <a:gd name="T2" fmla="*/ 50 w 99"/>
                <a:gd name="T3" fmla="*/ 0 h 36"/>
                <a:gd name="T4" fmla="*/ 48 w 99"/>
                <a:gd name="T5" fmla="*/ 0 h 36"/>
                <a:gd name="T6" fmla="*/ 47 w 99"/>
                <a:gd name="T7" fmla="*/ 0 h 36"/>
                <a:gd name="T8" fmla="*/ 47 w 99"/>
                <a:gd name="T9" fmla="*/ 0 h 36"/>
                <a:gd name="T10" fmla="*/ 0 w 99"/>
                <a:gd name="T11" fmla="*/ 36 h 36"/>
                <a:gd name="T12" fmla="*/ 99 w 99"/>
                <a:gd name="T13" fmla="*/ 36 h 36"/>
                <a:gd name="T14" fmla="*/ 99 w 99"/>
                <a:gd name="T15" fmla="*/ 0 h 36"/>
                <a:gd name="T16" fmla="*/ 52 w 9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6">
                  <a:moveTo>
                    <a:pt x="52" y="0"/>
                  </a:move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2"/>
                    <a:pt x="0" y="17"/>
                    <a:pt x="0" y="36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27" name="Freeform 50"/>
            <p:cNvSpPr/>
            <p:nvPr/>
          </p:nvSpPr>
          <p:spPr bwMode="auto">
            <a:xfrm>
              <a:off x="4508573" y="3935670"/>
              <a:ext cx="180000" cy="9396"/>
            </a:xfrm>
            <a:custGeom>
              <a:avLst/>
              <a:gdLst>
                <a:gd name="T0" fmla="*/ 23 w 23"/>
                <a:gd name="T1" fmla="*/ 0 h 1"/>
                <a:gd name="T2" fmla="*/ 0 w 23"/>
                <a:gd name="T3" fmla="*/ 0 h 1"/>
                <a:gd name="T4" fmla="*/ 11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" y="1"/>
                    <a:pt x="11" y="1"/>
                  </a:cubicBezTo>
                  <a:cubicBezTo>
                    <a:pt x="14" y="1"/>
                    <a:pt x="18" y="1"/>
                    <a:pt x="2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5562600" y="1344295"/>
            <a:ext cx="3912870" cy="4769485"/>
          </a:xfrm>
          <a:prstGeom prst="rect">
            <a:avLst/>
          </a:prstGeom>
          <a:noFill/>
          <a:ln>
            <a:solidFill>
              <a:schemeClr val="bg2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600" b="1" kern="900" dirty="0">
                <a:solidFill>
                  <a:schemeClr val="tx1"/>
                </a:solidFill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1.不准违章操作、违章指挥。</a:t>
            </a:r>
          </a:p>
          <a:p>
            <a:endParaRPr lang="en-US" altLang="zh-CN" sz="1600" b="1" kern="900" dirty="0">
              <a:solidFill>
                <a:schemeClr val="tx1"/>
              </a:solidFill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kern="900" dirty="0">
                <a:solidFill>
                  <a:schemeClr val="tx1"/>
                </a:solidFill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2.不准班前、班中饮酒。</a:t>
            </a:r>
          </a:p>
          <a:p>
            <a:endParaRPr lang="en-US" altLang="zh-CN" sz="1600" b="1" kern="900" dirty="0">
              <a:solidFill>
                <a:schemeClr val="tx1"/>
              </a:solidFill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kern="900" dirty="0">
                <a:solidFill>
                  <a:schemeClr val="tx1"/>
                </a:solidFill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3.不准脱岗、睡岗。</a:t>
            </a:r>
          </a:p>
          <a:p>
            <a:endParaRPr lang="en-US" altLang="zh-CN" sz="1600" b="1" kern="900" dirty="0">
              <a:solidFill>
                <a:schemeClr val="tx1"/>
              </a:solidFill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kern="900" dirty="0">
                <a:solidFill>
                  <a:schemeClr val="tx1"/>
                </a:solidFill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4.不准开超速车。</a:t>
            </a:r>
          </a:p>
          <a:p>
            <a:endParaRPr lang="en-US" altLang="zh-CN" sz="1600" b="1" kern="900" dirty="0">
              <a:solidFill>
                <a:schemeClr val="tx1"/>
              </a:solidFill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kern="900" dirty="0">
                <a:solidFill>
                  <a:schemeClr val="tx1"/>
                </a:solidFill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5.不准随意进入要害部位。</a:t>
            </a:r>
          </a:p>
          <a:p>
            <a:endParaRPr lang="en-US" altLang="zh-CN" sz="1600" b="1" kern="900" dirty="0">
              <a:solidFill>
                <a:schemeClr val="tx1"/>
              </a:solidFill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kern="900" dirty="0">
                <a:solidFill>
                  <a:schemeClr val="tx1"/>
                </a:solidFill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6.不准擅自开动各种开关、阀门和设备。</a:t>
            </a:r>
          </a:p>
          <a:p>
            <a:endParaRPr lang="en-US" altLang="zh-CN" sz="1600" b="1" kern="900" dirty="0">
              <a:solidFill>
                <a:schemeClr val="tx1"/>
              </a:solidFill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kern="900" dirty="0">
                <a:solidFill>
                  <a:schemeClr val="tx1"/>
                </a:solidFill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7.不准穿戴不规范防护用品上岗。</a:t>
            </a:r>
          </a:p>
          <a:p>
            <a:endParaRPr lang="en-US" altLang="zh-CN" sz="1600" b="1" kern="900" dirty="0">
              <a:solidFill>
                <a:schemeClr val="tx1"/>
              </a:solidFill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kern="900" dirty="0">
                <a:solidFill>
                  <a:schemeClr val="tx1"/>
                </a:solidFill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8.不准在起吊物下行走或逗留。</a:t>
            </a:r>
          </a:p>
          <a:p>
            <a:endParaRPr lang="en-US" altLang="zh-CN" sz="1600" b="1" kern="900" dirty="0">
              <a:solidFill>
                <a:schemeClr val="tx1"/>
              </a:solidFill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kern="900" dirty="0">
                <a:solidFill>
                  <a:schemeClr val="tx1"/>
                </a:solidFill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9.不准在厂房内奔跑。</a:t>
            </a:r>
          </a:p>
          <a:p>
            <a:endParaRPr lang="en-US" altLang="zh-CN" sz="1600" b="1" kern="900" dirty="0">
              <a:solidFill>
                <a:schemeClr val="tx1"/>
              </a:solidFill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kern="900" dirty="0">
                <a:solidFill>
                  <a:schemeClr val="tx1"/>
                </a:solidFill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10.不准在厂内燃放烟花爆竹。</a:t>
            </a:r>
            <a:endParaRPr lang="en-US" altLang="zh-CN" sz="1600" b="1" kern="900" dirty="0">
              <a:solidFill>
                <a:schemeClr val="tx1"/>
              </a:solidFill>
              <a:uFillTx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288270" y="4446916"/>
            <a:ext cx="864000" cy="864000"/>
            <a:chOff x="5905500" y="4320551"/>
            <a:chExt cx="864000" cy="864000"/>
          </a:xfrm>
        </p:grpSpPr>
        <p:sp>
          <p:nvSpPr>
            <p:cNvPr id="3" name="椭圆 2"/>
            <p:cNvSpPr/>
            <p:nvPr/>
          </p:nvSpPr>
          <p:spPr>
            <a:xfrm>
              <a:off x="5905500" y="43205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Freeform 100"/>
            <p:cNvSpPr>
              <a:spLocks noEditPoints="1"/>
            </p:cNvSpPr>
            <p:nvPr/>
          </p:nvSpPr>
          <p:spPr bwMode="auto">
            <a:xfrm>
              <a:off x="6102444" y="4527222"/>
              <a:ext cx="470112" cy="450659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0288270" y="3418216"/>
            <a:ext cx="864000" cy="864000"/>
            <a:chOff x="5905500" y="3291851"/>
            <a:chExt cx="864000" cy="864000"/>
          </a:xfrm>
        </p:grpSpPr>
        <p:sp>
          <p:nvSpPr>
            <p:cNvPr id="67" name="椭圆 66"/>
            <p:cNvSpPr/>
            <p:nvPr/>
          </p:nvSpPr>
          <p:spPr>
            <a:xfrm>
              <a:off x="5905500" y="32918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Freeform 96"/>
            <p:cNvSpPr>
              <a:spLocks noEditPoints="1"/>
            </p:cNvSpPr>
            <p:nvPr/>
          </p:nvSpPr>
          <p:spPr bwMode="auto">
            <a:xfrm>
              <a:off x="6125526" y="3498628"/>
              <a:ext cx="423949" cy="450446"/>
            </a:xfrm>
            <a:custGeom>
              <a:avLst/>
              <a:gdLst/>
              <a:ahLst/>
              <a:cxnLst>
                <a:cxn ang="0">
                  <a:pos x="30" y="63"/>
                </a:cxn>
                <a:cxn ang="0">
                  <a:pos x="0" y="34"/>
                </a:cxn>
                <a:cxn ang="0">
                  <a:pos x="12" y="10"/>
                </a:cxn>
                <a:cxn ang="0">
                  <a:pos x="19" y="11"/>
                </a:cxn>
                <a:cxn ang="0">
                  <a:pos x="18" y="18"/>
                </a:cxn>
                <a:cxn ang="0">
                  <a:pos x="10" y="34"/>
                </a:cxn>
                <a:cxn ang="0">
                  <a:pos x="30" y="53"/>
                </a:cxn>
                <a:cxn ang="0">
                  <a:pos x="49" y="34"/>
                </a:cxn>
                <a:cxn ang="0">
                  <a:pos x="41" y="18"/>
                </a:cxn>
                <a:cxn ang="0">
                  <a:pos x="40" y="11"/>
                </a:cxn>
                <a:cxn ang="0">
                  <a:pos x="47" y="10"/>
                </a:cxn>
                <a:cxn ang="0">
                  <a:pos x="59" y="34"/>
                </a:cxn>
                <a:cxn ang="0">
                  <a:pos x="30" y="63"/>
                </a:cxn>
                <a:cxn ang="0">
                  <a:pos x="34" y="29"/>
                </a:cxn>
                <a:cxn ang="0">
                  <a:pos x="30" y="34"/>
                </a:cxn>
                <a:cxn ang="0">
                  <a:pos x="25" y="29"/>
                </a:cxn>
                <a:cxn ang="0">
                  <a:pos x="25" y="5"/>
                </a:cxn>
                <a:cxn ang="0">
                  <a:pos x="30" y="0"/>
                </a:cxn>
                <a:cxn ang="0">
                  <a:pos x="34" y="5"/>
                </a:cxn>
                <a:cxn ang="0">
                  <a:pos x="34" y="29"/>
                </a:cxn>
              </a:cxnLst>
              <a:rect l="0" t="0" r="r" b="b"/>
              <a:pathLst>
                <a:path w="59" h="63">
                  <a:moveTo>
                    <a:pt x="30" y="63"/>
                  </a:moveTo>
                  <a:cubicBezTo>
                    <a:pt x="14" y="63"/>
                    <a:pt x="0" y="50"/>
                    <a:pt x="0" y="34"/>
                  </a:cubicBezTo>
                  <a:cubicBezTo>
                    <a:pt x="0" y="24"/>
                    <a:pt x="5" y="16"/>
                    <a:pt x="12" y="10"/>
                  </a:cubicBezTo>
                  <a:cubicBezTo>
                    <a:pt x="14" y="9"/>
                    <a:pt x="17" y="9"/>
                    <a:pt x="19" y="11"/>
                  </a:cubicBezTo>
                  <a:cubicBezTo>
                    <a:pt x="21" y="14"/>
                    <a:pt x="20" y="17"/>
                    <a:pt x="18" y="18"/>
                  </a:cubicBezTo>
                  <a:cubicBezTo>
                    <a:pt x="13" y="22"/>
                    <a:pt x="10" y="28"/>
                    <a:pt x="10" y="34"/>
                  </a:cubicBezTo>
                  <a:cubicBezTo>
                    <a:pt x="10" y="44"/>
                    <a:pt x="19" y="53"/>
                    <a:pt x="30" y="53"/>
                  </a:cubicBezTo>
                  <a:cubicBezTo>
                    <a:pt x="40" y="53"/>
                    <a:pt x="49" y="44"/>
                    <a:pt x="49" y="34"/>
                  </a:cubicBezTo>
                  <a:cubicBezTo>
                    <a:pt x="49" y="28"/>
                    <a:pt x="46" y="22"/>
                    <a:pt x="41" y="18"/>
                  </a:cubicBezTo>
                  <a:cubicBezTo>
                    <a:pt x="39" y="17"/>
                    <a:pt x="39" y="14"/>
                    <a:pt x="40" y="11"/>
                  </a:cubicBezTo>
                  <a:cubicBezTo>
                    <a:pt x="42" y="9"/>
                    <a:pt x="45" y="9"/>
                    <a:pt x="47" y="10"/>
                  </a:cubicBezTo>
                  <a:cubicBezTo>
                    <a:pt x="55" y="16"/>
                    <a:pt x="59" y="24"/>
                    <a:pt x="59" y="34"/>
                  </a:cubicBezTo>
                  <a:cubicBezTo>
                    <a:pt x="59" y="50"/>
                    <a:pt x="46" y="63"/>
                    <a:pt x="30" y="63"/>
                  </a:cubicBezTo>
                  <a:close/>
                  <a:moveTo>
                    <a:pt x="34" y="29"/>
                  </a:moveTo>
                  <a:cubicBezTo>
                    <a:pt x="34" y="32"/>
                    <a:pt x="32" y="34"/>
                    <a:pt x="30" y="34"/>
                  </a:cubicBezTo>
                  <a:cubicBezTo>
                    <a:pt x="27" y="34"/>
                    <a:pt x="25" y="32"/>
                    <a:pt x="25" y="29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2"/>
                    <a:pt x="27" y="0"/>
                    <a:pt x="30" y="0"/>
                  </a:cubicBezTo>
                  <a:cubicBezTo>
                    <a:pt x="32" y="0"/>
                    <a:pt x="34" y="2"/>
                    <a:pt x="34" y="5"/>
                  </a:cubicBezTo>
                  <a:lnTo>
                    <a:pt x="34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0288270" y="2389516"/>
            <a:ext cx="864000" cy="864000"/>
            <a:chOff x="5905500" y="2263151"/>
            <a:chExt cx="864000" cy="864000"/>
          </a:xfrm>
        </p:grpSpPr>
        <p:sp>
          <p:nvSpPr>
            <p:cNvPr id="70" name="椭圆 69"/>
            <p:cNvSpPr/>
            <p:nvPr/>
          </p:nvSpPr>
          <p:spPr>
            <a:xfrm>
              <a:off x="5905500" y="22631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Freeform 19"/>
            <p:cNvSpPr>
              <a:spLocks noEditPoints="1"/>
            </p:cNvSpPr>
            <p:nvPr/>
          </p:nvSpPr>
          <p:spPr bwMode="auto">
            <a:xfrm>
              <a:off x="6103838" y="2507184"/>
              <a:ext cx="467324" cy="375934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0288270" y="5475616"/>
            <a:ext cx="864000" cy="864000"/>
            <a:chOff x="5905500" y="5349251"/>
            <a:chExt cx="864000" cy="864000"/>
          </a:xfrm>
        </p:grpSpPr>
        <p:sp>
          <p:nvSpPr>
            <p:cNvPr id="87" name="椭圆 86"/>
            <p:cNvSpPr/>
            <p:nvPr/>
          </p:nvSpPr>
          <p:spPr>
            <a:xfrm>
              <a:off x="5905500" y="53492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AutoShape 4"/>
            <p:cNvSpPr/>
            <p:nvPr/>
          </p:nvSpPr>
          <p:spPr bwMode="auto">
            <a:xfrm>
              <a:off x="6097515" y="5541266"/>
              <a:ext cx="479971" cy="4799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10732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三、防机械伤害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25" y="1038225"/>
            <a:ext cx="2898775" cy="49530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571500" y="103822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004435" y="1775460"/>
            <a:ext cx="1983105" cy="3491865"/>
          </a:xfrm>
          <a:prstGeom prst="rect">
            <a:avLst/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70865" y="3325495"/>
            <a:ext cx="4011295" cy="3045460"/>
            <a:chOff x="685800" y="3829050"/>
            <a:chExt cx="2857500" cy="2415048"/>
          </a:xfrm>
        </p:grpSpPr>
        <p:sp>
          <p:nvSpPr>
            <p:cNvPr id="15" name="矩形 14"/>
            <p:cNvSpPr/>
            <p:nvPr/>
          </p:nvSpPr>
          <p:spPr>
            <a:xfrm>
              <a:off x="685800" y="3829050"/>
              <a:ext cx="2857500" cy="241504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622425" y="5981700"/>
              <a:ext cx="984250" cy="1524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76275" y="3432175"/>
            <a:ext cx="3801745" cy="267652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1.工作前认真检查工具是否安全可靠，不使用不合格工具。工作结束后工具应放在规定的位置。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2.开动设备前，必须与相关及周围人员联系（鸣铃示警等），做好现场确认，无误后方可开动。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3.不开动防护设施短缺或失效的设备。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4.检修、清扫、调整、润滑机械设备时，应停机、拉闸挂牌。必须在运行中调整的，要设专人监护，并有防止人体与运动部位接触的措施。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ea typeface="华文细黑" panose="02010600040101010101" pitchFamily="2" charset="-122"/>
                <a:cs typeface="+mn-ea"/>
                <a:sym typeface="+mn-lt"/>
              </a:rPr>
              <a:t>5.设备检修、清理后，应恢复安全防护设施，并保证齐全有效。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8053070" y="3345815"/>
            <a:ext cx="3838575" cy="3024505"/>
            <a:chOff x="685800" y="3829050"/>
            <a:chExt cx="2857500" cy="2415048"/>
          </a:xfrm>
        </p:grpSpPr>
        <p:sp>
          <p:nvSpPr>
            <p:cNvPr id="21" name="矩形 20"/>
            <p:cNvSpPr/>
            <p:nvPr/>
          </p:nvSpPr>
          <p:spPr>
            <a:xfrm>
              <a:off x="685800" y="3829050"/>
              <a:ext cx="2857500" cy="241504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622425" y="5981700"/>
              <a:ext cx="984250" cy="1524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8052435" y="3508375"/>
            <a:ext cx="3839210" cy="286131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6.发现安全故障或隐患时，应采取相应防护措施，并报告有关领导，及时整改。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7.检修中拆除了安全栏杆、围墙等安全设施后，必须以临时措施代替，检修后按原设计修复或恢复。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8.对运转设备或车辆检修后，应由检修人员、操作人员共同认可，由操作人员试车。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9.员工严禁跨越皮带、托辊、机电的旋转的机械设备，禁止隔机传递工具，上、下传递工具时不许掷、抛。</a:t>
            </a: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10.对设备的转动部位加油时，须使用长嘴加油器。</a:t>
            </a:r>
          </a:p>
          <a:p>
            <a:pPr algn="dist"/>
            <a:endParaRPr lang="en-US" altLang="zh-CN" sz="12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210300" y="1315085"/>
            <a:ext cx="1620000" cy="1620000"/>
            <a:chOff x="9210300" y="1733550"/>
            <a:chExt cx="1620000" cy="1620000"/>
          </a:xfrm>
        </p:grpSpPr>
        <p:grpSp>
          <p:nvGrpSpPr>
            <p:cNvPr id="11" name="组合 10"/>
            <p:cNvGrpSpPr/>
            <p:nvPr/>
          </p:nvGrpSpPr>
          <p:grpSpPr>
            <a:xfrm>
              <a:off x="9210300" y="1733550"/>
              <a:ext cx="1620000" cy="1620000"/>
              <a:chOff x="1219200" y="2019300"/>
              <a:chExt cx="1620000" cy="162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219200" y="2019300"/>
                <a:ext cx="1620000" cy="1620000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345200" y="2145300"/>
                <a:ext cx="1368000" cy="1368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9689384" y="2301377"/>
              <a:ext cx="661832" cy="484347"/>
              <a:chOff x="9438084" y="4374245"/>
              <a:chExt cx="661832" cy="484347"/>
            </a:xfrm>
            <a:solidFill>
              <a:schemeClr val="bg1"/>
            </a:solidFill>
          </p:grpSpPr>
          <p:sp>
            <p:nvSpPr>
              <p:cNvPr id="25" name="任意多边形 85"/>
              <p:cNvSpPr/>
              <p:nvPr/>
            </p:nvSpPr>
            <p:spPr>
              <a:xfrm>
                <a:off x="9457655" y="4459517"/>
                <a:ext cx="526322" cy="399075"/>
              </a:xfrm>
              <a:custGeom>
                <a:avLst/>
                <a:gdLst>
                  <a:gd name="connsiteX0" fmla="*/ 96105 w 628567"/>
                  <a:gd name="connsiteY0" fmla="*/ 192304 h 476598"/>
                  <a:gd name="connsiteX1" fmla="*/ 96105 w 628567"/>
                  <a:gd name="connsiteY1" fmla="*/ 476598 h 476598"/>
                  <a:gd name="connsiteX2" fmla="*/ 0 w 628567"/>
                  <a:gd name="connsiteY2" fmla="*/ 476598 h 476598"/>
                  <a:gd name="connsiteX3" fmla="*/ 0 w 628567"/>
                  <a:gd name="connsiteY3" fmla="*/ 267440 h 476598"/>
                  <a:gd name="connsiteX4" fmla="*/ 451079 w 628567"/>
                  <a:gd name="connsiteY4" fmla="*/ 149738 h 476598"/>
                  <a:gd name="connsiteX5" fmla="*/ 451079 w 628567"/>
                  <a:gd name="connsiteY5" fmla="*/ 476598 h 476598"/>
                  <a:gd name="connsiteX6" fmla="*/ 354974 w 628567"/>
                  <a:gd name="connsiteY6" fmla="*/ 476598 h 476598"/>
                  <a:gd name="connsiteX7" fmla="*/ 354974 w 628567"/>
                  <a:gd name="connsiteY7" fmla="*/ 196833 h 476598"/>
                  <a:gd name="connsiteX8" fmla="*/ 357633 w 628567"/>
                  <a:gd name="connsiteY8" fmla="*/ 200277 h 476598"/>
                  <a:gd name="connsiteX9" fmla="*/ 359009 w 628567"/>
                  <a:gd name="connsiteY9" fmla="*/ 199214 h 476598"/>
                  <a:gd name="connsiteX10" fmla="*/ 372907 w 628567"/>
                  <a:gd name="connsiteY10" fmla="*/ 215687 h 476598"/>
                  <a:gd name="connsiteX11" fmla="*/ 255352 w 628567"/>
                  <a:gd name="connsiteY11" fmla="*/ 67803 h 476598"/>
                  <a:gd name="connsiteX12" fmla="*/ 273592 w 628567"/>
                  <a:gd name="connsiteY12" fmla="*/ 91427 h 476598"/>
                  <a:gd name="connsiteX13" fmla="*/ 273592 w 628567"/>
                  <a:gd name="connsiteY13" fmla="*/ 476598 h 476598"/>
                  <a:gd name="connsiteX14" fmla="*/ 177487 w 628567"/>
                  <a:gd name="connsiteY14" fmla="*/ 476598 h 476598"/>
                  <a:gd name="connsiteX15" fmla="*/ 177487 w 628567"/>
                  <a:gd name="connsiteY15" fmla="*/ 128679 h 476598"/>
                  <a:gd name="connsiteX16" fmla="*/ 628567 w 628567"/>
                  <a:gd name="connsiteY16" fmla="*/ 0 h 476598"/>
                  <a:gd name="connsiteX17" fmla="*/ 628567 w 628567"/>
                  <a:gd name="connsiteY17" fmla="*/ 476598 h 476598"/>
                  <a:gd name="connsiteX18" fmla="*/ 532462 w 628567"/>
                  <a:gd name="connsiteY18" fmla="*/ 476598 h 476598"/>
                  <a:gd name="connsiteX19" fmla="*/ 532462 w 628567"/>
                  <a:gd name="connsiteY19" fmla="*/ 81079 h 476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8567" h="476598">
                    <a:moveTo>
                      <a:pt x="96105" y="192304"/>
                    </a:moveTo>
                    <a:lnTo>
                      <a:pt x="96105" y="476598"/>
                    </a:lnTo>
                    <a:lnTo>
                      <a:pt x="0" y="476598"/>
                    </a:lnTo>
                    <a:lnTo>
                      <a:pt x="0" y="267440"/>
                    </a:lnTo>
                    <a:close/>
                    <a:moveTo>
                      <a:pt x="451079" y="149738"/>
                    </a:moveTo>
                    <a:lnTo>
                      <a:pt x="451079" y="476598"/>
                    </a:lnTo>
                    <a:lnTo>
                      <a:pt x="354974" y="476598"/>
                    </a:lnTo>
                    <a:lnTo>
                      <a:pt x="354974" y="196833"/>
                    </a:lnTo>
                    <a:lnTo>
                      <a:pt x="357633" y="200277"/>
                    </a:lnTo>
                    <a:lnTo>
                      <a:pt x="359009" y="199214"/>
                    </a:lnTo>
                    <a:lnTo>
                      <a:pt x="372907" y="215687"/>
                    </a:lnTo>
                    <a:close/>
                    <a:moveTo>
                      <a:pt x="255352" y="67803"/>
                    </a:moveTo>
                    <a:lnTo>
                      <a:pt x="273592" y="91427"/>
                    </a:lnTo>
                    <a:lnTo>
                      <a:pt x="273592" y="476598"/>
                    </a:lnTo>
                    <a:lnTo>
                      <a:pt x="177487" y="476598"/>
                    </a:lnTo>
                    <a:lnTo>
                      <a:pt x="177487" y="128679"/>
                    </a:lnTo>
                    <a:close/>
                    <a:moveTo>
                      <a:pt x="628567" y="0"/>
                    </a:moveTo>
                    <a:lnTo>
                      <a:pt x="628567" y="476598"/>
                    </a:lnTo>
                    <a:lnTo>
                      <a:pt x="532462" y="476598"/>
                    </a:lnTo>
                    <a:lnTo>
                      <a:pt x="532462" y="8107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任意多边形 86"/>
              <p:cNvSpPr/>
              <p:nvPr/>
            </p:nvSpPr>
            <p:spPr>
              <a:xfrm rot="13790841">
                <a:off x="9632549" y="4179780"/>
                <a:ext cx="272901" cy="661832"/>
              </a:xfrm>
              <a:custGeom>
                <a:avLst/>
                <a:gdLst>
                  <a:gd name="connsiteX0" fmla="*/ 97660 w 325915"/>
                  <a:gd name="connsiteY0" fmla="*/ 790400 h 790400"/>
                  <a:gd name="connsiteX1" fmla="*/ 0 w 325915"/>
                  <a:gd name="connsiteY1" fmla="*/ 664808 h 790400"/>
                  <a:gd name="connsiteX2" fmla="*/ 70970 w 325915"/>
                  <a:gd name="connsiteY2" fmla="*/ 664808 h 790400"/>
                  <a:gd name="connsiteX3" fmla="*/ 70970 w 325915"/>
                  <a:gd name="connsiteY3" fmla="*/ 320500 h 790400"/>
                  <a:gd name="connsiteX4" fmla="*/ 92523 w 325915"/>
                  <a:gd name="connsiteY4" fmla="*/ 320500 h 790400"/>
                  <a:gd name="connsiteX5" fmla="*/ 92598 w 325915"/>
                  <a:gd name="connsiteY5" fmla="*/ 318763 h 790400"/>
                  <a:gd name="connsiteX6" fmla="*/ 259805 w 325915"/>
                  <a:gd name="connsiteY6" fmla="*/ 326009 h 790400"/>
                  <a:gd name="connsiteX7" fmla="*/ 271953 w 325915"/>
                  <a:gd name="connsiteY7" fmla="*/ 0 h 790400"/>
                  <a:gd name="connsiteX8" fmla="*/ 325915 w 325915"/>
                  <a:gd name="connsiteY8" fmla="*/ 2011 h 790400"/>
                  <a:gd name="connsiteX9" fmla="*/ 311729 w 325915"/>
                  <a:gd name="connsiteY9" fmla="*/ 382747 h 790400"/>
                  <a:gd name="connsiteX10" fmla="*/ 257766 w 325915"/>
                  <a:gd name="connsiteY10" fmla="*/ 380736 h 790400"/>
                  <a:gd name="connsiteX11" fmla="*/ 257794 w 325915"/>
                  <a:gd name="connsiteY11" fmla="*/ 379973 h 790400"/>
                  <a:gd name="connsiteX12" fmla="*/ 124349 w 325915"/>
                  <a:gd name="connsiteY12" fmla="*/ 374190 h 790400"/>
                  <a:gd name="connsiteX13" fmla="*/ 124349 w 325915"/>
                  <a:gd name="connsiteY13" fmla="*/ 664808 h 790400"/>
                  <a:gd name="connsiteX14" fmla="*/ 195319 w 325915"/>
                  <a:gd name="connsiteY14" fmla="*/ 664808 h 79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5915" h="790400">
                    <a:moveTo>
                      <a:pt x="97660" y="790400"/>
                    </a:moveTo>
                    <a:lnTo>
                      <a:pt x="0" y="664808"/>
                    </a:lnTo>
                    <a:lnTo>
                      <a:pt x="70970" y="664808"/>
                    </a:lnTo>
                    <a:lnTo>
                      <a:pt x="70970" y="320500"/>
                    </a:lnTo>
                    <a:lnTo>
                      <a:pt x="92523" y="320500"/>
                    </a:lnTo>
                    <a:lnTo>
                      <a:pt x="92598" y="318763"/>
                    </a:lnTo>
                    <a:lnTo>
                      <a:pt x="259805" y="326009"/>
                    </a:lnTo>
                    <a:lnTo>
                      <a:pt x="271953" y="0"/>
                    </a:lnTo>
                    <a:lnTo>
                      <a:pt x="325915" y="2011"/>
                    </a:lnTo>
                    <a:lnTo>
                      <a:pt x="311729" y="382747"/>
                    </a:lnTo>
                    <a:lnTo>
                      <a:pt x="257766" y="380736"/>
                    </a:lnTo>
                    <a:lnTo>
                      <a:pt x="257794" y="379973"/>
                    </a:lnTo>
                    <a:lnTo>
                      <a:pt x="124349" y="374190"/>
                    </a:lnTo>
                    <a:lnTo>
                      <a:pt x="124349" y="664808"/>
                    </a:lnTo>
                    <a:lnTo>
                      <a:pt x="195319" y="6648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1391545" y="1403350"/>
            <a:ext cx="1620000" cy="1620000"/>
            <a:chOff x="1304550" y="1733550"/>
            <a:chExt cx="1620000" cy="1620000"/>
          </a:xfrm>
        </p:grpSpPr>
        <p:grpSp>
          <p:nvGrpSpPr>
            <p:cNvPr id="3" name="组合 2"/>
            <p:cNvGrpSpPr/>
            <p:nvPr/>
          </p:nvGrpSpPr>
          <p:grpSpPr>
            <a:xfrm>
              <a:off x="1304550" y="1733550"/>
              <a:ext cx="1620000" cy="1620000"/>
              <a:chOff x="1219200" y="2019300"/>
              <a:chExt cx="1620000" cy="162000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219200" y="2019300"/>
                <a:ext cx="1620000" cy="1620000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" name="椭圆 1"/>
              <p:cNvSpPr/>
              <p:nvPr/>
            </p:nvSpPr>
            <p:spPr>
              <a:xfrm>
                <a:off x="1345200" y="2145300"/>
                <a:ext cx="1368000" cy="1368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866496" y="2173682"/>
              <a:ext cx="496108" cy="739736"/>
              <a:chOff x="7542992" y="4309482"/>
              <a:chExt cx="443823" cy="661775"/>
            </a:xfrm>
            <a:solidFill>
              <a:schemeClr val="bg1"/>
            </a:solidFill>
          </p:grpSpPr>
          <p:sp>
            <p:nvSpPr>
              <p:cNvPr id="28" name="Freeform 141"/>
              <p:cNvSpPr>
                <a:spLocks noEditPoints="1"/>
              </p:cNvSpPr>
              <p:nvPr/>
            </p:nvSpPr>
            <p:spPr bwMode="auto">
              <a:xfrm>
                <a:off x="7542992" y="4309482"/>
                <a:ext cx="443823" cy="503265"/>
              </a:xfrm>
              <a:custGeom>
                <a:avLst/>
                <a:gdLst>
                  <a:gd name="T0" fmla="*/ 84 w 84"/>
                  <a:gd name="T1" fmla="*/ 42 h 95"/>
                  <a:gd name="T2" fmla="*/ 42 w 84"/>
                  <a:gd name="T3" fmla="*/ 0 h 95"/>
                  <a:gd name="T4" fmla="*/ 0 w 84"/>
                  <a:gd name="T5" fmla="*/ 42 h 95"/>
                  <a:gd name="T6" fmla="*/ 28 w 84"/>
                  <a:gd name="T7" fmla="*/ 81 h 95"/>
                  <a:gd name="T8" fmla="*/ 25 w 84"/>
                  <a:gd name="T9" fmla="*/ 81 h 95"/>
                  <a:gd name="T10" fmla="*/ 25 w 84"/>
                  <a:gd name="T11" fmla="*/ 95 h 95"/>
                  <a:gd name="T12" fmla="*/ 60 w 84"/>
                  <a:gd name="T13" fmla="*/ 95 h 95"/>
                  <a:gd name="T14" fmla="*/ 60 w 84"/>
                  <a:gd name="T15" fmla="*/ 81 h 95"/>
                  <a:gd name="T16" fmla="*/ 57 w 84"/>
                  <a:gd name="T17" fmla="*/ 81 h 95"/>
                  <a:gd name="T18" fmla="*/ 84 w 84"/>
                  <a:gd name="T19" fmla="*/ 42 h 95"/>
                  <a:gd name="T20" fmla="*/ 42 w 84"/>
                  <a:gd name="T21" fmla="*/ 77 h 95"/>
                  <a:gd name="T22" fmla="*/ 7 w 84"/>
                  <a:gd name="T23" fmla="*/ 42 h 95"/>
                  <a:gd name="T24" fmla="*/ 42 w 84"/>
                  <a:gd name="T25" fmla="*/ 7 h 95"/>
                  <a:gd name="T26" fmla="*/ 77 w 84"/>
                  <a:gd name="T27" fmla="*/ 42 h 95"/>
                  <a:gd name="T28" fmla="*/ 42 w 84"/>
                  <a:gd name="T29" fmla="*/ 7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95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0"/>
                      <a:pt x="12" y="75"/>
                      <a:pt x="28" y="81"/>
                    </a:cubicBezTo>
                    <a:cubicBezTo>
                      <a:pt x="25" y="81"/>
                      <a:pt x="25" y="81"/>
                      <a:pt x="25" y="81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57" y="81"/>
                      <a:pt x="57" y="81"/>
                      <a:pt x="57" y="81"/>
                    </a:cubicBezTo>
                    <a:cubicBezTo>
                      <a:pt x="73" y="75"/>
                      <a:pt x="84" y="60"/>
                      <a:pt x="84" y="42"/>
                    </a:cubicBezTo>
                    <a:close/>
                    <a:moveTo>
                      <a:pt x="42" y="77"/>
                    </a:moveTo>
                    <a:cubicBezTo>
                      <a:pt x="23" y="77"/>
                      <a:pt x="7" y="61"/>
                      <a:pt x="7" y="42"/>
                    </a:cubicBezTo>
                    <a:cubicBezTo>
                      <a:pt x="7" y="23"/>
                      <a:pt x="23" y="7"/>
                      <a:pt x="42" y="7"/>
                    </a:cubicBezTo>
                    <a:cubicBezTo>
                      <a:pt x="62" y="7"/>
                      <a:pt x="77" y="23"/>
                      <a:pt x="77" y="42"/>
                    </a:cubicBezTo>
                    <a:cubicBezTo>
                      <a:pt x="77" y="61"/>
                      <a:pt x="62" y="77"/>
                      <a:pt x="42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Rectangle 142"/>
              <p:cNvSpPr>
                <a:spLocks noChangeArrowheads="1"/>
              </p:cNvSpPr>
              <p:nvPr/>
            </p:nvSpPr>
            <p:spPr bwMode="auto">
              <a:xfrm>
                <a:off x="7673760" y="4828595"/>
                <a:ext cx="186248" cy="6736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" name="Freeform 143"/>
              <p:cNvSpPr/>
              <p:nvPr/>
            </p:nvSpPr>
            <p:spPr bwMode="auto">
              <a:xfrm>
                <a:off x="7673760" y="4911814"/>
                <a:ext cx="186248" cy="59443"/>
              </a:xfrm>
              <a:custGeom>
                <a:avLst/>
                <a:gdLst>
                  <a:gd name="T0" fmla="*/ 0 w 47"/>
                  <a:gd name="T1" fmla="*/ 9 h 15"/>
                  <a:gd name="T2" fmla="*/ 16 w 47"/>
                  <a:gd name="T3" fmla="*/ 9 h 15"/>
                  <a:gd name="T4" fmla="*/ 16 w 47"/>
                  <a:gd name="T5" fmla="*/ 15 h 15"/>
                  <a:gd name="T6" fmla="*/ 31 w 47"/>
                  <a:gd name="T7" fmla="*/ 15 h 15"/>
                  <a:gd name="T8" fmla="*/ 31 w 47"/>
                  <a:gd name="T9" fmla="*/ 9 h 15"/>
                  <a:gd name="T10" fmla="*/ 47 w 47"/>
                  <a:gd name="T11" fmla="*/ 9 h 15"/>
                  <a:gd name="T12" fmla="*/ 47 w 47"/>
                  <a:gd name="T13" fmla="*/ 0 h 15"/>
                  <a:gd name="T14" fmla="*/ 0 w 47"/>
                  <a:gd name="T15" fmla="*/ 0 h 15"/>
                  <a:gd name="T16" fmla="*/ 0 w 47"/>
                  <a:gd name="T17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15">
                    <a:moveTo>
                      <a:pt x="0" y="9"/>
                    </a:moveTo>
                    <a:lnTo>
                      <a:pt x="16" y="9"/>
                    </a:lnTo>
                    <a:lnTo>
                      <a:pt x="16" y="15"/>
                    </a:lnTo>
                    <a:lnTo>
                      <a:pt x="31" y="15"/>
                    </a:lnTo>
                    <a:lnTo>
                      <a:pt x="31" y="9"/>
                    </a:lnTo>
                    <a:lnTo>
                      <a:pt x="47" y="9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" name="Freeform 144"/>
              <p:cNvSpPr>
                <a:spLocks noEditPoints="1"/>
              </p:cNvSpPr>
              <p:nvPr/>
            </p:nvSpPr>
            <p:spPr bwMode="auto">
              <a:xfrm>
                <a:off x="7701500" y="4452139"/>
                <a:ext cx="130771" cy="257578"/>
              </a:xfrm>
              <a:custGeom>
                <a:avLst/>
                <a:gdLst>
                  <a:gd name="T0" fmla="*/ 32 w 33"/>
                  <a:gd name="T1" fmla="*/ 3 h 65"/>
                  <a:gd name="T2" fmla="*/ 28 w 33"/>
                  <a:gd name="T3" fmla="*/ 0 h 65"/>
                  <a:gd name="T4" fmla="*/ 16 w 33"/>
                  <a:gd name="T5" fmla="*/ 5 h 65"/>
                  <a:gd name="T6" fmla="*/ 4 w 33"/>
                  <a:gd name="T7" fmla="*/ 0 h 65"/>
                  <a:gd name="T8" fmla="*/ 0 w 33"/>
                  <a:gd name="T9" fmla="*/ 3 h 65"/>
                  <a:gd name="T10" fmla="*/ 0 w 33"/>
                  <a:gd name="T11" fmla="*/ 3 h 65"/>
                  <a:gd name="T12" fmla="*/ 0 w 33"/>
                  <a:gd name="T13" fmla="*/ 3 h 65"/>
                  <a:gd name="T14" fmla="*/ 15 w 33"/>
                  <a:gd name="T15" fmla="*/ 65 h 65"/>
                  <a:gd name="T16" fmla="*/ 19 w 33"/>
                  <a:gd name="T17" fmla="*/ 65 h 65"/>
                  <a:gd name="T18" fmla="*/ 33 w 33"/>
                  <a:gd name="T19" fmla="*/ 3 h 65"/>
                  <a:gd name="T20" fmla="*/ 33 w 33"/>
                  <a:gd name="T21" fmla="*/ 3 h 65"/>
                  <a:gd name="T22" fmla="*/ 33 w 33"/>
                  <a:gd name="T23" fmla="*/ 3 h 65"/>
                  <a:gd name="T24" fmla="*/ 33 w 33"/>
                  <a:gd name="T25" fmla="*/ 3 h 65"/>
                  <a:gd name="T26" fmla="*/ 32 w 33"/>
                  <a:gd name="T27" fmla="*/ 3 h 65"/>
                  <a:gd name="T28" fmla="*/ 16 w 33"/>
                  <a:gd name="T29" fmla="*/ 57 h 65"/>
                  <a:gd name="T30" fmla="*/ 4 w 33"/>
                  <a:gd name="T31" fmla="*/ 4 h 65"/>
                  <a:gd name="T32" fmla="*/ 16 w 33"/>
                  <a:gd name="T33" fmla="*/ 8 h 65"/>
                  <a:gd name="T34" fmla="*/ 29 w 33"/>
                  <a:gd name="T35" fmla="*/ 4 h 65"/>
                  <a:gd name="T36" fmla="*/ 16 w 33"/>
                  <a:gd name="T37" fmla="*/ 5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3" h="65">
                    <a:moveTo>
                      <a:pt x="32" y="3"/>
                    </a:moveTo>
                    <a:lnTo>
                      <a:pt x="28" y="0"/>
                    </a:lnTo>
                    <a:lnTo>
                      <a:pt x="16" y="5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5" y="65"/>
                    </a:lnTo>
                    <a:lnTo>
                      <a:pt x="19" y="65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2" y="3"/>
                    </a:lnTo>
                    <a:close/>
                    <a:moveTo>
                      <a:pt x="16" y="57"/>
                    </a:moveTo>
                    <a:lnTo>
                      <a:pt x="4" y="4"/>
                    </a:lnTo>
                    <a:lnTo>
                      <a:pt x="16" y="8"/>
                    </a:lnTo>
                    <a:lnTo>
                      <a:pt x="29" y="4"/>
                    </a:lnTo>
                    <a:lnTo>
                      <a:pt x="1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34" name="KSO_Shape"/>
          <p:cNvSpPr/>
          <p:nvPr/>
        </p:nvSpPr>
        <p:spPr>
          <a:xfrm>
            <a:off x="7647940" y="1938602"/>
            <a:ext cx="1200150" cy="458057"/>
          </a:xfrm>
          <a:custGeom>
            <a:avLst/>
            <a:gdLst>
              <a:gd name="connsiteX0" fmla="*/ 545178 w 812503"/>
              <a:gd name="connsiteY0" fmla="*/ 0 h 310097"/>
              <a:gd name="connsiteX1" fmla="*/ 812503 w 812503"/>
              <a:gd name="connsiteY1" fmla="*/ 155049 h 310097"/>
              <a:gd name="connsiteX2" fmla="*/ 545178 w 812503"/>
              <a:gd name="connsiteY2" fmla="*/ 310097 h 310097"/>
              <a:gd name="connsiteX3" fmla="*/ 545178 w 812503"/>
              <a:gd name="connsiteY3" fmla="*/ 212220 h 310097"/>
              <a:gd name="connsiteX4" fmla="*/ 0 w 812503"/>
              <a:gd name="connsiteY4" fmla="*/ 259590 h 310097"/>
              <a:gd name="connsiteX5" fmla="*/ 160832 w 812503"/>
              <a:gd name="connsiteY5" fmla="*/ 155049 h 310097"/>
              <a:gd name="connsiteX6" fmla="*/ 0 w 812503"/>
              <a:gd name="connsiteY6" fmla="*/ 50507 h 310097"/>
              <a:gd name="connsiteX7" fmla="*/ 545178 w 812503"/>
              <a:gd name="connsiteY7" fmla="*/ 97878 h 31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2503" h="310097">
                <a:moveTo>
                  <a:pt x="545178" y="0"/>
                </a:moveTo>
                <a:lnTo>
                  <a:pt x="812503" y="155049"/>
                </a:lnTo>
                <a:lnTo>
                  <a:pt x="545178" y="310097"/>
                </a:lnTo>
                <a:lnTo>
                  <a:pt x="545178" y="212220"/>
                </a:lnTo>
                <a:lnTo>
                  <a:pt x="0" y="259590"/>
                </a:lnTo>
                <a:lnTo>
                  <a:pt x="160832" y="155049"/>
                </a:lnTo>
                <a:lnTo>
                  <a:pt x="0" y="50507"/>
                </a:lnTo>
                <a:lnTo>
                  <a:pt x="545178" y="978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" name="KSO_Shape"/>
          <p:cNvSpPr/>
          <p:nvPr/>
        </p:nvSpPr>
        <p:spPr>
          <a:xfrm flipH="1">
            <a:off x="3307715" y="1938602"/>
            <a:ext cx="1200150" cy="458057"/>
          </a:xfrm>
          <a:custGeom>
            <a:avLst/>
            <a:gdLst>
              <a:gd name="connsiteX0" fmla="*/ 545178 w 812503"/>
              <a:gd name="connsiteY0" fmla="*/ 0 h 310097"/>
              <a:gd name="connsiteX1" fmla="*/ 812503 w 812503"/>
              <a:gd name="connsiteY1" fmla="*/ 155049 h 310097"/>
              <a:gd name="connsiteX2" fmla="*/ 545178 w 812503"/>
              <a:gd name="connsiteY2" fmla="*/ 310097 h 310097"/>
              <a:gd name="connsiteX3" fmla="*/ 545178 w 812503"/>
              <a:gd name="connsiteY3" fmla="*/ 212220 h 310097"/>
              <a:gd name="connsiteX4" fmla="*/ 0 w 812503"/>
              <a:gd name="connsiteY4" fmla="*/ 259590 h 310097"/>
              <a:gd name="connsiteX5" fmla="*/ 160832 w 812503"/>
              <a:gd name="connsiteY5" fmla="*/ 155049 h 310097"/>
              <a:gd name="connsiteX6" fmla="*/ 0 w 812503"/>
              <a:gd name="connsiteY6" fmla="*/ 50507 h 310097"/>
              <a:gd name="connsiteX7" fmla="*/ 545178 w 812503"/>
              <a:gd name="connsiteY7" fmla="*/ 97878 h 31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2503" h="310097">
                <a:moveTo>
                  <a:pt x="545178" y="0"/>
                </a:moveTo>
                <a:lnTo>
                  <a:pt x="812503" y="155049"/>
                </a:lnTo>
                <a:lnTo>
                  <a:pt x="545178" y="310097"/>
                </a:lnTo>
                <a:lnTo>
                  <a:pt x="545178" y="212220"/>
                </a:lnTo>
                <a:lnTo>
                  <a:pt x="0" y="259590"/>
                </a:lnTo>
                <a:lnTo>
                  <a:pt x="160832" y="155049"/>
                </a:lnTo>
                <a:lnTo>
                  <a:pt x="0" y="50507"/>
                </a:lnTo>
                <a:lnTo>
                  <a:pt x="545178" y="978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四、防起重伤害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571500" y="1816735"/>
            <a:ext cx="3402965" cy="4210050"/>
            <a:chOff x="685800" y="2351088"/>
            <a:chExt cx="2676525" cy="3311525"/>
          </a:xfrm>
        </p:grpSpPr>
        <p:pic>
          <p:nvPicPr>
            <p:cNvPr id="5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6"/>
            <a:stretch>
              <a:fillRect/>
            </a:stretch>
          </p:blipFill>
          <p:spPr bwMode="auto">
            <a:xfrm>
              <a:off x="685800" y="2351088"/>
              <a:ext cx="2676525" cy="331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Rectangle 31"/>
            <p:cNvSpPr/>
            <p:nvPr/>
          </p:nvSpPr>
          <p:spPr>
            <a:xfrm>
              <a:off x="1079500" y="2757488"/>
              <a:ext cx="1892300" cy="2444750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5950585" y="2140585"/>
            <a:ext cx="4939030" cy="172212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预防为主</a:t>
            </a:r>
            <a:r>
              <a:rPr lang="en-US" altLang="zh-CN" b="1" dirty="0">
                <a:solidFill>
                  <a:srgbClr val="FFC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b="1" dirty="0">
                <a:ea typeface="微软雅黑" panose="020B0503020204020204" pitchFamily="34" charset="-122"/>
                <a:sym typeface="Arial" panose="020B0604020202020204" pitchFamily="34" charset="0"/>
              </a:rPr>
              <a:t>安全作业</a:t>
            </a:r>
          </a:p>
          <a:p>
            <a:endParaRPr lang="zh-CN" altLang="en-US" b="1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——超负荷不吊。             ——斜拉歪拽不吊。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——吊物上站人不吊。    ——物体埋在地下不吊。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—— 重量不清不吊。        ——易燃易爆物品不吊。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——安全装置不灵不吊。——捆绑不实、物体不在中心不吊。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——信号不清不吊。         ——无人指挥或违章指挥不吊。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4847009" y="399844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5950585" y="1250950"/>
            <a:ext cx="4175125" cy="56578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1.吊车司机必须认真执行“十不吊”。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7184020" y="4062399"/>
            <a:ext cx="4325990" cy="212280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ea typeface="华文细黑" panose="02010600040101010101" pitchFamily="2" charset="-122"/>
                <a:cs typeface="+mn-ea"/>
                <a:sym typeface="+mn-lt"/>
              </a:rPr>
              <a:t>2.吊装物品时，必须有防倾倒措施，坠落半径内不准有人。</a:t>
            </a:r>
          </a:p>
          <a:p>
            <a:endParaRPr lang="en-US" altLang="zh-CN" sz="12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r>
              <a:rPr lang="en-US" altLang="zh-CN" sz="1200" b="1" dirty="0">
                <a:ea typeface="华文细黑" panose="02010600040101010101" pitchFamily="2" charset="-122"/>
                <a:cs typeface="+mn-ea"/>
                <a:sym typeface="+mn-lt"/>
              </a:rPr>
              <a:t>3.严禁超负荷使用各类起重设备和工具。</a:t>
            </a:r>
          </a:p>
          <a:p>
            <a:endParaRPr lang="en-US" altLang="zh-CN" sz="12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r>
              <a:rPr lang="en-US" altLang="zh-CN" sz="1200" b="1" dirty="0">
                <a:ea typeface="华文细黑" panose="02010600040101010101" pitchFamily="2" charset="-122"/>
                <a:cs typeface="+mn-ea"/>
                <a:sym typeface="+mn-lt"/>
              </a:rPr>
              <a:t>4.进行起重作业前，应检查所有的工具是否存有缺陷。</a:t>
            </a:r>
          </a:p>
          <a:p>
            <a:endParaRPr lang="en-US" altLang="zh-CN" sz="12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r>
              <a:rPr lang="en-US" altLang="zh-CN" sz="1200" b="1" dirty="0">
                <a:ea typeface="华文细黑" panose="02010600040101010101" pitchFamily="2" charset="-122"/>
                <a:cs typeface="+mn-ea"/>
                <a:sym typeface="+mn-lt"/>
              </a:rPr>
              <a:t>5.起重支点、吊点、固定点必须确认牢靠。</a:t>
            </a:r>
          </a:p>
          <a:p>
            <a:endParaRPr lang="en-US" altLang="zh-CN" sz="12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r>
              <a:rPr lang="en-US" altLang="zh-CN" sz="1200" b="1" dirty="0">
                <a:ea typeface="华文细黑" panose="02010600040101010101" pitchFamily="2" charset="-122"/>
                <a:cs typeface="+mn-ea"/>
                <a:sym typeface="+mn-lt"/>
              </a:rPr>
              <a:t>6.吊车在坑、沟边沿及架空线下作业，应保持足够的安全距离。</a:t>
            </a:r>
          </a:p>
          <a:p>
            <a:endParaRPr lang="en-US" altLang="zh-CN" sz="12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r>
              <a:rPr lang="en-US" altLang="zh-CN" sz="1200" b="1" dirty="0">
                <a:ea typeface="华文细黑" panose="02010600040101010101" pitchFamily="2" charset="-122"/>
                <a:cs typeface="+mn-ea"/>
                <a:sym typeface="+mn-lt"/>
              </a:rPr>
              <a:t>7.配合吊车作业的人员不得站在吊臂下及旋转范围内。</a:t>
            </a:r>
          </a:p>
        </p:txBody>
      </p:sp>
      <p:pic>
        <p:nvPicPr>
          <p:cNvPr id="2" name="图片 1" descr="大厦抬-站点-城市backgroundeaster兔宝宝和蛋背景，剪影-533094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3140" y="2333625"/>
            <a:ext cx="2559685" cy="309435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防起重伤害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845457" y="2438400"/>
            <a:ext cx="5372100" cy="3505200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059805" y="2438400"/>
            <a:ext cx="5287010" cy="35052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898765" y="2517775"/>
            <a:ext cx="1762760" cy="397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其他注意事项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297930" y="2915285"/>
            <a:ext cx="4964430" cy="347662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8.吊有尖锐棱角物体时，要在钢丝绳与物体棱角间加保护垫，防止因重物尖锐棱角对钢丝绳产生折损而造成绳断，物体坠落伤人。</a:t>
            </a:r>
          </a:p>
          <a:p>
            <a:pPr algn="l"/>
            <a:endParaRPr lang="en-US" altLang="zh-CN" sz="12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9.多人进行起重作业时，必须由一人统一指挥，指挥手势、信号要明确。</a:t>
            </a:r>
          </a:p>
          <a:p>
            <a:pPr algn="l"/>
            <a:endParaRPr lang="en-US" altLang="zh-CN" sz="12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10.吊物不准从人体或重要设备上经过，物体吊运过程中不得拖拉碰撞，吊物上不准站人。</a:t>
            </a:r>
          </a:p>
          <a:p>
            <a:pPr algn="l"/>
            <a:endParaRPr lang="en-US" altLang="zh-CN" sz="12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11.检修天车时，必须停电、挂牌，必要时地面设警戒线，并指派专人监护。</a:t>
            </a:r>
          </a:p>
          <a:p>
            <a:pPr algn="l"/>
            <a:endParaRPr lang="en-US" altLang="zh-CN" sz="12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12.天车对汽车进行装卸货物时，汽车司机禁止待在驾驶室内。在装卸过程中，天车起吊或落吊时汽车上禁止有人。</a:t>
            </a:r>
          </a:p>
          <a:p>
            <a:pPr algn="l"/>
            <a:endParaRPr lang="en-US" altLang="zh-CN" sz="12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13.上下天车、龙门吊等起重设备时，要与司机联系好，待车停稳后，再上下车。</a:t>
            </a:r>
          </a:p>
          <a:p>
            <a:pPr algn="l"/>
            <a:endParaRPr lang="en-US" altLang="zh-CN" sz="1400" dirty="0">
              <a:solidFill>
                <a:schemeClr val="bg1"/>
              </a:solidFill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endParaRPr lang="en-US" altLang="zh-CN" sz="1400" dirty="0">
              <a:solidFill>
                <a:schemeClr val="bg1"/>
              </a:solidFill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591801" y="2209800"/>
            <a:ext cx="349250" cy="7057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342ac65c1038534311eddc0d9913b07eca8088f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231"/>
          <a:stretch>
            <a:fillRect/>
          </a:stretch>
        </p:blipFill>
        <p:spPr>
          <a:xfrm>
            <a:off x="7891145" y="459105"/>
            <a:ext cx="3455670" cy="1684020"/>
          </a:xfrm>
          <a:prstGeom prst="round2SameRect">
            <a:avLst/>
          </a:prstGeom>
        </p:spPr>
      </p:pic>
    </p:spTree>
  </p:cSld>
  <p:clrMapOvr>
    <a:masterClrMapping/>
  </p:clrMapOvr>
  <p:transition>
    <p:pull dir="l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五、防触电伤害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KSO_Shape"/>
          <p:cNvSpPr/>
          <p:nvPr/>
        </p:nvSpPr>
        <p:spPr>
          <a:xfrm rot="3695660">
            <a:off x="5668861" y="3130687"/>
            <a:ext cx="596805" cy="596805"/>
          </a:xfrm>
          <a:prstGeom prst="cub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 rot="410961">
            <a:off x="5851782" y="5057919"/>
            <a:ext cx="574800" cy="574800"/>
          </a:xfrm>
          <a:prstGeom prst="cub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 rot="19679461">
            <a:off x="5002152" y="5912629"/>
            <a:ext cx="574800" cy="574800"/>
          </a:xfrm>
          <a:prstGeom prst="cub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46392" y="1962150"/>
            <a:ext cx="1085850" cy="1085850"/>
            <a:chOff x="4446392" y="1962150"/>
            <a:chExt cx="1085850" cy="1085850"/>
          </a:xfrm>
        </p:grpSpPr>
        <p:sp>
          <p:nvSpPr>
            <p:cNvPr id="5" name="KSO_Shape"/>
            <p:cNvSpPr/>
            <p:nvPr/>
          </p:nvSpPr>
          <p:spPr>
            <a:xfrm rot="1250134">
              <a:off x="4446392" y="1962150"/>
              <a:ext cx="1085850" cy="1085850"/>
            </a:xfrm>
            <a:prstGeom prst="cub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 rot="1060324">
              <a:off x="4557244" y="2253591"/>
              <a:ext cx="690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52581" y="2024531"/>
            <a:ext cx="1165119" cy="1165119"/>
            <a:chOff x="6551666" y="2745891"/>
            <a:chExt cx="1165119" cy="1165119"/>
          </a:xfrm>
        </p:grpSpPr>
        <p:sp>
          <p:nvSpPr>
            <p:cNvPr id="9" name="KSO_Shape"/>
            <p:cNvSpPr/>
            <p:nvPr/>
          </p:nvSpPr>
          <p:spPr>
            <a:xfrm rot="602427">
              <a:off x="6551666" y="2745891"/>
              <a:ext cx="1165119" cy="1165119"/>
            </a:xfrm>
            <a:prstGeom prst="cub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 rot="165111">
              <a:off x="6606862" y="3124448"/>
              <a:ext cx="690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86011" y="4411495"/>
            <a:ext cx="1165119" cy="1175120"/>
            <a:chOff x="4322816" y="4441340"/>
            <a:chExt cx="1165119" cy="1175120"/>
          </a:xfrm>
        </p:grpSpPr>
        <p:sp>
          <p:nvSpPr>
            <p:cNvPr id="8" name="KSO_Shape"/>
            <p:cNvSpPr/>
            <p:nvPr/>
          </p:nvSpPr>
          <p:spPr>
            <a:xfrm rot="20030792">
              <a:off x="4322816" y="4441340"/>
              <a:ext cx="1165119" cy="1165119"/>
            </a:xfrm>
            <a:prstGeom prst="cub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 rot="19924074">
              <a:off x="4510846" y="4909705"/>
              <a:ext cx="690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438636" y="3981602"/>
            <a:ext cx="1165119" cy="1165119"/>
            <a:chOff x="6704066" y="4574692"/>
            <a:chExt cx="1165119" cy="1165119"/>
          </a:xfrm>
        </p:grpSpPr>
        <p:sp>
          <p:nvSpPr>
            <p:cNvPr id="10" name="KSO_Shape"/>
            <p:cNvSpPr/>
            <p:nvPr/>
          </p:nvSpPr>
          <p:spPr>
            <a:xfrm rot="20552779">
              <a:off x="6704066" y="4574692"/>
              <a:ext cx="1165119" cy="1165119"/>
            </a:xfrm>
            <a:prstGeom prst="cub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rot="19924074">
              <a:off x="6953706" y="5025819"/>
              <a:ext cx="690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</a:t>
              </a:r>
            </a:p>
          </p:txBody>
        </p:sp>
      </p:grpSp>
      <p:cxnSp>
        <p:nvCxnSpPr>
          <p:cNvPr id="24" name="直接连接符 23"/>
          <p:cNvCxnSpPr/>
          <p:nvPr/>
        </p:nvCxnSpPr>
        <p:spPr>
          <a:xfrm flipH="1">
            <a:off x="3486150" y="2800350"/>
            <a:ext cx="742950" cy="0"/>
          </a:xfrm>
          <a:prstGeom prst="line">
            <a:avLst/>
          </a:prstGeom>
          <a:ln w="57150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571500" y="1730679"/>
            <a:ext cx="2781300" cy="1753235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1.非电气专业人员不得进行电器安装与维修，不得擅自接电源。</a:t>
            </a:r>
          </a:p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2.电气专业人员在安装、维护、检修电器设备后，不得留有隐患。</a:t>
            </a:r>
          </a:p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3.严禁使用未经检测合格的绝缘工器具。</a:t>
            </a:r>
          </a:p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4.移动电器电源线不准拖拉，电源接长线只允许有一个接头，并不准裸露金属线。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7439660" y="2756535"/>
            <a:ext cx="742950" cy="0"/>
          </a:xfrm>
          <a:prstGeom prst="line">
            <a:avLst/>
          </a:prstGeom>
          <a:ln w="57150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3805555" y="5379085"/>
            <a:ext cx="742950" cy="0"/>
          </a:xfrm>
          <a:prstGeom prst="line">
            <a:avLst/>
          </a:prstGeom>
          <a:ln w="57150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653020" y="4994275"/>
            <a:ext cx="742950" cy="0"/>
          </a:xfrm>
          <a:prstGeom prst="line">
            <a:avLst/>
          </a:prstGeom>
          <a:ln w="57150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52095" y="3924935"/>
            <a:ext cx="3367405" cy="267652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5.手持电动工具、移动式电气设备，必须执行“一机一闸一保护”制度，并定期校验，确保灵敏可靠。</a:t>
            </a:r>
          </a:p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6.对电风扇、电焊机等可移动式电气设备，在移动时应做到先拉闸、后移动。</a:t>
            </a:r>
          </a:p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7.任何人未经许可，不得私自拆除电气连锁装置、防护装置、信号装置。</a:t>
            </a:r>
          </a:p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8.擦拭清理电器设备时应先停电，不准用水冲、不准用酸、碱水擦洗。</a:t>
            </a:r>
          </a:p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9.电焊机的一次线（电源线）长度一般不得超过5米。</a:t>
            </a:r>
          </a:p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10.使用的明电线（滑触线）高度不宜小于3.5米，如低于3.5米的明电线应有安全网罩，并设置明显的安全标志或信号指示灯。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463280" y="644525"/>
            <a:ext cx="3367405" cy="3046095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11.严禁在雨天室外使用电钻、手砂轮、手电锯等电动工具。使用手灯时必须使用36V以下的安全电压供电，在潮湿的环境作业应使用绝缘柄的手灯。</a:t>
            </a:r>
          </a:p>
          <a:p>
            <a:pPr algn="just"/>
            <a:endParaRPr lang="en-US" altLang="zh-CN" sz="1200" b="1" dirty="0"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12.日常办公使用电器时插头与插座/插盘应按规定正确接线，插座/插盘的保护接地极在任何情况下都必须单独与保护线可靠连接，插座/插盘应置于避免溅水位置。严禁在插头(座)内将保护接地极与工作中性线连接在一起。在插拔插头时人体不得接触导电极，不应对电源线施加拉力。用电设备在暂停或停止使用、发生故障或遇突然停电时均应及时切断电源，必要时应采取相应技术措施。当电气装置的绝缘或外壳损坏，可能导致人体触及带电部分时，应立即停止使用，并及时修复或更换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540115" y="4759325"/>
            <a:ext cx="3367405" cy="101473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13.办公室内的重要办公设备如电脑、打印机、复印机、传真机、扫描仪要妥善保管使用，下班前应确保一切设备处于关闭状态。长时间不用电器时（如节假日）还须把插头拔下，以防开关失灵、长时间通电损坏电器，造成火灾。</a:t>
            </a:r>
          </a:p>
        </p:txBody>
      </p:sp>
    </p:spTree>
  </p:cSld>
  <p:clrMapOvr>
    <a:masterClrMapping/>
  </p:clrMapOvr>
  <p:transition>
    <p:pull dir="l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迅速脱离电源的方法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KSO_Shape"/>
          <p:cNvSpPr/>
          <p:nvPr/>
        </p:nvSpPr>
        <p:spPr>
          <a:xfrm rot="3695660">
            <a:off x="7760551" y="2879862"/>
            <a:ext cx="596805" cy="596805"/>
          </a:xfrm>
          <a:prstGeom prst="cub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 rot="410961">
            <a:off x="8495287" y="5878339"/>
            <a:ext cx="574800" cy="574800"/>
          </a:xfrm>
          <a:prstGeom prst="cub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 rot="19679461">
            <a:off x="3461642" y="4013979"/>
            <a:ext cx="574800" cy="574800"/>
          </a:xfrm>
          <a:prstGeom prst="cub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80282" y="2479040"/>
            <a:ext cx="1085850" cy="1085850"/>
            <a:chOff x="4446392" y="1962150"/>
            <a:chExt cx="1085850" cy="1085850"/>
          </a:xfrm>
        </p:grpSpPr>
        <p:sp>
          <p:nvSpPr>
            <p:cNvPr id="5" name="KSO_Shape"/>
            <p:cNvSpPr/>
            <p:nvPr/>
          </p:nvSpPr>
          <p:spPr>
            <a:xfrm rot="1250134">
              <a:off x="4446392" y="1962150"/>
              <a:ext cx="1085850" cy="1085850"/>
            </a:xfrm>
            <a:prstGeom prst="cub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 rot="1060324">
              <a:off x="4557244" y="2253591"/>
              <a:ext cx="690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急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555726" y="1409216"/>
            <a:ext cx="1165119" cy="1165119"/>
            <a:chOff x="6551666" y="2745891"/>
            <a:chExt cx="1165119" cy="1165119"/>
          </a:xfrm>
        </p:grpSpPr>
        <p:sp>
          <p:nvSpPr>
            <p:cNvPr id="9" name="KSO_Shape"/>
            <p:cNvSpPr/>
            <p:nvPr/>
          </p:nvSpPr>
          <p:spPr>
            <a:xfrm rot="602427">
              <a:off x="6551666" y="2745891"/>
              <a:ext cx="1165119" cy="1165119"/>
            </a:xfrm>
            <a:prstGeom prst="cub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 rot="165111">
              <a:off x="6606862" y="3124448"/>
              <a:ext cx="690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61151" y="4894095"/>
            <a:ext cx="1165119" cy="1175120"/>
            <a:chOff x="4322816" y="4441340"/>
            <a:chExt cx="1165119" cy="1175120"/>
          </a:xfrm>
        </p:grpSpPr>
        <p:sp>
          <p:nvSpPr>
            <p:cNvPr id="8" name="KSO_Shape"/>
            <p:cNvSpPr/>
            <p:nvPr/>
          </p:nvSpPr>
          <p:spPr>
            <a:xfrm rot="20030792">
              <a:off x="4322816" y="4441340"/>
              <a:ext cx="1165119" cy="1165119"/>
            </a:xfrm>
            <a:prstGeom prst="cub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 rot="19924074">
              <a:off x="4510846" y="4909705"/>
              <a:ext cx="690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救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790166" y="3730777"/>
            <a:ext cx="1165119" cy="1165119"/>
            <a:chOff x="6704066" y="4574692"/>
            <a:chExt cx="1165119" cy="1165119"/>
          </a:xfrm>
        </p:grpSpPr>
        <p:sp>
          <p:nvSpPr>
            <p:cNvPr id="10" name="KSO_Shape"/>
            <p:cNvSpPr/>
            <p:nvPr/>
          </p:nvSpPr>
          <p:spPr>
            <a:xfrm rot="20552779">
              <a:off x="6704066" y="4574692"/>
              <a:ext cx="1165119" cy="1165119"/>
            </a:xfrm>
            <a:prstGeom prst="cub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rot="19924074">
              <a:off x="6953706" y="5025819"/>
              <a:ext cx="690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</a:t>
              </a:r>
            </a:p>
          </p:txBody>
        </p:sp>
      </p:grpSp>
      <p:cxnSp>
        <p:nvCxnSpPr>
          <p:cNvPr id="24" name="直接连接符 23"/>
          <p:cNvCxnSpPr/>
          <p:nvPr/>
        </p:nvCxnSpPr>
        <p:spPr>
          <a:xfrm flipH="1">
            <a:off x="7720330" y="1991995"/>
            <a:ext cx="742950" cy="0"/>
          </a:xfrm>
          <a:prstGeom prst="line">
            <a:avLst/>
          </a:prstGeom>
          <a:ln w="57150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572510" y="2801924"/>
            <a:ext cx="2781300" cy="737235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1.发现有人触电时，应立即拉闸停电。距电闸较远时，可使用绝缘钳或干燥木柄斧子切断电源。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2609850" y="3114675"/>
            <a:ext cx="742950" cy="0"/>
          </a:xfrm>
          <a:prstGeom prst="line">
            <a:avLst/>
          </a:prstGeom>
          <a:ln w="57150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8899525" y="4548505"/>
            <a:ext cx="742950" cy="0"/>
          </a:xfrm>
          <a:prstGeom prst="line">
            <a:avLst/>
          </a:prstGeom>
          <a:ln w="57150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523490" y="5715635"/>
            <a:ext cx="742950" cy="0"/>
          </a:xfrm>
          <a:prstGeom prst="line">
            <a:avLst/>
          </a:prstGeom>
          <a:ln w="57150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501390" y="5347335"/>
            <a:ext cx="3367405" cy="73723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2.救护人员不得用手拉或用金属棒、潮湿物品救护，应使用绝缘器具使触电人员脱离电源。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062095" y="1731010"/>
            <a:ext cx="3367405" cy="52197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3.在电容器或电缆线路中解救时，应切断电源进行放电后，再去救护触电人员。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257165" y="4090670"/>
            <a:ext cx="3367405" cy="953135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4.高压触电，应在保救护人员的安全情况下，因地制宜采用相应救护措施。解救触电人员时，要做好防护，以免触电人员再受二次伤害。</a:t>
            </a:r>
          </a:p>
        </p:txBody>
      </p:sp>
      <p:pic>
        <p:nvPicPr>
          <p:cNvPr id="23" name="图片 22" descr="97bOOOPIC9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77450" y="363220"/>
            <a:ext cx="1737360" cy="25869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六、防压力容器伤害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09650" y="2057400"/>
            <a:ext cx="3924300" cy="2362200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1009650" y="4381500"/>
            <a:ext cx="3924300" cy="18097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6667500" y="2057400"/>
            <a:ext cx="3924300" cy="2362200"/>
          </a:xfrm>
          <a:prstGeom prst="rect">
            <a:avLst/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6667500" y="4381500"/>
            <a:ext cx="3924300" cy="18097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文本框 90"/>
          <p:cNvSpPr txBox="1"/>
          <p:nvPr/>
        </p:nvSpPr>
        <p:spPr>
          <a:xfrm>
            <a:off x="3940160" y="2199472"/>
            <a:ext cx="1778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1441585" y="4656306"/>
            <a:ext cx="3060430" cy="138366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1.压力容器运行不准超过最高工作压力。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2.安全附件不齐全或附件损坏，不准使用。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3.不准随意调整、拆卸安全阀。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4.应经常检查压力、温度、液位，发现不正常立即上报，采取有效措施。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5.安全阀使用前必须经过检验合格后，方可使</a:t>
            </a:r>
            <a:r>
              <a:rPr lang="zh-CN" altLang="en-US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用。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6577965" y="4419600"/>
            <a:ext cx="4112895" cy="175323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6.压力容器应确保防腐层完好无损，安全装置齐全、灵敏、紧固件必须完整可靠，材料符合设计要求。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7.上氧气表应先打开总阀稍放一点气，吹净接口处的灰尘，再上气表，气表旋入深度不得少于5扣，开气时不准气口对准人。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8.开氧气时，先开气瓶总开关再顶气表顶丝，防止气瓶冲天杆扭坏冲出伤人。关氧气时，先松气表顶丝，后关总阀。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9.气瓶阀门不准一次开得过大，压力不足时再进行调整。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10.气瓶的各种漆色，须保持完好，</a:t>
            </a:r>
            <a:r>
              <a:rPr lang="zh-CN" altLang="en-US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不得涂改。</a:t>
            </a:r>
          </a:p>
        </p:txBody>
      </p:sp>
    </p:spTree>
  </p:cSld>
  <p:clrMapOvr>
    <a:masterClrMapping/>
  </p:clrMapOvr>
  <p:transition>
    <p:pull dir="l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防压力容器伤害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845457" y="2438400"/>
            <a:ext cx="5372100" cy="3505200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059805" y="2438400"/>
            <a:ext cx="5287010" cy="35052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898765" y="2517775"/>
            <a:ext cx="1762760" cy="397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其他注意事项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297930" y="2915285"/>
            <a:ext cx="4964430" cy="249174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11.气瓶应距离暖气和其他水暖设备1米以外，夏季存放避免曝晒；气瓶与明火的距离不得小于10米,乙炔、氧气瓶距离不得少于5米。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12.瓶阀冻结时严禁用火烘烤，必要时用温水解冻。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13.严禁用电磁吊和链绳吊装搬运。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14.搬运气瓶时要轻装轻放，严禁抛、滑、敲击碰撞。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15.乙炔瓶使用时要注意固定，防止倾倒，严禁卧放使用。严禁把气瓶同电气接地线相连。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16.乙炔瓶严禁放在通风不良或有放射线的场所，且不得放在橡胶等绝缘体上。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17..氧气瓶、乙炔瓶，胶皮管不准有油污，严禁使用无防震圈、无安全帽和无校验钢印及无阻火器的氧气瓶和乙炔瓶。</a:t>
            </a:r>
          </a:p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18.乙炔气瓶使用时必须装上专用减压器，回火防止器，开启时操作要轻、缓，身体应站在阀门的侧后方。</a:t>
            </a:r>
          </a:p>
        </p:txBody>
      </p:sp>
      <p:sp>
        <p:nvSpPr>
          <p:cNvPr id="38" name="矩形 37"/>
          <p:cNvSpPr/>
          <p:nvPr/>
        </p:nvSpPr>
        <p:spPr>
          <a:xfrm>
            <a:off x="10591801" y="2209800"/>
            <a:ext cx="349250" cy="7057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3279717bad3909b7bcf340ef6cd3cc7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0000">
            <a:off x="8416290" y="352425"/>
            <a:ext cx="1594485" cy="167005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七、防中毒窒息伤害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29"/>
          <p:cNvGrpSpPr/>
          <p:nvPr/>
        </p:nvGrpSpPr>
        <p:grpSpPr>
          <a:xfrm>
            <a:off x="888163" y="2038350"/>
            <a:ext cx="3455237" cy="4352489"/>
            <a:chOff x="3458765" y="2088636"/>
            <a:chExt cx="2768892" cy="3520213"/>
          </a:xfrm>
        </p:grpSpPr>
        <p:sp>
          <p:nvSpPr>
            <p:cNvPr id="7" name="Rectangle 71"/>
            <p:cNvSpPr>
              <a:spLocks noChangeArrowheads="1"/>
            </p:cNvSpPr>
            <p:nvPr/>
          </p:nvSpPr>
          <p:spPr bwMode="auto">
            <a:xfrm>
              <a:off x="4503034" y="4136899"/>
              <a:ext cx="195263" cy="13604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8" name="Rectangle 72"/>
            <p:cNvSpPr>
              <a:spLocks noChangeArrowheads="1"/>
            </p:cNvSpPr>
            <p:nvPr/>
          </p:nvSpPr>
          <p:spPr bwMode="auto">
            <a:xfrm>
              <a:off x="4192519" y="4136899"/>
              <a:ext cx="195263" cy="13604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grpSp>
          <p:nvGrpSpPr>
            <p:cNvPr id="9" name="Group 32"/>
            <p:cNvGrpSpPr/>
            <p:nvPr/>
          </p:nvGrpSpPr>
          <p:grpSpPr>
            <a:xfrm>
              <a:off x="3458765" y="2990335"/>
              <a:ext cx="837860" cy="1877663"/>
              <a:chOff x="3842575" y="3854062"/>
              <a:chExt cx="916124" cy="2053053"/>
            </a:xfrm>
          </p:grpSpPr>
          <p:sp>
            <p:nvSpPr>
              <p:cNvPr id="53" name="Freeform 76"/>
              <p:cNvSpPr/>
              <p:nvPr/>
            </p:nvSpPr>
            <p:spPr bwMode="auto">
              <a:xfrm>
                <a:off x="4145599" y="5164821"/>
                <a:ext cx="389941" cy="202018"/>
              </a:xfrm>
              <a:custGeom>
                <a:avLst/>
                <a:gdLst>
                  <a:gd name="T0" fmla="*/ 34 w 35"/>
                  <a:gd name="T1" fmla="*/ 18 h 18"/>
                  <a:gd name="T2" fmla="*/ 18 w 35"/>
                  <a:gd name="T3" fmla="*/ 2 h 18"/>
                  <a:gd name="T4" fmla="*/ 2 w 35"/>
                  <a:gd name="T5" fmla="*/ 16 h 18"/>
                  <a:gd name="T6" fmla="*/ 0 w 35"/>
                  <a:gd name="T7" fmla="*/ 16 h 18"/>
                  <a:gd name="T8" fmla="*/ 18 w 35"/>
                  <a:gd name="T9" fmla="*/ 1 h 18"/>
                  <a:gd name="T10" fmla="*/ 35 w 35"/>
                  <a:gd name="T11" fmla="*/ 17 h 18"/>
                  <a:gd name="T12" fmla="*/ 34 w 35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8">
                    <a:moveTo>
                      <a:pt x="34" y="18"/>
                    </a:moveTo>
                    <a:cubicBezTo>
                      <a:pt x="29" y="8"/>
                      <a:pt x="24" y="2"/>
                      <a:pt x="18" y="2"/>
                    </a:cubicBezTo>
                    <a:cubicBezTo>
                      <a:pt x="9" y="2"/>
                      <a:pt x="2" y="16"/>
                      <a:pt x="2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8" y="0"/>
                      <a:pt x="18" y="1"/>
                    </a:cubicBezTo>
                    <a:cubicBezTo>
                      <a:pt x="24" y="1"/>
                      <a:pt x="30" y="6"/>
                      <a:pt x="35" y="17"/>
                    </a:cubicBezTo>
                    <a:cubicBezTo>
                      <a:pt x="34" y="18"/>
                      <a:pt x="34" y="18"/>
                      <a:pt x="34" y="18"/>
                    </a:cubicBezTo>
                  </a:path>
                </a:pathLst>
              </a:custGeom>
              <a:solidFill>
                <a:srgbClr val="2E26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" name="Freeform 77"/>
              <p:cNvSpPr/>
              <p:nvPr/>
            </p:nvSpPr>
            <p:spPr bwMode="auto">
              <a:xfrm>
                <a:off x="3842575" y="5333951"/>
                <a:ext cx="916124" cy="573164"/>
              </a:xfrm>
              <a:custGeom>
                <a:avLst/>
                <a:gdLst>
                  <a:gd name="T0" fmla="*/ 81 w 82"/>
                  <a:gd name="T1" fmla="*/ 47 h 51"/>
                  <a:gd name="T2" fmla="*/ 77 w 82"/>
                  <a:gd name="T3" fmla="*/ 51 h 51"/>
                  <a:gd name="T4" fmla="*/ 3 w 82"/>
                  <a:gd name="T5" fmla="*/ 48 h 51"/>
                  <a:gd name="T6" fmla="*/ 0 w 82"/>
                  <a:gd name="T7" fmla="*/ 44 h 51"/>
                  <a:gd name="T8" fmla="*/ 1 w 82"/>
                  <a:gd name="T9" fmla="*/ 3 h 51"/>
                  <a:gd name="T10" fmla="*/ 5 w 82"/>
                  <a:gd name="T11" fmla="*/ 0 h 51"/>
                  <a:gd name="T12" fmla="*/ 79 w 82"/>
                  <a:gd name="T13" fmla="*/ 3 h 51"/>
                  <a:gd name="T14" fmla="*/ 82 w 82"/>
                  <a:gd name="T15" fmla="*/ 6 h 51"/>
                  <a:gd name="T16" fmla="*/ 81 w 82"/>
                  <a:gd name="T17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51">
                    <a:moveTo>
                      <a:pt x="81" y="47"/>
                    </a:moveTo>
                    <a:cubicBezTo>
                      <a:pt x="80" y="49"/>
                      <a:pt x="79" y="51"/>
                      <a:pt x="77" y="51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81" y="3"/>
                      <a:pt x="82" y="4"/>
                      <a:pt x="82" y="6"/>
                    </a:cubicBezTo>
                    <a:cubicBezTo>
                      <a:pt x="81" y="47"/>
                      <a:pt x="81" y="47"/>
                      <a:pt x="81" y="47"/>
                    </a:cubicBezTo>
                  </a:path>
                </a:pathLst>
              </a:custGeom>
              <a:solidFill>
                <a:srgbClr val="24242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" name="Freeform 78"/>
              <p:cNvSpPr/>
              <p:nvPr/>
            </p:nvSpPr>
            <p:spPr bwMode="auto">
              <a:xfrm>
                <a:off x="4265401" y="5582950"/>
                <a:ext cx="89265" cy="108057"/>
              </a:xfrm>
              <a:custGeom>
                <a:avLst/>
                <a:gdLst>
                  <a:gd name="T0" fmla="*/ 19 w 19"/>
                  <a:gd name="T1" fmla="*/ 23 h 23"/>
                  <a:gd name="T2" fmla="*/ 0 w 19"/>
                  <a:gd name="T3" fmla="*/ 23 h 23"/>
                  <a:gd name="T4" fmla="*/ 3 w 19"/>
                  <a:gd name="T5" fmla="*/ 0 h 23"/>
                  <a:gd name="T6" fmla="*/ 19 w 19"/>
                  <a:gd name="T7" fmla="*/ 0 h 23"/>
                  <a:gd name="T8" fmla="*/ 19 w 19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lnTo>
                      <a:pt x="0" y="23"/>
                    </a:lnTo>
                    <a:lnTo>
                      <a:pt x="3" y="0"/>
                    </a:lnTo>
                    <a:lnTo>
                      <a:pt x="19" y="0"/>
                    </a:lnTo>
                    <a:lnTo>
                      <a:pt x="19" y="2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" name="Freeform 79"/>
              <p:cNvSpPr/>
              <p:nvPr/>
            </p:nvSpPr>
            <p:spPr bwMode="auto">
              <a:xfrm>
                <a:off x="3851972" y="5333951"/>
                <a:ext cx="906727" cy="394637"/>
              </a:xfrm>
              <a:custGeom>
                <a:avLst/>
                <a:gdLst>
                  <a:gd name="T0" fmla="*/ 78 w 81"/>
                  <a:gd name="T1" fmla="*/ 3 h 35"/>
                  <a:gd name="T2" fmla="*/ 4 w 81"/>
                  <a:gd name="T3" fmla="*/ 0 h 35"/>
                  <a:gd name="T4" fmla="*/ 0 w 81"/>
                  <a:gd name="T5" fmla="*/ 3 h 35"/>
                  <a:gd name="T6" fmla="*/ 0 w 81"/>
                  <a:gd name="T7" fmla="*/ 8 h 35"/>
                  <a:gd name="T8" fmla="*/ 81 w 81"/>
                  <a:gd name="T9" fmla="*/ 13 h 35"/>
                  <a:gd name="T10" fmla="*/ 81 w 81"/>
                  <a:gd name="T11" fmla="*/ 6 h 35"/>
                  <a:gd name="T12" fmla="*/ 78 w 81"/>
                  <a:gd name="T13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35">
                    <a:moveTo>
                      <a:pt x="78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" y="21"/>
                      <a:pt x="47" y="35"/>
                      <a:pt x="81" y="13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1" y="4"/>
                      <a:pt x="80" y="3"/>
                      <a:pt x="78" y="3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" name="Freeform 80"/>
              <p:cNvSpPr/>
              <p:nvPr/>
            </p:nvSpPr>
            <p:spPr bwMode="auto">
              <a:xfrm>
                <a:off x="4265401" y="5568854"/>
                <a:ext cx="89265" cy="122150"/>
              </a:xfrm>
              <a:custGeom>
                <a:avLst/>
                <a:gdLst>
                  <a:gd name="T0" fmla="*/ 7 w 8"/>
                  <a:gd name="T1" fmla="*/ 10 h 11"/>
                  <a:gd name="T2" fmla="*/ 1 w 8"/>
                  <a:gd name="T3" fmla="*/ 9 h 11"/>
                  <a:gd name="T4" fmla="*/ 1 w 8"/>
                  <a:gd name="T5" fmla="*/ 0 h 11"/>
                  <a:gd name="T6" fmla="*/ 8 w 8"/>
                  <a:gd name="T7" fmla="*/ 0 h 11"/>
                  <a:gd name="T8" fmla="*/ 7 w 8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7" y="10"/>
                    </a:moveTo>
                    <a:cubicBezTo>
                      <a:pt x="6" y="11"/>
                      <a:pt x="2" y="10"/>
                      <a:pt x="1" y="9"/>
                    </a:cubicBezTo>
                    <a:cubicBezTo>
                      <a:pt x="0" y="6"/>
                      <a:pt x="1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6"/>
                      <a:pt x="7" y="1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" name="Freeform 81"/>
              <p:cNvSpPr/>
              <p:nvPr/>
            </p:nvSpPr>
            <p:spPr bwMode="auto">
              <a:xfrm>
                <a:off x="4143251" y="5277574"/>
                <a:ext cx="46980" cy="70472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6 h 6"/>
                  <a:gd name="T4" fmla="*/ 0 w 4"/>
                  <a:gd name="T5" fmla="*/ 6 h 6"/>
                  <a:gd name="T6" fmla="*/ 4 w 4"/>
                  <a:gd name="T7" fmla="*/ 0 h 6"/>
                  <a:gd name="T8" fmla="*/ 4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cubicBezTo>
                      <a:pt x="2" y="2"/>
                      <a:pt x="1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898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" name="Freeform 82"/>
              <p:cNvSpPr/>
              <p:nvPr/>
            </p:nvSpPr>
            <p:spPr bwMode="auto">
              <a:xfrm>
                <a:off x="4190232" y="5188312"/>
                <a:ext cx="122150" cy="89265"/>
              </a:xfrm>
              <a:custGeom>
                <a:avLst/>
                <a:gdLst>
                  <a:gd name="T0" fmla="*/ 11 w 11"/>
                  <a:gd name="T1" fmla="*/ 0 h 8"/>
                  <a:gd name="T2" fmla="*/ 0 w 11"/>
                  <a:gd name="T3" fmla="*/ 8 h 8"/>
                  <a:gd name="T4" fmla="*/ 0 w 11"/>
                  <a:gd name="T5" fmla="*/ 8 h 8"/>
                  <a:gd name="T6" fmla="*/ 11 w 11"/>
                  <a:gd name="T7" fmla="*/ 0 h 8"/>
                  <a:gd name="T8" fmla="*/ 1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7" y="1"/>
                      <a:pt x="3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4"/>
                      <a:pt x="7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4F5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" name="Freeform 83"/>
              <p:cNvSpPr/>
              <p:nvPr/>
            </p:nvSpPr>
            <p:spPr bwMode="auto">
              <a:xfrm>
                <a:off x="4205172" y="5000390"/>
                <a:ext cx="300676" cy="324168"/>
              </a:xfrm>
              <a:custGeom>
                <a:avLst/>
                <a:gdLst>
                  <a:gd name="T0" fmla="*/ 1 w 27"/>
                  <a:gd name="T1" fmla="*/ 23 h 29"/>
                  <a:gd name="T2" fmla="*/ 6 w 27"/>
                  <a:gd name="T3" fmla="*/ 22 h 29"/>
                  <a:gd name="T4" fmla="*/ 5 w 27"/>
                  <a:gd name="T5" fmla="*/ 20 h 29"/>
                  <a:gd name="T6" fmla="*/ 6 w 27"/>
                  <a:gd name="T7" fmla="*/ 20 h 29"/>
                  <a:gd name="T8" fmla="*/ 6 w 27"/>
                  <a:gd name="T9" fmla="*/ 25 h 29"/>
                  <a:gd name="T10" fmla="*/ 11 w 27"/>
                  <a:gd name="T11" fmla="*/ 24 h 29"/>
                  <a:gd name="T12" fmla="*/ 11 w 27"/>
                  <a:gd name="T13" fmla="*/ 20 h 29"/>
                  <a:gd name="T14" fmla="*/ 11 w 27"/>
                  <a:gd name="T15" fmla="*/ 20 h 29"/>
                  <a:gd name="T16" fmla="*/ 11 w 27"/>
                  <a:gd name="T17" fmla="*/ 26 h 29"/>
                  <a:gd name="T18" fmla="*/ 16 w 27"/>
                  <a:gd name="T19" fmla="*/ 26 h 29"/>
                  <a:gd name="T20" fmla="*/ 16 w 27"/>
                  <a:gd name="T21" fmla="*/ 19 h 29"/>
                  <a:gd name="T22" fmla="*/ 16 w 27"/>
                  <a:gd name="T23" fmla="*/ 19 h 29"/>
                  <a:gd name="T24" fmla="*/ 16 w 27"/>
                  <a:gd name="T25" fmla="*/ 25 h 29"/>
                  <a:gd name="T26" fmla="*/ 21 w 27"/>
                  <a:gd name="T27" fmla="*/ 25 h 29"/>
                  <a:gd name="T28" fmla="*/ 21 w 27"/>
                  <a:gd name="T29" fmla="*/ 13 h 29"/>
                  <a:gd name="T30" fmla="*/ 23 w 27"/>
                  <a:gd name="T31" fmla="*/ 14 h 29"/>
                  <a:gd name="T32" fmla="*/ 23 w 27"/>
                  <a:gd name="T33" fmla="*/ 18 h 29"/>
                  <a:gd name="T34" fmla="*/ 27 w 27"/>
                  <a:gd name="T35" fmla="*/ 21 h 29"/>
                  <a:gd name="T36" fmla="*/ 27 w 27"/>
                  <a:gd name="T37" fmla="*/ 11 h 29"/>
                  <a:gd name="T38" fmla="*/ 21 w 27"/>
                  <a:gd name="T39" fmla="*/ 5 h 29"/>
                  <a:gd name="T40" fmla="*/ 19 w 27"/>
                  <a:gd name="T41" fmla="*/ 0 h 29"/>
                  <a:gd name="T42" fmla="*/ 3 w 27"/>
                  <a:gd name="T43" fmla="*/ 0 h 29"/>
                  <a:gd name="T44" fmla="*/ 3 w 27"/>
                  <a:gd name="T45" fmla="*/ 3 h 29"/>
                  <a:gd name="T46" fmla="*/ 1 w 27"/>
                  <a:gd name="T47" fmla="*/ 5 h 29"/>
                  <a:gd name="T48" fmla="*/ 1 w 27"/>
                  <a:gd name="T49" fmla="*/ 18 h 29"/>
                  <a:gd name="T50" fmla="*/ 1 w 27"/>
                  <a:gd name="T51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9">
                    <a:moveTo>
                      <a:pt x="1" y="23"/>
                    </a:moveTo>
                    <a:cubicBezTo>
                      <a:pt x="1" y="25"/>
                      <a:pt x="6" y="25"/>
                      <a:pt x="6" y="22"/>
                    </a:cubicBezTo>
                    <a:cubicBezTo>
                      <a:pt x="5" y="21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5"/>
                      <a:pt x="6" y="25"/>
                    </a:cubicBezTo>
                    <a:cubicBezTo>
                      <a:pt x="6" y="27"/>
                      <a:pt x="11" y="26"/>
                      <a:pt x="11" y="24"/>
                    </a:cubicBezTo>
                    <a:cubicBezTo>
                      <a:pt x="11" y="23"/>
                      <a:pt x="11" y="21"/>
                      <a:pt x="11" y="20"/>
                    </a:cubicBezTo>
                    <a:cubicBezTo>
                      <a:pt x="11" y="19"/>
                      <a:pt x="11" y="19"/>
                      <a:pt x="11" y="2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9"/>
                      <a:pt x="16" y="29"/>
                      <a:pt x="16" y="26"/>
                    </a:cubicBezTo>
                    <a:cubicBezTo>
                      <a:pt x="16" y="24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1"/>
                      <a:pt x="16" y="25"/>
                      <a:pt x="16" y="25"/>
                    </a:cubicBezTo>
                    <a:cubicBezTo>
                      <a:pt x="16" y="27"/>
                      <a:pt x="21" y="27"/>
                      <a:pt x="21" y="25"/>
                    </a:cubicBezTo>
                    <a:cubicBezTo>
                      <a:pt x="21" y="20"/>
                      <a:pt x="21" y="16"/>
                      <a:pt x="21" y="13"/>
                    </a:cubicBezTo>
                    <a:cubicBezTo>
                      <a:pt x="21" y="11"/>
                      <a:pt x="23" y="14"/>
                      <a:pt x="23" y="1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9"/>
                      <a:pt x="27" y="21"/>
                      <a:pt x="27" y="21"/>
                    </a:cubicBezTo>
                    <a:cubicBezTo>
                      <a:pt x="27" y="20"/>
                      <a:pt x="27" y="12"/>
                      <a:pt x="27" y="11"/>
                    </a:cubicBezTo>
                    <a:cubicBezTo>
                      <a:pt x="25" y="9"/>
                      <a:pt x="23" y="7"/>
                      <a:pt x="21" y="5"/>
                    </a:cubicBezTo>
                    <a:cubicBezTo>
                      <a:pt x="19" y="3"/>
                      <a:pt x="19" y="0"/>
                      <a:pt x="1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4"/>
                      <a:pt x="2" y="4"/>
                      <a:pt x="1" y="5"/>
                    </a:cubicBezTo>
                    <a:cubicBezTo>
                      <a:pt x="0" y="8"/>
                      <a:pt x="1" y="18"/>
                      <a:pt x="1" y="18"/>
                    </a:cubicBez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" name="Rectangle 84"/>
              <p:cNvSpPr>
                <a:spLocks noChangeArrowheads="1"/>
              </p:cNvSpPr>
              <p:nvPr/>
            </p:nvSpPr>
            <p:spPr bwMode="auto">
              <a:xfrm>
                <a:off x="4176140" y="4962805"/>
                <a:ext cx="281884" cy="375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" name="Freeform 85"/>
              <p:cNvSpPr/>
              <p:nvPr/>
            </p:nvSpPr>
            <p:spPr bwMode="auto">
              <a:xfrm>
                <a:off x="4152647" y="3854062"/>
                <a:ext cx="446318" cy="1108743"/>
              </a:xfrm>
              <a:custGeom>
                <a:avLst/>
                <a:gdLst>
                  <a:gd name="T0" fmla="*/ 39 w 40"/>
                  <a:gd name="T1" fmla="*/ 0 h 99"/>
                  <a:gd name="T2" fmla="*/ 1 w 40"/>
                  <a:gd name="T3" fmla="*/ 67 h 99"/>
                  <a:gd name="T4" fmla="*/ 0 w 40"/>
                  <a:gd name="T5" fmla="*/ 99 h 99"/>
                  <a:gd name="T6" fmla="*/ 31 w 40"/>
                  <a:gd name="T7" fmla="*/ 99 h 99"/>
                  <a:gd name="T8" fmla="*/ 29 w 40"/>
                  <a:gd name="T9" fmla="*/ 67 h 99"/>
                  <a:gd name="T10" fmla="*/ 40 w 40"/>
                  <a:gd name="T11" fmla="*/ 25 h 99"/>
                  <a:gd name="T12" fmla="*/ 39 w 40"/>
                  <a:gd name="T1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99">
                    <a:moveTo>
                      <a:pt x="39" y="0"/>
                    </a:moveTo>
                    <a:cubicBezTo>
                      <a:pt x="5" y="14"/>
                      <a:pt x="2" y="44"/>
                      <a:pt x="1" y="67"/>
                    </a:cubicBezTo>
                    <a:cubicBezTo>
                      <a:pt x="1" y="76"/>
                      <a:pt x="0" y="99"/>
                      <a:pt x="0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31" y="99"/>
                      <a:pt x="30" y="86"/>
                      <a:pt x="29" y="67"/>
                    </a:cubicBezTo>
                    <a:cubicBezTo>
                      <a:pt x="26" y="14"/>
                      <a:pt x="40" y="25"/>
                      <a:pt x="40" y="25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10" name="Group 33"/>
            <p:cNvGrpSpPr/>
            <p:nvPr/>
          </p:nvGrpSpPr>
          <p:grpSpPr>
            <a:xfrm>
              <a:off x="4687352" y="2427523"/>
              <a:ext cx="1540305" cy="848343"/>
              <a:chOff x="4693808" y="2373688"/>
              <a:chExt cx="1851036" cy="1019482"/>
            </a:xfrm>
          </p:grpSpPr>
          <p:sp>
            <p:nvSpPr>
              <p:cNvPr id="51" name="Freeform 74"/>
              <p:cNvSpPr/>
              <p:nvPr/>
            </p:nvSpPr>
            <p:spPr bwMode="auto">
              <a:xfrm>
                <a:off x="5929396" y="2373688"/>
                <a:ext cx="615448" cy="615448"/>
              </a:xfrm>
              <a:custGeom>
                <a:avLst/>
                <a:gdLst>
                  <a:gd name="T0" fmla="*/ 17 w 55"/>
                  <a:gd name="T1" fmla="*/ 16 h 55"/>
                  <a:gd name="T2" fmla="*/ 47 w 55"/>
                  <a:gd name="T3" fmla="*/ 2 h 55"/>
                  <a:gd name="T4" fmla="*/ 50 w 55"/>
                  <a:gd name="T5" fmla="*/ 9 h 55"/>
                  <a:gd name="T6" fmla="*/ 32 w 55"/>
                  <a:gd name="T7" fmla="*/ 18 h 55"/>
                  <a:gd name="T8" fmla="*/ 32 w 55"/>
                  <a:gd name="T9" fmla="*/ 19 h 55"/>
                  <a:gd name="T10" fmla="*/ 41 w 55"/>
                  <a:gd name="T11" fmla="*/ 15 h 55"/>
                  <a:gd name="T12" fmla="*/ 45 w 55"/>
                  <a:gd name="T13" fmla="*/ 21 h 55"/>
                  <a:gd name="T14" fmla="*/ 35 w 55"/>
                  <a:gd name="T15" fmla="*/ 26 h 55"/>
                  <a:gd name="T16" fmla="*/ 36 w 55"/>
                  <a:gd name="T17" fmla="*/ 27 h 55"/>
                  <a:gd name="T18" fmla="*/ 43 w 55"/>
                  <a:gd name="T19" fmla="*/ 23 h 55"/>
                  <a:gd name="T20" fmla="*/ 46 w 55"/>
                  <a:gd name="T21" fmla="*/ 29 h 55"/>
                  <a:gd name="T22" fmla="*/ 39 w 55"/>
                  <a:gd name="T23" fmla="*/ 32 h 55"/>
                  <a:gd name="T24" fmla="*/ 39 w 55"/>
                  <a:gd name="T25" fmla="*/ 34 h 55"/>
                  <a:gd name="T26" fmla="*/ 42 w 55"/>
                  <a:gd name="T27" fmla="*/ 32 h 55"/>
                  <a:gd name="T28" fmla="*/ 44 w 55"/>
                  <a:gd name="T29" fmla="*/ 38 h 55"/>
                  <a:gd name="T30" fmla="*/ 26 w 55"/>
                  <a:gd name="T31" fmla="*/ 48 h 55"/>
                  <a:gd name="T32" fmla="*/ 17 w 55"/>
                  <a:gd name="T33" fmla="*/ 49 h 55"/>
                  <a:gd name="T34" fmla="*/ 0 w 55"/>
                  <a:gd name="T35" fmla="*/ 55 h 55"/>
                  <a:gd name="T36" fmla="*/ 0 w 55"/>
                  <a:gd name="T37" fmla="*/ 29 h 55"/>
                  <a:gd name="T38" fmla="*/ 3 w 55"/>
                  <a:gd name="T39" fmla="*/ 28 h 55"/>
                  <a:gd name="T40" fmla="*/ 7 w 55"/>
                  <a:gd name="T41" fmla="*/ 16 h 55"/>
                  <a:gd name="T42" fmla="*/ 24 w 55"/>
                  <a:gd name="T43" fmla="*/ 3 h 55"/>
                  <a:gd name="T44" fmla="*/ 22 w 55"/>
                  <a:gd name="T45" fmla="*/ 11 h 55"/>
                  <a:gd name="T46" fmla="*/ 19 w 55"/>
                  <a:gd name="T47" fmla="*/ 13 h 55"/>
                  <a:gd name="T48" fmla="*/ 16 w 55"/>
                  <a:gd name="T49" fmla="*/ 16 h 55"/>
                  <a:gd name="T50" fmla="*/ 17 w 55"/>
                  <a:gd name="T51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" h="55">
                    <a:moveTo>
                      <a:pt x="17" y="16"/>
                    </a:moveTo>
                    <a:cubicBezTo>
                      <a:pt x="47" y="2"/>
                      <a:pt x="47" y="2"/>
                      <a:pt x="47" y="2"/>
                    </a:cubicBezTo>
                    <a:cubicBezTo>
                      <a:pt x="51" y="0"/>
                      <a:pt x="55" y="6"/>
                      <a:pt x="50" y="9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1" y="19"/>
                      <a:pt x="32" y="19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5" y="13"/>
                      <a:pt x="48" y="19"/>
                      <a:pt x="45" y="21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4" y="27"/>
                      <a:pt x="36" y="27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5" y="22"/>
                      <a:pt x="48" y="28"/>
                      <a:pt x="46" y="29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7" y="34"/>
                      <a:pt x="39" y="34"/>
                    </a:cubicBezTo>
                    <a:cubicBezTo>
                      <a:pt x="39" y="34"/>
                      <a:pt x="39" y="34"/>
                      <a:pt x="42" y="32"/>
                    </a:cubicBezTo>
                    <a:cubicBezTo>
                      <a:pt x="45" y="31"/>
                      <a:pt x="48" y="36"/>
                      <a:pt x="44" y="3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1" y="50"/>
                      <a:pt x="17" y="4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5" y="21"/>
                      <a:pt x="7" y="16"/>
                    </a:cubicBezTo>
                    <a:cubicBezTo>
                      <a:pt x="8" y="11"/>
                      <a:pt x="24" y="3"/>
                      <a:pt x="24" y="3"/>
                    </a:cubicBezTo>
                    <a:cubicBezTo>
                      <a:pt x="27" y="8"/>
                      <a:pt x="25" y="10"/>
                      <a:pt x="22" y="11"/>
                    </a:cubicBezTo>
                    <a:cubicBezTo>
                      <a:pt x="21" y="12"/>
                      <a:pt x="19" y="13"/>
                      <a:pt x="19" y="13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" name="Freeform 75"/>
              <p:cNvSpPr/>
              <p:nvPr/>
            </p:nvSpPr>
            <p:spPr bwMode="auto">
              <a:xfrm>
                <a:off x="4693808" y="2599196"/>
                <a:ext cx="1169819" cy="793974"/>
              </a:xfrm>
              <a:custGeom>
                <a:avLst/>
                <a:gdLst>
                  <a:gd name="T0" fmla="*/ 4 w 105"/>
                  <a:gd name="T1" fmla="*/ 40 h 71"/>
                  <a:gd name="T2" fmla="*/ 105 w 105"/>
                  <a:gd name="T3" fmla="*/ 0 h 71"/>
                  <a:gd name="T4" fmla="*/ 105 w 105"/>
                  <a:gd name="T5" fmla="*/ 42 h 71"/>
                  <a:gd name="T6" fmla="*/ 0 w 105"/>
                  <a:gd name="T7" fmla="*/ 65 h 71"/>
                  <a:gd name="T8" fmla="*/ 4 w 105"/>
                  <a:gd name="T9" fmla="*/ 4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1">
                    <a:moveTo>
                      <a:pt x="4" y="40"/>
                    </a:moveTo>
                    <a:cubicBezTo>
                      <a:pt x="4" y="40"/>
                      <a:pt x="68" y="46"/>
                      <a:pt x="105" y="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77" y="71"/>
                      <a:pt x="0" y="65"/>
                      <a:pt x="0" y="65"/>
                    </a:cubicBezTo>
                    <a:lnTo>
                      <a:pt x="4" y="4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1" name="Freeform 34"/>
            <p:cNvSpPr/>
            <p:nvPr/>
          </p:nvSpPr>
          <p:spPr bwMode="auto">
            <a:xfrm rot="10800000" flipH="1">
              <a:off x="4103383" y="2960082"/>
              <a:ext cx="670156" cy="1250520"/>
            </a:xfrm>
            <a:custGeom>
              <a:avLst/>
              <a:gdLst>
                <a:gd name="connsiteX0" fmla="*/ 138788 w 670156"/>
                <a:gd name="connsiteY0" fmla="*/ 1155858 h 1155858"/>
                <a:gd name="connsiteX1" fmla="*/ 270962 w 670156"/>
                <a:gd name="connsiteY1" fmla="*/ 1155858 h 1155858"/>
                <a:gd name="connsiteX2" fmla="*/ 392969 w 670156"/>
                <a:gd name="connsiteY2" fmla="*/ 1155858 h 1155858"/>
                <a:gd name="connsiteX3" fmla="*/ 530227 w 670156"/>
                <a:gd name="connsiteY3" fmla="*/ 1155858 h 1155858"/>
                <a:gd name="connsiteX4" fmla="*/ 611724 w 670156"/>
                <a:gd name="connsiteY4" fmla="*/ 1132192 h 1155858"/>
                <a:gd name="connsiteX5" fmla="*/ 633088 w 670156"/>
                <a:gd name="connsiteY5" fmla="*/ 1125988 h 1155858"/>
                <a:gd name="connsiteX6" fmla="*/ 643824 w 670156"/>
                <a:gd name="connsiteY6" fmla="*/ 1075078 h 1155858"/>
                <a:gd name="connsiteX7" fmla="*/ 670156 w 670156"/>
                <a:gd name="connsiteY7" fmla="*/ 739370 h 1155858"/>
                <a:gd name="connsiteX8" fmla="*/ 663833 w 670156"/>
                <a:gd name="connsiteY8" fmla="*/ 577939 h 1155858"/>
                <a:gd name="connsiteX9" fmla="*/ 670156 w 670156"/>
                <a:gd name="connsiteY9" fmla="*/ 416488 h 1155858"/>
                <a:gd name="connsiteX10" fmla="*/ 643824 w 670156"/>
                <a:gd name="connsiteY10" fmla="*/ 80780 h 1155858"/>
                <a:gd name="connsiteX11" fmla="*/ 632928 w 670156"/>
                <a:gd name="connsiteY11" fmla="*/ 29109 h 1155858"/>
                <a:gd name="connsiteX12" fmla="*/ 590098 w 670156"/>
                <a:gd name="connsiteY12" fmla="*/ 16833 h 1155858"/>
                <a:gd name="connsiteX13" fmla="*/ 531368 w 670156"/>
                <a:gd name="connsiteY13" fmla="*/ 0 h 1155858"/>
                <a:gd name="connsiteX14" fmla="*/ 399194 w 670156"/>
                <a:gd name="connsiteY14" fmla="*/ 0 h 1155858"/>
                <a:gd name="connsiteX15" fmla="*/ 277187 w 670156"/>
                <a:gd name="connsiteY15" fmla="*/ 0 h 1155858"/>
                <a:gd name="connsiteX16" fmla="*/ 139929 w 670156"/>
                <a:gd name="connsiteY16" fmla="*/ 0 h 1155858"/>
                <a:gd name="connsiteX17" fmla="*/ 58432 w 670156"/>
                <a:gd name="connsiteY17" fmla="*/ 23666 h 1155858"/>
                <a:gd name="connsiteX18" fmla="*/ 37068 w 670156"/>
                <a:gd name="connsiteY18" fmla="*/ 29870 h 1155858"/>
                <a:gd name="connsiteX19" fmla="*/ 26332 w 670156"/>
                <a:gd name="connsiteY19" fmla="*/ 80780 h 1155858"/>
                <a:gd name="connsiteX20" fmla="*/ 0 w 670156"/>
                <a:gd name="connsiteY20" fmla="*/ 416488 h 1155858"/>
                <a:gd name="connsiteX21" fmla="*/ 6323 w 670156"/>
                <a:gd name="connsiteY21" fmla="*/ 577920 h 1155858"/>
                <a:gd name="connsiteX22" fmla="*/ 0 w 670156"/>
                <a:gd name="connsiteY22" fmla="*/ 739370 h 1155858"/>
                <a:gd name="connsiteX23" fmla="*/ 26332 w 670156"/>
                <a:gd name="connsiteY23" fmla="*/ 1075078 h 1155858"/>
                <a:gd name="connsiteX24" fmla="*/ 37228 w 670156"/>
                <a:gd name="connsiteY24" fmla="*/ 1126749 h 1155858"/>
                <a:gd name="connsiteX25" fmla="*/ 80058 w 670156"/>
                <a:gd name="connsiteY25" fmla="*/ 1139025 h 1155858"/>
                <a:gd name="connsiteX26" fmla="*/ 138788 w 670156"/>
                <a:gd name="connsiteY26" fmla="*/ 1155858 h 115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70156" h="1155858">
                  <a:moveTo>
                    <a:pt x="138788" y="1155858"/>
                  </a:moveTo>
                  <a:cubicBezTo>
                    <a:pt x="138788" y="1155858"/>
                    <a:pt x="138788" y="1155858"/>
                    <a:pt x="270962" y="1155858"/>
                  </a:cubicBezTo>
                  <a:cubicBezTo>
                    <a:pt x="270962" y="1155858"/>
                    <a:pt x="270962" y="1155858"/>
                    <a:pt x="392969" y="1155858"/>
                  </a:cubicBezTo>
                  <a:cubicBezTo>
                    <a:pt x="392969" y="1155858"/>
                    <a:pt x="392969" y="1155858"/>
                    <a:pt x="530227" y="1155858"/>
                  </a:cubicBezTo>
                  <a:cubicBezTo>
                    <a:pt x="530227" y="1155858"/>
                    <a:pt x="530227" y="1155858"/>
                    <a:pt x="611724" y="1132192"/>
                  </a:cubicBezTo>
                  <a:lnTo>
                    <a:pt x="633088" y="1125988"/>
                  </a:lnTo>
                  <a:lnTo>
                    <a:pt x="643824" y="1075078"/>
                  </a:lnTo>
                  <a:cubicBezTo>
                    <a:pt x="660780" y="971895"/>
                    <a:pt x="670156" y="858451"/>
                    <a:pt x="670156" y="739370"/>
                  </a:cubicBezTo>
                  <a:lnTo>
                    <a:pt x="663833" y="577939"/>
                  </a:lnTo>
                  <a:lnTo>
                    <a:pt x="670156" y="416488"/>
                  </a:lnTo>
                  <a:cubicBezTo>
                    <a:pt x="670156" y="297407"/>
                    <a:pt x="660780" y="183963"/>
                    <a:pt x="643824" y="80780"/>
                  </a:cubicBezTo>
                  <a:lnTo>
                    <a:pt x="632928" y="29109"/>
                  </a:lnTo>
                  <a:lnTo>
                    <a:pt x="590098" y="16833"/>
                  </a:lnTo>
                  <a:cubicBezTo>
                    <a:pt x="573070" y="11953"/>
                    <a:pt x="553609" y="6375"/>
                    <a:pt x="531368" y="0"/>
                  </a:cubicBezTo>
                  <a:cubicBezTo>
                    <a:pt x="531368" y="0"/>
                    <a:pt x="531368" y="0"/>
                    <a:pt x="399194" y="0"/>
                  </a:cubicBezTo>
                  <a:cubicBezTo>
                    <a:pt x="399194" y="0"/>
                    <a:pt x="399194" y="0"/>
                    <a:pt x="277187" y="0"/>
                  </a:cubicBezTo>
                  <a:cubicBezTo>
                    <a:pt x="277187" y="0"/>
                    <a:pt x="277187" y="0"/>
                    <a:pt x="139929" y="0"/>
                  </a:cubicBezTo>
                  <a:cubicBezTo>
                    <a:pt x="139929" y="0"/>
                    <a:pt x="139929" y="0"/>
                    <a:pt x="58432" y="23666"/>
                  </a:cubicBezTo>
                  <a:lnTo>
                    <a:pt x="37068" y="29870"/>
                  </a:lnTo>
                  <a:lnTo>
                    <a:pt x="26332" y="80780"/>
                  </a:lnTo>
                  <a:cubicBezTo>
                    <a:pt x="9376" y="183963"/>
                    <a:pt x="0" y="297407"/>
                    <a:pt x="0" y="416488"/>
                  </a:cubicBezTo>
                  <a:lnTo>
                    <a:pt x="6323" y="577920"/>
                  </a:lnTo>
                  <a:lnTo>
                    <a:pt x="0" y="739370"/>
                  </a:lnTo>
                  <a:cubicBezTo>
                    <a:pt x="0" y="858451"/>
                    <a:pt x="9376" y="971895"/>
                    <a:pt x="26332" y="1075078"/>
                  </a:cubicBezTo>
                  <a:lnTo>
                    <a:pt x="37228" y="1126749"/>
                  </a:lnTo>
                  <a:lnTo>
                    <a:pt x="80058" y="1139025"/>
                  </a:lnTo>
                  <a:cubicBezTo>
                    <a:pt x="97086" y="1143905"/>
                    <a:pt x="116547" y="1149483"/>
                    <a:pt x="138788" y="1155858"/>
                  </a:cubicBez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290"/>
            <p:cNvSpPr/>
            <p:nvPr/>
          </p:nvSpPr>
          <p:spPr bwMode="auto">
            <a:xfrm flipH="1">
              <a:off x="4232614" y="2949833"/>
              <a:ext cx="386696" cy="515595"/>
            </a:xfrm>
            <a:custGeom>
              <a:avLst/>
              <a:gdLst>
                <a:gd name="T0" fmla="*/ 180 w 180"/>
                <a:gd name="T1" fmla="*/ 71 h 240"/>
                <a:gd name="T2" fmla="*/ 92 w 180"/>
                <a:gd name="T3" fmla="*/ 240 h 240"/>
                <a:gd name="T4" fmla="*/ 0 w 180"/>
                <a:gd name="T5" fmla="*/ 71 h 240"/>
                <a:gd name="T6" fmla="*/ 33 w 180"/>
                <a:gd name="T7" fmla="*/ 69 h 240"/>
                <a:gd name="T8" fmla="*/ 33 w 180"/>
                <a:gd name="T9" fmla="*/ 0 h 240"/>
                <a:gd name="T10" fmla="*/ 151 w 180"/>
                <a:gd name="T11" fmla="*/ 0 h 240"/>
                <a:gd name="T12" fmla="*/ 151 w 180"/>
                <a:gd name="T13" fmla="*/ 69 h 240"/>
                <a:gd name="T14" fmla="*/ 180 w 180"/>
                <a:gd name="T15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240">
                  <a:moveTo>
                    <a:pt x="180" y="71"/>
                  </a:moveTo>
                  <a:lnTo>
                    <a:pt x="92" y="240"/>
                  </a:lnTo>
                  <a:lnTo>
                    <a:pt x="0" y="71"/>
                  </a:lnTo>
                  <a:lnTo>
                    <a:pt x="33" y="69"/>
                  </a:lnTo>
                  <a:lnTo>
                    <a:pt x="33" y="0"/>
                  </a:lnTo>
                  <a:lnTo>
                    <a:pt x="151" y="0"/>
                  </a:lnTo>
                  <a:lnTo>
                    <a:pt x="151" y="69"/>
                  </a:lnTo>
                  <a:lnTo>
                    <a:pt x="180" y="71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306"/>
            <p:cNvSpPr/>
            <p:nvPr/>
          </p:nvSpPr>
          <p:spPr bwMode="auto">
            <a:xfrm flipH="1">
              <a:off x="4365479" y="3021482"/>
              <a:ext cx="116009" cy="122455"/>
            </a:xfrm>
            <a:custGeom>
              <a:avLst/>
              <a:gdLst>
                <a:gd name="T0" fmla="*/ 0 w 54"/>
                <a:gd name="T1" fmla="*/ 14 h 57"/>
                <a:gd name="T2" fmla="*/ 28 w 54"/>
                <a:gd name="T3" fmla="*/ 57 h 57"/>
                <a:gd name="T4" fmla="*/ 54 w 54"/>
                <a:gd name="T5" fmla="*/ 14 h 57"/>
                <a:gd name="T6" fmla="*/ 28 w 54"/>
                <a:gd name="T7" fmla="*/ 0 h 57"/>
                <a:gd name="T8" fmla="*/ 0 w 54"/>
                <a:gd name="T9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7">
                  <a:moveTo>
                    <a:pt x="0" y="14"/>
                  </a:moveTo>
                  <a:lnTo>
                    <a:pt x="28" y="57"/>
                  </a:lnTo>
                  <a:lnTo>
                    <a:pt x="54" y="14"/>
                  </a:lnTo>
                  <a:lnTo>
                    <a:pt x="28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307"/>
            <p:cNvSpPr/>
            <p:nvPr/>
          </p:nvSpPr>
          <p:spPr bwMode="auto">
            <a:xfrm flipH="1">
              <a:off x="4429928" y="3021482"/>
              <a:ext cx="51559" cy="111712"/>
            </a:xfrm>
            <a:custGeom>
              <a:avLst/>
              <a:gdLst>
                <a:gd name="T0" fmla="*/ 0 w 24"/>
                <a:gd name="T1" fmla="*/ 14 h 52"/>
                <a:gd name="T2" fmla="*/ 24 w 24"/>
                <a:gd name="T3" fmla="*/ 52 h 52"/>
                <a:gd name="T4" fmla="*/ 24 w 24"/>
                <a:gd name="T5" fmla="*/ 0 h 52"/>
                <a:gd name="T6" fmla="*/ 0 w 24"/>
                <a:gd name="T7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2">
                  <a:moveTo>
                    <a:pt x="0" y="14"/>
                  </a:moveTo>
                  <a:lnTo>
                    <a:pt x="24" y="52"/>
                  </a:lnTo>
                  <a:lnTo>
                    <a:pt x="24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308"/>
            <p:cNvSpPr/>
            <p:nvPr/>
          </p:nvSpPr>
          <p:spPr bwMode="auto">
            <a:xfrm flipH="1">
              <a:off x="4425631" y="2954885"/>
              <a:ext cx="193348" cy="137493"/>
            </a:xfrm>
            <a:custGeom>
              <a:avLst/>
              <a:gdLst>
                <a:gd name="T0" fmla="*/ 33 w 90"/>
                <a:gd name="T1" fmla="*/ 0 h 64"/>
                <a:gd name="T2" fmla="*/ 0 w 90"/>
                <a:gd name="T3" fmla="*/ 0 h 64"/>
                <a:gd name="T4" fmla="*/ 35 w 90"/>
                <a:gd name="T5" fmla="*/ 64 h 64"/>
                <a:gd name="T6" fmla="*/ 90 w 90"/>
                <a:gd name="T7" fmla="*/ 31 h 64"/>
                <a:gd name="T8" fmla="*/ 33 w 9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33" y="0"/>
                  </a:moveTo>
                  <a:lnTo>
                    <a:pt x="0" y="0"/>
                  </a:lnTo>
                  <a:lnTo>
                    <a:pt x="35" y="64"/>
                  </a:lnTo>
                  <a:lnTo>
                    <a:pt x="90" y="3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309"/>
            <p:cNvSpPr/>
            <p:nvPr/>
          </p:nvSpPr>
          <p:spPr bwMode="auto">
            <a:xfrm flipH="1">
              <a:off x="4227986" y="2954885"/>
              <a:ext cx="193348" cy="137493"/>
            </a:xfrm>
            <a:custGeom>
              <a:avLst/>
              <a:gdLst>
                <a:gd name="T0" fmla="*/ 57 w 90"/>
                <a:gd name="T1" fmla="*/ 0 h 64"/>
                <a:gd name="T2" fmla="*/ 90 w 90"/>
                <a:gd name="T3" fmla="*/ 0 h 64"/>
                <a:gd name="T4" fmla="*/ 55 w 90"/>
                <a:gd name="T5" fmla="*/ 64 h 64"/>
                <a:gd name="T6" fmla="*/ 0 w 90"/>
                <a:gd name="T7" fmla="*/ 31 h 64"/>
                <a:gd name="T8" fmla="*/ 57 w 9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57" y="0"/>
                  </a:moveTo>
                  <a:lnTo>
                    <a:pt x="90" y="0"/>
                  </a:lnTo>
                  <a:lnTo>
                    <a:pt x="55" y="64"/>
                  </a:lnTo>
                  <a:lnTo>
                    <a:pt x="0" y="3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310"/>
            <p:cNvSpPr/>
            <p:nvPr/>
          </p:nvSpPr>
          <p:spPr bwMode="auto">
            <a:xfrm flipH="1">
              <a:off x="4374071" y="3085933"/>
              <a:ext cx="96674" cy="236314"/>
            </a:xfrm>
            <a:custGeom>
              <a:avLst/>
              <a:gdLst>
                <a:gd name="T0" fmla="*/ 0 w 45"/>
                <a:gd name="T1" fmla="*/ 67 h 110"/>
                <a:gd name="T2" fmla="*/ 23 w 45"/>
                <a:gd name="T3" fmla="*/ 0 h 110"/>
                <a:gd name="T4" fmla="*/ 45 w 45"/>
                <a:gd name="T5" fmla="*/ 69 h 110"/>
                <a:gd name="T6" fmla="*/ 23 w 45"/>
                <a:gd name="T7" fmla="*/ 110 h 110"/>
                <a:gd name="T8" fmla="*/ 0 w 45"/>
                <a:gd name="T9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10">
                  <a:moveTo>
                    <a:pt x="0" y="67"/>
                  </a:moveTo>
                  <a:lnTo>
                    <a:pt x="23" y="0"/>
                  </a:lnTo>
                  <a:lnTo>
                    <a:pt x="45" y="69"/>
                  </a:lnTo>
                  <a:lnTo>
                    <a:pt x="23" y="11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311"/>
            <p:cNvSpPr/>
            <p:nvPr/>
          </p:nvSpPr>
          <p:spPr bwMode="auto">
            <a:xfrm flipH="1">
              <a:off x="4425631" y="3103118"/>
              <a:ext cx="45115" cy="208386"/>
            </a:xfrm>
            <a:custGeom>
              <a:avLst/>
              <a:gdLst>
                <a:gd name="T0" fmla="*/ 0 w 21"/>
                <a:gd name="T1" fmla="*/ 59 h 97"/>
                <a:gd name="T2" fmla="*/ 21 w 21"/>
                <a:gd name="T3" fmla="*/ 0 h 97"/>
                <a:gd name="T4" fmla="*/ 21 w 21"/>
                <a:gd name="T5" fmla="*/ 97 h 97"/>
                <a:gd name="T6" fmla="*/ 0 w 21"/>
                <a:gd name="T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7">
                  <a:moveTo>
                    <a:pt x="0" y="59"/>
                  </a:moveTo>
                  <a:lnTo>
                    <a:pt x="21" y="0"/>
                  </a:lnTo>
                  <a:lnTo>
                    <a:pt x="21" y="97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312"/>
            <p:cNvSpPr/>
            <p:nvPr/>
          </p:nvSpPr>
          <p:spPr bwMode="auto">
            <a:xfrm flipH="1">
              <a:off x="4421334" y="2959182"/>
              <a:ext cx="268540" cy="545671"/>
            </a:xfrm>
            <a:custGeom>
              <a:avLst/>
              <a:gdLst>
                <a:gd name="T0" fmla="*/ 33 w 125"/>
                <a:gd name="T1" fmla="*/ 0 h 254"/>
                <a:gd name="T2" fmla="*/ 0 w 125"/>
                <a:gd name="T3" fmla="*/ 83 h 254"/>
                <a:gd name="T4" fmla="*/ 54 w 125"/>
                <a:gd name="T5" fmla="*/ 81 h 254"/>
                <a:gd name="T6" fmla="*/ 12 w 125"/>
                <a:gd name="T7" fmla="*/ 128 h 254"/>
                <a:gd name="T8" fmla="*/ 123 w 125"/>
                <a:gd name="T9" fmla="*/ 254 h 254"/>
                <a:gd name="T10" fmla="*/ 125 w 125"/>
                <a:gd name="T11" fmla="*/ 169 h 254"/>
                <a:gd name="T12" fmla="*/ 33 w 12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4">
                  <a:moveTo>
                    <a:pt x="33" y="0"/>
                  </a:moveTo>
                  <a:lnTo>
                    <a:pt x="0" y="83"/>
                  </a:lnTo>
                  <a:lnTo>
                    <a:pt x="54" y="81"/>
                  </a:lnTo>
                  <a:lnTo>
                    <a:pt x="12" y="128"/>
                  </a:lnTo>
                  <a:lnTo>
                    <a:pt x="123" y="254"/>
                  </a:lnTo>
                  <a:lnTo>
                    <a:pt x="125" y="16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313"/>
            <p:cNvSpPr/>
            <p:nvPr/>
          </p:nvSpPr>
          <p:spPr bwMode="auto">
            <a:xfrm flipH="1">
              <a:off x="4157091" y="2959182"/>
              <a:ext cx="268540" cy="545671"/>
            </a:xfrm>
            <a:custGeom>
              <a:avLst/>
              <a:gdLst>
                <a:gd name="T0" fmla="*/ 92 w 125"/>
                <a:gd name="T1" fmla="*/ 0 h 254"/>
                <a:gd name="T2" fmla="*/ 125 w 125"/>
                <a:gd name="T3" fmla="*/ 83 h 254"/>
                <a:gd name="T4" fmla="*/ 71 w 125"/>
                <a:gd name="T5" fmla="*/ 81 h 254"/>
                <a:gd name="T6" fmla="*/ 113 w 125"/>
                <a:gd name="T7" fmla="*/ 128 h 254"/>
                <a:gd name="T8" fmla="*/ 0 w 125"/>
                <a:gd name="T9" fmla="*/ 254 h 254"/>
                <a:gd name="T10" fmla="*/ 0 w 125"/>
                <a:gd name="T11" fmla="*/ 169 h 254"/>
                <a:gd name="T12" fmla="*/ 92 w 12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4">
                  <a:moveTo>
                    <a:pt x="92" y="0"/>
                  </a:moveTo>
                  <a:lnTo>
                    <a:pt x="125" y="83"/>
                  </a:lnTo>
                  <a:lnTo>
                    <a:pt x="71" y="81"/>
                  </a:lnTo>
                  <a:lnTo>
                    <a:pt x="113" y="128"/>
                  </a:lnTo>
                  <a:lnTo>
                    <a:pt x="0" y="254"/>
                  </a:lnTo>
                  <a:lnTo>
                    <a:pt x="0" y="169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95"/>
            <p:cNvSpPr/>
            <p:nvPr/>
          </p:nvSpPr>
          <p:spPr bwMode="auto">
            <a:xfrm>
              <a:off x="4409885" y="3557240"/>
              <a:ext cx="41745" cy="57250"/>
            </a:xfrm>
            <a:custGeom>
              <a:avLst/>
              <a:gdLst>
                <a:gd name="T0" fmla="*/ 25 w 26"/>
                <a:gd name="T1" fmla="*/ 19 h 36"/>
                <a:gd name="T2" fmla="*/ 11 w 26"/>
                <a:gd name="T3" fmla="*/ 35 h 36"/>
                <a:gd name="T4" fmla="*/ 1 w 26"/>
                <a:gd name="T5" fmla="*/ 17 h 36"/>
                <a:gd name="T6" fmla="*/ 15 w 26"/>
                <a:gd name="T7" fmla="*/ 1 h 36"/>
                <a:gd name="T8" fmla="*/ 25 w 26"/>
                <a:gd name="T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6">
                  <a:moveTo>
                    <a:pt x="25" y="19"/>
                  </a:moveTo>
                  <a:cubicBezTo>
                    <a:pt x="24" y="29"/>
                    <a:pt x="18" y="36"/>
                    <a:pt x="11" y="35"/>
                  </a:cubicBezTo>
                  <a:cubicBezTo>
                    <a:pt x="5" y="35"/>
                    <a:pt x="0" y="26"/>
                    <a:pt x="1" y="17"/>
                  </a:cubicBezTo>
                  <a:cubicBezTo>
                    <a:pt x="2" y="7"/>
                    <a:pt x="8" y="0"/>
                    <a:pt x="15" y="1"/>
                  </a:cubicBezTo>
                  <a:cubicBezTo>
                    <a:pt x="21" y="1"/>
                    <a:pt x="26" y="10"/>
                    <a:pt x="25" y="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96"/>
            <p:cNvSpPr/>
            <p:nvPr/>
          </p:nvSpPr>
          <p:spPr bwMode="auto">
            <a:xfrm>
              <a:off x="4408463" y="3669170"/>
              <a:ext cx="38167" cy="56057"/>
            </a:xfrm>
            <a:custGeom>
              <a:avLst/>
              <a:gdLst>
                <a:gd name="T0" fmla="*/ 24 w 24"/>
                <a:gd name="T1" fmla="*/ 17 h 35"/>
                <a:gd name="T2" fmla="*/ 13 w 24"/>
                <a:gd name="T3" fmla="*/ 35 h 35"/>
                <a:gd name="T4" fmla="*/ 0 w 24"/>
                <a:gd name="T5" fmla="*/ 18 h 35"/>
                <a:gd name="T6" fmla="*/ 11 w 24"/>
                <a:gd name="T7" fmla="*/ 0 h 35"/>
                <a:gd name="T8" fmla="*/ 24 w 2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4" y="17"/>
                  </a:moveTo>
                  <a:cubicBezTo>
                    <a:pt x="24" y="27"/>
                    <a:pt x="19" y="35"/>
                    <a:pt x="13" y="35"/>
                  </a:cubicBezTo>
                  <a:cubicBezTo>
                    <a:pt x="6" y="35"/>
                    <a:pt x="1" y="28"/>
                    <a:pt x="0" y="18"/>
                  </a:cubicBezTo>
                  <a:cubicBezTo>
                    <a:pt x="0" y="9"/>
                    <a:pt x="5" y="1"/>
                    <a:pt x="11" y="0"/>
                  </a:cubicBezTo>
                  <a:cubicBezTo>
                    <a:pt x="18" y="0"/>
                    <a:pt x="23" y="8"/>
                    <a:pt x="24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96"/>
            <p:cNvSpPr/>
            <p:nvPr/>
          </p:nvSpPr>
          <p:spPr bwMode="auto">
            <a:xfrm>
              <a:off x="4410844" y="3779434"/>
              <a:ext cx="38167" cy="56057"/>
            </a:xfrm>
            <a:custGeom>
              <a:avLst/>
              <a:gdLst>
                <a:gd name="T0" fmla="*/ 24 w 24"/>
                <a:gd name="T1" fmla="*/ 17 h 35"/>
                <a:gd name="T2" fmla="*/ 13 w 24"/>
                <a:gd name="T3" fmla="*/ 35 h 35"/>
                <a:gd name="T4" fmla="*/ 0 w 24"/>
                <a:gd name="T5" fmla="*/ 18 h 35"/>
                <a:gd name="T6" fmla="*/ 11 w 24"/>
                <a:gd name="T7" fmla="*/ 0 h 35"/>
                <a:gd name="T8" fmla="*/ 24 w 2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4" y="17"/>
                  </a:moveTo>
                  <a:cubicBezTo>
                    <a:pt x="24" y="27"/>
                    <a:pt x="19" y="35"/>
                    <a:pt x="13" y="35"/>
                  </a:cubicBezTo>
                  <a:cubicBezTo>
                    <a:pt x="6" y="35"/>
                    <a:pt x="1" y="28"/>
                    <a:pt x="0" y="18"/>
                  </a:cubicBezTo>
                  <a:cubicBezTo>
                    <a:pt x="0" y="9"/>
                    <a:pt x="5" y="1"/>
                    <a:pt x="11" y="0"/>
                  </a:cubicBezTo>
                  <a:cubicBezTo>
                    <a:pt x="18" y="0"/>
                    <a:pt x="23" y="8"/>
                    <a:pt x="24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24" name="Group 47"/>
            <p:cNvGrpSpPr/>
            <p:nvPr/>
          </p:nvGrpSpPr>
          <p:grpSpPr>
            <a:xfrm>
              <a:off x="4002020" y="2088636"/>
              <a:ext cx="805941" cy="907547"/>
              <a:chOff x="4043659" y="2084132"/>
              <a:chExt cx="805941" cy="907547"/>
            </a:xfrm>
          </p:grpSpPr>
          <p:grpSp>
            <p:nvGrpSpPr>
              <p:cNvPr id="28" name="Group 51"/>
              <p:cNvGrpSpPr/>
              <p:nvPr/>
            </p:nvGrpSpPr>
            <p:grpSpPr>
              <a:xfrm rot="694546" flipH="1">
                <a:off x="4759774" y="2510170"/>
                <a:ext cx="89826" cy="224565"/>
                <a:chOff x="5836327" y="2247088"/>
                <a:chExt cx="130060" cy="325149"/>
              </a:xfrm>
            </p:grpSpPr>
            <p:sp>
              <p:nvSpPr>
                <p:cNvPr id="49" name="Freeform 72"/>
                <p:cNvSpPr/>
                <p:nvPr/>
              </p:nvSpPr>
              <p:spPr bwMode="auto">
                <a:xfrm>
                  <a:off x="5836327" y="2247088"/>
                  <a:ext cx="130060" cy="325149"/>
                </a:xfrm>
                <a:custGeom>
                  <a:avLst/>
                  <a:gdLst>
                    <a:gd name="T0" fmla="*/ 10 w 10"/>
                    <a:gd name="T1" fmla="*/ 20 h 25"/>
                    <a:gd name="T2" fmla="*/ 5 w 10"/>
                    <a:gd name="T3" fmla="*/ 25 h 25"/>
                    <a:gd name="T4" fmla="*/ 0 w 10"/>
                    <a:gd name="T5" fmla="*/ 20 h 25"/>
                    <a:gd name="T6" fmla="*/ 0 w 10"/>
                    <a:gd name="T7" fmla="*/ 5 h 25"/>
                    <a:gd name="T8" fmla="*/ 5 w 10"/>
                    <a:gd name="T9" fmla="*/ 0 h 25"/>
                    <a:gd name="T10" fmla="*/ 10 w 10"/>
                    <a:gd name="T11" fmla="*/ 5 h 25"/>
                    <a:gd name="T12" fmla="*/ 10 w 10"/>
                    <a:gd name="T13" fmla="*/ 2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25">
                      <a:moveTo>
                        <a:pt x="10" y="20"/>
                      </a:moveTo>
                      <a:cubicBezTo>
                        <a:pt x="10" y="23"/>
                        <a:pt x="8" y="25"/>
                        <a:pt x="5" y="25"/>
                      </a:cubicBezTo>
                      <a:cubicBezTo>
                        <a:pt x="2" y="25"/>
                        <a:pt x="0" y="23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" y="0"/>
                        <a:pt x="10" y="2"/>
                        <a:pt x="10" y="5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73"/>
                <p:cNvSpPr/>
                <p:nvPr/>
              </p:nvSpPr>
              <p:spPr bwMode="auto">
                <a:xfrm>
                  <a:off x="5863421" y="2301279"/>
                  <a:ext cx="102966" cy="205928"/>
                </a:xfrm>
                <a:custGeom>
                  <a:avLst/>
                  <a:gdLst>
                    <a:gd name="T0" fmla="*/ 5 w 8"/>
                    <a:gd name="T1" fmla="*/ 13 h 16"/>
                    <a:gd name="T2" fmla="*/ 5 w 8"/>
                    <a:gd name="T3" fmla="*/ 4 h 16"/>
                    <a:gd name="T4" fmla="*/ 8 w 8"/>
                    <a:gd name="T5" fmla="*/ 0 h 16"/>
                    <a:gd name="T6" fmla="*/ 7 w 8"/>
                    <a:gd name="T7" fmla="*/ 0 h 16"/>
                    <a:gd name="T8" fmla="*/ 0 w 8"/>
                    <a:gd name="T9" fmla="*/ 4 h 16"/>
                    <a:gd name="T10" fmla="*/ 0 w 8"/>
                    <a:gd name="T11" fmla="*/ 13 h 16"/>
                    <a:gd name="T12" fmla="*/ 5 w 8"/>
                    <a:gd name="T13" fmla="*/ 16 h 16"/>
                    <a:gd name="T14" fmla="*/ 6 w 8"/>
                    <a:gd name="T15" fmla="*/ 16 h 16"/>
                    <a:gd name="T16" fmla="*/ 5 w 8"/>
                    <a:gd name="T17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5" y="13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5" y="1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2" y="16"/>
                        <a:pt x="5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6"/>
                        <a:pt x="5" y="15"/>
                        <a:pt x="5" y="13"/>
                      </a:cubicBezTo>
                      <a:close/>
                    </a:path>
                  </a:pathLst>
                </a:custGeom>
                <a:solidFill>
                  <a:srgbClr val="B992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52"/>
              <p:cNvGrpSpPr/>
              <p:nvPr/>
            </p:nvGrpSpPr>
            <p:grpSpPr>
              <a:xfrm rot="20905454">
                <a:off x="4043659" y="2512916"/>
                <a:ext cx="89826" cy="224565"/>
                <a:chOff x="5836327" y="2247088"/>
                <a:chExt cx="130060" cy="325149"/>
              </a:xfrm>
            </p:grpSpPr>
            <p:sp>
              <p:nvSpPr>
                <p:cNvPr id="47" name="Freeform 70"/>
                <p:cNvSpPr/>
                <p:nvPr/>
              </p:nvSpPr>
              <p:spPr bwMode="auto">
                <a:xfrm>
                  <a:off x="5836327" y="2247088"/>
                  <a:ext cx="130060" cy="325149"/>
                </a:xfrm>
                <a:custGeom>
                  <a:avLst/>
                  <a:gdLst>
                    <a:gd name="T0" fmla="*/ 10 w 10"/>
                    <a:gd name="T1" fmla="*/ 20 h 25"/>
                    <a:gd name="T2" fmla="*/ 5 w 10"/>
                    <a:gd name="T3" fmla="*/ 25 h 25"/>
                    <a:gd name="T4" fmla="*/ 0 w 10"/>
                    <a:gd name="T5" fmla="*/ 20 h 25"/>
                    <a:gd name="T6" fmla="*/ 0 w 10"/>
                    <a:gd name="T7" fmla="*/ 5 h 25"/>
                    <a:gd name="T8" fmla="*/ 5 w 10"/>
                    <a:gd name="T9" fmla="*/ 0 h 25"/>
                    <a:gd name="T10" fmla="*/ 10 w 10"/>
                    <a:gd name="T11" fmla="*/ 5 h 25"/>
                    <a:gd name="T12" fmla="*/ 10 w 10"/>
                    <a:gd name="T13" fmla="*/ 2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25">
                      <a:moveTo>
                        <a:pt x="10" y="20"/>
                      </a:moveTo>
                      <a:cubicBezTo>
                        <a:pt x="10" y="23"/>
                        <a:pt x="8" y="25"/>
                        <a:pt x="5" y="25"/>
                      </a:cubicBezTo>
                      <a:cubicBezTo>
                        <a:pt x="2" y="25"/>
                        <a:pt x="0" y="23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" y="0"/>
                        <a:pt x="10" y="2"/>
                        <a:pt x="10" y="5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71"/>
                <p:cNvSpPr/>
                <p:nvPr/>
              </p:nvSpPr>
              <p:spPr bwMode="auto">
                <a:xfrm>
                  <a:off x="5863421" y="2301279"/>
                  <a:ext cx="102966" cy="205928"/>
                </a:xfrm>
                <a:custGeom>
                  <a:avLst/>
                  <a:gdLst>
                    <a:gd name="T0" fmla="*/ 5 w 8"/>
                    <a:gd name="T1" fmla="*/ 13 h 16"/>
                    <a:gd name="T2" fmla="*/ 5 w 8"/>
                    <a:gd name="T3" fmla="*/ 4 h 16"/>
                    <a:gd name="T4" fmla="*/ 8 w 8"/>
                    <a:gd name="T5" fmla="*/ 0 h 16"/>
                    <a:gd name="T6" fmla="*/ 7 w 8"/>
                    <a:gd name="T7" fmla="*/ 0 h 16"/>
                    <a:gd name="T8" fmla="*/ 0 w 8"/>
                    <a:gd name="T9" fmla="*/ 4 h 16"/>
                    <a:gd name="T10" fmla="*/ 0 w 8"/>
                    <a:gd name="T11" fmla="*/ 13 h 16"/>
                    <a:gd name="T12" fmla="*/ 5 w 8"/>
                    <a:gd name="T13" fmla="*/ 16 h 16"/>
                    <a:gd name="T14" fmla="*/ 6 w 8"/>
                    <a:gd name="T15" fmla="*/ 16 h 16"/>
                    <a:gd name="T16" fmla="*/ 5 w 8"/>
                    <a:gd name="T17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5" y="13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5" y="1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2" y="16"/>
                        <a:pt x="5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6"/>
                        <a:pt x="5" y="15"/>
                        <a:pt x="5" y="13"/>
                      </a:cubicBezTo>
                      <a:close/>
                    </a:path>
                  </a:pathLst>
                </a:custGeom>
                <a:solidFill>
                  <a:srgbClr val="B992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53"/>
              <p:cNvGrpSpPr/>
              <p:nvPr/>
            </p:nvGrpSpPr>
            <p:grpSpPr>
              <a:xfrm>
                <a:off x="4100704" y="2260773"/>
                <a:ext cx="697300" cy="730906"/>
                <a:chOff x="8166769" y="4034040"/>
                <a:chExt cx="1017381" cy="1009306"/>
              </a:xfrm>
            </p:grpSpPr>
            <p:sp>
              <p:nvSpPr>
                <p:cNvPr id="45" name="Freeform 296"/>
                <p:cNvSpPr/>
                <p:nvPr/>
              </p:nvSpPr>
              <p:spPr bwMode="auto">
                <a:xfrm flipH="1">
                  <a:off x="8166769" y="4034040"/>
                  <a:ext cx="1017380" cy="1009306"/>
                </a:xfrm>
                <a:custGeom>
                  <a:avLst/>
                  <a:gdLst>
                    <a:gd name="T0" fmla="*/ 80 w 160"/>
                    <a:gd name="T1" fmla="*/ 0 h 158"/>
                    <a:gd name="T2" fmla="*/ 85 w 160"/>
                    <a:gd name="T3" fmla="*/ 1 h 158"/>
                    <a:gd name="T4" fmla="*/ 139 w 160"/>
                    <a:gd name="T5" fmla="*/ 1 h 158"/>
                    <a:gd name="T6" fmla="*/ 143 w 160"/>
                    <a:gd name="T7" fmla="*/ 18 h 158"/>
                    <a:gd name="T8" fmla="*/ 160 w 160"/>
                    <a:gd name="T9" fmla="*/ 35 h 158"/>
                    <a:gd name="T10" fmla="*/ 160 w 160"/>
                    <a:gd name="T11" fmla="*/ 77 h 158"/>
                    <a:gd name="T12" fmla="*/ 159 w 160"/>
                    <a:gd name="T13" fmla="*/ 77 h 158"/>
                    <a:gd name="T14" fmla="*/ 159 w 160"/>
                    <a:gd name="T15" fmla="*/ 79 h 158"/>
                    <a:gd name="T16" fmla="*/ 80 w 160"/>
                    <a:gd name="T17" fmla="*/ 158 h 158"/>
                    <a:gd name="T18" fmla="*/ 0 w 160"/>
                    <a:gd name="T19" fmla="*/ 79 h 158"/>
                    <a:gd name="T20" fmla="*/ 0 w 160"/>
                    <a:gd name="T21" fmla="*/ 73 h 158"/>
                    <a:gd name="T22" fmla="*/ 0 w 160"/>
                    <a:gd name="T23" fmla="*/ 17 h 158"/>
                    <a:gd name="T24" fmla="*/ 12 w 160"/>
                    <a:gd name="T25" fmla="*/ 1 h 158"/>
                    <a:gd name="T26" fmla="*/ 75 w 160"/>
                    <a:gd name="T27" fmla="*/ 1 h 158"/>
                    <a:gd name="T28" fmla="*/ 80 w 160"/>
                    <a:gd name="T2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0" h="158">
                      <a:moveTo>
                        <a:pt x="80" y="0"/>
                      </a:moveTo>
                      <a:cubicBezTo>
                        <a:pt x="81" y="0"/>
                        <a:pt x="83" y="1"/>
                        <a:pt x="85" y="1"/>
                      </a:cubicBezTo>
                      <a:cubicBezTo>
                        <a:pt x="139" y="1"/>
                        <a:pt x="139" y="1"/>
                        <a:pt x="139" y="1"/>
                      </a:cubicBezTo>
                      <a:cubicBezTo>
                        <a:pt x="143" y="18"/>
                        <a:pt x="143" y="18"/>
                        <a:pt x="143" y="18"/>
                      </a:cubicBezTo>
                      <a:cubicBezTo>
                        <a:pt x="160" y="35"/>
                        <a:pt x="160" y="35"/>
                        <a:pt x="160" y="35"/>
                      </a:cubicBezTo>
                      <a:cubicBezTo>
                        <a:pt x="160" y="77"/>
                        <a:pt x="160" y="77"/>
                        <a:pt x="160" y="77"/>
                      </a:cubicBezTo>
                      <a:cubicBezTo>
                        <a:pt x="159" y="77"/>
                        <a:pt x="159" y="77"/>
                        <a:pt x="159" y="77"/>
                      </a:cubicBezTo>
                      <a:cubicBezTo>
                        <a:pt x="159" y="78"/>
                        <a:pt x="159" y="79"/>
                        <a:pt x="159" y="79"/>
                      </a:cubicBezTo>
                      <a:cubicBezTo>
                        <a:pt x="159" y="123"/>
                        <a:pt x="124" y="158"/>
                        <a:pt x="80" y="158"/>
                      </a:cubicBezTo>
                      <a:cubicBezTo>
                        <a:pt x="36" y="158"/>
                        <a:pt x="0" y="123"/>
                        <a:pt x="0" y="79"/>
                      </a:cubicBezTo>
                      <a:cubicBezTo>
                        <a:pt x="0" y="77"/>
                        <a:pt x="0" y="75"/>
                        <a:pt x="0" y="7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75" y="1"/>
                        <a:pt x="75" y="1"/>
                        <a:pt x="75" y="1"/>
                      </a:cubicBezTo>
                      <a:cubicBezTo>
                        <a:pt x="76" y="1"/>
                        <a:pt x="78" y="0"/>
                        <a:pt x="80" y="0"/>
                      </a:cubicBez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297"/>
                <p:cNvSpPr/>
                <p:nvPr/>
              </p:nvSpPr>
              <p:spPr bwMode="auto">
                <a:xfrm flipH="1">
                  <a:off x="8745437" y="4039423"/>
                  <a:ext cx="438713" cy="995848"/>
                </a:xfrm>
                <a:custGeom>
                  <a:avLst/>
                  <a:gdLst>
                    <a:gd name="T0" fmla="*/ 69 w 69"/>
                    <a:gd name="T1" fmla="*/ 156 h 156"/>
                    <a:gd name="T2" fmla="*/ 0 w 69"/>
                    <a:gd name="T3" fmla="*/ 78 h 156"/>
                    <a:gd name="T4" fmla="*/ 0 w 69"/>
                    <a:gd name="T5" fmla="*/ 72 h 156"/>
                    <a:gd name="T6" fmla="*/ 0 w 69"/>
                    <a:gd name="T7" fmla="*/ 16 h 156"/>
                    <a:gd name="T8" fmla="*/ 12 w 69"/>
                    <a:gd name="T9" fmla="*/ 0 h 156"/>
                    <a:gd name="T10" fmla="*/ 69 w 69"/>
                    <a:gd name="T11" fmla="*/ 0 h 156"/>
                    <a:gd name="T12" fmla="*/ 69 w 69"/>
                    <a:gd name="T13" fmla="*/ 156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156">
                      <a:moveTo>
                        <a:pt x="69" y="156"/>
                      </a:moveTo>
                      <a:cubicBezTo>
                        <a:pt x="30" y="151"/>
                        <a:pt x="0" y="118"/>
                        <a:pt x="0" y="78"/>
                      </a:cubicBezTo>
                      <a:cubicBezTo>
                        <a:pt x="0" y="76"/>
                        <a:pt x="0" y="74"/>
                        <a:pt x="0" y="72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lnTo>
                        <a:pt x="69" y="156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31" name="Freeform 54"/>
              <p:cNvSpPr/>
              <p:nvPr/>
            </p:nvSpPr>
            <p:spPr>
              <a:xfrm rot="1142545">
                <a:off x="4124308" y="2084132"/>
                <a:ext cx="722764" cy="562400"/>
              </a:xfrm>
              <a:custGeom>
                <a:avLst/>
                <a:gdLst>
                  <a:gd name="connsiteX0" fmla="*/ 249439 w 722764"/>
                  <a:gd name="connsiteY0" fmla="*/ 0 h 562400"/>
                  <a:gd name="connsiteX1" fmla="*/ 267217 w 722764"/>
                  <a:gd name="connsiteY1" fmla="*/ 70473 h 562400"/>
                  <a:gd name="connsiteX2" fmla="*/ 497427 w 722764"/>
                  <a:gd name="connsiteY2" fmla="*/ 35702 h 562400"/>
                  <a:gd name="connsiteX3" fmla="*/ 705044 w 722764"/>
                  <a:gd name="connsiteY3" fmla="*/ 276861 h 562400"/>
                  <a:gd name="connsiteX4" fmla="*/ 722764 w 722764"/>
                  <a:gd name="connsiteY4" fmla="*/ 328201 h 562400"/>
                  <a:gd name="connsiteX5" fmla="*/ 699367 w 722764"/>
                  <a:gd name="connsiteY5" fmla="*/ 336277 h 562400"/>
                  <a:gd name="connsiteX6" fmla="*/ 681646 w 722764"/>
                  <a:gd name="connsiteY6" fmla="*/ 284937 h 562400"/>
                  <a:gd name="connsiteX7" fmla="*/ 645237 w 722764"/>
                  <a:gd name="connsiteY7" fmla="*/ 224866 h 562400"/>
                  <a:gd name="connsiteX8" fmla="*/ 640876 w 722764"/>
                  <a:gd name="connsiteY8" fmla="*/ 231814 h 562400"/>
                  <a:gd name="connsiteX9" fmla="*/ 430289 w 722764"/>
                  <a:gd name="connsiteY9" fmla="*/ 276714 h 562400"/>
                  <a:gd name="connsiteX10" fmla="*/ 268682 w 722764"/>
                  <a:gd name="connsiteY10" fmla="*/ 255182 h 562400"/>
                  <a:gd name="connsiteX11" fmla="*/ 254712 w 722764"/>
                  <a:gd name="connsiteY11" fmla="*/ 248517 h 562400"/>
                  <a:gd name="connsiteX12" fmla="*/ 242396 w 722764"/>
                  <a:gd name="connsiteY12" fmla="*/ 252321 h 562400"/>
                  <a:gd name="connsiteX13" fmla="*/ 241723 w 722764"/>
                  <a:gd name="connsiteY13" fmla="*/ 253889 h 562400"/>
                  <a:gd name="connsiteX14" fmla="*/ 167607 w 722764"/>
                  <a:gd name="connsiteY14" fmla="*/ 338711 h 562400"/>
                  <a:gd name="connsiteX15" fmla="*/ 73868 w 722764"/>
                  <a:gd name="connsiteY15" fmla="*/ 401167 h 562400"/>
                  <a:gd name="connsiteX16" fmla="*/ 44424 w 722764"/>
                  <a:gd name="connsiteY16" fmla="*/ 409476 h 562400"/>
                  <a:gd name="connsiteX17" fmla="*/ 44369 w 722764"/>
                  <a:gd name="connsiteY17" fmla="*/ 455221 h 562400"/>
                  <a:gd name="connsiteX18" fmla="*/ 49910 w 722764"/>
                  <a:gd name="connsiteY18" fmla="*/ 502984 h 562400"/>
                  <a:gd name="connsiteX19" fmla="*/ 67631 w 722764"/>
                  <a:gd name="connsiteY19" fmla="*/ 554324 h 562400"/>
                  <a:gd name="connsiteX20" fmla="*/ 44233 w 722764"/>
                  <a:gd name="connsiteY20" fmla="*/ 562400 h 562400"/>
                  <a:gd name="connsiteX21" fmla="*/ 24544 w 722764"/>
                  <a:gd name="connsiteY21" fmla="*/ 505356 h 562400"/>
                  <a:gd name="connsiteX22" fmla="*/ 82119 w 722764"/>
                  <a:gd name="connsiteY22" fmla="*/ 179048 h 562400"/>
                  <a:gd name="connsiteX23" fmla="*/ 136618 w 722764"/>
                  <a:gd name="connsiteY23" fmla="*/ 128317 h 562400"/>
                  <a:gd name="connsiteX24" fmla="*/ 249439 w 722764"/>
                  <a:gd name="connsiteY24" fmla="*/ 0 h 56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22764" h="562400">
                    <a:moveTo>
                      <a:pt x="249439" y="0"/>
                    </a:moveTo>
                    <a:cubicBezTo>
                      <a:pt x="237913" y="61435"/>
                      <a:pt x="267217" y="70473"/>
                      <a:pt x="267217" y="70473"/>
                    </a:cubicBezTo>
                    <a:cubicBezTo>
                      <a:pt x="317835" y="27465"/>
                      <a:pt x="446637" y="21313"/>
                      <a:pt x="497427" y="35702"/>
                    </a:cubicBezTo>
                    <a:cubicBezTo>
                      <a:pt x="659529" y="69129"/>
                      <a:pt x="695142" y="229206"/>
                      <a:pt x="705044" y="276861"/>
                    </a:cubicBezTo>
                    <a:cubicBezTo>
                      <a:pt x="701163" y="284585"/>
                      <a:pt x="722764" y="328201"/>
                      <a:pt x="722764" y="328201"/>
                    </a:cubicBezTo>
                    <a:cubicBezTo>
                      <a:pt x="722764" y="328201"/>
                      <a:pt x="722764" y="328201"/>
                      <a:pt x="699367" y="336277"/>
                    </a:cubicBezTo>
                    <a:cubicBezTo>
                      <a:pt x="697398" y="330572"/>
                      <a:pt x="683615" y="290641"/>
                      <a:pt x="681646" y="284937"/>
                    </a:cubicBezTo>
                    <a:lnTo>
                      <a:pt x="645237" y="224866"/>
                    </a:lnTo>
                    <a:lnTo>
                      <a:pt x="640876" y="231814"/>
                    </a:lnTo>
                    <a:cubicBezTo>
                      <a:pt x="606180" y="258200"/>
                      <a:pt x="524956" y="276714"/>
                      <a:pt x="430289" y="276714"/>
                    </a:cubicBezTo>
                    <a:cubicBezTo>
                      <a:pt x="367178" y="276714"/>
                      <a:pt x="310041" y="268486"/>
                      <a:pt x="268682" y="255182"/>
                    </a:cubicBezTo>
                    <a:lnTo>
                      <a:pt x="254712" y="248517"/>
                    </a:lnTo>
                    <a:lnTo>
                      <a:pt x="242396" y="252321"/>
                    </a:lnTo>
                    <a:lnTo>
                      <a:pt x="241723" y="253889"/>
                    </a:lnTo>
                    <a:cubicBezTo>
                      <a:pt x="226306" y="279644"/>
                      <a:pt x="200383" y="309953"/>
                      <a:pt x="167607" y="338711"/>
                    </a:cubicBezTo>
                    <a:cubicBezTo>
                      <a:pt x="134831" y="367469"/>
                      <a:pt x="101409" y="389231"/>
                      <a:pt x="73868" y="401167"/>
                    </a:cubicBezTo>
                    <a:lnTo>
                      <a:pt x="44424" y="409476"/>
                    </a:lnTo>
                    <a:lnTo>
                      <a:pt x="44369" y="455221"/>
                    </a:lnTo>
                    <a:cubicBezTo>
                      <a:pt x="45680" y="475317"/>
                      <a:pt x="47927" y="492497"/>
                      <a:pt x="49910" y="502984"/>
                    </a:cubicBezTo>
                    <a:cubicBezTo>
                      <a:pt x="51879" y="508689"/>
                      <a:pt x="67631" y="554324"/>
                      <a:pt x="67631" y="554324"/>
                    </a:cubicBezTo>
                    <a:cubicBezTo>
                      <a:pt x="67631" y="554324"/>
                      <a:pt x="67631" y="554324"/>
                      <a:pt x="44233" y="562400"/>
                    </a:cubicBezTo>
                    <a:cubicBezTo>
                      <a:pt x="42264" y="556696"/>
                      <a:pt x="26512" y="511060"/>
                      <a:pt x="24544" y="505356"/>
                    </a:cubicBezTo>
                    <a:cubicBezTo>
                      <a:pt x="-54328" y="238912"/>
                      <a:pt x="82119" y="179048"/>
                      <a:pt x="82119" y="179048"/>
                    </a:cubicBezTo>
                    <a:cubicBezTo>
                      <a:pt x="66368" y="133413"/>
                      <a:pt x="136618" y="128317"/>
                      <a:pt x="136618" y="128317"/>
                    </a:cubicBezTo>
                    <a:cubicBezTo>
                      <a:pt x="118898" y="76977"/>
                      <a:pt x="249439" y="0"/>
                      <a:pt x="249439" y="0"/>
                    </a:cubicBez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grpSp>
            <p:nvGrpSpPr>
              <p:cNvPr id="32" name="Group 55"/>
              <p:cNvGrpSpPr/>
              <p:nvPr/>
            </p:nvGrpSpPr>
            <p:grpSpPr>
              <a:xfrm>
                <a:off x="4386071" y="2772132"/>
                <a:ext cx="218655" cy="142275"/>
                <a:chOff x="4404973" y="2780410"/>
                <a:chExt cx="158306" cy="103007"/>
              </a:xfrm>
            </p:grpSpPr>
            <p:sp>
              <p:nvSpPr>
                <p:cNvPr id="43" name="Oval 154"/>
                <p:cNvSpPr>
                  <a:spLocks noChangeArrowheads="1"/>
                </p:cNvSpPr>
                <p:nvPr/>
              </p:nvSpPr>
              <p:spPr bwMode="auto">
                <a:xfrm>
                  <a:off x="4404973" y="2780410"/>
                  <a:ext cx="158306" cy="103007"/>
                </a:xfrm>
                <a:prstGeom prst="ellipse">
                  <a:avLst/>
                </a:prstGeom>
                <a:solidFill>
                  <a:srgbClr val="DDAA8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GB" dirty="0"/>
                </a:p>
              </p:txBody>
            </p:sp>
            <p:sp>
              <p:nvSpPr>
                <p:cNvPr id="44" name="Freeform 155"/>
                <p:cNvSpPr/>
                <p:nvPr/>
              </p:nvSpPr>
              <p:spPr bwMode="auto">
                <a:xfrm>
                  <a:off x="4437502" y="2847635"/>
                  <a:ext cx="97586" cy="35781"/>
                </a:xfrm>
                <a:custGeom>
                  <a:avLst/>
                  <a:gdLst>
                    <a:gd name="T0" fmla="*/ 0 w 38"/>
                    <a:gd name="T1" fmla="*/ 10 h 14"/>
                    <a:gd name="T2" fmla="*/ 18 w 38"/>
                    <a:gd name="T3" fmla="*/ 14 h 14"/>
                    <a:gd name="T4" fmla="*/ 38 w 38"/>
                    <a:gd name="T5" fmla="*/ 9 h 14"/>
                    <a:gd name="T6" fmla="*/ 19 w 38"/>
                    <a:gd name="T7" fmla="*/ 0 h 14"/>
                    <a:gd name="T8" fmla="*/ 0 w 38"/>
                    <a:gd name="T9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4">
                      <a:moveTo>
                        <a:pt x="0" y="10"/>
                      </a:moveTo>
                      <a:cubicBezTo>
                        <a:pt x="5" y="12"/>
                        <a:pt x="11" y="14"/>
                        <a:pt x="18" y="14"/>
                      </a:cubicBezTo>
                      <a:cubicBezTo>
                        <a:pt x="26" y="14"/>
                        <a:pt x="33" y="12"/>
                        <a:pt x="38" y="9"/>
                      </a:cubicBezTo>
                      <a:cubicBezTo>
                        <a:pt x="35" y="4"/>
                        <a:pt x="28" y="0"/>
                        <a:pt x="19" y="0"/>
                      </a:cubicBezTo>
                      <a:cubicBezTo>
                        <a:pt x="10" y="0"/>
                        <a:pt x="2" y="4"/>
                        <a:pt x="0" y="10"/>
                      </a:cubicBezTo>
                      <a:close/>
                    </a:path>
                  </a:pathLst>
                </a:custGeom>
                <a:solidFill>
                  <a:srgbClr val="F270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GB" dirty="0"/>
                </a:p>
              </p:txBody>
            </p:sp>
          </p:grpSp>
          <p:sp>
            <p:nvSpPr>
              <p:cNvPr id="33" name="Freeform 56"/>
              <p:cNvSpPr/>
              <p:nvPr/>
            </p:nvSpPr>
            <p:spPr bwMode="auto">
              <a:xfrm>
                <a:off x="4437502" y="2633281"/>
                <a:ext cx="65773" cy="98661"/>
              </a:xfrm>
              <a:custGeom>
                <a:avLst/>
                <a:gdLst>
                  <a:gd name="T0" fmla="*/ 3 w 6"/>
                  <a:gd name="T1" fmla="*/ 0 h 9"/>
                  <a:gd name="T2" fmla="*/ 2 w 6"/>
                  <a:gd name="T3" fmla="*/ 2 h 9"/>
                  <a:gd name="T4" fmla="*/ 2 w 6"/>
                  <a:gd name="T5" fmla="*/ 3 h 9"/>
                  <a:gd name="T6" fmla="*/ 1 w 6"/>
                  <a:gd name="T7" fmla="*/ 3 h 9"/>
                  <a:gd name="T8" fmla="*/ 1 w 6"/>
                  <a:gd name="T9" fmla="*/ 4 h 9"/>
                  <a:gd name="T10" fmla="*/ 1 w 6"/>
                  <a:gd name="T11" fmla="*/ 4 h 9"/>
                  <a:gd name="T12" fmla="*/ 1 w 6"/>
                  <a:gd name="T13" fmla="*/ 5 h 9"/>
                  <a:gd name="T14" fmla="*/ 1 w 6"/>
                  <a:gd name="T15" fmla="*/ 6 h 9"/>
                  <a:gd name="T16" fmla="*/ 1 w 6"/>
                  <a:gd name="T17" fmla="*/ 6 h 9"/>
                  <a:gd name="T18" fmla="*/ 2 w 6"/>
                  <a:gd name="T19" fmla="*/ 7 h 9"/>
                  <a:gd name="T20" fmla="*/ 4 w 6"/>
                  <a:gd name="T21" fmla="*/ 8 h 9"/>
                  <a:gd name="T22" fmla="*/ 6 w 6"/>
                  <a:gd name="T23" fmla="*/ 9 h 9"/>
                  <a:gd name="T24" fmla="*/ 4 w 6"/>
                  <a:gd name="T25" fmla="*/ 8 h 9"/>
                  <a:gd name="T26" fmla="*/ 2 w 6"/>
                  <a:gd name="T27" fmla="*/ 8 h 9"/>
                  <a:gd name="T28" fmla="*/ 1 w 6"/>
                  <a:gd name="T29" fmla="*/ 7 h 9"/>
                  <a:gd name="T30" fmla="*/ 0 w 6"/>
                  <a:gd name="T31" fmla="*/ 6 h 9"/>
                  <a:gd name="T32" fmla="*/ 0 w 6"/>
                  <a:gd name="T33" fmla="*/ 5 h 9"/>
                  <a:gd name="T34" fmla="*/ 0 w 6"/>
                  <a:gd name="T35" fmla="*/ 4 h 9"/>
                  <a:gd name="T36" fmla="*/ 0 w 6"/>
                  <a:gd name="T37" fmla="*/ 3 h 9"/>
                  <a:gd name="T38" fmla="*/ 1 w 6"/>
                  <a:gd name="T39" fmla="*/ 3 h 9"/>
                  <a:gd name="T40" fmla="*/ 1 w 6"/>
                  <a:gd name="T41" fmla="*/ 2 h 9"/>
                  <a:gd name="T42" fmla="*/ 2 w 6"/>
                  <a:gd name="T43" fmla="*/ 2 h 9"/>
                  <a:gd name="T44" fmla="*/ 3 w 6"/>
                  <a:gd name="T4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" h="9">
                    <a:moveTo>
                      <a:pt x="3" y="0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4" y="8"/>
                      <a:pt x="4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9"/>
                      <a:pt x="6" y="9"/>
                      <a:pt x="4" y="8"/>
                    </a:cubicBezTo>
                    <a:cubicBezTo>
                      <a:pt x="4" y="8"/>
                      <a:pt x="3" y="8"/>
                      <a:pt x="2" y="8"/>
                    </a:cubicBezTo>
                    <a:cubicBezTo>
                      <a:pt x="2" y="8"/>
                      <a:pt x="1" y="7"/>
                      <a:pt x="1" y="7"/>
                    </a:cubicBezTo>
                    <a:cubicBezTo>
                      <a:pt x="1" y="7"/>
                      <a:pt x="0" y="6"/>
                      <a:pt x="0" y="6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46D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34" name="Group 57"/>
              <p:cNvGrpSpPr/>
              <p:nvPr/>
            </p:nvGrpSpPr>
            <p:grpSpPr>
              <a:xfrm>
                <a:off x="4180291" y="2449551"/>
                <a:ext cx="562365" cy="194530"/>
                <a:chOff x="4085835" y="2438386"/>
                <a:chExt cx="746990" cy="258394"/>
              </a:xfrm>
            </p:grpSpPr>
            <p:sp>
              <p:nvSpPr>
                <p:cNvPr id="35" name="Freeform 58"/>
                <p:cNvSpPr/>
                <p:nvPr/>
              </p:nvSpPr>
              <p:spPr bwMode="auto">
                <a:xfrm>
                  <a:off x="4085835" y="2438386"/>
                  <a:ext cx="202018" cy="93961"/>
                </a:xfrm>
                <a:custGeom>
                  <a:avLst/>
                  <a:gdLst>
                    <a:gd name="T0" fmla="*/ 3 w 43"/>
                    <a:gd name="T1" fmla="*/ 20 h 20"/>
                    <a:gd name="T2" fmla="*/ 0 w 43"/>
                    <a:gd name="T3" fmla="*/ 12 h 20"/>
                    <a:gd name="T4" fmla="*/ 41 w 43"/>
                    <a:gd name="T5" fmla="*/ 0 h 20"/>
                    <a:gd name="T6" fmla="*/ 43 w 43"/>
                    <a:gd name="T7" fmla="*/ 8 h 20"/>
                    <a:gd name="T8" fmla="*/ 3 w 43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20">
                      <a:moveTo>
                        <a:pt x="3" y="20"/>
                      </a:moveTo>
                      <a:lnTo>
                        <a:pt x="0" y="12"/>
                      </a:lnTo>
                      <a:lnTo>
                        <a:pt x="41" y="0"/>
                      </a:lnTo>
                      <a:lnTo>
                        <a:pt x="43" y="8"/>
                      </a:lnTo>
                      <a:lnTo>
                        <a:pt x="3" y="20"/>
                      </a:ln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59"/>
                <p:cNvSpPr/>
                <p:nvPr/>
              </p:nvSpPr>
              <p:spPr bwMode="auto">
                <a:xfrm>
                  <a:off x="4118720" y="2508857"/>
                  <a:ext cx="216111" cy="187923"/>
                </a:xfrm>
                <a:custGeom>
                  <a:avLst/>
                  <a:gdLst>
                    <a:gd name="T0" fmla="*/ 16 w 19"/>
                    <a:gd name="T1" fmla="*/ 0 h 17"/>
                    <a:gd name="T2" fmla="*/ 0 w 19"/>
                    <a:gd name="T3" fmla="*/ 5 h 17"/>
                    <a:gd name="T4" fmla="*/ 0 w 19"/>
                    <a:gd name="T5" fmla="*/ 7 h 17"/>
                    <a:gd name="T6" fmla="*/ 10 w 19"/>
                    <a:gd name="T7" fmla="*/ 17 h 17"/>
                    <a:gd name="T8" fmla="*/ 19 w 19"/>
                    <a:gd name="T9" fmla="*/ 7 h 17"/>
                    <a:gd name="T10" fmla="*/ 16 w 19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7">
                      <a:moveTo>
                        <a:pt x="16" y="0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13"/>
                        <a:pt x="4" y="17"/>
                        <a:pt x="10" y="17"/>
                      </a:cubicBezTo>
                      <a:cubicBezTo>
                        <a:pt x="15" y="17"/>
                        <a:pt x="19" y="13"/>
                        <a:pt x="19" y="7"/>
                      </a:cubicBezTo>
                      <a:cubicBezTo>
                        <a:pt x="19" y="4"/>
                        <a:pt x="18" y="1"/>
                        <a:pt x="1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Oval 60"/>
                <p:cNvSpPr>
                  <a:spLocks noChangeArrowheads="1"/>
                </p:cNvSpPr>
                <p:nvPr/>
              </p:nvSpPr>
              <p:spPr bwMode="auto">
                <a:xfrm>
                  <a:off x="4175096" y="2532346"/>
                  <a:ext cx="136245" cy="131546"/>
                </a:xfrm>
                <a:prstGeom prst="ellipse">
                  <a:avLst/>
                </a:pr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Oval 61"/>
                <p:cNvSpPr>
                  <a:spLocks noChangeArrowheads="1"/>
                </p:cNvSpPr>
                <p:nvPr/>
              </p:nvSpPr>
              <p:spPr bwMode="auto">
                <a:xfrm>
                  <a:off x="4198589" y="2565234"/>
                  <a:ext cx="32888" cy="32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62"/>
                <p:cNvSpPr/>
                <p:nvPr/>
              </p:nvSpPr>
              <p:spPr bwMode="auto">
                <a:xfrm>
                  <a:off x="4635507" y="2438386"/>
                  <a:ext cx="197318" cy="93961"/>
                </a:xfrm>
                <a:custGeom>
                  <a:avLst/>
                  <a:gdLst>
                    <a:gd name="T0" fmla="*/ 40 w 42"/>
                    <a:gd name="T1" fmla="*/ 20 h 20"/>
                    <a:gd name="T2" fmla="*/ 42 w 42"/>
                    <a:gd name="T3" fmla="*/ 12 h 20"/>
                    <a:gd name="T4" fmla="*/ 2 w 42"/>
                    <a:gd name="T5" fmla="*/ 0 h 20"/>
                    <a:gd name="T6" fmla="*/ 0 w 42"/>
                    <a:gd name="T7" fmla="*/ 8 h 20"/>
                    <a:gd name="T8" fmla="*/ 40 w 42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20">
                      <a:moveTo>
                        <a:pt x="40" y="20"/>
                      </a:moveTo>
                      <a:lnTo>
                        <a:pt x="42" y="12"/>
                      </a:lnTo>
                      <a:lnTo>
                        <a:pt x="2" y="0"/>
                      </a:lnTo>
                      <a:lnTo>
                        <a:pt x="0" y="8"/>
                      </a:lnTo>
                      <a:lnTo>
                        <a:pt x="40" y="20"/>
                      </a:ln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63"/>
                <p:cNvSpPr/>
                <p:nvPr/>
              </p:nvSpPr>
              <p:spPr bwMode="auto">
                <a:xfrm>
                  <a:off x="4579130" y="2508857"/>
                  <a:ext cx="220811" cy="187923"/>
                </a:xfrm>
                <a:custGeom>
                  <a:avLst/>
                  <a:gdLst>
                    <a:gd name="T0" fmla="*/ 4 w 20"/>
                    <a:gd name="T1" fmla="*/ 0 h 17"/>
                    <a:gd name="T2" fmla="*/ 20 w 20"/>
                    <a:gd name="T3" fmla="*/ 5 h 17"/>
                    <a:gd name="T4" fmla="*/ 20 w 20"/>
                    <a:gd name="T5" fmla="*/ 7 h 17"/>
                    <a:gd name="T6" fmla="*/ 10 w 20"/>
                    <a:gd name="T7" fmla="*/ 17 h 17"/>
                    <a:gd name="T8" fmla="*/ 0 w 20"/>
                    <a:gd name="T9" fmla="*/ 7 h 17"/>
                    <a:gd name="T10" fmla="*/ 4 w 20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17">
                      <a:moveTo>
                        <a:pt x="4" y="0"/>
                      </a:move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6"/>
                        <a:pt x="20" y="6"/>
                        <a:pt x="20" y="7"/>
                      </a:cubicBezTo>
                      <a:cubicBezTo>
                        <a:pt x="20" y="13"/>
                        <a:pt x="16" y="17"/>
                        <a:pt x="10" y="17"/>
                      </a:cubicBezTo>
                      <a:cubicBezTo>
                        <a:pt x="5" y="17"/>
                        <a:pt x="0" y="13"/>
                        <a:pt x="0" y="7"/>
                      </a:cubicBezTo>
                      <a:cubicBezTo>
                        <a:pt x="0" y="4"/>
                        <a:pt x="2" y="1"/>
                        <a:pt x="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Oval 64"/>
                <p:cNvSpPr>
                  <a:spLocks noChangeArrowheads="1"/>
                </p:cNvSpPr>
                <p:nvPr/>
              </p:nvSpPr>
              <p:spPr bwMode="auto">
                <a:xfrm>
                  <a:off x="4612018" y="2532346"/>
                  <a:ext cx="131546" cy="131546"/>
                </a:xfrm>
                <a:prstGeom prst="ellipse">
                  <a:avLst/>
                </a:pr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Oval 65"/>
                <p:cNvSpPr>
                  <a:spLocks noChangeArrowheads="1"/>
                </p:cNvSpPr>
                <p:nvPr/>
              </p:nvSpPr>
              <p:spPr bwMode="auto">
                <a:xfrm>
                  <a:off x="4691884" y="2565234"/>
                  <a:ext cx="32888" cy="32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  <p:sp>
          <p:nvSpPr>
            <p:cNvPr id="25" name="Freeform 101"/>
            <p:cNvSpPr/>
            <p:nvPr/>
          </p:nvSpPr>
          <p:spPr bwMode="auto">
            <a:xfrm>
              <a:off x="4503034" y="5459286"/>
              <a:ext cx="408691" cy="149563"/>
            </a:xfrm>
            <a:custGeom>
              <a:avLst/>
              <a:gdLst>
                <a:gd name="T0" fmla="*/ 47 w 99"/>
                <a:gd name="T1" fmla="*/ 0 h 36"/>
                <a:gd name="T2" fmla="*/ 49 w 99"/>
                <a:gd name="T3" fmla="*/ 0 h 36"/>
                <a:gd name="T4" fmla="*/ 51 w 99"/>
                <a:gd name="T5" fmla="*/ 0 h 36"/>
                <a:gd name="T6" fmla="*/ 52 w 99"/>
                <a:gd name="T7" fmla="*/ 0 h 36"/>
                <a:gd name="T8" fmla="*/ 52 w 99"/>
                <a:gd name="T9" fmla="*/ 0 h 36"/>
                <a:gd name="T10" fmla="*/ 99 w 99"/>
                <a:gd name="T11" fmla="*/ 36 h 36"/>
                <a:gd name="T12" fmla="*/ 0 w 99"/>
                <a:gd name="T13" fmla="*/ 36 h 36"/>
                <a:gd name="T14" fmla="*/ 0 w 99"/>
                <a:gd name="T15" fmla="*/ 0 h 36"/>
                <a:gd name="T16" fmla="*/ 47 w 9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6">
                  <a:moveTo>
                    <a:pt x="47" y="0"/>
                  </a:moveTo>
                  <a:cubicBezTo>
                    <a:pt x="48" y="0"/>
                    <a:pt x="49" y="0"/>
                    <a:pt x="49" y="0"/>
                  </a:cubicBezTo>
                  <a:cubicBezTo>
                    <a:pt x="50" y="0"/>
                    <a:pt x="51" y="0"/>
                    <a:pt x="51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78" y="2"/>
                    <a:pt x="99" y="17"/>
                    <a:pt x="99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26" name="Freeform 102"/>
            <p:cNvSpPr/>
            <p:nvPr/>
          </p:nvSpPr>
          <p:spPr bwMode="auto">
            <a:xfrm>
              <a:off x="3980832" y="5459286"/>
              <a:ext cx="406950" cy="149563"/>
            </a:xfrm>
            <a:custGeom>
              <a:avLst/>
              <a:gdLst>
                <a:gd name="T0" fmla="*/ 52 w 99"/>
                <a:gd name="T1" fmla="*/ 0 h 36"/>
                <a:gd name="T2" fmla="*/ 50 w 99"/>
                <a:gd name="T3" fmla="*/ 0 h 36"/>
                <a:gd name="T4" fmla="*/ 48 w 99"/>
                <a:gd name="T5" fmla="*/ 0 h 36"/>
                <a:gd name="T6" fmla="*/ 47 w 99"/>
                <a:gd name="T7" fmla="*/ 0 h 36"/>
                <a:gd name="T8" fmla="*/ 47 w 99"/>
                <a:gd name="T9" fmla="*/ 0 h 36"/>
                <a:gd name="T10" fmla="*/ 0 w 99"/>
                <a:gd name="T11" fmla="*/ 36 h 36"/>
                <a:gd name="T12" fmla="*/ 99 w 99"/>
                <a:gd name="T13" fmla="*/ 36 h 36"/>
                <a:gd name="T14" fmla="*/ 99 w 99"/>
                <a:gd name="T15" fmla="*/ 0 h 36"/>
                <a:gd name="T16" fmla="*/ 52 w 9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6">
                  <a:moveTo>
                    <a:pt x="52" y="0"/>
                  </a:move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2"/>
                    <a:pt x="0" y="17"/>
                    <a:pt x="0" y="36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27" name="Freeform 50"/>
            <p:cNvSpPr/>
            <p:nvPr/>
          </p:nvSpPr>
          <p:spPr bwMode="auto">
            <a:xfrm>
              <a:off x="4508573" y="3935670"/>
              <a:ext cx="180000" cy="9396"/>
            </a:xfrm>
            <a:custGeom>
              <a:avLst/>
              <a:gdLst>
                <a:gd name="T0" fmla="*/ 23 w 23"/>
                <a:gd name="T1" fmla="*/ 0 h 1"/>
                <a:gd name="T2" fmla="*/ 0 w 23"/>
                <a:gd name="T3" fmla="*/ 0 h 1"/>
                <a:gd name="T4" fmla="*/ 11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" y="1"/>
                    <a:pt x="11" y="1"/>
                  </a:cubicBezTo>
                  <a:cubicBezTo>
                    <a:pt x="14" y="1"/>
                    <a:pt x="18" y="1"/>
                    <a:pt x="2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7105650" y="1715922"/>
            <a:ext cx="4495800" cy="52197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ea typeface="华文细黑" panose="02010600040101010101" pitchFamily="2" charset="-122"/>
                <a:cs typeface="+mn-ea"/>
                <a:sym typeface="+mn-lt"/>
              </a:rPr>
              <a:t>1.煤气区域禁止停留、吸烟、烤火等。动火作业必须办理动火证，带煤气作业必须办理许可证。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7105650" y="2695092"/>
            <a:ext cx="4495800" cy="11684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ea typeface="华文细黑" panose="02010600040101010101" pitchFamily="2" charset="-122"/>
                <a:cs typeface="+mn-ea"/>
                <a:sym typeface="+mn-lt"/>
              </a:rPr>
              <a:t>2.进入容器、储罐、槽、池、沟、坑、管道等内作业检修时，必须采取可靠的安全防护措施，经检测确认无误后，方可作业。作业现场设专人监护， 并准备救护工具及联络信号。进入污水沟、井等作业时，必须检测确认，无误后，方可作业,并要有专人监护。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7105650" y="4233062"/>
            <a:ext cx="4495800" cy="73723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ea typeface="华文细黑" panose="02010600040101010101" pitchFamily="2" charset="-122"/>
                <a:cs typeface="+mn-ea"/>
                <a:sym typeface="+mn-lt"/>
              </a:rPr>
              <a:t>3.冬季在工作区域内禁止使用明火取暖。</a:t>
            </a:r>
          </a:p>
          <a:p>
            <a:r>
              <a:rPr lang="en-US" altLang="zh-CN" sz="1400" dirty="0">
                <a:ea typeface="华文细黑" panose="02010600040101010101" pitchFamily="2" charset="-122"/>
                <a:cs typeface="+mn-ea"/>
                <a:sym typeface="+mn-lt"/>
              </a:rPr>
              <a:t>4.通过煤气排水器时，应尽量远离设施通过，遇有煤气泄漏时，应服从现场专业人员指挥,或向上风头侧逃生。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7105650" y="5541162"/>
            <a:ext cx="4495800" cy="52197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ea typeface="华文细黑" panose="02010600040101010101" pitchFamily="2" charset="-122"/>
                <a:cs typeface="+mn-ea"/>
                <a:sym typeface="+mn-lt"/>
              </a:rPr>
              <a:t>5.员工在可能接触到有毒气体、液体的设备内作业时，需设监护人；直接接触酸碱时须戴胶质手套与防护眼镜。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5928995" y="4105921"/>
            <a:ext cx="864000" cy="864000"/>
            <a:chOff x="5905500" y="4320551"/>
            <a:chExt cx="864000" cy="864000"/>
          </a:xfrm>
        </p:grpSpPr>
        <p:sp>
          <p:nvSpPr>
            <p:cNvPr id="75" name="椭圆 74"/>
            <p:cNvSpPr/>
            <p:nvPr/>
          </p:nvSpPr>
          <p:spPr>
            <a:xfrm>
              <a:off x="5905500" y="43205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Freeform 100"/>
            <p:cNvSpPr>
              <a:spLocks noEditPoints="1"/>
            </p:cNvSpPr>
            <p:nvPr/>
          </p:nvSpPr>
          <p:spPr bwMode="auto">
            <a:xfrm>
              <a:off x="6102444" y="4527222"/>
              <a:ext cx="470112" cy="450659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5906135" y="2654946"/>
            <a:ext cx="864000" cy="864000"/>
            <a:chOff x="5905500" y="3291851"/>
            <a:chExt cx="864000" cy="864000"/>
          </a:xfrm>
        </p:grpSpPr>
        <p:sp>
          <p:nvSpPr>
            <p:cNvPr id="73" name="椭圆 72"/>
            <p:cNvSpPr/>
            <p:nvPr/>
          </p:nvSpPr>
          <p:spPr>
            <a:xfrm>
              <a:off x="5905500" y="32918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Freeform 96"/>
            <p:cNvSpPr>
              <a:spLocks noEditPoints="1"/>
            </p:cNvSpPr>
            <p:nvPr/>
          </p:nvSpPr>
          <p:spPr bwMode="auto">
            <a:xfrm>
              <a:off x="6125526" y="3498628"/>
              <a:ext cx="423949" cy="450446"/>
            </a:xfrm>
            <a:custGeom>
              <a:avLst/>
              <a:gdLst/>
              <a:ahLst/>
              <a:cxnLst>
                <a:cxn ang="0">
                  <a:pos x="30" y="63"/>
                </a:cxn>
                <a:cxn ang="0">
                  <a:pos x="0" y="34"/>
                </a:cxn>
                <a:cxn ang="0">
                  <a:pos x="12" y="10"/>
                </a:cxn>
                <a:cxn ang="0">
                  <a:pos x="19" y="11"/>
                </a:cxn>
                <a:cxn ang="0">
                  <a:pos x="18" y="18"/>
                </a:cxn>
                <a:cxn ang="0">
                  <a:pos x="10" y="34"/>
                </a:cxn>
                <a:cxn ang="0">
                  <a:pos x="30" y="53"/>
                </a:cxn>
                <a:cxn ang="0">
                  <a:pos x="49" y="34"/>
                </a:cxn>
                <a:cxn ang="0">
                  <a:pos x="41" y="18"/>
                </a:cxn>
                <a:cxn ang="0">
                  <a:pos x="40" y="11"/>
                </a:cxn>
                <a:cxn ang="0">
                  <a:pos x="47" y="10"/>
                </a:cxn>
                <a:cxn ang="0">
                  <a:pos x="59" y="34"/>
                </a:cxn>
                <a:cxn ang="0">
                  <a:pos x="30" y="63"/>
                </a:cxn>
                <a:cxn ang="0">
                  <a:pos x="34" y="29"/>
                </a:cxn>
                <a:cxn ang="0">
                  <a:pos x="30" y="34"/>
                </a:cxn>
                <a:cxn ang="0">
                  <a:pos x="25" y="29"/>
                </a:cxn>
                <a:cxn ang="0">
                  <a:pos x="25" y="5"/>
                </a:cxn>
                <a:cxn ang="0">
                  <a:pos x="30" y="0"/>
                </a:cxn>
                <a:cxn ang="0">
                  <a:pos x="34" y="5"/>
                </a:cxn>
                <a:cxn ang="0">
                  <a:pos x="34" y="29"/>
                </a:cxn>
              </a:cxnLst>
              <a:rect l="0" t="0" r="r" b="b"/>
              <a:pathLst>
                <a:path w="59" h="63">
                  <a:moveTo>
                    <a:pt x="30" y="63"/>
                  </a:moveTo>
                  <a:cubicBezTo>
                    <a:pt x="14" y="63"/>
                    <a:pt x="0" y="50"/>
                    <a:pt x="0" y="34"/>
                  </a:cubicBezTo>
                  <a:cubicBezTo>
                    <a:pt x="0" y="24"/>
                    <a:pt x="5" y="16"/>
                    <a:pt x="12" y="10"/>
                  </a:cubicBezTo>
                  <a:cubicBezTo>
                    <a:pt x="14" y="9"/>
                    <a:pt x="17" y="9"/>
                    <a:pt x="19" y="11"/>
                  </a:cubicBezTo>
                  <a:cubicBezTo>
                    <a:pt x="21" y="14"/>
                    <a:pt x="20" y="17"/>
                    <a:pt x="18" y="18"/>
                  </a:cubicBezTo>
                  <a:cubicBezTo>
                    <a:pt x="13" y="22"/>
                    <a:pt x="10" y="28"/>
                    <a:pt x="10" y="34"/>
                  </a:cubicBezTo>
                  <a:cubicBezTo>
                    <a:pt x="10" y="44"/>
                    <a:pt x="19" y="53"/>
                    <a:pt x="30" y="53"/>
                  </a:cubicBezTo>
                  <a:cubicBezTo>
                    <a:pt x="40" y="53"/>
                    <a:pt x="49" y="44"/>
                    <a:pt x="49" y="34"/>
                  </a:cubicBezTo>
                  <a:cubicBezTo>
                    <a:pt x="49" y="28"/>
                    <a:pt x="46" y="22"/>
                    <a:pt x="41" y="18"/>
                  </a:cubicBezTo>
                  <a:cubicBezTo>
                    <a:pt x="39" y="17"/>
                    <a:pt x="39" y="14"/>
                    <a:pt x="40" y="11"/>
                  </a:cubicBezTo>
                  <a:cubicBezTo>
                    <a:pt x="42" y="9"/>
                    <a:pt x="45" y="9"/>
                    <a:pt x="47" y="10"/>
                  </a:cubicBezTo>
                  <a:cubicBezTo>
                    <a:pt x="55" y="16"/>
                    <a:pt x="59" y="24"/>
                    <a:pt x="59" y="34"/>
                  </a:cubicBezTo>
                  <a:cubicBezTo>
                    <a:pt x="59" y="50"/>
                    <a:pt x="46" y="63"/>
                    <a:pt x="30" y="63"/>
                  </a:cubicBezTo>
                  <a:close/>
                  <a:moveTo>
                    <a:pt x="34" y="29"/>
                  </a:moveTo>
                  <a:cubicBezTo>
                    <a:pt x="34" y="32"/>
                    <a:pt x="32" y="34"/>
                    <a:pt x="30" y="34"/>
                  </a:cubicBezTo>
                  <a:cubicBezTo>
                    <a:pt x="27" y="34"/>
                    <a:pt x="25" y="32"/>
                    <a:pt x="25" y="29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2"/>
                    <a:pt x="27" y="0"/>
                    <a:pt x="30" y="0"/>
                  </a:cubicBezTo>
                  <a:cubicBezTo>
                    <a:pt x="32" y="0"/>
                    <a:pt x="34" y="2"/>
                    <a:pt x="34" y="5"/>
                  </a:cubicBezTo>
                  <a:lnTo>
                    <a:pt x="34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905500" y="1471941"/>
            <a:ext cx="864000" cy="864000"/>
            <a:chOff x="5905500" y="2263151"/>
            <a:chExt cx="864000" cy="864000"/>
          </a:xfrm>
        </p:grpSpPr>
        <p:sp>
          <p:nvSpPr>
            <p:cNvPr id="64" name="椭圆 63"/>
            <p:cNvSpPr/>
            <p:nvPr/>
          </p:nvSpPr>
          <p:spPr>
            <a:xfrm>
              <a:off x="5905500" y="22631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Freeform 19"/>
            <p:cNvSpPr>
              <a:spLocks noEditPoints="1"/>
            </p:cNvSpPr>
            <p:nvPr/>
          </p:nvSpPr>
          <p:spPr bwMode="auto">
            <a:xfrm>
              <a:off x="6103838" y="2507184"/>
              <a:ext cx="467324" cy="375934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905500" y="5349251"/>
            <a:ext cx="864000" cy="864000"/>
            <a:chOff x="5905500" y="5349251"/>
            <a:chExt cx="864000" cy="864000"/>
          </a:xfrm>
        </p:grpSpPr>
        <p:sp>
          <p:nvSpPr>
            <p:cNvPr id="77" name="椭圆 76"/>
            <p:cNvSpPr/>
            <p:nvPr/>
          </p:nvSpPr>
          <p:spPr>
            <a:xfrm>
              <a:off x="5905500" y="53492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AutoShape 4"/>
            <p:cNvSpPr/>
            <p:nvPr/>
          </p:nvSpPr>
          <p:spPr bwMode="auto">
            <a:xfrm>
              <a:off x="6097515" y="5541266"/>
              <a:ext cx="479971" cy="4799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八、防高处坠落伤害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134446" y="2077046"/>
            <a:ext cx="3923109" cy="3923108"/>
            <a:chOff x="3106341" y="1429941"/>
            <a:chExt cx="2931320" cy="2931319"/>
          </a:xfrm>
        </p:grpSpPr>
        <p:sp>
          <p:nvSpPr>
            <p:cNvPr id="5" name="Freeform 217"/>
            <p:cNvSpPr/>
            <p:nvPr/>
          </p:nvSpPr>
          <p:spPr bwMode="auto">
            <a:xfrm>
              <a:off x="3108723" y="1901429"/>
              <a:ext cx="956072" cy="884635"/>
            </a:xfrm>
            <a:custGeom>
              <a:avLst/>
              <a:gdLst>
                <a:gd name="T0" fmla="*/ 330 w 404"/>
                <a:gd name="T1" fmla="*/ 374 h 374"/>
                <a:gd name="T2" fmla="*/ 331 w 404"/>
                <a:gd name="T3" fmla="*/ 366 h 374"/>
                <a:gd name="T4" fmla="*/ 340 w 404"/>
                <a:gd name="T5" fmla="*/ 320 h 374"/>
                <a:gd name="T6" fmla="*/ 347 w 404"/>
                <a:gd name="T7" fmla="*/ 328 h 374"/>
                <a:gd name="T8" fmla="*/ 355 w 404"/>
                <a:gd name="T9" fmla="*/ 335 h 374"/>
                <a:gd name="T10" fmla="*/ 359 w 404"/>
                <a:gd name="T11" fmla="*/ 337 h 374"/>
                <a:gd name="T12" fmla="*/ 382 w 404"/>
                <a:gd name="T13" fmla="*/ 337 h 374"/>
                <a:gd name="T14" fmla="*/ 387 w 404"/>
                <a:gd name="T15" fmla="*/ 334 h 374"/>
                <a:gd name="T16" fmla="*/ 399 w 404"/>
                <a:gd name="T17" fmla="*/ 320 h 374"/>
                <a:gd name="T18" fmla="*/ 399 w 404"/>
                <a:gd name="T19" fmla="*/ 320 h 374"/>
                <a:gd name="T20" fmla="*/ 390 w 404"/>
                <a:gd name="T21" fmla="*/ 285 h 374"/>
                <a:gd name="T22" fmla="*/ 387 w 404"/>
                <a:gd name="T23" fmla="*/ 283 h 374"/>
                <a:gd name="T24" fmla="*/ 382 w 404"/>
                <a:gd name="T25" fmla="*/ 280 h 374"/>
                <a:gd name="T26" fmla="*/ 377 w 404"/>
                <a:gd name="T27" fmla="*/ 279 h 374"/>
                <a:gd name="T28" fmla="*/ 372 w 404"/>
                <a:gd name="T29" fmla="*/ 278 h 374"/>
                <a:gd name="T30" fmla="*/ 368 w 404"/>
                <a:gd name="T31" fmla="*/ 278 h 374"/>
                <a:gd name="T32" fmla="*/ 357 w 404"/>
                <a:gd name="T33" fmla="*/ 279 h 374"/>
                <a:gd name="T34" fmla="*/ 383 w 404"/>
                <a:gd name="T35" fmla="*/ 240 h 374"/>
                <a:gd name="T36" fmla="*/ 388 w 404"/>
                <a:gd name="T37" fmla="*/ 234 h 374"/>
                <a:gd name="T38" fmla="*/ 155 w 404"/>
                <a:gd name="T39" fmla="*/ 0 h 374"/>
                <a:gd name="T40" fmla="*/ 149 w 404"/>
                <a:gd name="T41" fmla="*/ 6 h 374"/>
                <a:gd name="T42" fmla="*/ 0 w 404"/>
                <a:gd name="T43" fmla="*/ 366 h 374"/>
                <a:gd name="T44" fmla="*/ 0 w 404"/>
                <a:gd name="T45" fmla="*/ 374 h 374"/>
                <a:gd name="T46" fmla="*/ 330 w 404"/>
                <a:gd name="T47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4" h="374">
                  <a:moveTo>
                    <a:pt x="330" y="374"/>
                  </a:moveTo>
                  <a:cubicBezTo>
                    <a:pt x="331" y="371"/>
                    <a:pt x="331" y="369"/>
                    <a:pt x="331" y="366"/>
                  </a:cubicBezTo>
                  <a:cubicBezTo>
                    <a:pt x="332" y="351"/>
                    <a:pt x="335" y="335"/>
                    <a:pt x="340" y="320"/>
                  </a:cubicBezTo>
                  <a:cubicBezTo>
                    <a:pt x="347" y="328"/>
                    <a:pt x="347" y="328"/>
                    <a:pt x="347" y="328"/>
                  </a:cubicBezTo>
                  <a:cubicBezTo>
                    <a:pt x="349" y="331"/>
                    <a:pt x="352" y="333"/>
                    <a:pt x="355" y="335"/>
                  </a:cubicBezTo>
                  <a:cubicBezTo>
                    <a:pt x="356" y="336"/>
                    <a:pt x="358" y="336"/>
                    <a:pt x="359" y="337"/>
                  </a:cubicBezTo>
                  <a:cubicBezTo>
                    <a:pt x="366" y="340"/>
                    <a:pt x="375" y="340"/>
                    <a:pt x="382" y="337"/>
                  </a:cubicBezTo>
                  <a:cubicBezTo>
                    <a:pt x="384" y="336"/>
                    <a:pt x="386" y="335"/>
                    <a:pt x="387" y="334"/>
                  </a:cubicBezTo>
                  <a:cubicBezTo>
                    <a:pt x="392" y="330"/>
                    <a:pt x="396" y="326"/>
                    <a:pt x="399" y="320"/>
                  </a:cubicBezTo>
                  <a:cubicBezTo>
                    <a:pt x="399" y="320"/>
                    <a:pt x="399" y="320"/>
                    <a:pt x="399" y="320"/>
                  </a:cubicBezTo>
                  <a:cubicBezTo>
                    <a:pt x="404" y="308"/>
                    <a:pt x="400" y="294"/>
                    <a:pt x="390" y="285"/>
                  </a:cubicBezTo>
                  <a:cubicBezTo>
                    <a:pt x="389" y="284"/>
                    <a:pt x="388" y="284"/>
                    <a:pt x="387" y="283"/>
                  </a:cubicBezTo>
                  <a:cubicBezTo>
                    <a:pt x="386" y="282"/>
                    <a:pt x="384" y="281"/>
                    <a:pt x="382" y="280"/>
                  </a:cubicBezTo>
                  <a:cubicBezTo>
                    <a:pt x="380" y="280"/>
                    <a:pt x="379" y="279"/>
                    <a:pt x="377" y="279"/>
                  </a:cubicBezTo>
                  <a:cubicBezTo>
                    <a:pt x="376" y="278"/>
                    <a:pt x="374" y="278"/>
                    <a:pt x="372" y="278"/>
                  </a:cubicBezTo>
                  <a:cubicBezTo>
                    <a:pt x="371" y="278"/>
                    <a:pt x="369" y="278"/>
                    <a:pt x="368" y="278"/>
                  </a:cubicBezTo>
                  <a:cubicBezTo>
                    <a:pt x="357" y="279"/>
                    <a:pt x="357" y="279"/>
                    <a:pt x="357" y="279"/>
                  </a:cubicBezTo>
                  <a:cubicBezTo>
                    <a:pt x="364" y="265"/>
                    <a:pt x="373" y="252"/>
                    <a:pt x="383" y="240"/>
                  </a:cubicBezTo>
                  <a:cubicBezTo>
                    <a:pt x="385" y="238"/>
                    <a:pt x="387" y="236"/>
                    <a:pt x="388" y="234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3" y="2"/>
                    <a:pt x="151" y="4"/>
                    <a:pt x="149" y="6"/>
                  </a:cubicBezTo>
                  <a:cubicBezTo>
                    <a:pt x="61" y="101"/>
                    <a:pt x="5" y="227"/>
                    <a:pt x="0" y="366"/>
                  </a:cubicBezTo>
                  <a:cubicBezTo>
                    <a:pt x="0" y="369"/>
                    <a:pt x="0" y="371"/>
                    <a:pt x="0" y="374"/>
                  </a:cubicBezTo>
                  <a:lnTo>
                    <a:pt x="330" y="37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7" name="Freeform 218"/>
            <p:cNvSpPr/>
            <p:nvPr/>
          </p:nvSpPr>
          <p:spPr bwMode="auto">
            <a:xfrm>
              <a:off x="3106341" y="2978945"/>
              <a:ext cx="951310" cy="884635"/>
            </a:xfrm>
            <a:custGeom>
              <a:avLst/>
              <a:gdLst>
                <a:gd name="T0" fmla="*/ 389 w 402"/>
                <a:gd name="T1" fmla="*/ 140 h 374"/>
                <a:gd name="T2" fmla="*/ 384 w 402"/>
                <a:gd name="T3" fmla="*/ 134 h 374"/>
                <a:gd name="T4" fmla="*/ 357 w 402"/>
                <a:gd name="T5" fmla="*/ 95 h 374"/>
                <a:gd name="T6" fmla="*/ 368 w 402"/>
                <a:gd name="T7" fmla="*/ 96 h 374"/>
                <a:gd name="T8" fmla="*/ 379 w 402"/>
                <a:gd name="T9" fmla="*/ 95 h 374"/>
                <a:gd name="T10" fmla="*/ 382 w 402"/>
                <a:gd name="T11" fmla="*/ 94 h 374"/>
                <a:gd name="T12" fmla="*/ 399 w 402"/>
                <a:gd name="T13" fmla="*/ 77 h 374"/>
                <a:gd name="T14" fmla="*/ 401 w 402"/>
                <a:gd name="T15" fmla="*/ 72 h 374"/>
                <a:gd name="T16" fmla="*/ 399 w 402"/>
                <a:gd name="T17" fmla="*/ 54 h 374"/>
                <a:gd name="T18" fmla="*/ 399 w 402"/>
                <a:gd name="T19" fmla="*/ 54 h 374"/>
                <a:gd name="T20" fmla="*/ 368 w 402"/>
                <a:gd name="T21" fmla="*/ 35 h 374"/>
                <a:gd name="T22" fmla="*/ 365 w 402"/>
                <a:gd name="T23" fmla="*/ 36 h 374"/>
                <a:gd name="T24" fmla="*/ 359 w 402"/>
                <a:gd name="T25" fmla="*/ 38 h 374"/>
                <a:gd name="T26" fmla="*/ 355 w 402"/>
                <a:gd name="T27" fmla="*/ 40 h 374"/>
                <a:gd name="T28" fmla="*/ 350 w 402"/>
                <a:gd name="T29" fmla="*/ 43 h 374"/>
                <a:gd name="T30" fmla="*/ 347 w 402"/>
                <a:gd name="T31" fmla="*/ 46 h 374"/>
                <a:gd name="T32" fmla="*/ 340 w 402"/>
                <a:gd name="T33" fmla="*/ 54 h 374"/>
                <a:gd name="T34" fmla="*/ 331 w 402"/>
                <a:gd name="T35" fmla="*/ 8 h 374"/>
                <a:gd name="T36" fmla="*/ 331 w 402"/>
                <a:gd name="T37" fmla="*/ 0 h 374"/>
                <a:gd name="T38" fmla="*/ 0 w 402"/>
                <a:gd name="T39" fmla="*/ 0 h 374"/>
                <a:gd name="T40" fmla="*/ 0 w 402"/>
                <a:gd name="T41" fmla="*/ 8 h 374"/>
                <a:gd name="T42" fmla="*/ 150 w 402"/>
                <a:gd name="T43" fmla="*/ 368 h 374"/>
                <a:gd name="T44" fmla="*/ 155 w 402"/>
                <a:gd name="T45" fmla="*/ 374 h 374"/>
                <a:gd name="T46" fmla="*/ 389 w 402"/>
                <a:gd name="T47" fmla="*/ 14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2" h="374">
                  <a:moveTo>
                    <a:pt x="389" y="140"/>
                  </a:moveTo>
                  <a:cubicBezTo>
                    <a:pt x="387" y="138"/>
                    <a:pt x="385" y="136"/>
                    <a:pt x="384" y="134"/>
                  </a:cubicBezTo>
                  <a:cubicBezTo>
                    <a:pt x="374" y="122"/>
                    <a:pt x="365" y="109"/>
                    <a:pt x="357" y="95"/>
                  </a:cubicBezTo>
                  <a:cubicBezTo>
                    <a:pt x="368" y="96"/>
                    <a:pt x="368" y="96"/>
                    <a:pt x="368" y="96"/>
                  </a:cubicBezTo>
                  <a:cubicBezTo>
                    <a:pt x="372" y="96"/>
                    <a:pt x="375" y="96"/>
                    <a:pt x="379" y="95"/>
                  </a:cubicBezTo>
                  <a:cubicBezTo>
                    <a:pt x="380" y="95"/>
                    <a:pt x="381" y="94"/>
                    <a:pt x="382" y="94"/>
                  </a:cubicBezTo>
                  <a:cubicBezTo>
                    <a:pt x="390" y="91"/>
                    <a:pt x="396" y="85"/>
                    <a:pt x="399" y="77"/>
                  </a:cubicBezTo>
                  <a:cubicBezTo>
                    <a:pt x="400" y="76"/>
                    <a:pt x="400" y="74"/>
                    <a:pt x="401" y="72"/>
                  </a:cubicBezTo>
                  <a:cubicBezTo>
                    <a:pt x="402" y="66"/>
                    <a:pt x="401" y="60"/>
                    <a:pt x="399" y="54"/>
                  </a:cubicBezTo>
                  <a:cubicBezTo>
                    <a:pt x="399" y="54"/>
                    <a:pt x="399" y="54"/>
                    <a:pt x="399" y="54"/>
                  </a:cubicBezTo>
                  <a:cubicBezTo>
                    <a:pt x="394" y="42"/>
                    <a:pt x="381" y="34"/>
                    <a:pt x="368" y="35"/>
                  </a:cubicBezTo>
                  <a:cubicBezTo>
                    <a:pt x="367" y="35"/>
                    <a:pt x="366" y="36"/>
                    <a:pt x="365" y="36"/>
                  </a:cubicBezTo>
                  <a:cubicBezTo>
                    <a:pt x="363" y="36"/>
                    <a:pt x="361" y="37"/>
                    <a:pt x="359" y="38"/>
                  </a:cubicBezTo>
                  <a:cubicBezTo>
                    <a:pt x="357" y="38"/>
                    <a:pt x="356" y="39"/>
                    <a:pt x="355" y="40"/>
                  </a:cubicBezTo>
                  <a:cubicBezTo>
                    <a:pt x="353" y="41"/>
                    <a:pt x="352" y="42"/>
                    <a:pt x="350" y="43"/>
                  </a:cubicBezTo>
                  <a:cubicBezTo>
                    <a:pt x="349" y="44"/>
                    <a:pt x="348" y="45"/>
                    <a:pt x="347" y="46"/>
                  </a:cubicBezTo>
                  <a:cubicBezTo>
                    <a:pt x="340" y="54"/>
                    <a:pt x="340" y="54"/>
                    <a:pt x="340" y="54"/>
                  </a:cubicBezTo>
                  <a:cubicBezTo>
                    <a:pt x="336" y="39"/>
                    <a:pt x="333" y="24"/>
                    <a:pt x="331" y="8"/>
                  </a:cubicBezTo>
                  <a:cubicBezTo>
                    <a:pt x="331" y="5"/>
                    <a:pt x="331" y="3"/>
                    <a:pt x="3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5" y="138"/>
                    <a:pt x="55" y="267"/>
                    <a:pt x="150" y="368"/>
                  </a:cubicBezTo>
                  <a:cubicBezTo>
                    <a:pt x="151" y="370"/>
                    <a:pt x="153" y="372"/>
                    <a:pt x="155" y="374"/>
                  </a:cubicBezTo>
                  <a:lnTo>
                    <a:pt x="38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219"/>
            <p:cNvSpPr/>
            <p:nvPr/>
          </p:nvSpPr>
          <p:spPr bwMode="auto">
            <a:xfrm>
              <a:off x="3594498" y="3406379"/>
              <a:ext cx="884635" cy="954881"/>
            </a:xfrm>
            <a:custGeom>
              <a:avLst/>
              <a:gdLst>
                <a:gd name="T0" fmla="*/ 373 w 374"/>
                <a:gd name="T1" fmla="*/ 73 h 403"/>
                <a:gd name="T2" fmla="*/ 366 w 374"/>
                <a:gd name="T3" fmla="*/ 72 h 403"/>
                <a:gd name="T4" fmla="*/ 319 w 374"/>
                <a:gd name="T5" fmla="*/ 63 h 403"/>
                <a:gd name="T6" fmla="*/ 327 w 374"/>
                <a:gd name="T7" fmla="*/ 56 h 403"/>
                <a:gd name="T8" fmla="*/ 335 w 374"/>
                <a:gd name="T9" fmla="*/ 48 h 403"/>
                <a:gd name="T10" fmla="*/ 336 w 374"/>
                <a:gd name="T11" fmla="*/ 44 h 403"/>
                <a:gd name="T12" fmla="*/ 336 w 374"/>
                <a:gd name="T13" fmla="*/ 21 h 403"/>
                <a:gd name="T14" fmla="*/ 333 w 374"/>
                <a:gd name="T15" fmla="*/ 16 h 403"/>
                <a:gd name="T16" fmla="*/ 320 w 374"/>
                <a:gd name="T17" fmla="*/ 5 h 403"/>
                <a:gd name="T18" fmla="*/ 320 w 374"/>
                <a:gd name="T19" fmla="*/ 5 h 403"/>
                <a:gd name="T20" fmla="*/ 285 w 374"/>
                <a:gd name="T21" fmla="*/ 13 h 403"/>
                <a:gd name="T22" fmla="*/ 283 w 374"/>
                <a:gd name="T23" fmla="*/ 16 h 403"/>
                <a:gd name="T24" fmla="*/ 280 w 374"/>
                <a:gd name="T25" fmla="*/ 21 h 403"/>
                <a:gd name="T26" fmla="*/ 278 w 374"/>
                <a:gd name="T27" fmla="*/ 26 h 403"/>
                <a:gd name="T28" fmla="*/ 278 w 374"/>
                <a:gd name="T29" fmla="*/ 31 h 403"/>
                <a:gd name="T30" fmla="*/ 278 w 374"/>
                <a:gd name="T31" fmla="*/ 36 h 403"/>
                <a:gd name="T32" fmla="*/ 279 w 374"/>
                <a:gd name="T33" fmla="*/ 46 h 403"/>
                <a:gd name="T34" fmla="*/ 239 w 374"/>
                <a:gd name="T35" fmla="*/ 20 h 403"/>
                <a:gd name="T36" fmla="*/ 233 w 374"/>
                <a:gd name="T37" fmla="*/ 15 h 403"/>
                <a:gd name="T38" fmla="*/ 0 w 374"/>
                <a:gd name="T39" fmla="*/ 249 h 403"/>
                <a:gd name="T40" fmla="*/ 5 w 374"/>
                <a:gd name="T41" fmla="*/ 254 h 403"/>
                <a:gd name="T42" fmla="*/ 366 w 374"/>
                <a:gd name="T43" fmla="*/ 403 h 403"/>
                <a:gd name="T44" fmla="*/ 374 w 374"/>
                <a:gd name="T45" fmla="*/ 403 h 403"/>
                <a:gd name="T46" fmla="*/ 373 w 374"/>
                <a:gd name="T47" fmla="*/ 7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4" h="403">
                  <a:moveTo>
                    <a:pt x="373" y="73"/>
                  </a:moveTo>
                  <a:cubicBezTo>
                    <a:pt x="371" y="72"/>
                    <a:pt x="368" y="72"/>
                    <a:pt x="366" y="72"/>
                  </a:cubicBezTo>
                  <a:cubicBezTo>
                    <a:pt x="350" y="71"/>
                    <a:pt x="335" y="68"/>
                    <a:pt x="319" y="63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30" y="54"/>
                    <a:pt x="333" y="51"/>
                    <a:pt x="335" y="48"/>
                  </a:cubicBezTo>
                  <a:cubicBezTo>
                    <a:pt x="335" y="47"/>
                    <a:pt x="336" y="46"/>
                    <a:pt x="336" y="44"/>
                  </a:cubicBezTo>
                  <a:cubicBezTo>
                    <a:pt x="339" y="37"/>
                    <a:pt x="339" y="29"/>
                    <a:pt x="336" y="21"/>
                  </a:cubicBezTo>
                  <a:cubicBezTo>
                    <a:pt x="335" y="19"/>
                    <a:pt x="334" y="17"/>
                    <a:pt x="333" y="16"/>
                  </a:cubicBezTo>
                  <a:cubicBezTo>
                    <a:pt x="330" y="11"/>
                    <a:pt x="325" y="7"/>
                    <a:pt x="320" y="5"/>
                  </a:cubicBezTo>
                  <a:cubicBezTo>
                    <a:pt x="320" y="5"/>
                    <a:pt x="320" y="5"/>
                    <a:pt x="320" y="5"/>
                  </a:cubicBezTo>
                  <a:cubicBezTo>
                    <a:pt x="307" y="0"/>
                    <a:pt x="293" y="3"/>
                    <a:pt x="285" y="13"/>
                  </a:cubicBezTo>
                  <a:cubicBezTo>
                    <a:pt x="284" y="14"/>
                    <a:pt x="283" y="15"/>
                    <a:pt x="283" y="16"/>
                  </a:cubicBezTo>
                  <a:cubicBezTo>
                    <a:pt x="282" y="17"/>
                    <a:pt x="281" y="19"/>
                    <a:pt x="280" y="21"/>
                  </a:cubicBezTo>
                  <a:cubicBezTo>
                    <a:pt x="279" y="23"/>
                    <a:pt x="279" y="24"/>
                    <a:pt x="278" y="26"/>
                  </a:cubicBezTo>
                  <a:cubicBezTo>
                    <a:pt x="278" y="28"/>
                    <a:pt x="278" y="29"/>
                    <a:pt x="278" y="31"/>
                  </a:cubicBezTo>
                  <a:cubicBezTo>
                    <a:pt x="277" y="32"/>
                    <a:pt x="277" y="34"/>
                    <a:pt x="278" y="36"/>
                  </a:cubicBezTo>
                  <a:cubicBezTo>
                    <a:pt x="279" y="46"/>
                    <a:pt x="279" y="46"/>
                    <a:pt x="279" y="46"/>
                  </a:cubicBezTo>
                  <a:cubicBezTo>
                    <a:pt x="264" y="39"/>
                    <a:pt x="251" y="30"/>
                    <a:pt x="239" y="20"/>
                  </a:cubicBezTo>
                  <a:cubicBezTo>
                    <a:pt x="237" y="18"/>
                    <a:pt x="235" y="17"/>
                    <a:pt x="233" y="1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2" y="251"/>
                    <a:pt x="4" y="252"/>
                    <a:pt x="5" y="254"/>
                  </a:cubicBezTo>
                  <a:cubicBezTo>
                    <a:pt x="101" y="343"/>
                    <a:pt x="227" y="398"/>
                    <a:pt x="366" y="403"/>
                  </a:cubicBezTo>
                  <a:cubicBezTo>
                    <a:pt x="369" y="403"/>
                    <a:pt x="371" y="403"/>
                    <a:pt x="374" y="403"/>
                  </a:cubicBezTo>
                  <a:lnTo>
                    <a:pt x="373" y="73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220"/>
            <p:cNvSpPr/>
            <p:nvPr/>
          </p:nvSpPr>
          <p:spPr bwMode="auto">
            <a:xfrm>
              <a:off x="4662489" y="3406379"/>
              <a:ext cx="889397" cy="952500"/>
            </a:xfrm>
            <a:custGeom>
              <a:avLst/>
              <a:gdLst>
                <a:gd name="T0" fmla="*/ 139 w 376"/>
                <a:gd name="T1" fmla="*/ 12 h 402"/>
                <a:gd name="T2" fmla="*/ 133 w 376"/>
                <a:gd name="T3" fmla="*/ 17 h 402"/>
                <a:gd name="T4" fmla="*/ 94 w 376"/>
                <a:gd name="T5" fmla="*/ 44 h 402"/>
                <a:gd name="T6" fmla="*/ 95 w 376"/>
                <a:gd name="T7" fmla="*/ 33 h 402"/>
                <a:gd name="T8" fmla="*/ 94 w 376"/>
                <a:gd name="T9" fmla="*/ 22 h 402"/>
                <a:gd name="T10" fmla="*/ 92 w 376"/>
                <a:gd name="T11" fmla="*/ 19 h 402"/>
                <a:gd name="T12" fmla="*/ 76 w 376"/>
                <a:gd name="T13" fmla="*/ 2 h 402"/>
                <a:gd name="T14" fmla="*/ 70 w 376"/>
                <a:gd name="T15" fmla="*/ 1 h 402"/>
                <a:gd name="T16" fmla="*/ 52 w 376"/>
                <a:gd name="T17" fmla="*/ 3 h 402"/>
                <a:gd name="T18" fmla="*/ 52 w 376"/>
                <a:gd name="T19" fmla="*/ 3 h 402"/>
                <a:gd name="T20" fmla="*/ 34 w 376"/>
                <a:gd name="T21" fmla="*/ 34 h 402"/>
                <a:gd name="T22" fmla="*/ 35 w 376"/>
                <a:gd name="T23" fmla="*/ 37 h 402"/>
                <a:gd name="T24" fmla="*/ 36 w 376"/>
                <a:gd name="T25" fmla="*/ 43 h 402"/>
                <a:gd name="T26" fmla="*/ 39 w 376"/>
                <a:gd name="T27" fmla="*/ 47 h 402"/>
                <a:gd name="T28" fmla="*/ 42 w 376"/>
                <a:gd name="T29" fmla="*/ 51 h 402"/>
                <a:gd name="T30" fmla="*/ 45 w 376"/>
                <a:gd name="T31" fmla="*/ 55 h 402"/>
                <a:gd name="T32" fmla="*/ 54 w 376"/>
                <a:gd name="T33" fmla="*/ 61 h 402"/>
                <a:gd name="T34" fmla="*/ 7 w 376"/>
                <a:gd name="T35" fmla="*/ 71 h 402"/>
                <a:gd name="T36" fmla="*/ 0 w 376"/>
                <a:gd name="T37" fmla="*/ 72 h 402"/>
                <a:gd name="T38" fmla="*/ 4 w 376"/>
                <a:gd name="T39" fmla="*/ 402 h 402"/>
                <a:gd name="T40" fmla="*/ 12 w 376"/>
                <a:gd name="T41" fmla="*/ 402 h 402"/>
                <a:gd name="T42" fmla="*/ 370 w 376"/>
                <a:gd name="T43" fmla="*/ 248 h 402"/>
                <a:gd name="T44" fmla="*/ 376 w 376"/>
                <a:gd name="T45" fmla="*/ 242 h 402"/>
                <a:gd name="T46" fmla="*/ 139 w 376"/>
                <a:gd name="T47" fmla="*/ 1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6" h="402">
                  <a:moveTo>
                    <a:pt x="139" y="12"/>
                  </a:moveTo>
                  <a:cubicBezTo>
                    <a:pt x="137" y="13"/>
                    <a:pt x="135" y="15"/>
                    <a:pt x="133" y="17"/>
                  </a:cubicBezTo>
                  <a:cubicBezTo>
                    <a:pt x="121" y="27"/>
                    <a:pt x="108" y="36"/>
                    <a:pt x="94" y="44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5" y="29"/>
                    <a:pt x="95" y="26"/>
                    <a:pt x="94" y="22"/>
                  </a:cubicBezTo>
                  <a:cubicBezTo>
                    <a:pt x="93" y="21"/>
                    <a:pt x="93" y="20"/>
                    <a:pt x="92" y="19"/>
                  </a:cubicBezTo>
                  <a:cubicBezTo>
                    <a:pt x="89" y="11"/>
                    <a:pt x="83" y="5"/>
                    <a:pt x="76" y="2"/>
                  </a:cubicBezTo>
                  <a:cubicBezTo>
                    <a:pt x="74" y="2"/>
                    <a:pt x="72" y="1"/>
                    <a:pt x="70" y="1"/>
                  </a:cubicBezTo>
                  <a:cubicBezTo>
                    <a:pt x="64" y="0"/>
                    <a:pt x="58" y="0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0" y="8"/>
                    <a:pt x="33" y="20"/>
                    <a:pt x="34" y="34"/>
                  </a:cubicBezTo>
                  <a:cubicBezTo>
                    <a:pt x="34" y="35"/>
                    <a:pt x="34" y="36"/>
                    <a:pt x="35" y="37"/>
                  </a:cubicBezTo>
                  <a:cubicBezTo>
                    <a:pt x="35" y="39"/>
                    <a:pt x="36" y="41"/>
                    <a:pt x="36" y="43"/>
                  </a:cubicBezTo>
                  <a:cubicBezTo>
                    <a:pt x="37" y="44"/>
                    <a:pt x="38" y="46"/>
                    <a:pt x="39" y="47"/>
                  </a:cubicBezTo>
                  <a:cubicBezTo>
                    <a:pt x="40" y="49"/>
                    <a:pt x="41" y="50"/>
                    <a:pt x="42" y="51"/>
                  </a:cubicBezTo>
                  <a:cubicBezTo>
                    <a:pt x="43" y="52"/>
                    <a:pt x="44" y="54"/>
                    <a:pt x="45" y="55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38" y="66"/>
                    <a:pt x="23" y="69"/>
                    <a:pt x="7" y="71"/>
                  </a:cubicBezTo>
                  <a:cubicBezTo>
                    <a:pt x="5" y="71"/>
                    <a:pt x="2" y="71"/>
                    <a:pt x="0" y="72"/>
                  </a:cubicBezTo>
                  <a:cubicBezTo>
                    <a:pt x="4" y="402"/>
                    <a:pt x="4" y="402"/>
                    <a:pt x="4" y="402"/>
                  </a:cubicBezTo>
                  <a:cubicBezTo>
                    <a:pt x="7" y="402"/>
                    <a:pt x="9" y="402"/>
                    <a:pt x="12" y="402"/>
                  </a:cubicBezTo>
                  <a:cubicBezTo>
                    <a:pt x="142" y="395"/>
                    <a:pt x="270" y="344"/>
                    <a:pt x="370" y="248"/>
                  </a:cubicBezTo>
                  <a:cubicBezTo>
                    <a:pt x="372" y="246"/>
                    <a:pt x="374" y="244"/>
                    <a:pt x="376" y="242"/>
                  </a:cubicBezTo>
                  <a:lnTo>
                    <a:pt x="139" y="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221"/>
            <p:cNvSpPr/>
            <p:nvPr/>
          </p:nvSpPr>
          <p:spPr bwMode="auto">
            <a:xfrm>
              <a:off x="5081589" y="2988469"/>
              <a:ext cx="956072" cy="882254"/>
            </a:xfrm>
            <a:custGeom>
              <a:avLst/>
              <a:gdLst>
                <a:gd name="T0" fmla="*/ 73 w 404"/>
                <a:gd name="T1" fmla="*/ 0 h 373"/>
                <a:gd name="T2" fmla="*/ 73 w 404"/>
                <a:gd name="T3" fmla="*/ 7 h 373"/>
                <a:gd name="T4" fmla="*/ 64 w 404"/>
                <a:gd name="T5" fmla="*/ 54 h 373"/>
                <a:gd name="T6" fmla="*/ 57 w 404"/>
                <a:gd name="T7" fmla="*/ 46 h 373"/>
                <a:gd name="T8" fmla="*/ 48 w 404"/>
                <a:gd name="T9" fmla="*/ 39 h 373"/>
                <a:gd name="T10" fmla="*/ 45 w 404"/>
                <a:gd name="T11" fmla="*/ 37 h 373"/>
                <a:gd name="T12" fmla="*/ 22 w 404"/>
                <a:gd name="T13" fmla="*/ 37 h 373"/>
                <a:gd name="T14" fmla="*/ 16 w 404"/>
                <a:gd name="T15" fmla="*/ 40 h 373"/>
                <a:gd name="T16" fmla="*/ 5 w 404"/>
                <a:gd name="T17" fmla="*/ 53 h 373"/>
                <a:gd name="T18" fmla="*/ 5 w 404"/>
                <a:gd name="T19" fmla="*/ 53 h 373"/>
                <a:gd name="T20" fmla="*/ 14 w 404"/>
                <a:gd name="T21" fmla="*/ 88 h 373"/>
                <a:gd name="T22" fmla="*/ 16 w 404"/>
                <a:gd name="T23" fmla="*/ 90 h 373"/>
                <a:gd name="T24" fmla="*/ 22 w 404"/>
                <a:gd name="T25" fmla="*/ 93 h 373"/>
                <a:gd name="T26" fmla="*/ 27 w 404"/>
                <a:gd name="T27" fmla="*/ 95 h 373"/>
                <a:gd name="T28" fmla="*/ 32 w 404"/>
                <a:gd name="T29" fmla="*/ 96 h 373"/>
                <a:gd name="T30" fmla="*/ 36 w 404"/>
                <a:gd name="T31" fmla="*/ 95 h 373"/>
                <a:gd name="T32" fmla="*/ 47 w 404"/>
                <a:gd name="T33" fmla="*/ 95 h 373"/>
                <a:gd name="T34" fmla="*/ 20 w 404"/>
                <a:gd name="T35" fmla="*/ 134 h 373"/>
                <a:gd name="T36" fmla="*/ 15 w 404"/>
                <a:gd name="T37" fmla="*/ 140 h 373"/>
                <a:gd name="T38" fmla="*/ 249 w 404"/>
                <a:gd name="T39" fmla="*/ 373 h 373"/>
                <a:gd name="T40" fmla="*/ 254 w 404"/>
                <a:gd name="T41" fmla="*/ 368 h 373"/>
                <a:gd name="T42" fmla="*/ 404 w 404"/>
                <a:gd name="T43" fmla="*/ 7 h 373"/>
                <a:gd name="T44" fmla="*/ 404 w 404"/>
                <a:gd name="T45" fmla="*/ 0 h 373"/>
                <a:gd name="T46" fmla="*/ 73 w 404"/>
                <a:gd name="T47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4" h="373">
                  <a:moveTo>
                    <a:pt x="73" y="0"/>
                  </a:moveTo>
                  <a:cubicBezTo>
                    <a:pt x="73" y="2"/>
                    <a:pt x="73" y="5"/>
                    <a:pt x="73" y="7"/>
                  </a:cubicBezTo>
                  <a:cubicBezTo>
                    <a:pt x="71" y="23"/>
                    <a:pt x="68" y="38"/>
                    <a:pt x="64" y="54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4" y="43"/>
                    <a:pt x="52" y="40"/>
                    <a:pt x="48" y="39"/>
                  </a:cubicBezTo>
                  <a:cubicBezTo>
                    <a:pt x="47" y="38"/>
                    <a:pt x="46" y="37"/>
                    <a:pt x="45" y="37"/>
                  </a:cubicBezTo>
                  <a:cubicBezTo>
                    <a:pt x="38" y="34"/>
                    <a:pt x="29" y="34"/>
                    <a:pt x="22" y="37"/>
                  </a:cubicBezTo>
                  <a:cubicBezTo>
                    <a:pt x="20" y="38"/>
                    <a:pt x="18" y="39"/>
                    <a:pt x="16" y="40"/>
                  </a:cubicBezTo>
                  <a:cubicBezTo>
                    <a:pt x="11" y="43"/>
                    <a:pt x="8" y="48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0" y="66"/>
                    <a:pt x="4" y="80"/>
                    <a:pt x="14" y="88"/>
                  </a:cubicBezTo>
                  <a:cubicBezTo>
                    <a:pt x="14" y="89"/>
                    <a:pt x="15" y="90"/>
                    <a:pt x="16" y="90"/>
                  </a:cubicBezTo>
                  <a:cubicBezTo>
                    <a:pt x="18" y="91"/>
                    <a:pt x="20" y="92"/>
                    <a:pt x="22" y="93"/>
                  </a:cubicBezTo>
                  <a:cubicBezTo>
                    <a:pt x="23" y="94"/>
                    <a:pt x="25" y="94"/>
                    <a:pt x="27" y="95"/>
                  </a:cubicBezTo>
                  <a:cubicBezTo>
                    <a:pt x="28" y="95"/>
                    <a:pt x="30" y="95"/>
                    <a:pt x="32" y="96"/>
                  </a:cubicBezTo>
                  <a:cubicBezTo>
                    <a:pt x="33" y="96"/>
                    <a:pt x="35" y="96"/>
                    <a:pt x="36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39" y="109"/>
                    <a:pt x="30" y="122"/>
                    <a:pt x="20" y="134"/>
                  </a:cubicBezTo>
                  <a:cubicBezTo>
                    <a:pt x="19" y="136"/>
                    <a:pt x="17" y="138"/>
                    <a:pt x="15" y="140"/>
                  </a:cubicBezTo>
                  <a:cubicBezTo>
                    <a:pt x="249" y="373"/>
                    <a:pt x="249" y="373"/>
                    <a:pt x="249" y="373"/>
                  </a:cubicBezTo>
                  <a:cubicBezTo>
                    <a:pt x="251" y="371"/>
                    <a:pt x="253" y="370"/>
                    <a:pt x="254" y="368"/>
                  </a:cubicBezTo>
                  <a:cubicBezTo>
                    <a:pt x="343" y="273"/>
                    <a:pt x="399" y="146"/>
                    <a:pt x="404" y="7"/>
                  </a:cubicBezTo>
                  <a:cubicBezTo>
                    <a:pt x="404" y="5"/>
                    <a:pt x="404" y="2"/>
                    <a:pt x="404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222"/>
            <p:cNvSpPr/>
            <p:nvPr/>
          </p:nvSpPr>
          <p:spPr bwMode="auto">
            <a:xfrm>
              <a:off x="5082779" y="1918098"/>
              <a:ext cx="950119" cy="884635"/>
            </a:xfrm>
            <a:custGeom>
              <a:avLst/>
              <a:gdLst>
                <a:gd name="T0" fmla="*/ 13 w 401"/>
                <a:gd name="T1" fmla="*/ 234 h 374"/>
                <a:gd name="T2" fmla="*/ 18 w 401"/>
                <a:gd name="T3" fmla="*/ 240 h 374"/>
                <a:gd name="T4" fmla="*/ 44 w 401"/>
                <a:gd name="T5" fmla="*/ 279 h 374"/>
                <a:gd name="T6" fmla="*/ 34 w 401"/>
                <a:gd name="T7" fmla="*/ 278 h 374"/>
                <a:gd name="T8" fmla="*/ 22 w 401"/>
                <a:gd name="T9" fmla="*/ 279 h 374"/>
                <a:gd name="T10" fmla="*/ 19 w 401"/>
                <a:gd name="T11" fmla="*/ 280 h 374"/>
                <a:gd name="T12" fmla="*/ 3 w 401"/>
                <a:gd name="T13" fmla="*/ 297 h 374"/>
                <a:gd name="T14" fmla="*/ 1 w 401"/>
                <a:gd name="T15" fmla="*/ 302 h 374"/>
                <a:gd name="T16" fmla="*/ 3 w 401"/>
                <a:gd name="T17" fmla="*/ 320 h 374"/>
                <a:gd name="T18" fmla="*/ 3 w 401"/>
                <a:gd name="T19" fmla="*/ 320 h 374"/>
                <a:gd name="T20" fmla="*/ 33 w 401"/>
                <a:gd name="T21" fmla="*/ 339 h 374"/>
                <a:gd name="T22" fmla="*/ 36 w 401"/>
                <a:gd name="T23" fmla="*/ 338 h 374"/>
                <a:gd name="T24" fmla="*/ 42 w 401"/>
                <a:gd name="T25" fmla="*/ 336 h 374"/>
                <a:gd name="T26" fmla="*/ 47 w 401"/>
                <a:gd name="T27" fmla="*/ 334 h 374"/>
                <a:gd name="T28" fmla="*/ 51 w 401"/>
                <a:gd name="T29" fmla="*/ 331 h 374"/>
                <a:gd name="T30" fmla="*/ 54 w 401"/>
                <a:gd name="T31" fmla="*/ 328 h 374"/>
                <a:gd name="T32" fmla="*/ 61 w 401"/>
                <a:gd name="T33" fmla="*/ 320 h 374"/>
                <a:gd name="T34" fmla="*/ 70 w 401"/>
                <a:gd name="T35" fmla="*/ 366 h 374"/>
                <a:gd name="T36" fmla="*/ 71 w 401"/>
                <a:gd name="T37" fmla="*/ 374 h 374"/>
                <a:gd name="T38" fmla="*/ 401 w 401"/>
                <a:gd name="T39" fmla="*/ 374 h 374"/>
                <a:gd name="T40" fmla="*/ 401 w 401"/>
                <a:gd name="T41" fmla="*/ 366 h 374"/>
                <a:gd name="T42" fmla="*/ 252 w 401"/>
                <a:gd name="T43" fmla="*/ 6 h 374"/>
                <a:gd name="T44" fmla="*/ 246 w 401"/>
                <a:gd name="T45" fmla="*/ 0 h 374"/>
                <a:gd name="T46" fmla="*/ 13 w 401"/>
                <a:gd name="T47" fmla="*/ 23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1" h="374">
                  <a:moveTo>
                    <a:pt x="13" y="234"/>
                  </a:moveTo>
                  <a:cubicBezTo>
                    <a:pt x="14" y="236"/>
                    <a:pt x="16" y="238"/>
                    <a:pt x="18" y="240"/>
                  </a:cubicBezTo>
                  <a:cubicBezTo>
                    <a:pt x="28" y="252"/>
                    <a:pt x="37" y="265"/>
                    <a:pt x="44" y="279"/>
                  </a:cubicBezTo>
                  <a:cubicBezTo>
                    <a:pt x="34" y="278"/>
                    <a:pt x="34" y="278"/>
                    <a:pt x="34" y="278"/>
                  </a:cubicBezTo>
                  <a:cubicBezTo>
                    <a:pt x="30" y="278"/>
                    <a:pt x="26" y="278"/>
                    <a:pt x="22" y="279"/>
                  </a:cubicBezTo>
                  <a:cubicBezTo>
                    <a:pt x="21" y="279"/>
                    <a:pt x="20" y="280"/>
                    <a:pt x="19" y="280"/>
                  </a:cubicBezTo>
                  <a:cubicBezTo>
                    <a:pt x="12" y="283"/>
                    <a:pt x="6" y="289"/>
                    <a:pt x="3" y="297"/>
                  </a:cubicBezTo>
                  <a:cubicBezTo>
                    <a:pt x="2" y="298"/>
                    <a:pt x="1" y="300"/>
                    <a:pt x="1" y="302"/>
                  </a:cubicBezTo>
                  <a:cubicBezTo>
                    <a:pt x="0" y="308"/>
                    <a:pt x="0" y="314"/>
                    <a:pt x="3" y="320"/>
                  </a:cubicBezTo>
                  <a:cubicBezTo>
                    <a:pt x="3" y="320"/>
                    <a:pt x="3" y="320"/>
                    <a:pt x="3" y="320"/>
                  </a:cubicBezTo>
                  <a:cubicBezTo>
                    <a:pt x="8" y="332"/>
                    <a:pt x="20" y="340"/>
                    <a:pt x="33" y="339"/>
                  </a:cubicBezTo>
                  <a:cubicBezTo>
                    <a:pt x="34" y="339"/>
                    <a:pt x="35" y="338"/>
                    <a:pt x="36" y="338"/>
                  </a:cubicBezTo>
                  <a:cubicBezTo>
                    <a:pt x="38" y="338"/>
                    <a:pt x="40" y="337"/>
                    <a:pt x="42" y="336"/>
                  </a:cubicBezTo>
                  <a:cubicBezTo>
                    <a:pt x="44" y="336"/>
                    <a:pt x="45" y="335"/>
                    <a:pt x="47" y="334"/>
                  </a:cubicBezTo>
                  <a:cubicBezTo>
                    <a:pt x="48" y="333"/>
                    <a:pt x="50" y="332"/>
                    <a:pt x="51" y="331"/>
                  </a:cubicBezTo>
                  <a:cubicBezTo>
                    <a:pt x="52" y="330"/>
                    <a:pt x="53" y="329"/>
                    <a:pt x="54" y="328"/>
                  </a:cubicBezTo>
                  <a:cubicBezTo>
                    <a:pt x="61" y="320"/>
                    <a:pt x="61" y="320"/>
                    <a:pt x="61" y="320"/>
                  </a:cubicBezTo>
                  <a:cubicBezTo>
                    <a:pt x="66" y="335"/>
                    <a:pt x="69" y="350"/>
                    <a:pt x="70" y="366"/>
                  </a:cubicBezTo>
                  <a:cubicBezTo>
                    <a:pt x="70" y="369"/>
                    <a:pt x="70" y="371"/>
                    <a:pt x="71" y="374"/>
                  </a:cubicBezTo>
                  <a:cubicBezTo>
                    <a:pt x="401" y="374"/>
                    <a:pt x="401" y="374"/>
                    <a:pt x="401" y="374"/>
                  </a:cubicBezTo>
                  <a:cubicBezTo>
                    <a:pt x="401" y="371"/>
                    <a:pt x="401" y="369"/>
                    <a:pt x="401" y="366"/>
                  </a:cubicBezTo>
                  <a:cubicBezTo>
                    <a:pt x="396" y="236"/>
                    <a:pt x="347" y="107"/>
                    <a:pt x="252" y="6"/>
                  </a:cubicBezTo>
                  <a:cubicBezTo>
                    <a:pt x="250" y="4"/>
                    <a:pt x="248" y="2"/>
                    <a:pt x="246" y="0"/>
                  </a:cubicBezTo>
                  <a:lnTo>
                    <a:pt x="13" y="23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223"/>
            <p:cNvSpPr/>
            <p:nvPr/>
          </p:nvSpPr>
          <p:spPr bwMode="auto">
            <a:xfrm>
              <a:off x="4662489" y="1432323"/>
              <a:ext cx="884635" cy="956072"/>
            </a:xfrm>
            <a:custGeom>
              <a:avLst/>
              <a:gdLst>
                <a:gd name="T0" fmla="*/ 0 w 374"/>
                <a:gd name="T1" fmla="*/ 331 h 404"/>
                <a:gd name="T2" fmla="*/ 8 w 374"/>
                <a:gd name="T3" fmla="*/ 331 h 404"/>
                <a:gd name="T4" fmla="*/ 54 w 374"/>
                <a:gd name="T5" fmla="*/ 340 h 404"/>
                <a:gd name="T6" fmla="*/ 46 w 374"/>
                <a:gd name="T7" fmla="*/ 347 h 404"/>
                <a:gd name="T8" fmla="*/ 39 w 374"/>
                <a:gd name="T9" fmla="*/ 356 h 404"/>
                <a:gd name="T10" fmla="*/ 37 w 374"/>
                <a:gd name="T11" fmla="*/ 359 h 404"/>
                <a:gd name="T12" fmla="*/ 37 w 374"/>
                <a:gd name="T13" fmla="*/ 382 h 404"/>
                <a:gd name="T14" fmla="*/ 40 w 374"/>
                <a:gd name="T15" fmla="*/ 388 h 404"/>
                <a:gd name="T16" fmla="*/ 54 w 374"/>
                <a:gd name="T17" fmla="*/ 399 h 404"/>
                <a:gd name="T18" fmla="*/ 54 w 374"/>
                <a:gd name="T19" fmla="*/ 399 h 404"/>
                <a:gd name="T20" fmla="*/ 89 w 374"/>
                <a:gd name="T21" fmla="*/ 390 h 404"/>
                <a:gd name="T22" fmla="*/ 91 w 374"/>
                <a:gd name="T23" fmla="*/ 388 h 404"/>
                <a:gd name="T24" fmla="*/ 94 w 374"/>
                <a:gd name="T25" fmla="*/ 382 h 404"/>
                <a:gd name="T26" fmla="*/ 95 w 374"/>
                <a:gd name="T27" fmla="*/ 377 h 404"/>
                <a:gd name="T28" fmla="*/ 96 w 374"/>
                <a:gd name="T29" fmla="*/ 372 h 404"/>
                <a:gd name="T30" fmla="*/ 96 w 374"/>
                <a:gd name="T31" fmla="*/ 368 h 404"/>
                <a:gd name="T32" fmla="*/ 95 w 374"/>
                <a:gd name="T33" fmla="*/ 357 h 404"/>
                <a:gd name="T34" fmla="*/ 134 w 374"/>
                <a:gd name="T35" fmla="*/ 384 h 404"/>
                <a:gd name="T36" fmla="*/ 140 w 374"/>
                <a:gd name="T37" fmla="*/ 389 h 404"/>
                <a:gd name="T38" fmla="*/ 374 w 374"/>
                <a:gd name="T39" fmla="*/ 155 h 404"/>
                <a:gd name="T40" fmla="*/ 368 w 374"/>
                <a:gd name="T41" fmla="*/ 150 h 404"/>
                <a:gd name="T42" fmla="*/ 8 w 374"/>
                <a:gd name="T43" fmla="*/ 0 h 404"/>
                <a:gd name="T44" fmla="*/ 0 w 374"/>
                <a:gd name="T45" fmla="*/ 0 h 404"/>
                <a:gd name="T46" fmla="*/ 0 w 374"/>
                <a:gd name="T47" fmla="*/ 33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4" h="404">
                  <a:moveTo>
                    <a:pt x="0" y="331"/>
                  </a:moveTo>
                  <a:cubicBezTo>
                    <a:pt x="3" y="331"/>
                    <a:pt x="5" y="331"/>
                    <a:pt x="8" y="331"/>
                  </a:cubicBezTo>
                  <a:cubicBezTo>
                    <a:pt x="23" y="333"/>
                    <a:pt x="39" y="336"/>
                    <a:pt x="54" y="340"/>
                  </a:cubicBezTo>
                  <a:cubicBezTo>
                    <a:pt x="46" y="347"/>
                    <a:pt x="46" y="347"/>
                    <a:pt x="46" y="347"/>
                  </a:cubicBezTo>
                  <a:cubicBezTo>
                    <a:pt x="43" y="350"/>
                    <a:pt x="41" y="352"/>
                    <a:pt x="39" y="356"/>
                  </a:cubicBezTo>
                  <a:cubicBezTo>
                    <a:pt x="38" y="357"/>
                    <a:pt x="38" y="358"/>
                    <a:pt x="37" y="359"/>
                  </a:cubicBezTo>
                  <a:cubicBezTo>
                    <a:pt x="34" y="366"/>
                    <a:pt x="34" y="375"/>
                    <a:pt x="37" y="382"/>
                  </a:cubicBezTo>
                  <a:cubicBezTo>
                    <a:pt x="38" y="384"/>
                    <a:pt x="39" y="386"/>
                    <a:pt x="40" y="388"/>
                  </a:cubicBezTo>
                  <a:cubicBezTo>
                    <a:pt x="44" y="393"/>
                    <a:pt x="48" y="396"/>
                    <a:pt x="54" y="399"/>
                  </a:cubicBezTo>
                  <a:cubicBezTo>
                    <a:pt x="54" y="399"/>
                    <a:pt x="54" y="399"/>
                    <a:pt x="54" y="399"/>
                  </a:cubicBezTo>
                  <a:cubicBezTo>
                    <a:pt x="66" y="404"/>
                    <a:pt x="80" y="400"/>
                    <a:pt x="89" y="390"/>
                  </a:cubicBezTo>
                  <a:cubicBezTo>
                    <a:pt x="90" y="390"/>
                    <a:pt x="90" y="389"/>
                    <a:pt x="91" y="388"/>
                  </a:cubicBezTo>
                  <a:cubicBezTo>
                    <a:pt x="92" y="386"/>
                    <a:pt x="93" y="384"/>
                    <a:pt x="94" y="382"/>
                  </a:cubicBezTo>
                  <a:cubicBezTo>
                    <a:pt x="94" y="381"/>
                    <a:pt x="95" y="379"/>
                    <a:pt x="95" y="377"/>
                  </a:cubicBezTo>
                  <a:cubicBezTo>
                    <a:pt x="96" y="376"/>
                    <a:pt x="96" y="374"/>
                    <a:pt x="96" y="372"/>
                  </a:cubicBezTo>
                  <a:cubicBezTo>
                    <a:pt x="96" y="371"/>
                    <a:pt x="96" y="369"/>
                    <a:pt x="96" y="368"/>
                  </a:cubicBezTo>
                  <a:cubicBezTo>
                    <a:pt x="95" y="357"/>
                    <a:pt x="95" y="357"/>
                    <a:pt x="95" y="357"/>
                  </a:cubicBezTo>
                  <a:cubicBezTo>
                    <a:pt x="109" y="365"/>
                    <a:pt x="122" y="374"/>
                    <a:pt x="134" y="384"/>
                  </a:cubicBezTo>
                  <a:cubicBezTo>
                    <a:pt x="136" y="385"/>
                    <a:pt x="138" y="387"/>
                    <a:pt x="140" y="389"/>
                  </a:cubicBezTo>
                  <a:cubicBezTo>
                    <a:pt x="374" y="155"/>
                    <a:pt x="374" y="155"/>
                    <a:pt x="374" y="155"/>
                  </a:cubicBezTo>
                  <a:cubicBezTo>
                    <a:pt x="372" y="153"/>
                    <a:pt x="370" y="151"/>
                    <a:pt x="368" y="150"/>
                  </a:cubicBezTo>
                  <a:cubicBezTo>
                    <a:pt x="273" y="61"/>
                    <a:pt x="147" y="5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lnTo>
                    <a:pt x="0" y="33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224"/>
            <p:cNvSpPr/>
            <p:nvPr/>
          </p:nvSpPr>
          <p:spPr bwMode="auto">
            <a:xfrm>
              <a:off x="3577828" y="1429941"/>
              <a:ext cx="891779" cy="953691"/>
            </a:xfrm>
            <a:custGeom>
              <a:avLst/>
              <a:gdLst>
                <a:gd name="T0" fmla="*/ 238 w 377"/>
                <a:gd name="T1" fmla="*/ 391 h 403"/>
                <a:gd name="T2" fmla="*/ 243 w 377"/>
                <a:gd name="T3" fmla="*/ 386 h 403"/>
                <a:gd name="T4" fmla="*/ 282 w 377"/>
                <a:gd name="T5" fmla="*/ 359 h 403"/>
                <a:gd name="T6" fmla="*/ 281 w 377"/>
                <a:gd name="T7" fmla="*/ 370 h 403"/>
                <a:gd name="T8" fmla="*/ 283 w 377"/>
                <a:gd name="T9" fmla="*/ 381 h 403"/>
                <a:gd name="T10" fmla="*/ 284 w 377"/>
                <a:gd name="T11" fmla="*/ 384 h 403"/>
                <a:gd name="T12" fmla="*/ 301 w 377"/>
                <a:gd name="T13" fmla="*/ 400 h 403"/>
                <a:gd name="T14" fmla="*/ 307 w 377"/>
                <a:gd name="T15" fmla="*/ 402 h 403"/>
                <a:gd name="T16" fmla="*/ 324 w 377"/>
                <a:gd name="T17" fmla="*/ 400 h 403"/>
                <a:gd name="T18" fmla="*/ 324 w 377"/>
                <a:gd name="T19" fmla="*/ 400 h 403"/>
                <a:gd name="T20" fmla="*/ 342 w 377"/>
                <a:gd name="T21" fmla="*/ 369 h 403"/>
                <a:gd name="T22" fmla="*/ 342 w 377"/>
                <a:gd name="T23" fmla="*/ 366 h 403"/>
                <a:gd name="T24" fmla="*/ 340 w 377"/>
                <a:gd name="T25" fmla="*/ 360 h 403"/>
                <a:gd name="T26" fmla="*/ 337 w 377"/>
                <a:gd name="T27" fmla="*/ 355 h 403"/>
                <a:gd name="T28" fmla="*/ 334 w 377"/>
                <a:gd name="T29" fmla="*/ 351 h 403"/>
                <a:gd name="T30" fmla="*/ 331 w 377"/>
                <a:gd name="T31" fmla="*/ 348 h 403"/>
                <a:gd name="T32" fmla="*/ 323 w 377"/>
                <a:gd name="T33" fmla="*/ 342 h 403"/>
                <a:gd name="T34" fmla="*/ 369 w 377"/>
                <a:gd name="T35" fmla="*/ 332 h 403"/>
                <a:gd name="T36" fmla="*/ 377 w 377"/>
                <a:gd name="T37" fmla="*/ 331 h 403"/>
                <a:gd name="T38" fmla="*/ 371 w 377"/>
                <a:gd name="T39" fmla="*/ 0 h 403"/>
                <a:gd name="T40" fmla="*/ 363 w 377"/>
                <a:gd name="T41" fmla="*/ 1 h 403"/>
                <a:gd name="T42" fmla="*/ 5 w 377"/>
                <a:gd name="T43" fmla="*/ 156 h 403"/>
                <a:gd name="T44" fmla="*/ 0 w 377"/>
                <a:gd name="T45" fmla="*/ 162 h 403"/>
                <a:gd name="T46" fmla="*/ 238 w 377"/>
                <a:gd name="T47" fmla="*/ 391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7" h="403">
                  <a:moveTo>
                    <a:pt x="238" y="391"/>
                  </a:moveTo>
                  <a:cubicBezTo>
                    <a:pt x="240" y="390"/>
                    <a:pt x="242" y="388"/>
                    <a:pt x="243" y="386"/>
                  </a:cubicBezTo>
                  <a:cubicBezTo>
                    <a:pt x="255" y="376"/>
                    <a:pt x="268" y="367"/>
                    <a:pt x="282" y="359"/>
                  </a:cubicBezTo>
                  <a:cubicBezTo>
                    <a:pt x="281" y="370"/>
                    <a:pt x="281" y="370"/>
                    <a:pt x="281" y="370"/>
                  </a:cubicBezTo>
                  <a:cubicBezTo>
                    <a:pt x="281" y="373"/>
                    <a:pt x="282" y="377"/>
                    <a:pt x="283" y="381"/>
                  </a:cubicBezTo>
                  <a:cubicBezTo>
                    <a:pt x="283" y="382"/>
                    <a:pt x="283" y="383"/>
                    <a:pt x="284" y="384"/>
                  </a:cubicBezTo>
                  <a:cubicBezTo>
                    <a:pt x="287" y="392"/>
                    <a:pt x="293" y="397"/>
                    <a:pt x="301" y="400"/>
                  </a:cubicBezTo>
                  <a:cubicBezTo>
                    <a:pt x="303" y="401"/>
                    <a:pt x="305" y="402"/>
                    <a:pt x="307" y="402"/>
                  </a:cubicBezTo>
                  <a:cubicBezTo>
                    <a:pt x="312" y="403"/>
                    <a:pt x="318" y="402"/>
                    <a:pt x="324" y="400"/>
                  </a:cubicBezTo>
                  <a:cubicBezTo>
                    <a:pt x="324" y="400"/>
                    <a:pt x="324" y="400"/>
                    <a:pt x="324" y="400"/>
                  </a:cubicBezTo>
                  <a:cubicBezTo>
                    <a:pt x="336" y="395"/>
                    <a:pt x="344" y="382"/>
                    <a:pt x="342" y="369"/>
                  </a:cubicBezTo>
                  <a:cubicBezTo>
                    <a:pt x="342" y="368"/>
                    <a:pt x="342" y="367"/>
                    <a:pt x="342" y="366"/>
                  </a:cubicBezTo>
                  <a:cubicBezTo>
                    <a:pt x="341" y="364"/>
                    <a:pt x="341" y="362"/>
                    <a:pt x="340" y="360"/>
                  </a:cubicBezTo>
                  <a:cubicBezTo>
                    <a:pt x="339" y="358"/>
                    <a:pt x="338" y="357"/>
                    <a:pt x="337" y="355"/>
                  </a:cubicBezTo>
                  <a:cubicBezTo>
                    <a:pt x="337" y="354"/>
                    <a:pt x="336" y="353"/>
                    <a:pt x="334" y="351"/>
                  </a:cubicBezTo>
                  <a:cubicBezTo>
                    <a:pt x="333" y="350"/>
                    <a:pt x="332" y="349"/>
                    <a:pt x="331" y="348"/>
                  </a:cubicBezTo>
                  <a:cubicBezTo>
                    <a:pt x="323" y="342"/>
                    <a:pt x="323" y="342"/>
                    <a:pt x="323" y="342"/>
                  </a:cubicBezTo>
                  <a:cubicBezTo>
                    <a:pt x="338" y="337"/>
                    <a:pt x="353" y="333"/>
                    <a:pt x="369" y="332"/>
                  </a:cubicBezTo>
                  <a:cubicBezTo>
                    <a:pt x="372" y="331"/>
                    <a:pt x="374" y="331"/>
                    <a:pt x="377" y="331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68" y="1"/>
                    <a:pt x="366" y="1"/>
                    <a:pt x="363" y="1"/>
                  </a:cubicBezTo>
                  <a:cubicBezTo>
                    <a:pt x="233" y="8"/>
                    <a:pt x="106" y="60"/>
                    <a:pt x="5" y="156"/>
                  </a:cubicBezTo>
                  <a:cubicBezTo>
                    <a:pt x="4" y="158"/>
                    <a:pt x="2" y="160"/>
                    <a:pt x="0" y="162"/>
                  </a:cubicBezTo>
                  <a:lnTo>
                    <a:pt x="238" y="39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225"/>
            <p:cNvSpPr/>
            <p:nvPr/>
          </p:nvSpPr>
          <p:spPr bwMode="auto">
            <a:xfrm>
              <a:off x="3961210" y="2289572"/>
              <a:ext cx="1216819" cy="1216819"/>
            </a:xfrm>
            <a:custGeom>
              <a:avLst/>
              <a:gdLst>
                <a:gd name="T0" fmla="*/ 378 w 514"/>
                <a:gd name="T1" fmla="*/ 432 h 514"/>
                <a:gd name="T2" fmla="*/ 330 w 514"/>
                <a:gd name="T3" fmla="*/ 432 h 514"/>
                <a:gd name="T4" fmla="*/ 291 w 514"/>
                <a:gd name="T5" fmla="*/ 494 h 514"/>
                <a:gd name="T6" fmla="*/ 295 w 514"/>
                <a:gd name="T7" fmla="*/ 511 h 514"/>
                <a:gd name="T8" fmla="*/ 257 w 514"/>
                <a:gd name="T9" fmla="*/ 514 h 514"/>
                <a:gd name="T10" fmla="*/ 257 w 514"/>
                <a:gd name="T11" fmla="*/ 514 h 514"/>
                <a:gd name="T12" fmla="*/ 220 w 514"/>
                <a:gd name="T13" fmla="*/ 511 h 514"/>
                <a:gd name="T14" fmla="*/ 219 w 514"/>
                <a:gd name="T15" fmla="*/ 465 h 514"/>
                <a:gd name="T16" fmla="*/ 185 w 514"/>
                <a:gd name="T17" fmla="*/ 432 h 514"/>
                <a:gd name="T18" fmla="*/ 137 w 514"/>
                <a:gd name="T19" fmla="*/ 432 h 514"/>
                <a:gd name="T20" fmla="*/ 113 w 514"/>
                <a:gd name="T21" fmla="*/ 449 h 514"/>
                <a:gd name="T22" fmla="*/ 104 w 514"/>
                <a:gd name="T23" fmla="*/ 463 h 514"/>
                <a:gd name="T24" fmla="*/ 75 w 514"/>
                <a:gd name="T25" fmla="*/ 439 h 514"/>
                <a:gd name="T26" fmla="*/ 75 w 514"/>
                <a:gd name="T27" fmla="*/ 439 h 514"/>
                <a:gd name="T28" fmla="*/ 51 w 514"/>
                <a:gd name="T29" fmla="*/ 410 h 514"/>
                <a:gd name="T30" fmla="*/ 83 w 514"/>
                <a:gd name="T31" fmla="*/ 377 h 514"/>
                <a:gd name="T32" fmla="*/ 83 w 514"/>
                <a:gd name="T33" fmla="*/ 329 h 514"/>
                <a:gd name="T34" fmla="*/ 20 w 514"/>
                <a:gd name="T35" fmla="*/ 291 h 514"/>
                <a:gd name="T36" fmla="*/ 3 w 514"/>
                <a:gd name="T37" fmla="*/ 294 h 514"/>
                <a:gd name="T38" fmla="*/ 0 w 514"/>
                <a:gd name="T39" fmla="*/ 257 h 514"/>
                <a:gd name="T40" fmla="*/ 0 w 514"/>
                <a:gd name="T41" fmla="*/ 257 h 514"/>
                <a:gd name="T42" fmla="*/ 3 w 514"/>
                <a:gd name="T43" fmla="*/ 219 h 514"/>
                <a:gd name="T44" fmla="*/ 49 w 514"/>
                <a:gd name="T45" fmla="*/ 219 h 514"/>
                <a:gd name="T46" fmla="*/ 83 w 514"/>
                <a:gd name="T47" fmla="*/ 185 h 514"/>
                <a:gd name="T48" fmla="*/ 65 w 514"/>
                <a:gd name="T49" fmla="*/ 113 h 514"/>
                <a:gd name="T50" fmla="*/ 51 w 514"/>
                <a:gd name="T51" fmla="*/ 104 h 514"/>
                <a:gd name="T52" fmla="*/ 75 w 514"/>
                <a:gd name="T53" fmla="*/ 75 h 514"/>
                <a:gd name="T54" fmla="*/ 75 w 514"/>
                <a:gd name="T55" fmla="*/ 75 h 514"/>
                <a:gd name="T56" fmla="*/ 104 w 514"/>
                <a:gd name="T57" fmla="*/ 50 h 514"/>
                <a:gd name="T58" fmla="*/ 137 w 514"/>
                <a:gd name="T59" fmla="*/ 82 h 514"/>
                <a:gd name="T60" fmla="*/ 149 w 514"/>
                <a:gd name="T61" fmla="*/ 86 h 514"/>
                <a:gd name="T62" fmla="*/ 185 w 514"/>
                <a:gd name="T63" fmla="*/ 82 h 514"/>
                <a:gd name="T64" fmla="*/ 185 w 514"/>
                <a:gd name="T65" fmla="*/ 82 h 514"/>
                <a:gd name="T66" fmla="*/ 223 w 514"/>
                <a:gd name="T67" fmla="*/ 19 h 514"/>
                <a:gd name="T68" fmla="*/ 222 w 514"/>
                <a:gd name="T69" fmla="*/ 13 h 514"/>
                <a:gd name="T70" fmla="*/ 220 w 514"/>
                <a:gd name="T71" fmla="*/ 2 h 514"/>
                <a:gd name="T72" fmla="*/ 257 w 514"/>
                <a:gd name="T73" fmla="*/ 0 h 514"/>
                <a:gd name="T74" fmla="*/ 257 w 514"/>
                <a:gd name="T75" fmla="*/ 0 h 514"/>
                <a:gd name="T76" fmla="*/ 295 w 514"/>
                <a:gd name="T77" fmla="*/ 2 h 514"/>
                <a:gd name="T78" fmla="*/ 296 w 514"/>
                <a:gd name="T79" fmla="*/ 48 h 514"/>
                <a:gd name="T80" fmla="*/ 330 w 514"/>
                <a:gd name="T81" fmla="*/ 82 h 514"/>
                <a:gd name="T82" fmla="*/ 378 w 514"/>
                <a:gd name="T83" fmla="*/ 82 h 514"/>
                <a:gd name="T84" fmla="*/ 378 w 514"/>
                <a:gd name="T85" fmla="*/ 82 h 514"/>
                <a:gd name="T86" fmla="*/ 401 w 514"/>
                <a:gd name="T87" fmla="*/ 65 h 514"/>
                <a:gd name="T88" fmla="*/ 411 w 514"/>
                <a:gd name="T89" fmla="*/ 50 h 514"/>
                <a:gd name="T90" fmla="*/ 439 w 514"/>
                <a:gd name="T91" fmla="*/ 75 h 514"/>
                <a:gd name="T92" fmla="*/ 439 w 514"/>
                <a:gd name="T93" fmla="*/ 75 h 514"/>
                <a:gd name="T94" fmla="*/ 464 w 514"/>
                <a:gd name="T95" fmla="*/ 104 h 514"/>
                <a:gd name="T96" fmla="*/ 432 w 514"/>
                <a:gd name="T97" fmla="*/ 137 h 514"/>
                <a:gd name="T98" fmla="*/ 432 w 514"/>
                <a:gd name="T99" fmla="*/ 185 h 514"/>
                <a:gd name="T100" fmla="*/ 495 w 514"/>
                <a:gd name="T101" fmla="*/ 223 h 514"/>
                <a:gd name="T102" fmla="*/ 512 w 514"/>
                <a:gd name="T103" fmla="*/ 219 h 514"/>
                <a:gd name="T104" fmla="*/ 514 w 514"/>
                <a:gd name="T105" fmla="*/ 257 h 514"/>
                <a:gd name="T106" fmla="*/ 514 w 514"/>
                <a:gd name="T107" fmla="*/ 257 h 514"/>
                <a:gd name="T108" fmla="*/ 512 w 514"/>
                <a:gd name="T109" fmla="*/ 294 h 514"/>
                <a:gd name="T110" fmla="*/ 466 w 514"/>
                <a:gd name="T111" fmla="*/ 295 h 514"/>
                <a:gd name="T112" fmla="*/ 432 w 514"/>
                <a:gd name="T113" fmla="*/ 329 h 514"/>
                <a:gd name="T114" fmla="*/ 449 w 514"/>
                <a:gd name="T115" fmla="*/ 401 h 514"/>
                <a:gd name="T116" fmla="*/ 464 w 514"/>
                <a:gd name="T117" fmla="*/ 410 h 514"/>
                <a:gd name="T118" fmla="*/ 439 w 514"/>
                <a:gd name="T119" fmla="*/ 439 h 514"/>
                <a:gd name="T120" fmla="*/ 439 w 514"/>
                <a:gd name="T121" fmla="*/ 439 h 514"/>
                <a:gd name="T122" fmla="*/ 411 w 514"/>
                <a:gd name="T123" fmla="*/ 463 h 514"/>
                <a:gd name="T124" fmla="*/ 378 w 514"/>
                <a:gd name="T125" fmla="*/ 432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4" h="514">
                  <a:moveTo>
                    <a:pt x="378" y="432"/>
                  </a:moveTo>
                  <a:cubicBezTo>
                    <a:pt x="362" y="425"/>
                    <a:pt x="345" y="425"/>
                    <a:pt x="330" y="432"/>
                  </a:cubicBezTo>
                  <a:cubicBezTo>
                    <a:pt x="304" y="442"/>
                    <a:pt x="289" y="467"/>
                    <a:pt x="291" y="494"/>
                  </a:cubicBezTo>
                  <a:cubicBezTo>
                    <a:pt x="292" y="500"/>
                    <a:pt x="293" y="506"/>
                    <a:pt x="295" y="511"/>
                  </a:cubicBezTo>
                  <a:cubicBezTo>
                    <a:pt x="282" y="513"/>
                    <a:pt x="270" y="514"/>
                    <a:pt x="257" y="514"/>
                  </a:cubicBezTo>
                  <a:cubicBezTo>
                    <a:pt x="257" y="514"/>
                    <a:pt x="257" y="514"/>
                    <a:pt x="257" y="514"/>
                  </a:cubicBezTo>
                  <a:cubicBezTo>
                    <a:pt x="245" y="514"/>
                    <a:pt x="232" y="513"/>
                    <a:pt x="220" y="511"/>
                  </a:cubicBezTo>
                  <a:cubicBezTo>
                    <a:pt x="225" y="496"/>
                    <a:pt x="225" y="480"/>
                    <a:pt x="219" y="465"/>
                  </a:cubicBezTo>
                  <a:cubicBezTo>
                    <a:pt x="212" y="450"/>
                    <a:pt x="200" y="438"/>
                    <a:pt x="185" y="432"/>
                  </a:cubicBezTo>
                  <a:cubicBezTo>
                    <a:pt x="169" y="425"/>
                    <a:pt x="152" y="425"/>
                    <a:pt x="137" y="432"/>
                  </a:cubicBezTo>
                  <a:cubicBezTo>
                    <a:pt x="128" y="435"/>
                    <a:pt x="120" y="441"/>
                    <a:pt x="113" y="449"/>
                  </a:cubicBezTo>
                  <a:cubicBezTo>
                    <a:pt x="109" y="453"/>
                    <a:pt x="106" y="458"/>
                    <a:pt x="104" y="463"/>
                  </a:cubicBezTo>
                  <a:cubicBezTo>
                    <a:pt x="94" y="456"/>
                    <a:pt x="84" y="448"/>
                    <a:pt x="75" y="439"/>
                  </a:cubicBezTo>
                  <a:cubicBezTo>
                    <a:pt x="75" y="439"/>
                    <a:pt x="75" y="439"/>
                    <a:pt x="75" y="439"/>
                  </a:cubicBezTo>
                  <a:cubicBezTo>
                    <a:pt x="66" y="430"/>
                    <a:pt x="58" y="420"/>
                    <a:pt x="51" y="410"/>
                  </a:cubicBezTo>
                  <a:cubicBezTo>
                    <a:pt x="65" y="404"/>
                    <a:pt x="76" y="392"/>
                    <a:pt x="83" y="377"/>
                  </a:cubicBezTo>
                  <a:cubicBezTo>
                    <a:pt x="89" y="362"/>
                    <a:pt x="89" y="345"/>
                    <a:pt x="83" y="329"/>
                  </a:cubicBezTo>
                  <a:cubicBezTo>
                    <a:pt x="72" y="304"/>
                    <a:pt x="47" y="289"/>
                    <a:pt x="20" y="291"/>
                  </a:cubicBezTo>
                  <a:cubicBezTo>
                    <a:pt x="14" y="291"/>
                    <a:pt x="8" y="292"/>
                    <a:pt x="3" y="294"/>
                  </a:cubicBezTo>
                  <a:cubicBezTo>
                    <a:pt x="1" y="282"/>
                    <a:pt x="0" y="270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44"/>
                    <a:pt x="1" y="232"/>
                    <a:pt x="3" y="219"/>
                  </a:cubicBezTo>
                  <a:cubicBezTo>
                    <a:pt x="18" y="225"/>
                    <a:pt x="34" y="225"/>
                    <a:pt x="49" y="219"/>
                  </a:cubicBezTo>
                  <a:cubicBezTo>
                    <a:pt x="64" y="212"/>
                    <a:pt x="76" y="200"/>
                    <a:pt x="83" y="185"/>
                  </a:cubicBezTo>
                  <a:cubicBezTo>
                    <a:pt x="93" y="159"/>
                    <a:pt x="86" y="131"/>
                    <a:pt x="65" y="113"/>
                  </a:cubicBezTo>
                  <a:cubicBezTo>
                    <a:pt x="61" y="109"/>
                    <a:pt x="56" y="106"/>
                    <a:pt x="51" y="104"/>
                  </a:cubicBezTo>
                  <a:cubicBezTo>
                    <a:pt x="58" y="93"/>
                    <a:pt x="66" y="84"/>
                    <a:pt x="75" y="75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84" y="66"/>
                    <a:pt x="94" y="58"/>
                    <a:pt x="104" y="50"/>
                  </a:cubicBezTo>
                  <a:cubicBezTo>
                    <a:pt x="110" y="65"/>
                    <a:pt x="122" y="76"/>
                    <a:pt x="137" y="82"/>
                  </a:cubicBezTo>
                  <a:cubicBezTo>
                    <a:pt x="141" y="84"/>
                    <a:pt x="145" y="85"/>
                    <a:pt x="149" y="86"/>
                  </a:cubicBezTo>
                  <a:cubicBezTo>
                    <a:pt x="161" y="88"/>
                    <a:pt x="173" y="87"/>
                    <a:pt x="185" y="82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210" y="72"/>
                    <a:pt x="226" y="47"/>
                    <a:pt x="223" y="19"/>
                  </a:cubicBezTo>
                  <a:cubicBezTo>
                    <a:pt x="223" y="17"/>
                    <a:pt x="223" y="15"/>
                    <a:pt x="222" y="13"/>
                  </a:cubicBezTo>
                  <a:cubicBezTo>
                    <a:pt x="222" y="9"/>
                    <a:pt x="221" y="6"/>
                    <a:pt x="220" y="2"/>
                  </a:cubicBezTo>
                  <a:cubicBezTo>
                    <a:pt x="232" y="1"/>
                    <a:pt x="245" y="0"/>
                    <a:pt x="257" y="0"/>
                  </a:cubicBezTo>
                  <a:cubicBezTo>
                    <a:pt x="257" y="0"/>
                    <a:pt x="257" y="0"/>
                    <a:pt x="257" y="0"/>
                  </a:cubicBezTo>
                  <a:cubicBezTo>
                    <a:pt x="270" y="0"/>
                    <a:pt x="282" y="1"/>
                    <a:pt x="295" y="2"/>
                  </a:cubicBezTo>
                  <a:cubicBezTo>
                    <a:pt x="289" y="17"/>
                    <a:pt x="289" y="34"/>
                    <a:pt x="296" y="48"/>
                  </a:cubicBezTo>
                  <a:cubicBezTo>
                    <a:pt x="302" y="64"/>
                    <a:pt x="314" y="76"/>
                    <a:pt x="330" y="82"/>
                  </a:cubicBezTo>
                  <a:cubicBezTo>
                    <a:pt x="345" y="89"/>
                    <a:pt x="362" y="89"/>
                    <a:pt x="378" y="82"/>
                  </a:cubicBezTo>
                  <a:cubicBezTo>
                    <a:pt x="378" y="82"/>
                    <a:pt x="378" y="82"/>
                    <a:pt x="378" y="82"/>
                  </a:cubicBezTo>
                  <a:cubicBezTo>
                    <a:pt x="387" y="79"/>
                    <a:pt x="395" y="73"/>
                    <a:pt x="401" y="65"/>
                  </a:cubicBezTo>
                  <a:cubicBezTo>
                    <a:pt x="405" y="61"/>
                    <a:pt x="408" y="56"/>
                    <a:pt x="411" y="50"/>
                  </a:cubicBezTo>
                  <a:cubicBezTo>
                    <a:pt x="421" y="58"/>
                    <a:pt x="430" y="66"/>
                    <a:pt x="439" y="75"/>
                  </a:cubicBezTo>
                  <a:cubicBezTo>
                    <a:pt x="439" y="75"/>
                    <a:pt x="439" y="75"/>
                    <a:pt x="439" y="75"/>
                  </a:cubicBezTo>
                  <a:cubicBezTo>
                    <a:pt x="448" y="84"/>
                    <a:pt x="456" y="93"/>
                    <a:pt x="464" y="104"/>
                  </a:cubicBezTo>
                  <a:cubicBezTo>
                    <a:pt x="449" y="110"/>
                    <a:pt x="438" y="122"/>
                    <a:pt x="432" y="137"/>
                  </a:cubicBezTo>
                  <a:cubicBezTo>
                    <a:pt x="425" y="152"/>
                    <a:pt x="425" y="169"/>
                    <a:pt x="432" y="185"/>
                  </a:cubicBezTo>
                  <a:cubicBezTo>
                    <a:pt x="442" y="210"/>
                    <a:pt x="468" y="225"/>
                    <a:pt x="495" y="223"/>
                  </a:cubicBezTo>
                  <a:cubicBezTo>
                    <a:pt x="501" y="223"/>
                    <a:pt x="506" y="221"/>
                    <a:pt x="512" y="219"/>
                  </a:cubicBezTo>
                  <a:cubicBezTo>
                    <a:pt x="514" y="232"/>
                    <a:pt x="514" y="244"/>
                    <a:pt x="514" y="257"/>
                  </a:cubicBezTo>
                  <a:cubicBezTo>
                    <a:pt x="514" y="257"/>
                    <a:pt x="514" y="257"/>
                    <a:pt x="514" y="257"/>
                  </a:cubicBezTo>
                  <a:cubicBezTo>
                    <a:pt x="514" y="270"/>
                    <a:pt x="514" y="282"/>
                    <a:pt x="512" y="294"/>
                  </a:cubicBezTo>
                  <a:cubicBezTo>
                    <a:pt x="497" y="289"/>
                    <a:pt x="481" y="289"/>
                    <a:pt x="466" y="295"/>
                  </a:cubicBezTo>
                  <a:cubicBezTo>
                    <a:pt x="450" y="302"/>
                    <a:pt x="438" y="314"/>
                    <a:pt x="432" y="329"/>
                  </a:cubicBezTo>
                  <a:cubicBezTo>
                    <a:pt x="421" y="354"/>
                    <a:pt x="428" y="383"/>
                    <a:pt x="449" y="401"/>
                  </a:cubicBezTo>
                  <a:cubicBezTo>
                    <a:pt x="454" y="405"/>
                    <a:pt x="458" y="408"/>
                    <a:pt x="464" y="410"/>
                  </a:cubicBezTo>
                  <a:cubicBezTo>
                    <a:pt x="456" y="420"/>
                    <a:pt x="448" y="430"/>
                    <a:pt x="439" y="439"/>
                  </a:cubicBezTo>
                  <a:cubicBezTo>
                    <a:pt x="439" y="439"/>
                    <a:pt x="439" y="439"/>
                    <a:pt x="439" y="439"/>
                  </a:cubicBezTo>
                  <a:cubicBezTo>
                    <a:pt x="430" y="448"/>
                    <a:pt x="421" y="456"/>
                    <a:pt x="411" y="463"/>
                  </a:cubicBezTo>
                  <a:cubicBezTo>
                    <a:pt x="404" y="449"/>
                    <a:pt x="392" y="438"/>
                    <a:pt x="378" y="4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AutoShape 10"/>
            <p:cNvSpPr>
              <a:spLocks noChangeAspect="1"/>
            </p:cNvSpPr>
            <p:nvPr/>
          </p:nvSpPr>
          <p:spPr bwMode="auto">
            <a:xfrm>
              <a:off x="4846775" y="3771128"/>
              <a:ext cx="301130" cy="33000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5"/>
                  </a:cubicBezTo>
                  <a:cubicBezTo>
                    <a:pt x="21470" y="796"/>
                    <a:pt x="21599" y="1175"/>
                    <a:pt x="21599" y="1615"/>
                  </a:cubicBezTo>
                  <a:lnTo>
                    <a:pt x="21599" y="19984"/>
                  </a:lnTo>
                  <a:cubicBezTo>
                    <a:pt x="21599" y="20419"/>
                    <a:pt x="21470" y="20803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70" y="21599"/>
                  </a:lnTo>
                  <a:cubicBezTo>
                    <a:pt x="1003" y="21599"/>
                    <a:pt x="683" y="21441"/>
                    <a:pt x="411" y="21121"/>
                  </a:cubicBezTo>
                  <a:cubicBezTo>
                    <a:pt x="137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5"/>
                    <a:pt x="137" y="796"/>
                    <a:pt x="411" y="475"/>
                  </a:cubicBezTo>
                  <a:cubicBezTo>
                    <a:pt x="683" y="158"/>
                    <a:pt x="1003" y="0"/>
                    <a:pt x="1370" y="0"/>
                  </a:cubicBezTo>
                  <a:lnTo>
                    <a:pt x="20263" y="0"/>
                  </a:lnTo>
                  <a:close/>
                  <a:moveTo>
                    <a:pt x="19805" y="2162"/>
                  </a:moveTo>
                  <a:lnTo>
                    <a:pt x="1804" y="2162"/>
                  </a:lnTo>
                  <a:lnTo>
                    <a:pt x="1804" y="19432"/>
                  </a:lnTo>
                  <a:lnTo>
                    <a:pt x="19805" y="19432"/>
                  </a:lnTo>
                  <a:lnTo>
                    <a:pt x="19805" y="2162"/>
                  </a:lnTo>
                  <a:close/>
                  <a:moveTo>
                    <a:pt x="5978" y="17886"/>
                  </a:moveTo>
                  <a:lnTo>
                    <a:pt x="3598" y="17886"/>
                  </a:lnTo>
                  <a:lnTo>
                    <a:pt x="3598" y="12784"/>
                  </a:lnTo>
                  <a:lnTo>
                    <a:pt x="5978" y="12784"/>
                  </a:lnTo>
                  <a:lnTo>
                    <a:pt x="5978" y="17886"/>
                  </a:lnTo>
                  <a:close/>
                  <a:moveTo>
                    <a:pt x="9961" y="17886"/>
                  </a:moveTo>
                  <a:lnTo>
                    <a:pt x="7606" y="17886"/>
                  </a:lnTo>
                  <a:lnTo>
                    <a:pt x="7606" y="6973"/>
                  </a:lnTo>
                  <a:lnTo>
                    <a:pt x="9961" y="6973"/>
                  </a:lnTo>
                  <a:lnTo>
                    <a:pt x="9961" y="17886"/>
                  </a:lnTo>
                  <a:close/>
                  <a:moveTo>
                    <a:pt x="14018" y="17886"/>
                  </a:moveTo>
                  <a:lnTo>
                    <a:pt x="11638" y="17886"/>
                  </a:lnTo>
                  <a:lnTo>
                    <a:pt x="11638" y="9561"/>
                  </a:lnTo>
                  <a:lnTo>
                    <a:pt x="14018" y="9561"/>
                  </a:lnTo>
                  <a:lnTo>
                    <a:pt x="14018" y="17886"/>
                  </a:lnTo>
                  <a:close/>
                  <a:moveTo>
                    <a:pt x="18001" y="17886"/>
                  </a:moveTo>
                  <a:lnTo>
                    <a:pt x="15621" y="17886"/>
                  </a:lnTo>
                  <a:lnTo>
                    <a:pt x="15621" y="4920"/>
                  </a:lnTo>
                  <a:lnTo>
                    <a:pt x="18001" y="4920"/>
                  </a:lnTo>
                  <a:lnTo>
                    <a:pt x="18001" y="178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092" tIns="38092" rIns="38092" bIns="38092" anchor="ctr"/>
            <a:lstStyle/>
            <a:p>
              <a:pPr defTabSz="342265">
                <a:defRPr/>
              </a:pPr>
              <a:endParaRPr lang="es-ES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ato Regular"/>
                <a:cs typeface="Lato Regular"/>
                <a:sym typeface="Gill Sans" charset="0"/>
              </a:endParaRPr>
            </a:p>
          </p:txBody>
        </p:sp>
        <p:sp>
          <p:nvSpPr>
            <p:cNvPr id="20" name="AutoShape 82"/>
            <p:cNvSpPr>
              <a:spLocks noChangeAspect="1"/>
            </p:cNvSpPr>
            <p:nvPr/>
          </p:nvSpPr>
          <p:spPr bwMode="auto">
            <a:xfrm>
              <a:off x="5444170" y="2335080"/>
              <a:ext cx="295835" cy="2959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092" tIns="38092" rIns="38092" bIns="38092" anchor="ctr"/>
            <a:lstStyle/>
            <a:p>
              <a:pPr defTabSz="342265">
                <a:defRPr/>
              </a:pPr>
              <a:endParaRPr lang="es-ES" sz="27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21" name="AutoShape 84"/>
            <p:cNvSpPr>
              <a:spLocks noChangeAspect="1"/>
            </p:cNvSpPr>
            <p:nvPr/>
          </p:nvSpPr>
          <p:spPr bwMode="auto">
            <a:xfrm>
              <a:off x="3389736" y="3153642"/>
              <a:ext cx="333322" cy="3347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76184" tIns="76184" rIns="76184" bIns="76184" anchor="ctr"/>
            <a:lstStyle/>
            <a:p>
              <a:pPr defTabSz="685165">
                <a:defRPr/>
              </a:pPr>
              <a:endParaRPr lang="es-ES" sz="5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22" name="Freeform 16"/>
            <p:cNvSpPr>
              <a:spLocks noChangeAspect="1" noChangeArrowheads="1"/>
            </p:cNvSpPr>
            <p:nvPr/>
          </p:nvSpPr>
          <p:spPr bwMode="auto">
            <a:xfrm>
              <a:off x="4846775" y="1698890"/>
              <a:ext cx="257651" cy="404738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37132" tIns="68567" rIns="137132" bIns="68567" anchor="ctr"/>
            <a:lstStyle/>
            <a:p>
              <a:pPr>
                <a:defRPr/>
              </a:pPr>
              <a:endParaRPr lang="en-US" sz="1800" dirty="0">
                <a:ea typeface="宋体" panose="02010600030101010101" pitchFamily="2" charset="-122"/>
              </a:endParaRPr>
            </a:p>
          </p:txBody>
        </p:sp>
        <p:sp>
          <p:nvSpPr>
            <p:cNvPr id="23" name="Freeform 22"/>
            <p:cNvSpPr>
              <a:spLocks noChangeAspect="1" noChangeArrowheads="1"/>
            </p:cNvSpPr>
            <p:nvPr/>
          </p:nvSpPr>
          <p:spPr bwMode="auto">
            <a:xfrm>
              <a:off x="3389737" y="2314101"/>
              <a:ext cx="322319" cy="315925"/>
            </a:xfrm>
            <a:custGeom>
              <a:avLst/>
              <a:gdLst>
                <a:gd name="connsiteX0" fmla="*/ 153791 w 480786"/>
                <a:gd name="connsiteY0" fmla="*/ 222310 h 471247"/>
                <a:gd name="connsiteX1" fmla="*/ 172194 w 480786"/>
                <a:gd name="connsiteY1" fmla="*/ 240279 h 471247"/>
                <a:gd name="connsiteX2" fmla="*/ 32861 w 480786"/>
                <a:gd name="connsiteY2" fmla="*/ 376142 h 471247"/>
                <a:gd name="connsiteX3" fmla="*/ 95079 w 480786"/>
                <a:gd name="connsiteY3" fmla="*/ 438377 h 471247"/>
                <a:gd name="connsiteX4" fmla="*/ 109538 w 480786"/>
                <a:gd name="connsiteY4" fmla="*/ 423475 h 471247"/>
                <a:gd name="connsiteX5" fmla="*/ 87630 w 480786"/>
                <a:gd name="connsiteY5" fmla="*/ 401562 h 471247"/>
                <a:gd name="connsiteX6" fmla="*/ 102528 w 480786"/>
                <a:gd name="connsiteY6" fmla="*/ 387099 h 471247"/>
                <a:gd name="connsiteX7" fmla="*/ 124435 w 480786"/>
                <a:gd name="connsiteY7" fmla="*/ 412519 h 471247"/>
                <a:gd name="connsiteX8" fmla="*/ 135389 w 480786"/>
                <a:gd name="connsiteY8" fmla="*/ 398056 h 471247"/>
                <a:gd name="connsiteX9" fmla="*/ 102528 w 480786"/>
                <a:gd name="connsiteY9" fmla="*/ 365186 h 471247"/>
                <a:gd name="connsiteX10" fmla="*/ 116987 w 480786"/>
                <a:gd name="connsiteY10" fmla="*/ 354229 h 471247"/>
                <a:gd name="connsiteX11" fmla="*/ 149848 w 480786"/>
                <a:gd name="connsiteY11" fmla="*/ 387099 h 471247"/>
                <a:gd name="connsiteX12" fmla="*/ 168250 w 480786"/>
                <a:gd name="connsiteY12" fmla="*/ 368692 h 471247"/>
                <a:gd name="connsiteX13" fmla="*/ 146343 w 480786"/>
                <a:gd name="connsiteY13" fmla="*/ 346778 h 471247"/>
                <a:gd name="connsiteX14" fmla="*/ 157297 w 480786"/>
                <a:gd name="connsiteY14" fmla="*/ 332316 h 471247"/>
                <a:gd name="connsiteX15" fmla="*/ 179204 w 480786"/>
                <a:gd name="connsiteY15" fmla="*/ 357735 h 471247"/>
                <a:gd name="connsiteX16" fmla="*/ 194101 w 480786"/>
                <a:gd name="connsiteY16" fmla="*/ 342834 h 471247"/>
                <a:gd name="connsiteX17" fmla="*/ 161240 w 480786"/>
                <a:gd name="connsiteY17" fmla="*/ 309964 h 471247"/>
                <a:gd name="connsiteX18" fmla="*/ 172194 w 480786"/>
                <a:gd name="connsiteY18" fmla="*/ 299007 h 471247"/>
                <a:gd name="connsiteX19" fmla="*/ 205055 w 480786"/>
                <a:gd name="connsiteY19" fmla="*/ 332316 h 471247"/>
                <a:gd name="connsiteX20" fmla="*/ 219514 w 480786"/>
                <a:gd name="connsiteY20" fmla="*/ 313908 h 471247"/>
                <a:gd name="connsiteX21" fmla="*/ 197607 w 480786"/>
                <a:gd name="connsiteY21" fmla="*/ 291557 h 471247"/>
                <a:gd name="connsiteX22" fmla="*/ 212066 w 480786"/>
                <a:gd name="connsiteY22" fmla="*/ 280600 h 471247"/>
                <a:gd name="connsiteX23" fmla="*/ 248871 w 480786"/>
                <a:gd name="connsiteY23" fmla="*/ 320921 h 471247"/>
                <a:gd name="connsiteX24" fmla="*/ 95079 w 480786"/>
                <a:gd name="connsiteY24" fmla="*/ 471247 h 471247"/>
                <a:gd name="connsiteX25" fmla="*/ 0 w 480786"/>
                <a:gd name="connsiteY25" fmla="*/ 376142 h 471247"/>
                <a:gd name="connsiteX26" fmla="*/ 129128 w 480786"/>
                <a:gd name="connsiteY26" fmla="*/ 28996 h 471247"/>
                <a:gd name="connsiteX27" fmla="*/ 195209 w 480786"/>
                <a:gd name="connsiteY27" fmla="*/ 91201 h 471247"/>
                <a:gd name="connsiteX28" fmla="*/ 392576 w 480786"/>
                <a:gd name="connsiteY28" fmla="*/ 292271 h 471247"/>
                <a:gd name="connsiteX29" fmla="*/ 436338 w 480786"/>
                <a:gd name="connsiteY29" fmla="*/ 417119 h 471247"/>
                <a:gd name="connsiteX30" fmla="*/ 315992 w 480786"/>
                <a:gd name="connsiteY30" fmla="*/ 361923 h 471247"/>
                <a:gd name="connsiteX31" fmla="*/ 118188 w 480786"/>
                <a:gd name="connsiteY31" fmla="*/ 167862 h 471247"/>
                <a:gd name="connsiteX32" fmla="*/ 56046 w 480786"/>
                <a:gd name="connsiteY32" fmla="*/ 102152 h 471247"/>
                <a:gd name="connsiteX33" fmla="*/ 385180 w 480786"/>
                <a:gd name="connsiteY33" fmla="*/ 0 h 471247"/>
                <a:gd name="connsiteX34" fmla="*/ 480786 w 480786"/>
                <a:gd name="connsiteY34" fmla="*/ 95227 h 471247"/>
                <a:gd name="connsiteX35" fmla="*/ 348780 w 480786"/>
                <a:gd name="connsiteY35" fmla="*/ 223805 h 471247"/>
                <a:gd name="connsiteX36" fmla="*/ 311941 w 480786"/>
                <a:gd name="connsiteY36" fmla="*/ 186943 h 471247"/>
                <a:gd name="connsiteX37" fmla="*/ 326852 w 480786"/>
                <a:gd name="connsiteY37" fmla="*/ 175972 h 471247"/>
                <a:gd name="connsiteX38" fmla="*/ 344833 w 480786"/>
                <a:gd name="connsiteY38" fmla="*/ 194403 h 471247"/>
                <a:gd name="connsiteX39" fmla="*/ 359744 w 480786"/>
                <a:gd name="connsiteY39" fmla="*/ 183433 h 471247"/>
                <a:gd name="connsiteX40" fmla="*/ 326852 w 480786"/>
                <a:gd name="connsiteY40" fmla="*/ 154031 h 471247"/>
                <a:gd name="connsiteX41" fmla="*/ 341324 w 480786"/>
                <a:gd name="connsiteY41" fmla="*/ 143060 h 471247"/>
                <a:gd name="connsiteX42" fmla="*/ 370708 w 480786"/>
                <a:gd name="connsiteY42" fmla="*/ 172462 h 471247"/>
                <a:gd name="connsiteX43" fmla="*/ 389127 w 480786"/>
                <a:gd name="connsiteY43" fmla="*/ 154031 h 471247"/>
                <a:gd name="connsiteX44" fmla="*/ 370708 w 480786"/>
                <a:gd name="connsiteY44" fmla="*/ 135600 h 471247"/>
                <a:gd name="connsiteX45" fmla="*/ 381672 w 480786"/>
                <a:gd name="connsiteY45" fmla="*/ 120679 h 471247"/>
                <a:gd name="connsiteX46" fmla="*/ 400091 w 480786"/>
                <a:gd name="connsiteY46" fmla="*/ 143060 h 471247"/>
                <a:gd name="connsiteX47" fmla="*/ 414563 w 480786"/>
                <a:gd name="connsiteY47" fmla="*/ 128139 h 471247"/>
                <a:gd name="connsiteX48" fmla="*/ 385180 w 480786"/>
                <a:gd name="connsiteY48" fmla="*/ 98738 h 471247"/>
                <a:gd name="connsiteX49" fmla="*/ 396583 w 480786"/>
                <a:gd name="connsiteY49" fmla="*/ 87767 h 471247"/>
                <a:gd name="connsiteX50" fmla="*/ 425966 w 480786"/>
                <a:gd name="connsiteY50" fmla="*/ 117169 h 471247"/>
                <a:gd name="connsiteX51" fmla="*/ 447894 w 480786"/>
                <a:gd name="connsiteY51" fmla="*/ 95227 h 471247"/>
                <a:gd name="connsiteX52" fmla="*/ 385180 w 480786"/>
                <a:gd name="connsiteY52" fmla="*/ 32913 h 471247"/>
                <a:gd name="connsiteX53" fmla="*/ 268085 w 480786"/>
                <a:gd name="connsiteY53" fmla="*/ 146570 h 471247"/>
                <a:gd name="connsiteX54" fmla="*/ 253174 w 480786"/>
                <a:gd name="connsiteY54" fmla="*/ 128139 h 47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480786" h="471247">
                  <a:moveTo>
                    <a:pt x="153791" y="222310"/>
                  </a:moveTo>
                  <a:lnTo>
                    <a:pt x="172194" y="240279"/>
                  </a:lnTo>
                  <a:lnTo>
                    <a:pt x="32861" y="376142"/>
                  </a:lnTo>
                  <a:lnTo>
                    <a:pt x="95079" y="438377"/>
                  </a:lnTo>
                  <a:lnTo>
                    <a:pt x="109538" y="423475"/>
                  </a:lnTo>
                  <a:lnTo>
                    <a:pt x="87630" y="401562"/>
                  </a:lnTo>
                  <a:lnTo>
                    <a:pt x="102528" y="387099"/>
                  </a:lnTo>
                  <a:lnTo>
                    <a:pt x="124435" y="412519"/>
                  </a:lnTo>
                  <a:lnTo>
                    <a:pt x="135389" y="398056"/>
                  </a:lnTo>
                  <a:lnTo>
                    <a:pt x="102528" y="365186"/>
                  </a:lnTo>
                  <a:lnTo>
                    <a:pt x="116987" y="354229"/>
                  </a:lnTo>
                  <a:lnTo>
                    <a:pt x="149848" y="387099"/>
                  </a:lnTo>
                  <a:lnTo>
                    <a:pt x="168250" y="368692"/>
                  </a:lnTo>
                  <a:lnTo>
                    <a:pt x="146343" y="346778"/>
                  </a:lnTo>
                  <a:lnTo>
                    <a:pt x="157297" y="332316"/>
                  </a:lnTo>
                  <a:lnTo>
                    <a:pt x="179204" y="357735"/>
                  </a:lnTo>
                  <a:lnTo>
                    <a:pt x="194101" y="342834"/>
                  </a:lnTo>
                  <a:lnTo>
                    <a:pt x="161240" y="309964"/>
                  </a:lnTo>
                  <a:lnTo>
                    <a:pt x="172194" y="299007"/>
                  </a:lnTo>
                  <a:lnTo>
                    <a:pt x="205055" y="332316"/>
                  </a:lnTo>
                  <a:lnTo>
                    <a:pt x="219514" y="313908"/>
                  </a:lnTo>
                  <a:lnTo>
                    <a:pt x="197607" y="291557"/>
                  </a:lnTo>
                  <a:lnTo>
                    <a:pt x="212066" y="280600"/>
                  </a:lnTo>
                  <a:lnTo>
                    <a:pt x="248871" y="320921"/>
                  </a:lnTo>
                  <a:lnTo>
                    <a:pt x="95079" y="471247"/>
                  </a:lnTo>
                  <a:lnTo>
                    <a:pt x="0" y="376142"/>
                  </a:lnTo>
                  <a:close/>
                  <a:moveTo>
                    <a:pt x="129128" y="28996"/>
                  </a:moveTo>
                  <a:lnTo>
                    <a:pt x="195209" y="91201"/>
                  </a:lnTo>
                  <a:lnTo>
                    <a:pt x="392576" y="292271"/>
                  </a:lnTo>
                  <a:lnTo>
                    <a:pt x="436338" y="417119"/>
                  </a:lnTo>
                  <a:lnTo>
                    <a:pt x="315992" y="361923"/>
                  </a:lnTo>
                  <a:lnTo>
                    <a:pt x="118188" y="167862"/>
                  </a:lnTo>
                  <a:lnTo>
                    <a:pt x="56046" y="102152"/>
                  </a:lnTo>
                  <a:close/>
                  <a:moveTo>
                    <a:pt x="385180" y="0"/>
                  </a:moveTo>
                  <a:lnTo>
                    <a:pt x="480786" y="95227"/>
                  </a:lnTo>
                  <a:lnTo>
                    <a:pt x="348780" y="223805"/>
                  </a:lnTo>
                  <a:lnTo>
                    <a:pt x="311941" y="186943"/>
                  </a:lnTo>
                  <a:lnTo>
                    <a:pt x="326852" y="175972"/>
                  </a:lnTo>
                  <a:lnTo>
                    <a:pt x="344833" y="194403"/>
                  </a:lnTo>
                  <a:lnTo>
                    <a:pt x="359744" y="183433"/>
                  </a:lnTo>
                  <a:lnTo>
                    <a:pt x="326852" y="154031"/>
                  </a:lnTo>
                  <a:lnTo>
                    <a:pt x="341324" y="143060"/>
                  </a:lnTo>
                  <a:lnTo>
                    <a:pt x="370708" y="172462"/>
                  </a:lnTo>
                  <a:lnTo>
                    <a:pt x="389127" y="154031"/>
                  </a:lnTo>
                  <a:lnTo>
                    <a:pt x="370708" y="135600"/>
                  </a:lnTo>
                  <a:lnTo>
                    <a:pt x="381672" y="120679"/>
                  </a:lnTo>
                  <a:lnTo>
                    <a:pt x="400091" y="143060"/>
                  </a:lnTo>
                  <a:lnTo>
                    <a:pt x="414563" y="128139"/>
                  </a:lnTo>
                  <a:lnTo>
                    <a:pt x="385180" y="98738"/>
                  </a:lnTo>
                  <a:lnTo>
                    <a:pt x="396583" y="87767"/>
                  </a:lnTo>
                  <a:lnTo>
                    <a:pt x="425966" y="117169"/>
                  </a:lnTo>
                  <a:lnTo>
                    <a:pt x="447894" y="95227"/>
                  </a:lnTo>
                  <a:lnTo>
                    <a:pt x="385180" y="32913"/>
                  </a:lnTo>
                  <a:lnTo>
                    <a:pt x="268085" y="146570"/>
                  </a:lnTo>
                  <a:lnTo>
                    <a:pt x="253174" y="1281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68580" tIns="34290" rIns="68580" bIns="34290" anchor="ctr">
              <a:noAutofit/>
            </a:bodyPr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4" name="Freeform 23"/>
            <p:cNvSpPr>
              <a:spLocks noChangeAspect="1" noChangeArrowheads="1"/>
            </p:cNvSpPr>
            <p:nvPr/>
          </p:nvSpPr>
          <p:spPr bwMode="auto">
            <a:xfrm>
              <a:off x="3974715" y="3778822"/>
              <a:ext cx="373160" cy="330005"/>
            </a:xfrm>
            <a:custGeom>
              <a:avLst/>
              <a:gdLst>
                <a:gd name="connsiteX0" fmla="*/ 358785 w 512434"/>
                <a:gd name="connsiteY0" fmla="*/ 409158 h 453171"/>
                <a:gd name="connsiteX1" fmla="*/ 345300 w 512434"/>
                <a:gd name="connsiteY1" fmla="*/ 425866 h 453171"/>
                <a:gd name="connsiteX2" fmla="*/ 358785 w 512434"/>
                <a:gd name="connsiteY2" fmla="*/ 439722 h 453171"/>
                <a:gd name="connsiteX3" fmla="*/ 372270 w 512434"/>
                <a:gd name="connsiteY3" fmla="*/ 425866 h 453171"/>
                <a:gd name="connsiteX4" fmla="*/ 358785 w 512434"/>
                <a:gd name="connsiteY4" fmla="*/ 409158 h 453171"/>
                <a:gd name="connsiteX5" fmla="*/ 151153 w 512434"/>
                <a:gd name="connsiteY5" fmla="*/ 300585 h 453171"/>
                <a:gd name="connsiteX6" fmla="*/ 195731 w 512434"/>
                <a:gd name="connsiteY6" fmla="*/ 300585 h 453171"/>
                <a:gd name="connsiteX7" fmla="*/ 195731 w 512434"/>
                <a:gd name="connsiteY7" fmla="*/ 345175 h 453171"/>
                <a:gd name="connsiteX8" fmla="*/ 151153 w 512434"/>
                <a:gd name="connsiteY8" fmla="*/ 345175 h 453171"/>
                <a:gd name="connsiteX9" fmla="*/ 71978 w 512434"/>
                <a:gd name="connsiteY9" fmla="*/ 300585 h 453171"/>
                <a:gd name="connsiteX10" fmla="*/ 120152 w 512434"/>
                <a:gd name="connsiteY10" fmla="*/ 300585 h 453171"/>
                <a:gd name="connsiteX11" fmla="*/ 120152 w 512434"/>
                <a:gd name="connsiteY11" fmla="*/ 345175 h 453171"/>
                <a:gd name="connsiteX12" fmla="*/ 71978 w 512434"/>
                <a:gd name="connsiteY12" fmla="*/ 345175 h 453171"/>
                <a:gd name="connsiteX13" fmla="*/ 481786 w 512434"/>
                <a:gd name="connsiteY13" fmla="*/ 286492 h 453171"/>
                <a:gd name="connsiteX14" fmla="*/ 468300 w 512434"/>
                <a:gd name="connsiteY14" fmla="*/ 299940 h 453171"/>
                <a:gd name="connsiteX15" fmla="*/ 481786 w 512434"/>
                <a:gd name="connsiteY15" fmla="*/ 313389 h 453171"/>
                <a:gd name="connsiteX16" fmla="*/ 498948 w 512434"/>
                <a:gd name="connsiteY16" fmla="*/ 299940 h 453171"/>
                <a:gd name="connsiteX17" fmla="*/ 481786 w 512434"/>
                <a:gd name="connsiteY17" fmla="*/ 286492 h 453171"/>
                <a:gd name="connsiteX18" fmla="*/ 235785 w 512434"/>
                <a:gd name="connsiteY18" fmla="*/ 286492 h 453171"/>
                <a:gd name="connsiteX19" fmla="*/ 222300 w 512434"/>
                <a:gd name="connsiteY19" fmla="*/ 299940 h 453171"/>
                <a:gd name="connsiteX20" fmla="*/ 235785 w 512434"/>
                <a:gd name="connsiteY20" fmla="*/ 313389 h 453171"/>
                <a:gd name="connsiteX21" fmla="*/ 249270 w 512434"/>
                <a:gd name="connsiteY21" fmla="*/ 299940 h 453171"/>
                <a:gd name="connsiteX22" fmla="*/ 235785 w 512434"/>
                <a:gd name="connsiteY22" fmla="*/ 286492 h 453171"/>
                <a:gd name="connsiteX23" fmla="*/ 151153 w 512434"/>
                <a:gd name="connsiteY23" fmla="*/ 228588 h 453171"/>
                <a:gd name="connsiteX24" fmla="*/ 195731 w 512434"/>
                <a:gd name="connsiteY24" fmla="*/ 228588 h 453171"/>
                <a:gd name="connsiteX25" fmla="*/ 195731 w 512434"/>
                <a:gd name="connsiteY25" fmla="*/ 273178 h 453171"/>
                <a:gd name="connsiteX26" fmla="*/ 151153 w 512434"/>
                <a:gd name="connsiteY26" fmla="*/ 273178 h 453171"/>
                <a:gd name="connsiteX27" fmla="*/ 71978 w 512434"/>
                <a:gd name="connsiteY27" fmla="*/ 228588 h 453171"/>
                <a:gd name="connsiteX28" fmla="*/ 120152 w 512434"/>
                <a:gd name="connsiteY28" fmla="*/ 228588 h 453171"/>
                <a:gd name="connsiteX29" fmla="*/ 120152 w 512434"/>
                <a:gd name="connsiteY29" fmla="*/ 273178 h 453171"/>
                <a:gd name="connsiteX30" fmla="*/ 71978 w 512434"/>
                <a:gd name="connsiteY30" fmla="*/ 273178 h 453171"/>
                <a:gd name="connsiteX31" fmla="*/ 427028 w 512434"/>
                <a:gd name="connsiteY31" fmla="*/ 221695 h 453171"/>
                <a:gd name="connsiteX32" fmla="*/ 372270 w 512434"/>
                <a:gd name="connsiteY32" fmla="*/ 275896 h 453171"/>
                <a:gd name="connsiteX33" fmla="*/ 358785 w 512434"/>
                <a:gd name="connsiteY33" fmla="*/ 272636 h 453171"/>
                <a:gd name="connsiteX34" fmla="*/ 341622 w 512434"/>
                <a:gd name="connsiteY34" fmla="*/ 279564 h 453171"/>
                <a:gd name="connsiteX35" fmla="*/ 283596 w 512434"/>
                <a:gd name="connsiteY35" fmla="*/ 238404 h 453171"/>
                <a:gd name="connsiteX36" fmla="*/ 266433 w 512434"/>
                <a:gd name="connsiteY36" fmla="*/ 238404 h 453171"/>
                <a:gd name="connsiteX37" fmla="*/ 270111 w 512434"/>
                <a:gd name="connsiteY37" fmla="*/ 255520 h 453171"/>
                <a:gd name="connsiteX38" fmla="*/ 331406 w 512434"/>
                <a:gd name="connsiteY38" fmla="*/ 303200 h 453171"/>
                <a:gd name="connsiteX39" fmla="*/ 358785 w 512434"/>
                <a:gd name="connsiteY39" fmla="*/ 327245 h 453171"/>
                <a:gd name="connsiteX40" fmla="*/ 386164 w 512434"/>
                <a:gd name="connsiteY40" fmla="*/ 299940 h 453171"/>
                <a:gd name="connsiteX41" fmla="*/ 386164 w 512434"/>
                <a:gd name="connsiteY41" fmla="*/ 296680 h 453171"/>
                <a:gd name="connsiteX42" fmla="*/ 444191 w 512434"/>
                <a:gd name="connsiteY42" fmla="*/ 238404 h 453171"/>
                <a:gd name="connsiteX43" fmla="*/ 444191 w 512434"/>
                <a:gd name="connsiteY43" fmla="*/ 221695 h 453171"/>
                <a:gd name="connsiteX44" fmla="*/ 427028 w 512434"/>
                <a:gd name="connsiteY44" fmla="*/ 221695 h 453171"/>
                <a:gd name="connsiteX45" fmla="*/ 358785 w 512434"/>
                <a:gd name="connsiteY45" fmla="*/ 163826 h 453171"/>
                <a:gd name="connsiteX46" fmla="*/ 345300 w 512434"/>
                <a:gd name="connsiteY46" fmla="*/ 177274 h 453171"/>
                <a:gd name="connsiteX47" fmla="*/ 358785 w 512434"/>
                <a:gd name="connsiteY47" fmla="*/ 190723 h 453171"/>
                <a:gd name="connsiteX48" fmla="*/ 372270 w 512434"/>
                <a:gd name="connsiteY48" fmla="*/ 177274 h 453171"/>
                <a:gd name="connsiteX49" fmla="*/ 358785 w 512434"/>
                <a:gd name="connsiteY49" fmla="*/ 163826 h 453171"/>
                <a:gd name="connsiteX50" fmla="*/ 151153 w 512434"/>
                <a:gd name="connsiteY50" fmla="*/ 156592 h 453171"/>
                <a:gd name="connsiteX51" fmla="*/ 195731 w 512434"/>
                <a:gd name="connsiteY51" fmla="*/ 156592 h 453171"/>
                <a:gd name="connsiteX52" fmla="*/ 195731 w 512434"/>
                <a:gd name="connsiteY52" fmla="*/ 201182 h 453171"/>
                <a:gd name="connsiteX53" fmla="*/ 151153 w 512434"/>
                <a:gd name="connsiteY53" fmla="*/ 201182 h 453171"/>
                <a:gd name="connsiteX54" fmla="*/ 37595 w 512434"/>
                <a:gd name="connsiteY54" fmla="*/ 102289 h 453171"/>
                <a:gd name="connsiteX55" fmla="*/ 37595 w 512434"/>
                <a:gd name="connsiteY55" fmla="*/ 374925 h 453171"/>
                <a:gd name="connsiteX56" fmla="*/ 228838 w 512434"/>
                <a:gd name="connsiteY56" fmla="*/ 374925 h 453171"/>
                <a:gd name="connsiteX57" fmla="*/ 208406 w 512434"/>
                <a:gd name="connsiteY57" fmla="*/ 299940 h 453171"/>
                <a:gd name="connsiteX58" fmla="*/ 246001 w 512434"/>
                <a:gd name="connsiteY58" fmla="*/ 201318 h 453171"/>
                <a:gd name="connsiteX59" fmla="*/ 225569 w 512434"/>
                <a:gd name="connsiteY59" fmla="*/ 201318 h 453171"/>
                <a:gd name="connsiteX60" fmla="*/ 225569 w 512434"/>
                <a:gd name="connsiteY60" fmla="*/ 156898 h 453171"/>
                <a:gd name="connsiteX61" fmla="*/ 270111 w 512434"/>
                <a:gd name="connsiteY61" fmla="*/ 156898 h 453171"/>
                <a:gd name="connsiteX62" fmla="*/ 270111 w 512434"/>
                <a:gd name="connsiteY62" fmla="*/ 177274 h 453171"/>
                <a:gd name="connsiteX63" fmla="*/ 358785 w 512434"/>
                <a:gd name="connsiteY63" fmla="*/ 149970 h 453171"/>
                <a:gd name="connsiteX64" fmla="*/ 382895 w 512434"/>
                <a:gd name="connsiteY64" fmla="*/ 149970 h 453171"/>
                <a:gd name="connsiteX65" fmla="*/ 382895 w 512434"/>
                <a:gd name="connsiteY65" fmla="*/ 102289 h 453171"/>
                <a:gd name="connsiteX66" fmla="*/ 37595 w 512434"/>
                <a:gd name="connsiteY66" fmla="*/ 102289 h 453171"/>
                <a:gd name="connsiteX67" fmla="*/ 136894 w 512434"/>
                <a:gd name="connsiteY67" fmla="*/ 30564 h 453171"/>
                <a:gd name="connsiteX68" fmla="*/ 136894 w 512434"/>
                <a:gd name="connsiteY68" fmla="*/ 68057 h 453171"/>
                <a:gd name="connsiteX69" fmla="*/ 283596 w 512434"/>
                <a:gd name="connsiteY69" fmla="*/ 68057 h 453171"/>
                <a:gd name="connsiteX70" fmla="*/ 283596 w 512434"/>
                <a:gd name="connsiteY70" fmla="*/ 30564 h 453171"/>
                <a:gd name="connsiteX71" fmla="*/ 136894 w 512434"/>
                <a:gd name="connsiteY71" fmla="*/ 30564 h 453171"/>
                <a:gd name="connsiteX72" fmla="*/ 30648 w 512434"/>
                <a:gd name="connsiteY72" fmla="*/ 0 h 453171"/>
                <a:gd name="connsiteX73" fmla="*/ 389433 w 512434"/>
                <a:gd name="connsiteY73" fmla="*/ 0 h 453171"/>
                <a:gd name="connsiteX74" fmla="*/ 420490 w 512434"/>
                <a:gd name="connsiteY74" fmla="*/ 30564 h 453171"/>
                <a:gd name="connsiteX75" fmla="*/ 420490 w 512434"/>
                <a:gd name="connsiteY75" fmla="*/ 163826 h 453171"/>
                <a:gd name="connsiteX76" fmla="*/ 512434 w 512434"/>
                <a:gd name="connsiteY76" fmla="*/ 299940 h 453171"/>
                <a:gd name="connsiteX77" fmla="*/ 358785 w 512434"/>
                <a:gd name="connsiteY77" fmla="*/ 453171 h 453171"/>
                <a:gd name="connsiteX78" fmla="*/ 263164 w 512434"/>
                <a:gd name="connsiteY78" fmla="*/ 419346 h 453171"/>
                <a:gd name="connsiteX79" fmla="*/ 30648 w 512434"/>
                <a:gd name="connsiteY79" fmla="*/ 419346 h 453171"/>
                <a:gd name="connsiteX80" fmla="*/ 0 w 512434"/>
                <a:gd name="connsiteY80" fmla="*/ 388374 h 453171"/>
                <a:gd name="connsiteX81" fmla="*/ 0 w 512434"/>
                <a:gd name="connsiteY81" fmla="*/ 30564 h 453171"/>
                <a:gd name="connsiteX82" fmla="*/ 30648 w 512434"/>
                <a:gd name="connsiteY82" fmla="*/ 0 h 45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512434" h="453171">
                  <a:moveTo>
                    <a:pt x="358785" y="409158"/>
                  </a:moveTo>
                  <a:cubicBezTo>
                    <a:pt x="351838" y="409158"/>
                    <a:pt x="345300" y="415678"/>
                    <a:pt x="345300" y="425866"/>
                  </a:cubicBezTo>
                  <a:cubicBezTo>
                    <a:pt x="345300" y="432794"/>
                    <a:pt x="351838" y="439722"/>
                    <a:pt x="358785" y="439722"/>
                  </a:cubicBezTo>
                  <a:cubicBezTo>
                    <a:pt x="365732" y="439722"/>
                    <a:pt x="372270" y="432794"/>
                    <a:pt x="372270" y="425866"/>
                  </a:cubicBezTo>
                  <a:cubicBezTo>
                    <a:pt x="372270" y="415678"/>
                    <a:pt x="365732" y="409158"/>
                    <a:pt x="358785" y="409158"/>
                  </a:cubicBezTo>
                  <a:close/>
                  <a:moveTo>
                    <a:pt x="151153" y="300585"/>
                  </a:moveTo>
                  <a:lnTo>
                    <a:pt x="195731" y="300585"/>
                  </a:lnTo>
                  <a:lnTo>
                    <a:pt x="195731" y="345175"/>
                  </a:lnTo>
                  <a:lnTo>
                    <a:pt x="151153" y="345175"/>
                  </a:lnTo>
                  <a:close/>
                  <a:moveTo>
                    <a:pt x="71978" y="300585"/>
                  </a:moveTo>
                  <a:lnTo>
                    <a:pt x="120152" y="300585"/>
                  </a:lnTo>
                  <a:lnTo>
                    <a:pt x="120152" y="345175"/>
                  </a:lnTo>
                  <a:lnTo>
                    <a:pt x="71978" y="345175"/>
                  </a:lnTo>
                  <a:close/>
                  <a:moveTo>
                    <a:pt x="481786" y="286492"/>
                  </a:moveTo>
                  <a:cubicBezTo>
                    <a:pt x="474839" y="286492"/>
                    <a:pt x="468300" y="293012"/>
                    <a:pt x="468300" y="299940"/>
                  </a:cubicBezTo>
                  <a:cubicBezTo>
                    <a:pt x="468300" y="310128"/>
                    <a:pt x="474839" y="313389"/>
                    <a:pt x="481786" y="313389"/>
                  </a:cubicBezTo>
                  <a:cubicBezTo>
                    <a:pt x="492002" y="313389"/>
                    <a:pt x="498948" y="310128"/>
                    <a:pt x="498948" y="299940"/>
                  </a:cubicBezTo>
                  <a:cubicBezTo>
                    <a:pt x="498948" y="293012"/>
                    <a:pt x="492002" y="286492"/>
                    <a:pt x="481786" y="286492"/>
                  </a:cubicBezTo>
                  <a:close/>
                  <a:moveTo>
                    <a:pt x="235785" y="286492"/>
                  </a:moveTo>
                  <a:cubicBezTo>
                    <a:pt x="228838" y="286492"/>
                    <a:pt x="222300" y="293012"/>
                    <a:pt x="222300" y="299940"/>
                  </a:cubicBezTo>
                  <a:cubicBezTo>
                    <a:pt x="222300" y="310128"/>
                    <a:pt x="228838" y="313389"/>
                    <a:pt x="235785" y="313389"/>
                  </a:cubicBezTo>
                  <a:cubicBezTo>
                    <a:pt x="242732" y="313389"/>
                    <a:pt x="249270" y="310128"/>
                    <a:pt x="249270" y="299940"/>
                  </a:cubicBezTo>
                  <a:cubicBezTo>
                    <a:pt x="249270" y="293012"/>
                    <a:pt x="242732" y="286492"/>
                    <a:pt x="235785" y="286492"/>
                  </a:cubicBezTo>
                  <a:close/>
                  <a:moveTo>
                    <a:pt x="151153" y="228588"/>
                  </a:moveTo>
                  <a:lnTo>
                    <a:pt x="195731" y="228588"/>
                  </a:lnTo>
                  <a:lnTo>
                    <a:pt x="195731" y="273178"/>
                  </a:lnTo>
                  <a:lnTo>
                    <a:pt x="151153" y="273178"/>
                  </a:lnTo>
                  <a:close/>
                  <a:moveTo>
                    <a:pt x="71978" y="228588"/>
                  </a:moveTo>
                  <a:lnTo>
                    <a:pt x="120152" y="228588"/>
                  </a:lnTo>
                  <a:lnTo>
                    <a:pt x="120152" y="273178"/>
                  </a:lnTo>
                  <a:lnTo>
                    <a:pt x="71978" y="273178"/>
                  </a:lnTo>
                  <a:close/>
                  <a:moveTo>
                    <a:pt x="427028" y="221695"/>
                  </a:moveTo>
                  <a:cubicBezTo>
                    <a:pt x="427028" y="221695"/>
                    <a:pt x="427028" y="221695"/>
                    <a:pt x="372270" y="275896"/>
                  </a:cubicBezTo>
                  <a:cubicBezTo>
                    <a:pt x="369001" y="275896"/>
                    <a:pt x="365732" y="272636"/>
                    <a:pt x="358785" y="272636"/>
                  </a:cubicBezTo>
                  <a:cubicBezTo>
                    <a:pt x="351838" y="272636"/>
                    <a:pt x="345300" y="275896"/>
                    <a:pt x="341622" y="279564"/>
                  </a:cubicBezTo>
                  <a:cubicBezTo>
                    <a:pt x="341622" y="279564"/>
                    <a:pt x="341622" y="279564"/>
                    <a:pt x="283596" y="238404"/>
                  </a:cubicBezTo>
                  <a:cubicBezTo>
                    <a:pt x="280327" y="231883"/>
                    <a:pt x="270111" y="235143"/>
                    <a:pt x="266433" y="238404"/>
                  </a:cubicBezTo>
                  <a:cubicBezTo>
                    <a:pt x="263164" y="242071"/>
                    <a:pt x="266433" y="252260"/>
                    <a:pt x="270111" y="255520"/>
                  </a:cubicBezTo>
                  <a:cubicBezTo>
                    <a:pt x="270111" y="255520"/>
                    <a:pt x="270111" y="255520"/>
                    <a:pt x="331406" y="303200"/>
                  </a:cubicBezTo>
                  <a:cubicBezTo>
                    <a:pt x="331406" y="317056"/>
                    <a:pt x="345300" y="327245"/>
                    <a:pt x="358785" y="327245"/>
                  </a:cubicBezTo>
                  <a:cubicBezTo>
                    <a:pt x="375948" y="327245"/>
                    <a:pt x="386164" y="317056"/>
                    <a:pt x="386164" y="299940"/>
                  </a:cubicBezTo>
                  <a:lnTo>
                    <a:pt x="386164" y="296680"/>
                  </a:lnTo>
                  <a:cubicBezTo>
                    <a:pt x="386164" y="296680"/>
                    <a:pt x="386164" y="296680"/>
                    <a:pt x="444191" y="238404"/>
                  </a:cubicBezTo>
                  <a:cubicBezTo>
                    <a:pt x="447869" y="231883"/>
                    <a:pt x="451138" y="224955"/>
                    <a:pt x="444191" y="221695"/>
                  </a:cubicBezTo>
                  <a:cubicBezTo>
                    <a:pt x="440922" y="218027"/>
                    <a:pt x="433975" y="218027"/>
                    <a:pt x="427028" y="221695"/>
                  </a:cubicBezTo>
                  <a:close/>
                  <a:moveTo>
                    <a:pt x="358785" y="163826"/>
                  </a:moveTo>
                  <a:cubicBezTo>
                    <a:pt x="351838" y="163826"/>
                    <a:pt x="345300" y="170346"/>
                    <a:pt x="345300" y="177274"/>
                  </a:cubicBezTo>
                  <a:cubicBezTo>
                    <a:pt x="345300" y="184202"/>
                    <a:pt x="351838" y="190723"/>
                    <a:pt x="358785" y="190723"/>
                  </a:cubicBezTo>
                  <a:cubicBezTo>
                    <a:pt x="365732" y="190723"/>
                    <a:pt x="372270" y="184202"/>
                    <a:pt x="372270" y="177274"/>
                  </a:cubicBezTo>
                  <a:cubicBezTo>
                    <a:pt x="372270" y="170346"/>
                    <a:pt x="365732" y="163826"/>
                    <a:pt x="358785" y="163826"/>
                  </a:cubicBezTo>
                  <a:close/>
                  <a:moveTo>
                    <a:pt x="151153" y="156592"/>
                  </a:moveTo>
                  <a:lnTo>
                    <a:pt x="195731" y="156592"/>
                  </a:lnTo>
                  <a:lnTo>
                    <a:pt x="195731" y="201182"/>
                  </a:lnTo>
                  <a:lnTo>
                    <a:pt x="151153" y="201182"/>
                  </a:lnTo>
                  <a:close/>
                  <a:moveTo>
                    <a:pt x="37595" y="102289"/>
                  </a:moveTo>
                  <a:lnTo>
                    <a:pt x="37595" y="374925"/>
                  </a:lnTo>
                  <a:cubicBezTo>
                    <a:pt x="37595" y="374925"/>
                    <a:pt x="37595" y="374925"/>
                    <a:pt x="228838" y="374925"/>
                  </a:cubicBezTo>
                  <a:cubicBezTo>
                    <a:pt x="215353" y="354549"/>
                    <a:pt x="208406" y="327245"/>
                    <a:pt x="208406" y="299940"/>
                  </a:cubicBezTo>
                  <a:cubicBezTo>
                    <a:pt x="208406" y="262448"/>
                    <a:pt x="222300" y="228215"/>
                    <a:pt x="246001" y="201318"/>
                  </a:cubicBezTo>
                  <a:cubicBezTo>
                    <a:pt x="246001" y="201318"/>
                    <a:pt x="246001" y="201318"/>
                    <a:pt x="225569" y="201318"/>
                  </a:cubicBezTo>
                  <a:cubicBezTo>
                    <a:pt x="225569" y="201318"/>
                    <a:pt x="225569" y="201318"/>
                    <a:pt x="225569" y="156898"/>
                  </a:cubicBezTo>
                  <a:cubicBezTo>
                    <a:pt x="225569" y="156898"/>
                    <a:pt x="225569" y="156898"/>
                    <a:pt x="270111" y="156898"/>
                  </a:cubicBezTo>
                  <a:cubicBezTo>
                    <a:pt x="270111" y="156898"/>
                    <a:pt x="270111" y="156898"/>
                    <a:pt x="270111" y="177274"/>
                  </a:cubicBezTo>
                  <a:cubicBezTo>
                    <a:pt x="293812" y="160158"/>
                    <a:pt x="324868" y="149970"/>
                    <a:pt x="358785" y="149970"/>
                  </a:cubicBezTo>
                  <a:cubicBezTo>
                    <a:pt x="365732" y="149970"/>
                    <a:pt x="375948" y="149970"/>
                    <a:pt x="382895" y="149970"/>
                  </a:cubicBezTo>
                  <a:cubicBezTo>
                    <a:pt x="382895" y="149970"/>
                    <a:pt x="382895" y="149970"/>
                    <a:pt x="382895" y="102289"/>
                  </a:cubicBezTo>
                  <a:cubicBezTo>
                    <a:pt x="382895" y="102289"/>
                    <a:pt x="382895" y="102289"/>
                    <a:pt x="37595" y="102289"/>
                  </a:cubicBezTo>
                  <a:close/>
                  <a:moveTo>
                    <a:pt x="136894" y="30564"/>
                  </a:moveTo>
                  <a:lnTo>
                    <a:pt x="136894" y="68057"/>
                  </a:lnTo>
                  <a:cubicBezTo>
                    <a:pt x="136894" y="68057"/>
                    <a:pt x="136894" y="68057"/>
                    <a:pt x="283596" y="68057"/>
                  </a:cubicBezTo>
                  <a:cubicBezTo>
                    <a:pt x="283596" y="68057"/>
                    <a:pt x="283596" y="68057"/>
                    <a:pt x="283596" y="30564"/>
                  </a:cubicBezTo>
                  <a:cubicBezTo>
                    <a:pt x="283596" y="30564"/>
                    <a:pt x="283596" y="30564"/>
                    <a:pt x="136894" y="30564"/>
                  </a:cubicBezTo>
                  <a:close/>
                  <a:moveTo>
                    <a:pt x="30648" y="0"/>
                  </a:moveTo>
                  <a:cubicBezTo>
                    <a:pt x="30648" y="0"/>
                    <a:pt x="30648" y="0"/>
                    <a:pt x="389433" y="0"/>
                  </a:cubicBezTo>
                  <a:cubicBezTo>
                    <a:pt x="406596" y="0"/>
                    <a:pt x="420490" y="13856"/>
                    <a:pt x="420490" y="30564"/>
                  </a:cubicBezTo>
                  <a:cubicBezTo>
                    <a:pt x="420490" y="30564"/>
                    <a:pt x="420490" y="30564"/>
                    <a:pt x="420490" y="163826"/>
                  </a:cubicBezTo>
                  <a:cubicBezTo>
                    <a:pt x="474839" y="187463"/>
                    <a:pt x="512434" y="238404"/>
                    <a:pt x="512434" y="299940"/>
                  </a:cubicBezTo>
                  <a:cubicBezTo>
                    <a:pt x="512434" y="385113"/>
                    <a:pt x="444191" y="453171"/>
                    <a:pt x="358785" y="453171"/>
                  </a:cubicBezTo>
                  <a:cubicBezTo>
                    <a:pt x="324868" y="453171"/>
                    <a:pt x="290543" y="439722"/>
                    <a:pt x="263164" y="419346"/>
                  </a:cubicBezTo>
                  <a:cubicBezTo>
                    <a:pt x="263164" y="419346"/>
                    <a:pt x="263164" y="419346"/>
                    <a:pt x="30648" y="419346"/>
                  </a:cubicBezTo>
                  <a:cubicBezTo>
                    <a:pt x="13894" y="419346"/>
                    <a:pt x="0" y="405490"/>
                    <a:pt x="0" y="388374"/>
                  </a:cubicBezTo>
                  <a:cubicBezTo>
                    <a:pt x="0" y="388374"/>
                    <a:pt x="0" y="388374"/>
                    <a:pt x="0" y="30564"/>
                  </a:cubicBezTo>
                  <a:cubicBezTo>
                    <a:pt x="0" y="13856"/>
                    <a:pt x="13894" y="0"/>
                    <a:pt x="306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68580" tIns="34290" rIns="68580" bIns="34290" anchor="ctr">
              <a:noAutofit/>
            </a:bodyPr>
            <a:lstStyle/>
            <a:p>
              <a:pPr>
                <a:defRPr/>
              </a:pPr>
              <a:endParaRPr lang="en-US" sz="1800" dirty="0">
                <a:ea typeface="宋体" panose="02010600030101010101" pitchFamily="2" charset="-122"/>
              </a:endParaRPr>
            </a:p>
          </p:txBody>
        </p:sp>
        <p:grpSp>
          <p:nvGrpSpPr>
            <p:cNvPr id="25" name="Group 581"/>
            <p:cNvGrpSpPr>
              <a:grpSpLocks noChangeAspect="1"/>
            </p:cNvGrpSpPr>
            <p:nvPr/>
          </p:nvGrpSpPr>
          <p:grpSpPr bwMode="auto">
            <a:xfrm>
              <a:off x="5405325" y="3162301"/>
              <a:ext cx="383608" cy="253195"/>
              <a:chOff x="3763963" y="5216524"/>
              <a:chExt cx="466725" cy="307975"/>
            </a:xfrm>
            <a:solidFill>
              <a:schemeClr val="bg1"/>
            </a:solidFill>
          </p:grpSpPr>
          <p:sp>
            <p:nvSpPr>
              <p:cNvPr id="26" name="Freeform 496"/>
              <p:cNvSpPr>
                <a:spLocks noChangeArrowheads="1"/>
              </p:cNvSpPr>
              <p:nvPr/>
            </p:nvSpPr>
            <p:spPr bwMode="auto">
              <a:xfrm>
                <a:off x="4130675" y="5421312"/>
                <a:ext cx="100013" cy="103187"/>
              </a:xfrm>
              <a:custGeom>
                <a:avLst/>
                <a:gdLst>
                  <a:gd name="T0" fmla="*/ 276 w 277"/>
                  <a:gd name="T1" fmla="*/ 218 h 286"/>
                  <a:gd name="T2" fmla="*/ 276 w 277"/>
                  <a:gd name="T3" fmla="*/ 209 h 286"/>
                  <a:gd name="T4" fmla="*/ 276 w 277"/>
                  <a:gd name="T5" fmla="*/ 201 h 286"/>
                  <a:gd name="T6" fmla="*/ 276 w 277"/>
                  <a:gd name="T7" fmla="*/ 193 h 286"/>
                  <a:gd name="T8" fmla="*/ 268 w 277"/>
                  <a:gd name="T9" fmla="*/ 176 h 286"/>
                  <a:gd name="T10" fmla="*/ 268 w 277"/>
                  <a:gd name="T11" fmla="*/ 168 h 286"/>
                  <a:gd name="T12" fmla="*/ 268 w 277"/>
                  <a:gd name="T13" fmla="*/ 159 h 286"/>
                  <a:gd name="T14" fmla="*/ 268 w 277"/>
                  <a:gd name="T15" fmla="*/ 151 h 286"/>
                  <a:gd name="T16" fmla="*/ 268 w 277"/>
                  <a:gd name="T17" fmla="*/ 143 h 286"/>
                  <a:gd name="T18" fmla="*/ 259 w 277"/>
                  <a:gd name="T19" fmla="*/ 109 h 286"/>
                  <a:gd name="T20" fmla="*/ 259 w 277"/>
                  <a:gd name="T21" fmla="*/ 92 h 286"/>
                  <a:gd name="T22" fmla="*/ 259 w 277"/>
                  <a:gd name="T23" fmla="*/ 84 h 286"/>
                  <a:gd name="T24" fmla="*/ 251 w 277"/>
                  <a:gd name="T25" fmla="*/ 51 h 286"/>
                  <a:gd name="T26" fmla="*/ 251 w 277"/>
                  <a:gd name="T27" fmla="*/ 42 h 286"/>
                  <a:gd name="T28" fmla="*/ 242 w 277"/>
                  <a:gd name="T29" fmla="*/ 34 h 286"/>
                  <a:gd name="T30" fmla="*/ 242 w 277"/>
                  <a:gd name="T31" fmla="*/ 17 h 286"/>
                  <a:gd name="T32" fmla="*/ 234 w 277"/>
                  <a:gd name="T33" fmla="*/ 0 h 286"/>
                  <a:gd name="T34" fmla="*/ 226 w 277"/>
                  <a:gd name="T35" fmla="*/ 0 h 286"/>
                  <a:gd name="T36" fmla="*/ 8 w 277"/>
                  <a:gd name="T37" fmla="*/ 59 h 286"/>
                  <a:gd name="T38" fmla="*/ 8 w 277"/>
                  <a:gd name="T39" fmla="*/ 67 h 286"/>
                  <a:gd name="T40" fmla="*/ 8 w 277"/>
                  <a:gd name="T41" fmla="*/ 76 h 286"/>
                  <a:gd name="T42" fmla="*/ 8 w 277"/>
                  <a:gd name="T43" fmla="*/ 84 h 286"/>
                  <a:gd name="T44" fmla="*/ 8 w 277"/>
                  <a:gd name="T45" fmla="*/ 92 h 286"/>
                  <a:gd name="T46" fmla="*/ 8 w 277"/>
                  <a:gd name="T47" fmla="*/ 101 h 286"/>
                  <a:gd name="T48" fmla="*/ 8 w 277"/>
                  <a:gd name="T49" fmla="*/ 118 h 286"/>
                  <a:gd name="T50" fmla="*/ 8 w 277"/>
                  <a:gd name="T51" fmla="*/ 134 h 286"/>
                  <a:gd name="T52" fmla="*/ 17 w 277"/>
                  <a:gd name="T53" fmla="*/ 143 h 286"/>
                  <a:gd name="T54" fmla="*/ 17 w 277"/>
                  <a:gd name="T55" fmla="*/ 159 h 286"/>
                  <a:gd name="T56" fmla="*/ 17 w 277"/>
                  <a:gd name="T57" fmla="*/ 168 h 286"/>
                  <a:gd name="T58" fmla="*/ 17 w 277"/>
                  <a:gd name="T59" fmla="*/ 176 h 286"/>
                  <a:gd name="T60" fmla="*/ 17 w 277"/>
                  <a:gd name="T61" fmla="*/ 185 h 286"/>
                  <a:gd name="T62" fmla="*/ 8 w 277"/>
                  <a:gd name="T63" fmla="*/ 201 h 286"/>
                  <a:gd name="T64" fmla="*/ 8 w 277"/>
                  <a:gd name="T65" fmla="*/ 209 h 286"/>
                  <a:gd name="T66" fmla="*/ 8 w 277"/>
                  <a:gd name="T67" fmla="*/ 218 h 286"/>
                  <a:gd name="T68" fmla="*/ 8 w 277"/>
                  <a:gd name="T69" fmla="*/ 226 h 286"/>
                  <a:gd name="T70" fmla="*/ 8 w 277"/>
                  <a:gd name="T71" fmla="*/ 243 h 286"/>
                  <a:gd name="T72" fmla="*/ 8 w 277"/>
                  <a:gd name="T73" fmla="*/ 251 h 286"/>
                  <a:gd name="T74" fmla="*/ 0 w 277"/>
                  <a:gd name="T75" fmla="*/ 260 h 286"/>
                  <a:gd name="T76" fmla="*/ 0 w 277"/>
                  <a:gd name="T77" fmla="*/ 268 h 286"/>
                  <a:gd name="T78" fmla="*/ 0 w 277"/>
                  <a:gd name="T79" fmla="*/ 276 h 286"/>
                  <a:gd name="T80" fmla="*/ 0 w 277"/>
                  <a:gd name="T81" fmla="*/ 285 h 286"/>
                  <a:gd name="T82" fmla="*/ 268 w 277"/>
                  <a:gd name="T83" fmla="*/ 285 h 286"/>
                  <a:gd name="T84" fmla="*/ 276 w 277"/>
                  <a:gd name="T85" fmla="*/ 276 h 286"/>
                  <a:gd name="T86" fmla="*/ 276 w 277"/>
                  <a:gd name="T87" fmla="*/ 260 h 286"/>
                  <a:gd name="T88" fmla="*/ 276 w 277"/>
                  <a:gd name="T89" fmla="*/ 243 h 286"/>
                  <a:gd name="T90" fmla="*/ 276 w 277"/>
                  <a:gd name="T91" fmla="*/ 226 h 286"/>
                  <a:gd name="T92" fmla="*/ 276 w 277"/>
                  <a:gd name="T93" fmla="*/ 218 h 286"/>
                  <a:gd name="T94" fmla="*/ 276 w 277"/>
                  <a:gd name="T95" fmla="*/ 218 h 286"/>
                  <a:gd name="T96" fmla="*/ 276 w 277"/>
                  <a:gd name="T97" fmla="*/ 218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7" h="286">
                    <a:moveTo>
                      <a:pt x="276" y="218"/>
                    </a:moveTo>
                    <a:lnTo>
                      <a:pt x="276" y="209"/>
                    </a:lnTo>
                    <a:lnTo>
                      <a:pt x="276" y="201"/>
                    </a:lnTo>
                    <a:cubicBezTo>
                      <a:pt x="276" y="193"/>
                      <a:pt x="276" y="193"/>
                      <a:pt x="276" y="193"/>
                    </a:cubicBezTo>
                    <a:cubicBezTo>
                      <a:pt x="276" y="193"/>
                      <a:pt x="276" y="185"/>
                      <a:pt x="268" y="176"/>
                    </a:cubicBezTo>
                    <a:cubicBezTo>
                      <a:pt x="268" y="168"/>
                      <a:pt x="268" y="168"/>
                      <a:pt x="268" y="168"/>
                    </a:cubicBezTo>
                    <a:lnTo>
                      <a:pt x="268" y="159"/>
                    </a:lnTo>
                    <a:lnTo>
                      <a:pt x="268" y="151"/>
                    </a:lnTo>
                    <a:cubicBezTo>
                      <a:pt x="268" y="143"/>
                      <a:pt x="268" y="143"/>
                      <a:pt x="268" y="143"/>
                    </a:cubicBezTo>
                    <a:cubicBezTo>
                      <a:pt x="268" y="134"/>
                      <a:pt x="268" y="118"/>
                      <a:pt x="259" y="109"/>
                    </a:cubicBezTo>
                    <a:cubicBezTo>
                      <a:pt x="259" y="109"/>
                      <a:pt x="259" y="101"/>
                      <a:pt x="259" y="92"/>
                    </a:cubicBezTo>
                    <a:lnTo>
                      <a:pt x="259" y="84"/>
                    </a:lnTo>
                    <a:cubicBezTo>
                      <a:pt x="259" y="67"/>
                      <a:pt x="251" y="59"/>
                      <a:pt x="251" y="51"/>
                    </a:cubicBezTo>
                    <a:cubicBezTo>
                      <a:pt x="251" y="42"/>
                      <a:pt x="251" y="42"/>
                      <a:pt x="251" y="42"/>
                    </a:cubicBezTo>
                    <a:cubicBezTo>
                      <a:pt x="242" y="34"/>
                      <a:pt x="242" y="34"/>
                      <a:pt x="242" y="34"/>
                    </a:cubicBezTo>
                    <a:cubicBezTo>
                      <a:pt x="242" y="26"/>
                      <a:pt x="242" y="26"/>
                      <a:pt x="242" y="17"/>
                    </a:cubicBezTo>
                    <a:cubicBezTo>
                      <a:pt x="242" y="9"/>
                      <a:pt x="234" y="9"/>
                      <a:pt x="234" y="0"/>
                    </a:cubicBezTo>
                    <a:lnTo>
                      <a:pt x="226" y="0"/>
                    </a:lnTo>
                    <a:cubicBezTo>
                      <a:pt x="8" y="59"/>
                      <a:pt x="8" y="59"/>
                      <a:pt x="8" y="59"/>
                    </a:cubicBezTo>
                    <a:cubicBezTo>
                      <a:pt x="8" y="67"/>
                      <a:pt x="0" y="67"/>
                      <a:pt x="8" y="67"/>
                    </a:cubicBezTo>
                    <a:cubicBezTo>
                      <a:pt x="8" y="76"/>
                      <a:pt x="8" y="76"/>
                      <a:pt x="8" y="76"/>
                    </a:cubicBezTo>
                    <a:lnTo>
                      <a:pt x="8" y="84"/>
                    </a:lnTo>
                    <a:cubicBezTo>
                      <a:pt x="8" y="92"/>
                      <a:pt x="8" y="92"/>
                      <a:pt x="8" y="92"/>
                    </a:cubicBezTo>
                    <a:lnTo>
                      <a:pt x="8" y="101"/>
                    </a:lnTo>
                    <a:cubicBezTo>
                      <a:pt x="8" y="109"/>
                      <a:pt x="8" y="118"/>
                      <a:pt x="8" y="118"/>
                    </a:cubicBezTo>
                    <a:cubicBezTo>
                      <a:pt x="8" y="126"/>
                      <a:pt x="8" y="126"/>
                      <a:pt x="8" y="134"/>
                    </a:cubicBezTo>
                    <a:cubicBezTo>
                      <a:pt x="17" y="134"/>
                      <a:pt x="17" y="134"/>
                      <a:pt x="17" y="143"/>
                    </a:cubicBezTo>
                    <a:cubicBezTo>
                      <a:pt x="17" y="151"/>
                      <a:pt x="17" y="159"/>
                      <a:pt x="17" y="159"/>
                    </a:cubicBezTo>
                    <a:cubicBezTo>
                      <a:pt x="17" y="168"/>
                      <a:pt x="17" y="168"/>
                      <a:pt x="17" y="168"/>
                    </a:cubicBezTo>
                    <a:lnTo>
                      <a:pt x="17" y="176"/>
                    </a:lnTo>
                    <a:cubicBezTo>
                      <a:pt x="17" y="185"/>
                      <a:pt x="17" y="185"/>
                      <a:pt x="17" y="185"/>
                    </a:cubicBezTo>
                    <a:cubicBezTo>
                      <a:pt x="17" y="193"/>
                      <a:pt x="8" y="193"/>
                      <a:pt x="8" y="201"/>
                    </a:cubicBezTo>
                    <a:lnTo>
                      <a:pt x="8" y="209"/>
                    </a:lnTo>
                    <a:lnTo>
                      <a:pt x="8" y="218"/>
                    </a:lnTo>
                    <a:cubicBezTo>
                      <a:pt x="8" y="226"/>
                      <a:pt x="8" y="226"/>
                      <a:pt x="8" y="226"/>
                    </a:cubicBezTo>
                    <a:cubicBezTo>
                      <a:pt x="8" y="235"/>
                      <a:pt x="8" y="235"/>
                      <a:pt x="8" y="243"/>
                    </a:cubicBezTo>
                    <a:lnTo>
                      <a:pt x="8" y="251"/>
                    </a:lnTo>
                    <a:cubicBezTo>
                      <a:pt x="8" y="251"/>
                      <a:pt x="8" y="260"/>
                      <a:pt x="0" y="260"/>
                    </a:cubicBezTo>
                    <a:lnTo>
                      <a:pt x="0" y="268"/>
                    </a:lnTo>
                    <a:lnTo>
                      <a:pt x="0" y="276"/>
                    </a:lnTo>
                    <a:lnTo>
                      <a:pt x="0" y="285"/>
                    </a:lnTo>
                    <a:cubicBezTo>
                      <a:pt x="268" y="285"/>
                      <a:pt x="268" y="285"/>
                      <a:pt x="268" y="285"/>
                    </a:cubicBezTo>
                    <a:cubicBezTo>
                      <a:pt x="268" y="285"/>
                      <a:pt x="276" y="285"/>
                      <a:pt x="276" y="276"/>
                    </a:cubicBezTo>
                    <a:cubicBezTo>
                      <a:pt x="276" y="268"/>
                      <a:pt x="276" y="268"/>
                      <a:pt x="276" y="260"/>
                    </a:cubicBezTo>
                    <a:cubicBezTo>
                      <a:pt x="276" y="260"/>
                      <a:pt x="276" y="251"/>
                      <a:pt x="276" y="243"/>
                    </a:cubicBezTo>
                    <a:cubicBezTo>
                      <a:pt x="276" y="243"/>
                      <a:pt x="276" y="235"/>
                      <a:pt x="276" y="226"/>
                    </a:cubicBezTo>
                    <a:lnTo>
                      <a:pt x="276" y="218"/>
                    </a:lnTo>
                    <a:close/>
                    <a:moveTo>
                      <a:pt x="276" y="218"/>
                    </a:moveTo>
                    <a:lnTo>
                      <a:pt x="276" y="21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7" name="Freeform 497"/>
              <p:cNvSpPr>
                <a:spLocks noChangeArrowheads="1"/>
              </p:cNvSpPr>
              <p:nvPr/>
            </p:nvSpPr>
            <p:spPr bwMode="auto">
              <a:xfrm>
                <a:off x="4083050" y="5297487"/>
                <a:ext cx="123825" cy="133350"/>
              </a:xfrm>
              <a:custGeom>
                <a:avLst/>
                <a:gdLst>
                  <a:gd name="T0" fmla="*/ 343 w 344"/>
                  <a:gd name="T1" fmla="*/ 276 h 369"/>
                  <a:gd name="T2" fmla="*/ 335 w 344"/>
                  <a:gd name="T3" fmla="*/ 259 h 369"/>
                  <a:gd name="T4" fmla="*/ 326 w 344"/>
                  <a:gd name="T5" fmla="*/ 242 h 369"/>
                  <a:gd name="T6" fmla="*/ 318 w 344"/>
                  <a:gd name="T7" fmla="*/ 234 h 369"/>
                  <a:gd name="T8" fmla="*/ 310 w 344"/>
                  <a:gd name="T9" fmla="*/ 209 h 369"/>
                  <a:gd name="T10" fmla="*/ 301 w 344"/>
                  <a:gd name="T11" fmla="*/ 192 h 369"/>
                  <a:gd name="T12" fmla="*/ 276 w 344"/>
                  <a:gd name="T13" fmla="*/ 150 h 369"/>
                  <a:gd name="T14" fmla="*/ 268 w 344"/>
                  <a:gd name="T15" fmla="*/ 142 h 369"/>
                  <a:gd name="T16" fmla="*/ 251 w 344"/>
                  <a:gd name="T17" fmla="*/ 125 h 369"/>
                  <a:gd name="T18" fmla="*/ 234 w 344"/>
                  <a:gd name="T19" fmla="*/ 108 h 369"/>
                  <a:gd name="T20" fmla="*/ 226 w 344"/>
                  <a:gd name="T21" fmla="*/ 92 h 369"/>
                  <a:gd name="T22" fmla="*/ 209 w 344"/>
                  <a:gd name="T23" fmla="*/ 75 h 369"/>
                  <a:gd name="T24" fmla="*/ 184 w 344"/>
                  <a:gd name="T25" fmla="*/ 58 h 369"/>
                  <a:gd name="T26" fmla="*/ 167 w 344"/>
                  <a:gd name="T27" fmla="*/ 33 h 369"/>
                  <a:gd name="T28" fmla="*/ 151 w 344"/>
                  <a:gd name="T29" fmla="*/ 25 h 369"/>
                  <a:gd name="T30" fmla="*/ 134 w 344"/>
                  <a:gd name="T31" fmla="*/ 8 h 369"/>
                  <a:gd name="T32" fmla="*/ 117 w 344"/>
                  <a:gd name="T33" fmla="*/ 8 h 369"/>
                  <a:gd name="T34" fmla="*/ 0 w 344"/>
                  <a:gd name="T35" fmla="*/ 159 h 369"/>
                  <a:gd name="T36" fmla="*/ 9 w 344"/>
                  <a:gd name="T37" fmla="*/ 167 h 369"/>
                  <a:gd name="T38" fmla="*/ 17 w 344"/>
                  <a:gd name="T39" fmla="*/ 175 h 369"/>
                  <a:gd name="T40" fmla="*/ 34 w 344"/>
                  <a:gd name="T41" fmla="*/ 192 h 369"/>
                  <a:gd name="T42" fmla="*/ 42 w 344"/>
                  <a:gd name="T43" fmla="*/ 209 h 369"/>
                  <a:gd name="T44" fmla="*/ 59 w 344"/>
                  <a:gd name="T45" fmla="*/ 226 h 369"/>
                  <a:gd name="T46" fmla="*/ 67 w 344"/>
                  <a:gd name="T47" fmla="*/ 242 h 369"/>
                  <a:gd name="T48" fmla="*/ 84 w 344"/>
                  <a:gd name="T49" fmla="*/ 259 h 369"/>
                  <a:gd name="T50" fmla="*/ 92 w 344"/>
                  <a:gd name="T51" fmla="*/ 276 h 369"/>
                  <a:gd name="T52" fmla="*/ 101 w 344"/>
                  <a:gd name="T53" fmla="*/ 301 h 369"/>
                  <a:gd name="T54" fmla="*/ 109 w 344"/>
                  <a:gd name="T55" fmla="*/ 317 h 369"/>
                  <a:gd name="T56" fmla="*/ 117 w 344"/>
                  <a:gd name="T57" fmla="*/ 334 h 369"/>
                  <a:gd name="T58" fmla="*/ 117 w 344"/>
                  <a:gd name="T59" fmla="*/ 351 h 369"/>
                  <a:gd name="T60" fmla="*/ 126 w 344"/>
                  <a:gd name="T61" fmla="*/ 359 h 369"/>
                  <a:gd name="T62" fmla="*/ 335 w 344"/>
                  <a:gd name="T63" fmla="*/ 284 h 369"/>
                  <a:gd name="T64" fmla="*/ 335 w 344"/>
                  <a:gd name="T65" fmla="*/ 28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4" h="369">
                    <a:moveTo>
                      <a:pt x="335" y="284"/>
                    </a:moveTo>
                    <a:cubicBezTo>
                      <a:pt x="343" y="284"/>
                      <a:pt x="343" y="276"/>
                      <a:pt x="343" y="276"/>
                    </a:cubicBezTo>
                    <a:cubicBezTo>
                      <a:pt x="343" y="267"/>
                      <a:pt x="343" y="267"/>
                      <a:pt x="343" y="267"/>
                    </a:cubicBezTo>
                    <a:cubicBezTo>
                      <a:pt x="335" y="267"/>
                      <a:pt x="335" y="267"/>
                      <a:pt x="335" y="259"/>
                    </a:cubicBezTo>
                    <a:lnTo>
                      <a:pt x="335" y="250"/>
                    </a:lnTo>
                    <a:cubicBezTo>
                      <a:pt x="326" y="250"/>
                      <a:pt x="326" y="242"/>
                      <a:pt x="326" y="242"/>
                    </a:cubicBezTo>
                    <a:lnTo>
                      <a:pt x="326" y="234"/>
                    </a:lnTo>
                    <a:lnTo>
                      <a:pt x="318" y="234"/>
                    </a:lnTo>
                    <a:cubicBezTo>
                      <a:pt x="318" y="226"/>
                      <a:pt x="318" y="226"/>
                      <a:pt x="318" y="217"/>
                    </a:cubicBezTo>
                    <a:cubicBezTo>
                      <a:pt x="310" y="217"/>
                      <a:pt x="310" y="209"/>
                      <a:pt x="310" y="209"/>
                    </a:cubicBezTo>
                    <a:cubicBezTo>
                      <a:pt x="310" y="200"/>
                      <a:pt x="301" y="200"/>
                      <a:pt x="301" y="200"/>
                    </a:cubicBezTo>
                    <a:lnTo>
                      <a:pt x="301" y="192"/>
                    </a:lnTo>
                    <a:cubicBezTo>
                      <a:pt x="293" y="192"/>
                      <a:pt x="293" y="184"/>
                      <a:pt x="293" y="184"/>
                    </a:cubicBezTo>
                    <a:cubicBezTo>
                      <a:pt x="284" y="175"/>
                      <a:pt x="276" y="159"/>
                      <a:pt x="276" y="150"/>
                    </a:cubicBezTo>
                    <a:cubicBezTo>
                      <a:pt x="268" y="150"/>
                      <a:pt x="268" y="150"/>
                      <a:pt x="268" y="150"/>
                    </a:cubicBezTo>
                    <a:cubicBezTo>
                      <a:pt x="268" y="142"/>
                      <a:pt x="268" y="142"/>
                      <a:pt x="268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133"/>
                      <a:pt x="260" y="133"/>
                      <a:pt x="251" y="125"/>
                    </a:cubicBezTo>
                    <a:lnTo>
                      <a:pt x="243" y="117"/>
                    </a:lnTo>
                    <a:cubicBezTo>
                      <a:pt x="243" y="108"/>
                      <a:pt x="234" y="108"/>
                      <a:pt x="234" y="108"/>
                    </a:cubicBezTo>
                    <a:lnTo>
                      <a:pt x="234" y="100"/>
                    </a:lnTo>
                    <a:cubicBezTo>
                      <a:pt x="226" y="100"/>
                      <a:pt x="226" y="100"/>
                      <a:pt x="226" y="92"/>
                    </a:cubicBezTo>
                    <a:lnTo>
                      <a:pt x="218" y="92"/>
                    </a:lnTo>
                    <a:cubicBezTo>
                      <a:pt x="218" y="83"/>
                      <a:pt x="209" y="83"/>
                      <a:pt x="209" y="75"/>
                    </a:cubicBezTo>
                    <a:cubicBezTo>
                      <a:pt x="201" y="75"/>
                      <a:pt x="201" y="67"/>
                      <a:pt x="201" y="67"/>
                    </a:cubicBezTo>
                    <a:cubicBezTo>
                      <a:pt x="193" y="58"/>
                      <a:pt x="193" y="58"/>
                      <a:pt x="184" y="58"/>
                    </a:cubicBezTo>
                    <a:cubicBezTo>
                      <a:pt x="184" y="50"/>
                      <a:pt x="176" y="50"/>
                      <a:pt x="176" y="41"/>
                    </a:cubicBezTo>
                    <a:cubicBezTo>
                      <a:pt x="176" y="41"/>
                      <a:pt x="167" y="41"/>
                      <a:pt x="167" y="33"/>
                    </a:cubicBezTo>
                    <a:cubicBezTo>
                      <a:pt x="167" y="33"/>
                      <a:pt x="159" y="33"/>
                      <a:pt x="159" y="25"/>
                    </a:cubicBezTo>
                    <a:cubicBezTo>
                      <a:pt x="151" y="25"/>
                      <a:pt x="151" y="25"/>
                      <a:pt x="151" y="25"/>
                    </a:cubicBezTo>
                    <a:cubicBezTo>
                      <a:pt x="151" y="16"/>
                      <a:pt x="142" y="16"/>
                      <a:pt x="142" y="16"/>
                    </a:cubicBezTo>
                    <a:lnTo>
                      <a:pt x="134" y="8"/>
                    </a:lnTo>
                    <a:lnTo>
                      <a:pt x="126" y="8"/>
                    </a:lnTo>
                    <a:cubicBezTo>
                      <a:pt x="126" y="0"/>
                      <a:pt x="117" y="0"/>
                      <a:pt x="117" y="8"/>
                    </a:cubicBezTo>
                    <a:cubicBezTo>
                      <a:pt x="0" y="150"/>
                      <a:pt x="0" y="150"/>
                      <a:pt x="0" y="150"/>
                    </a:cubicBezTo>
                    <a:lnTo>
                      <a:pt x="0" y="159"/>
                    </a:lnTo>
                    <a:lnTo>
                      <a:pt x="9" y="159"/>
                    </a:lnTo>
                    <a:lnTo>
                      <a:pt x="9" y="167"/>
                    </a:lnTo>
                    <a:lnTo>
                      <a:pt x="17" y="167"/>
                    </a:lnTo>
                    <a:cubicBezTo>
                      <a:pt x="17" y="175"/>
                      <a:pt x="17" y="175"/>
                      <a:pt x="17" y="175"/>
                    </a:cubicBezTo>
                    <a:cubicBezTo>
                      <a:pt x="25" y="175"/>
                      <a:pt x="25" y="184"/>
                      <a:pt x="25" y="184"/>
                    </a:cubicBezTo>
                    <a:lnTo>
                      <a:pt x="34" y="192"/>
                    </a:lnTo>
                    <a:lnTo>
                      <a:pt x="34" y="200"/>
                    </a:lnTo>
                    <a:cubicBezTo>
                      <a:pt x="42" y="200"/>
                      <a:pt x="42" y="200"/>
                      <a:pt x="42" y="209"/>
                    </a:cubicBezTo>
                    <a:cubicBezTo>
                      <a:pt x="42" y="209"/>
                      <a:pt x="51" y="209"/>
                      <a:pt x="51" y="217"/>
                    </a:cubicBezTo>
                    <a:cubicBezTo>
                      <a:pt x="51" y="217"/>
                      <a:pt x="59" y="217"/>
                      <a:pt x="59" y="226"/>
                    </a:cubicBezTo>
                    <a:cubicBezTo>
                      <a:pt x="59" y="226"/>
                      <a:pt x="59" y="234"/>
                      <a:pt x="67" y="234"/>
                    </a:cubicBezTo>
                    <a:cubicBezTo>
                      <a:pt x="67" y="242"/>
                      <a:pt x="67" y="242"/>
                      <a:pt x="67" y="242"/>
                    </a:cubicBezTo>
                    <a:cubicBezTo>
                      <a:pt x="75" y="242"/>
                      <a:pt x="75" y="250"/>
                      <a:pt x="75" y="250"/>
                    </a:cubicBezTo>
                    <a:cubicBezTo>
                      <a:pt x="75" y="259"/>
                      <a:pt x="84" y="259"/>
                      <a:pt x="84" y="259"/>
                    </a:cubicBezTo>
                    <a:cubicBezTo>
                      <a:pt x="84" y="267"/>
                      <a:pt x="84" y="267"/>
                      <a:pt x="84" y="267"/>
                    </a:cubicBezTo>
                    <a:lnTo>
                      <a:pt x="92" y="276"/>
                    </a:lnTo>
                    <a:cubicBezTo>
                      <a:pt x="92" y="276"/>
                      <a:pt x="92" y="284"/>
                      <a:pt x="101" y="292"/>
                    </a:cubicBezTo>
                    <a:lnTo>
                      <a:pt x="101" y="301"/>
                    </a:lnTo>
                    <a:lnTo>
                      <a:pt x="109" y="309"/>
                    </a:lnTo>
                    <a:cubicBezTo>
                      <a:pt x="109" y="317"/>
                      <a:pt x="109" y="317"/>
                      <a:pt x="109" y="317"/>
                    </a:cubicBezTo>
                    <a:cubicBezTo>
                      <a:pt x="109" y="326"/>
                      <a:pt x="117" y="326"/>
                      <a:pt x="117" y="326"/>
                    </a:cubicBezTo>
                    <a:lnTo>
                      <a:pt x="117" y="334"/>
                    </a:lnTo>
                    <a:lnTo>
                      <a:pt x="117" y="342"/>
                    </a:lnTo>
                    <a:lnTo>
                      <a:pt x="117" y="351"/>
                    </a:lnTo>
                    <a:cubicBezTo>
                      <a:pt x="126" y="351"/>
                      <a:pt x="126" y="351"/>
                      <a:pt x="126" y="351"/>
                    </a:cubicBezTo>
                    <a:cubicBezTo>
                      <a:pt x="126" y="359"/>
                      <a:pt x="126" y="359"/>
                      <a:pt x="126" y="359"/>
                    </a:cubicBezTo>
                    <a:lnTo>
                      <a:pt x="134" y="368"/>
                    </a:lnTo>
                    <a:lnTo>
                      <a:pt x="335" y="284"/>
                    </a:lnTo>
                    <a:close/>
                    <a:moveTo>
                      <a:pt x="335" y="284"/>
                    </a:moveTo>
                    <a:lnTo>
                      <a:pt x="335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8" name="Freeform 498"/>
              <p:cNvSpPr>
                <a:spLocks noChangeArrowheads="1"/>
              </p:cNvSpPr>
              <p:nvPr/>
            </p:nvSpPr>
            <p:spPr bwMode="auto">
              <a:xfrm>
                <a:off x="3986213" y="5253037"/>
                <a:ext cx="39687" cy="57150"/>
              </a:xfrm>
              <a:custGeom>
                <a:avLst/>
                <a:gdLst>
                  <a:gd name="T0" fmla="*/ 8 w 109"/>
                  <a:gd name="T1" fmla="*/ 151 h 160"/>
                  <a:gd name="T2" fmla="*/ 17 w 109"/>
                  <a:gd name="T3" fmla="*/ 151 h 160"/>
                  <a:gd name="T4" fmla="*/ 17 w 109"/>
                  <a:gd name="T5" fmla="*/ 159 h 160"/>
                  <a:gd name="T6" fmla="*/ 25 w 109"/>
                  <a:gd name="T7" fmla="*/ 159 h 160"/>
                  <a:gd name="T8" fmla="*/ 33 w 109"/>
                  <a:gd name="T9" fmla="*/ 159 h 160"/>
                  <a:gd name="T10" fmla="*/ 108 w 109"/>
                  <a:gd name="T11" fmla="*/ 9 h 160"/>
                  <a:gd name="T12" fmla="*/ 100 w 109"/>
                  <a:gd name="T13" fmla="*/ 9 h 160"/>
                  <a:gd name="T14" fmla="*/ 92 w 109"/>
                  <a:gd name="T15" fmla="*/ 0 h 160"/>
                  <a:gd name="T16" fmla="*/ 83 w 109"/>
                  <a:gd name="T17" fmla="*/ 0 h 160"/>
                  <a:gd name="T18" fmla="*/ 67 w 109"/>
                  <a:gd name="T19" fmla="*/ 0 h 160"/>
                  <a:gd name="T20" fmla="*/ 58 w 109"/>
                  <a:gd name="T21" fmla="*/ 0 h 160"/>
                  <a:gd name="T22" fmla="*/ 41 w 109"/>
                  <a:gd name="T23" fmla="*/ 0 h 160"/>
                  <a:gd name="T24" fmla="*/ 33 w 109"/>
                  <a:gd name="T25" fmla="*/ 0 h 160"/>
                  <a:gd name="T26" fmla="*/ 25 w 109"/>
                  <a:gd name="T27" fmla="*/ 0 h 160"/>
                  <a:gd name="T28" fmla="*/ 17 w 109"/>
                  <a:gd name="T29" fmla="*/ 0 h 160"/>
                  <a:gd name="T30" fmla="*/ 8 w 109"/>
                  <a:gd name="T31" fmla="*/ 0 h 160"/>
                  <a:gd name="T32" fmla="*/ 0 w 109"/>
                  <a:gd name="T33" fmla="*/ 9 h 160"/>
                  <a:gd name="T34" fmla="*/ 0 w 109"/>
                  <a:gd name="T35" fmla="*/ 142 h 160"/>
                  <a:gd name="T36" fmla="*/ 0 w 109"/>
                  <a:gd name="T37" fmla="*/ 151 h 160"/>
                  <a:gd name="T38" fmla="*/ 8 w 109"/>
                  <a:gd name="T39" fmla="*/ 151 h 160"/>
                  <a:gd name="T40" fmla="*/ 8 w 109"/>
                  <a:gd name="T41" fmla="*/ 151 h 160"/>
                  <a:gd name="T42" fmla="*/ 8 w 109"/>
                  <a:gd name="T43" fmla="*/ 15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9" h="160">
                    <a:moveTo>
                      <a:pt x="8" y="151"/>
                    </a:moveTo>
                    <a:lnTo>
                      <a:pt x="17" y="151"/>
                    </a:lnTo>
                    <a:lnTo>
                      <a:pt x="17" y="159"/>
                    </a:lnTo>
                    <a:cubicBezTo>
                      <a:pt x="25" y="159"/>
                      <a:pt x="25" y="159"/>
                      <a:pt x="25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108" y="9"/>
                      <a:pt x="108" y="9"/>
                      <a:pt x="108" y="9"/>
                    </a:cubicBezTo>
                    <a:lnTo>
                      <a:pt x="100" y="9"/>
                    </a:lnTo>
                    <a:cubicBezTo>
                      <a:pt x="92" y="9"/>
                      <a:pt x="92" y="0"/>
                      <a:pt x="92" y="0"/>
                    </a:cubicBezTo>
                    <a:lnTo>
                      <a:pt x="83" y="0"/>
                    </a:lnTo>
                    <a:cubicBezTo>
                      <a:pt x="75" y="0"/>
                      <a:pt x="75" y="0"/>
                      <a:pt x="67" y="0"/>
                    </a:cubicBezTo>
                    <a:lnTo>
                      <a:pt x="58" y="0"/>
                    </a:lnTo>
                    <a:cubicBezTo>
                      <a:pt x="50" y="0"/>
                      <a:pt x="50" y="0"/>
                      <a:pt x="41" y="0"/>
                    </a:cubicBezTo>
                    <a:lnTo>
                      <a:pt x="33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0"/>
                    </a:lnTo>
                    <a:cubicBezTo>
                      <a:pt x="8" y="0"/>
                      <a:pt x="0" y="0"/>
                      <a:pt x="0" y="9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51"/>
                      <a:pt x="0" y="151"/>
                      <a:pt x="0" y="151"/>
                    </a:cubicBezTo>
                    <a:lnTo>
                      <a:pt x="8" y="151"/>
                    </a:lnTo>
                    <a:close/>
                    <a:moveTo>
                      <a:pt x="8" y="151"/>
                    </a:moveTo>
                    <a:lnTo>
                      <a:pt x="8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9" name="Freeform 499"/>
              <p:cNvSpPr>
                <a:spLocks noChangeArrowheads="1"/>
              </p:cNvSpPr>
              <p:nvPr/>
            </p:nvSpPr>
            <p:spPr bwMode="auto">
              <a:xfrm>
                <a:off x="4056063" y="5267324"/>
                <a:ext cx="50800" cy="76200"/>
              </a:xfrm>
              <a:custGeom>
                <a:avLst/>
                <a:gdLst>
                  <a:gd name="T0" fmla="*/ 17 w 143"/>
                  <a:gd name="T1" fmla="*/ 192 h 210"/>
                  <a:gd name="T2" fmla="*/ 25 w 143"/>
                  <a:gd name="T3" fmla="*/ 201 h 210"/>
                  <a:gd name="T4" fmla="*/ 34 w 143"/>
                  <a:gd name="T5" fmla="*/ 201 h 210"/>
                  <a:gd name="T6" fmla="*/ 42 w 143"/>
                  <a:gd name="T7" fmla="*/ 201 h 210"/>
                  <a:gd name="T8" fmla="*/ 142 w 143"/>
                  <a:gd name="T9" fmla="*/ 59 h 210"/>
                  <a:gd name="T10" fmla="*/ 142 w 143"/>
                  <a:gd name="T11" fmla="*/ 42 h 210"/>
                  <a:gd name="T12" fmla="*/ 134 w 143"/>
                  <a:gd name="T13" fmla="*/ 42 h 210"/>
                  <a:gd name="T14" fmla="*/ 126 w 143"/>
                  <a:gd name="T15" fmla="*/ 42 h 210"/>
                  <a:gd name="T16" fmla="*/ 117 w 143"/>
                  <a:gd name="T17" fmla="*/ 33 h 210"/>
                  <a:gd name="T18" fmla="*/ 109 w 143"/>
                  <a:gd name="T19" fmla="*/ 25 h 210"/>
                  <a:gd name="T20" fmla="*/ 100 w 143"/>
                  <a:gd name="T21" fmla="*/ 25 h 210"/>
                  <a:gd name="T22" fmla="*/ 84 w 143"/>
                  <a:gd name="T23" fmla="*/ 17 h 210"/>
                  <a:gd name="T24" fmla="*/ 75 w 143"/>
                  <a:gd name="T25" fmla="*/ 9 h 210"/>
                  <a:gd name="T26" fmla="*/ 59 w 143"/>
                  <a:gd name="T27" fmla="*/ 9 h 210"/>
                  <a:gd name="T28" fmla="*/ 42 w 143"/>
                  <a:gd name="T29" fmla="*/ 0 h 210"/>
                  <a:gd name="T30" fmla="*/ 0 w 143"/>
                  <a:gd name="T31" fmla="*/ 184 h 210"/>
                  <a:gd name="T32" fmla="*/ 8 w 143"/>
                  <a:gd name="T33" fmla="*/ 184 h 210"/>
                  <a:gd name="T34" fmla="*/ 17 w 143"/>
                  <a:gd name="T35" fmla="*/ 192 h 210"/>
                  <a:gd name="T36" fmla="*/ 17 w 143"/>
                  <a:gd name="T37" fmla="*/ 192 h 210"/>
                  <a:gd name="T38" fmla="*/ 17 w 143"/>
                  <a:gd name="T39" fmla="*/ 19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3" h="210">
                    <a:moveTo>
                      <a:pt x="17" y="192"/>
                    </a:moveTo>
                    <a:cubicBezTo>
                      <a:pt x="25" y="192"/>
                      <a:pt x="25" y="192"/>
                      <a:pt x="25" y="201"/>
                    </a:cubicBezTo>
                    <a:lnTo>
                      <a:pt x="34" y="201"/>
                    </a:lnTo>
                    <a:cubicBezTo>
                      <a:pt x="42" y="209"/>
                      <a:pt x="42" y="209"/>
                      <a:pt x="42" y="201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0"/>
                      <a:pt x="142" y="50"/>
                      <a:pt x="142" y="42"/>
                    </a:cubicBezTo>
                    <a:cubicBezTo>
                      <a:pt x="134" y="42"/>
                      <a:pt x="134" y="42"/>
                      <a:pt x="134" y="42"/>
                    </a:cubicBezTo>
                    <a:lnTo>
                      <a:pt x="126" y="42"/>
                    </a:lnTo>
                    <a:cubicBezTo>
                      <a:pt x="126" y="42"/>
                      <a:pt x="126" y="33"/>
                      <a:pt x="117" y="33"/>
                    </a:cubicBezTo>
                    <a:cubicBezTo>
                      <a:pt x="117" y="33"/>
                      <a:pt x="109" y="33"/>
                      <a:pt x="109" y="25"/>
                    </a:cubicBezTo>
                    <a:lnTo>
                      <a:pt x="100" y="25"/>
                    </a:lnTo>
                    <a:cubicBezTo>
                      <a:pt x="92" y="25"/>
                      <a:pt x="92" y="17"/>
                      <a:pt x="84" y="17"/>
                    </a:cubicBezTo>
                    <a:cubicBezTo>
                      <a:pt x="84" y="17"/>
                      <a:pt x="75" y="17"/>
                      <a:pt x="75" y="9"/>
                    </a:cubicBezTo>
                    <a:cubicBezTo>
                      <a:pt x="67" y="9"/>
                      <a:pt x="67" y="9"/>
                      <a:pt x="59" y="9"/>
                    </a:cubicBezTo>
                    <a:cubicBezTo>
                      <a:pt x="59" y="9"/>
                      <a:pt x="50" y="0"/>
                      <a:pt x="42" y="0"/>
                    </a:cubicBezTo>
                    <a:cubicBezTo>
                      <a:pt x="0" y="184"/>
                      <a:pt x="0" y="184"/>
                      <a:pt x="0" y="184"/>
                    </a:cubicBezTo>
                    <a:lnTo>
                      <a:pt x="8" y="184"/>
                    </a:lnTo>
                    <a:lnTo>
                      <a:pt x="17" y="192"/>
                    </a:lnTo>
                    <a:close/>
                    <a:moveTo>
                      <a:pt x="17" y="192"/>
                    </a:moveTo>
                    <a:lnTo>
                      <a:pt x="17" y="1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30" name="Freeform 500"/>
              <p:cNvSpPr>
                <a:spLocks noChangeArrowheads="1"/>
              </p:cNvSpPr>
              <p:nvPr/>
            </p:nvSpPr>
            <p:spPr bwMode="auto">
              <a:xfrm>
                <a:off x="3854450" y="5253037"/>
                <a:ext cx="114300" cy="79375"/>
              </a:xfrm>
              <a:custGeom>
                <a:avLst/>
                <a:gdLst>
                  <a:gd name="T0" fmla="*/ 251 w 319"/>
                  <a:gd name="T1" fmla="*/ 151 h 219"/>
                  <a:gd name="T2" fmla="*/ 267 w 319"/>
                  <a:gd name="T3" fmla="*/ 151 h 219"/>
                  <a:gd name="T4" fmla="*/ 284 w 319"/>
                  <a:gd name="T5" fmla="*/ 151 h 219"/>
                  <a:gd name="T6" fmla="*/ 301 w 319"/>
                  <a:gd name="T7" fmla="*/ 151 h 219"/>
                  <a:gd name="T8" fmla="*/ 318 w 319"/>
                  <a:gd name="T9" fmla="*/ 142 h 219"/>
                  <a:gd name="T10" fmla="*/ 301 w 319"/>
                  <a:gd name="T11" fmla="*/ 0 h 219"/>
                  <a:gd name="T12" fmla="*/ 276 w 319"/>
                  <a:gd name="T13" fmla="*/ 9 h 219"/>
                  <a:gd name="T14" fmla="*/ 259 w 319"/>
                  <a:gd name="T15" fmla="*/ 9 h 219"/>
                  <a:gd name="T16" fmla="*/ 234 w 319"/>
                  <a:gd name="T17" fmla="*/ 17 h 219"/>
                  <a:gd name="T18" fmla="*/ 217 w 319"/>
                  <a:gd name="T19" fmla="*/ 17 h 219"/>
                  <a:gd name="T20" fmla="*/ 192 w 319"/>
                  <a:gd name="T21" fmla="*/ 25 h 219"/>
                  <a:gd name="T22" fmla="*/ 175 w 319"/>
                  <a:gd name="T23" fmla="*/ 34 h 219"/>
                  <a:gd name="T24" fmla="*/ 159 w 319"/>
                  <a:gd name="T25" fmla="*/ 34 h 219"/>
                  <a:gd name="T26" fmla="*/ 125 w 319"/>
                  <a:gd name="T27" fmla="*/ 51 h 219"/>
                  <a:gd name="T28" fmla="*/ 108 w 319"/>
                  <a:gd name="T29" fmla="*/ 59 h 219"/>
                  <a:gd name="T30" fmla="*/ 84 w 319"/>
                  <a:gd name="T31" fmla="*/ 67 h 219"/>
                  <a:gd name="T32" fmla="*/ 58 w 319"/>
                  <a:gd name="T33" fmla="*/ 84 h 219"/>
                  <a:gd name="T34" fmla="*/ 42 w 319"/>
                  <a:gd name="T35" fmla="*/ 92 h 219"/>
                  <a:gd name="T36" fmla="*/ 25 w 319"/>
                  <a:gd name="T37" fmla="*/ 109 h 219"/>
                  <a:gd name="T38" fmla="*/ 8 w 319"/>
                  <a:gd name="T39" fmla="*/ 117 h 219"/>
                  <a:gd name="T40" fmla="*/ 0 w 319"/>
                  <a:gd name="T41" fmla="*/ 134 h 219"/>
                  <a:gd name="T42" fmla="*/ 67 w 319"/>
                  <a:gd name="T43" fmla="*/ 218 h 219"/>
                  <a:gd name="T44" fmla="*/ 75 w 319"/>
                  <a:gd name="T45" fmla="*/ 209 h 219"/>
                  <a:gd name="T46" fmla="*/ 92 w 319"/>
                  <a:gd name="T47" fmla="*/ 201 h 219"/>
                  <a:gd name="T48" fmla="*/ 108 w 319"/>
                  <a:gd name="T49" fmla="*/ 193 h 219"/>
                  <a:gd name="T50" fmla="*/ 125 w 319"/>
                  <a:gd name="T51" fmla="*/ 184 h 219"/>
                  <a:gd name="T52" fmla="*/ 150 w 319"/>
                  <a:gd name="T53" fmla="*/ 176 h 219"/>
                  <a:gd name="T54" fmla="*/ 167 w 319"/>
                  <a:gd name="T55" fmla="*/ 167 h 219"/>
                  <a:gd name="T56" fmla="*/ 184 w 319"/>
                  <a:gd name="T57" fmla="*/ 167 h 219"/>
                  <a:gd name="T58" fmla="*/ 209 w 319"/>
                  <a:gd name="T59" fmla="*/ 159 h 219"/>
                  <a:gd name="T60" fmla="*/ 226 w 319"/>
                  <a:gd name="T61" fmla="*/ 159 h 219"/>
                  <a:gd name="T62" fmla="*/ 242 w 319"/>
                  <a:gd name="T63" fmla="*/ 151 h 219"/>
                  <a:gd name="T64" fmla="*/ 242 w 319"/>
                  <a:gd name="T65" fmla="*/ 15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9" h="219">
                    <a:moveTo>
                      <a:pt x="242" y="151"/>
                    </a:moveTo>
                    <a:cubicBezTo>
                      <a:pt x="251" y="151"/>
                      <a:pt x="251" y="151"/>
                      <a:pt x="251" y="151"/>
                    </a:cubicBezTo>
                    <a:lnTo>
                      <a:pt x="259" y="151"/>
                    </a:lnTo>
                    <a:lnTo>
                      <a:pt x="267" y="151"/>
                    </a:lnTo>
                    <a:lnTo>
                      <a:pt x="276" y="151"/>
                    </a:lnTo>
                    <a:lnTo>
                      <a:pt x="284" y="151"/>
                    </a:lnTo>
                    <a:lnTo>
                      <a:pt x="293" y="151"/>
                    </a:lnTo>
                    <a:lnTo>
                      <a:pt x="301" y="151"/>
                    </a:lnTo>
                    <a:lnTo>
                      <a:pt x="309" y="151"/>
                    </a:lnTo>
                    <a:cubicBezTo>
                      <a:pt x="318" y="151"/>
                      <a:pt x="318" y="142"/>
                      <a:pt x="318" y="142"/>
                    </a:cubicBezTo>
                    <a:cubicBezTo>
                      <a:pt x="309" y="9"/>
                      <a:pt x="309" y="9"/>
                      <a:pt x="309" y="9"/>
                    </a:cubicBezTo>
                    <a:cubicBezTo>
                      <a:pt x="309" y="9"/>
                      <a:pt x="309" y="0"/>
                      <a:pt x="301" y="0"/>
                    </a:cubicBezTo>
                    <a:lnTo>
                      <a:pt x="293" y="0"/>
                    </a:lnTo>
                    <a:cubicBezTo>
                      <a:pt x="284" y="9"/>
                      <a:pt x="284" y="9"/>
                      <a:pt x="276" y="9"/>
                    </a:cubicBezTo>
                    <a:lnTo>
                      <a:pt x="267" y="9"/>
                    </a:lnTo>
                    <a:lnTo>
                      <a:pt x="259" y="9"/>
                    </a:lnTo>
                    <a:cubicBezTo>
                      <a:pt x="251" y="9"/>
                      <a:pt x="251" y="9"/>
                      <a:pt x="242" y="9"/>
                    </a:cubicBezTo>
                    <a:lnTo>
                      <a:pt x="234" y="17"/>
                    </a:lnTo>
                    <a:cubicBezTo>
                      <a:pt x="226" y="17"/>
                      <a:pt x="226" y="17"/>
                      <a:pt x="226" y="17"/>
                    </a:cubicBezTo>
                    <a:lnTo>
                      <a:pt x="217" y="17"/>
                    </a:lnTo>
                    <a:cubicBezTo>
                      <a:pt x="209" y="17"/>
                      <a:pt x="209" y="17"/>
                      <a:pt x="200" y="25"/>
                    </a:cubicBezTo>
                    <a:lnTo>
                      <a:pt x="192" y="25"/>
                    </a:lnTo>
                    <a:cubicBezTo>
                      <a:pt x="184" y="25"/>
                      <a:pt x="184" y="25"/>
                      <a:pt x="184" y="25"/>
                    </a:cubicBezTo>
                    <a:cubicBezTo>
                      <a:pt x="175" y="34"/>
                      <a:pt x="175" y="34"/>
                      <a:pt x="175" y="34"/>
                    </a:cubicBezTo>
                    <a:cubicBezTo>
                      <a:pt x="167" y="34"/>
                      <a:pt x="167" y="34"/>
                      <a:pt x="167" y="34"/>
                    </a:cubicBezTo>
                    <a:lnTo>
                      <a:pt x="159" y="34"/>
                    </a:lnTo>
                    <a:cubicBezTo>
                      <a:pt x="150" y="42"/>
                      <a:pt x="150" y="42"/>
                      <a:pt x="142" y="42"/>
                    </a:cubicBezTo>
                    <a:cubicBezTo>
                      <a:pt x="142" y="42"/>
                      <a:pt x="134" y="51"/>
                      <a:pt x="125" y="51"/>
                    </a:cubicBezTo>
                    <a:cubicBezTo>
                      <a:pt x="117" y="51"/>
                      <a:pt x="117" y="51"/>
                      <a:pt x="117" y="59"/>
                    </a:cubicBezTo>
                    <a:cubicBezTo>
                      <a:pt x="108" y="59"/>
                      <a:pt x="108" y="59"/>
                      <a:pt x="108" y="59"/>
                    </a:cubicBezTo>
                    <a:lnTo>
                      <a:pt x="100" y="59"/>
                    </a:lnTo>
                    <a:cubicBezTo>
                      <a:pt x="92" y="67"/>
                      <a:pt x="92" y="67"/>
                      <a:pt x="84" y="67"/>
                    </a:cubicBezTo>
                    <a:lnTo>
                      <a:pt x="75" y="75"/>
                    </a:lnTo>
                    <a:cubicBezTo>
                      <a:pt x="67" y="75"/>
                      <a:pt x="67" y="75"/>
                      <a:pt x="58" y="84"/>
                    </a:cubicBezTo>
                    <a:lnTo>
                      <a:pt x="50" y="92"/>
                    </a:lnTo>
                    <a:lnTo>
                      <a:pt x="42" y="92"/>
                    </a:lnTo>
                    <a:cubicBezTo>
                      <a:pt x="33" y="101"/>
                      <a:pt x="33" y="101"/>
                      <a:pt x="33" y="101"/>
                    </a:cubicBezTo>
                    <a:cubicBezTo>
                      <a:pt x="25" y="101"/>
                      <a:pt x="25" y="109"/>
                      <a:pt x="25" y="109"/>
                    </a:cubicBezTo>
                    <a:cubicBezTo>
                      <a:pt x="17" y="109"/>
                      <a:pt x="17" y="109"/>
                      <a:pt x="17" y="109"/>
                    </a:cubicBezTo>
                    <a:cubicBezTo>
                      <a:pt x="17" y="117"/>
                      <a:pt x="8" y="117"/>
                      <a:pt x="8" y="117"/>
                    </a:cubicBezTo>
                    <a:cubicBezTo>
                      <a:pt x="8" y="117"/>
                      <a:pt x="0" y="117"/>
                      <a:pt x="0" y="126"/>
                    </a:cubicBezTo>
                    <a:lnTo>
                      <a:pt x="0" y="134"/>
                    </a:lnTo>
                    <a:cubicBezTo>
                      <a:pt x="58" y="209"/>
                      <a:pt x="58" y="209"/>
                      <a:pt x="58" y="209"/>
                    </a:cubicBezTo>
                    <a:cubicBezTo>
                      <a:pt x="58" y="218"/>
                      <a:pt x="58" y="218"/>
                      <a:pt x="67" y="218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75" y="209"/>
                      <a:pt x="75" y="209"/>
                      <a:pt x="75" y="209"/>
                    </a:cubicBezTo>
                    <a:lnTo>
                      <a:pt x="84" y="201"/>
                    </a:lnTo>
                    <a:lnTo>
                      <a:pt x="92" y="201"/>
                    </a:lnTo>
                    <a:lnTo>
                      <a:pt x="100" y="201"/>
                    </a:lnTo>
                    <a:cubicBezTo>
                      <a:pt x="100" y="193"/>
                      <a:pt x="100" y="193"/>
                      <a:pt x="108" y="193"/>
                    </a:cubicBezTo>
                    <a:cubicBezTo>
                      <a:pt x="108" y="193"/>
                      <a:pt x="117" y="193"/>
                      <a:pt x="117" y="184"/>
                    </a:cubicBezTo>
                    <a:lnTo>
                      <a:pt x="125" y="184"/>
                    </a:lnTo>
                    <a:cubicBezTo>
                      <a:pt x="134" y="184"/>
                      <a:pt x="134" y="184"/>
                      <a:pt x="134" y="176"/>
                    </a:cubicBezTo>
                    <a:cubicBezTo>
                      <a:pt x="142" y="176"/>
                      <a:pt x="142" y="176"/>
                      <a:pt x="150" y="176"/>
                    </a:cubicBezTo>
                    <a:lnTo>
                      <a:pt x="159" y="176"/>
                    </a:lnTo>
                    <a:cubicBezTo>
                      <a:pt x="159" y="167"/>
                      <a:pt x="167" y="167"/>
                      <a:pt x="167" y="167"/>
                    </a:cubicBezTo>
                    <a:lnTo>
                      <a:pt x="175" y="167"/>
                    </a:lnTo>
                    <a:lnTo>
                      <a:pt x="184" y="167"/>
                    </a:lnTo>
                    <a:cubicBezTo>
                      <a:pt x="192" y="167"/>
                      <a:pt x="192" y="159"/>
                      <a:pt x="200" y="159"/>
                    </a:cubicBezTo>
                    <a:cubicBezTo>
                      <a:pt x="209" y="159"/>
                      <a:pt x="209" y="159"/>
                      <a:pt x="209" y="159"/>
                    </a:cubicBezTo>
                    <a:lnTo>
                      <a:pt x="217" y="159"/>
                    </a:lnTo>
                    <a:lnTo>
                      <a:pt x="226" y="159"/>
                    </a:lnTo>
                    <a:lnTo>
                      <a:pt x="234" y="151"/>
                    </a:lnTo>
                    <a:lnTo>
                      <a:pt x="242" y="151"/>
                    </a:lnTo>
                    <a:close/>
                    <a:moveTo>
                      <a:pt x="242" y="151"/>
                    </a:moveTo>
                    <a:lnTo>
                      <a:pt x="242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31" name="Freeform 501"/>
              <p:cNvSpPr>
                <a:spLocks noChangeArrowheads="1"/>
              </p:cNvSpPr>
              <p:nvPr/>
            </p:nvSpPr>
            <p:spPr bwMode="auto">
              <a:xfrm>
                <a:off x="3776663" y="5313362"/>
                <a:ext cx="84137" cy="106362"/>
              </a:xfrm>
              <a:custGeom>
                <a:avLst/>
                <a:gdLst>
                  <a:gd name="T0" fmla="*/ 83 w 235"/>
                  <a:gd name="T1" fmla="*/ 101 h 294"/>
                  <a:gd name="T2" fmla="*/ 75 w 235"/>
                  <a:gd name="T3" fmla="*/ 109 h 294"/>
                  <a:gd name="T4" fmla="*/ 58 w 235"/>
                  <a:gd name="T5" fmla="*/ 134 h 294"/>
                  <a:gd name="T6" fmla="*/ 50 w 235"/>
                  <a:gd name="T7" fmla="*/ 151 h 294"/>
                  <a:gd name="T8" fmla="*/ 24 w 235"/>
                  <a:gd name="T9" fmla="*/ 185 h 294"/>
                  <a:gd name="T10" fmla="*/ 24 w 235"/>
                  <a:gd name="T11" fmla="*/ 201 h 294"/>
                  <a:gd name="T12" fmla="*/ 16 w 235"/>
                  <a:gd name="T13" fmla="*/ 226 h 294"/>
                  <a:gd name="T14" fmla="*/ 8 w 235"/>
                  <a:gd name="T15" fmla="*/ 243 h 294"/>
                  <a:gd name="T16" fmla="*/ 0 w 235"/>
                  <a:gd name="T17" fmla="*/ 260 h 294"/>
                  <a:gd name="T18" fmla="*/ 50 w 235"/>
                  <a:gd name="T19" fmla="*/ 293 h 294"/>
                  <a:gd name="T20" fmla="*/ 66 w 235"/>
                  <a:gd name="T21" fmla="*/ 285 h 294"/>
                  <a:gd name="T22" fmla="*/ 66 w 235"/>
                  <a:gd name="T23" fmla="*/ 268 h 294"/>
                  <a:gd name="T24" fmla="*/ 75 w 235"/>
                  <a:gd name="T25" fmla="*/ 251 h 294"/>
                  <a:gd name="T26" fmla="*/ 91 w 235"/>
                  <a:gd name="T27" fmla="*/ 235 h 294"/>
                  <a:gd name="T28" fmla="*/ 100 w 235"/>
                  <a:gd name="T29" fmla="*/ 226 h 294"/>
                  <a:gd name="T30" fmla="*/ 116 w 235"/>
                  <a:gd name="T31" fmla="*/ 193 h 294"/>
                  <a:gd name="T32" fmla="*/ 133 w 235"/>
                  <a:gd name="T33" fmla="*/ 176 h 294"/>
                  <a:gd name="T34" fmla="*/ 150 w 235"/>
                  <a:gd name="T35" fmla="*/ 159 h 294"/>
                  <a:gd name="T36" fmla="*/ 158 w 235"/>
                  <a:gd name="T37" fmla="*/ 151 h 294"/>
                  <a:gd name="T38" fmla="*/ 167 w 235"/>
                  <a:gd name="T39" fmla="*/ 134 h 294"/>
                  <a:gd name="T40" fmla="*/ 183 w 235"/>
                  <a:gd name="T41" fmla="*/ 118 h 294"/>
                  <a:gd name="T42" fmla="*/ 200 w 235"/>
                  <a:gd name="T43" fmla="*/ 101 h 294"/>
                  <a:gd name="T44" fmla="*/ 217 w 235"/>
                  <a:gd name="T45" fmla="*/ 92 h 294"/>
                  <a:gd name="T46" fmla="*/ 225 w 235"/>
                  <a:gd name="T47" fmla="*/ 84 h 294"/>
                  <a:gd name="T48" fmla="*/ 234 w 235"/>
                  <a:gd name="T49" fmla="*/ 67 h 294"/>
                  <a:gd name="T50" fmla="*/ 167 w 235"/>
                  <a:gd name="T51" fmla="*/ 0 h 294"/>
                  <a:gd name="T52" fmla="*/ 150 w 235"/>
                  <a:gd name="T53" fmla="*/ 9 h 294"/>
                  <a:gd name="T54" fmla="*/ 142 w 235"/>
                  <a:gd name="T55" fmla="*/ 26 h 294"/>
                  <a:gd name="T56" fmla="*/ 125 w 235"/>
                  <a:gd name="T57" fmla="*/ 42 h 294"/>
                  <a:gd name="T58" fmla="*/ 108 w 235"/>
                  <a:gd name="T59" fmla="*/ 59 h 294"/>
                  <a:gd name="T60" fmla="*/ 91 w 235"/>
                  <a:gd name="T61" fmla="*/ 84 h 294"/>
                  <a:gd name="T62" fmla="*/ 83 w 235"/>
                  <a:gd name="T63" fmla="*/ 92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5" h="294">
                    <a:moveTo>
                      <a:pt x="83" y="92"/>
                    </a:moveTo>
                    <a:lnTo>
                      <a:pt x="83" y="101"/>
                    </a:lnTo>
                    <a:lnTo>
                      <a:pt x="75" y="101"/>
                    </a:lnTo>
                    <a:cubicBezTo>
                      <a:pt x="75" y="109"/>
                      <a:pt x="75" y="109"/>
                      <a:pt x="75" y="109"/>
                    </a:cubicBezTo>
                    <a:cubicBezTo>
                      <a:pt x="66" y="118"/>
                      <a:pt x="66" y="118"/>
                      <a:pt x="66" y="126"/>
                    </a:cubicBezTo>
                    <a:cubicBezTo>
                      <a:pt x="58" y="126"/>
                      <a:pt x="58" y="134"/>
                      <a:pt x="58" y="134"/>
                    </a:cubicBezTo>
                    <a:cubicBezTo>
                      <a:pt x="50" y="143"/>
                      <a:pt x="50" y="143"/>
                      <a:pt x="50" y="143"/>
                    </a:cubicBezTo>
                    <a:lnTo>
                      <a:pt x="50" y="151"/>
                    </a:lnTo>
                    <a:cubicBezTo>
                      <a:pt x="41" y="159"/>
                      <a:pt x="41" y="168"/>
                      <a:pt x="33" y="176"/>
                    </a:cubicBezTo>
                    <a:cubicBezTo>
                      <a:pt x="33" y="176"/>
                      <a:pt x="33" y="185"/>
                      <a:pt x="24" y="185"/>
                    </a:cubicBezTo>
                    <a:cubicBezTo>
                      <a:pt x="24" y="193"/>
                      <a:pt x="24" y="193"/>
                      <a:pt x="24" y="193"/>
                    </a:cubicBezTo>
                    <a:lnTo>
                      <a:pt x="24" y="201"/>
                    </a:lnTo>
                    <a:lnTo>
                      <a:pt x="16" y="209"/>
                    </a:lnTo>
                    <a:cubicBezTo>
                      <a:pt x="16" y="218"/>
                      <a:pt x="16" y="218"/>
                      <a:pt x="16" y="226"/>
                    </a:cubicBezTo>
                    <a:cubicBezTo>
                      <a:pt x="8" y="226"/>
                      <a:pt x="8" y="226"/>
                      <a:pt x="8" y="235"/>
                    </a:cubicBezTo>
                    <a:lnTo>
                      <a:pt x="8" y="243"/>
                    </a:lnTo>
                    <a:cubicBezTo>
                      <a:pt x="8" y="243"/>
                      <a:pt x="0" y="243"/>
                      <a:pt x="0" y="251"/>
                    </a:cubicBezTo>
                    <a:lnTo>
                      <a:pt x="0" y="260"/>
                    </a:lnTo>
                    <a:cubicBezTo>
                      <a:pt x="0" y="268"/>
                      <a:pt x="0" y="268"/>
                      <a:pt x="0" y="268"/>
                    </a:cubicBezTo>
                    <a:cubicBezTo>
                      <a:pt x="50" y="293"/>
                      <a:pt x="50" y="293"/>
                      <a:pt x="50" y="293"/>
                    </a:cubicBezTo>
                    <a:cubicBezTo>
                      <a:pt x="58" y="293"/>
                      <a:pt x="58" y="293"/>
                      <a:pt x="58" y="285"/>
                    </a:cubicBezTo>
                    <a:lnTo>
                      <a:pt x="66" y="285"/>
                    </a:lnTo>
                    <a:lnTo>
                      <a:pt x="66" y="276"/>
                    </a:lnTo>
                    <a:lnTo>
                      <a:pt x="66" y="268"/>
                    </a:lnTo>
                    <a:cubicBezTo>
                      <a:pt x="75" y="268"/>
                      <a:pt x="75" y="268"/>
                      <a:pt x="75" y="260"/>
                    </a:cubicBezTo>
                    <a:lnTo>
                      <a:pt x="75" y="251"/>
                    </a:lnTo>
                    <a:cubicBezTo>
                      <a:pt x="83" y="251"/>
                      <a:pt x="83" y="251"/>
                      <a:pt x="83" y="243"/>
                    </a:cubicBezTo>
                    <a:lnTo>
                      <a:pt x="91" y="235"/>
                    </a:lnTo>
                    <a:lnTo>
                      <a:pt x="91" y="226"/>
                    </a:lnTo>
                    <a:lnTo>
                      <a:pt x="100" y="226"/>
                    </a:lnTo>
                    <a:cubicBezTo>
                      <a:pt x="100" y="218"/>
                      <a:pt x="100" y="218"/>
                      <a:pt x="100" y="218"/>
                    </a:cubicBezTo>
                    <a:cubicBezTo>
                      <a:pt x="108" y="209"/>
                      <a:pt x="108" y="201"/>
                      <a:pt x="116" y="193"/>
                    </a:cubicBezTo>
                    <a:lnTo>
                      <a:pt x="125" y="185"/>
                    </a:lnTo>
                    <a:cubicBezTo>
                      <a:pt x="125" y="176"/>
                      <a:pt x="133" y="176"/>
                      <a:pt x="133" y="176"/>
                    </a:cubicBezTo>
                    <a:cubicBezTo>
                      <a:pt x="133" y="168"/>
                      <a:pt x="142" y="168"/>
                      <a:pt x="142" y="159"/>
                    </a:cubicBezTo>
                    <a:lnTo>
                      <a:pt x="150" y="159"/>
                    </a:lnTo>
                    <a:lnTo>
                      <a:pt x="150" y="151"/>
                    </a:lnTo>
                    <a:lnTo>
                      <a:pt x="158" y="151"/>
                    </a:ln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7" y="143"/>
                      <a:pt x="167" y="134"/>
                      <a:pt x="167" y="134"/>
                    </a:cubicBezTo>
                    <a:cubicBezTo>
                      <a:pt x="175" y="134"/>
                      <a:pt x="175" y="126"/>
                      <a:pt x="175" y="126"/>
                    </a:cubicBezTo>
                    <a:cubicBezTo>
                      <a:pt x="183" y="126"/>
                      <a:pt x="183" y="118"/>
                      <a:pt x="183" y="118"/>
                    </a:cubicBezTo>
                    <a:cubicBezTo>
                      <a:pt x="192" y="118"/>
                      <a:pt x="192" y="109"/>
                      <a:pt x="192" y="109"/>
                    </a:cubicBezTo>
                    <a:cubicBezTo>
                      <a:pt x="200" y="109"/>
                      <a:pt x="200" y="109"/>
                      <a:pt x="200" y="101"/>
                    </a:cubicBezTo>
                    <a:lnTo>
                      <a:pt x="209" y="101"/>
                    </a:lnTo>
                    <a:cubicBezTo>
                      <a:pt x="209" y="92"/>
                      <a:pt x="217" y="92"/>
                      <a:pt x="217" y="92"/>
                    </a:cubicBezTo>
                    <a:lnTo>
                      <a:pt x="217" y="84"/>
                    </a:lnTo>
                    <a:cubicBezTo>
                      <a:pt x="225" y="84"/>
                      <a:pt x="225" y="84"/>
                      <a:pt x="225" y="84"/>
                    </a:cubicBezTo>
                    <a:lnTo>
                      <a:pt x="234" y="84"/>
                    </a:lnTo>
                    <a:cubicBezTo>
                      <a:pt x="234" y="76"/>
                      <a:pt x="234" y="76"/>
                      <a:pt x="234" y="67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58" y="0"/>
                      <a:pt x="158" y="0"/>
                      <a:pt x="158" y="9"/>
                    </a:cubicBezTo>
                    <a:lnTo>
                      <a:pt x="150" y="9"/>
                    </a:lnTo>
                    <a:lnTo>
                      <a:pt x="150" y="17"/>
                    </a:lnTo>
                    <a:cubicBezTo>
                      <a:pt x="142" y="17"/>
                      <a:pt x="142" y="26"/>
                      <a:pt x="142" y="26"/>
                    </a:cubicBezTo>
                    <a:lnTo>
                      <a:pt x="133" y="34"/>
                    </a:lnTo>
                    <a:lnTo>
                      <a:pt x="125" y="42"/>
                    </a:lnTo>
                    <a:lnTo>
                      <a:pt x="116" y="51"/>
                    </a:lnTo>
                    <a:cubicBezTo>
                      <a:pt x="116" y="59"/>
                      <a:pt x="108" y="59"/>
                      <a:pt x="108" y="59"/>
                    </a:cubicBezTo>
                    <a:cubicBezTo>
                      <a:pt x="108" y="67"/>
                      <a:pt x="100" y="67"/>
                      <a:pt x="100" y="76"/>
                    </a:cubicBezTo>
                    <a:cubicBezTo>
                      <a:pt x="91" y="76"/>
                      <a:pt x="91" y="84"/>
                      <a:pt x="91" y="84"/>
                    </a:cubicBezTo>
                    <a:lnTo>
                      <a:pt x="83" y="92"/>
                    </a:lnTo>
                    <a:close/>
                    <a:moveTo>
                      <a:pt x="83" y="92"/>
                    </a:moveTo>
                    <a:lnTo>
                      <a:pt x="83" y="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32" name="Freeform 502"/>
              <p:cNvSpPr>
                <a:spLocks noChangeArrowheads="1"/>
              </p:cNvSpPr>
              <p:nvPr/>
            </p:nvSpPr>
            <p:spPr bwMode="auto">
              <a:xfrm>
                <a:off x="3763963" y="5430837"/>
                <a:ext cx="26987" cy="93662"/>
              </a:xfrm>
              <a:custGeom>
                <a:avLst/>
                <a:gdLst>
                  <a:gd name="T0" fmla="*/ 17 w 76"/>
                  <a:gd name="T1" fmla="*/ 8 h 260"/>
                  <a:gd name="T2" fmla="*/ 8 w 76"/>
                  <a:gd name="T3" fmla="*/ 8 h 260"/>
                  <a:gd name="T4" fmla="*/ 8 w 76"/>
                  <a:gd name="T5" fmla="*/ 16 h 260"/>
                  <a:gd name="T6" fmla="*/ 8 w 76"/>
                  <a:gd name="T7" fmla="*/ 25 h 260"/>
                  <a:gd name="T8" fmla="*/ 8 w 76"/>
                  <a:gd name="T9" fmla="*/ 33 h 260"/>
                  <a:gd name="T10" fmla="*/ 8 w 76"/>
                  <a:gd name="T11" fmla="*/ 41 h 260"/>
                  <a:gd name="T12" fmla="*/ 8 w 76"/>
                  <a:gd name="T13" fmla="*/ 50 h 260"/>
                  <a:gd name="T14" fmla="*/ 0 w 76"/>
                  <a:gd name="T15" fmla="*/ 66 h 260"/>
                  <a:gd name="T16" fmla="*/ 0 w 76"/>
                  <a:gd name="T17" fmla="*/ 83 h 260"/>
                  <a:gd name="T18" fmla="*/ 0 w 76"/>
                  <a:gd name="T19" fmla="*/ 100 h 260"/>
                  <a:gd name="T20" fmla="*/ 0 w 76"/>
                  <a:gd name="T21" fmla="*/ 125 h 260"/>
                  <a:gd name="T22" fmla="*/ 0 w 76"/>
                  <a:gd name="T23" fmla="*/ 133 h 260"/>
                  <a:gd name="T24" fmla="*/ 0 w 76"/>
                  <a:gd name="T25" fmla="*/ 142 h 260"/>
                  <a:gd name="T26" fmla="*/ 0 w 76"/>
                  <a:gd name="T27" fmla="*/ 150 h 260"/>
                  <a:gd name="T28" fmla="*/ 0 w 76"/>
                  <a:gd name="T29" fmla="*/ 159 h 260"/>
                  <a:gd name="T30" fmla="*/ 0 w 76"/>
                  <a:gd name="T31" fmla="*/ 167 h 260"/>
                  <a:gd name="T32" fmla="*/ 0 w 76"/>
                  <a:gd name="T33" fmla="*/ 175 h 260"/>
                  <a:gd name="T34" fmla="*/ 0 w 76"/>
                  <a:gd name="T35" fmla="*/ 183 h 260"/>
                  <a:gd name="T36" fmla="*/ 0 w 76"/>
                  <a:gd name="T37" fmla="*/ 192 h 260"/>
                  <a:gd name="T38" fmla="*/ 0 w 76"/>
                  <a:gd name="T39" fmla="*/ 200 h 260"/>
                  <a:gd name="T40" fmla="*/ 0 w 76"/>
                  <a:gd name="T41" fmla="*/ 209 h 260"/>
                  <a:gd name="T42" fmla="*/ 0 w 76"/>
                  <a:gd name="T43" fmla="*/ 217 h 260"/>
                  <a:gd name="T44" fmla="*/ 8 w 76"/>
                  <a:gd name="T45" fmla="*/ 225 h 260"/>
                  <a:gd name="T46" fmla="*/ 8 w 76"/>
                  <a:gd name="T47" fmla="*/ 242 h 260"/>
                  <a:gd name="T48" fmla="*/ 8 w 76"/>
                  <a:gd name="T49" fmla="*/ 250 h 260"/>
                  <a:gd name="T50" fmla="*/ 17 w 76"/>
                  <a:gd name="T51" fmla="*/ 259 h 260"/>
                  <a:gd name="T52" fmla="*/ 34 w 76"/>
                  <a:gd name="T53" fmla="*/ 259 h 260"/>
                  <a:gd name="T54" fmla="*/ 42 w 76"/>
                  <a:gd name="T55" fmla="*/ 250 h 260"/>
                  <a:gd name="T56" fmla="*/ 42 w 76"/>
                  <a:gd name="T57" fmla="*/ 234 h 260"/>
                  <a:gd name="T58" fmla="*/ 42 w 76"/>
                  <a:gd name="T59" fmla="*/ 225 h 260"/>
                  <a:gd name="T60" fmla="*/ 42 w 76"/>
                  <a:gd name="T61" fmla="*/ 209 h 260"/>
                  <a:gd name="T62" fmla="*/ 42 w 76"/>
                  <a:gd name="T63" fmla="*/ 200 h 260"/>
                  <a:gd name="T64" fmla="*/ 42 w 76"/>
                  <a:gd name="T65" fmla="*/ 192 h 260"/>
                  <a:gd name="T66" fmla="*/ 42 w 76"/>
                  <a:gd name="T67" fmla="*/ 183 h 260"/>
                  <a:gd name="T68" fmla="*/ 42 w 76"/>
                  <a:gd name="T69" fmla="*/ 175 h 260"/>
                  <a:gd name="T70" fmla="*/ 42 w 76"/>
                  <a:gd name="T71" fmla="*/ 167 h 260"/>
                  <a:gd name="T72" fmla="*/ 42 w 76"/>
                  <a:gd name="T73" fmla="*/ 159 h 260"/>
                  <a:gd name="T74" fmla="*/ 42 w 76"/>
                  <a:gd name="T75" fmla="*/ 150 h 260"/>
                  <a:gd name="T76" fmla="*/ 42 w 76"/>
                  <a:gd name="T77" fmla="*/ 142 h 260"/>
                  <a:gd name="T78" fmla="*/ 42 w 76"/>
                  <a:gd name="T79" fmla="*/ 133 h 260"/>
                  <a:gd name="T80" fmla="*/ 42 w 76"/>
                  <a:gd name="T81" fmla="*/ 125 h 260"/>
                  <a:gd name="T82" fmla="*/ 50 w 76"/>
                  <a:gd name="T83" fmla="*/ 100 h 260"/>
                  <a:gd name="T84" fmla="*/ 50 w 76"/>
                  <a:gd name="T85" fmla="*/ 92 h 260"/>
                  <a:gd name="T86" fmla="*/ 58 w 76"/>
                  <a:gd name="T87" fmla="*/ 75 h 260"/>
                  <a:gd name="T88" fmla="*/ 58 w 76"/>
                  <a:gd name="T89" fmla="*/ 58 h 260"/>
                  <a:gd name="T90" fmla="*/ 58 w 76"/>
                  <a:gd name="T91" fmla="*/ 50 h 260"/>
                  <a:gd name="T92" fmla="*/ 67 w 76"/>
                  <a:gd name="T93" fmla="*/ 41 h 260"/>
                  <a:gd name="T94" fmla="*/ 67 w 76"/>
                  <a:gd name="T95" fmla="*/ 33 h 260"/>
                  <a:gd name="T96" fmla="*/ 67 w 76"/>
                  <a:gd name="T97" fmla="*/ 25 h 260"/>
                  <a:gd name="T98" fmla="*/ 75 w 76"/>
                  <a:gd name="T99" fmla="*/ 16 h 260"/>
                  <a:gd name="T100" fmla="*/ 67 w 76"/>
                  <a:gd name="T101" fmla="*/ 8 h 260"/>
                  <a:gd name="T102" fmla="*/ 25 w 76"/>
                  <a:gd name="T103" fmla="*/ 0 h 260"/>
                  <a:gd name="T104" fmla="*/ 17 w 76"/>
                  <a:gd name="T105" fmla="*/ 8 h 260"/>
                  <a:gd name="T106" fmla="*/ 17 w 76"/>
                  <a:gd name="T107" fmla="*/ 8 h 260"/>
                  <a:gd name="T108" fmla="*/ 17 w 76"/>
                  <a:gd name="T109" fmla="*/ 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260">
                    <a:moveTo>
                      <a:pt x="17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25"/>
                    </a:lnTo>
                    <a:lnTo>
                      <a:pt x="8" y="33"/>
                    </a:lnTo>
                    <a:lnTo>
                      <a:pt x="8" y="41"/>
                    </a:lnTo>
                    <a:lnTo>
                      <a:pt x="8" y="50"/>
                    </a:lnTo>
                    <a:cubicBezTo>
                      <a:pt x="8" y="50"/>
                      <a:pt x="0" y="58"/>
                      <a:pt x="0" y="66"/>
                    </a:cubicBezTo>
                    <a:cubicBezTo>
                      <a:pt x="0" y="75"/>
                      <a:pt x="0" y="75"/>
                      <a:pt x="0" y="83"/>
                    </a:cubicBezTo>
                    <a:cubicBezTo>
                      <a:pt x="0" y="92"/>
                      <a:pt x="0" y="92"/>
                      <a:pt x="0" y="100"/>
                    </a:cubicBezTo>
                    <a:cubicBezTo>
                      <a:pt x="0" y="108"/>
                      <a:pt x="0" y="117"/>
                      <a:pt x="0" y="125"/>
                    </a:cubicBezTo>
                    <a:cubicBezTo>
                      <a:pt x="0" y="133"/>
                      <a:pt x="0" y="133"/>
                      <a:pt x="0" y="133"/>
                    </a:cubicBezTo>
                    <a:lnTo>
                      <a:pt x="0" y="142"/>
                    </a:lnTo>
                    <a:lnTo>
                      <a:pt x="0" y="150"/>
                    </a:lnTo>
                    <a:cubicBezTo>
                      <a:pt x="0" y="159"/>
                      <a:pt x="0" y="159"/>
                      <a:pt x="0" y="159"/>
                    </a:cubicBezTo>
                    <a:lnTo>
                      <a:pt x="0" y="167"/>
                    </a:ln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83"/>
                      <a:pt x="0" y="183"/>
                      <a:pt x="0" y="183"/>
                    </a:cubicBezTo>
                    <a:lnTo>
                      <a:pt x="0" y="192"/>
                    </a:lnTo>
                    <a:lnTo>
                      <a:pt x="0" y="200"/>
                    </a:lnTo>
                    <a:lnTo>
                      <a:pt x="0" y="209"/>
                    </a:lnTo>
                    <a:lnTo>
                      <a:pt x="0" y="217"/>
                    </a:lnTo>
                    <a:lnTo>
                      <a:pt x="8" y="225"/>
                    </a:lnTo>
                    <a:cubicBezTo>
                      <a:pt x="8" y="234"/>
                      <a:pt x="8" y="234"/>
                      <a:pt x="8" y="242"/>
                    </a:cubicBezTo>
                    <a:lnTo>
                      <a:pt x="8" y="250"/>
                    </a:lnTo>
                    <a:cubicBezTo>
                      <a:pt x="8" y="259"/>
                      <a:pt x="17" y="259"/>
                      <a:pt x="17" y="259"/>
                    </a:cubicBezTo>
                    <a:cubicBezTo>
                      <a:pt x="34" y="259"/>
                      <a:pt x="34" y="259"/>
                      <a:pt x="34" y="259"/>
                    </a:cubicBezTo>
                    <a:cubicBezTo>
                      <a:pt x="42" y="259"/>
                      <a:pt x="42" y="250"/>
                      <a:pt x="42" y="250"/>
                    </a:cubicBezTo>
                    <a:cubicBezTo>
                      <a:pt x="42" y="242"/>
                      <a:pt x="42" y="242"/>
                      <a:pt x="42" y="234"/>
                    </a:cubicBezTo>
                    <a:lnTo>
                      <a:pt x="42" y="225"/>
                    </a:lnTo>
                    <a:cubicBezTo>
                      <a:pt x="42" y="217"/>
                      <a:pt x="42" y="217"/>
                      <a:pt x="42" y="209"/>
                    </a:cubicBezTo>
                    <a:lnTo>
                      <a:pt x="42" y="200"/>
                    </a:lnTo>
                    <a:cubicBezTo>
                      <a:pt x="42" y="192"/>
                      <a:pt x="42" y="192"/>
                      <a:pt x="42" y="192"/>
                    </a:cubicBezTo>
                    <a:lnTo>
                      <a:pt x="42" y="183"/>
                    </a:lnTo>
                    <a:lnTo>
                      <a:pt x="42" y="175"/>
                    </a:lnTo>
                    <a:cubicBezTo>
                      <a:pt x="42" y="167"/>
                      <a:pt x="42" y="167"/>
                      <a:pt x="42" y="167"/>
                    </a:cubicBezTo>
                    <a:lnTo>
                      <a:pt x="42" y="159"/>
                    </a:lnTo>
                    <a:cubicBezTo>
                      <a:pt x="42" y="150"/>
                      <a:pt x="42" y="150"/>
                      <a:pt x="42" y="150"/>
                    </a:cubicBezTo>
                    <a:lnTo>
                      <a:pt x="42" y="142"/>
                    </a:lnTo>
                    <a:lnTo>
                      <a:pt x="42" y="133"/>
                    </a:lnTo>
                    <a:cubicBezTo>
                      <a:pt x="42" y="125"/>
                      <a:pt x="42" y="125"/>
                      <a:pt x="42" y="125"/>
                    </a:cubicBezTo>
                    <a:cubicBezTo>
                      <a:pt x="50" y="117"/>
                      <a:pt x="50" y="108"/>
                      <a:pt x="50" y="100"/>
                    </a:cubicBezTo>
                    <a:lnTo>
                      <a:pt x="50" y="92"/>
                    </a:lnTo>
                    <a:cubicBezTo>
                      <a:pt x="50" y="83"/>
                      <a:pt x="50" y="83"/>
                      <a:pt x="58" y="75"/>
                    </a:cubicBezTo>
                    <a:cubicBezTo>
                      <a:pt x="58" y="75"/>
                      <a:pt x="58" y="66"/>
                      <a:pt x="58" y="58"/>
                    </a:cubicBezTo>
                    <a:lnTo>
                      <a:pt x="58" y="50"/>
                    </a:ln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3"/>
                      <a:pt x="67" y="33"/>
                      <a:pt x="67" y="33"/>
                    </a:cubicBezTo>
                    <a:lnTo>
                      <a:pt x="67" y="25"/>
                    </a:lnTo>
                    <a:lnTo>
                      <a:pt x="75" y="16"/>
                    </a:lnTo>
                    <a:cubicBezTo>
                      <a:pt x="75" y="16"/>
                      <a:pt x="67" y="16"/>
                      <a:pt x="67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7" y="0"/>
                      <a:pt x="17" y="0"/>
                      <a:pt x="17" y="8"/>
                    </a:cubicBezTo>
                    <a:close/>
                    <a:moveTo>
                      <a:pt x="17" y="8"/>
                    </a:moveTo>
                    <a:lnTo>
                      <a:pt x="17" y="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33" name="Freeform 503"/>
              <p:cNvSpPr>
                <a:spLocks noChangeArrowheads="1"/>
              </p:cNvSpPr>
              <p:nvPr/>
            </p:nvSpPr>
            <p:spPr bwMode="auto">
              <a:xfrm>
                <a:off x="3925888" y="5216524"/>
                <a:ext cx="142875" cy="304800"/>
              </a:xfrm>
              <a:custGeom>
                <a:avLst/>
                <a:gdLst>
                  <a:gd name="T0" fmla="*/ 76 w 395"/>
                  <a:gd name="T1" fmla="*/ 836 h 845"/>
                  <a:gd name="T2" fmla="*/ 126 w 395"/>
                  <a:gd name="T3" fmla="*/ 844 h 845"/>
                  <a:gd name="T4" fmla="*/ 218 w 395"/>
                  <a:gd name="T5" fmla="*/ 786 h 845"/>
                  <a:gd name="T6" fmla="*/ 226 w 395"/>
                  <a:gd name="T7" fmla="*/ 761 h 845"/>
                  <a:gd name="T8" fmla="*/ 327 w 395"/>
                  <a:gd name="T9" fmla="*/ 301 h 845"/>
                  <a:gd name="T10" fmla="*/ 368 w 395"/>
                  <a:gd name="T11" fmla="*/ 134 h 845"/>
                  <a:gd name="T12" fmla="*/ 394 w 395"/>
                  <a:gd name="T13" fmla="*/ 25 h 845"/>
                  <a:gd name="T14" fmla="*/ 377 w 395"/>
                  <a:gd name="T15" fmla="*/ 0 h 845"/>
                  <a:gd name="T16" fmla="*/ 360 w 395"/>
                  <a:gd name="T17" fmla="*/ 8 h 845"/>
                  <a:gd name="T18" fmla="*/ 310 w 395"/>
                  <a:gd name="T19" fmla="*/ 117 h 845"/>
                  <a:gd name="T20" fmla="*/ 235 w 395"/>
                  <a:gd name="T21" fmla="*/ 267 h 845"/>
                  <a:gd name="T22" fmla="*/ 26 w 395"/>
                  <a:gd name="T23" fmla="*/ 694 h 845"/>
                  <a:gd name="T24" fmla="*/ 76 w 395"/>
                  <a:gd name="T25" fmla="*/ 836 h 845"/>
                  <a:gd name="T26" fmla="*/ 126 w 395"/>
                  <a:gd name="T27" fmla="*/ 686 h 845"/>
                  <a:gd name="T28" fmla="*/ 176 w 395"/>
                  <a:gd name="T29" fmla="*/ 736 h 845"/>
                  <a:gd name="T30" fmla="*/ 126 w 395"/>
                  <a:gd name="T31" fmla="*/ 786 h 845"/>
                  <a:gd name="T32" fmla="*/ 76 w 395"/>
                  <a:gd name="T33" fmla="*/ 736 h 845"/>
                  <a:gd name="T34" fmla="*/ 126 w 395"/>
                  <a:gd name="T35" fmla="*/ 686 h 845"/>
                  <a:gd name="T36" fmla="*/ 126 w 395"/>
                  <a:gd name="T37" fmla="*/ 686 h 845"/>
                  <a:gd name="T38" fmla="*/ 126 w 395"/>
                  <a:gd name="T39" fmla="*/ 686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5" h="845">
                    <a:moveTo>
                      <a:pt x="76" y="836"/>
                    </a:moveTo>
                    <a:cubicBezTo>
                      <a:pt x="93" y="844"/>
                      <a:pt x="109" y="844"/>
                      <a:pt x="126" y="844"/>
                    </a:cubicBezTo>
                    <a:cubicBezTo>
                      <a:pt x="159" y="844"/>
                      <a:pt x="201" y="819"/>
                      <a:pt x="218" y="786"/>
                    </a:cubicBezTo>
                    <a:cubicBezTo>
                      <a:pt x="218" y="777"/>
                      <a:pt x="218" y="769"/>
                      <a:pt x="226" y="761"/>
                    </a:cubicBezTo>
                    <a:cubicBezTo>
                      <a:pt x="327" y="301"/>
                      <a:pt x="327" y="301"/>
                      <a:pt x="327" y="301"/>
                    </a:cubicBezTo>
                    <a:cubicBezTo>
                      <a:pt x="368" y="134"/>
                      <a:pt x="368" y="134"/>
                      <a:pt x="368" y="134"/>
                    </a:cubicBezTo>
                    <a:cubicBezTo>
                      <a:pt x="394" y="25"/>
                      <a:pt x="394" y="25"/>
                      <a:pt x="394" y="25"/>
                    </a:cubicBezTo>
                    <a:cubicBezTo>
                      <a:pt x="394" y="8"/>
                      <a:pt x="385" y="0"/>
                      <a:pt x="377" y="0"/>
                    </a:cubicBezTo>
                    <a:cubicBezTo>
                      <a:pt x="368" y="0"/>
                      <a:pt x="368" y="0"/>
                      <a:pt x="360" y="8"/>
                    </a:cubicBezTo>
                    <a:cubicBezTo>
                      <a:pt x="310" y="117"/>
                      <a:pt x="310" y="117"/>
                      <a:pt x="310" y="117"/>
                    </a:cubicBezTo>
                    <a:cubicBezTo>
                      <a:pt x="235" y="267"/>
                      <a:pt x="235" y="267"/>
                      <a:pt x="235" y="267"/>
                    </a:cubicBezTo>
                    <a:cubicBezTo>
                      <a:pt x="26" y="694"/>
                      <a:pt x="26" y="694"/>
                      <a:pt x="26" y="694"/>
                    </a:cubicBezTo>
                    <a:cubicBezTo>
                      <a:pt x="0" y="744"/>
                      <a:pt x="26" y="811"/>
                      <a:pt x="76" y="836"/>
                    </a:cubicBezTo>
                    <a:close/>
                    <a:moveTo>
                      <a:pt x="126" y="686"/>
                    </a:moveTo>
                    <a:cubicBezTo>
                      <a:pt x="151" y="686"/>
                      <a:pt x="176" y="711"/>
                      <a:pt x="176" y="736"/>
                    </a:cubicBezTo>
                    <a:cubicBezTo>
                      <a:pt x="176" y="769"/>
                      <a:pt x="151" y="786"/>
                      <a:pt x="126" y="786"/>
                    </a:cubicBezTo>
                    <a:cubicBezTo>
                      <a:pt x="101" y="786"/>
                      <a:pt x="76" y="769"/>
                      <a:pt x="76" y="736"/>
                    </a:cubicBezTo>
                    <a:cubicBezTo>
                      <a:pt x="76" y="711"/>
                      <a:pt x="101" y="686"/>
                      <a:pt x="126" y="686"/>
                    </a:cubicBezTo>
                    <a:close/>
                    <a:moveTo>
                      <a:pt x="126" y="686"/>
                    </a:moveTo>
                    <a:lnTo>
                      <a:pt x="126" y="68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4" name="AutoShape 87"/>
            <p:cNvSpPr>
              <a:spLocks noChangeAspect="1"/>
            </p:cNvSpPr>
            <p:nvPr/>
          </p:nvSpPr>
          <p:spPr bwMode="auto">
            <a:xfrm>
              <a:off x="3981090" y="1700670"/>
              <a:ext cx="342048" cy="342137"/>
            </a:xfrm>
            <a:custGeom>
              <a:avLst/>
              <a:gdLst>
                <a:gd name="T0" fmla="+- 0 10798 9"/>
                <a:gd name="T1" fmla="*/ T0 w 21578"/>
                <a:gd name="T2" fmla="*/ 10800 h 21600"/>
                <a:gd name="T3" fmla="+- 0 10798 9"/>
                <a:gd name="T4" fmla="*/ T3 w 21578"/>
                <a:gd name="T5" fmla="*/ 10800 h 21600"/>
                <a:gd name="T6" fmla="+- 0 10798 9"/>
                <a:gd name="T7" fmla="*/ T6 w 21578"/>
                <a:gd name="T8" fmla="*/ 10800 h 21600"/>
                <a:gd name="T9" fmla="+- 0 10798 9"/>
                <a:gd name="T10" fmla="*/ T9 w 215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8" h="21600">
                  <a:moveTo>
                    <a:pt x="21416" y="10074"/>
                  </a:moveTo>
                  <a:cubicBezTo>
                    <a:pt x="21507" y="10166"/>
                    <a:pt x="21562" y="10284"/>
                    <a:pt x="21574" y="10428"/>
                  </a:cubicBezTo>
                  <a:cubicBezTo>
                    <a:pt x="21590" y="10569"/>
                    <a:pt x="21562" y="10702"/>
                    <a:pt x="21483" y="10820"/>
                  </a:cubicBezTo>
                  <a:lnTo>
                    <a:pt x="20967" y="11551"/>
                  </a:lnTo>
                  <a:cubicBezTo>
                    <a:pt x="20891" y="11678"/>
                    <a:pt x="20778" y="11744"/>
                    <a:pt x="20634" y="11744"/>
                  </a:cubicBezTo>
                  <a:lnTo>
                    <a:pt x="19889" y="11744"/>
                  </a:lnTo>
                  <a:cubicBezTo>
                    <a:pt x="19769" y="11744"/>
                    <a:pt x="19671" y="11704"/>
                    <a:pt x="19601" y="11632"/>
                  </a:cubicBezTo>
                  <a:lnTo>
                    <a:pt x="11078" y="3253"/>
                  </a:lnTo>
                  <a:cubicBezTo>
                    <a:pt x="10884" y="3072"/>
                    <a:pt x="10695" y="3072"/>
                    <a:pt x="10503" y="3253"/>
                  </a:cubicBezTo>
                  <a:lnTo>
                    <a:pt x="1980" y="11632"/>
                  </a:lnTo>
                  <a:cubicBezTo>
                    <a:pt x="1918" y="11704"/>
                    <a:pt x="1819" y="11744"/>
                    <a:pt x="1692" y="11744"/>
                  </a:cubicBezTo>
                  <a:lnTo>
                    <a:pt x="944" y="11744"/>
                  </a:lnTo>
                  <a:cubicBezTo>
                    <a:pt x="808" y="11744"/>
                    <a:pt x="695" y="11678"/>
                    <a:pt x="611" y="11551"/>
                  </a:cubicBezTo>
                  <a:lnTo>
                    <a:pt x="96" y="10820"/>
                  </a:lnTo>
                  <a:cubicBezTo>
                    <a:pt x="19" y="10710"/>
                    <a:pt x="-9" y="10584"/>
                    <a:pt x="2" y="10440"/>
                  </a:cubicBezTo>
                  <a:cubicBezTo>
                    <a:pt x="19" y="10298"/>
                    <a:pt x="74" y="10175"/>
                    <a:pt x="165" y="10074"/>
                  </a:cubicBezTo>
                  <a:lnTo>
                    <a:pt x="10112" y="287"/>
                  </a:lnTo>
                  <a:cubicBezTo>
                    <a:pt x="10321" y="106"/>
                    <a:pt x="10546" y="8"/>
                    <a:pt x="10788" y="0"/>
                  </a:cubicBezTo>
                  <a:cubicBezTo>
                    <a:pt x="11042" y="0"/>
                    <a:pt x="11267" y="97"/>
                    <a:pt x="11469" y="287"/>
                  </a:cubicBezTo>
                  <a:lnTo>
                    <a:pt x="14220" y="2991"/>
                  </a:lnTo>
                  <a:lnTo>
                    <a:pt x="14220" y="1586"/>
                  </a:lnTo>
                  <a:cubicBezTo>
                    <a:pt x="14220" y="1436"/>
                    <a:pt x="14266" y="1313"/>
                    <a:pt x="14352" y="1206"/>
                  </a:cubicBezTo>
                  <a:cubicBezTo>
                    <a:pt x="14441" y="1099"/>
                    <a:pt x="14546" y="1048"/>
                    <a:pt x="14669" y="1048"/>
                  </a:cubicBezTo>
                  <a:lnTo>
                    <a:pt x="17226" y="1048"/>
                  </a:lnTo>
                  <a:cubicBezTo>
                    <a:pt x="17348" y="1048"/>
                    <a:pt x="17451" y="1099"/>
                    <a:pt x="17530" y="1206"/>
                  </a:cubicBezTo>
                  <a:cubicBezTo>
                    <a:pt x="17609" y="1312"/>
                    <a:pt x="17653" y="1436"/>
                    <a:pt x="17653" y="1586"/>
                  </a:cubicBezTo>
                  <a:lnTo>
                    <a:pt x="17653" y="6383"/>
                  </a:lnTo>
                  <a:lnTo>
                    <a:pt x="21416" y="10074"/>
                  </a:lnTo>
                  <a:close/>
                  <a:moveTo>
                    <a:pt x="18523" y="11977"/>
                  </a:moveTo>
                  <a:lnTo>
                    <a:pt x="18523" y="20551"/>
                  </a:lnTo>
                  <a:cubicBezTo>
                    <a:pt x="18523" y="20854"/>
                    <a:pt x="18441" y="21104"/>
                    <a:pt x="18276" y="21300"/>
                  </a:cubicBezTo>
                  <a:cubicBezTo>
                    <a:pt x="18110" y="21502"/>
                    <a:pt x="17904" y="21599"/>
                    <a:pt x="17653" y="21599"/>
                  </a:cubicBezTo>
                  <a:lnTo>
                    <a:pt x="12809" y="21599"/>
                  </a:lnTo>
                  <a:lnTo>
                    <a:pt x="12809" y="14736"/>
                  </a:lnTo>
                  <a:lnTo>
                    <a:pt x="8772" y="14736"/>
                  </a:lnTo>
                  <a:lnTo>
                    <a:pt x="8772" y="21599"/>
                  </a:lnTo>
                  <a:lnTo>
                    <a:pt x="3928" y="21599"/>
                  </a:lnTo>
                  <a:cubicBezTo>
                    <a:pt x="3677" y="21599"/>
                    <a:pt x="3468" y="21502"/>
                    <a:pt x="3303" y="21300"/>
                  </a:cubicBezTo>
                  <a:cubicBezTo>
                    <a:pt x="3140" y="21104"/>
                    <a:pt x="3056" y="20854"/>
                    <a:pt x="3056" y="20551"/>
                  </a:cubicBezTo>
                  <a:lnTo>
                    <a:pt x="3056" y="11977"/>
                  </a:lnTo>
                  <a:lnTo>
                    <a:pt x="10788" y="4356"/>
                  </a:lnTo>
                  <a:lnTo>
                    <a:pt x="18523" y="119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76184" tIns="76184" rIns="76184" bIns="76184" anchor="ctr"/>
            <a:lstStyle/>
            <a:p>
              <a:pPr defTabSz="685165">
                <a:defRPr/>
              </a:pPr>
              <a:endParaRPr lang="es-ES" sz="5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5" name="Group 68"/>
          <p:cNvGrpSpPr/>
          <p:nvPr/>
        </p:nvGrpSpPr>
        <p:grpSpPr>
          <a:xfrm>
            <a:off x="491768" y="1893313"/>
            <a:ext cx="335810" cy="334809"/>
            <a:chOff x="2138511" y="2464802"/>
            <a:chExt cx="354012" cy="352956"/>
          </a:xfrm>
          <a:solidFill>
            <a:srgbClr val="FFC000"/>
          </a:solidFill>
        </p:grpSpPr>
        <p:sp>
          <p:nvSpPr>
            <p:cNvPr id="36" name="Oval 6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7" name="Freeform 7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961746" y="1546347"/>
            <a:ext cx="2954390" cy="2245360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1.在二米以上（含二米）高处或临边（如屋顶、窗口、滴水檐等）作业时（含悬挂钟表、换电池、擦拭玻璃、登高清洁等），必须系好安全带。无法系安全带的作业必须采取可靠安全措施。</a:t>
            </a:r>
          </a:p>
          <a:p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2.高处作业时首先应检查梯子（踩踏物）、安全带等工具是否牢靠完整。严禁使用不符合规定的工具。</a:t>
            </a:r>
          </a:p>
        </p:txBody>
      </p:sp>
      <p:grpSp>
        <p:nvGrpSpPr>
          <p:cNvPr id="39" name="Group 68"/>
          <p:cNvGrpSpPr/>
          <p:nvPr/>
        </p:nvGrpSpPr>
        <p:grpSpPr>
          <a:xfrm>
            <a:off x="491768" y="4939318"/>
            <a:ext cx="335810" cy="334809"/>
            <a:chOff x="2138511" y="2464802"/>
            <a:chExt cx="354012" cy="352956"/>
          </a:xfrm>
          <a:solidFill>
            <a:srgbClr val="FFC000"/>
          </a:solidFill>
        </p:grpSpPr>
        <p:sp>
          <p:nvSpPr>
            <p:cNvPr id="40" name="Oval 6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1" name="Freeform 7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961746" y="4855877"/>
            <a:ext cx="2954390" cy="1599565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3.二米以下登高作业，踩踏物品要牢靠，不得用易碎、易折物品做为踩踏物。凡患有高空禁忌病症的人员，一律不能从事高处作业。</a:t>
            </a:r>
          </a:p>
          <a:p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4.高处作业时要设专人监护，必要时设警戒线，防止行人、车辆穿过。</a:t>
            </a:r>
          </a:p>
        </p:txBody>
      </p:sp>
      <p:grpSp>
        <p:nvGrpSpPr>
          <p:cNvPr id="43" name="Group 68"/>
          <p:cNvGrpSpPr/>
          <p:nvPr/>
        </p:nvGrpSpPr>
        <p:grpSpPr>
          <a:xfrm>
            <a:off x="11197868" y="2568953"/>
            <a:ext cx="335810" cy="334809"/>
            <a:chOff x="2138511" y="2464802"/>
            <a:chExt cx="354012" cy="352956"/>
          </a:xfrm>
          <a:solidFill>
            <a:srgbClr val="FFC000"/>
          </a:solidFill>
        </p:grpSpPr>
        <p:sp>
          <p:nvSpPr>
            <p:cNvPr id="44" name="Oval 6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5" name="Freeform 7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8057236" y="1043427"/>
            <a:ext cx="2954390" cy="2245360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5.高处作业需传递工具时，应用带绳传递物料，不得上下抛掷。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6.严禁直接在石棉瓦等易碎易折的板材顶棚上作业或行走。如需在在轻型顶棚内或顶棚上作业时，应铺设脚手板操作。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7.不准在六级以上强风或大雨、雪、雾等恶劣天气下从事露天高处作业。</a:t>
            </a:r>
          </a:p>
        </p:txBody>
      </p:sp>
      <p:grpSp>
        <p:nvGrpSpPr>
          <p:cNvPr id="47" name="Group 68"/>
          <p:cNvGrpSpPr/>
          <p:nvPr/>
        </p:nvGrpSpPr>
        <p:grpSpPr>
          <a:xfrm>
            <a:off x="11197868" y="4920268"/>
            <a:ext cx="335810" cy="334809"/>
            <a:chOff x="2138511" y="2464802"/>
            <a:chExt cx="354012" cy="352956"/>
          </a:xfrm>
          <a:solidFill>
            <a:srgbClr val="FFC000"/>
          </a:solidFill>
        </p:grpSpPr>
        <p:sp>
          <p:nvSpPr>
            <p:cNvPr id="48" name="Oval 6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9" name="Freeform 7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193126" y="4395502"/>
            <a:ext cx="2954390" cy="2030095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8.高处作业中涉及到垂直交叉作业时要采取安全确认办法，设专人监护或设置隔板。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9.挖土方工作时，深度超过1.5米要有防塌方措施。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10.搭设的平台、脚手架不得超负荷使用。</a:t>
            </a:r>
          </a:p>
        </p:txBody>
      </p:sp>
      <p:sp>
        <p:nvSpPr>
          <p:cNvPr id="51" name="矩形 50"/>
          <p:cNvSpPr/>
          <p:nvPr/>
        </p:nvSpPr>
        <p:spPr>
          <a:xfrm>
            <a:off x="5305425" y="3685540"/>
            <a:ext cx="1602105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high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九、防车辆伤害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73760" y="1350645"/>
            <a:ext cx="2856230" cy="2667000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138930" y="1414780"/>
            <a:ext cx="2995295" cy="2395220"/>
          </a:xfrm>
          <a:prstGeom prst="rect">
            <a:avLst/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41985" y="4385310"/>
            <a:ext cx="3088005" cy="203009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rgbClr val="FF0000"/>
                </a:solidFill>
                <a:ea typeface="华文细黑" panose="02010600040101010101" pitchFamily="2" charset="-122"/>
                <a:cs typeface="+mn-ea"/>
                <a:sym typeface="+mn-lt"/>
              </a:rPr>
              <a:t>1.行人须遵守下列规定：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A  不准在车行道、桥梁、隧道或交通安全设施等处长时间逗留。</a:t>
            </a: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B  不准穿越、攀登或跨越高速公路隔离设施。</a:t>
            </a: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C  从厂区到生活区时不得穿越307国道。</a:t>
            </a: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D  不准横过划有中心实线的车行道。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231380" y="1066800"/>
            <a:ext cx="4352925" cy="504634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rgbClr val="FF0000"/>
                </a:solidFill>
                <a:ea typeface="华文细黑" panose="02010600040101010101" pitchFamily="2" charset="-122"/>
                <a:cs typeface="+mn-ea"/>
                <a:sym typeface="+mn-lt"/>
              </a:rPr>
              <a:t>2.乘车人须遵守下列规定：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A  不准在机动车道上等候车辆。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B  在车行道上不得从机动车左侧上下车，开关车门时，不准妨碍其他车辆和行人通行。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C  驾驶机动车的人员无驾驶证或饮酒后应制止并拒乘。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D  车辆在行驶中不准与驾驶员闲谈或妨碍驾驶员操作。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E  不准向车外投掷物品。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F  乘坐二轮摩托车只准坐在驾驶员身后的座位上，不准侧坐或倒坐。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G  乘坐公交车辆、通勤班车，依次在站点候车，待车停稳后，方可按顺序上下。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H  不准在车辆行驶中开启车门、车厢。</a:t>
            </a:r>
          </a:p>
          <a:p>
            <a:pPr algn="l"/>
            <a:endParaRPr lang="en-US" altLang="zh-CN" sz="1400" b="1" dirty="0">
              <a:ea typeface="华文细黑" panose="02010600040101010101" pitchFamily="2" charset="-122"/>
              <a:cs typeface="+mn-ea"/>
              <a:sym typeface="+mn-lt"/>
            </a:endParaRPr>
          </a:p>
          <a:p>
            <a:pPr algn="l"/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I  机动车发生故障或交通事故须在车行道停车时，除紧急救险外，乘车人须迅速离开车辆和车行道。。</a:t>
            </a:r>
          </a:p>
        </p:txBody>
      </p:sp>
      <p:sp>
        <p:nvSpPr>
          <p:cNvPr id="17" name="矩形 16"/>
          <p:cNvSpPr/>
          <p:nvPr/>
        </p:nvSpPr>
        <p:spPr>
          <a:xfrm>
            <a:off x="1492065" y="3799205"/>
            <a:ext cx="1619250" cy="438150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" name="矩形 18"/>
          <p:cNvSpPr/>
          <p:nvPr/>
        </p:nvSpPr>
        <p:spPr>
          <a:xfrm>
            <a:off x="4827270" y="3810000"/>
            <a:ext cx="1619250" cy="438150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4" name=" 164"/>
          <p:cNvSpPr/>
          <p:nvPr/>
        </p:nvSpPr>
        <p:spPr>
          <a:xfrm rot="1380000">
            <a:off x="5935980" y="4567555"/>
            <a:ext cx="1303020" cy="926465"/>
          </a:xfrm>
          <a:custGeom>
            <a:avLst/>
            <a:gdLst>
              <a:gd name="connsiteX0" fmla="*/ 80252 w 547281"/>
              <a:gd name="connsiteY0" fmla="*/ 0 h 352719"/>
              <a:gd name="connsiteX1" fmla="*/ 160503 w 547281"/>
              <a:gd name="connsiteY1" fmla="*/ 138365 h 352719"/>
              <a:gd name="connsiteX2" fmla="*/ 130575 w 547281"/>
              <a:gd name="connsiteY2" fmla="*/ 138365 h 352719"/>
              <a:gd name="connsiteX3" fmla="*/ 130692 w 547281"/>
              <a:gd name="connsiteY3" fmla="*/ 138567 h 352719"/>
              <a:gd name="connsiteX4" fmla="*/ 102036 w 547281"/>
              <a:gd name="connsiteY4" fmla="*/ 138567 h 352719"/>
              <a:gd name="connsiteX5" fmla="*/ 274781 w 547281"/>
              <a:gd name="connsiteY5" fmla="*/ 309547 h 352719"/>
              <a:gd name="connsiteX6" fmla="*/ 447526 w 547281"/>
              <a:gd name="connsiteY6" fmla="*/ 138567 h 352719"/>
              <a:gd name="connsiteX7" fmla="*/ 416589 w 547281"/>
              <a:gd name="connsiteY7" fmla="*/ 138567 h 352719"/>
              <a:gd name="connsiteX8" fmla="*/ 416706 w 547281"/>
              <a:gd name="connsiteY8" fmla="*/ 138365 h 352719"/>
              <a:gd name="connsiteX9" fmla="*/ 386778 w 547281"/>
              <a:gd name="connsiteY9" fmla="*/ 138365 h 352719"/>
              <a:gd name="connsiteX10" fmla="*/ 467030 w 547281"/>
              <a:gd name="connsiteY10" fmla="*/ 0 h 352719"/>
              <a:gd name="connsiteX11" fmla="*/ 547281 w 547281"/>
              <a:gd name="connsiteY11" fmla="*/ 138365 h 352719"/>
              <a:gd name="connsiteX12" fmla="*/ 517161 w 547281"/>
              <a:gd name="connsiteY12" fmla="*/ 138365 h 352719"/>
              <a:gd name="connsiteX13" fmla="*/ 517278 w 547281"/>
              <a:gd name="connsiteY13" fmla="*/ 138567 h 352719"/>
              <a:gd name="connsiteX14" fmla="*/ 490698 w 547281"/>
              <a:gd name="connsiteY14" fmla="*/ 138567 h 352719"/>
              <a:gd name="connsiteX15" fmla="*/ 274781 w 547281"/>
              <a:gd name="connsiteY15" fmla="*/ 352719 h 352719"/>
              <a:gd name="connsiteX16" fmla="*/ 58865 w 547281"/>
              <a:gd name="connsiteY16" fmla="*/ 138567 h 352719"/>
              <a:gd name="connsiteX17" fmla="*/ 30002 w 547281"/>
              <a:gd name="connsiteY17" fmla="*/ 138567 h 352719"/>
              <a:gd name="connsiteX18" fmla="*/ 30119 w 547281"/>
              <a:gd name="connsiteY18" fmla="*/ 138365 h 352719"/>
              <a:gd name="connsiteX19" fmla="*/ 0 w 547281"/>
              <a:gd name="connsiteY19" fmla="*/ 138365 h 35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7281" h="352719">
                <a:moveTo>
                  <a:pt x="80252" y="0"/>
                </a:moveTo>
                <a:lnTo>
                  <a:pt x="160503" y="138365"/>
                </a:lnTo>
                <a:lnTo>
                  <a:pt x="130575" y="138365"/>
                </a:lnTo>
                <a:lnTo>
                  <a:pt x="130692" y="138567"/>
                </a:lnTo>
                <a:lnTo>
                  <a:pt x="102036" y="138567"/>
                </a:lnTo>
                <a:cubicBezTo>
                  <a:pt x="102949" y="233167"/>
                  <a:pt x="179946" y="309547"/>
                  <a:pt x="274781" y="309547"/>
                </a:cubicBezTo>
                <a:cubicBezTo>
                  <a:pt x="369617" y="309547"/>
                  <a:pt x="446613" y="233167"/>
                  <a:pt x="447526" y="138567"/>
                </a:cubicBezTo>
                <a:lnTo>
                  <a:pt x="416589" y="138567"/>
                </a:lnTo>
                <a:lnTo>
                  <a:pt x="416706" y="138365"/>
                </a:lnTo>
                <a:lnTo>
                  <a:pt x="386778" y="138365"/>
                </a:lnTo>
                <a:lnTo>
                  <a:pt x="467030" y="0"/>
                </a:lnTo>
                <a:lnTo>
                  <a:pt x="547281" y="138365"/>
                </a:lnTo>
                <a:lnTo>
                  <a:pt x="517161" y="138365"/>
                </a:lnTo>
                <a:lnTo>
                  <a:pt x="517278" y="138567"/>
                </a:lnTo>
                <a:lnTo>
                  <a:pt x="490698" y="138567"/>
                </a:lnTo>
                <a:cubicBezTo>
                  <a:pt x="489786" y="257011"/>
                  <a:pt x="393460" y="352719"/>
                  <a:pt x="274781" y="352719"/>
                </a:cubicBezTo>
                <a:cubicBezTo>
                  <a:pt x="156102" y="352719"/>
                  <a:pt x="59777" y="257011"/>
                  <a:pt x="58865" y="138567"/>
                </a:cubicBezTo>
                <a:lnTo>
                  <a:pt x="30002" y="138567"/>
                </a:lnTo>
                <a:lnTo>
                  <a:pt x="30119" y="138365"/>
                </a:lnTo>
                <a:lnTo>
                  <a:pt x="0" y="138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pull dir="l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防车辆伤害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/>
          <p:cNvSpPr txBox="1"/>
          <p:nvPr/>
        </p:nvSpPr>
        <p:spPr>
          <a:xfrm>
            <a:off x="3940160" y="2199472"/>
            <a:ext cx="1778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04940" y="1970405"/>
            <a:ext cx="5231765" cy="375348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3.厂区行驶司机须遵守下列规定：</a:t>
            </a:r>
          </a:p>
          <a:p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A  司机负责监装监卸，确保装物符合规定，并做到运输途中不散落、掉物。</a:t>
            </a:r>
          </a:p>
          <a:p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B  检修自卸汽车时，必须在翻斗撑起时，加保护支撑和垫木，防止翻斗下落伤人。</a:t>
            </a:r>
          </a:p>
          <a:p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C  厂内行驶车辆严禁超速、超长、超宽、超高、超重，不得人货混装。铲车、叉车、吊车不准违章带人。机动车必须按指定位置停放。</a:t>
            </a:r>
          </a:p>
          <a:p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D  倒车时要确认周围人员安全，指挥倒车人员要注意自我保护。</a:t>
            </a:r>
          </a:p>
          <a:p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E  司机行车要严格遵守有关安全交通法规、噪声控制法规及公司交通安全管理规定，发现违章及时制止和处理，加强车辆日常维护和保养，确保车辆符合安全要求。</a:t>
            </a:r>
          </a:p>
        </p:txBody>
      </p:sp>
      <p:pic>
        <p:nvPicPr>
          <p:cNvPr id="5" name="图片 4" descr="1470969985_680x3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2132330"/>
            <a:ext cx="6077585" cy="323532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十、工器具使用安全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/>
          <p:cNvSpPr txBox="1"/>
          <p:nvPr/>
        </p:nvSpPr>
        <p:spPr>
          <a:xfrm>
            <a:off x="3940160" y="2199472"/>
            <a:ext cx="1778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37285" y="1777365"/>
            <a:ext cx="4218305" cy="375348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1.脚扣、安全带（腰绳）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　脚扣、安全带（腰绳）使用前应检查是否结实可靠，有无开焊、断裂，铁环及钉头有无伤痕，皮带有无硬脆、开线现象。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　根据电杆的规格直径选用和调整脚扣，上杆时跨步应合适，脚扣不应相撞。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　使用安全带（腰绳）松紧要合适、系牢，结扣处应放在前侧的左右。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1.4　腰绳直径不得小于20MM，不准有接头，使用时应系死扣。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1.5　在杆上或高处作业时，安全带（腰绳）不得拴在杆尖、横担、瓷瓶、拉带或其它活动构架上。</a:t>
            </a:r>
          </a:p>
        </p:txBody>
      </p:sp>
      <p:pic>
        <p:nvPicPr>
          <p:cNvPr id="7" name="图片 6" descr="Redocn_20120625120704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7"/>
          <a:stretch>
            <a:fillRect/>
          </a:stretch>
        </p:blipFill>
        <p:spPr>
          <a:xfrm>
            <a:off x="6538595" y="1169670"/>
            <a:ext cx="2167890" cy="4518660"/>
          </a:xfrm>
          <a:prstGeom prst="rect">
            <a:avLst/>
          </a:prstGeom>
        </p:spPr>
      </p:pic>
      <p:pic>
        <p:nvPicPr>
          <p:cNvPr id="8" name="图片 7" descr="2014062116080561653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210" y="2080895"/>
            <a:ext cx="2244090" cy="22440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工器具使用安全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/>
          <p:cNvSpPr txBox="1"/>
          <p:nvPr/>
        </p:nvSpPr>
        <p:spPr>
          <a:xfrm>
            <a:off x="3940160" y="2199472"/>
            <a:ext cx="1778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34505" y="1974215"/>
            <a:ext cx="4218305" cy="375348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2.梯子</a:t>
            </a:r>
          </a:p>
          <a:p>
            <a:endParaRPr lang="zh-CN" altLang="en-US" sz="1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　定期进行检查及试验，对不符合要求的梯子不准使用。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　梯子应能承受工作人员及携带工具攀登的重量。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　梯子的下部应有防滑胶皮。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2.4　直梯使用时倾斜角应保持60°左右，上梯子时应有专人扶梯，扶梯人应戴安全帽，直梯不准平放使用。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2.5　不准两人同上一梯工作。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2.6　在梯子上作业时，应注意全身重心，有人工作时不准移动。</a:t>
            </a:r>
          </a:p>
        </p:txBody>
      </p:sp>
      <p:pic>
        <p:nvPicPr>
          <p:cNvPr id="5" name="图片 4" descr="tooopen_sy_11892271475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55" y="1608455"/>
            <a:ext cx="4071620" cy="448500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工器具使用安全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/>
          <p:cNvSpPr txBox="1"/>
          <p:nvPr/>
        </p:nvSpPr>
        <p:spPr>
          <a:xfrm>
            <a:off x="3940160" y="2199472"/>
            <a:ext cx="1778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1240" y="1458595"/>
            <a:ext cx="4218305" cy="461581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3.手持式电动工具和移动式电器设备</a:t>
            </a:r>
          </a:p>
          <a:p>
            <a:endParaRPr lang="zh-CN" altLang="en-US" sz="1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3.1　应设专人负责保管，定期维修保养和检修。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3.2　每次使用前，必须经过外观检查和电气检查，其绝缘强度必须保持在合格状态。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3.3　手持式电动工具（不含Ⅲ类）和移动式机电设备，必须按要求使用漏电保护器。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3.4　导线必须使用橡胶绝缘软线，禁止用塑护套线，导线两端连接牢固，中间不许有接头。使用的护套线必须有一芯专接保护性接地（接零），黄绿相间导线做接地（接零）用。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3.5　应在干燥、无腐蚀性气体、无导电灰尘的场所使用，雨、雪天气不得露天作业。高处作业应有相应的安全措施。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3.6　必须遵守有关的专业规定，并配备使用相应的安全工具。</a:t>
            </a:r>
          </a:p>
        </p:txBody>
      </p:sp>
      <p:pic>
        <p:nvPicPr>
          <p:cNvPr id="5" name="图片 4" descr="023b5bb5c9ea15ceff3c5a8cb6003af33b87b2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3120" y="626110"/>
            <a:ext cx="5718175" cy="560514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工器具使用安全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/>
          <p:cNvSpPr txBox="1"/>
          <p:nvPr/>
        </p:nvSpPr>
        <p:spPr>
          <a:xfrm>
            <a:off x="3940160" y="2199472"/>
            <a:ext cx="1778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679565" y="1829435"/>
            <a:ext cx="4218305" cy="418465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4.临时用电线路</a:t>
            </a:r>
          </a:p>
          <a:p>
            <a:endParaRPr lang="zh-CN" altLang="en-US" sz="1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　安装临时线路前必须进行申请，审核批准后方可施工。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　临时线路施工必须在主管电气人员、安技人员监督下进行，在易燃易爆场所架设临时线还应有安全人员参加。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　临时线路必须沿墙或悬空按固定线路架设，必须采用绝缘良好的橡皮线，线路必须与负荷相匹配，必须设总开关控制，如有分路应设与负荷相匹配的熔断器，露天作业的要有防雨措施。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　临时线路必须设有专人负责，实行安装、使用、拆除全过程管理。</a:t>
            </a:r>
          </a:p>
          <a:p>
            <a:endParaRPr lang="zh-CN" altLang="en-US" sz="1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　临时线路上的作业，停送电等事宜均按固定线路规定进行。</a:t>
            </a:r>
          </a:p>
        </p:txBody>
      </p:sp>
      <p:pic>
        <p:nvPicPr>
          <p:cNvPr id="5" name="图片 4" descr="20160325_10570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870" y="1590675"/>
            <a:ext cx="3190240" cy="2095500"/>
          </a:xfrm>
          <a:prstGeom prst="rect">
            <a:avLst/>
          </a:prstGeom>
        </p:spPr>
      </p:pic>
      <p:pic>
        <p:nvPicPr>
          <p:cNvPr id="7" name="图片 6" descr="20140327134816_50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10" y="4210685"/>
            <a:ext cx="4286885" cy="210502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插图\时间管理图片\20111107_5b3313e94f475700d321uFujnynk05e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72" b="100000" l="50000" r="100000">
                        <a14:foregroundMark x1="80429" y1="33577" x2="86729" y2="33577"/>
                        <a14:foregroundMark x1="79491" y1="17336" x2="87802" y2="17336"/>
                        <a14:foregroundMark x1="83110" y1="11496" x2="83244" y2="55839"/>
                        <a14:foregroundMark x1="77748" y1="17336" x2="76810" y2="18978"/>
                        <a14:foregroundMark x1="78954" y1="46350" x2="79893" y2="42153"/>
                        <a14:backgroundMark x1="78820" y1="50730" x2="79491" y2="52737"/>
                        <a14:backgroundMark x1="86327" y1="96898" x2="86327" y2="96898"/>
                        <a14:backgroundMark x1="87802" y1="96898" x2="97989" y2="96715"/>
                        <a14:backgroundMark x1="80429" y1="87956" x2="80429" y2="87956"/>
                        <a14:backgroundMark x1="82038" y1="88321" x2="82038" y2="88321"/>
                        <a14:backgroundMark x1="78418" y1="88321" x2="78418" y2="88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79" y="980728"/>
            <a:ext cx="7105650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1271905" y="620395"/>
            <a:ext cx="3837305" cy="61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标题二</a:t>
            </a:r>
            <a:r>
              <a:rPr lang="en-US" altLang="zh-CN" sz="4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/two</a:t>
            </a:r>
            <a:endParaRPr 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343631" y="1340768"/>
            <a:ext cx="9289032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7176279" y="692696"/>
            <a:ext cx="576064" cy="576064"/>
            <a:chOff x="6097588" y="1828640"/>
            <a:chExt cx="576064" cy="576064"/>
          </a:xfrm>
        </p:grpSpPr>
        <p:sp>
          <p:nvSpPr>
            <p:cNvPr id="7" name="椭圆 6"/>
            <p:cNvSpPr/>
            <p:nvPr/>
          </p:nvSpPr>
          <p:spPr>
            <a:xfrm>
              <a:off x="6097588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KSO_Shape"/>
            <p:cNvSpPr/>
            <p:nvPr/>
          </p:nvSpPr>
          <p:spPr bwMode="auto">
            <a:xfrm>
              <a:off x="6225456" y="1995215"/>
              <a:ext cx="320327" cy="242914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00241" y="692696"/>
            <a:ext cx="576064" cy="576064"/>
            <a:chOff x="6821550" y="1828640"/>
            <a:chExt cx="576064" cy="576064"/>
          </a:xfrm>
        </p:grpSpPr>
        <p:sp>
          <p:nvSpPr>
            <p:cNvPr id="10" name="椭圆 9"/>
            <p:cNvSpPr/>
            <p:nvPr/>
          </p:nvSpPr>
          <p:spPr>
            <a:xfrm>
              <a:off x="6821550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/>
            <p:nvPr/>
          </p:nvSpPr>
          <p:spPr bwMode="auto">
            <a:xfrm>
              <a:off x="6947440" y="2028536"/>
              <a:ext cx="324284" cy="24732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616438" y="692696"/>
            <a:ext cx="576064" cy="576064"/>
            <a:chOff x="7537747" y="1828640"/>
            <a:chExt cx="576064" cy="576064"/>
          </a:xfrm>
        </p:grpSpPr>
        <p:sp>
          <p:nvSpPr>
            <p:cNvPr id="13" name="椭圆 12"/>
            <p:cNvSpPr/>
            <p:nvPr/>
          </p:nvSpPr>
          <p:spPr>
            <a:xfrm>
              <a:off x="7537747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KSO_Shape"/>
            <p:cNvSpPr/>
            <p:nvPr/>
          </p:nvSpPr>
          <p:spPr bwMode="auto">
            <a:xfrm>
              <a:off x="7677487" y="1973096"/>
              <a:ext cx="296583" cy="29361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36518" y="692696"/>
            <a:ext cx="576064" cy="576064"/>
            <a:chOff x="8257827" y="1828640"/>
            <a:chExt cx="576064" cy="576064"/>
          </a:xfrm>
        </p:grpSpPr>
        <p:sp>
          <p:nvSpPr>
            <p:cNvPr id="16" name="椭圆 15"/>
            <p:cNvSpPr/>
            <p:nvPr/>
          </p:nvSpPr>
          <p:spPr>
            <a:xfrm>
              <a:off x="8257827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8401843" y="1973096"/>
              <a:ext cx="292127" cy="2921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56598" y="692696"/>
            <a:ext cx="576064" cy="576064"/>
            <a:chOff x="8977907" y="1828640"/>
            <a:chExt cx="576064" cy="576064"/>
          </a:xfrm>
        </p:grpSpPr>
        <p:sp>
          <p:nvSpPr>
            <p:cNvPr id="19" name="椭圆 18"/>
            <p:cNvSpPr/>
            <p:nvPr/>
          </p:nvSpPr>
          <p:spPr>
            <a:xfrm>
              <a:off x="8977907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9121923" y="1989931"/>
              <a:ext cx="316789" cy="269270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748125" y="3700283"/>
            <a:ext cx="35687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安全生产</a:t>
            </a:r>
          </a:p>
          <a:p>
            <a:r>
              <a:rPr lang="en-US" altLang="zh-CN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“红”</a:t>
            </a:r>
            <a:r>
              <a:rPr lang="en-US" altLang="zh-CN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七条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99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意识红线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893685" y="245745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严禁安全设施未经验收，主体工程投入使用</a:t>
            </a:r>
          </a:p>
        </p:txBody>
      </p:sp>
      <p:pic>
        <p:nvPicPr>
          <p:cNvPr id="2" name="图片 1" descr="640.web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35" y="1285240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意识红线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571500" y="267970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严禁环评未验收，主体工程投入使用</a:t>
            </a:r>
          </a:p>
        </p:txBody>
      </p:sp>
      <p:pic>
        <p:nvPicPr>
          <p:cNvPr id="2" name="图片 1" descr="C:\Users\DELL\Desktop\640.webp (1).jpg640.webp (1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375" y="136334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意识红线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893685" y="245745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严禁消防设施未通过验收，主体工程投入使用</a:t>
            </a:r>
          </a:p>
        </p:txBody>
      </p:sp>
      <p:pic>
        <p:nvPicPr>
          <p:cNvPr id="2" name="图片 1" descr="C:\Users\DELL\Desktop\640.webp (2).jpg640.webp (2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3135" y="1285240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意识红线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571500" y="267970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严禁项目未签合同开工</a:t>
            </a:r>
          </a:p>
        </p:txBody>
      </p:sp>
      <p:pic>
        <p:nvPicPr>
          <p:cNvPr id="2" name="图片 1" descr="C:\Users\DELL\Desktop\640.webp (3).jpg640.webp (3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8535" y="136334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意识红线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893685" y="245745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严禁与资质不符的单位签订合同</a:t>
            </a:r>
          </a:p>
        </p:txBody>
      </p:sp>
      <p:pic>
        <p:nvPicPr>
          <p:cNvPr id="2" name="图片 1" descr="C:\Users\DELL\Desktop\640.webp (1).jpg640.webp (1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3135" y="1285240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意识红线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571500" y="267970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严禁先上岗后取证</a:t>
            </a:r>
          </a:p>
        </p:txBody>
      </p:sp>
      <p:pic>
        <p:nvPicPr>
          <p:cNvPr id="2" name="图片 1" descr="C:\Users\DELL\Desktop\640.webp (5).jpg640.webp (5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8535" y="136334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893685" y="245745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严禁无票操作</a:t>
            </a:r>
          </a:p>
        </p:txBody>
      </p:sp>
      <p:pic>
        <p:nvPicPr>
          <p:cNvPr id="2" name="图片 1" descr="C:\Users\DELL\Desktop\640.webp.jpg640.web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3135" y="1285240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344805" y="306451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严禁擅自解除设备联锁保护</a:t>
            </a:r>
          </a:p>
        </p:txBody>
      </p:sp>
      <p:pic>
        <p:nvPicPr>
          <p:cNvPr id="2" name="图片 1" descr="C:\Users\DELL\Desktop\640.webp (1).jpg640.webp (1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2355" y="1391920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487920" y="297751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严禁安全措施未执行完毕发出工作票</a:t>
            </a:r>
          </a:p>
        </p:txBody>
      </p:sp>
      <p:pic>
        <p:nvPicPr>
          <p:cNvPr id="2" name="图片 1" descr="C:\Users\DELL\Desktop\640.webp (2).jpg640.webp (2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36334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344805" y="306451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严禁未履行押票手续试运设备</a:t>
            </a:r>
          </a:p>
        </p:txBody>
      </p:sp>
      <p:pic>
        <p:nvPicPr>
          <p:cNvPr id="2" name="图片 1" descr="C:\Users\DELL\Desktop\640.webp (3).jpg640.webp (3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2355" y="1391920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344805" y="306451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严禁进入状态不明的危险区域</a:t>
            </a:r>
          </a:p>
        </p:txBody>
      </p:sp>
      <p:pic>
        <p:nvPicPr>
          <p:cNvPr id="2" name="图片 1" descr="C:\Users\DELL\Desktop\640.webp (4).jpg640.webp (4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2355" y="1391920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344805" y="306451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严禁未经检查、预警启动设备</a:t>
            </a:r>
          </a:p>
        </p:txBody>
      </p:sp>
      <p:pic>
        <p:nvPicPr>
          <p:cNvPr id="2" name="图片 1" descr="C:\Users\DELL\Desktop\640.webp (5).jpg640.webp (5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2355" y="138239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487920" y="297751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严禁约时停送电</a:t>
            </a:r>
          </a:p>
        </p:txBody>
      </p:sp>
      <p:pic>
        <p:nvPicPr>
          <p:cNvPr id="2" name="图片 1" descr="C:\Users\DELL\Desktop\640.webp (6).jpg640.webp (6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36334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339134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487920" y="297751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严禁无措施、方案进行重大操作</a:t>
            </a:r>
          </a:p>
        </p:txBody>
      </p:sp>
      <p:pic>
        <p:nvPicPr>
          <p:cNvPr id="2" name="图片 1" descr="C:\Users\DELL\Desktop\640.webp (7).jpg640.webp (7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36334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6228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各级安全生产第一责任人职责红线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8791629" y="372666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797165" y="136334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必须健全落实安全生产责任制</a:t>
            </a:r>
          </a:p>
        </p:txBody>
      </p:sp>
      <p:pic>
        <p:nvPicPr>
          <p:cNvPr id="2" name="图片 1" descr="C:\Users\DELL\Desktop\640.webp (8).jpg640.webp (8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382395"/>
            <a:ext cx="6095365" cy="48856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5516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各级安全生产第一责任人职责红线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8791629" y="372666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797165" y="136334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必须保证安全生产有效投入</a:t>
            </a:r>
          </a:p>
        </p:txBody>
      </p:sp>
      <p:pic>
        <p:nvPicPr>
          <p:cNvPr id="2" name="图片 1" descr="C:\Users\DELL\Desktop\640.webp (9).jpg640.webp (9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301433"/>
            <a:ext cx="6095365" cy="504761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5516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各级安全生产第一责任人职责红线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8791629" y="372666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797165" y="136334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必须保障职工职业健康</a:t>
            </a:r>
          </a:p>
        </p:txBody>
      </p:sp>
      <p:pic>
        <p:nvPicPr>
          <p:cNvPr id="2" name="图片 1" descr="C:\Users\DELL\Desktop\640.webp (10).jpg640.webp (10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344295"/>
            <a:ext cx="6095365" cy="49618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5516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各级安全生产第一责任人职责红线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1513259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49935" y="156591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必须建立健全隐患排查治理制度</a:t>
            </a:r>
          </a:p>
        </p:txBody>
      </p:sp>
      <p:pic>
        <p:nvPicPr>
          <p:cNvPr id="2" name="图片 1" descr="C:\Users\DELL\Desktop\640.webp (11).jpg640.webp (11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3355" y="137477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5516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各级安全生产第一责任人职责红线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1513259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49935" y="156591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必须保证公司主要负责人、安全管理人员、特种作业人员持证上岗</a:t>
            </a:r>
          </a:p>
        </p:txBody>
      </p:sp>
      <p:pic>
        <p:nvPicPr>
          <p:cNvPr id="2" name="图片 1" descr="C:\Users\DELL\Desktop\640.webp (12).jpg640.webp (12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3355" y="1470025"/>
            <a:ext cx="6095365" cy="47332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5516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各级安全生产第一责任人职责红线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1513259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49935" y="156591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必须组织制定、实施安全生产事故应急救援预案</a:t>
            </a:r>
          </a:p>
        </p:txBody>
      </p:sp>
      <p:pic>
        <p:nvPicPr>
          <p:cNvPr id="2" name="图片 1" descr="C:\Users\DELL\Desktop\640.webp (13).jpg640.webp (13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3355" y="1512888"/>
            <a:ext cx="6095365" cy="46475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175" y="3442335"/>
            <a:ext cx="1930400" cy="271843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53985" y="29152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严禁未经审批擅自修改逻辑及保护定值</a:t>
            </a:r>
          </a:p>
        </p:txBody>
      </p:sp>
    </p:spTree>
  </p:cSld>
  <p:clrMapOvr>
    <a:masterClrMapping/>
  </p:clrMapOvr>
  <p:transition>
    <p:pull dir="l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53985" y="29152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严禁未经审批擅自退出热控、电气保护</a:t>
            </a:r>
          </a:p>
        </p:txBody>
      </p:sp>
    </p:spTree>
  </p:cSld>
  <p:clrMapOvr>
    <a:masterClrMapping/>
  </p:clrMapOvr>
  <p:transition>
    <p:pull dir="l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53985" y="29152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严禁未经审批强制运行参数</a:t>
            </a:r>
          </a:p>
        </p:txBody>
      </p:sp>
    </p:spTree>
  </p:cSld>
  <p:clrMapOvr>
    <a:masterClrMapping/>
  </p:clrMapOvr>
  <p:transition>
    <p:pull dir="l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537200" y="148526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98755" y="253873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20140" y="2994660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严禁擅自变更计划检修项目</a:t>
            </a:r>
          </a:p>
        </p:txBody>
      </p:sp>
    </p:spTree>
  </p:cSld>
  <p:clrMapOvr>
    <a:masterClrMapping/>
  </p:clrMapOvr>
  <p:transition>
    <p:pull dir="l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611495" y="1299210"/>
            <a:ext cx="6101715" cy="5147310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98755" y="253873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20140" y="2994660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严禁检修项目验收缺位</a:t>
            </a:r>
          </a:p>
        </p:txBody>
      </p:sp>
    </p:spTree>
  </p:cSld>
  <p:clrMapOvr>
    <a:masterClrMapping/>
  </p:clrMapOvr>
  <p:transition>
    <p:pull dir="l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537200" y="148526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98755" y="253873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20140" y="2994660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严禁无措施、方案组织危险作业</a:t>
            </a:r>
          </a:p>
        </p:txBody>
      </p:sp>
    </p:spTree>
  </p:cSld>
  <p:clrMapOvr>
    <a:masterClrMapping/>
  </p:clrMapOvr>
  <p:transition>
    <p:pull dir="l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53985" y="29152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严禁非运行人员操作运行设备</a:t>
            </a:r>
          </a:p>
        </p:txBody>
      </p:sp>
    </p:spTree>
  </p:cSld>
  <p:clrMapOvr>
    <a:masterClrMapping/>
  </p:clrMapOvr>
  <p:transition>
    <p:pull dir="l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53985" y="29152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严禁点检人员进行现场检修工作</a:t>
            </a:r>
          </a:p>
        </p:txBody>
      </p:sp>
    </p:spTree>
  </p:cSld>
  <p:clrMapOvr>
    <a:masterClrMapping/>
  </p:clrMapOvr>
  <p:transition>
    <p:pull dir="l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检修人员红线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29"/>
          <p:cNvGrpSpPr/>
          <p:nvPr/>
        </p:nvGrpSpPr>
        <p:grpSpPr>
          <a:xfrm>
            <a:off x="405563" y="1612265"/>
            <a:ext cx="3455237" cy="4352489"/>
            <a:chOff x="3458765" y="2088636"/>
            <a:chExt cx="2768892" cy="3520213"/>
          </a:xfrm>
        </p:grpSpPr>
        <p:sp>
          <p:nvSpPr>
            <p:cNvPr id="7" name="Rectangle 71"/>
            <p:cNvSpPr>
              <a:spLocks noChangeArrowheads="1"/>
            </p:cNvSpPr>
            <p:nvPr/>
          </p:nvSpPr>
          <p:spPr bwMode="auto">
            <a:xfrm>
              <a:off x="4503034" y="4136899"/>
              <a:ext cx="195263" cy="13604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8" name="Rectangle 72"/>
            <p:cNvSpPr>
              <a:spLocks noChangeArrowheads="1"/>
            </p:cNvSpPr>
            <p:nvPr/>
          </p:nvSpPr>
          <p:spPr bwMode="auto">
            <a:xfrm>
              <a:off x="4192519" y="4136899"/>
              <a:ext cx="195263" cy="13604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grpSp>
          <p:nvGrpSpPr>
            <p:cNvPr id="9" name="Group 32"/>
            <p:cNvGrpSpPr/>
            <p:nvPr/>
          </p:nvGrpSpPr>
          <p:grpSpPr>
            <a:xfrm>
              <a:off x="3458765" y="2990335"/>
              <a:ext cx="837860" cy="1877663"/>
              <a:chOff x="3842575" y="3854062"/>
              <a:chExt cx="916124" cy="2053053"/>
            </a:xfrm>
          </p:grpSpPr>
          <p:sp>
            <p:nvSpPr>
              <p:cNvPr id="53" name="Freeform 76"/>
              <p:cNvSpPr/>
              <p:nvPr/>
            </p:nvSpPr>
            <p:spPr bwMode="auto">
              <a:xfrm>
                <a:off x="4145599" y="5164821"/>
                <a:ext cx="389941" cy="202018"/>
              </a:xfrm>
              <a:custGeom>
                <a:avLst/>
                <a:gdLst>
                  <a:gd name="T0" fmla="*/ 34 w 35"/>
                  <a:gd name="T1" fmla="*/ 18 h 18"/>
                  <a:gd name="T2" fmla="*/ 18 w 35"/>
                  <a:gd name="T3" fmla="*/ 2 h 18"/>
                  <a:gd name="T4" fmla="*/ 2 w 35"/>
                  <a:gd name="T5" fmla="*/ 16 h 18"/>
                  <a:gd name="T6" fmla="*/ 0 w 35"/>
                  <a:gd name="T7" fmla="*/ 16 h 18"/>
                  <a:gd name="T8" fmla="*/ 18 w 35"/>
                  <a:gd name="T9" fmla="*/ 1 h 18"/>
                  <a:gd name="T10" fmla="*/ 35 w 35"/>
                  <a:gd name="T11" fmla="*/ 17 h 18"/>
                  <a:gd name="T12" fmla="*/ 34 w 35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8">
                    <a:moveTo>
                      <a:pt x="34" y="18"/>
                    </a:moveTo>
                    <a:cubicBezTo>
                      <a:pt x="29" y="8"/>
                      <a:pt x="24" y="2"/>
                      <a:pt x="18" y="2"/>
                    </a:cubicBezTo>
                    <a:cubicBezTo>
                      <a:pt x="9" y="2"/>
                      <a:pt x="2" y="16"/>
                      <a:pt x="2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8" y="0"/>
                      <a:pt x="18" y="1"/>
                    </a:cubicBezTo>
                    <a:cubicBezTo>
                      <a:pt x="24" y="1"/>
                      <a:pt x="30" y="6"/>
                      <a:pt x="35" y="17"/>
                    </a:cubicBezTo>
                    <a:cubicBezTo>
                      <a:pt x="34" y="18"/>
                      <a:pt x="34" y="18"/>
                      <a:pt x="34" y="18"/>
                    </a:cubicBezTo>
                  </a:path>
                </a:pathLst>
              </a:custGeom>
              <a:solidFill>
                <a:srgbClr val="2E26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" name="Freeform 77"/>
              <p:cNvSpPr/>
              <p:nvPr/>
            </p:nvSpPr>
            <p:spPr bwMode="auto">
              <a:xfrm>
                <a:off x="3842575" y="5333951"/>
                <a:ext cx="916124" cy="573164"/>
              </a:xfrm>
              <a:custGeom>
                <a:avLst/>
                <a:gdLst>
                  <a:gd name="T0" fmla="*/ 81 w 82"/>
                  <a:gd name="T1" fmla="*/ 47 h 51"/>
                  <a:gd name="T2" fmla="*/ 77 w 82"/>
                  <a:gd name="T3" fmla="*/ 51 h 51"/>
                  <a:gd name="T4" fmla="*/ 3 w 82"/>
                  <a:gd name="T5" fmla="*/ 48 h 51"/>
                  <a:gd name="T6" fmla="*/ 0 w 82"/>
                  <a:gd name="T7" fmla="*/ 44 h 51"/>
                  <a:gd name="T8" fmla="*/ 1 w 82"/>
                  <a:gd name="T9" fmla="*/ 3 h 51"/>
                  <a:gd name="T10" fmla="*/ 5 w 82"/>
                  <a:gd name="T11" fmla="*/ 0 h 51"/>
                  <a:gd name="T12" fmla="*/ 79 w 82"/>
                  <a:gd name="T13" fmla="*/ 3 h 51"/>
                  <a:gd name="T14" fmla="*/ 82 w 82"/>
                  <a:gd name="T15" fmla="*/ 6 h 51"/>
                  <a:gd name="T16" fmla="*/ 81 w 82"/>
                  <a:gd name="T17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51">
                    <a:moveTo>
                      <a:pt x="81" y="47"/>
                    </a:moveTo>
                    <a:cubicBezTo>
                      <a:pt x="80" y="49"/>
                      <a:pt x="79" y="51"/>
                      <a:pt x="77" y="51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81" y="3"/>
                      <a:pt x="82" y="4"/>
                      <a:pt x="82" y="6"/>
                    </a:cubicBezTo>
                    <a:cubicBezTo>
                      <a:pt x="81" y="47"/>
                      <a:pt x="81" y="47"/>
                      <a:pt x="81" y="47"/>
                    </a:cubicBezTo>
                  </a:path>
                </a:pathLst>
              </a:custGeom>
              <a:solidFill>
                <a:srgbClr val="24242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" name="Freeform 78"/>
              <p:cNvSpPr/>
              <p:nvPr/>
            </p:nvSpPr>
            <p:spPr bwMode="auto">
              <a:xfrm>
                <a:off x="4265401" y="5582950"/>
                <a:ext cx="89265" cy="108057"/>
              </a:xfrm>
              <a:custGeom>
                <a:avLst/>
                <a:gdLst>
                  <a:gd name="T0" fmla="*/ 19 w 19"/>
                  <a:gd name="T1" fmla="*/ 23 h 23"/>
                  <a:gd name="T2" fmla="*/ 0 w 19"/>
                  <a:gd name="T3" fmla="*/ 23 h 23"/>
                  <a:gd name="T4" fmla="*/ 3 w 19"/>
                  <a:gd name="T5" fmla="*/ 0 h 23"/>
                  <a:gd name="T6" fmla="*/ 19 w 19"/>
                  <a:gd name="T7" fmla="*/ 0 h 23"/>
                  <a:gd name="T8" fmla="*/ 19 w 19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lnTo>
                      <a:pt x="0" y="23"/>
                    </a:lnTo>
                    <a:lnTo>
                      <a:pt x="3" y="0"/>
                    </a:lnTo>
                    <a:lnTo>
                      <a:pt x="19" y="0"/>
                    </a:lnTo>
                    <a:lnTo>
                      <a:pt x="19" y="2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" name="Freeform 79"/>
              <p:cNvSpPr/>
              <p:nvPr/>
            </p:nvSpPr>
            <p:spPr bwMode="auto">
              <a:xfrm>
                <a:off x="3851972" y="5333951"/>
                <a:ext cx="906727" cy="394637"/>
              </a:xfrm>
              <a:custGeom>
                <a:avLst/>
                <a:gdLst>
                  <a:gd name="T0" fmla="*/ 78 w 81"/>
                  <a:gd name="T1" fmla="*/ 3 h 35"/>
                  <a:gd name="T2" fmla="*/ 4 w 81"/>
                  <a:gd name="T3" fmla="*/ 0 h 35"/>
                  <a:gd name="T4" fmla="*/ 0 w 81"/>
                  <a:gd name="T5" fmla="*/ 3 h 35"/>
                  <a:gd name="T6" fmla="*/ 0 w 81"/>
                  <a:gd name="T7" fmla="*/ 8 h 35"/>
                  <a:gd name="T8" fmla="*/ 81 w 81"/>
                  <a:gd name="T9" fmla="*/ 13 h 35"/>
                  <a:gd name="T10" fmla="*/ 81 w 81"/>
                  <a:gd name="T11" fmla="*/ 6 h 35"/>
                  <a:gd name="T12" fmla="*/ 78 w 81"/>
                  <a:gd name="T13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35">
                    <a:moveTo>
                      <a:pt x="78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" y="21"/>
                      <a:pt x="47" y="35"/>
                      <a:pt x="81" y="13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1" y="4"/>
                      <a:pt x="80" y="3"/>
                      <a:pt x="78" y="3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" name="Freeform 80"/>
              <p:cNvSpPr/>
              <p:nvPr/>
            </p:nvSpPr>
            <p:spPr bwMode="auto">
              <a:xfrm>
                <a:off x="4265401" y="5568854"/>
                <a:ext cx="89265" cy="122150"/>
              </a:xfrm>
              <a:custGeom>
                <a:avLst/>
                <a:gdLst>
                  <a:gd name="T0" fmla="*/ 7 w 8"/>
                  <a:gd name="T1" fmla="*/ 10 h 11"/>
                  <a:gd name="T2" fmla="*/ 1 w 8"/>
                  <a:gd name="T3" fmla="*/ 9 h 11"/>
                  <a:gd name="T4" fmla="*/ 1 w 8"/>
                  <a:gd name="T5" fmla="*/ 0 h 11"/>
                  <a:gd name="T6" fmla="*/ 8 w 8"/>
                  <a:gd name="T7" fmla="*/ 0 h 11"/>
                  <a:gd name="T8" fmla="*/ 7 w 8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7" y="10"/>
                    </a:moveTo>
                    <a:cubicBezTo>
                      <a:pt x="6" y="11"/>
                      <a:pt x="2" y="10"/>
                      <a:pt x="1" y="9"/>
                    </a:cubicBezTo>
                    <a:cubicBezTo>
                      <a:pt x="0" y="6"/>
                      <a:pt x="1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6"/>
                      <a:pt x="7" y="1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" name="Freeform 81"/>
              <p:cNvSpPr/>
              <p:nvPr/>
            </p:nvSpPr>
            <p:spPr bwMode="auto">
              <a:xfrm>
                <a:off x="4143251" y="5277574"/>
                <a:ext cx="46980" cy="70472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6 h 6"/>
                  <a:gd name="T4" fmla="*/ 0 w 4"/>
                  <a:gd name="T5" fmla="*/ 6 h 6"/>
                  <a:gd name="T6" fmla="*/ 4 w 4"/>
                  <a:gd name="T7" fmla="*/ 0 h 6"/>
                  <a:gd name="T8" fmla="*/ 4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cubicBezTo>
                      <a:pt x="2" y="2"/>
                      <a:pt x="1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898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" name="Freeform 82"/>
              <p:cNvSpPr/>
              <p:nvPr/>
            </p:nvSpPr>
            <p:spPr bwMode="auto">
              <a:xfrm>
                <a:off x="4190232" y="5188312"/>
                <a:ext cx="122150" cy="89265"/>
              </a:xfrm>
              <a:custGeom>
                <a:avLst/>
                <a:gdLst>
                  <a:gd name="T0" fmla="*/ 11 w 11"/>
                  <a:gd name="T1" fmla="*/ 0 h 8"/>
                  <a:gd name="T2" fmla="*/ 0 w 11"/>
                  <a:gd name="T3" fmla="*/ 8 h 8"/>
                  <a:gd name="T4" fmla="*/ 0 w 11"/>
                  <a:gd name="T5" fmla="*/ 8 h 8"/>
                  <a:gd name="T6" fmla="*/ 11 w 11"/>
                  <a:gd name="T7" fmla="*/ 0 h 8"/>
                  <a:gd name="T8" fmla="*/ 1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7" y="1"/>
                      <a:pt x="3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4"/>
                      <a:pt x="7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4F5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" name="Freeform 83"/>
              <p:cNvSpPr/>
              <p:nvPr/>
            </p:nvSpPr>
            <p:spPr bwMode="auto">
              <a:xfrm>
                <a:off x="4205172" y="5000390"/>
                <a:ext cx="300676" cy="324168"/>
              </a:xfrm>
              <a:custGeom>
                <a:avLst/>
                <a:gdLst>
                  <a:gd name="T0" fmla="*/ 1 w 27"/>
                  <a:gd name="T1" fmla="*/ 23 h 29"/>
                  <a:gd name="T2" fmla="*/ 6 w 27"/>
                  <a:gd name="T3" fmla="*/ 22 h 29"/>
                  <a:gd name="T4" fmla="*/ 5 w 27"/>
                  <a:gd name="T5" fmla="*/ 20 h 29"/>
                  <a:gd name="T6" fmla="*/ 6 w 27"/>
                  <a:gd name="T7" fmla="*/ 20 h 29"/>
                  <a:gd name="T8" fmla="*/ 6 w 27"/>
                  <a:gd name="T9" fmla="*/ 25 h 29"/>
                  <a:gd name="T10" fmla="*/ 11 w 27"/>
                  <a:gd name="T11" fmla="*/ 24 h 29"/>
                  <a:gd name="T12" fmla="*/ 11 w 27"/>
                  <a:gd name="T13" fmla="*/ 20 h 29"/>
                  <a:gd name="T14" fmla="*/ 11 w 27"/>
                  <a:gd name="T15" fmla="*/ 20 h 29"/>
                  <a:gd name="T16" fmla="*/ 11 w 27"/>
                  <a:gd name="T17" fmla="*/ 26 h 29"/>
                  <a:gd name="T18" fmla="*/ 16 w 27"/>
                  <a:gd name="T19" fmla="*/ 26 h 29"/>
                  <a:gd name="T20" fmla="*/ 16 w 27"/>
                  <a:gd name="T21" fmla="*/ 19 h 29"/>
                  <a:gd name="T22" fmla="*/ 16 w 27"/>
                  <a:gd name="T23" fmla="*/ 19 h 29"/>
                  <a:gd name="T24" fmla="*/ 16 w 27"/>
                  <a:gd name="T25" fmla="*/ 25 h 29"/>
                  <a:gd name="T26" fmla="*/ 21 w 27"/>
                  <a:gd name="T27" fmla="*/ 25 h 29"/>
                  <a:gd name="T28" fmla="*/ 21 w 27"/>
                  <a:gd name="T29" fmla="*/ 13 h 29"/>
                  <a:gd name="T30" fmla="*/ 23 w 27"/>
                  <a:gd name="T31" fmla="*/ 14 h 29"/>
                  <a:gd name="T32" fmla="*/ 23 w 27"/>
                  <a:gd name="T33" fmla="*/ 18 h 29"/>
                  <a:gd name="T34" fmla="*/ 27 w 27"/>
                  <a:gd name="T35" fmla="*/ 21 h 29"/>
                  <a:gd name="T36" fmla="*/ 27 w 27"/>
                  <a:gd name="T37" fmla="*/ 11 h 29"/>
                  <a:gd name="T38" fmla="*/ 21 w 27"/>
                  <a:gd name="T39" fmla="*/ 5 h 29"/>
                  <a:gd name="T40" fmla="*/ 19 w 27"/>
                  <a:gd name="T41" fmla="*/ 0 h 29"/>
                  <a:gd name="T42" fmla="*/ 3 w 27"/>
                  <a:gd name="T43" fmla="*/ 0 h 29"/>
                  <a:gd name="T44" fmla="*/ 3 w 27"/>
                  <a:gd name="T45" fmla="*/ 3 h 29"/>
                  <a:gd name="T46" fmla="*/ 1 w 27"/>
                  <a:gd name="T47" fmla="*/ 5 h 29"/>
                  <a:gd name="T48" fmla="*/ 1 w 27"/>
                  <a:gd name="T49" fmla="*/ 18 h 29"/>
                  <a:gd name="T50" fmla="*/ 1 w 27"/>
                  <a:gd name="T51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9">
                    <a:moveTo>
                      <a:pt x="1" y="23"/>
                    </a:moveTo>
                    <a:cubicBezTo>
                      <a:pt x="1" y="25"/>
                      <a:pt x="6" y="25"/>
                      <a:pt x="6" y="22"/>
                    </a:cubicBezTo>
                    <a:cubicBezTo>
                      <a:pt x="5" y="21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5"/>
                      <a:pt x="6" y="25"/>
                    </a:cubicBezTo>
                    <a:cubicBezTo>
                      <a:pt x="6" y="27"/>
                      <a:pt x="11" y="26"/>
                      <a:pt x="11" y="24"/>
                    </a:cubicBezTo>
                    <a:cubicBezTo>
                      <a:pt x="11" y="23"/>
                      <a:pt x="11" y="21"/>
                      <a:pt x="11" y="20"/>
                    </a:cubicBezTo>
                    <a:cubicBezTo>
                      <a:pt x="11" y="19"/>
                      <a:pt x="11" y="19"/>
                      <a:pt x="11" y="2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9"/>
                      <a:pt x="16" y="29"/>
                      <a:pt x="16" y="26"/>
                    </a:cubicBezTo>
                    <a:cubicBezTo>
                      <a:pt x="16" y="24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1"/>
                      <a:pt x="16" y="25"/>
                      <a:pt x="16" y="25"/>
                    </a:cubicBezTo>
                    <a:cubicBezTo>
                      <a:pt x="16" y="27"/>
                      <a:pt x="21" y="27"/>
                      <a:pt x="21" y="25"/>
                    </a:cubicBezTo>
                    <a:cubicBezTo>
                      <a:pt x="21" y="20"/>
                      <a:pt x="21" y="16"/>
                      <a:pt x="21" y="13"/>
                    </a:cubicBezTo>
                    <a:cubicBezTo>
                      <a:pt x="21" y="11"/>
                      <a:pt x="23" y="14"/>
                      <a:pt x="23" y="1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9"/>
                      <a:pt x="27" y="21"/>
                      <a:pt x="27" y="21"/>
                    </a:cubicBezTo>
                    <a:cubicBezTo>
                      <a:pt x="27" y="20"/>
                      <a:pt x="27" y="12"/>
                      <a:pt x="27" y="11"/>
                    </a:cubicBezTo>
                    <a:cubicBezTo>
                      <a:pt x="25" y="9"/>
                      <a:pt x="23" y="7"/>
                      <a:pt x="21" y="5"/>
                    </a:cubicBezTo>
                    <a:cubicBezTo>
                      <a:pt x="19" y="3"/>
                      <a:pt x="19" y="0"/>
                      <a:pt x="1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4"/>
                      <a:pt x="2" y="4"/>
                      <a:pt x="1" y="5"/>
                    </a:cubicBezTo>
                    <a:cubicBezTo>
                      <a:pt x="0" y="8"/>
                      <a:pt x="1" y="18"/>
                      <a:pt x="1" y="18"/>
                    </a:cubicBez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" name="Rectangle 84"/>
              <p:cNvSpPr>
                <a:spLocks noChangeArrowheads="1"/>
              </p:cNvSpPr>
              <p:nvPr/>
            </p:nvSpPr>
            <p:spPr bwMode="auto">
              <a:xfrm>
                <a:off x="4176140" y="4962805"/>
                <a:ext cx="281884" cy="375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" name="Freeform 85"/>
              <p:cNvSpPr/>
              <p:nvPr/>
            </p:nvSpPr>
            <p:spPr bwMode="auto">
              <a:xfrm>
                <a:off x="4152647" y="3854062"/>
                <a:ext cx="446318" cy="1108743"/>
              </a:xfrm>
              <a:custGeom>
                <a:avLst/>
                <a:gdLst>
                  <a:gd name="T0" fmla="*/ 39 w 40"/>
                  <a:gd name="T1" fmla="*/ 0 h 99"/>
                  <a:gd name="T2" fmla="*/ 1 w 40"/>
                  <a:gd name="T3" fmla="*/ 67 h 99"/>
                  <a:gd name="T4" fmla="*/ 0 w 40"/>
                  <a:gd name="T5" fmla="*/ 99 h 99"/>
                  <a:gd name="T6" fmla="*/ 31 w 40"/>
                  <a:gd name="T7" fmla="*/ 99 h 99"/>
                  <a:gd name="T8" fmla="*/ 29 w 40"/>
                  <a:gd name="T9" fmla="*/ 67 h 99"/>
                  <a:gd name="T10" fmla="*/ 40 w 40"/>
                  <a:gd name="T11" fmla="*/ 25 h 99"/>
                  <a:gd name="T12" fmla="*/ 39 w 40"/>
                  <a:gd name="T1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99">
                    <a:moveTo>
                      <a:pt x="39" y="0"/>
                    </a:moveTo>
                    <a:cubicBezTo>
                      <a:pt x="5" y="14"/>
                      <a:pt x="2" y="44"/>
                      <a:pt x="1" y="67"/>
                    </a:cubicBezTo>
                    <a:cubicBezTo>
                      <a:pt x="1" y="76"/>
                      <a:pt x="0" y="99"/>
                      <a:pt x="0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31" y="99"/>
                      <a:pt x="30" y="86"/>
                      <a:pt x="29" y="67"/>
                    </a:cubicBezTo>
                    <a:cubicBezTo>
                      <a:pt x="26" y="14"/>
                      <a:pt x="40" y="25"/>
                      <a:pt x="40" y="25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10" name="Group 33"/>
            <p:cNvGrpSpPr/>
            <p:nvPr/>
          </p:nvGrpSpPr>
          <p:grpSpPr>
            <a:xfrm>
              <a:off x="4687352" y="2427523"/>
              <a:ext cx="1540305" cy="848343"/>
              <a:chOff x="4693808" y="2373688"/>
              <a:chExt cx="1851036" cy="1019482"/>
            </a:xfrm>
          </p:grpSpPr>
          <p:sp>
            <p:nvSpPr>
              <p:cNvPr id="51" name="Freeform 74"/>
              <p:cNvSpPr/>
              <p:nvPr/>
            </p:nvSpPr>
            <p:spPr bwMode="auto">
              <a:xfrm>
                <a:off x="5929396" y="2373688"/>
                <a:ext cx="615448" cy="615448"/>
              </a:xfrm>
              <a:custGeom>
                <a:avLst/>
                <a:gdLst>
                  <a:gd name="T0" fmla="*/ 17 w 55"/>
                  <a:gd name="T1" fmla="*/ 16 h 55"/>
                  <a:gd name="T2" fmla="*/ 47 w 55"/>
                  <a:gd name="T3" fmla="*/ 2 h 55"/>
                  <a:gd name="T4" fmla="*/ 50 w 55"/>
                  <a:gd name="T5" fmla="*/ 9 h 55"/>
                  <a:gd name="T6" fmla="*/ 32 w 55"/>
                  <a:gd name="T7" fmla="*/ 18 h 55"/>
                  <a:gd name="T8" fmla="*/ 32 w 55"/>
                  <a:gd name="T9" fmla="*/ 19 h 55"/>
                  <a:gd name="T10" fmla="*/ 41 w 55"/>
                  <a:gd name="T11" fmla="*/ 15 h 55"/>
                  <a:gd name="T12" fmla="*/ 45 w 55"/>
                  <a:gd name="T13" fmla="*/ 21 h 55"/>
                  <a:gd name="T14" fmla="*/ 35 w 55"/>
                  <a:gd name="T15" fmla="*/ 26 h 55"/>
                  <a:gd name="T16" fmla="*/ 36 w 55"/>
                  <a:gd name="T17" fmla="*/ 27 h 55"/>
                  <a:gd name="T18" fmla="*/ 43 w 55"/>
                  <a:gd name="T19" fmla="*/ 23 h 55"/>
                  <a:gd name="T20" fmla="*/ 46 w 55"/>
                  <a:gd name="T21" fmla="*/ 29 h 55"/>
                  <a:gd name="T22" fmla="*/ 39 w 55"/>
                  <a:gd name="T23" fmla="*/ 32 h 55"/>
                  <a:gd name="T24" fmla="*/ 39 w 55"/>
                  <a:gd name="T25" fmla="*/ 34 h 55"/>
                  <a:gd name="T26" fmla="*/ 42 w 55"/>
                  <a:gd name="T27" fmla="*/ 32 h 55"/>
                  <a:gd name="T28" fmla="*/ 44 w 55"/>
                  <a:gd name="T29" fmla="*/ 38 h 55"/>
                  <a:gd name="T30" fmla="*/ 26 w 55"/>
                  <a:gd name="T31" fmla="*/ 48 h 55"/>
                  <a:gd name="T32" fmla="*/ 17 w 55"/>
                  <a:gd name="T33" fmla="*/ 49 h 55"/>
                  <a:gd name="T34" fmla="*/ 0 w 55"/>
                  <a:gd name="T35" fmla="*/ 55 h 55"/>
                  <a:gd name="T36" fmla="*/ 0 w 55"/>
                  <a:gd name="T37" fmla="*/ 29 h 55"/>
                  <a:gd name="T38" fmla="*/ 3 w 55"/>
                  <a:gd name="T39" fmla="*/ 28 h 55"/>
                  <a:gd name="T40" fmla="*/ 7 w 55"/>
                  <a:gd name="T41" fmla="*/ 16 h 55"/>
                  <a:gd name="T42" fmla="*/ 24 w 55"/>
                  <a:gd name="T43" fmla="*/ 3 h 55"/>
                  <a:gd name="T44" fmla="*/ 22 w 55"/>
                  <a:gd name="T45" fmla="*/ 11 h 55"/>
                  <a:gd name="T46" fmla="*/ 19 w 55"/>
                  <a:gd name="T47" fmla="*/ 13 h 55"/>
                  <a:gd name="T48" fmla="*/ 16 w 55"/>
                  <a:gd name="T49" fmla="*/ 16 h 55"/>
                  <a:gd name="T50" fmla="*/ 17 w 55"/>
                  <a:gd name="T51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" h="55">
                    <a:moveTo>
                      <a:pt x="17" y="16"/>
                    </a:moveTo>
                    <a:cubicBezTo>
                      <a:pt x="47" y="2"/>
                      <a:pt x="47" y="2"/>
                      <a:pt x="47" y="2"/>
                    </a:cubicBezTo>
                    <a:cubicBezTo>
                      <a:pt x="51" y="0"/>
                      <a:pt x="55" y="6"/>
                      <a:pt x="50" y="9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1" y="19"/>
                      <a:pt x="32" y="19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5" y="13"/>
                      <a:pt x="48" y="19"/>
                      <a:pt x="45" y="21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4" y="27"/>
                      <a:pt x="36" y="27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5" y="22"/>
                      <a:pt x="48" y="28"/>
                      <a:pt x="46" y="29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7" y="34"/>
                      <a:pt x="39" y="34"/>
                    </a:cubicBezTo>
                    <a:cubicBezTo>
                      <a:pt x="39" y="34"/>
                      <a:pt x="39" y="34"/>
                      <a:pt x="42" y="32"/>
                    </a:cubicBezTo>
                    <a:cubicBezTo>
                      <a:pt x="45" y="31"/>
                      <a:pt x="48" y="36"/>
                      <a:pt x="44" y="3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1" y="50"/>
                      <a:pt x="17" y="4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5" y="21"/>
                      <a:pt x="7" y="16"/>
                    </a:cubicBezTo>
                    <a:cubicBezTo>
                      <a:pt x="8" y="11"/>
                      <a:pt x="24" y="3"/>
                      <a:pt x="24" y="3"/>
                    </a:cubicBezTo>
                    <a:cubicBezTo>
                      <a:pt x="27" y="8"/>
                      <a:pt x="25" y="10"/>
                      <a:pt x="22" y="11"/>
                    </a:cubicBezTo>
                    <a:cubicBezTo>
                      <a:pt x="21" y="12"/>
                      <a:pt x="19" y="13"/>
                      <a:pt x="19" y="13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" name="Freeform 75"/>
              <p:cNvSpPr/>
              <p:nvPr/>
            </p:nvSpPr>
            <p:spPr bwMode="auto">
              <a:xfrm>
                <a:off x="4693808" y="2599196"/>
                <a:ext cx="1169819" cy="793974"/>
              </a:xfrm>
              <a:custGeom>
                <a:avLst/>
                <a:gdLst>
                  <a:gd name="T0" fmla="*/ 4 w 105"/>
                  <a:gd name="T1" fmla="*/ 40 h 71"/>
                  <a:gd name="T2" fmla="*/ 105 w 105"/>
                  <a:gd name="T3" fmla="*/ 0 h 71"/>
                  <a:gd name="T4" fmla="*/ 105 w 105"/>
                  <a:gd name="T5" fmla="*/ 42 h 71"/>
                  <a:gd name="T6" fmla="*/ 0 w 105"/>
                  <a:gd name="T7" fmla="*/ 65 h 71"/>
                  <a:gd name="T8" fmla="*/ 4 w 105"/>
                  <a:gd name="T9" fmla="*/ 4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1">
                    <a:moveTo>
                      <a:pt x="4" y="40"/>
                    </a:moveTo>
                    <a:cubicBezTo>
                      <a:pt x="4" y="40"/>
                      <a:pt x="68" y="46"/>
                      <a:pt x="105" y="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77" y="71"/>
                      <a:pt x="0" y="65"/>
                      <a:pt x="0" y="65"/>
                    </a:cubicBezTo>
                    <a:lnTo>
                      <a:pt x="4" y="4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1" name="Freeform 34"/>
            <p:cNvSpPr/>
            <p:nvPr/>
          </p:nvSpPr>
          <p:spPr bwMode="auto">
            <a:xfrm rot="10800000" flipH="1">
              <a:off x="4103383" y="2960082"/>
              <a:ext cx="670156" cy="1250520"/>
            </a:xfrm>
            <a:custGeom>
              <a:avLst/>
              <a:gdLst>
                <a:gd name="connsiteX0" fmla="*/ 138788 w 670156"/>
                <a:gd name="connsiteY0" fmla="*/ 1155858 h 1155858"/>
                <a:gd name="connsiteX1" fmla="*/ 270962 w 670156"/>
                <a:gd name="connsiteY1" fmla="*/ 1155858 h 1155858"/>
                <a:gd name="connsiteX2" fmla="*/ 392969 w 670156"/>
                <a:gd name="connsiteY2" fmla="*/ 1155858 h 1155858"/>
                <a:gd name="connsiteX3" fmla="*/ 530227 w 670156"/>
                <a:gd name="connsiteY3" fmla="*/ 1155858 h 1155858"/>
                <a:gd name="connsiteX4" fmla="*/ 611724 w 670156"/>
                <a:gd name="connsiteY4" fmla="*/ 1132192 h 1155858"/>
                <a:gd name="connsiteX5" fmla="*/ 633088 w 670156"/>
                <a:gd name="connsiteY5" fmla="*/ 1125988 h 1155858"/>
                <a:gd name="connsiteX6" fmla="*/ 643824 w 670156"/>
                <a:gd name="connsiteY6" fmla="*/ 1075078 h 1155858"/>
                <a:gd name="connsiteX7" fmla="*/ 670156 w 670156"/>
                <a:gd name="connsiteY7" fmla="*/ 739370 h 1155858"/>
                <a:gd name="connsiteX8" fmla="*/ 663833 w 670156"/>
                <a:gd name="connsiteY8" fmla="*/ 577939 h 1155858"/>
                <a:gd name="connsiteX9" fmla="*/ 670156 w 670156"/>
                <a:gd name="connsiteY9" fmla="*/ 416488 h 1155858"/>
                <a:gd name="connsiteX10" fmla="*/ 643824 w 670156"/>
                <a:gd name="connsiteY10" fmla="*/ 80780 h 1155858"/>
                <a:gd name="connsiteX11" fmla="*/ 632928 w 670156"/>
                <a:gd name="connsiteY11" fmla="*/ 29109 h 1155858"/>
                <a:gd name="connsiteX12" fmla="*/ 590098 w 670156"/>
                <a:gd name="connsiteY12" fmla="*/ 16833 h 1155858"/>
                <a:gd name="connsiteX13" fmla="*/ 531368 w 670156"/>
                <a:gd name="connsiteY13" fmla="*/ 0 h 1155858"/>
                <a:gd name="connsiteX14" fmla="*/ 399194 w 670156"/>
                <a:gd name="connsiteY14" fmla="*/ 0 h 1155858"/>
                <a:gd name="connsiteX15" fmla="*/ 277187 w 670156"/>
                <a:gd name="connsiteY15" fmla="*/ 0 h 1155858"/>
                <a:gd name="connsiteX16" fmla="*/ 139929 w 670156"/>
                <a:gd name="connsiteY16" fmla="*/ 0 h 1155858"/>
                <a:gd name="connsiteX17" fmla="*/ 58432 w 670156"/>
                <a:gd name="connsiteY17" fmla="*/ 23666 h 1155858"/>
                <a:gd name="connsiteX18" fmla="*/ 37068 w 670156"/>
                <a:gd name="connsiteY18" fmla="*/ 29870 h 1155858"/>
                <a:gd name="connsiteX19" fmla="*/ 26332 w 670156"/>
                <a:gd name="connsiteY19" fmla="*/ 80780 h 1155858"/>
                <a:gd name="connsiteX20" fmla="*/ 0 w 670156"/>
                <a:gd name="connsiteY20" fmla="*/ 416488 h 1155858"/>
                <a:gd name="connsiteX21" fmla="*/ 6323 w 670156"/>
                <a:gd name="connsiteY21" fmla="*/ 577920 h 1155858"/>
                <a:gd name="connsiteX22" fmla="*/ 0 w 670156"/>
                <a:gd name="connsiteY22" fmla="*/ 739370 h 1155858"/>
                <a:gd name="connsiteX23" fmla="*/ 26332 w 670156"/>
                <a:gd name="connsiteY23" fmla="*/ 1075078 h 1155858"/>
                <a:gd name="connsiteX24" fmla="*/ 37228 w 670156"/>
                <a:gd name="connsiteY24" fmla="*/ 1126749 h 1155858"/>
                <a:gd name="connsiteX25" fmla="*/ 80058 w 670156"/>
                <a:gd name="connsiteY25" fmla="*/ 1139025 h 1155858"/>
                <a:gd name="connsiteX26" fmla="*/ 138788 w 670156"/>
                <a:gd name="connsiteY26" fmla="*/ 1155858 h 115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70156" h="1155858">
                  <a:moveTo>
                    <a:pt x="138788" y="1155858"/>
                  </a:moveTo>
                  <a:cubicBezTo>
                    <a:pt x="138788" y="1155858"/>
                    <a:pt x="138788" y="1155858"/>
                    <a:pt x="270962" y="1155858"/>
                  </a:cubicBezTo>
                  <a:cubicBezTo>
                    <a:pt x="270962" y="1155858"/>
                    <a:pt x="270962" y="1155858"/>
                    <a:pt x="392969" y="1155858"/>
                  </a:cubicBezTo>
                  <a:cubicBezTo>
                    <a:pt x="392969" y="1155858"/>
                    <a:pt x="392969" y="1155858"/>
                    <a:pt x="530227" y="1155858"/>
                  </a:cubicBezTo>
                  <a:cubicBezTo>
                    <a:pt x="530227" y="1155858"/>
                    <a:pt x="530227" y="1155858"/>
                    <a:pt x="611724" y="1132192"/>
                  </a:cubicBezTo>
                  <a:lnTo>
                    <a:pt x="633088" y="1125988"/>
                  </a:lnTo>
                  <a:lnTo>
                    <a:pt x="643824" y="1075078"/>
                  </a:lnTo>
                  <a:cubicBezTo>
                    <a:pt x="660780" y="971895"/>
                    <a:pt x="670156" y="858451"/>
                    <a:pt x="670156" y="739370"/>
                  </a:cubicBezTo>
                  <a:lnTo>
                    <a:pt x="663833" y="577939"/>
                  </a:lnTo>
                  <a:lnTo>
                    <a:pt x="670156" y="416488"/>
                  </a:lnTo>
                  <a:cubicBezTo>
                    <a:pt x="670156" y="297407"/>
                    <a:pt x="660780" y="183963"/>
                    <a:pt x="643824" y="80780"/>
                  </a:cubicBezTo>
                  <a:lnTo>
                    <a:pt x="632928" y="29109"/>
                  </a:lnTo>
                  <a:lnTo>
                    <a:pt x="590098" y="16833"/>
                  </a:lnTo>
                  <a:cubicBezTo>
                    <a:pt x="573070" y="11953"/>
                    <a:pt x="553609" y="6375"/>
                    <a:pt x="531368" y="0"/>
                  </a:cubicBezTo>
                  <a:cubicBezTo>
                    <a:pt x="531368" y="0"/>
                    <a:pt x="531368" y="0"/>
                    <a:pt x="399194" y="0"/>
                  </a:cubicBezTo>
                  <a:cubicBezTo>
                    <a:pt x="399194" y="0"/>
                    <a:pt x="399194" y="0"/>
                    <a:pt x="277187" y="0"/>
                  </a:cubicBezTo>
                  <a:cubicBezTo>
                    <a:pt x="277187" y="0"/>
                    <a:pt x="277187" y="0"/>
                    <a:pt x="139929" y="0"/>
                  </a:cubicBezTo>
                  <a:cubicBezTo>
                    <a:pt x="139929" y="0"/>
                    <a:pt x="139929" y="0"/>
                    <a:pt x="58432" y="23666"/>
                  </a:cubicBezTo>
                  <a:lnTo>
                    <a:pt x="37068" y="29870"/>
                  </a:lnTo>
                  <a:lnTo>
                    <a:pt x="26332" y="80780"/>
                  </a:lnTo>
                  <a:cubicBezTo>
                    <a:pt x="9376" y="183963"/>
                    <a:pt x="0" y="297407"/>
                    <a:pt x="0" y="416488"/>
                  </a:cubicBezTo>
                  <a:lnTo>
                    <a:pt x="6323" y="577920"/>
                  </a:lnTo>
                  <a:lnTo>
                    <a:pt x="0" y="739370"/>
                  </a:lnTo>
                  <a:cubicBezTo>
                    <a:pt x="0" y="858451"/>
                    <a:pt x="9376" y="971895"/>
                    <a:pt x="26332" y="1075078"/>
                  </a:cubicBezTo>
                  <a:lnTo>
                    <a:pt x="37228" y="1126749"/>
                  </a:lnTo>
                  <a:lnTo>
                    <a:pt x="80058" y="1139025"/>
                  </a:lnTo>
                  <a:cubicBezTo>
                    <a:pt x="97086" y="1143905"/>
                    <a:pt x="116547" y="1149483"/>
                    <a:pt x="138788" y="1155858"/>
                  </a:cubicBez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290"/>
            <p:cNvSpPr/>
            <p:nvPr/>
          </p:nvSpPr>
          <p:spPr bwMode="auto">
            <a:xfrm flipH="1">
              <a:off x="4232614" y="2949833"/>
              <a:ext cx="386696" cy="515595"/>
            </a:xfrm>
            <a:custGeom>
              <a:avLst/>
              <a:gdLst>
                <a:gd name="T0" fmla="*/ 180 w 180"/>
                <a:gd name="T1" fmla="*/ 71 h 240"/>
                <a:gd name="T2" fmla="*/ 92 w 180"/>
                <a:gd name="T3" fmla="*/ 240 h 240"/>
                <a:gd name="T4" fmla="*/ 0 w 180"/>
                <a:gd name="T5" fmla="*/ 71 h 240"/>
                <a:gd name="T6" fmla="*/ 33 w 180"/>
                <a:gd name="T7" fmla="*/ 69 h 240"/>
                <a:gd name="T8" fmla="*/ 33 w 180"/>
                <a:gd name="T9" fmla="*/ 0 h 240"/>
                <a:gd name="T10" fmla="*/ 151 w 180"/>
                <a:gd name="T11" fmla="*/ 0 h 240"/>
                <a:gd name="T12" fmla="*/ 151 w 180"/>
                <a:gd name="T13" fmla="*/ 69 h 240"/>
                <a:gd name="T14" fmla="*/ 180 w 180"/>
                <a:gd name="T15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240">
                  <a:moveTo>
                    <a:pt x="180" y="71"/>
                  </a:moveTo>
                  <a:lnTo>
                    <a:pt x="92" y="240"/>
                  </a:lnTo>
                  <a:lnTo>
                    <a:pt x="0" y="71"/>
                  </a:lnTo>
                  <a:lnTo>
                    <a:pt x="33" y="69"/>
                  </a:lnTo>
                  <a:lnTo>
                    <a:pt x="33" y="0"/>
                  </a:lnTo>
                  <a:lnTo>
                    <a:pt x="151" y="0"/>
                  </a:lnTo>
                  <a:lnTo>
                    <a:pt x="151" y="69"/>
                  </a:lnTo>
                  <a:lnTo>
                    <a:pt x="180" y="71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306"/>
            <p:cNvSpPr/>
            <p:nvPr/>
          </p:nvSpPr>
          <p:spPr bwMode="auto">
            <a:xfrm flipH="1">
              <a:off x="4365479" y="3021482"/>
              <a:ext cx="116009" cy="122455"/>
            </a:xfrm>
            <a:custGeom>
              <a:avLst/>
              <a:gdLst>
                <a:gd name="T0" fmla="*/ 0 w 54"/>
                <a:gd name="T1" fmla="*/ 14 h 57"/>
                <a:gd name="T2" fmla="*/ 28 w 54"/>
                <a:gd name="T3" fmla="*/ 57 h 57"/>
                <a:gd name="T4" fmla="*/ 54 w 54"/>
                <a:gd name="T5" fmla="*/ 14 h 57"/>
                <a:gd name="T6" fmla="*/ 28 w 54"/>
                <a:gd name="T7" fmla="*/ 0 h 57"/>
                <a:gd name="T8" fmla="*/ 0 w 54"/>
                <a:gd name="T9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7">
                  <a:moveTo>
                    <a:pt x="0" y="14"/>
                  </a:moveTo>
                  <a:lnTo>
                    <a:pt x="28" y="57"/>
                  </a:lnTo>
                  <a:lnTo>
                    <a:pt x="54" y="14"/>
                  </a:lnTo>
                  <a:lnTo>
                    <a:pt x="28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307"/>
            <p:cNvSpPr/>
            <p:nvPr/>
          </p:nvSpPr>
          <p:spPr bwMode="auto">
            <a:xfrm flipH="1">
              <a:off x="4429928" y="3021482"/>
              <a:ext cx="51559" cy="111712"/>
            </a:xfrm>
            <a:custGeom>
              <a:avLst/>
              <a:gdLst>
                <a:gd name="T0" fmla="*/ 0 w 24"/>
                <a:gd name="T1" fmla="*/ 14 h 52"/>
                <a:gd name="T2" fmla="*/ 24 w 24"/>
                <a:gd name="T3" fmla="*/ 52 h 52"/>
                <a:gd name="T4" fmla="*/ 24 w 24"/>
                <a:gd name="T5" fmla="*/ 0 h 52"/>
                <a:gd name="T6" fmla="*/ 0 w 24"/>
                <a:gd name="T7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2">
                  <a:moveTo>
                    <a:pt x="0" y="14"/>
                  </a:moveTo>
                  <a:lnTo>
                    <a:pt x="24" y="52"/>
                  </a:lnTo>
                  <a:lnTo>
                    <a:pt x="24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308"/>
            <p:cNvSpPr/>
            <p:nvPr/>
          </p:nvSpPr>
          <p:spPr bwMode="auto">
            <a:xfrm flipH="1">
              <a:off x="4425631" y="2954885"/>
              <a:ext cx="193348" cy="137493"/>
            </a:xfrm>
            <a:custGeom>
              <a:avLst/>
              <a:gdLst>
                <a:gd name="T0" fmla="*/ 33 w 90"/>
                <a:gd name="T1" fmla="*/ 0 h 64"/>
                <a:gd name="T2" fmla="*/ 0 w 90"/>
                <a:gd name="T3" fmla="*/ 0 h 64"/>
                <a:gd name="T4" fmla="*/ 35 w 90"/>
                <a:gd name="T5" fmla="*/ 64 h 64"/>
                <a:gd name="T6" fmla="*/ 90 w 90"/>
                <a:gd name="T7" fmla="*/ 31 h 64"/>
                <a:gd name="T8" fmla="*/ 33 w 9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33" y="0"/>
                  </a:moveTo>
                  <a:lnTo>
                    <a:pt x="0" y="0"/>
                  </a:lnTo>
                  <a:lnTo>
                    <a:pt x="35" y="64"/>
                  </a:lnTo>
                  <a:lnTo>
                    <a:pt x="90" y="3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309"/>
            <p:cNvSpPr/>
            <p:nvPr/>
          </p:nvSpPr>
          <p:spPr bwMode="auto">
            <a:xfrm flipH="1">
              <a:off x="4227986" y="2954885"/>
              <a:ext cx="193348" cy="137493"/>
            </a:xfrm>
            <a:custGeom>
              <a:avLst/>
              <a:gdLst>
                <a:gd name="T0" fmla="*/ 57 w 90"/>
                <a:gd name="T1" fmla="*/ 0 h 64"/>
                <a:gd name="T2" fmla="*/ 90 w 90"/>
                <a:gd name="T3" fmla="*/ 0 h 64"/>
                <a:gd name="T4" fmla="*/ 55 w 90"/>
                <a:gd name="T5" fmla="*/ 64 h 64"/>
                <a:gd name="T6" fmla="*/ 0 w 90"/>
                <a:gd name="T7" fmla="*/ 31 h 64"/>
                <a:gd name="T8" fmla="*/ 57 w 9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57" y="0"/>
                  </a:moveTo>
                  <a:lnTo>
                    <a:pt x="90" y="0"/>
                  </a:lnTo>
                  <a:lnTo>
                    <a:pt x="55" y="64"/>
                  </a:lnTo>
                  <a:lnTo>
                    <a:pt x="0" y="3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310"/>
            <p:cNvSpPr/>
            <p:nvPr/>
          </p:nvSpPr>
          <p:spPr bwMode="auto">
            <a:xfrm flipH="1">
              <a:off x="4374071" y="3085933"/>
              <a:ext cx="96674" cy="236314"/>
            </a:xfrm>
            <a:custGeom>
              <a:avLst/>
              <a:gdLst>
                <a:gd name="T0" fmla="*/ 0 w 45"/>
                <a:gd name="T1" fmla="*/ 67 h 110"/>
                <a:gd name="T2" fmla="*/ 23 w 45"/>
                <a:gd name="T3" fmla="*/ 0 h 110"/>
                <a:gd name="T4" fmla="*/ 45 w 45"/>
                <a:gd name="T5" fmla="*/ 69 h 110"/>
                <a:gd name="T6" fmla="*/ 23 w 45"/>
                <a:gd name="T7" fmla="*/ 110 h 110"/>
                <a:gd name="T8" fmla="*/ 0 w 45"/>
                <a:gd name="T9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10">
                  <a:moveTo>
                    <a:pt x="0" y="67"/>
                  </a:moveTo>
                  <a:lnTo>
                    <a:pt x="23" y="0"/>
                  </a:lnTo>
                  <a:lnTo>
                    <a:pt x="45" y="69"/>
                  </a:lnTo>
                  <a:lnTo>
                    <a:pt x="23" y="11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311"/>
            <p:cNvSpPr/>
            <p:nvPr/>
          </p:nvSpPr>
          <p:spPr bwMode="auto">
            <a:xfrm flipH="1">
              <a:off x="4425631" y="3103118"/>
              <a:ext cx="45115" cy="208386"/>
            </a:xfrm>
            <a:custGeom>
              <a:avLst/>
              <a:gdLst>
                <a:gd name="T0" fmla="*/ 0 w 21"/>
                <a:gd name="T1" fmla="*/ 59 h 97"/>
                <a:gd name="T2" fmla="*/ 21 w 21"/>
                <a:gd name="T3" fmla="*/ 0 h 97"/>
                <a:gd name="T4" fmla="*/ 21 w 21"/>
                <a:gd name="T5" fmla="*/ 97 h 97"/>
                <a:gd name="T6" fmla="*/ 0 w 21"/>
                <a:gd name="T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7">
                  <a:moveTo>
                    <a:pt x="0" y="59"/>
                  </a:moveTo>
                  <a:lnTo>
                    <a:pt x="21" y="0"/>
                  </a:lnTo>
                  <a:lnTo>
                    <a:pt x="21" y="97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312"/>
            <p:cNvSpPr/>
            <p:nvPr/>
          </p:nvSpPr>
          <p:spPr bwMode="auto">
            <a:xfrm flipH="1">
              <a:off x="4421334" y="2959182"/>
              <a:ext cx="268540" cy="545671"/>
            </a:xfrm>
            <a:custGeom>
              <a:avLst/>
              <a:gdLst>
                <a:gd name="T0" fmla="*/ 33 w 125"/>
                <a:gd name="T1" fmla="*/ 0 h 254"/>
                <a:gd name="T2" fmla="*/ 0 w 125"/>
                <a:gd name="T3" fmla="*/ 83 h 254"/>
                <a:gd name="T4" fmla="*/ 54 w 125"/>
                <a:gd name="T5" fmla="*/ 81 h 254"/>
                <a:gd name="T6" fmla="*/ 12 w 125"/>
                <a:gd name="T7" fmla="*/ 128 h 254"/>
                <a:gd name="T8" fmla="*/ 123 w 125"/>
                <a:gd name="T9" fmla="*/ 254 h 254"/>
                <a:gd name="T10" fmla="*/ 125 w 125"/>
                <a:gd name="T11" fmla="*/ 169 h 254"/>
                <a:gd name="T12" fmla="*/ 33 w 12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4">
                  <a:moveTo>
                    <a:pt x="33" y="0"/>
                  </a:moveTo>
                  <a:lnTo>
                    <a:pt x="0" y="83"/>
                  </a:lnTo>
                  <a:lnTo>
                    <a:pt x="54" y="81"/>
                  </a:lnTo>
                  <a:lnTo>
                    <a:pt x="12" y="128"/>
                  </a:lnTo>
                  <a:lnTo>
                    <a:pt x="123" y="254"/>
                  </a:lnTo>
                  <a:lnTo>
                    <a:pt x="125" y="16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313"/>
            <p:cNvSpPr/>
            <p:nvPr/>
          </p:nvSpPr>
          <p:spPr bwMode="auto">
            <a:xfrm flipH="1">
              <a:off x="4157091" y="2959182"/>
              <a:ext cx="268540" cy="545671"/>
            </a:xfrm>
            <a:custGeom>
              <a:avLst/>
              <a:gdLst>
                <a:gd name="T0" fmla="*/ 92 w 125"/>
                <a:gd name="T1" fmla="*/ 0 h 254"/>
                <a:gd name="T2" fmla="*/ 125 w 125"/>
                <a:gd name="T3" fmla="*/ 83 h 254"/>
                <a:gd name="T4" fmla="*/ 71 w 125"/>
                <a:gd name="T5" fmla="*/ 81 h 254"/>
                <a:gd name="T6" fmla="*/ 113 w 125"/>
                <a:gd name="T7" fmla="*/ 128 h 254"/>
                <a:gd name="T8" fmla="*/ 0 w 125"/>
                <a:gd name="T9" fmla="*/ 254 h 254"/>
                <a:gd name="T10" fmla="*/ 0 w 125"/>
                <a:gd name="T11" fmla="*/ 169 h 254"/>
                <a:gd name="T12" fmla="*/ 92 w 12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4">
                  <a:moveTo>
                    <a:pt x="92" y="0"/>
                  </a:moveTo>
                  <a:lnTo>
                    <a:pt x="125" y="83"/>
                  </a:lnTo>
                  <a:lnTo>
                    <a:pt x="71" y="81"/>
                  </a:lnTo>
                  <a:lnTo>
                    <a:pt x="113" y="128"/>
                  </a:lnTo>
                  <a:lnTo>
                    <a:pt x="0" y="254"/>
                  </a:lnTo>
                  <a:lnTo>
                    <a:pt x="0" y="169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95"/>
            <p:cNvSpPr/>
            <p:nvPr/>
          </p:nvSpPr>
          <p:spPr bwMode="auto">
            <a:xfrm>
              <a:off x="4409885" y="3557240"/>
              <a:ext cx="41745" cy="57250"/>
            </a:xfrm>
            <a:custGeom>
              <a:avLst/>
              <a:gdLst>
                <a:gd name="T0" fmla="*/ 25 w 26"/>
                <a:gd name="T1" fmla="*/ 19 h 36"/>
                <a:gd name="T2" fmla="*/ 11 w 26"/>
                <a:gd name="T3" fmla="*/ 35 h 36"/>
                <a:gd name="T4" fmla="*/ 1 w 26"/>
                <a:gd name="T5" fmla="*/ 17 h 36"/>
                <a:gd name="T6" fmla="*/ 15 w 26"/>
                <a:gd name="T7" fmla="*/ 1 h 36"/>
                <a:gd name="T8" fmla="*/ 25 w 26"/>
                <a:gd name="T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6">
                  <a:moveTo>
                    <a:pt x="25" y="19"/>
                  </a:moveTo>
                  <a:cubicBezTo>
                    <a:pt x="24" y="29"/>
                    <a:pt x="18" y="36"/>
                    <a:pt x="11" y="35"/>
                  </a:cubicBezTo>
                  <a:cubicBezTo>
                    <a:pt x="5" y="35"/>
                    <a:pt x="0" y="26"/>
                    <a:pt x="1" y="17"/>
                  </a:cubicBezTo>
                  <a:cubicBezTo>
                    <a:pt x="2" y="7"/>
                    <a:pt x="8" y="0"/>
                    <a:pt x="15" y="1"/>
                  </a:cubicBezTo>
                  <a:cubicBezTo>
                    <a:pt x="21" y="1"/>
                    <a:pt x="26" y="10"/>
                    <a:pt x="25" y="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96"/>
            <p:cNvSpPr/>
            <p:nvPr/>
          </p:nvSpPr>
          <p:spPr bwMode="auto">
            <a:xfrm>
              <a:off x="4408463" y="3669170"/>
              <a:ext cx="38167" cy="56057"/>
            </a:xfrm>
            <a:custGeom>
              <a:avLst/>
              <a:gdLst>
                <a:gd name="T0" fmla="*/ 24 w 24"/>
                <a:gd name="T1" fmla="*/ 17 h 35"/>
                <a:gd name="T2" fmla="*/ 13 w 24"/>
                <a:gd name="T3" fmla="*/ 35 h 35"/>
                <a:gd name="T4" fmla="*/ 0 w 24"/>
                <a:gd name="T5" fmla="*/ 18 h 35"/>
                <a:gd name="T6" fmla="*/ 11 w 24"/>
                <a:gd name="T7" fmla="*/ 0 h 35"/>
                <a:gd name="T8" fmla="*/ 24 w 2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4" y="17"/>
                  </a:moveTo>
                  <a:cubicBezTo>
                    <a:pt x="24" y="27"/>
                    <a:pt x="19" y="35"/>
                    <a:pt x="13" y="35"/>
                  </a:cubicBezTo>
                  <a:cubicBezTo>
                    <a:pt x="6" y="35"/>
                    <a:pt x="1" y="28"/>
                    <a:pt x="0" y="18"/>
                  </a:cubicBezTo>
                  <a:cubicBezTo>
                    <a:pt x="0" y="9"/>
                    <a:pt x="5" y="1"/>
                    <a:pt x="11" y="0"/>
                  </a:cubicBezTo>
                  <a:cubicBezTo>
                    <a:pt x="18" y="0"/>
                    <a:pt x="23" y="8"/>
                    <a:pt x="24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96"/>
            <p:cNvSpPr/>
            <p:nvPr/>
          </p:nvSpPr>
          <p:spPr bwMode="auto">
            <a:xfrm>
              <a:off x="4410844" y="3779434"/>
              <a:ext cx="38167" cy="56057"/>
            </a:xfrm>
            <a:custGeom>
              <a:avLst/>
              <a:gdLst>
                <a:gd name="T0" fmla="*/ 24 w 24"/>
                <a:gd name="T1" fmla="*/ 17 h 35"/>
                <a:gd name="T2" fmla="*/ 13 w 24"/>
                <a:gd name="T3" fmla="*/ 35 h 35"/>
                <a:gd name="T4" fmla="*/ 0 w 24"/>
                <a:gd name="T5" fmla="*/ 18 h 35"/>
                <a:gd name="T6" fmla="*/ 11 w 24"/>
                <a:gd name="T7" fmla="*/ 0 h 35"/>
                <a:gd name="T8" fmla="*/ 24 w 2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4" y="17"/>
                  </a:moveTo>
                  <a:cubicBezTo>
                    <a:pt x="24" y="27"/>
                    <a:pt x="19" y="35"/>
                    <a:pt x="13" y="35"/>
                  </a:cubicBezTo>
                  <a:cubicBezTo>
                    <a:pt x="6" y="35"/>
                    <a:pt x="1" y="28"/>
                    <a:pt x="0" y="18"/>
                  </a:cubicBezTo>
                  <a:cubicBezTo>
                    <a:pt x="0" y="9"/>
                    <a:pt x="5" y="1"/>
                    <a:pt x="11" y="0"/>
                  </a:cubicBezTo>
                  <a:cubicBezTo>
                    <a:pt x="18" y="0"/>
                    <a:pt x="23" y="8"/>
                    <a:pt x="24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24" name="Group 47"/>
            <p:cNvGrpSpPr/>
            <p:nvPr/>
          </p:nvGrpSpPr>
          <p:grpSpPr>
            <a:xfrm>
              <a:off x="4002020" y="2088636"/>
              <a:ext cx="805941" cy="907547"/>
              <a:chOff x="4043659" y="2084132"/>
              <a:chExt cx="805941" cy="907547"/>
            </a:xfrm>
          </p:grpSpPr>
          <p:grpSp>
            <p:nvGrpSpPr>
              <p:cNvPr id="28" name="Group 51"/>
              <p:cNvGrpSpPr/>
              <p:nvPr/>
            </p:nvGrpSpPr>
            <p:grpSpPr>
              <a:xfrm rot="694546" flipH="1">
                <a:off x="4759774" y="2510170"/>
                <a:ext cx="89826" cy="224565"/>
                <a:chOff x="5836327" y="2247088"/>
                <a:chExt cx="130060" cy="325149"/>
              </a:xfrm>
            </p:grpSpPr>
            <p:sp>
              <p:nvSpPr>
                <p:cNvPr id="49" name="Freeform 72"/>
                <p:cNvSpPr/>
                <p:nvPr/>
              </p:nvSpPr>
              <p:spPr bwMode="auto">
                <a:xfrm>
                  <a:off x="5836327" y="2247088"/>
                  <a:ext cx="130060" cy="325149"/>
                </a:xfrm>
                <a:custGeom>
                  <a:avLst/>
                  <a:gdLst>
                    <a:gd name="T0" fmla="*/ 10 w 10"/>
                    <a:gd name="T1" fmla="*/ 20 h 25"/>
                    <a:gd name="T2" fmla="*/ 5 w 10"/>
                    <a:gd name="T3" fmla="*/ 25 h 25"/>
                    <a:gd name="T4" fmla="*/ 0 w 10"/>
                    <a:gd name="T5" fmla="*/ 20 h 25"/>
                    <a:gd name="T6" fmla="*/ 0 w 10"/>
                    <a:gd name="T7" fmla="*/ 5 h 25"/>
                    <a:gd name="T8" fmla="*/ 5 w 10"/>
                    <a:gd name="T9" fmla="*/ 0 h 25"/>
                    <a:gd name="T10" fmla="*/ 10 w 10"/>
                    <a:gd name="T11" fmla="*/ 5 h 25"/>
                    <a:gd name="T12" fmla="*/ 10 w 10"/>
                    <a:gd name="T13" fmla="*/ 2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25">
                      <a:moveTo>
                        <a:pt x="10" y="20"/>
                      </a:moveTo>
                      <a:cubicBezTo>
                        <a:pt x="10" y="23"/>
                        <a:pt x="8" y="25"/>
                        <a:pt x="5" y="25"/>
                      </a:cubicBezTo>
                      <a:cubicBezTo>
                        <a:pt x="2" y="25"/>
                        <a:pt x="0" y="23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" y="0"/>
                        <a:pt x="10" y="2"/>
                        <a:pt x="10" y="5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73"/>
                <p:cNvSpPr/>
                <p:nvPr/>
              </p:nvSpPr>
              <p:spPr bwMode="auto">
                <a:xfrm>
                  <a:off x="5863421" y="2301279"/>
                  <a:ext cx="102966" cy="205928"/>
                </a:xfrm>
                <a:custGeom>
                  <a:avLst/>
                  <a:gdLst>
                    <a:gd name="T0" fmla="*/ 5 w 8"/>
                    <a:gd name="T1" fmla="*/ 13 h 16"/>
                    <a:gd name="T2" fmla="*/ 5 w 8"/>
                    <a:gd name="T3" fmla="*/ 4 h 16"/>
                    <a:gd name="T4" fmla="*/ 8 w 8"/>
                    <a:gd name="T5" fmla="*/ 0 h 16"/>
                    <a:gd name="T6" fmla="*/ 7 w 8"/>
                    <a:gd name="T7" fmla="*/ 0 h 16"/>
                    <a:gd name="T8" fmla="*/ 0 w 8"/>
                    <a:gd name="T9" fmla="*/ 4 h 16"/>
                    <a:gd name="T10" fmla="*/ 0 w 8"/>
                    <a:gd name="T11" fmla="*/ 13 h 16"/>
                    <a:gd name="T12" fmla="*/ 5 w 8"/>
                    <a:gd name="T13" fmla="*/ 16 h 16"/>
                    <a:gd name="T14" fmla="*/ 6 w 8"/>
                    <a:gd name="T15" fmla="*/ 16 h 16"/>
                    <a:gd name="T16" fmla="*/ 5 w 8"/>
                    <a:gd name="T17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5" y="13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5" y="1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2" y="16"/>
                        <a:pt x="5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6"/>
                        <a:pt x="5" y="15"/>
                        <a:pt x="5" y="13"/>
                      </a:cubicBezTo>
                      <a:close/>
                    </a:path>
                  </a:pathLst>
                </a:custGeom>
                <a:solidFill>
                  <a:srgbClr val="B992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52"/>
              <p:cNvGrpSpPr/>
              <p:nvPr/>
            </p:nvGrpSpPr>
            <p:grpSpPr>
              <a:xfrm rot="20905454">
                <a:off x="4043659" y="2512916"/>
                <a:ext cx="89826" cy="224565"/>
                <a:chOff x="5836327" y="2247088"/>
                <a:chExt cx="130060" cy="325149"/>
              </a:xfrm>
            </p:grpSpPr>
            <p:sp>
              <p:nvSpPr>
                <p:cNvPr id="47" name="Freeform 70"/>
                <p:cNvSpPr/>
                <p:nvPr/>
              </p:nvSpPr>
              <p:spPr bwMode="auto">
                <a:xfrm>
                  <a:off x="5836327" y="2247088"/>
                  <a:ext cx="130060" cy="325149"/>
                </a:xfrm>
                <a:custGeom>
                  <a:avLst/>
                  <a:gdLst>
                    <a:gd name="T0" fmla="*/ 10 w 10"/>
                    <a:gd name="T1" fmla="*/ 20 h 25"/>
                    <a:gd name="T2" fmla="*/ 5 w 10"/>
                    <a:gd name="T3" fmla="*/ 25 h 25"/>
                    <a:gd name="T4" fmla="*/ 0 w 10"/>
                    <a:gd name="T5" fmla="*/ 20 h 25"/>
                    <a:gd name="T6" fmla="*/ 0 w 10"/>
                    <a:gd name="T7" fmla="*/ 5 h 25"/>
                    <a:gd name="T8" fmla="*/ 5 w 10"/>
                    <a:gd name="T9" fmla="*/ 0 h 25"/>
                    <a:gd name="T10" fmla="*/ 10 w 10"/>
                    <a:gd name="T11" fmla="*/ 5 h 25"/>
                    <a:gd name="T12" fmla="*/ 10 w 10"/>
                    <a:gd name="T13" fmla="*/ 2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25">
                      <a:moveTo>
                        <a:pt x="10" y="20"/>
                      </a:moveTo>
                      <a:cubicBezTo>
                        <a:pt x="10" y="23"/>
                        <a:pt x="8" y="25"/>
                        <a:pt x="5" y="25"/>
                      </a:cubicBezTo>
                      <a:cubicBezTo>
                        <a:pt x="2" y="25"/>
                        <a:pt x="0" y="23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" y="0"/>
                        <a:pt x="10" y="2"/>
                        <a:pt x="10" y="5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71"/>
                <p:cNvSpPr/>
                <p:nvPr/>
              </p:nvSpPr>
              <p:spPr bwMode="auto">
                <a:xfrm>
                  <a:off x="5863421" y="2301279"/>
                  <a:ext cx="102966" cy="205928"/>
                </a:xfrm>
                <a:custGeom>
                  <a:avLst/>
                  <a:gdLst>
                    <a:gd name="T0" fmla="*/ 5 w 8"/>
                    <a:gd name="T1" fmla="*/ 13 h 16"/>
                    <a:gd name="T2" fmla="*/ 5 w 8"/>
                    <a:gd name="T3" fmla="*/ 4 h 16"/>
                    <a:gd name="T4" fmla="*/ 8 w 8"/>
                    <a:gd name="T5" fmla="*/ 0 h 16"/>
                    <a:gd name="T6" fmla="*/ 7 w 8"/>
                    <a:gd name="T7" fmla="*/ 0 h 16"/>
                    <a:gd name="T8" fmla="*/ 0 w 8"/>
                    <a:gd name="T9" fmla="*/ 4 h 16"/>
                    <a:gd name="T10" fmla="*/ 0 w 8"/>
                    <a:gd name="T11" fmla="*/ 13 h 16"/>
                    <a:gd name="T12" fmla="*/ 5 w 8"/>
                    <a:gd name="T13" fmla="*/ 16 h 16"/>
                    <a:gd name="T14" fmla="*/ 6 w 8"/>
                    <a:gd name="T15" fmla="*/ 16 h 16"/>
                    <a:gd name="T16" fmla="*/ 5 w 8"/>
                    <a:gd name="T17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5" y="13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5" y="1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2" y="16"/>
                        <a:pt x="5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6"/>
                        <a:pt x="5" y="15"/>
                        <a:pt x="5" y="13"/>
                      </a:cubicBezTo>
                      <a:close/>
                    </a:path>
                  </a:pathLst>
                </a:custGeom>
                <a:solidFill>
                  <a:srgbClr val="B992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53"/>
              <p:cNvGrpSpPr/>
              <p:nvPr/>
            </p:nvGrpSpPr>
            <p:grpSpPr>
              <a:xfrm>
                <a:off x="4100704" y="2260773"/>
                <a:ext cx="697300" cy="730906"/>
                <a:chOff x="8166769" y="4034040"/>
                <a:chExt cx="1017381" cy="1009306"/>
              </a:xfrm>
            </p:grpSpPr>
            <p:sp>
              <p:nvSpPr>
                <p:cNvPr id="45" name="Freeform 296"/>
                <p:cNvSpPr/>
                <p:nvPr/>
              </p:nvSpPr>
              <p:spPr bwMode="auto">
                <a:xfrm flipH="1">
                  <a:off x="8166769" y="4034040"/>
                  <a:ext cx="1017380" cy="1009306"/>
                </a:xfrm>
                <a:custGeom>
                  <a:avLst/>
                  <a:gdLst>
                    <a:gd name="T0" fmla="*/ 80 w 160"/>
                    <a:gd name="T1" fmla="*/ 0 h 158"/>
                    <a:gd name="T2" fmla="*/ 85 w 160"/>
                    <a:gd name="T3" fmla="*/ 1 h 158"/>
                    <a:gd name="T4" fmla="*/ 139 w 160"/>
                    <a:gd name="T5" fmla="*/ 1 h 158"/>
                    <a:gd name="T6" fmla="*/ 143 w 160"/>
                    <a:gd name="T7" fmla="*/ 18 h 158"/>
                    <a:gd name="T8" fmla="*/ 160 w 160"/>
                    <a:gd name="T9" fmla="*/ 35 h 158"/>
                    <a:gd name="T10" fmla="*/ 160 w 160"/>
                    <a:gd name="T11" fmla="*/ 77 h 158"/>
                    <a:gd name="T12" fmla="*/ 159 w 160"/>
                    <a:gd name="T13" fmla="*/ 77 h 158"/>
                    <a:gd name="T14" fmla="*/ 159 w 160"/>
                    <a:gd name="T15" fmla="*/ 79 h 158"/>
                    <a:gd name="T16" fmla="*/ 80 w 160"/>
                    <a:gd name="T17" fmla="*/ 158 h 158"/>
                    <a:gd name="T18" fmla="*/ 0 w 160"/>
                    <a:gd name="T19" fmla="*/ 79 h 158"/>
                    <a:gd name="T20" fmla="*/ 0 w 160"/>
                    <a:gd name="T21" fmla="*/ 73 h 158"/>
                    <a:gd name="T22" fmla="*/ 0 w 160"/>
                    <a:gd name="T23" fmla="*/ 17 h 158"/>
                    <a:gd name="T24" fmla="*/ 12 w 160"/>
                    <a:gd name="T25" fmla="*/ 1 h 158"/>
                    <a:gd name="T26" fmla="*/ 75 w 160"/>
                    <a:gd name="T27" fmla="*/ 1 h 158"/>
                    <a:gd name="T28" fmla="*/ 80 w 160"/>
                    <a:gd name="T2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0" h="158">
                      <a:moveTo>
                        <a:pt x="80" y="0"/>
                      </a:moveTo>
                      <a:cubicBezTo>
                        <a:pt x="81" y="0"/>
                        <a:pt x="83" y="1"/>
                        <a:pt x="85" y="1"/>
                      </a:cubicBezTo>
                      <a:cubicBezTo>
                        <a:pt x="139" y="1"/>
                        <a:pt x="139" y="1"/>
                        <a:pt x="139" y="1"/>
                      </a:cubicBezTo>
                      <a:cubicBezTo>
                        <a:pt x="143" y="18"/>
                        <a:pt x="143" y="18"/>
                        <a:pt x="143" y="18"/>
                      </a:cubicBezTo>
                      <a:cubicBezTo>
                        <a:pt x="160" y="35"/>
                        <a:pt x="160" y="35"/>
                        <a:pt x="160" y="35"/>
                      </a:cubicBezTo>
                      <a:cubicBezTo>
                        <a:pt x="160" y="77"/>
                        <a:pt x="160" y="77"/>
                        <a:pt x="160" y="77"/>
                      </a:cubicBezTo>
                      <a:cubicBezTo>
                        <a:pt x="159" y="77"/>
                        <a:pt x="159" y="77"/>
                        <a:pt x="159" y="77"/>
                      </a:cubicBezTo>
                      <a:cubicBezTo>
                        <a:pt x="159" y="78"/>
                        <a:pt x="159" y="79"/>
                        <a:pt x="159" y="79"/>
                      </a:cubicBezTo>
                      <a:cubicBezTo>
                        <a:pt x="159" y="123"/>
                        <a:pt x="124" y="158"/>
                        <a:pt x="80" y="158"/>
                      </a:cubicBezTo>
                      <a:cubicBezTo>
                        <a:pt x="36" y="158"/>
                        <a:pt x="0" y="123"/>
                        <a:pt x="0" y="79"/>
                      </a:cubicBezTo>
                      <a:cubicBezTo>
                        <a:pt x="0" y="77"/>
                        <a:pt x="0" y="75"/>
                        <a:pt x="0" y="7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75" y="1"/>
                        <a:pt x="75" y="1"/>
                        <a:pt x="75" y="1"/>
                      </a:cubicBezTo>
                      <a:cubicBezTo>
                        <a:pt x="76" y="1"/>
                        <a:pt x="78" y="0"/>
                        <a:pt x="80" y="0"/>
                      </a:cubicBez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297"/>
                <p:cNvSpPr/>
                <p:nvPr/>
              </p:nvSpPr>
              <p:spPr bwMode="auto">
                <a:xfrm flipH="1">
                  <a:off x="8745437" y="4039423"/>
                  <a:ext cx="438713" cy="995848"/>
                </a:xfrm>
                <a:custGeom>
                  <a:avLst/>
                  <a:gdLst>
                    <a:gd name="T0" fmla="*/ 69 w 69"/>
                    <a:gd name="T1" fmla="*/ 156 h 156"/>
                    <a:gd name="T2" fmla="*/ 0 w 69"/>
                    <a:gd name="T3" fmla="*/ 78 h 156"/>
                    <a:gd name="T4" fmla="*/ 0 w 69"/>
                    <a:gd name="T5" fmla="*/ 72 h 156"/>
                    <a:gd name="T6" fmla="*/ 0 w 69"/>
                    <a:gd name="T7" fmla="*/ 16 h 156"/>
                    <a:gd name="T8" fmla="*/ 12 w 69"/>
                    <a:gd name="T9" fmla="*/ 0 h 156"/>
                    <a:gd name="T10" fmla="*/ 69 w 69"/>
                    <a:gd name="T11" fmla="*/ 0 h 156"/>
                    <a:gd name="T12" fmla="*/ 69 w 69"/>
                    <a:gd name="T13" fmla="*/ 156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156">
                      <a:moveTo>
                        <a:pt x="69" y="156"/>
                      </a:moveTo>
                      <a:cubicBezTo>
                        <a:pt x="30" y="151"/>
                        <a:pt x="0" y="118"/>
                        <a:pt x="0" y="78"/>
                      </a:cubicBezTo>
                      <a:cubicBezTo>
                        <a:pt x="0" y="76"/>
                        <a:pt x="0" y="74"/>
                        <a:pt x="0" y="72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lnTo>
                        <a:pt x="69" y="156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31" name="Freeform 54"/>
              <p:cNvSpPr/>
              <p:nvPr/>
            </p:nvSpPr>
            <p:spPr>
              <a:xfrm rot="1142545">
                <a:off x="4124308" y="2084132"/>
                <a:ext cx="722764" cy="562400"/>
              </a:xfrm>
              <a:custGeom>
                <a:avLst/>
                <a:gdLst>
                  <a:gd name="connsiteX0" fmla="*/ 249439 w 722764"/>
                  <a:gd name="connsiteY0" fmla="*/ 0 h 562400"/>
                  <a:gd name="connsiteX1" fmla="*/ 267217 w 722764"/>
                  <a:gd name="connsiteY1" fmla="*/ 70473 h 562400"/>
                  <a:gd name="connsiteX2" fmla="*/ 497427 w 722764"/>
                  <a:gd name="connsiteY2" fmla="*/ 35702 h 562400"/>
                  <a:gd name="connsiteX3" fmla="*/ 705044 w 722764"/>
                  <a:gd name="connsiteY3" fmla="*/ 276861 h 562400"/>
                  <a:gd name="connsiteX4" fmla="*/ 722764 w 722764"/>
                  <a:gd name="connsiteY4" fmla="*/ 328201 h 562400"/>
                  <a:gd name="connsiteX5" fmla="*/ 699367 w 722764"/>
                  <a:gd name="connsiteY5" fmla="*/ 336277 h 562400"/>
                  <a:gd name="connsiteX6" fmla="*/ 681646 w 722764"/>
                  <a:gd name="connsiteY6" fmla="*/ 284937 h 562400"/>
                  <a:gd name="connsiteX7" fmla="*/ 645237 w 722764"/>
                  <a:gd name="connsiteY7" fmla="*/ 224866 h 562400"/>
                  <a:gd name="connsiteX8" fmla="*/ 640876 w 722764"/>
                  <a:gd name="connsiteY8" fmla="*/ 231814 h 562400"/>
                  <a:gd name="connsiteX9" fmla="*/ 430289 w 722764"/>
                  <a:gd name="connsiteY9" fmla="*/ 276714 h 562400"/>
                  <a:gd name="connsiteX10" fmla="*/ 268682 w 722764"/>
                  <a:gd name="connsiteY10" fmla="*/ 255182 h 562400"/>
                  <a:gd name="connsiteX11" fmla="*/ 254712 w 722764"/>
                  <a:gd name="connsiteY11" fmla="*/ 248517 h 562400"/>
                  <a:gd name="connsiteX12" fmla="*/ 242396 w 722764"/>
                  <a:gd name="connsiteY12" fmla="*/ 252321 h 562400"/>
                  <a:gd name="connsiteX13" fmla="*/ 241723 w 722764"/>
                  <a:gd name="connsiteY13" fmla="*/ 253889 h 562400"/>
                  <a:gd name="connsiteX14" fmla="*/ 167607 w 722764"/>
                  <a:gd name="connsiteY14" fmla="*/ 338711 h 562400"/>
                  <a:gd name="connsiteX15" fmla="*/ 73868 w 722764"/>
                  <a:gd name="connsiteY15" fmla="*/ 401167 h 562400"/>
                  <a:gd name="connsiteX16" fmla="*/ 44424 w 722764"/>
                  <a:gd name="connsiteY16" fmla="*/ 409476 h 562400"/>
                  <a:gd name="connsiteX17" fmla="*/ 44369 w 722764"/>
                  <a:gd name="connsiteY17" fmla="*/ 455221 h 562400"/>
                  <a:gd name="connsiteX18" fmla="*/ 49910 w 722764"/>
                  <a:gd name="connsiteY18" fmla="*/ 502984 h 562400"/>
                  <a:gd name="connsiteX19" fmla="*/ 67631 w 722764"/>
                  <a:gd name="connsiteY19" fmla="*/ 554324 h 562400"/>
                  <a:gd name="connsiteX20" fmla="*/ 44233 w 722764"/>
                  <a:gd name="connsiteY20" fmla="*/ 562400 h 562400"/>
                  <a:gd name="connsiteX21" fmla="*/ 24544 w 722764"/>
                  <a:gd name="connsiteY21" fmla="*/ 505356 h 562400"/>
                  <a:gd name="connsiteX22" fmla="*/ 82119 w 722764"/>
                  <a:gd name="connsiteY22" fmla="*/ 179048 h 562400"/>
                  <a:gd name="connsiteX23" fmla="*/ 136618 w 722764"/>
                  <a:gd name="connsiteY23" fmla="*/ 128317 h 562400"/>
                  <a:gd name="connsiteX24" fmla="*/ 249439 w 722764"/>
                  <a:gd name="connsiteY24" fmla="*/ 0 h 56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22764" h="562400">
                    <a:moveTo>
                      <a:pt x="249439" y="0"/>
                    </a:moveTo>
                    <a:cubicBezTo>
                      <a:pt x="237913" y="61435"/>
                      <a:pt x="267217" y="70473"/>
                      <a:pt x="267217" y="70473"/>
                    </a:cubicBezTo>
                    <a:cubicBezTo>
                      <a:pt x="317835" y="27465"/>
                      <a:pt x="446637" y="21313"/>
                      <a:pt x="497427" y="35702"/>
                    </a:cubicBezTo>
                    <a:cubicBezTo>
                      <a:pt x="659529" y="69129"/>
                      <a:pt x="695142" y="229206"/>
                      <a:pt x="705044" y="276861"/>
                    </a:cubicBezTo>
                    <a:cubicBezTo>
                      <a:pt x="701163" y="284585"/>
                      <a:pt x="722764" y="328201"/>
                      <a:pt x="722764" y="328201"/>
                    </a:cubicBezTo>
                    <a:cubicBezTo>
                      <a:pt x="722764" y="328201"/>
                      <a:pt x="722764" y="328201"/>
                      <a:pt x="699367" y="336277"/>
                    </a:cubicBezTo>
                    <a:cubicBezTo>
                      <a:pt x="697398" y="330572"/>
                      <a:pt x="683615" y="290641"/>
                      <a:pt x="681646" y="284937"/>
                    </a:cubicBezTo>
                    <a:lnTo>
                      <a:pt x="645237" y="224866"/>
                    </a:lnTo>
                    <a:lnTo>
                      <a:pt x="640876" y="231814"/>
                    </a:lnTo>
                    <a:cubicBezTo>
                      <a:pt x="606180" y="258200"/>
                      <a:pt x="524956" y="276714"/>
                      <a:pt x="430289" y="276714"/>
                    </a:cubicBezTo>
                    <a:cubicBezTo>
                      <a:pt x="367178" y="276714"/>
                      <a:pt x="310041" y="268486"/>
                      <a:pt x="268682" y="255182"/>
                    </a:cubicBezTo>
                    <a:lnTo>
                      <a:pt x="254712" y="248517"/>
                    </a:lnTo>
                    <a:lnTo>
                      <a:pt x="242396" y="252321"/>
                    </a:lnTo>
                    <a:lnTo>
                      <a:pt x="241723" y="253889"/>
                    </a:lnTo>
                    <a:cubicBezTo>
                      <a:pt x="226306" y="279644"/>
                      <a:pt x="200383" y="309953"/>
                      <a:pt x="167607" y="338711"/>
                    </a:cubicBezTo>
                    <a:cubicBezTo>
                      <a:pt x="134831" y="367469"/>
                      <a:pt x="101409" y="389231"/>
                      <a:pt x="73868" y="401167"/>
                    </a:cubicBezTo>
                    <a:lnTo>
                      <a:pt x="44424" y="409476"/>
                    </a:lnTo>
                    <a:lnTo>
                      <a:pt x="44369" y="455221"/>
                    </a:lnTo>
                    <a:cubicBezTo>
                      <a:pt x="45680" y="475317"/>
                      <a:pt x="47927" y="492497"/>
                      <a:pt x="49910" y="502984"/>
                    </a:cubicBezTo>
                    <a:cubicBezTo>
                      <a:pt x="51879" y="508689"/>
                      <a:pt x="67631" y="554324"/>
                      <a:pt x="67631" y="554324"/>
                    </a:cubicBezTo>
                    <a:cubicBezTo>
                      <a:pt x="67631" y="554324"/>
                      <a:pt x="67631" y="554324"/>
                      <a:pt x="44233" y="562400"/>
                    </a:cubicBezTo>
                    <a:cubicBezTo>
                      <a:pt x="42264" y="556696"/>
                      <a:pt x="26512" y="511060"/>
                      <a:pt x="24544" y="505356"/>
                    </a:cubicBezTo>
                    <a:cubicBezTo>
                      <a:pt x="-54328" y="238912"/>
                      <a:pt x="82119" y="179048"/>
                      <a:pt x="82119" y="179048"/>
                    </a:cubicBezTo>
                    <a:cubicBezTo>
                      <a:pt x="66368" y="133413"/>
                      <a:pt x="136618" y="128317"/>
                      <a:pt x="136618" y="128317"/>
                    </a:cubicBezTo>
                    <a:cubicBezTo>
                      <a:pt x="118898" y="76977"/>
                      <a:pt x="249439" y="0"/>
                      <a:pt x="249439" y="0"/>
                    </a:cubicBez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grpSp>
            <p:nvGrpSpPr>
              <p:cNvPr id="32" name="Group 55"/>
              <p:cNvGrpSpPr/>
              <p:nvPr/>
            </p:nvGrpSpPr>
            <p:grpSpPr>
              <a:xfrm>
                <a:off x="4386071" y="2772132"/>
                <a:ext cx="218655" cy="142275"/>
                <a:chOff x="4404973" y="2780410"/>
                <a:chExt cx="158306" cy="103007"/>
              </a:xfrm>
            </p:grpSpPr>
            <p:sp>
              <p:nvSpPr>
                <p:cNvPr id="43" name="Oval 154"/>
                <p:cNvSpPr>
                  <a:spLocks noChangeArrowheads="1"/>
                </p:cNvSpPr>
                <p:nvPr/>
              </p:nvSpPr>
              <p:spPr bwMode="auto">
                <a:xfrm>
                  <a:off x="4404973" y="2780410"/>
                  <a:ext cx="158306" cy="103007"/>
                </a:xfrm>
                <a:prstGeom prst="ellipse">
                  <a:avLst/>
                </a:prstGeom>
                <a:solidFill>
                  <a:srgbClr val="DDAA8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GB" dirty="0"/>
                </a:p>
              </p:txBody>
            </p:sp>
            <p:sp>
              <p:nvSpPr>
                <p:cNvPr id="44" name="Freeform 155"/>
                <p:cNvSpPr/>
                <p:nvPr/>
              </p:nvSpPr>
              <p:spPr bwMode="auto">
                <a:xfrm>
                  <a:off x="4437502" y="2847635"/>
                  <a:ext cx="97586" cy="35781"/>
                </a:xfrm>
                <a:custGeom>
                  <a:avLst/>
                  <a:gdLst>
                    <a:gd name="T0" fmla="*/ 0 w 38"/>
                    <a:gd name="T1" fmla="*/ 10 h 14"/>
                    <a:gd name="T2" fmla="*/ 18 w 38"/>
                    <a:gd name="T3" fmla="*/ 14 h 14"/>
                    <a:gd name="T4" fmla="*/ 38 w 38"/>
                    <a:gd name="T5" fmla="*/ 9 h 14"/>
                    <a:gd name="T6" fmla="*/ 19 w 38"/>
                    <a:gd name="T7" fmla="*/ 0 h 14"/>
                    <a:gd name="T8" fmla="*/ 0 w 38"/>
                    <a:gd name="T9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4">
                      <a:moveTo>
                        <a:pt x="0" y="10"/>
                      </a:moveTo>
                      <a:cubicBezTo>
                        <a:pt x="5" y="12"/>
                        <a:pt x="11" y="14"/>
                        <a:pt x="18" y="14"/>
                      </a:cubicBezTo>
                      <a:cubicBezTo>
                        <a:pt x="26" y="14"/>
                        <a:pt x="33" y="12"/>
                        <a:pt x="38" y="9"/>
                      </a:cubicBezTo>
                      <a:cubicBezTo>
                        <a:pt x="35" y="4"/>
                        <a:pt x="28" y="0"/>
                        <a:pt x="19" y="0"/>
                      </a:cubicBezTo>
                      <a:cubicBezTo>
                        <a:pt x="10" y="0"/>
                        <a:pt x="2" y="4"/>
                        <a:pt x="0" y="10"/>
                      </a:cubicBezTo>
                      <a:close/>
                    </a:path>
                  </a:pathLst>
                </a:custGeom>
                <a:solidFill>
                  <a:srgbClr val="F270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GB" dirty="0"/>
                </a:p>
              </p:txBody>
            </p:sp>
          </p:grpSp>
          <p:sp>
            <p:nvSpPr>
              <p:cNvPr id="33" name="Freeform 56"/>
              <p:cNvSpPr/>
              <p:nvPr/>
            </p:nvSpPr>
            <p:spPr bwMode="auto">
              <a:xfrm>
                <a:off x="4437502" y="2633281"/>
                <a:ext cx="65773" cy="98661"/>
              </a:xfrm>
              <a:custGeom>
                <a:avLst/>
                <a:gdLst>
                  <a:gd name="T0" fmla="*/ 3 w 6"/>
                  <a:gd name="T1" fmla="*/ 0 h 9"/>
                  <a:gd name="T2" fmla="*/ 2 w 6"/>
                  <a:gd name="T3" fmla="*/ 2 h 9"/>
                  <a:gd name="T4" fmla="*/ 2 w 6"/>
                  <a:gd name="T5" fmla="*/ 3 h 9"/>
                  <a:gd name="T6" fmla="*/ 1 w 6"/>
                  <a:gd name="T7" fmla="*/ 3 h 9"/>
                  <a:gd name="T8" fmla="*/ 1 w 6"/>
                  <a:gd name="T9" fmla="*/ 4 h 9"/>
                  <a:gd name="T10" fmla="*/ 1 w 6"/>
                  <a:gd name="T11" fmla="*/ 4 h 9"/>
                  <a:gd name="T12" fmla="*/ 1 w 6"/>
                  <a:gd name="T13" fmla="*/ 5 h 9"/>
                  <a:gd name="T14" fmla="*/ 1 w 6"/>
                  <a:gd name="T15" fmla="*/ 6 h 9"/>
                  <a:gd name="T16" fmla="*/ 1 w 6"/>
                  <a:gd name="T17" fmla="*/ 6 h 9"/>
                  <a:gd name="T18" fmla="*/ 2 w 6"/>
                  <a:gd name="T19" fmla="*/ 7 h 9"/>
                  <a:gd name="T20" fmla="*/ 4 w 6"/>
                  <a:gd name="T21" fmla="*/ 8 h 9"/>
                  <a:gd name="T22" fmla="*/ 6 w 6"/>
                  <a:gd name="T23" fmla="*/ 9 h 9"/>
                  <a:gd name="T24" fmla="*/ 4 w 6"/>
                  <a:gd name="T25" fmla="*/ 8 h 9"/>
                  <a:gd name="T26" fmla="*/ 2 w 6"/>
                  <a:gd name="T27" fmla="*/ 8 h 9"/>
                  <a:gd name="T28" fmla="*/ 1 w 6"/>
                  <a:gd name="T29" fmla="*/ 7 h 9"/>
                  <a:gd name="T30" fmla="*/ 0 w 6"/>
                  <a:gd name="T31" fmla="*/ 6 h 9"/>
                  <a:gd name="T32" fmla="*/ 0 w 6"/>
                  <a:gd name="T33" fmla="*/ 5 h 9"/>
                  <a:gd name="T34" fmla="*/ 0 w 6"/>
                  <a:gd name="T35" fmla="*/ 4 h 9"/>
                  <a:gd name="T36" fmla="*/ 0 w 6"/>
                  <a:gd name="T37" fmla="*/ 3 h 9"/>
                  <a:gd name="T38" fmla="*/ 1 w 6"/>
                  <a:gd name="T39" fmla="*/ 3 h 9"/>
                  <a:gd name="T40" fmla="*/ 1 w 6"/>
                  <a:gd name="T41" fmla="*/ 2 h 9"/>
                  <a:gd name="T42" fmla="*/ 2 w 6"/>
                  <a:gd name="T43" fmla="*/ 2 h 9"/>
                  <a:gd name="T44" fmla="*/ 3 w 6"/>
                  <a:gd name="T4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" h="9">
                    <a:moveTo>
                      <a:pt x="3" y="0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4" y="8"/>
                      <a:pt x="4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9"/>
                      <a:pt x="6" y="9"/>
                      <a:pt x="4" y="8"/>
                    </a:cubicBezTo>
                    <a:cubicBezTo>
                      <a:pt x="4" y="8"/>
                      <a:pt x="3" y="8"/>
                      <a:pt x="2" y="8"/>
                    </a:cubicBezTo>
                    <a:cubicBezTo>
                      <a:pt x="2" y="8"/>
                      <a:pt x="1" y="7"/>
                      <a:pt x="1" y="7"/>
                    </a:cubicBezTo>
                    <a:cubicBezTo>
                      <a:pt x="1" y="7"/>
                      <a:pt x="0" y="6"/>
                      <a:pt x="0" y="6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46D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34" name="Group 57"/>
              <p:cNvGrpSpPr/>
              <p:nvPr/>
            </p:nvGrpSpPr>
            <p:grpSpPr>
              <a:xfrm>
                <a:off x="4180291" y="2449551"/>
                <a:ext cx="562365" cy="194530"/>
                <a:chOff x="4085835" y="2438386"/>
                <a:chExt cx="746990" cy="258394"/>
              </a:xfrm>
            </p:grpSpPr>
            <p:sp>
              <p:nvSpPr>
                <p:cNvPr id="35" name="Freeform 58"/>
                <p:cNvSpPr/>
                <p:nvPr/>
              </p:nvSpPr>
              <p:spPr bwMode="auto">
                <a:xfrm>
                  <a:off x="4085835" y="2438386"/>
                  <a:ext cx="202018" cy="93961"/>
                </a:xfrm>
                <a:custGeom>
                  <a:avLst/>
                  <a:gdLst>
                    <a:gd name="T0" fmla="*/ 3 w 43"/>
                    <a:gd name="T1" fmla="*/ 20 h 20"/>
                    <a:gd name="T2" fmla="*/ 0 w 43"/>
                    <a:gd name="T3" fmla="*/ 12 h 20"/>
                    <a:gd name="T4" fmla="*/ 41 w 43"/>
                    <a:gd name="T5" fmla="*/ 0 h 20"/>
                    <a:gd name="T6" fmla="*/ 43 w 43"/>
                    <a:gd name="T7" fmla="*/ 8 h 20"/>
                    <a:gd name="T8" fmla="*/ 3 w 43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20">
                      <a:moveTo>
                        <a:pt x="3" y="20"/>
                      </a:moveTo>
                      <a:lnTo>
                        <a:pt x="0" y="12"/>
                      </a:lnTo>
                      <a:lnTo>
                        <a:pt x="41" y="0"/>
                      </a:lnTo>
                      <a:lnTo>
                        <a:pt x="43" y="8"/>
                      </a:lnTo>
                      <a:lnTo>
                        <a:pt x="3" y="20"/>
                      </a:ln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59"/>
                <p:cNvSpPr/>
                <p:nvPr/>
              </p:nvSpPr>
              <p:spPr bwMode="auto">
                <a:xfrm>
                  <a:off x="4118720" y="2508857"/>
                  <a:ext cx="216111" cy="187923"/>
                </a:xfrm>
                <a:custGeom>
                  <a:avLst/>
                  <a:gdLst>
                    <a:gd name="T0" fmla="*/ 16 w 19"/>
                    <a:gd name="T1" fmla="*/ 0 h 17"/>
                    <a:gd name="T2" fmla="*/ 0 w 19"/>
                    <a:gd name="T3" fmla="*/ 5 h 17"/>
                    <a:gd name="T4" fmla="*/ 0 w 19"/>
                    <a:gd name="T5" fmla="*/ 7 h 17"/>
                    <a:gd name="T6" fmla="*/ 10 w 19"/>
                    <a:gd name="T7" fmla="*/ 17 h 17"/>
                    <a:gd name="T8" fmla="*/ 19 w 19"/>
                    <a:gd name="T9" fmla="*/ 7 h 17"/>
                    <a:gd name="T10" fmla="*/ 16 w 19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7">
                      <a:moveTo>
                        <a:pt x="16" y="0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13"/>
                        <a:pt x="4" y="17"/>
                        <a:pt x="10" y="17"/>
                      </a:cubicBezTo>
                      <a:cubicBezTo>
                        <a:pt x="15" y="17"/>
                        <a:pt x="19" y="13"/>
                        <a:pt x="19" y="7"/>
                      </a:cubicBezTo>
                      <a:cubicBezTo>
                        <a:pt x="19" y="4"/>
                        <a:pt x="18" y="1"/>
                        <a:pt x="1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Oval 60"/>
                <p:cNvSpPr>
                  <a:spLocks noChangeArrowheads="1"/>
                </p:cNvSpPr>
                <p:nvPr/>
              </p:nvSpPr>
              <p:spPr bwMode="auto">
                <a:xfrm>
                  <a:off x="4175096" y="2532346"/>
                  <a:ext cx="136245" cy="131546"/>
                </a:xfrm>
                <a:prstGeom prst="ellipse">
                  <a:avLst/>
                </a:pr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Oval 61"/>
                <p:cNvSpPr>
                  <a:spLocks noChangeArrowheads="1"/>
                </p:cNvSpPr>
                <p:nvPr/>
              </p:nvSpPr>
              <p:spPr bwMode="auto">
                <a:xfrm>
                  <a:off x="4198589" y="2565234"/>
                  <a:ext cx="32888" cy="32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62"/>
                <p:cNvSpPr/>
                <p:nvPr/>
              </p:nvSpPr>
              <p:spPr bwMode="auto">
                <a:xfrm>
                  <a:off x="4635507" y="2438386"/>
                  <a:ext cx="197318" cy="93961"/>
                </a:xfrm>
                <a:custGeom>
                  <a:avLst/>
                  <a:gdLst>
                    <a:gd name="T0" fmla="*/ 40 w 42"/>
                    <a:gd name="T1" fmla="*/ 20 h 20"/>
                    <a:gd name="T2" fmla="*/ 42 w 42"/>
                    <a:gd name="T3" fmla="*/ 12 h 20"/>
                    <a:gd name="T4" fmla="*/ 2 w 42"/>
                    <a:gd name="T5" fmla="*/ 0 h 20"/>
                    <a:gd name="T6" fmla="*/ 0 w 42"/>
                    <a:gd name="T7" fmla="*/ 8 h 20"/>
                    <a:gd name="T8" fmla="*/ 40 w 42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20">
                      <a:moveTo>
                        <a:pt x="40" y="20"/>
                      </a:moveTo>
                      <a:lnTo>
                        <a:pt x="42" y="12"/>
                      </a:lnTo>
                      <a:lnTo>
                        <a:pt x="2" y="0"/>
                      </a:lnTo>
                      <a:lnTo>
                        <a:pt x="0" y="8"/>
                      </a:lnTo>
                      <a:lnTo>
                        <a:pt x="40" y="20"/>
                      </a:ln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63"/>
                <p:cNvSpPr/>
                <p:nvPr/>
              </p:nvSpPr>
              <p:spPr bwMode="auto">
                <a:xfrm>
                  <a:off x="4579130" y="2508857"/>
                  <a:ext cx="220811" cy="187923"/>
                </a:xfrm>
                <a:custGeom>
                  <a:avLst/>
                  <a:gdLst>
                    <a:gd name="T0" fmla="*/ 4 w 20"/>
                    <a:gd name="T1" fmla="*/ 0 h 17"/>
                    <a:gd name="T2" fmla="*/ 20 w 20"/>
                    <a:gd name="T3" fmla="*/ 5 h 17"/>
                    <a:gd name="T4" fmla="*/ 20 w 20"/>
                    <a:gd name="T5" fmla="*/ 7 h 17"/>
                    <a:gd name="T6" fmla="*/ 10 w 20"/>
                    <a:gd name="T7" fmla="*/ 17 h 17"/>
                    <a:gd name="T8" fmla="*/ 0 w 20"/>
                    <a:gd name="T9" fmla="*/ 7 h 17"/>
                    <a:gd name="T10" fmla="*/ 4 w 20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17">
                      <a:moveTo>
                        <a:pt x="4" y="0"/>
                      </a:move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6"/>
                        <a:pt x="20" y="6"/>
                        <a:pt x="20" y="7"/>
                      </a:cubicBezTo>
                      <a:cubicBezTo>
                        <a:pt x="20" y="13"/>
                        <a:pt x="16" y="17"/>
                        <a:pt x="10" y="17"/>
                      </a:cubicBezTo>
                      <a:cubicBezTo>
                        <a:pt x="5" y="17"/>
                        <a:pt x="0" y="13"/>
                        <a:pt x="0" y="7"/>
                      </a:cubicBezTo>
                      <a:cubicBezTo>
                        <a:pt x="0" y="4"/>
                        <a:pt x="2" y="1"/>
                        <a:pt x="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Oval 64"/>
                <p:cNvSpPr>
                  <a:spLocks noChangeArrowheads="1"/>
                </p:cNvSpPr>
                <p:nvPr/>
              </p:nvSpPr>
              <p:spPr bwMode="auto">
                <a:xfrm>
                  <a:off x="4612018" y="2532346"/>
                  <a:ext cx="131546" cy="131546"/>
                </a:xfrm>
                <a:prstGeom prst="ellipse">
                  <a:avLst/>
                </a:pr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Oval 65"/>
                <p:cNvSpPr>
                  <a:spLocks noChangeArrowheads="1"/>
                </p:cNvSpPr>
                <p:nvPr/>
              </p:nvSpPr>
              <p:spPr bwMode="auto">
                <a:xfrm>
                  <a:off x="4691884" y="2565234"/>
                  <a:ext cx="32888" cy="32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  <p:sp>
          <p:nvSpPr>
            <p:cNvPr id="25" name="Freeform 101"/>
            <p:cNvSpPr/>
            <p:nvPr/>
          </p:nvSpPr>
          <p:spPr bwMode="auto">
            <a:xfrm>
              <a:off x="4503034" y="5459286"/>
              <a:ext cx="408691" cy="149563"/>
            </a:xfrm>
            <a:custGeom>
              <a:avLst/>
              <a:gdLst>
                <a:gd name="T0" fmla="*/ 47 w 99"/>
                <a:gd name="T1" fmla="*/ 0 h 36"/>
                <a:gd name="T2" fmla="*/ 49 w 99"/>
                <a:gd name="T3" fmla="*/ 0 h 36"/>
                <a:gd name="T4" fmla="*/ 51 w 99"/>
                <a:gd name="T5" fmla="*/ 0 h 36"/>
                <a:gd name="T6" fmla="*/ 52 w 99"/>
                <a:gd name="T7" fmla="*/ 0 h 36"/>
                <a:gd name="T8" fmla="*/ 52 w 99"/>
                <a:gd name="T9" fmla="*/ 0 h 36"/>
                <a:gd name="T10" fmla="*/ 99 w 99"/>
                <a:gd name="T11" fmla="*/ 36 h 36"/>
                <a:gd name="T12" fmla="*/ 0 w 99"/>
                <a:gd name="T13" fmla="*/ 36 h 36"/>
                <a:gd name="T14" fmla="*/ 0 w 99"/>
                <a:gd name="T15" fmla="*/ 0 h 36"/>
                <a:gd name="T16" fmla="*/ 47 w 9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6">
                  <a:moveTo>
                    <a:pt x="47" y="0"/>
                  </a:moveTo>
                  <a:cubicBezTo>
                    <a:pt x="48" y="0"/>
                    <a:pt x="49" y="0"/>
                    <a:pt x="49" y="0"/>
                  </a:cubicBezTo>
                  <a:cubicBezTo>
                    <a:pt x="50" y="0"/>
                    <a:pt x="51" y="0"/>
                    <a:pt x="51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78" y="2"/>
                    <a:pt x="99" y="17"/>
                    <a:pt x="99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26" name="Freeform 102"/>
            <p:cNvSpPr/>
            <p:nvPr/>
          </p:nvSpPr>
          <p:spPr bwMode="auto">
            <a:xfrm>
              <a:off x="3980832" y="5459286"/>
              <a:ext cx="406950" cy="149563"/>
            </a:xfrm>
            <a:custGeom>
              <a:avLst/>
              <a:gdLst>
                <a:gd name="T0" fmla="*/ 52 w 99"/>
                <a:gd name="T1" fmla="*/ 0 h 36"/>
                <a:gd name="T2" fmla="*/ 50 w 99"/>
                <a:gd name="T3" fmla="*/ 0 h 36"/>
                <a:gd name="T4" fmla="*/ 48 w 99"/>
                <a:gd name="T5" fmla="*/ 0 h 36"/>
                <a:gd name="T6" fmla="*/ 47 w 99"/>
                <a:gd name="T7" fmla="*/ 0 h 36"/>
                <a:gd name="T8" fmla="*/ 47 w 99"/>
                <a:gd name="T9" fmla="*/ 0 h 36"/>
                <a:gd name="T10" fmla="*/ 0 w 99"/>
                <a:gd name="T11" fmla="*/ 36 h 36"/>
                <a:gd name="T12" fmla="*/ 99 w 99"/>
                <a:gd name="T13" fmla="*/ 36 h 36"/>
                <a:gd name="T14" fmla="*/ 99 w 99"/>
                <a:gd name="T15" fmla="*/ 0 h 36"/>
                <a:gd name="T16" fmla="*/ 52 w 9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6">
                  <a:moveTo>
                    <a:pt x="52" y="0"/>
                  </a:move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2"/>
                    <a:pt x="0" y="17"/>
                    <a:pt x="0" y="36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27" name="Freeform 50"/>
            <p:cNvSpPr/>
            <p:nvPr/>
          </p:nvSpPr>
          <p:spPr bwMode="auto">
            <a:xfrm>
              <a:off x="4508573" y="3935670"/>
              <a:ext cx="180000" cy="9396"/>
            </a:xfrm>
            <a:custGeom>
              <a:avLst/>
              <a:gdLst>
                <a:gd name="T0" fmla="*/ 23 w 23"/>
                <a:gd name="T1" fmla="*/ 0 h 1"/>
                <a:gd name="T2" fmla="*/ 0 w 23"/>
                <a:gd name="T3" fmla="*/ 0 h 1"/>
                <a:gd name="T4" fmla="*/ 11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" y="1"/>
                    <a:pt x="11" y="1"/>
                  </a:cubicBezTo>
                  <a:cubicBezTo>
                    <a:pt x="14" y="1"/>
                    <a:pt x="18" y="1"/>
                    <a:pt x="2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2815590" y="4389755"/>
            <a:ext cx="2265680" cy="3683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禁无票作业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2955290" y="3255021"/>
            <a:ext cx="864000" cy="864000"/>
            <a:chOff x="5905500" y="2263151"/>
            <a:chExt cx="864000" cy="864000"/>
          </a:xfrm>
        </p:grpSpPr>
        <p:sp>
          <p:nvSpPr>
            <p:cNvPr id="64" name="椭圆 63"/>
            <p:cNvSpPr/>
            <p:nvPr/>
          </p:nvSpPr>
          <p:spPr>
            <a:xfrm>
              <a:off x="5905500" y="22631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Freeform 19"/>
            <p:cNvSpPr>
              <a:spLocks noEditPoints="1"/>
            </p:cNvSpPr>
            <p:nvPr/>
          </p:nvSpPr>
          <p:spPr bwMode="auto">
            <a:xfrm>
              <a:off x="6103838" y="2507184"/>
              <a:ext cx="467324" cy="375934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pic>
        <p:nvPicPr>
          <p:cNvPr id="2" name="图片 1" descr="640.webp (22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290" y="1333500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检修人员红线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29"/>
          <p:cNvGrpSpPr/>
          <p:nvPr/>
        </p:nvGrpSpPr>
        <p:grpSpPr>
          <a:xfrm>
            <a:off x="405563" y="1612265"/>
            <a:ext cx="3455237" cy="4352489"/>
            <a:chOff x="3458765" y="2088636"/>
            <a:chExt cx="2768892" cy="3520213"/>
          </a:xfrm>
        </p:grpSpPr>
        <p:sp>
          <p:nvSpPr>
            <p:cNvPr id="7" name="Rectangle 71"/>
            <p:cNvSpPr>
              <a:spLocks noChangeArrowheads="1"/>
            </p:cNvSpPr>
            <p:nvPr/>
          </p:nvSpPr>
          <p:spPr bwMode="auto">
            <a:xfrm>
              <a:off x="4503034" y="4136899"/>
              <a:ext cx="195263" cy="13604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8" name="Rectangle 72"/>
            <p:cNvSpPr>
              <a:spLocks noChangeArrowheads="1"/>
            </p:cNvSpPr>
            <p:nvPr/>
          </p:nvSpPr>
          <p:spPr bwMode="auto">
            <a:xfrm>
              <a:off x="4192519" y="4136899"/>
              <a:ext cx="195263" cy="13604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grpSp>
          <p:nvGrpSpPr>
            <p:cNvPr id="9" name="Group 32"/>
            <p:cNvGrpSpPr/>
            <p:nvPr/>
          </p:nvGrpSpPr>
          <p:grpSpPr>
            <a:xfrm>
              <a:off x="3458765" y="2990335"/>
              <a:ext cx="837860" cy="1877663"/>
              <a:chOff x="3842575" y="3854062"/>
              <a:chExt cx="916124" cy="2053053"/>
            </a:xfrm>
          </p:grpSpPr>
          <p:sp>
            <p:nvSpPr>
              <p:cNvPr id="53" name="Freeform 76"/>
              <p:cNvSpPr/>
              <p:nvPr/>
            </p:nvSpPr>
            <p:spPr bwMode="auto">
              <a:xfrm>
                <a:off x="4145599" y="5164821"/>
                <a:ext cx="389941" cy="202018"/>
              </a:xfrm>
              <a:custGeom>
                <a:avLst/>
                <a:gdLst>
                  <a:gd name="T0" fmla="*/ 34 w 35"/>
                  <a:gd name="T1" fmla="*/ 18 h 18"/>
                  <a:gd name="T2" fmla="*/ 18 w 35"/>
                  <a:gd name="T3" fmla="*/ 2 h 18"/>
                  <a:gd name="T4" fmla="*/ 2 w 35"/>
                  <a:gd name="T5" fmla="*/ 16 h 18"/>
                  <a:gd name="T6" fmla="*/ 0 w 35"/>
                  <a:gd name="T7" fmla="*/ 16 h 18"/>
                  <a:gd name="T8" fmla="*/ 18 w 35"/>
                  <a:gd name="T9" fmla="*/ 1 h 18"/>
                  <a:gd name="T10" fmla="*/ 35 w 35"/>
                  <a:gd name="T11" fmla="*/ 17 h 18"/>
                  <a:gd name="T12" fmla="*/ 34 w 35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8">
                    <a:moveTo>
                      <a:pt x="34" y="18"/>
                    </a:moveTo>
                    <a:cubicBezTo>
                      <a:pt x="29" y="8"/>
                      <a:pt x="24" y="2"/>
                      <a:pt x="18" y="2"/>
                    </a:cubicBezTo>
                    <a:cubicBezTo>
                      <a:pt x="9" y="2"/>
                      <a:pt x="2" y="16"/>
                      <a:pt x="2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8" y="0"/>
                      <a:pt x="18" y="1"/>
                    </a:cubicBezTo>
                    <a:cubicBezTo>
                      <a:pt x="24" y="1"/>
                      <a:pt x="30" y="6"/>
                      <a:pt x="35" y="17"/>
                    </a:cubicBezTo>
                    <a:cubicBezTo>
                      <a:pt x="34" y="18"/>
                      <a:pt x="34" y="18"/>
                      <a:pt x="34" y="18"/>
                    </a:cubicBezTo>
                  </a:path>
                </a:pathLst>
              </a:custGeom>
              <a:solidFill>
                <a:srgbClr val="2E26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" name="Freeform 77"/>
              <p:cNvSpPr/>
              <p:nvPr/>
            </p:nvSpPr>
            <p:spPr bwMode="auto">
              <a:xfrm>
                <a:off x="3842575" y="5333951"/>
                <a:ext cx="916124" cy="573164"/>
              </a:xfrm>
              <a:custGeom>
                <a:avLst/>
                <a:gdLst>
                  <a:gd name="T0" fmla="*/ 81 w 82"/>
                  <a:gd name="T1" fmla="*/ 47 h 51"/>
                  <a:gd name="T2" fmla="*/ 77 w 82"/>
                  <a:gd name="T3" fmla="*/ 51 h 51"/>
                  <a:gd name="T4" fmla="*/ 3 w 82"/>
                  <a:gd name="T5" fmla="*/ 48 h 51"/>
                  <a:gd name="T6" fmla="*/ 0 w 82"/>
                  <a:gd name="T7" fmla="*/ 44 h 51"/>
                  <a:gd name="T8" fmla="*/ 1 w 82"/>
                  <a:gd name="T9" fmla="*/ 3 h 51"/>
                  <a:gd name="T10" fmla="*/ 5 w 82"/>
                  <a:gd name="T11" fmla="*/ 0 h 51"/>
                  <a:gd name="T12" fmla="*/ 79 w 82"/>
                  <a:gd name="T13" fmla="*/ 3 h 51"/>
                  <a:gd name="T14" fmla="*/ 82 w 82"/>
                  <a:gd name="T15" fmla="*/ 6 h 51"/>
                  <a:gd name="T16" fmla="*/ 81 w 82"/>
                  <a:gd name="T17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51">
                    <a:moveTo>
                      <a:pt x="81" y="47"/>
                    </a:moveTo>
                    <a:cubicBezTo>
                      <a:pt x="80" y="49"/>
                      <a:pt x="79" y="51"/>
                      <a:pt x="77" y="51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81" y="3"/>
                      <a:pt x="82" y="4"/>
                      <a:pt x="82" y="6"/>
                    </a:cubicBezTo>
                    <a:cubicBezTo>
                      <a:pt x="81" y="47"/>
                      <a:pt x="81" y="47"/>
                      <a:pt x="81" y="47"/>
                    </a:cubicBezTo>
                  </a:path>
                </a:pathLst>
              </a:custGeom>
              <a:solidFill>
                <a:srgbClr val="24242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" name="Freeform 78"/>
              <p:cNvSpPr/>
              <p:nvPr/>
            </p:nvSpPr>
            <p:spPr bwMode="auto">
              <a:xfrm>
                <a:off x="4265401" y="5582950"/>
                <a:ext cx="89265" cy="108057"/>
              </a:xfrm>
              <a:custGeom>
                <a:avLst/>
                <a:gdLst>
                  <a:gd name="T0" fmla="*/ 19 w 19"/>
                  <a:gd name="T1" fmla="*/ 23 h 23"/>
                  <a:gd name="T2" fmla="*/ 0 w 19"/>
                  <a:gd name="T3" fmla="*/ 23 h 23"/>
                  <a:gd name="T4" fmla="*/ 3 w 19"/>
                  <a:gd name="T5" fmla="*/ 0 h 23"/>
                  <a:gd name="T6" fmla="*/ 19 w 19"/>
                  <a:gd name="T7" fmla="*/ 0 h 23"/>
                  <a:gd name="T8" fmla="*/ 19 w 19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lnTo>
                      <a:pt x="0" y="23"/>
                    </a:lnTo>
                    <a:lnTo>
                      <a:pt x="3" y="0"/>
                    </a:lnTo>
                    <a:lnTo>
                      <a:pt x="19" y="0"/>
                    </a:lnTo>
                    <a:lnTo>
                      <a:pt x="19" y="2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" name="Freeform 79"/>
              <p:cNvSpPr/>
              <p:nvPr/>
            </p:nvSpPr>
            <p:spPr bwMode="auto">
              <a:xfrm>
                <a:off x="3851972" y="5333951"/>
                <a:ext cx="906727" cy="394637"/>
              </a:xfrm>
              <a:custGeom>
                <a:avLst/>
                <a:gdLst>
                  <a:gd name="T0" fmla="*/ 78 w 81"/>
                  <a:gd name="T1" fmla="*/ 3 h 35"/>
                  <a:gd name="T2" fmla="*/ 4 w 81"/>
                  <a:gd name="T3" fmla="*/ 0 h 35"/>
                  <a:gd name="T4" fmla="*/ 0 w 81"/>
                  <a:gd name="T5" fmla="*/ 3 h 35"/>
                  <a:gd name="T6" fmla="*/ 0 w 81"/>
                  <a:gd name="T7" fmla="*/ 8 h 35"/>
                  <a:gd name="T8" fmla="*/ 81 w 81"/>
                  <a:gd name="T9" fmla="*/ 13 h 35"/>
                  <a:gd name="T10" fmla="*/ 81 w 81"/>
                  <a:gd name="T11" fmla="*/ 6 h 35"/>
                  <a:gd name="T12" fmla="*/ 78 w 81"/>
                  <a:gd name="T13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35">
                    <a:moveTo>
                      <a:pt x="78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" y="21"/>
                      <a:pt x="47" y="35"/>
                      <a:pt x="81" y="13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1" y="4"/>
                      <a:pt x="80" y="3"/>
                      <a:pt x="78" y="3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" name="Freeform 80"/>
              <p:cNvSpPr/>
              <p:nvPr/>
            </p:nvSpPr>
            <p:spPr bwMode="auto">
              <a:xfrm>
                <a:off x="4265401" y="5568854"/>
                <a:ext cx="89265" cy="122150"/>
              </a:xfrm>
              <a:custGeom>
                <a:avLst/>
                <a:gdLst>
                  <a:gd name="T0" fmla="*/ 7 w 8"/>
                  <a:gd name="T1" fmla="*/ 10 h 11"/>
                  <a:gd name="T2" fmla="*/ 1 w 8"/>
                  <a:gd name="T3" fmla="*/ 9 h 11"/>
                  <a:gd name="T4" fmla="*/ 1 w 8"/>
                  <a:gd name="T5" fmla="*/ 0 h 11"/>
                  <a:gd name="T6" fmla="*/ 8 w 8"/>
                  <a:gd name="T7" fmla="*/ 0 h 11"/>
                  <a:gd name="T8" fmla="*/ 7 w 8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7" y="10"/>
                    </a:moveTo>
                    <a:cubicBezTo>
                      <a:pt x="6" y="11"/>
                      <a:pt x="2" y="10"/>
                      <a:pt x="1" y="9"/>
                    </a:cubicBezTo>
                    <a:cubicBezTo>
                      <a:pt x="0" y="6"/>
                      <a:pt x="1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6"/>
                      <a:pt x="7" y="1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" name="Freeform 81"/>
              <p:cNvSpPr/>
              <p:nvPr/>
            </p:nvSpPr>
            <p:spPr bwMode="auto">
              <a:xfrm>
                <a:off x="4143251" y="5277574"/>
                <a:ext cx="46980" cy="70472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6 h 6"/>
                  <a:gd name="T4" fmla="*/ 0 w 4"/>
                  <a:gd name="T5" fmla="*/ 6 h 6"/>
                  <a:gd name="T6" fmla="*/ 4 w 4"/>
                  <a:gd name="T7" fmla="*/ 0 h 6"/>
                  <a:gd name="T8" fmla="*/ 4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cubicBezTo>
                      <a:pt x="2" y="2"/>
                      <a:pt x="1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898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" name="Freeform 82"/>
              <p:cNvSpPr/>
              <p:nvPr/>
            </p:nvSpPr>
            <p:spPr bwMode="auto">
              <a:xfrm>
                <a:off x="4190232" y="5188312"/>
                <a:ext cx="122150" cy="89265"/>
              </a:xfrm>
              <a:custGeom>
                <a:avLst/>
                <a:gdLst>
                  <a:gd name="T0" fmla="*/ 11 w 11"/>
                  <a:gd name="T1" fmla="*/ 0 h 8"/>
                  <a:gd name="T2" fmla="*/ 0 w 11"/>
                  <a:gd name="T3" fmla="*/ 8 h 8"/>
                  <a:gd name="T4" fmla="*/ 0 w 11"/>
                  <a:gd name="T5" fmla="*/ 8 h 8"/>
                  <a:gd name="T6" fmla="*/ 11 w 11"/>
                  <a:gd name="T7" fmla="*/ 0 h 8"/>
                  <a:gd name="T8" fmla="*/ 1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7" y="1"/>
                      <a:pt x="3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4"/>
                      <a:pt x="7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4F5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" name="Freeform 83"/>
              <p:cNvSpPr/>
              <p:nvPr/>
            </p:nvSpPr>
            <p:spPr bwMode="auto">
              <a:xfrm>
                <a:off x="4205172" y="5000390"/>
                <a:ext cx="300676" cy="324168"/>
              </a:xfrm>
              <a:custGeom>
                <a:avLst/>
                <a:gdLst>
                  <a:gd name="T0" fmla="*/ 1 w 27"/>
                  <a:gd name="T1" fmla="*/ 23 h 29"/>
                  <a:gd name="T2" fmla="*/ 6 w 27"/>
                  <a:gd name="T3" fmla="*/ 22 h 29"/>
                  <a:gd name="T4" fmla="*/ 5 w 27"/>
                  <a:gd name="T5" fmla="*/ 20 h 29"/>
                  <a:gd name="T6" fmla="*/ 6 w 27"/>
                  <a:gd name="T7" fmla="*/ 20 h 29"/>
                  <a:gd name="T8" fmla="*/ 6 w 27"/>
                  <a:gd name="T9" fmla="*/ 25 h 29"/>
                  <a:gd name="T10" fmla="*/ 11 w 27"/>
                  <a:gd name="T11" fmla="*/ 24 h 29"/>
                  <a:gd name="T12" fmla="*/ 11 w 27"/>
                  <a:gd name="T13" fmla="*/ 20 h 29"/>
                  <a:gd name="T14" fmla="*/ 11 w 27"/>
                  <a:gd name="T15" fmla="*/ 20 h 29"/>
                  <a:gd name="T16" fmla="*/ 11 w 27"/>
                  <a:gd name="T17" fmla="*/ 26 h 29"/>
                  <a:gd name="T18" fmla="*/ 16 w 27"/>
                  <a:gd name="T19" fmla="*/ 26 h 29"/>
                  <a:gd name="T20" fmla="*/ 16 w 27"/>
                  <a:gd name="T21" fmla="*/ 19 h 29"/>
                  <a:gd name="T22" fmla="*/ 16 w 27"/>
                  <a:gd name="T23" fmla="*/ 19 h 29"/>
                  <a:gd name="T24" fmla="*/ 16 w 27"/>
                  <a:gd name="T25" fmla="*/ 25 h 29"/>
                  <a:gd name="T26" fmla="*/ 21 w 27"/>
                  <a:gd name="T27" fmla="*/ 25 h 29"/>
                  <a:gd name="T28" fmla="*/ 21 w 27"/>
                  <a:gd name="T29" fmla="*/ 13 h 29"/>
                  <a:gd name="T30" fmla="*/ 23 w 27"/>
                  <a:gd name="T31" fmla="*/ 14 h 29"/>
                  <a:gd name="T32" fmla="*/ 23 w 27"/>
                  <a:gd name="T33" fmla="*/ 18 h 29"/>
                  <a:gd name="T34" fmla="*/ 27 w 27"/>
                  <a:gd name="T35" fmla="*/ 21 h 29"/>
                  <a:gd name="T36" fmla="*/ 27 w 27"/>
                  <a:gd name="T37" fmla="*/ 11 h 29"/>
                  <a:gd name="T38" fmla="*/ 21 w 27"/>
                  <a:gd name="T39" fmla="*/ 5 h 29"/>
                  <a:gd name="T40" fmla="*/ 19 w 27"/>
                  <a:gd name="T41" fmla="*/ 0 h 29"/>
                  <a:gd name="T42" fmla="*/ 3 w 27"/>
                  <a:gd name="T43" fmla="*/ 0 h 29"/>
                  <a:gd name="T44" fmla="*/ 3 w 27"/>
                  <a:gd name="T45" fmla="*/ 3 h 29"/>
                  <a:gd name="T46" fmla="*/ 1 w 27"/>
                  <a:gd name="T47" fmla="*/ 5 h 29"/>
                  <a:gd name="T48" fmla="*/ 1 w 27"/>
                  <a:gd name="T49" fmla="*/ 18 h 29"/>
                  <a:gd name="T50" fmla="*/ 1 w 27"/>
                  <a:gd name="T51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9">
                    <a:moveTo>
                      <a:pt x="1" y="23"/>
                    </a:moveTo>
                    <a:cubicBezTo>
                      <a:pt x="1" y="25"/>
                      <a:pt x="6" y="25"/>
                      <a:pt x="6" y="22"/>
                    </a:cubicBezTo>
                    <a:cubicBezTo>
                      <a:pt x="5" y="21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5"/>
                      <a:pt x="6" y="25"/>
                    </a:cubicBezTo>
                    <a:cubicBezTo>
                      <a:pt x="6" y="27"/>
                      <a:pt x="11" y="26"/>
                      <a:pt x="11" y="24"/>
                    </a:cubicBezTo>
                    <a:cubicBezTo>
                      <a:pt x="11" y="23"/>
                      <a:pt x="11" y="21"/>
                      <a:pt x="11" y="20"/>
                    </a:cubicBezTo>
                    <a:cubicBezTo>
                      <a:pt x="11" y="19"/>
                      <a:pt x="11" y="19"/>
                      <a:pt x="11" y="2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9"/>
                      <a:pt x="16" y="29"/>
                      <a:pt x="16" y="26"/>
                    </a:cubicBezTo>
                    <a:cubicBezTo>
                      <a:pt x="16" y="24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1"/>
                      <a:pt x="16" y="25"/>
                      <a:pt x="16" y="25"/>
                    </a:cubicBezTo>
                    <a:cubicBezTo>
                      <a:pt x="16" y="27"/>
                      <a:pt x="21" y="27"/>
                      <a:pt x="21" y="25"/>
                    </a:cubicBezTo>
                    <a:cubicBezTo>
                      <a:pt x="21" y="20"/>
                      <a:pt x="21" y="16"/>
                      <a:pt x="21" y="13"/>
                    </a:cubicBezTo>
                    <a:cubicBezTo>
                      <a:pt x="21" y="11"/>
                      <a:pt x="23" y="14"/>
                      <a:pt x="23" y="1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9"/>
                      <a:pt x="27" y="21"/>
                      <a:pt x="27" y="21"/>
                    </a:cubicBezTo>
                    <a:cubicBezTo>
                      <a:pt x="27" y="20"/>
                      <a:pt x="27" y="12"/>
                      <a:pt x="27" y="11"/>
                    </a:cubicBezTo>
                    <a:cubicBezTo>
                      <a:pt x="25" y="9"/>
                      <a:pt x="23" y="7"/>
                      <a:pt x="21" y="5"/>
                    </a:cubicBezTo>
                    <a:cubicBezTo>
                      <a:pt x="19" y="3"/>
                      <a:pt x="19" y="0"/>
                      <a:pt x="1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4"/>
                      <a:pt x="2" y="4"/>
                      <a:pt x="1" y="5"/>
                    </a:cubicBezTo>
                    <a:cubicBezTo>
                      <a:pt x="0" y="8"/>
                      <a:pt x="1" y="18"/>
                      <a:pt x="1" y="18"/>
                    </a:cubicBez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" name="Rectangle 84"/>
              <p:cNvSpPr>
                <a:spLocks noChangeArrowheads="1"/>
              </p:cNvSpPr>
              <p:nvPr/>
            </p:nvSpPr>
            <p:spPr bwMode="auto">
              <a:xfrm>
                <a:off x="4176140" y="4962805"/>
                <a:ext cx="281884" cy="375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" name="Freeform 85"/>
              <p:cNvSpPr/>
              <p:nvPr/>
            </p:nvSpPr>
            <p:spPr bwMode="auto">
              <a:xfrm>
                <a:off x="4152647" y="3854062"/>
                <a:ext cx="446318" cy="1108743"/>
              </a:xfrm>
              <a:custGeom>
                <a:avLst/>
                <a:gdLst>
                  <a:gd name="T0" fmla="*/ 39 w 40"/>
                  <a:gd name="T1" fmla="*/ 0 h 99"/>
                  <a:gd name="T2" fmla="*/ 1 w 40"/>
                  <a:gd name="T3" fmla="*/ 67 h 99"/>
                  <a:gd name="T4" fmla="*/ 0 w 40"/>
                  <a:gd name="T5" fmla="*/ 99 h 99"/>
                  <a:gd name="T6" fmla="*/ 31 w 40"/>
                  <a:gd name="T7" fmla="*/ 99 h 99"/>
                  <a:gd name="T8" fmla="*/ 29 w 40"/>
                  <a:gd name="T9" fmla="*/ 67 h 99"/>
                  <a:gd name="T10" fmla="*/ 40 w 40"/>
                  <a:gd name="T11" fmla="*/ 25 h 99"/>
                  <a:gd name="T12" fmla="*/ 39 w 40"/>
                  <a:gd name="T1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99">
                    <a:moveTo>
                      <a:pt x="39" y="0"/>
                    </a:moveTo>
                    <a:cubicBezTo>
                      <a:pt x="5" y="14"/>
                      <a:pt x="2" y="44"/>
                      <a:pt x="1" y="67"/>
                    </a:cubicBezTo>
                    <a:cubicBezTo>
                      <a:pt x="1" y="76"/>
                      <a:pt x="0" y="99"/>
                      <a:pt x="0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31" y="99"/>
                      <a:pt x="30" y="86"/>
                      <a:pt x="29" y="67"/>
                    </a:cubicBezTo>
                    <a:cubicBezTo>
                      <a:pt x="26" y="14"/>
                      <a:pt x="40" y="25"/>
                      <a:pt x="40" y="25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10" name="Group 33"/>
            <p:cNvGrpSpPr/>
            <p:nvPr/>
          </p:nvGrpSpPr>
          <p:grpSpPr>
            <a:xfrm>
              <a:off x="4687352" y="2427523"/>
              <a:ext cx="1540305" cy="848343"/>
              <a:chOff x="4693808" y="2373688"/>
              <a:chExt cx="1851036" cy="1019482"/>
            </a:xfrm>
          </p:grpSpPr>
          <p:sp>
            <p:nvSpPr>
              <p:cNvPr id="51" name="Freeform 74"/>
              <p:cNvSpPr/>
              <p:nvPr/>
            </p:nvSpPr>
            <p:spPr bwMode="auto">
              <a:xfrm>
                <a:off x="5929396" y="2373688"/>
                <a:ext cx="615448" cy="615448"/>
              </a:xfrm>
              <a:custGeom>
                <a:avLst/>
                <a:gdLst>
                  <a:gd name="T0" fmla="*/ 17 w 55"/>
                  <a:gd name="T1" fmla="*/ 16 h 55"/>
                  <a:gd name="T2" fmla="*/ 47 w 55"/>
                  <a:gd name="T3" fmla="*/ 2 h 55"/>
                  <a:gd name="T4" fmla="*/ 50 w 55"/>
                  <a:gd name="T5" fmla="*/ 9 h 55"/>
                  <a:gd name="T6" fmla="*/ 32 w 55"/>
                  <a:gd name="T7" fmla="*/ 18 h 55"/>
                  <a:gd name="T8" fmla="*/ 32 w 55"/>
                  <a:gd name="T9" fmla="*/ 19 h 55"/>
                  <a:gd name="T10" fmla="*/ 41 w 55"/>
                  <a:gd name="T11" fmla="*/ 15 h 55"/>
                  <a:gd name="T12" fmla="*/ 45 w 55"/>
                  <a:gd name="T13" fmla="*/ 21 h 55"/>
                  <a:gd name="T14" fmla="*/ 35 w 55"/>
                  <a:gd name="T15" fmla="*/ 26 h 55"/>
                  <a:gd name="T16" fmla="*/ 36 w 55"/>
                  <a:gd name="T17" fmla="*/ 27 h 55"/>
                  <a:gd name="T18" fmla="*/ 43 w 55"/>
                  <a:gd name="T19" fmla="*/ 23 h 55"/>
                  <a:gd name="T20" fmla="*/ 46 w 55"/>
                  <a:gd name="T21" fmla="*/ 29 h 55"/>
                  <a:gd name="T22" fmla="*/ 39 w 55"/>
                  <a:gd name="T23" fmla="*/ 32 h 55"/>
                  <a:gd name="T24" fmla="*/ 39 w 55"/>
                  <a:gd name="T25" fmla="*/ 34 h 55"/>
                  <a:gd name="T26" fmla="*/ 42 w 55"/>
                  <a:gd name="T27" fmla="*/ 32 h 55"/>
                  <a:gd name="T28" fmla="*/ 44 w 55"/>
                  <a:gd name="T29" fmla="*/ 38 h 55"/>
                  <a:gd name="T30" fmla="*/ 26 w 55"/>
                  <a:gd name="T31" fmla="*/ 48 h 55"/>
                  <a:gd name="T32" fmla="*/ 17 w 55"/>
                  <a:gd name="T33" fmla="*/ 49 h 55"/>
                  <a:gd name="T34" fmla="*/ 0 w 55"/>
                  <a:gd name="T35" fmla="*/ 55 h 55"/>
                  <a:gd name="T36" fmla="*/ 0 w 55"/>
                  <a:gd name="T37" fmla="*/ 29 h 55"/>
                  <a:gd name="T38" fmla="*/ 3 w 55"/>
                  <a:gd name="T39" fmla="*/ 28 h 55"/>
                  <a:gd name="T40" fmla="*/ 7 w 55"/>
                  <a:gd name="T41" fmla="*/ 16 h 55"/>
                  <a:gd name="T42" fmla="*/ 24 w 55"/>
                  <a:gd name="T43" fmla="*/ 3 h 55"/>
                  <a:gd name="T44" fmla="*/ 22 w 55"/>
                  <a:gd name="T45" fmla="*/ 11 h 55"/>
                  <a:gd name="T46" fmla="*/ 19 w 55"/>
                  <a:gd name="T47" fmla="*/ 13 h 55"/>
                  <a:gd name="T48" fmla="*/ 16 w 55"/>
                  <a:gd name="T49" fmla="*/ 16 h 55"/>
                  <a:gd name="T50" fmla="*/ 17 w 55"/>
                  <a:gd name="T51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" h="55">
                    <a:moveTo>
                      <a:pt x="17" y="16"/>
                    </a:moveTo>
                    <a:cubicBezTo>
                      <a:pt x="47" y="2"/>
                      <a:pt x="47" y="2"/>
                      <a:pt x="47" y="2"/>
                    </a:cubicBezTo>
                    <a:cubicBezTo>
                      <a:pt x="51" y="0"/>
                      <a:pt x="55" y="6"/>
                      <a:pt x="50" y="9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1" y="19"/>
                      <a:pt x="32" y="19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5" y="13"/>
                      <a:pt x="48" y="19"/>
                      <a:pt x="45" y="21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4" y="27"/>
                      <a:pt x="36" y="27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5" y="22"/>
                      <a:pt x="48" y="28"/>
                      <a:pt x="46" y="29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7" y="34"/>
                      <a:pt x="39" y="34"/>
                    </a:cubicBezTo>
                    <a:cubicBezTo>
                      <a:pt x="39" y="34"/>
                      <a:pt x="39" y="34"/>
                      <a:pt x="42" y="32"/>
                    </a:cubicBezTo>
                    <a:cubicBezTo>
                      <a:pt x="45" y="31"/>
                      <a:pt x="48" y="36"/>
                      <a:pt x="44" y="3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1" y="50"/>
                      <a:pt x="17" y="4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5" y="21"/>
                      <a:pt x="7" y="16"/>
                    </a:cubicBezTo>
                    <a:cubicBezTo>
                      <a:pt x="8" y="11"/>
                      <a:pt x="24" y="3"/>
                      <a:pt x="24" y="3"/>
                    </a:cubicBezTo>
                    <a:cubicBezTo>
                      <a:pt x="27" y="8"/>
                      <a:pt x="25" y="10"/>
                      <a:pt x="22" y="11"/>
                    </a:cubicBezTo>
                    <a:cubicBezTo>
                      <a:pt x="21" y="12"/>
                      <a:pt x="19" y="13"/>
                      <a:pt x="19" y="13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" name="Freeform 75"/>
              <p:cNvSpPr/>
              <p:nvPr/>
            </p:nvSpPr>
            <p:spPr bwMode="auto">
              <a:xfrm>
                <a:off x="4693808" y="2599196"/>
                <a:ext cx="1169819" cy="793974"/>
              </a:xfrm>
              <a:custGeom>
                <a:avLst/>
                <a:gdLst>
                  <a:gd name="T0" fmla="*/ 4 w 105"/>
                  <a:gd name="T1" fmla="*/ 40 h 71"/>
                  <a:gd name="T2" fmla="*/ 105 w 105"/>
                  <a:gd name="T3" fmla="*/ 0 h 71"/>
                  <a:gd name="T4" fmla="*/ 105 w 105"/>
                  <a:gd name="T5" fmla="*/ 42 h 71"/>
                  <a:gd name="T6" fmla="*/ 0 w 105"/>
                  <a:gd name="T7" fmla="*/ 65 h 71"/>
                  <a:gd name="T8" fmla="*/ 4 w 105"/>
                  <a:gd name="T9" fmla="*/ 4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1">
                    <a:moveTo>
                      <a:pt x="4" y="40"/>
                    </a:moveTo>
                    <a:cubicBezTo>
                      <a:pt x="4" y="40"/>
                      <a:pt x="68" y="46"/>
                      <a:pt x="105" y="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77" y="71"/>
                      <a:pt x="0" y="65"/>
                      <a:pt x="0" y="65"/>
                    </a:cubicBezTo>
                    <a:lnTo>
                      <a:pt x="4" y="4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1" name="Freeform 34"/>
            <p:cNvSpPr/>
            <p:nvPr/>
          </p:nvSpPr>
          <p:spPr bwMode="auto">
            <a:xfrm rot="10800000" flipH="1">
              <a:off x="4103383" y="2960082"/>
              <a:ext cx="670156" cy="1250520"/>
            </a:xfrm>
            <a:custGeom>
              <a:avLst/>
              <a:gdLst>
                <a:gd name="connsiteX0" fmla="*/ 138788 w 670156"/>
                <a:gd name="connsiteY0" fmla="*/ 1155858 h 1155858"/>
                <a:gd name="connsiteX1" fmla="*/ 270962 w 670156"/>
                <a:gd name="connsiteY1" fmla="*/ 1155858 h 1155858"/>
                <a:gd name="connsiteX2" fmla="*/ 392969 w 670156"/>
                <a:gd name="connsiteY2" fmla="*/ 1155858 h 1155858"/>
                <a:gd name="connsiteX3" fmla="*/ 530227 w 670156"/>
                <a:gd name="connsiteY3" fmla="*/ 1155858 h 1155858"/>
                <a:gd name="connsiteX4" fmla="*/ 611724 w 670156"/>
                <a:gd name="connsiteY4" fmla="*/ 1132192 h 1155858"/>
                <a:gd name="connsiteX5" fmla="*/ 633088 w 670156"/>
                <a:gd name="connsiteY5" fmla="*/ 1125988 h 1155858"/>
                <a:gd name="connsiteX6" fmla="*/ 643824 w 670156"/>
                <a:gd name="connsiteY6" fmla="*/ 1075078 h 1155858"/>
                <a:gd name="connsiteX7" fmla="*/ 670156 w 670156"/>
                <a:gd name="connsiteY7" fmla="*/ 739370 h 1155858"/>
                <a:gd name="connsiteX8" fmla="*/ 663833 w 670156"/>
                <a:gd name="connsiteY8" fmla="*/ 577939 h 1155858"/>
                <a:gd name="connsiteX9" fmla="*/ 670156 w 670156"/>
                <a:gd name="connsiteY9" fmla="*/ 416488 h 1155858"/>
                <a:gd name="connsiteX10" fmla="*/ 643824 w 670156"/>
                <a:gd name="connsiteY10" fmla="*/ 80780 h 1155858"/>
                <a:gd name="connsiteX11" fmla="*/ 632928 w 670156"/>
                <a:gd name="connsiteY11" fmla="*/ 29109 h 1155858"/>
                <a:gd name="connsiteX12" fmla="*/ 590098 w 670156"/>
                <a:gd name="connsiteY12" fmla="*/ 16833 h 1155858"/>
                <a:gd name="connsiteX13" fmla="*/ 531368 w 670156"/>
                <a:gd name="connsiteY13" fmla="*/ 0 h 1155858"/>
                <a:gd name="connsiteX14" fmla="*/ 399194 w 670156"/>
                <a:gd name="connsiteY14" fmla="*/ 0 h 1155858"/>
                <a:gd name="connsiteX15" fmla="*/ 277187 w 670156"/>
                <a:gd name="connsiteY15" fmla="*/ 0 h 1155858"/>
                <a:gd name="connsiteX16" fmla="*/ 139929 w 670156"/>
                <a:gd name="connsiteY16" fmla="*/ 0 h 1155858"/>
                <a:gd name="connsiteX17" fmla="*/ 58432 w 670156"/>
                <a:gd name="connsiteY17" fmla="*/ 23666 h 1155858"/>
                <a:gd name="connsiteX18" fmla="*/ 37068 w 670156"/>
                <a:gd name="connsiteY18" fmla="*/ 29870 h 1155858"/>
                <a:gd name="connsiteX19" fmla="*/ 26332 w 670156"/>
                <a:gd name="connsiteY19" fmla="*/ 80780 h 1155858"/>
                <a:gd name="connsiteX20" fmla="*/ 0 w 670156"/>
                <a:gd name="connsiteY20" fmla="*/ 416488 h 1155858"/>
                <a:gd name="connsiteX21" fmla="*/ 6323 w 670156"/>
                <a:gd name="connsiteY21" fmla="*/ 577920 h 1155858"/>
                <a:gd name="connsiteX22" fmla="*/ 0 w 670156"/>
                <a:gd name="connsiteY22" fmla="*/ 739370 h 1155858"/>
                <a:gd name="connsiteX23" fmla="*/ 26332 w 670156"/>
                <a:gd name="connsiteY23" fmla="*/ 1075078 h 1155858"/>
                <a:gd name="connsiteX24" fmla="*/ 37228 w 670156"/>
                <a:gd name="connsiteY24" fmla="*/ 1126749 h 1155858"/>
                <a:gd name="connsiteX25" fmla="*/ 80058 w 670156"/>
                <a:gd name="connsiteY25" fmla="*/ 1139025 h 1155858"/>
                <a:gd name="connsiteX26" fmla="*/ 138788 w 670156"/>
                <a:gd name="connsiteY26" fmla="*/ 1155858 h 115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70156" h="1155858">
                  <a:moveTo>
                    <a:pt x="138788" y="1155858"/>
                  </a:moveTo>
                  <a:cubicBezTo>
                    <a:pt x="138788" y="1155858"/>
                    <a:pt x="138788" y="1155858"/>
                    <a:pt x="270962" y="1155858"/>
                  </a:cubicBezTo>
                  <a:cubicBezTo>
                    <a:pt x="270962" y="1155858"/>
                    <a:pt x="270962" y="1155858"/>
                    <a:pt x="392969" y="1155858"/>
                  </a:cubicBezTo>
                  <a:cubicBezTo>
                    <a:pt x="392969" y="1155858"/>
                    <a:pt x="392969" y="1155858"/>
                    <a:pt x="530227" y="1155858"/>
                  </a:cubicBezTo>
                  <a:cubicBezTo>
                    <a:pt x="530227" y="1155858"/>
                    <a:pt x="530227" y="1155858"/>
                    <a:pt x="611724" y="1132192"/>
                  </a:cubicBezTo>
                  <a:lnTo>
                    <a:pt x="633088" y="1125988"/>
                  </a:lnTo>
                  <a:lnTo>
                    <a:pt x="643824" y="1075078"/>
                  </a:lnTo>
                  <a:cubicBezTo>
                    <a:pt x="660780" y="971895"/>
                    <a:pt x="670156" y="858451"/>
                    <a:pt x="670156" y="739370"/>
                  </a:cubicBezTo>
                  <a:lnTo>
                    <a:pt x="663833" y="577939"/>
                  </a:lnTo>
                  <a:lnTo>
                    <a:pt x="670156" y="416488"/>
                  </a:lnTo>
                  <a:cubicBezTo>
                    <a:pt x="670156" y="297407"/>
                    <a:pt x="660780" y="183963"/>
                    <a:pt x="643824" y="80780"/>
                  </a:cubicBezTo>
                  <a:lnTo>
                    <a:pt x="632928" y="29109"/>
                  </a:lnTo>
                  <a:lnTo>
                    <a:pt x="590098" y="16833"/>
                  </a:lnTo>
                  <a:cubicBezTo>
                    <a:pt x="573070" y="11953"/>
                    <a:pt x="553609" y="6375"/>
                    <a:pt x="531368" y="0"/>
                  </a:cubicBezTo>
                  <a:cubicBezTo>
                    <a:pt x="531368" y="0"/>
                    <a:pt x="531368" y="0"/>
                    <a:pt x="399194" y="0"/>
                  </a:cubicBezTo>
                  <a:cubicBezTo>
                    <a:pt x="399194" y="0"/>
                    <a:pt x="399194" y="0"/>
                    <a:pt x="277187" y="0"/>
                  </a:cubicBezTo>
                  <a:cubicBezTo>
                    <a:pt x="277187" y="0"/>
                    <a:pt x="277187" y="0"/>
                    <a:pt x="139929" y="0"/>
                  </a:cubicBezTo>
                  <a:cubicBezTo>
                    <a:pt x="139929" y="0"/>
                    <a:pt x="139929" y="0"/>
                    <a:pt x="58432" y="23666"/>
                  </a:cubicBezTo>
                  <a:lnTo>
                    <a:pt x="37068" y="29870"/>
                  </a:lnTo>
                  <a:lnTo>
                    <a:pt x="26332" y="80780"/>
                  </a:lnTo>
                  <a:cubicBezTo>
                    <a:pt x="9376" y="183963"/>
                    <a:pt x="0" y="297407"/>
                    <a:pt x="0" y="416488"/>
                  </a:cubicBezTo>
                  <a:lnTo>
                    <a:pt x="6323" y="577920"/>
                  </a:lnTo>
                  <a:lnTo>
                    <a:pt x="0" y="739370"/>
                  </a:lnTo>
                  <a:cubicBezTo>
                    <a:pt x="0" y="858451"/>
                    <a:pt x="9376" y="971895"/>
                    <a:pt x="26332" y="1075078"/>
                  </a:cubicBezTo>
                  <a:lnTo>
                    <a:pt x="37228" y="1126749"/>
                  </a:lnTo>
                  <a:lnTo>
                    <a:pt x="80058" y="1139025"/>
                  </a:lnTo>
                  <a:cubicBezTo>
                    <a:pt x="97086" y="1143905"/>
                    <a:pt x="116547" y="1149483"/>
                    <a:pt x="138788" y="1155858"/>
                  </a:cubicBez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290"/>
            <p:cNvSpPr/>
            <p:nvPr/>
          </p:nvSpPr>
          <p:spPr bwMode="auto">
            <a:xfrm flipH="1">
              <a:off x="4232614" y="2949833"/>
              <a:ext cx="386696" cy="515595"/>
            </a:xfrm>
            <a:custGeom>
              <a:avLst/>
              <a:gdLst>
                <a:gd name="T0" fmla="*/ 180 w 180"/>
                <a:gd name="T1" fmla="*/ 71 h 240"/>
                <a:gd name="T2" fmla="*/ 92 w 180"/>
                <a:gd name="T3" fmla="*/ 240 h 240"/>
                <a:gd name="T4" fmla="*/ 0 w 180"/>
                <a:gd name="T5" fmla="*/ 71 h 240"/>
                <a:gd name="T6" fmla="*/ 33 w 180"/>
                <a:gd name="T7" fmla="*/ 69 h 240"/>
                <a:gd name="T8" fmla="*/ 33 w 180"/>
                <a:gd name="T9" fmla="*/ 0 h 240"/>
                <a:gd name="T10" fmla="*/ 151 w 180"/>
                <a:gd name="T11" fmla="*/ 0 h 240"/>
                <a:gd name="T12" fmla="*/ 151 w 180"/>
                <a:gd name="T13" fmla="*/ 69 h 240"/>
                <a:gd name="T14" fmla="*/ 180 w 180"/>
                <a:gd name="T15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240">
                  <a:moveTo>
                    <a:pt x="180" y="71"/>
                  </a:moveTo>
                  <a:lnTo>
                    <a:pt x="92" y="240"/>
                  </a:lnTo>
                  <a:lnTo>
                    <a:pt x="0" y="71"/>
                  </a:lnTo>
                  <a:lnTo>
                    <a:pt x="33" y="69"/>
                  </a:lnTo>
                  <a:lnTo>
                    <a:pt x="33" y="0"/>
                  </a:lnTo>
                  <a:lnTo>
                    <a:pt x="151" y="0"/>
                  </a:lnTo>
                  <a:lnTo>
                    <a:pt x="151" y="69"/>
                  </a:lnTo>
                  <a:lnTo>
                    <a:pt x="180" y="71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306"/>
            <p:cNvSpPr/>
            <p:nvPr/>
          </p:nvSpPr>
          <p:spPr bwMode="auto">
            <a:xfrm flipH="1">
              <a:off x="4365479" y="3021482"/>
              <a:ext cx="116009" cy="122455"/>
            </a:xfrm>
            <a:custGeom>
              <a:avLst/>
              <a:gdLst>
                <a:gd name="T0" fmla="*/ 0 w 54"/>
                <a:gd name="T1" fmla="*/ 14 h 57"/>
                <a:gd name="T2" fmla="*/ 28 w 54"/>
                <a:gd name="T3" fmla="*/ 57 h 57"/>
                <a:gd name="T4" fmla="*/ 54 w 54"/>
                <a:gd name="T5" fmla="*/ 14 h 57"/>
                <a:gd name="T6" fmla="*/ 28 w 54"/>
                <a:gd name="T7" fmla="*/ 0 h 57"/>
                <a:gd name="T8" fmla="*/ 0 w 54"/>
                <a:gd name="T9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7">
                  <a:moveTo>
                    <a:pt x="0" y="14"/>
                  </a:moveTo>
                  <a:lnTo>
                    <a:pt x="28" y="57"/>
                  </a:lnTo>
                  <a:lnTo>
                    <a:pt x="54" y="14"/>
                  </a:lnTo>
                  <a:lnTo>
                    <a:pt x="28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307"/>
            <p:cNvSpPr/>
            <p:nvPr/>
          </p:nvSpPr>
          <p:spPr bwMode="auto">
            <a:xfrm flipH="1">
              <a:off x="4429928" y="3021482"/>
              <a:ext cx="51559" cy="111712"/>
            </a:xfrm>
            <a:custGeom>
              <a:avLst/>
              <a:gdLst>
                <a:gd name="T0" fmla="*/ 0 w 24"/>
                <a:gd name="T1" fmla="*/ 14 h 52"/>
                <a:gd name="T2" fmla="*/ 24 w 24"/>
                <a:gd name="T3" fmla="*/ 52 h 52"/>
                <a:gd name="T4" fmla="*/ 24 w 24"/>
                <a:gd name="T5" fmla="*/ 0 h 52"/>
                <a:gd name="T6" fmla="*/ 0 w 24"/>
                <a:gd name="T7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2">
                  <a:moveTo>
                    <a:pt x="0" y="14"/>
                  </a:moveTo>
                  <a:lnTo>
                    <a:pt x="24" y="52"/>
                  </a:lnTo>
                  <a:lnTo>
                    <a:pt x="24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308"/>
            <p:cNvSpPr/>
            <p:nvPr/>
          </p:nvSpPr>
          <p:spPr bwMode="auto">
            <a:xfrm flipH="1">
              <a:off x="4425631" y="2954885"/>
              <a:ext cx="193348" cy="137493"/>
            </a:xfrm>
            <a:custGeom>
              <a:avLst/>
              <a:gdLst>
                <a:gd name="T0" fmla="*/ 33 w 90"/>
                <a:gd name="T1" fmla="*/ 0 h 64"/>
                <a:gd name="T2" fmla="*/ 0 w 90"/>
                <a:gd name="T3" fmla="*/ 0 h 64"/>
                <a:gd name="T4" fmla="*/ 35 w 90"/>
                <a:gd name="T5" fmla="*/ 64 h 64"/>
                <a:gd name="T6" fmla="*/ 90 w 90"/>
                <a:gd name="T7" fmla="*/ 31 h 64"/>
                <a:gd name="T8" fmla="*/ 33 w 9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33" y="0"/>
                  </a:moveTo>
                  <a:lnTo>
                    <a:pt x="0" y="0"/>
                  </a:lnTo>
                  <a:lnTo>
                    <a:pt x="35" y="64"/>
                  </a:lnTo>
                  <a:lnTo>
                    <a:pt x="90" y="3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309"/>
            <p:cNvSpPr/>
            <p:nvPr/>
          </p:nvSpPr>
          <p:spPr bwMode="auto">
            <a:xfrm flipH="1">
              <a:off x="4227986" y="2954885"/>
              <a:ext cx="193348" cy="137493"/>
            </a:xfrm>
            <a:custGeom>
              <a:avLst/>
              <a:gdLst>
                <a:gd name="T0" fmla="*/ 57 w 90"/>
                <a:gd name="T1" fmla="*/ 0 h 64"/>
                <a:gd name="T2" fmla="*/ 90 w 90"/>
                <a:gd name="T3" fmla="*/ 0 h 64"/>
                <a:gd name="T4" fmla="*/ 55 w 90"/>
                <a:gd name="T5" fmla="*/ 64 h 64"/>
                <a:gd name="T6" fmla="*/ 0 w 90"/>
                <a:gd name="T7" fmla="*/ 31 h 64"/>
                <a:gd name="T8" fmla="*/ 57 w 9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57" y="0"/>
                  </a:moveTo>
                  <a:lnTo>
                    <a:pt x="90" y="0"/>
                  </a:lnTo>
                  <a:lnTo>
                    <a:pt x="55" y="64"/>
                  </a:lnTo>
                  <a:lnTo>
                    <a:pt x="0" y="3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310"/>
            <p:cNvSpPr/>
            <p:nvPr/>
          </p:nvSpPr>
          <p:spPr bwMode="auto">
            <a:xfrm flipH="1">
              <a:off x="4374071" y="3085933"/>
              <a:ext cx="96674" cy="236314"/>
            </a:xfrm>
            <a:custGeom>
              <a:avLst/>
              <a:gdLst>
                <a:gd name="T0" fmla="*/ 0 w 45"/>
                <a:gd name="T1" fmla="*/ 67 h 110"/>
                <a:gd name="T2" fmla="*/ 23 w 45"/>
                <a:gd name="T3" fmla="*/ 0 h 110"/>
                <a:gd name="T4" fmla="*/ 45 w 45"/>
                <a:gd name="T5" fmla="*/ 69 h 110"/>
                <a:gd name="T6" fmla="*/ 23 w 45"/>
                <a:gd name="T7" fmla="*/ 110 h 110"/>
                <a:gd name="T8" fmla="*/ 0 w 45"/>
                <a:gd name="T9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10">
                  <a:moveTo>
                    <a:pt x="0" y="67"/>
                  </a:moveTo>
                  <a:lnTo>
                    <a:pt x="23" y="0"/>
                  </a:lnTo>
                  <a:lnTo>
                    <a:pt x="45" y="69"/>
                  </a:lnTo>
                  <a:lnTo>
                    <a:pt x="23" y="11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311"/>
            <p:cNvSpPr/>
            <p:nvPr/>
          </p:nvSpPr>
          <p:spPr bwMode="auto">
            <a:xfrm flipH="1">
              <a:off x="4425631" y="3103118"/>
              <a:ext cx="45115" cy="208386"/>
            </a:xfrm>
            <a:custGeom>
              <a:avLst/>
              <a:gdLst>
                <a:gd name="T0" fmla="*/ 0 w 21"/>
                <a:gd name="T1" fmla="*/ 59 h 97"/>
                <a:gd name="T2" fmla="*/ 21 w 21"/>
                <a:gd name="T3" fmla="*/ 0 h 97"/>
                <a:gd name="T4" fmla="*/ 21 w 21"/>
                <a:gd name="T5" fmla="*/ 97 h 97"/>
                <a:gd name="T6" fmla="*/ 0 w 21"/>
                <a:gd name="T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7">
                  <a:moveTo>
                    <a:pt x="0" y="59"/>
                  </a:moveTo>
                  <a:lnTo>
                    <a:pt x="21" y="0"/>
                  </a:lnTo>
                  <a:lnTo>
                    <a:pt x="21" y="97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312"/>
            <p:cNvSpPr/>
            <p:nvPr/>
          </p:nvSpPr>
          <p:spPr bwMode="auto">
            <a:xfrm flipH="1">
              <a:off x="4421334" y="2959182"/>
              <a:ext cx="268540" cy="545671"/>
            </a:xfrm>
            <a:custGeom>
              <a:avLst/>
              <a:gdLst>
                <a:gd name="T0" fmla="*/ 33 w 125"/>
                <a:gd name="T1" fmla="*/ 0 h 254"/>
                <a:gd name="T2" fmla="*/ 0 w 125"/>
                <a:gd name="T3" fmla="*/ 83 h 254"/>
                <a:gd name="T4" fmla="*/ 54 w 125"/>
                <a:gd name="T5" fmla="*/ 81 h 254"/>
                <a:gd name="T6" fmla="*/ 12 w 125"/>
                <a:gd name="T7" fmla="*/ 128 h 254"/>
                <a:gd name="T8" fmla="*/ 123 w 125"/>
                <a:gd name="T9" fmla="*/ 254 h 254"/>
                <a:gd name="T10" fmla="*/ 125 w 125"/>
                <a:gd name="T11" fmla="*/ 169 h 254"/>
                <a:gd name="T12" fmla="*/ 33 w 12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4">
                  <a:moveTo>
                    <a:pt x="33" y="0"/>
                  </a:moveTo>
                  <a:lnTo>
                    <a:pt x="0" y="83"/>
                  </a:lnTo>
                  <a:lnTo>
                    <a:pt x="54" y="81"/>
                  </a:lnTo>
                  <a:lnTo>
                    <a:pt x="12" y="128"/>
                  </a:lnTo>
                  <a:lnTo>
                    <a:pt x="123" y="254"/>
                  </a:lnTo>
                  <a:lnTo>
                    <a:pt x="125" y="16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313"/>
            <p:cNvSpPr/>
            <p:nvPr/>
          </p:nvSpPr>
          <p:spPr bwMode="auto">
            <a:xfrm flipH="1">
              <a:off x="4157091" y="2959182"/>
              <a:ext cx="268540" cy="545671"/>
            </a:xfrm>
            <a:custGeom>
              <a:avLst/>
              <a:gdLst>
                <a:gd name="T0" fmla="*/ 92 w 125"/>
                <a:gd name="T1" fmla="*/ 0 h 254"/>
                <a:gd name="T2" fmla="*/ 125 w 125"/>
                <a:gd name="T3" fmla="*/ 83 h 254"/>
                <a:gd name="T4" fmla="*/ 71 w 125"/>
                <a:gd name="T5" fmla="*/ 81 h 254"/>
                <a:gd name="T6" fmla="*/ 113 w 125"/>
                <a:gd name="T7" fmla="*/ 128 h 254"/>
                <a:gd name="T8" fmla="*/ 0 w 125"/>
                <a:gd name="T9" fmla="*/ 254 h 254"/>
                <a:gd name="T10" fmla="*/ 0 w 125"/>
                <a:gd name="T11" fmla="*/ 169 h 254"/>
                <a:gd name="T12" fmla="*/ 92 w 12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4">
                  <a:moveTo>
                    <a:pt x="92" y="0"/>
                  </a:moveTo>
                  <a:lnTo>
                    <a:pt x="125" y="83"/>
                  </a:lnTo>
                  <a:lnTo>
                    <a:pt x="71" y="81"/>
                  </a:lnTo>
                  <a:lnTo>
                    <a:pt x="113" y="128"/>
                  </a:lnTo>
                  <a:lnTo>
                    <a:pt x="0" y="254"/>
                  </a:lnTo>
                  <a:lnTo>
                    <a:pt x="0" y="169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95"/>
            <p:cNvSpPr/>
            <p:nvPr/>
          </p:nvSpPr>
          <p:spPr bwMode="auto">
            <a:xfrm>
              <a:off x="4409885" y="3557240"/>
              <a:ext cx="41745" cy="57250"/>
            </a:xfrm>
            <a:custGeom>
              <a:avLst/>
              <a:gdLst>
                <a:gd name="T0" fmla="*/ 25 w 26"/>
                <a:gd name="T1" fmla="*/ 19 h 36"/>
                <a:gd name="T2" fmla="*/ 11 w 26"/>
                <a:gd name="T3" fmla="*/ 35 h 36"/>
                <a:gd name="T4" fmla="*/ 1 w 26"/>
                <a:gd name="T5" fmla="*/ 17 h 36"/>
                <a:gd name="T6" fmla="*/ 15 w 26"/>
                <a:gd name="T7" fmla="*/ 1 h 36"/>
                <a:gd name="T8" fmla="*/ 25 w 26"/>
                <a:gd name="T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6">
                  <a:moveTo>
                    <a:pt x="25" y="19"/>
                  </a:moveTo>
                  <a:cubicBezTo>
                    <a:pt x="24" y="29"/>
                    <a:pt x="18" y="36"/>
                    <a:pt x="11" y="35"/>
                  </a:cubicBezTo>
                  <a:cubicBezTo>
                    <a:pt x="5" y="35"/>
                    <a:pt x="0" y="26"/>
                    <a:pt x="1" y="17"/>
                  </a:cubicBezTo>
                  <a:cubicBezTo>
                    <a:pt x="2" y="7"/>
                    <a:pt x="8" y="0"/>
                    <a:pt x="15" y="1"/>
                  </a:cubicBezTo>
                  <a:cubicBezTo>
                    <a:pt x="21" y="1"/>
                    <a:pt x="26" y="10"/>
                    <a:pt x="25" y="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96"/>
            <p:cNvSpPr/>
            <p:nvPr/>
          </p:nvSpPr>
          <p:spPr bwMode="auto">
            <a:xfrm>
              <a:off x="4408463" y="3669170"/>
              <a:ext cx="38167" cy="56057"/>
            </a:xfrm>
            <a:custGeom>
              <a:avLst/>
              <a:gdLst>
                <a:gd name="T0" fmla="*/ 24 w 24"/>
                <a:gd name="T1" fmla="*/ 17 h 35"/>
                <a:gd name="T2" fmla="*/ 13 w 24"/>
                <a:gd name="T3" fmla="*/ 35 h 35"/>
                <a:gd name="T4" fmla="*/ 0 w 24"/>
                <a:gd name="T5" fmla="*/ 18 h 35"/>
                <a:gd name="T6" fmla="*/ 11 w 24"/>
                <a:gd name="T7" fmla="*/ 0 h 35"/>
                <a:gd name="T8" fmla="*/ 24 w 2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4" y="17"/>
                  </a:moveTo>
                  <a:cubicBezTo>
                    <a:pt x="24" y="27"/>
                    <a:pt x="19" y="35"/>
                    <a:pt x="13" y="35"/>
                  </a:cubicBezTo>
                  <a:cubicBezTo>
                    <a:pt x="6" y="35"/>
                    <a:pt x="1" y="28"/>
                    <a:pt x="0" y="18"/>
                  </a:cubicBezTo>
                  <a:cubicBezTo>
                    <a:pt x="0" y="9"/>
                    <a:pt x="5" y="1"/>
                    <a:pt x="11" y="0"/>
                  </a:cubicBezTo>
                  <a:cubicBezTo>
                    <a:pt x="18" y="0"/>
                    <a:pt x="23" y="8"/>
                    <a:pt x="24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96"/>
            <p:cNvSpPr/>
            <p:nvPr/>
          </p:nvSpPr>
          <p:spPr bwMode="auto">
            <a:xfrm>
              <a:off x="4410844" y="3779434"/>
              <a:ext cx="38167" cy="56057"/>
            </a:xfrm>
            <a:custGeom>
              <a:avLst/>
              <a:gdLst>
                <a:gd name="T0" fmla="*/ 24 w 24"/>
                <a:gd name="T1" fmla="*/ 17 h 35"/>
                <a:gd name="T2" fmla="*/ 13 w 24"/>
                <a:gd name="T3" fmla="*/ 35 h 35"/>
                <a:gd name="T4" fmla="*/ 0 w 24"/>
                <a:gd name="T5" fmla="*/ 18 h 35"/>
                <a:gd name="T6" fmla="*/ 11 w 24"/>
                <a:gd name="T7" fmla="*/ 0 h 35"/>
                <a:gd name="T8" fmla="*/ 24 w 2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4" y="17"/>
                  </a:moveTo>
                  <a:cubicBezTo>
                    <a:pt x="24" y="27"/>
                    <a:pt x="19" y="35"/>
                    <a:pt x="13" y="35"/>
                  </a:cubicBezTo>
                  <a:cubicBezTo>
                    <a:pt x="6" y="35"/>
                    <a:pt x="1" y="28"/>
                    <a:pt x="0" y="18"/>
                  </a:cubicBezTo>
                  <a:cubicBezTo>
                    <a:pt x="0" y="9"/>
                    <a:pt x="5" y="1"/>
                    <a:pt x="11" y="0"/>
                  </a:cubicBezTo>
                  <a:cubicBezTo>
                    <a:pt x="18" y="0"/>
                    <a:pt x="23" y="8"/>
                    <a:pt x="24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24" name="Group 47"/>
            <p:cNvGrpSpPr/>
            <p:nvPr/>
          </p:nvGrpSpPr>
          <p:grpSpPr>
            <a:xfrm>
              <a:off x="4002020" y="2088636"/>
              <a:ext cx="805941" cy="907547"/>
              <a:chOff x="4043659" y="2084132"/>
              <a:chExt cx="805941" cy="907547"/>
            </a:xfrm>
          </p:grpSpPr>
          <p:grpSp>
            <p:nvGrpSpPr>
              <p:cNvPr id="28" name="Group 51"/>
              <p:cNvGrpSpPr/>
              <p:nvPr/>
            </p:nvGrpSpPr>
            <p:grpSpPr>
              <a:xfrm rot="694546" flipH="1">
                <a:off x="4759774" y="2510170"/>
                <a:ext cx="89826" cy="224565"/>
                <a:chOff x="5836327" y="2247088"/>
                <a:chExt cx="130060" cy="325149"/>
              </a:xfrm>
            </p:grpSpPr>
            <p:sp>
              <p:nvSpPr>
                <p:cNvPr id="49" name="Freeform 72"/>
                <p:cNvSpPr/>
                <p:nvPr/>
              </p:nvSpPr>
              <p:spPr bwMode="auto">
                <a:xfrm>
                  <a:off x="5836327" y="2247088"/>
                  <a:ext cx="130060" cy="325149"/>
                </a:xfrm>
                <a:custGeom>
                  <a:avLst/>
                  <a:gdLst>
                    <a:gd name="T0" fmla="*/ 10 w 10"/>
                    <a:gd name="T1" fmla="*/ 20 h 25"/>
                    <a:gd name="T2" fmla="*/ 5 w 10"/>
                    <a:gd name="T3" fmla="*/ 25 h 25"/>
                    <a:gd name="T4" fmla="*/ 0 w 10"/>
                    <a:gd name="T5" fmla="*/ 20 h 25"/>
                    <a:gd name="T6" fmla="*/ 0 w 10"/>
                    <a:gd name="T7" fmla="*/ 5 h 25"/>
                    <a:gd name="T8" fmla="*/ 5 w 10"/>
                    <a:gd name="T9" fmla="*/ 0 h 25"/>
                    <a:gd name="T10" fmla="*/ 10 w 10"/>
                    <a:gd name="T11" fmla="*/ 5 h 25"/>
                    <a:gd name="T12" fmla="*/ 10 w 10"/>
                    <a:gd name="T13" fmla="*/ 2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25">
                      <a:moveTo>
                        <a:pt x="10" y="20"/>
                      </a:moveTo>
                      <a:cubicBezTo>
                        <a:pt x="10" y="23"/>
                        <a:pt x="8" y="25"/>
                        <a:pt x="5" y="25"/>
                      </a:cubicBezTo>
                      <a:cubicBezTo>
                        <a:pt x="2" y="25"/>
                        <a:pt x="0" y="23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" y="0"/>
                        <a:pt x="10" y="2"/>
                        <a:pt x="10" y="5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73"/>
                <p:cNvSpPr/>
                <p:nvPr/>
              </p:nvSpPr>
              <p:spPr bwMode="auto">
                <a:xfrm>
                  <a:off x="5863421" y="2301279"/>
                  <a:ext cx="102966" cy="205928"/>
                </a:xfrm>
                <a:custGeom>
                  <a:avLst/>
                  <a:gdLst>
                    <a:gd name="T0" fmla="*/ 5 w 8"/>
                    <a:gd name="T1" fmla="*/ 13 h 16"/>
                    <a:gd name="T2" fmla="*/ 5 w 8"/>
                    <a:gd name="T3" fmla="*/ 4 h 16"/>
                    <a:gd name="T4" fmla="*/ 8 w 8"/>
                    <a:gd name="T5" fmla="*/ 0 h 16"/>
                    <a:gd name="T6" fmla="*/ 7 w 8"/>
                    <a:gd name="T7" fmla="*/ 0 h 16"/>
                    <a:gd name="T8" fmla="*/ 0 w 8"/>
                    <a:gd name="T9" fmla="*/ 4 h 16"/>
                    <a:gd name="T10" fmla="*/ 0 w 8"/>
                    <a:gd name="T11" fmla="*/ 13 h 16"/>
                    <a:gd name="T12" fmla="*/ 5 w 8"/>
                    <a:gd name="T13" fmla="*/ 16 h 16"/>
                    <a:gd name="T14" fmla="*/ 6 w 8"/>
                    <a:gd name="T15" fmla="*/ 16 h 16"/>
                    <a:gd name="T16" fmla="*/ 5 w 8"/>
                    <a:gd name="T17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5" y="13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5" y="1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2" y="16"/>
                        <a:pt x="5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6"/>
                        <a:pt x="5" y="15"/>
                        <a:pt x="5" y="13"/>
                      </a:cubicBezTo>
                      <a:close/>
                    </a:path>
                  </a:pathLst>
                </a:custGeom>
                <a:solidFill>
                  <a:srgbClr val="B992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52"/>
              <p:cNvGrpSpPr/>
              <p:nvPr/>
            </p:nvGrpSpPr>
            <p:grpSpPr>
              <a:xfrm rot="20905454">
                <a:off x="4043659" y="2512916"/>
                <a:ext cx="89826" cy="224565"/>
                <a:chOff x="5836327" y="2247088"/>
                <a:chExt cx="130060" cy="325149"/>
              </a:xfrm>
            </p:grpSpPr>
            <p:sp>
              <p:nvSpPr>
                <p:cNvPr id="47" name="Freeform 70"/>
                <p:cNvSpPr/>
                <p:nvPr/>
              </p:nvSpPr>
              <p:spPr bwMode="auto">
                <a:xfrm>
                  <a:off x="5836327" y="2247088"/>
                  <a:ext cx="130060" cy="325149"/>
                </a:xfrm>
                <a:custGeom>
                  <a:avLst/>
                  <a:gdLst>
                    <a:gd name="T0" fmla="*/ 10 w 10"/>
                    <a:gd name="T1" fmla="*/ 20 h 25"/>
                    <a:gd name="T2" fmla="*/ 5 w 10"/>
                    <a:gd name="T3" fmla="*/ 25 h 25"/>
                    <a:gd name="T4" fmla="*/ 0 w 10"/>
                    <a:gd name="T5" fmla="*/ 20 h 25"/>
                    <a:gd name="T6" fmla="*/ 0 w 10"/>
                    <a:gd name="T7" fmla="*/ 5 h 25"/>
                    <a:gd name="T8" fmla="*/ 5 w 10"/>
                    <a:gd name="T9" fmla="*/ 0 h 25"/>
                    <a:gd name="T10" fmla="*/ 10 w 10"/>
                    <a:gd name="T11" fmla="*/ 5 h 25"/>
                    <a:gd name="T12" fmla="*/ 10 w 10"/>
                    <a:gd name="T13" fmla="*/ 2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25">
                      <a:moveTo>
                        <a:pt x="10" y="20"/>
                      </a:moveTo>
                      <a:cubicBezTo>
                        <a:pt x="10" y="23"/>
                        <a:pt x="8" y="25"/>
                        <a:pt x="5" y="25"/>
                      </a:cubicBezTo>
                      <a:cubicBezTo>
                        <a:pt x="2" y="25"/>
                        <a:pt x="0" y="23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" y="0"/>
                        <a:pt x="10" y="2"/>
                        <a:pt x="10" y="5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71"/>
                <p:cNvSpPr/>
                <p:nvPr/>
              </p:nvSpPr>
              <p:spPr bwMode="auto">
                <a:xfrm>
                  <a:off x="5863421" y="2301279"/>
                  <a:ext cx="102966" cy="205928"/>
                </a:xfrm>
                <a:custGeom>
                  <a:avLst/>
                  <a:gdLst>
                    <a:gd name="T0" fmla="*/ 5 w 8"/>
                    <a:gd name="T1" fmla="*/ 13 h 16"/>
                    <a:gd name="T2" fmla="*/ 5 w 8"/>
                    <a:gd name="T3" fmla="*/ 4 h 16"/>
                    <a:gd name="T4" fmla="*/ 8 w 8"/>
                    <a:gd name="T5" fmla="*/ 0 h 16"/>
                    <a:gd name="T6" fmla="*/ 7 w 8"/>
                    <a:gd name="T7" fmla="*/ 0 h 16"/>
                    <a:gd name="T8" fmla="*/ 0 w 8"/>
                    <a:gd name="T9" fmla="*/ 4 h 16"/>
                    <a:gd name="T10" fmla="*/ 0 w 8"/>
                    <a:gd name="T11" fmla="*/ 13 h 16"/>
                    <a:gd name="T12" fmla="*/ 5 w 8"/>
                    <a:gd name="T13" fmla="*/ 16 h 16"/>
                    <a:gd name="T14" fmla="*/ 6 w 8"/>
                    <a:gd name="T15" fmla="*/ 16 h 16"/>
                    <a:gd name="T16" fmla="*/ 5 w 8"/>
                    <a:gd name="T17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5" y="13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5" y="1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2" y="16"/>
                        <a:pt x="5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6"/>
                        <a:pt x="5" y="15"/>
                        <a:pt x="5" y="13"/>
                      </a:cubicBezTo>
                      <a:close/>
                    </a:path>
                  </a:pathLst>
                </a:custGeom>
                <a:solidFill>
                  <a:srgbClr val="B992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53"/>
              <p:cNvGrpSpPr/>
              <p:nvPr/>
            </p:nvGrpSpPr>
            <p:grpSpPr>
              <a:xfrm>
                <a:off x="4100704" y="2260773"/>
                <a:ext cx="697300" cy="730906"/>
                <a:chOff x="8166769" y="4034040"/>
                <a:chExt cx="1017381" cy="1009306"/>
              </a:xfrm>
            </p:grpSpPr>
            <p:sp>
              <p:nvSpPr>
                <p:cNvPr id="45" name="Freeform 296"/>
                <p:cNvSpPr/>
                <p:nvPr/>
              </p:nvSpPr>
              <p:spPr bwMode="auto">
                <a:xfrm flipH="1">
                  <a:off x="8166769" y="4034040"/>
                  <a:ext cx="1017380" cy="1009306"/>
                </a:xfrm>
                <a:custGeom>
                  <a:avLst/>
                  <a:gdLst>
                    <a:gd name="T0" fmla="*/ 80 w 160"/>
                    <a:gd name="T1" fmla="*/ 0 h 158"/>
                    <a:gd name="T2" fmla="*/ 85 w 160"/>
                    <a:gd name="T3" fmla="*/ 1 h 158"/>
                    <a:gd name="T4" fmla="*/ 139 w 160"/>
                    <a:gd name="T5" fmla="*/ 1 h 158"/>
                    <a:gd name="T6" fmla="*/ 143 w 160"/>
                    <a:gd name="T7" fmla="*/ 18 h 158"/>
                    <a:gd name="T8" fmla="*/ 160 w 160"/>
                    <a:gd name="T9" fmla="*/ 35 h 158"/>
                    <a:gd name="T10" fmla="*/ 160 w 160"/>
                    <a:gd name="T11" fmla="*/ 77 h 158"/>
                    <a:gd name="T12" fmla="*/ 159 w 160"/>
                    <a:gd name="T13" fmla="*/ 77 h 158"/>
                    <a:gd name="T14" fmla="*/ 159 w 160"/>
                    <a:gd name="T15" fmla="*/ 79 h 158"/>
                    <a:gd name="T16" fmla="*/ 80 w 160"/>
                    <a:gd name="T17" fmla="*/ 158 h 158"/>
                    <a:gd name="T18" fmla="*/ 0 w 160"/>
                    <a:gd name="T19" fmla="*/ 79 h 158"/>
                    <a:gd name="T20" fmla="*/ 0 w 160"/>
                    <a:gd name="T21" fmla="*/ 73 h 158"/>
                    <a:gd name="T22" fmla="*/ 0 w 160"/>
                    <a:gd name="T23" fmla="*/ 17 h 158"/>
                    <a:gd name="T24" fmla="*/ 12 w 160"/>
                    <a:gd name="T25" fmla="*/ 1 h 158"/>
                    <a:gd name="T26" fmla="*/ 75 w 160"/>
                    <a:gd name="T27" fmla="*/ 1 h 158"/>
                    <a:gd name="T28" fmla="*/ 80 w 160"/>
                    <a:gd name="T2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0" h="158">
                      <a:moveTo>
                        <a:pt x="80" y="0"/>
                      </a:moveTo>
                      <a:cubicBezTo>
                        <a:pt x="81" y="0"/>
                        <a:pt x="83" y="1"/>
                        <a:pt x="85" y="1"/>
                      </a:cubicBezTo>
                      <a:cubicBezTo>
                        <a:pt x="139" y="1"/>
                        <a:pt x="139" y="1"/>
                        <a:pt x="139" y="1"/>
                      </a:cubicBezTo>
                      <a:cubicBezTo>
                        <a:pt x="143" y="18"/>
                        <a:pt x="143" y="18"/>
                        <a:pt x="143" y="18"/>
                      </a:cubicBezTo>
                      <a:cubicBezTo>
                        <a:pt x="160" y="35"/>
                        <a:pt x="160" y="35"/>
                        <a:pt x="160" y="35"/>
                      </a:cubicBezTo>
                      <a:cubicBezTo>
                        <a:pt x="160" y="77"/>
                        <a:pt x="160" y="77"/>
                        <a:pt x="160" y="77"/>
                      </a:cubicBezTo>
                      <a:cubicBezTo>
                        <a:pt x="159" y="77"/>
                        <a:pt x="159" y="77"/>
                        <a:pt x="159" y="77"/>
                      </a:cubicBezTo>
                      <a:cubicBezTo>
                        <a:pt x="159" y="78"/>
                        <a:pt x="159" y="79"/>
                        <a:pt x="159" y="79"/>
                      </a:cubicBezTo>
                      <a:cubicBezTo>
                        <a:pt x="159" y="123"/>
                        <a:pt x="124" y="158"/>
                        <a:pt x="80" y="158"/>
                      </a:cubicBezTo>
                      <a:cubicBezTo>
                        <a:pt x="36" y="158"/>
                        <a:pt x="0" y="123"/>
                        <a:pt x="0" y="79"/>
                      </a:cubicBezTo>
                      <a:cubicBezTo>
                        <a:pt x="0" y="77"/>
                        <a:pt x="0" y="75"/>
                        <a:pt x="0" y="7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75" y="1"/>
                        <a:pt x="75" y="1"/>
                        <a:pt x="75" y="1"/>
                      </a:cubicBezTo>
                      <a:cubicBezTo>
                        <a:pt x="76" y="1"/>
                        <a:pt x="78" y="0"/>
                        <a:pt x="80" y="0"/>
                      </a:cubicBez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297"/>
                <p:cNvSpPr/>
                <p:nvPr/>
              </p:nvSpPr>
              <p:spPr bwMode="auto">
                <a:xfrm flipH="1">
                  <a:off x="8745437" y="4039423"/>
                  <a:ext cx="438713" cy="995848"/>
                </a:xfrm>
                <a:custGeom>
                  <a:avLst/>
                  <a:gdLst>
                    <a:gd name="T0" fmla="*/ 69 w 69"/>
                    <a:gd name="T1" fmla="*/ 156 h 156"/>
                    <a:gd name="T2" fmla="*/ 0 w 69"/>
                    <a:gd name="T3" fmla="*/ 78 h 156"/>
                    <a:gd name="T4" fmla="*/ 0 w 69"/>
                    <a:gd name="T5" fmla="*/ 72 h 156"/>
                    <a:gd name="T6" fmla="*/ 0 w 69"/>
                    <a:gd name="T7" fmla="*/ 16 h 156"/>
                    <a:gd name="T8" fmla="*/ 12 w 69"/>
                    <a:gd name="T9" fmla="*/ 0 h 156"/>
                    <a:gd name="T10" fmla="*/ 69 w 69"/>
                    <a:gd name="T11" fmla="*/ 0 h 156"/>
                    <a:gd name="T12" fmla="*/ 69 w 69"/>
                    <a:gd name="T13" fmla="*/ 156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156">
                      <a:moveTo>
                        <a:pt x="69" y="156"/>
                      </a:moveTo>
                      <a:cubicBezTo>
                        <a:pt x="30" y="151"/>
                        <a:pt x="0" y="118"/>
                        <a:pt x="0" y="78"/>
                      </a:cubicBezTo>
                      <a:cubicBezTo>
                        <a:pt x="0" y="76"/>
                        <a:pt x="0" y="74"/>
                        <a:pt x="0" y="72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lnTo>
                        <a:pt x="69" y="156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31" name="Freeform 54"/>
              <p:cNvSpPr/>
              <p:nvPr/>
            </p:nvSpPr>
            <p:spPr>
              <a:xfrm rot="1142545">
                <a:off x="4124308" y="2084132"/>
                <a:ext cx="722764" cy="562400"/>
              </a:xfrm>
              <a:custGeom>
                <a:avLst/>
                <a:gdLst>
                  <a:gd name="connsiteX0" fmla="*/ 249439 w 722764"/>
                  <a:gd name="connsiteY0" fmla="*/ 0 h 562400"/>
                  <a:gd name="connsiteX1" fmla="*/ 267217 w 722764"/>
                  <a:gd name="connsiteY1" fmla="*/ 70473 h 562400"/>
                  <a:gd name="connsiteX2" fmla="*/ 497427 w 722764"/>
                  <a:gd name="connsiteY2" fmla="*/ 35702 h 562400"/>
                  <a:gd name="connsiteX3" fmla="*/ 705044 w 722764"/>
                  <a:gd name="connsiteY3" fmla="*/ 276861 h 562400"/>
                  <a:gd name="connsiteX4" fmla="*/ 722764 w 722764"/>
                  <a:gd name="connsiteY4" fmla="*/ 328201 h 562400"/>
                  <a:gd name="connsiteX5" fmla="*/ 699367 w 722764"/>
                  <a:gd name="connsiteY5" fmla="*/ 336277 h 562400"/>
                  <a:gd name="connsiteX6" fmla="*/ 681646 w 722764"/>
                  <a:gd name="connsiteY6" fmla="*/ 284937 h 562400"/>
                  <a:gd name="connsiteX7" fmla="*/ 645237 w 722764"/>
                  <a:gd name="connsiteY7" fmla="*/ 224866 h 562400"/>
                  <a:gd name="connsiteX8" fmla="*/ 640876 w 722764"/>
                  <a:gd name="connsiteY8" fmla="*/ 231814 h 562400"/>
                  <a:gd name="connsiteX9" fmla="*/ 430289 w 722764"/>
                  <a:gd name="connsiteY9" fmla="*/ 276714 h 562400"/>
                  <a:gd name="connsiteX10" fmla="*/ 268682 w 722764"/>
                  <a:gd name="connsiteY10" fmla="*/ 255182 h 562400"/>
                  <a:gd name="connsiteX11" fmla="*/ 254712 w 722764"/>
                  <a:gd name="connsiteY11" fmla="*/ 248517 h 562400"/>
                  <a:gd name="connsiteX12" fmla="*/ 242396 w 722764"/>
                  <a:gd name="connsiteY12" fmla="*/ 252321 h 562400"/>
                  <a:gd name="connsiteX13" fmla="*/ 241723 w 722764"/>
                  <a:gd name="connsiteY13" fmla="*/ 253889 h 562400"/>
                  <a:gd name="connsiteX14" fmla="*/ 167607 w 722764"/>
                  <a:gd name="connsiteY14" fmla="*/ 338711 h 562400"/>
                  <a:gd name="connsiteX15" fmla="*/ 73868 w 722764"/>
                  <a:gd name="connsiteY15" fmla="*/ 401167 h 562400"/>
                  <a:gd name="connsiteX16" fmla="*/ 44424 w 722764"/>
                  <a:gd name="connsiteY16" fmla="*/ 409476 h 562400"/>
                  <a:gd name="connsiteX17" fmla="*/ 44369 w 722764"/>
                  <a:gd name="connsiteY17" fmla="*/ 455221 h 562400"/>
                  <a:gd name="connsiteX18" fmla="*/ 49910 w 722764"/>
                  <a:gd name="connsiteY18" fmla="*/ 502984 h 562400"/>
                  <a:gd name="connsiteX19" fmla="*/ 67631 w 722764"/>
                  <a:gd name="connsiteY19" fmla="*/ 554324 h 562400"/>
                  <a:gd name="connsiteX20" fmla="*/ 44233 w 722764"/>
                  <a:gd name="connsiteY20" fmla="*/ 562400 h 562400"/>
                  <a:gd name="connsiteX21" fmla="*/ 24544 w 722764"/>
                  <a:gd name="connsiteY21" fmla="*/ 505356 h 562400"/>
                  <a:gd name="connsiteX22" fmla="*/ 82119 w 722764"/>
                  <a:gd name="connsiteY22" fmla="*/ 179048 h 562400"/>
                  <a:gd name="connsiteX23" fmla="*/ 136618 w 722764"/>
                  <a:gd name="connsiteY23" fmla="*/ 128317 h 562400"/>
                  <a:gd name="connsiteX24" fmla="*/ 249439 w 722764"/>
                  <a:gd name="connsiteY24" fmla="*/ 0 h 56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22764" h="562400">
                    <a:moveTo>
                      <a:pt x="249439" y="0"/>
                    </a:moveTo>
                    <a:cubicBezTo>
                      <a:pt x="237913" y="61435"/>
                      <a:pt x="267217" y="70473"/>
                      <a:pt x="267217" y="70473"/>
                    </a:cubicBezTo>
                    <a:cubicBezTo>
                      <a:pt x="317835" y="27465"/>
                      <a:pt x="446637" y="21313"/>
                      <a:pt x="497427" y="35702"/>
                    </a:cubicBezTo>
                    <a:cubicBezTo>
                      <a:pt x="659529" y="69129"/>
                      <a:pt x="695142" y="229206"/>
                      <a:pt x="705044" y="276861"/>
                    </a:cubicBezTo>
                    <a:cubicBezTo>
                      <a:pt x="701163" y="284585"/>
                      <a:pt x="722764" y="328201"/>
                      <a:pt x="722764" y="328201"/>
                    </a:cubicBezTo>
                    <a:cubicBezTo>
                      <a:pt x="722764" y="328201"/>
                      <a:pt x="722764" y="328201"/>
                      <a:pt x="699367" y="336277"/>
                    </a:cubicBezTo>
                    <a:cubicBezTo>
                      <a:pt x="697398" y="330572"/>
                      <a:pt x="683615" y="290641"/>
                      <a:pt x="681646" y="284937"/>
                    </a:cubicBezTo>
                    <a:lnTo>
                      <a:pt x="645237" y="224866"/>
                    </a:lnTo>
                    <a:lnTo>
                      <a:pt x="640876" y="231814"/>
                    </a:lnTo>
                    <a:cubicBezTo>
                      <a:pt x="606180" y="258200"/>
                      <a:pt x="524956" y="276714"/>
                      <a:pt x="430289" y="276714"/>
                    </a:cubicBezTo>
                    <a:cubicBezTo>
                      <a:pt x="367178" y="276714"/>
                      <a:pt x="310041" y="268486"/>
                      <a:pt x="268682" y="255182"/>
                    </a:cubicBezTo>
                    <a:lnTo>
                      <a:pt x="254712" y="248517"/>
                    </a:lnTo>
                    <a:lnTo>
                      <a:pt x="242396" y="252321"/>
                    </a:lnTo>
                    <a:lnTo>
                      <a:pt x="241723" y="253889"/>
                    </a:lnTo>
                    <a:cubicBezTo>
                      <a:pt x="226306" y="279644"/>
                      <a:pt x="200383" y="309953"/>
                      <a:pt x="167607" y="338711"/>
                    </a:cubicBezTo>
                    <a:cubicBezTo>
                      <a:pt x="134831" y="367469"/>
                      <a:pt x="101409" y="389231"/>
                      <a:pt x="73868" y="401167"/>
                    </a:cubicBezTo>
                    <a:lnTo>
                      <a:pt x="44424" y="409476"/>
                    </a:lnTo>
                    <a:lnTo>
                      <a:pt x="44369" y="455221"/>
                    </a:lnTo>
                    <a:cubicBezTo>
                      <a:pt x="45680" y="475317"/>
                      <a:pt x="47927" y="492497"/>
                      <a:pt x="49910" y="502984"/>
                    </a:cubicBezTo>
                    <a:cubicBezTo>
                      <a:pt x="51879" y="508689"/>
                      <a:pt x="67631" y="554324"/>
                      <a:pt x="67631" y="554324"/>
                    </a:cubicBezTo>
                    <a:cubicBezTo>
                      <a:pt x="67631" y="554324"/>
                      <a:pt x="67631" y="554324"/>
                      <a:pt x="44233" y="562400"/>
                    </a:cubicBezTo>
                    <a:cubicBezTo>
                      <a:pt x="42264" y="556696"/>
                      <a:pt x="26512" y="511060"/>
                      <a:pt x="24544" y="505356"/>
                    </a:cubicBezTo>
                    <a:cubicBezTo>
                      <a:pt x="-54328" y="238912"/>
                      <a:pt x="82119" y="179048"/>
                      <a:pt x="82119" y="179048"/>
                    </a:cubicBezTo>
                    <a:cubicBezTo>
                      <a:pt x="66368" y="133413"/>
                      <a:pt x="136618" y="128317"/>
                      <a:pt x="136618" y="128317"/>
                    </a:cubicBezTo>
                    <a:cubicBezTo>
                      <a:pt x="118898" y="76977"/>
                      <a:pt x="249439" y="0"/>
                      <a:pt x="249439" y="0"/>
                    </a:cubicBez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grpSp>
            <p:nvGrpSpPr>
              <p:cNvPr id="32" name="Group 55"/>
              <p:cNvGrpSpPr/>
              <p:nvPr/>
            </p:nvGrpSpPr>
            <p:grpSpPr>
              <a:xfrm>
                <a:off x="4386071" y="2772132"/>
                <a:ext cx="218655" cy="142275"/>
                <a:chOff x="4404973" y="2780410"/>
                <a:chExt cx="158306" cy="103007"/>
              </a:xfrm>
            </p:grpSpPr>
            <p:sp>
              <p:nvSpPr>
                <p:cNvPr id="43" name="Oval 154"/>
                <p:cNvSpPr>
                  <a:spLocks noChangeArrowheads="1"/>
                </p:cNvSpPr>
                <p:nvPr/>
              </p:nvSpPr>
              <p:spPr bwMode="auto">
                <a:xfrm>
                  <a:off x="4404973" y="2780410"/>
                  <a:ext cx="158306" cy="103007"/>
                </a:xfrm>
                <a:prstGeom prst="ellipse">
                  <a:avLst/>
                </a:prstGeom>
                <a:solidFill>
                  <a:srgbClr val="DDAA8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GB" dirty="0"/>
                </a:p>
              </p:txBody>
            </p:sp>
            <p:sp>
              <p:nvSpPr>
                <p:cNvPr id="44" name="Freeform 155"/>
                <p:cNvSpPr/>
                <p:nvPr/>
              </p:nvSpPr>
              <p:spPr bwMode="auto">
                <a:xfrm>
                  <a:off x="4437502" y="2847635"/>
                  <a:ext cx="97586" cy="35781"/>
                </a:xfrm>
                <a:custGeom>
                  <a:avLst/>
                  <a:gdLst>
                    <a:gd name="T0" fmla="*/ 0 w 38"/>
                    <a:gd name="T1" fmla="*/ 10 h 14"/>
                    <a:gd name="T2" fmla="*/ 18 w 38"/>
                    <a:gd name="T3" fmla="*/ 14 h 14"/>
                    <a:gd name="T4" fmla="*/ 38 w 38"/>
                    <a:gd name="T5" fmla="*/ 9 h 14"/>
                    <a:gd name="T6" fmla="*/ 19 w 38"/>
                    <a:gd name="T7" fmla="*/ 0 h 14"/>
                    <a:gd name="T8" fmla="*/ 0 w 38"/>
                    <a:gd name="T9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4">
                      <a:moveTo>
                        <a:pt x="0" y="10"/>
                      </a:moveTo>
                      <a:cubicBezTo>
                        <a:pt x="5" y="12"/>
                        <a:pt x="11" y="14"/>
                        <a:pt x="18" y="14"/>
                      </a:cubicBezTo>
                      <a:cubicBezTo>
                        <a:pt x="26" y="14"/>
                        <a:pt x="33" y="12"/>
                        <a:pt x="38" y="9"/>
                      </a:cubicBezTo>
                      <a:cubicBezTo>
                        <a:pt x="35" y="4"/>
                        <a:pt x="28" y="0"/>
                        <a:pt x="19" y="0"/>
                      </a:cubicBezTo>
                      <a:cubicBezTo>
                        <a:pt x="10" y="0"/>
                        <a:pt x="2" y="4"/>
                        <a:pt x="0" y="10"/>
                      </a:cubicBezTo>
                      <a:close/>
                    </a:path>
                  </a:pathLst>
                </a:custGeom>
                <a:solidFill>
                  <a:srgbClr val="F270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GB" dirty="0"/>
                </a:p>
              </p:txBody>
            </p:sp>
          </p:grpSp>
          <p:sp>
            <p:nvSpPr>
              <p:cNvPr id="33" name="Freeform 56"/>
              <p:cNvSpPr/>
              <p:nvPr/>
            </p:nvSpPr>
            <p:spPr bwMode="auto">
              <a:xfrm>
                <a:off x="4437502" y="2633281"/>
                <a:ext cx="65773" cy="98661"/>
              </a:xfrm>
              <a:custGeom>
                <a:avLst/>
                <a:gdLst>
                  <a:gd name="T0" fmla="*/ 3 w 6"/>
                  <a:gd name="T1" fmla="*/ 0 h 9"/>
                  <a:gd name="T2" fmla="*/ 2 w 6"/>
                  <a:gd name="T3" fmla="*/ 2 h 9"/>
                  <a:gd name="T4" fmla="*/ 2 w 6"/>
                  <a:gd name="T5" fmla="*/ 3 h 9"/>
                  <a:gd name="T6" fmla="*/ 1 w 6"/>
                  <a:gd name="T7" fmla="*/ 3 h 9"/>
                  <a:gd name="T8" fmla="*/ 1 w 6"/>
                  <a:gd name="T9" fmla="*/ 4 h 9"/>
                  <a:gd name="T10" fmla="*/ 1 w 6"/>
                  <a:gd name="T11" fmla="*/ 4 h 9"/>
                  <a:gd name="T12" fmla="*/ 1 w 6"/>
                  <a:gd name="T13" fmla="*/ 5 h 9"/>
                  <a:gd name="T14" fmla="*/ 1 w 6"/>
                  <a:gd name="T15" fmla="*/ 6 h 9"/>
                  <a:gd name="T16" fmla="*/ 1 w 6"/>
                  <a:gd name="T17" fmla="*/ 6 h 9"/>
                  <a:gd name="T18" fmla="*/ 2 w 6"/>
                  <a:gd name="T19" fmla="*/ 7 h 9"/>
                  <a:gd name="T20" fmla="*/ 4 w 6"/>
                  <a:gd name="T21" fmla="*/ 8 h 9"/>
                  <a:gd name="T22" fmla="*/ 6 w 6"/>
                  <a:gd name="T23" fmla="*/ 9 h 9"/>
                  <a:gd name="T24" fmla="*/ 4 w 6"/>
                  <a:gd name="T25" fmla="*/ 8 h 9"/>
                  <a:gd name="T26" fmla="*/ 2 w 6"/>
                  <a:gd name="T27" fmla="*/ 8 h 9"/>
                  <a:gd name="T28" fmla="*/ 1 w 6"/>
                  <a:gd name="T29" fmla="*/ 7 h 9"/>
                  <a:gd name="T30" fmla="*/ 0 w 6"/>
                  <a:gd name="T31" fmla="*/ 6 h 9"/>
                  <a:gd name="T32" fmla="*/ 0 w 6"/>
                  <a:gd name="T33" fmla="*/ 5 h 9"/>
                  <a:gd name="T34" fmla="*/ 0 w 6"/>
                  <a:gd name="T35" fmla="*/ 4 h 9"/>
                  <a:gd name="T36" fmla="*/ 0 w 6"/>
                  <a:gd name="T37" fmla="*/ 3 h 9"/>
                  <a:gd name="T38" fmla="*/ 1 w 6"/>
                  <a:gd name="T39" fmla="*/ 3 h 9"/>
                  <a:gd name="T40" fmla="*/ 1 w 6"/>
                  <a:gd name="T41" fmla="*/ 2 h 9"/>
                  <a:gd name="T42" fmla="*/ 2 w 6"/>
                  <a:gd name="T43" fmla="*/ 2 h 9"/>
                  <a:gd name="T44" fmla="*/ 3 w 6"/>
                  <a:gd name="T4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" h="9">
                    <a:moveTo>
                      <a:pt x="3" y="0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4" y="8"/>
                      <a:pt x="4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9"/>
                      <a:pt x="6" y="9"/>
                      <a:pt x="4" y="8"/>
                    </a:cubicBezTo>
                    <a:cubicBezTo>
                      <a:pt x="4" y="8"/>
                      <a:pt x="3" y="8"/>
                      <a:pt x="2" y="8"/>
                    </a:cubicBezTo>
                    <a:cubicBezTo>
                      <a:pt x="2" y="8"/>
                      <a:pt x="1" y="7"/>
                      <a:pt x="1" y="7"/>
                    </a:cubicBezTo>
                    <a:cubicBezTo>
                      <a:pt x="1" y="7"/>
                      <a:pt x="0" y="6"/>
                      <a:pt x="0" y="6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46D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34" name="Group 57"/>
              <p:cNvGrpSpPr/>
              <p:nvPr/>
            </p:nvGrpSpPr>
            <p:grpSpPr>
              <a:xfrm>
                <a:off x="4180291" y="2449551"/>
                <a:ext cx="562365" cy="194530"/>
                <a:chOff x="4085835" y="2438386"/>
                <a:chExt cx="746990" cy="258394"/>
              </a:xfrm>
            </p:grpSpPr>
            <p:sp>
              <p:nvSpPr>
                <p:cNvPr id="35" name="Freeform 58"/>
                <p:cNvSpPr/>
                <p:nvPr/>
              </p:nvSpPr>
              <p:spPr bwMode="auto">
                <a:xfrm>
                  <a:off x="4085835" y="2438386"/>
                  <a:ext cx="202018" cy="93961"/>
                </a:xfrm>
                <a:custGeom>
                  <a:avLst/>
                  <a:gdLst>
                    <a:gd name="T0" fmla="*/ 3 w 43"/>
                    <a:gd name="T1" fmla="*/ 20 h 20"/>
                    <a:gd name="T2" fmla="*/ 0 w 43"/>
                    <a:gd name="T3" fmla="*/ 12 h 20"/>
                    <a:gd name="T4" fmla="*/ 41 w 43"/>
                    <a:gd name="T5" fmla="*/ 0 h 20"/>
                    <a:gd name="T6" fmla="*/ 43 w 43"/>
                    <a:gd name="T7" fmla="*/ 8 h 20"/>
                    <a:gd name="T8" fmla="*/ 3 w 43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20">
                      <a:moveTo>
                        <a:pt x="3" y="20"/>
                      </a:moveTo>
                      <a:lnTo>
                        <a:pt x="0" y="12"/>
                      </a:lnTo>
                      <a:lnTo>
                        <a:pt x="41" y="0"/>
                      </a:lnTo>
                      <a:lnTo>
                        <a:pt x="43" y="8"/>
                      </a:lnTo>
                      <a:lnTo>
                        <a:pt x="3" y="20"/>
                      </a:ln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59"/>
                <p:cNvSpPr/>
                <p:nvPr/>
              </p:nvSpPr>
              <p:spPr bwMode="auto">
                <a:xfrm>
                  <a:off x="4118720" y="2508857"/>
                  <a:ext cx="216111" cy="187923"/>
                </a:xfrm>
                <a:custGeom>
                  <a:avLst/>
                  <a:gdLst>
                    <a:gd name="T0" fmla="*/ 16 w 19"/>
                    <a:gd name="T1" fmla="*/ 0 h 17"/>
                    <a:gd name="T2" fmla="*/ 0 w 19"/>
                    <a:gd name="T3" fmla="*/ 5 h 17"/>
                    <a:gd name="T4" fmla="*/ 0 w 19"/>
                    <a:gd name="T5" fmla="*/ 7 h 17"/>
                    <a:gd name="T6" fmla="*/ 10 w 19"/>
                    <a:gd name="T7" fmla="*/ 17 h 17"/>
                    <a:gd name="T8" fmla="*/ 19 w 19"/>
                    <a:gd name="T9" fmla="*/ 7 h 17"/>
                    <a:gd name="T10" fmla="*/ 16 w 19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7">
                      <a:moveTo>
                        <a:pt x="16" y="0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13"/>
                        <a:pt x="4" y="17"/>
                        <a:pt x="10" y="17"/>
                      </a:cubicBezTo>
                      <a:cubicBezTo>
                        <a:pt x="15" y="17"/>
                        <a:pt x="19" y="13"/>
                        <a:pt x="19" y="7"/>
                      </a:cubicBezTo>
                      <a:cubicBezTo>
                        <a:pt x="19" y="4"/>
                        <a:pt x="18" y="1"/>
                        <a:pt x="1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Oval 60"/>
                <p:cNvSpPr>
                  <a:spLocks noChangeArrowheads="1"/>
                </p:cNvSpPr>
                <p:nvPr/>
              </p:nvSpPr>
              <p:spPr bwMode="auto">
                <a:xfrm>
                  <a:off x="4175096" y="2532346"/>
                  <a:ext cx="136245" cy="131546"/>
                </a:xfrm>
                <a:prstGeom prst="ellipse">
                  <a:avLst/>
                </a:pr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Oval 61"/>
                <p:cNvSpPr>
                  <a:spLocks noChangeArrowheads="1"/>
                </p:cNvSpPr>
                <p:nvPr/>
              </p:nvSpPr>
              <p:spPr bwMode="auto">
                <a:xfrm>
                  <a:off x="4198589" y="2565234"/>
                  <a:ext cx="32888" cy="32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62"/>
                <p:cNvSpPr/>
                <p:nvPr/>
              </p:nvSpPr>
              <p:spPr bwMode="auto">
                <a:xfrm>
                  <a:off x="4635507" y="2438386"/>
                  <a:ext cx="197318" cy="93961"/>
                </a:xfrm>
                <a:custGeom>
                  <a:avLst/>
                  <a:gdLst>
                    <a:gd name="T0" fmla="*/ 40 w 42"/>
                    <a:gd name="T1" fmla="*/ 20 h 20"/>
                    <a:gd name="T2" fmla="*/ 42 w 42"/>
                    <a:gd name="T3" fmla="*/ 12 h 20"/>
                    <a:gd name="T4" fmla="*/ 2 w 42"/>
                    <a:gd name="T5" fmla="*/ 0 h 20"/>
                    <a:gd name="T6" fmla="*/ 0 w 42"/>
                    <a:gd name="T7" fmla="*/ 8 h 20"/>
                    <a:gd name="T8" fmla="*/ 40 w 42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20">
                      <a:moveTo>
                        <a:pt x="40" y="20"/>
                      </a:moveTo>
                      <a:lnTo>
                        <a:pt x="42" y="12"/>
                      </a:lnTo>
                      <a:lnTo>
                        <a:pt x="2" y="0"/>
                      </a:lnTo>
                      <a:lnTo>
                        <a:pt x="0" y="8"/>
                      </a:lnTo>
                      <a:lnTo>
                        <a:pt x="40" y="20"/>
                      </a:ln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63"/>
                <p:cNvSpPr/>
                <p:nvPr/>
              </p:nvSpPr>
              <p:spPr bwMode="auto">
                <a:xfrm>
                  <a:off x="4579130" y="2508857"/>
                  <a:ext cx="220811" cy="187923"/>
                </a:xfrm>
                <a:custGeom>
                  <a:avLst/>
                  <a:gdLst>
                    <a:gd name="T0" fmla="*/ 4 w 20"/>
                    <a:gd name="T1" fmla="*/ 0 h 17"/>
                    <a:gd name="T2" fmla="*/ 20 w 20"/>
                    <a:gd name="T3" fmla="*/ 5 h 17"/>
                    <a:gd name="T4" fmla="*/ 20 w 20"/>
                    <a:gd name="T5" fmla="*/ 7 h 17"/>
                    <a:gd name="T6" fmla="*/ 10 w 20"/>
                    <a:gd name="T7" fmla="*/ 17 h 17"/>
                    <a:gd name="T8" fmla="*/ 0 w 20"/>
                    <a:gd name="T9" fmla="*/ 7 h 17"/>
                    <a:gd name="T10" fmla="*/ 4 w 20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17">
                      <a:moveTo>
                        <a:pt x="4" y="0"/>
                      </a:move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6"/>
                        <a:pt x="20" y="6"/>
                        <a:pt x="20" y="7"/>
                      </a:cubicBezTo>
                      <a:cubicBezTo>
                        <a:pt x="20" y="13"/>
                        <a:pt x="16" y="17"/>
                        <a:pt x="10" y="17"/>
                      </a:cubicBezTo>
                      <a:cubicBezTo>
                        <a:pt x="5" y="17"/>
                        <a:pt x="0" y="13"/>
                        <a:pt x="0" y="7"/>
                      </a:cubicBezTo>
                      <a:cubicBezTo>
                        <a:pt x="0" y="4"/>
                        <a:pt x="2" y="1"/>
                        <a:pt x="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Oval 64"/>
                <p:cNvSpPr>
                  <a:spLocks noChangeArrowheads="1"/>
                </p:cNvSpPr>
                <p:nvPr/>
              </p:nvSpPr>
              <p:spPr bwMode="auto">
                <a:xfrm>
                  <a:off x="4612018" y="2532346"/>
                  <a:ext cx="131546" cy="131546"/>
                </a:xfrm>
                <a:prstGeom prst="ellipse">
                  <a:avLst/>
                </a:pr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Oval 65"/>
                <p:cNvSpPr>
                  <a:spLocks noChangeArrowheads="1"/>
                </p:cNvSpPr>
                <p:nvPr/>
              </p:nvSpPr>
              <p:spPr bwMode="auto">
                <a:xfrm>
                  <a:off x="4691884" y="2565234"/>
                  <a:ext cx="32888" cy="32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  <p:sp>
          <p:nvSpPr>
            <p:cNvPr id="25" name="Freeform 101"/>
            <p:cNvSpPr/>
            <p:nvPr/>
          </p:nvSpPr>
          <p:spPr bwMode="auto">
            <a:xfrm>
              <a:off x="4503034" y="5459286"/>
              <a:ext cx="408691" cy="149563"/>
            </a:xfrm>
            <a:custGeom>
              <a:avLst/>
              <a:gdLst>
                <a:gd name="T0" fmla="*/ 47 w 99"/>
                <a:gd name="T1" fmla="*/ 0 h 36"/>
                <a:gd name="T2" fmla="*/ 49 w 99"/>
                <a:gd name="T3" fmla="*/ 0 h 36"/>
                <a:gd name="T4" fmla="*/ 51 w 99"/>
                <a:gd name="T5" fmla="*/ 0 h 36"/>
                <a:gd name="T6" fmla="*/ 52 w 99"/>
                <a:gd name="T7" fmla="*/ 0 h 36"/>
                <a:gd name="T8" fmla="*/ 52 w 99"/>
                <a:gd name="T9" fmla="*/ 0 h 36"/>
                <a:gd name="T10" fmla="*/ 99 w 99"/>
                <a:gd name="T11" fmla="*/ 36 h 36"/>
                <a:gd name="T12" fmla="*/ 0 w 99"/>
                <a:gd name="T13" fmla="*/ 36 h 36"/>
                <a:gd name="T14" fmla="*/ 0 w 99"/>
                <a:gd name="T15" fmla="*/ 0 h 36"/>
                <a:gd name="T16" fmla="*/ 47 w 9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6">
                  <a:moveTo>
                    <a:pt x="47" y="0"/>
                  </a:moveTo>
                  <a:cubicBezTo>
                    <a:pt x="48" y="0"/>
                    <a:pt x="49" y="0"/>
                    <a:pt x="49" y="0"/>
                  </a:cubicBezTo>
                  <a:cubicBezTo>
                    <a:pt x="50" y="0"/>
                    <a:pt x="51" y="0"/>
                    <a:pt x="51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78" y="2"/>
                    <a:pt x="99" y="17"/>
                    <a:pt x="99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26" name="Freeform 102"/>
            <p:cNvSpPr/>
            <p:nvPr/>
          </p:nvSpPr>
          <p:spPr bwMode="auto">
            <a:xfrm>
              <a:off x="3980832" y="5459286"/>
              <a:ext cx="406950" cy="149563"/>
            </a:xfrm>
            <a:custGeom>
              <a:avLst/>
              <a:gdLst>
                <a:gd name="T0" fmla="*/ 52 w 99"/>
                <a:gd name="T1" fmla="*/ 0 h 36"/>
                <a:gd name="T2" fmla="*/ 50 w 99"/>
                <a:gd name="T3" fmla="*/ 0 h 36"/>
                <a:gd name="T4" fmla="*/ 48 w 99"/>
                <a:gd name="T5" fmla="*/ 0 h 36"/>
                <a:gd name="T6" fmla="*/ 47 w 99"/>
                <a:gd name="T7" fmla="*/ 0 h 36"/>
                <a:gd name="T8" fmla="*/ 47 w 99"/>
                <a:gd name="T9" fmla="*/ 0 h 36"/>
                <a:gd name="T10" fmla="*/ 0 w 99"/>
                <a:gd name="T11" fmla="*/ 36 h 36"/>
                <a:gd name="T12" fmla="*/ 99 w 99"/>
                <a:gd name="T13" fmla="*/ 36 h 36"/>
                <a:gd name="T14" fmla="*/ 99 w 99"/>
                <a:gd name="T15" fmla="*/ 0 h 36"/>
                <a:gd name="T16" fmla="*/ 52 w 9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6">
                  <a:moveTo>
                    <a:pt x="52" y="0"/>
                  </a:move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2"/>
                    <a:pt x="0" y="17"/>
                    <a:pt x="0" y="36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27" name="Freeform 50"/>
            <p:cNvSpPr/>
            <p:nvPr/>
          </p:nvSpPr>
          <p:spPr bwMode="auto">
            <a:xfrm>
              <a:off x="4508573" y="3935670"/>
              <a:ext cx="180000" cy="9396"/>
            </a:xfrm>
            <a:custGeom>
              <a:avLst/>
              <a:gdLst>
                <a:gd name="T0" fmla="*/ 23 w 23"/>
                <a:gd name="T1" fmla="*/ 0 h 1"/>
                <a:gd name="T2" fmla="*/ 0 w 23"/>
                <a:gd name="T3" fmla="*/ 0 h 1"/>
                <a:gd name="T4" fmla="*/ 11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" y="1"/>
                    <a:pt x="11" y="1"/>
                  </a:cubicBezTo>
                  <a:cubicBezTo>
                    <a:pt x="14" y="1"/>
                    <a:pt x="18" y="1"/>
                    <a:pt x="2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2115820" y="4389755"/>
            <a:ext cx="2712720" cy="3683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严禁擅自操作运行设备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2955290" y="3255021"/>
            <a:ext cx="864000" cy="864000"/>
            <a:chOff x="5905500" y="2263151"/>
            <a:chExt cx="864000" cy="864000"/>
          </a:xfrm>
        </p:grpSpPr>
        <p:sp>
          <p:nvSpPr>
            <p:cNvPr id="64" name="椭圆 63"/>
            <p:cNvSpPr/>
            <p:nvPr/>
          </p:nvSpPr>
          <p:spPr>
            <a:xfrm>
              <a:off x="5905500" y="22631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Freeform 19"/>
            <p:cNvSpPr>
              <a:spLocks noEditPoints="1"/>
            </p:cNvSpPr>
            <p:nvPr/>
          </p:nvSpPr>
          <p:spPr bwMode="auto">
            <a:xfrm>
              <a:off x="6103838" y="2507184"/>
              <a:ext cx="467324" cy="375934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pic>
        <p:nvPicPr>
          <p:cNvPr id="2" name="图片 1" descr="C:\Users\DELL\Desktop\640.webp (23).jpg640.webp (23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290" y="1333500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检修人员红线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29"/>
          <p:cNvGrpSpPr/>
          <p:nvPr/>
        </p:nvGrpSpPr>
        <p:grpSpPr>
          <a:xfrm>
            <a:off x="405563" y="1612265"/>
            <a:ext cx="3455237" cy="4352489"/>
            <a:chOff x="3458765" y="2088636"/>
            <a:chExt cx="2768892" cy="3520213"/>
          </a:xfrm>
        </p:grpSpPr>
        <p:sp>
          <p:nvSpPr>
            <p:cNvPr id="7" name="Rectangle 71"/>
            <p:cNvSpPr>
              <a:spLocks noChangeArrowheads="1"/>
            </p:cNvSpPr>
            <p:nvPr/>
          </p:nvSpPr>
          <p:spPr bwMode="auto">
            <a:xfrm>
              <a:off x="4503034" y="4136899"/>
              <a:ext cx="195263" cy="13604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8" name="Rectangle 72"/>
            <p:cNvSpPr>
              <a:spLocks noChangeArrowheads="1"/>
            </p:cNvSpPr>
            <p:nvPr/>
          </p:nvSpPr>
          <p:spPr bwMode="auto">
            <a:xfrm>
              <a:off x="4192519" y="4136899"/>
              <a:ext cx="195263" cy="13604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grpSp>
          <p:nvGrpSpPr>
            <p:cNvPr id="9" name="Group 32"/>
            <p:cNvGrpSpPr/>
            <p:nvPr/>
          </p:nvGrpSpPr>
          <p:grpSpPr>
            <a:xfrm>
              <a:off x="3458765" y="2990335"/>
              <a:ext cx="837860" cy="1877663"/>
              <a:chOff x="3842575" y="3854062"/>
              <a:chExt cx="916124" cy="2053053"/>
            </a:xfrm>
          </p:grpSpPr>
          <p:sp>
            <p:nvSpPr>
              <p:cNvPr id="53" name="Freeform 76"/>
              <p:cNvSpPr/>
              <p:nvPr/>
            </p:nvSpPr>
            <p:spPr bwMode="auto">
              <a:xfrm>
                <a:off x="4145599" y="5164821"/>
                <a:ext cx="389941" cy="202018"/>
              </a:xfrm>
              <a:custGeom>
                <a:avLst/>
                <a:gdLst>
                  <a:gd name="T0" fmla="*/ 34 w 35"/>
                  <a:gd name="T1" fmla="*/ 18 h 18"/>
                  <a:gd name="T2" fmla="*/ 18 w 35"/>
                  <a:gd name="T3" fmla="*/ 2 h 18"/>
                  <a:gd name="T4" fmla="*/ 2 w 35"/>
                  <a:gd name="T5" fmla="*/ 16 h 18"/>
                  <a:gd name="T6" fmla="*/ 0 w 35"/>
                  <a:gd name="T7" fmla="*/ 16 h 18"/>
                  <a:gd name="T8" fmla="*/ 18 w 35"/>
                  <a:gd name="T9" fmla="*/ 1 h 18"/>
                  <a:gd name="T10" fmla="*/ 35 w 35"/>
                  <a:gd name="T11" fmla="*/ 17 h 18"/>
                  <a:gd name="T12" fmla="*/ 34 w 35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8">
                    <a:moveTo>
                      <a:pt x="34" y="18"/>
                    </a:moveTo>
                    <a:cubicBezTo>
                      <a:pt x="29" y="8"/>
                      <a:pt x="24" y="2"/>
                      <a:pt x="18" y="2"/>
                    </a:cubicBezTo>
                    <a:cubicBezTo>
                      <a:pt x="9" y="2"/>
                      <a:pt x="2" y="16"/>
                      <a:pt x="2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8" y="0"/>
                      <a:pt x="18" y="1"/>
                    </a:cubicBezTo>
                    <a:cubicBezTo>
                      <a:pt x="24" y="1"/>
                      <a:pt x="30" y="6"/>
                      <a:pt x="35" y="17"/>
                    </a:cubicBezTo>
                    <a:cubicBezTo>
                      <a:pt x="34" y="18"/>
                      <a:pt x="34" y="18"/>
                      <a:pt x="34" y="18"/>
                    </a:cubicBezTo>
                  </a:path>
                </a:pathLst>
              </a:custGeom>
              <a:solidFill>
                <a:srgbClr val="2E26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" name="Freeform 77"/>
              <p:cNvSpPr/>
              <p:nvPr/>
            </p:nvSpPr>
            <p:spPr bwMode="auto">
              <a:xfrm>
                <a:off x="3842575" y="5333951"/>
                <a:ext cx="916124" cy="573164"/>
              </a:xfrm>
              <a:custGeom>
                <a:avLst/>
                <a:gdLst>
                  <a:gd name="T0" fmla="*/ 81 w 82"/>
                  <a:gd name="T1" fmla="*/ 47 h 51"/>
                  <a:gd name="T2" fmla="*/ 77 w 82"/>
                  <a:gd name="T3" fmla="*/ 51 h 51"/>
                  <a:gd name="T4" fmla="*/ 3 w 82"/>
                  <a:gd name="T5" fmla="*/ 48 h 51"/>
                  <a:gd name="T6" fmla="*/ 0 w 82"/>
                  <a:gd name="T7" fmla="*/ 44 h 51"/>
                  <a:gd name="T8" fmla="*/ 1 w 82"/>
                  <a:gd name="T9" fmla="*/ 3 h 51"/>
                  <a:gd name="T10" fmla="*/ 5 w 82"/>
                  <a:gd name="T11" fmla="*/ 0 h 51"/>
                  <a:gd name="T12" fmla="*/ 79 w 82"/>
                  <a:gd name="T13" fmla="*/ 3 h 51"/>
                  <a:gd name="T14" fmla="*/ 82 w 82"/>
                  <a:gd name="T15" fmla="*/ 6 h 51"/>
                  <a:gd name="T16" fmla="*/ 81 w 82"/>
                  <a:gd name="T17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51">
                    <a:moveTo>
                      <a:pt x="81" y="47"/>
                    </a:moveTo>
                    <a:cubicBezTo>
                      <a:pt x="80" y="49"/>
                      <a:pt x="79" y="51"/>
                      <a:pt x="77" y="51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81" y="3"/>
                      <a:pt x="82" y="4"/>
                      <a:pt x="82" y="6"/>
                    </a:cubicBezTo>
                    <a:cubicBezTo>
                      <a:pt x="81" y="47"/>
                      <a:pt x="81" y="47"/>
                      <a:pt x="81" y="47"/>
                    </a:cubicBezTo>
                  </a:path>
                </a:pathLst>
              </a:custGeom>
              <a:solidFill>
                <a:srgbClr val="24242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" name="Freeform 78"/>
              <p:cNvSpPr/>
              <p:nvPr/>
            </p:nvSpPr>
            <p:spPr bwMode="auto">
              <a:xfrm>
                <a:off x="4265401" y="5582950"/>
                <a:ext cx="89265" cy="108057"/>
              </a:xfrm>
              <a:custGeom>
                <a:avLst/>
                <a:gdLst>
                  <a:gd name="T0" fmla="*/ 19 w 19"/>
                  <a:gd name="T1" fmla="*/ 23 h 23"/>
                  <a:gd name="T2" fmla="*/ 0 w 19"/>
                  <a:gd name="T3" fmla="*/ 23 h 23"/>
                  <a:gd name="T4" fmla="*/ 3 w 19"/>
                  <a:gd name="T5" fmla="*/ 0 h 23"/>
                  <a:gd name="T6" fmla="*/ 19 w 19"/>
                  <a:gd name="T7" fmla="*/ 0 h 23"/>
                  <a:gd name="T8" fmla="*/ 19 w 19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lnTo>
                      <a:pt x="0" y="23"/>
                    </a:lnTo>
                    <a:lnTo>
                      <a:pt x="3" y="0"/>
                    </a:lnTo>
                    <a:lnTo>
                      <a:pt x="19" y="0"/>
                    </a:lnTo>
                    <a:lnTo>
                      <a:pt x="19" y="2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" name="Freeform 79"/>
              <p:cNvSpPr/>
              <p:nvPr/>
            </p:nvSpPr>
            <p:spPr bwMode="auto">
              <a:xfrm>
                <a:off x="3851972" y="5333951"/>
                <a:ext cx="906727" cy="394637"/>
              </a:xfrm>
              <a:custGeom>
                <a:avLst/>
                <a:gdLst>
                  <a:gd name="T0" fmla="*/ 78 w 81"/>
                  <a:gd name="T1" fmla="*/ 3 h 35"/>
                  <a:gd name="T2" fmla="*/ 4 w 81"/>
                  <a:gd name="T3" fmla="*/ 0 h 35"/>
                  <a:gd name="T4" fmla="*/ 0 w 81"/>
                  <a:gd name="T5" fmla="*/ 3 h 35"/>
                  <a:gd name="T6" fmla="*/ 0 w 81"/>
                  <a:gd name="T7" fmla="*/ 8 h 35"/>
                  <a:gd name="T8" fmla="*/ 81 w 81"/>
                  <a:gd name="T9" fmla="*/ 13 h 35"/>
                  <a:gd name="T10" fmla="*/ 81 w 81"/>
                  <a:gd name="T11" fmla="*/ 6 h 35"/>
                  <a:gd name="T12" fmla="*/ 78 w 81"/>
                  <a:gd name="T13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35">
                    <a:moveTo>
                      <a:pt x="78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" y="21"/>
                      <a:pt x="47" y="35"/>
                      <a:pt x="81" y="13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1" y="4"/>
                      <a:pt x="80" y="3"/>
                      <a:pt x="78" y="3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" name="Freeform 80"/>
              <p:cNvSpPr/>
              <p:nvPr/>
            </p:nvSpPr>
            <p:spPr bwMode="auto">
              <a:xfrm>
                <a:off x="4265401" y="5568854"/>
                <a:ext cx="89265" cy="122150"/>
              </a:xfrm>
              <a:custGeom>
                <a:avLst/>
                <a:gdLst>
                  <a:gd name="T0" fmla="*/ 7 w 8"/>
                  <a:gd name="T1" fmla="*/ 10 h 11"/>
                  <a:gd name="T2" fmla="*/ 1 w 8"/>
                  <a:gd name="T3" fmla="*/ 9 h 11"/>
                  <a:gd name="T4" fmla="*/ 1 w 8"/>
                  <a:gd name="T5" fmla="*/ 0 h 11"/>
                  <a:gd name="T6" fmla="*/ 8 w 8"/>
                  <a:gd name="T7" fmla="*/ 0 h 11"/>
                  <a:gd name="T8" fmla="*/ 7 w 8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7" y="10"/>
                    </a:moveTo>
                    <a:cubicBezTo>
                      <a:pt x="6" y="11"/>
                      <a:pt x="2" y="10"/>
                      <a:pt x="1" y="9"/>
                    </a:cubicBezTo>
                    <a:cubicBezTo>
                      <a:pt x="0" y="6"/>
                      <a:pt x="1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6"/>
                      <a:pt x="7" y="1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" name="Freeform 81"/>
              <p:cNvSpPr/>
              <p:nvPr/>
            </p:nvSpPr>
            <p:spPr bwMode="auto">
              <a:xfrm>
                <a:off x="4143251" y="5277574"/>
                <a:ext cx="46980" cy="70472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6 h 6"/>
                  <a:gd name="T4" fmla="*/ 0 w 4"/>
                  <a:gd name="T5" fmla="*/ 6 h 6"/>
                  <a:gd name="T6" fmla="*/ 4 w 4"/>
                  <a:gd name="T7" fmla="*/ 0 h 6"/>
                  <a:gd name="T8" fmla="*/ 4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cubicBezTo>
                      <a:pt x="2" y="2"/>
                      <a:pt x="1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898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" name="Freeform 82"/>
              <p:cNvSpPr/>
              <p:nvPr/>
            </p:nvSpPr>
            <p:spPr bwMode="auto">
              <a:xfrm>
                <a:off x="4190232" y="5188312"/>
                <a:ext cx="122150" cy="89265"/>
              </a:xfrm>
              <a:custGeom>
                <a:avLst/>
                <a:gdLst>
                  <a:gd name="T0" fmla="*/ 11 w 11"/>
                  <a:gd name="T1" fmla="*/ 0 h 8"/>
                  <a:gd name="T2" fmla="*/ 0 w 11"/>
                  <a:gd name="T3" fmla="*/ 8 h 8"/>
                  <a:gd name="T4" fmla="*/ 0 w 11"/>
                  <a:gd name="T5" fmla="*/ 8 h 8"/>
                  <a:gd name="T6" fmla="*/ 11 w 11"/>
                  <a:gd name="T7" fmla="*/ 0 h 8"/>
                  <a:gd name="T8" fmla="*/ 1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7" y="1"/>
                      <a:pt x="3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4"/>
                      <a:pt x="7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4F5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" name="Freeform 83"/>
              <p:cNvSpPr/>
              <p:nvPr/>
            </p:nvSpPr>
            <p:spPr bwMode="auto">
              <a:xfrm>
                <a:off x="4205172" y="5000390"/>
                <a:ext cx="300676" cy="324168"/>
              </a:xfrm>
              <a:custGeom>
                <a:avLst/>
                <a:gdLst>
                  <a:gd name="T0" fmla="*/ 1 w 27"/>
                  <a:gd name="T1" fmla="*/ 23 h 29"/>
                  <a:gd name="T2" fmla="*/ 6 w 27"/>
                  <a:gd name="T3" fmla="*/ 22 h 29"/>
                  <a:gd name="T4" fmla="*/ 5 w 27"/>
                  <a:gd name="T5" fmla="*/ 20 h 29"/>
                  <a:gd name="T6" fmla="*/ 6 w 27"/>
                  <a:gd name="T7" fmla="*/ 20 h 29"/>
                  <a:gd name="T8" fmla="*/ 6 w 27"/>
                  <a:gd name="T9" fmla="*/ 25 h 29"/>
                  <a:gd name="T10" fmla="*/ 11 w 27"/>
                  <a:gd name="T11" fmla="*/ 24 h 29"/>
                  <a:gd name="T12" fmla="*/ 11 w 27"/>
                  <a:gd name="T13" fmla="*/ 20 h 29"/>
                  <a:gd name="T14" fmla="*/ 11 w 27"/>
                  <a:gd name="T15" fmla="*/ 20 h 29"/>
                  <a:gd name="T16" fmla="*/ 11 w 27"/>
                  <a:gd name="T17" fmla="*/ 26 h 29"/>
                  <a:gd name="T18" fmla="*/ 16 w 27"/>
                  <a:gd name="T19" fmla="*/ 26 h 29"/>
                  <a:gd name="T20" fmla="*/ 16 w 27"/>
                  <a:gd name="T21" fmla="*/ 19 h 29"/>
                  <a:gd name="T22" fmla="*/ 16 w 27"/>
                  <a:gd name="T23" fmla="*/ 19 h 29"/>
                  <a:gd name="T24" fmla="*/ 16 w 27"/>
                  <a:gd name="T25" fmla="*/ 25 h 29"/>
                  <a:gd name="T26" fmla="*/ 21 w 27"/>
                  <a:gd name="T27" fmla="*/ 25 h 29"/>
                  <a:gd name="T28" fmla="*/ 21 w 27"/>
                  <a:gd name="T29" fmla="*/ 13 h 29"/>
                  <a:gd name="T30" fmla="*/ 23 w 27"/>
                  <a:gd name="T31" fmla="*/ 14 h 29"/>
                  <a:gd name="T32" fmla="*/ 23 w 27"/>
                  <a:gd name="T33" fmla="*/ 18 h 29"/>
                  <a:gd name="T34" fmla="*/ 27 w 27"/>
                  <a:gd name="T35" fmla="*/ 21 h 29"/>
                  <a:gd name="T36" fmla="*/ 27 w 27"/>
                  <a:gd name="T37" fmla="*/ 11 h 29"/>
                  <a:gd name="T38" fmla="*/ 21 w 27"/>
                  <a:gd name="T39" fmla="*/ 5 h 29"/>
                  <a:gd name="T40" fmla="*/ 19 w 27"/>
                  <a:gd name="T41" fmla="*/ 0 h 29"/>
                  <a:gd name="T42" fmla="*/ 3 w 27"/>
                  <a:gd name="T43" fmla="*/ 0 h 29"/>
                  <a:gd name="T44" fmla="*/ 3 w 27"/>
                  <a:gd name="T45" fmla="*/ 3 h 29"/>
                  <a:gd name="T46" fmla="*/ 1 w 27"/>
                  <a:gd name="T47" fmla="*/ 5 h 29"/>
                  <a:gd name="T48" fmla="*/ 1 w 27"/>
                  <a:gd name="T49" fmla="*/ 18 h 29"/>
                  <a:gd name="T50" fmla="*/ 1 w 27"/>
                  <a:gd name="T51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9">
                    <a:moveTo>
                      <a:pt x="1" y="23"/>
                    </a:moveTo>
                    <a:cubicBezTo>
                      <a:pt x="1" y="25"/>
                      <a:pt x="6" y="25"/>
                      <a:pt x="6" y="22"/>
                    </a:cubicBezTo>
                    <a:cubicBezTo>
                      <a:pt x="5" y="21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5"/>
                      <a:pt x="6" y="25"/>
                    </a:cubicBezTo>
                    <a:cubicBezTo>
                      <a:pt x="6" y="27"/>
                      <a:pt x="11" y="26"/>
                      <a:pt x="11" y="24"/>
                    </a:cubicBezTo>
                    <a:cubicBezTo>
                      <a:pt x="11" y="23"/>
                      <a:pt x="11" y="21"/>
                      <a:pt x="11" y="20"/>
                    </a:cubicBezTo>
                    <a:cubicBezTo>
                      <a:pt x="11" y="19"/>
                      <a:pt x="11" y="19"/>
                      <a:pt x="11" y="2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9"/>
                      <a:pt x="16" y="29"/>
                      <a:pt x="16" y="26"/>
                    </a:cubicBezTo>
                    <a:cubicBezTo>
                      <a:pt x="16" y="24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1"/>
                      <a:pt x="16" y="25"/>
                      <a:pt x="16" y="25"/>
                    </a:cubicBezTo>
                    <a:cubicBezTo>
                      <a:pt x="16" y="27"/>
                      <a:pt x="21" y="27"/>
                      <a:pt x="21" y="25"/>
                    </a:cubicBezTo>
                    <a:cubicBezTo>
                      <a:pt x="21" y="20"/>
                      <a:pt x="21" y="16"/>
                      <a:pt x="21" y="13"/>
                    </a:cubicBezTo>
                    <a:cubicBezTo>
                      <a:pt x="21" y="11"/>
                      <a:pt x="23" y="14"/>
                      <a:pt x="23" y="1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9"/>
                      <a:pt x="27" y="21"/>
                      <a:pt x="27" y="21"/>
                    </a:cubicBezTo>
                    <a:cubicBezTo>
                      <a:pt x="27" y="20"/>
                      <a:pt x="27" y="12"/>
                      <a:pt x="27" y="11"/>
                    </a:cubicBezTo>
                    <a:cubicBezTo>
                      <a:pt x="25" y="9"/>
                      <a:pt x="23" y="7"/>
                      <a:pt x="21" y="5"/>
                    </a:cubicBezTo>
                    <a:cubicBezTo>
                      <a:pt x="19" y="3"/>
                      <a:pt x="19" y="0"/>
                      <a:pt x="1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4"/>
                      <a:pt x="2" y="4"/>
                      <a:pt x="1" y="5"/>
                    </a:cubicBezTo>
                    <a:cubicBezTo>
                      <a:pt x="0" y="8"/>
                      <a:pt x="1" y="18"/>
                      <a:pt x="1" y="18"/>
                    </a:cubicBez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" name="Rectangle 84"/>
              <p:cNvSpPr>
                <a:spLocks noChangeArrowheads="1"/>
              </p:cNvSpPr>
              <p:nvPr/>
            </p:nvSpPr>
            <p:spPr bwMode="auto">
              <a:xfrm>
                <a:off x="4176140" y="4962805"/>
                <a:ext cx="281884" cy="375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" name="Freeform 85"/>
              <p:cNvSpPr/>
              <p:nvPr/>
            </p:nvSpPr>
            <p:spPr bwMode="auto">
              <a:xfrm>
                <a:off x="4152647" y="3854062"/>
                <a:ext cx="446318" cy="1108743"/>
              </a:xfrm>
              <a:custGeom>
                <a:avLst/>
                <a:gdLst>
                  <a:gd name="T0" fmla="*/ 39 w 40"/>
                  <a:gd name="T1" fmla="*/ 0 h 99"/>
                  <a:gd name="T2" fmla="*/ 1 w 40"/>
                  <a:gd name="T3" fmla="*/ 67 h 99"/>
                  <a:gd name="T4" fmla="*/ 0 w 40"/>
                  <a:gd name="T5" fmla="*/ 99 h 99"/>
                  <a:gd name="T6" fmla="*/ 31 w 40"/>
                  <a:gd name="T7" fmla="*/ 99 h 99"/>
                  <a:gd name="T8" fmla="*/ 29 w 40"/>
                  <a:gd name="T9" fmla="*/ 67 h 99"/>
                  <a:gd name="T10" fmla="*/ 40 w 40"/>
                  <a:gd name="T11" fmla="*/ 25 h 99"/>
                  <a:gd name="T12" fmla="*/ 39 w 40"/>
                  <a:gd name="T1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99">
                    <a:moveTo>
                      <a:pt x="39" y="0"/>
                    </a:moveTo>
                    <a:cubicBezTo>
                      <a:pt x="5" y="14"/>
                      <a:pt x="2" y="44"/>
                      <a:pt x="1" y="67"/>
                    </a:cubicBezTo>
                    <a:cubicBezTo>
                      <a:pt x="1" y="76"/>
                      <a:pt x="0" y="99"/>
                      <a:pt x="0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31" y="99"/>
                      <a:pt x="30" y="86"/>
                      <a:pt x="29" y="67"/>
                    </a:cubicBezTo>
                    <a:cubicBezTo>
                      <a:pt x="26" y="14"/>
                      <a:pt x="40" y="25"/>
                      <a:pt x="40" y="25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10" name="Group 33"/>
            <p:cNvGrpSpPr/>
            <p:nvPr/>
          </p:nvGrpSpPr>
          <p:grpSpPr>
            <a:xfrm>
              <a:off x="4687352" y="2427523"/>
              <a:ext cx="1540305" cy="848343"/>
              <a:chOff x="4693808" y="2373688"/>
              <a:chExt cx="1851036" cy="1019482"/>
            </a:xfrm>
          </p:grpSpPr>
          <p:sp>
            <p:nvSpPr>
              <p:cNvPr id="51" name="Freeform 74"/>
              <p:cNvSpPr/>
              <p:nvPr/>
            </p:nvSpPr>
            <p:spPr bwMode="auto">
              <a:xfrm>
                <a:off x="5929396" y="2373688"/>
                <a:ext cx="615448" cy="615448"/>
              </a:xfrm>
              <a:custGeom>
                <a:avLst/>
                <a:gdLst>
                  <a:gd name="T0" fmla="*/ 17 w 55"/>
                  <a:gd name="T1" fmla="*/ 16 h 55"/>
                  <a:gd name="T2" fmla="*/ 47 w 55"/>
                  <a:gd name="T3" fmla="*/ 2 h 55"/>
                  <a:gd name="T4" fmla="*/ 50 w 55"/>
                  <a:gd name="T5" fmla="*/ 9 h 55"/>
                  <a:gd name="T6" fmla="*/ 32 w 55"/>
                  <a:gd name="T7" fmla="*/ 18 h 55"/>
                  <a:gd name="T8" fmla="*/ 32 w 55"/>
                  <a:gd name="T9" fmla="*/ 19 h 55"/>
                  <a:gd name="T10" fmla="*/ 41 w 55"/>
                  <a:gd name="T11" fmla="*/ 15 h 55"/>
                  <a:gd name="T12" fmla="*/ 45 w 55"/>
                  <a:gd name="T13" fmla="*/ 21 h 55"/>
                  <a:gd name="T14" fmla="*/ 35 w 55"/>
                  <a:gd name="T15" fmla="*/ 26 h 55"/>
                  <a:gd name="T16" fmla="*/ 36 w 55"/>
                  <a:gd name="T17" fmla="*/ 27 h 55"/>
                  <a:gd name="T18" fmla="*/ 43 w 55"/>
                  <a:gd name="T19" fmla="*/ 23 h 55"/>
                  <a:gd name="T20" fmla="*/ 46 w 55"/>
                  <a:gd name="T21" fmla="*/ 29 h 55"/>
                  <a:gd name="T22" fmla="*/ 39 w 55"/>
                  <a:gd name="T23" fmla="*/ 32 h 55"/>
                  <a:gd name="T24" fmla="*/ 39 w 55"/>
                  <a:gd name="T25" fmla="*/ 34 h 55"/>
                  <a:gd name="T26" fmla="*/ 42 w 55"/>
                  <a:gd name="T27" fmla="*/ 32 h 55"/>
                  <a:gd name="T28" fmla="*/ 44 w 55"/>
                  <a:gd name="T29" fmla="*/ 38 h 55"/>
                  <a:gd name="T30" fmla="*/ 26 w 55"/>
                  <a:gd name="T31" fmla="*/ 48 h 55"/>
                  <a:gd name="T32" fmla="*/ 17 w 55"/>
                  <a:gd name="T33" fmla="*/ 49 h 55"/>
                  <a:gd name="T34" fmla="*/ 0 w 55"/>
                  <a:gd name="T35" fmla="*/ 55 h 55"/>
                  <a:gd name="T36" fmla="*/ 0 w 55"/>
                  <a:gd name="T37" fmla="*/ 29 h 55"/>
                  <a:gd name="T38" fmla="*/ 3 w 55"/>
                  <a:gd name="T39" fmla="*/ 28 h 55"/>
                  <a:gd name="T40" fmla="*/ 7 w 55"/>
                  <a:gd name="T41" fmla="*/ 16 h 55"/>
                  <a:gd name="T42" fmla="*/ 24 w 55"/>
                  <a:gd name="T43" fmla="*/ 3 h 55"/>
                  <a:gd name="T44" fmla="*/ 22 w 55"/>
                  <a:gd name="T45" fmla="*/ 11 h 55"/>
                  <a:gd name="T46" fmla="*/ 19 w 55"/>
                  <a:gd name="T47" fmla="*/ 13 h 55"/>
                  <a:gd name="T48" fmla="*/ 16 w 55"/>
                  <a:gd name="T49" fmla="*/ 16 h 55"/>
                  <a:gd name="T50" fmla="*/ 17 w 55"/>
                  <a:gd name="T51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" h="55">
                    <a:moveTo>
                      <a:pt x="17" y="16"/>
                    </a:moveTo>
                    <a:cubicBezTo>
                      <a:pt x="47" y="2"/>
                      <a:pt x="47" y="2"/>
                      <a:pt x="47" y="2"/>
                    </a:cubicBezTo>
                    <a:cubicBezTo>
                      <a:pt x="51" y="0"/>
                      <a:pt x="55" y="6"/>
                      <a:pt x="50" y="9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1" y="19"/>
                      <a:pt x="32" y="19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5" y="13"/>
                      <a:pt x="48" y="19"/>
                      <a:pt x="45" y="21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4" y="27"/>
                      <a:pt x="36" y="27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5" y="22"/>
                      <a:pt x="48" y="28"/>
                      <a:pt x="46" y="29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7" y="34"/>
                      <a:pt x="39" y="34"/>
                    </a:cubicBezTo>
                    <a:cubicBezTo>
                      <a:pt x="39" y="34"/>
                      <a:pt x="39" y="34"/>
                      <a:pt x="42" y="32"/>
                    </a:cubicBezTo>
                    <a:cubicBezTo>
                      <a:pt x="45" y="31"/>
                      <a:pt x="48" y="36"/>
                      <a:pt x="44" y="3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1" y="50"/>
                      <a:pt x="17" y="4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5" y="21"/>
                      <a:pt x="7" y="16"/>
                    </a:cubicBezTo>
                    <a:cubicBezTo>
                      <a:pt x="8" y="11"/>
                      <a:pt x="24" y="3"/>
                      <a:pt x="24" y="3"/>
                    </a:cubicBezTo>
                    <a:cubicBezTo>
                      <a:pt x="27" y="8"/>
                      <a:pt x="25" y="10"/>
                      <a:pt x="22" y="11"/>
                    </a:cubicBezTo>
                    <a:cubicBezTo>
                      <a:pt x="21" y="12"/>
                      <a:pt x="19" y="13"/>
                      <a:pt x="19" y="13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" name="Freeform 75"/>
              <p:cNvSpPr/>
              <p:nvPr/>
            </p:nvSpPr>
            <p:spPr bwMode="auto">
              <a:xfrm>
                <a:off x="4693808" y="2599196"/>
                <a:ext cx="1169819" cy="793974"/>
              </a:xfrm>
              <a:custGeom>
                <a:avLst/>
                <a:gdLst>
                  <a:gd name="T0" fmla="*/ 4 w 105"/>
                  <a:gd name="T1" fmla="*/ 40 h 71"/>
                  <a:gd name="T2" fmla="*/ 105 w 105"/>
                  <a:gd name="T3" fmla="*/ 0 h 71"/>
                  <a:gd name="T4" fmla="*/ 105 w 105"/>
                  <a:gd name="T5" fmla="*/ 42 h 71"/>
                  <a:gd name="T6" fmla="*/ 0 w 105"/>
                  <a:gd name="T7" fmla="*/ 65 h 71"/>
                  <a:gd name="T8" fmla="*/ 4 w 105"/>
                  <a:gd name="T9" fmla="*/ 4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1">
                    <a:moveTo>
                      <a:pt x="4" y="40"/>
                    </a:moveTo>
                    <a:cubicBezTo>
                      <a:pt x="4" y="40"/>
                      <a:pt x="68" y="46"/>
                      <a:pt x="105" y="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77" y="71"/>
                      <a:pt x="0" y="65"/>
                      <a:pt x="0" y="65"/>
                    </a:cubicBezTo>
                    <a:lnTo>
                      <a:pt x="4" y="4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1" name="Freeform 34"/>
            <p:cNvSpPr/>
            <p:nvPr/>
          </p:nvSpPr>
          <p:spPr bwMode="auto">
            <a:xfrm rot="10800000" flipH="1">
              <a:off x="4103383" y="2960082"/>
              <a:ext cx="670156" cy="1250520"/>
            </a:xfrm>
            <a:custGeom>
              <a:avLst/>
              <a:gdLst>
                <a:gd name="connsiteX0" fmla="*/ 138788 w 670156"/>
                <a:gd name="connsiteY0" fmla="*/ 1155858 h 1155858"/>
                <a:gd name="connsiteX1" fmla="*/ 270962 w 670156"/>
                <a:gd name="connsiteY1" fmla="*/ 1155858 h 1155858"/>
                <a:gd name="connsiteX2" fmla="*/ 392969 w 670156"/>
                <a:gd name="connsiteY2" fmla="*/ 1155858 h 1155858"/>
                <a:gd name="connsiteX3" fmla="*/ 530227 w 670156"/>
                <a:gd name="connsiteY3" fmla="*/ 1155858 h 1155858"/>
                <a:gd name="connsiteX4" fmla="*/ 611724 w 670156"/>
                <a:gd name="connsiteY4" fmla="*/ 1132192 h 1155858"/>
                <a:gd name="connsiteX5" fmla="*/ 633088 w 670156"/>
                <a:gd name="connsiteY5" fmla="*/ 1125988 h 1155858"/>
                <a:gd name="connsiteX6" fmla="*/ 643824 w 670156"/>
                <a:gd name="connsiteY6" fmla="*/ 1075078 h 1155858"/>
                <a:gd name="connsiteX7" fmla="*/ 670156 w 670156"/>
                <a:gd name="connsiteY7" fmla="*/ 739370 h 1155858"/>
                <a:gd name="connsiteX8" fmla="*/ 663833 w 670156"/>
                <a:gd name="connsiteY8" fmla="*/ 577939 h 1155858"/>
                <a:gd name="connsiteX9" fmla="*/ 670156 w 670156"/>
                <a:gd name="connsiteY9" fmla="*/ 416488 h 1155858"/>
                <a:gd name="connsiteX10" fmla="*/ 643824 w 670156"/>
                <a:gd name="connsiteY10" fmla="*/ 80780 h 1155858"/>
                <a:gd name="connsiteX11" fmla="*/ 632928 w 670156"/>
                <a:gd name="connsiteY11" fmla="*/ 29109 h 1155858"/>
                <a:gd name="connsiteX12" fmla="*/ 590098 w 670156"/>
                <a:gd name="connsiteY12" fmla="*/ 16833 h 1155858"/>
                <a:gd name="connsiteX13" fmla="*/ 531368 w 670156"/>
                <a:gd name="connsiteY13" fmla="*/ 0 h 1155858"/>
                <a:gd name="connsiteX14" fmla="*/ 399194 w 670156"/>
                <a:gd name="connsiteY14" fmla="*/ 0 h 1155858"/>
                <a:gd name="connsiteX15" fmla="*/ 277187 w 670156"/>
                <a:gd name="connsiteY15" fmla="*/ 0 h 1155858"/>
                <a:gd name="connsiteX16" fmla="*/ 139929 w 670156"/>
                <a:gd name="connsiteY16" fmla="*/ 0 h 1155858"/>
                <a:gd name="connsiteX17" fmla="*/ 58432 w 670156"/>
                <a:gd name="connsiteY17" fmla="*/ 23666 h 1155858"/>
                <a:gd name="connsiteX18" fmla="*/ 37068 w 670156"/>
                <a:gd name="connsiteY18" fmla="*/ 29870 h 1155858"/>
                <a:gd name="connsiteX19" fmla="*/ 26332 w 670156"/>
                <a:gd name="connsiteY19" fmla="*/ 80780 h 1155858"/>
                <a:gd name="connsiteX20" fmla="*/ 0 w 670156"/>
                <a:gd name="connsiteY20" fmla="*/ 416488 h 1155858"/>
                <a:gd name="connsiteX21" fmla="*/ 6323 w 670156"/>
                <a:gd name="connsiteY21" fmla="*/ 577920 h 1155858"/>
                <a:gd name="connsiteX22" fmla="*/ 0 w 670156"/>
                <a:gd name="connsiteY22" fmla="*/ 739370 h 1155858"/>
                <a:gd name="connsiteX23" fmla="*/ 26332 w 670156"/>
                <a:gd name="connsiteY23" fmla="*/ 1075078 h 1155858"/>
                <a:gd name="connsiteX24" fmla="*/ 37228 w 670156"/>
                <a:gd name="connsiteY24" fmla="*/ 1126749 h 1155858"/>
                <a:gd name="connsiteX25" fmla="*/ 80058 w 670156"/>
                <a:gd name="connsiteY25" fmla="*/ 1139025 h 1155858"/>
                <a:gd name="connsiteX26" fmla="*/ 138788 w 670156"/>
                <a:gd name="connsiteY26" fmla="*/ 1155858 h 115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70156" h="1155858">
                  <a:moveTo>
                    <a:pt x="138788" y="1155858"/>
                  </a:moveTo>
                  <a:cubicBezTo>
                    <a:pt x="138788" y="1155858"/>
                    <a:pt x="138788" y="1155858"/>
                    <a:pt x="270962" y="1155858"/>
                  </a:cubicBezTo>
                  <a:cubicBezTo>
                    <a:pt x="270962" y="1155858"/>
                    <a:pt x="270962" y="1155858"/>
                    <a:pt x="392969" y="1155858"/>
                  </a:cubicBezTo>
                  <a:cubicBezTo>
                    <a:pt x="392969" y="1155858"/>
                    <a:pt x="392969" y="1155858"/>
                    <a:pt x="530227" y="1155858"/>
                  </a:cubicBezTo>
                  <a:cubicBezTo>
                    <a:pt x="530227" y="1155858"/>
                    <a:pt x="530227" y="1155858"/>
                    <a:pt x="611724" y="1132192"/>
                  </a:cubicBezTo>
                  <a:lnTo>
                    <a:pt x="633088" y="1125988"/>
                  </a:lnTo>
                  <a:lnTo>
                    <a:pt x="643824" y="1075078"/>
                  </a:lnTo>
                  <a:cubicBezTo>
                    <a:pt x="660780" y="971895"/>
                    <a:pt x="670156" y="858451"/>
                    <a:pt x="670156" y="739370"/>
                  </a:cubicBezTo>
                  <a:lnTo>
                    <a:pt x="663833" y="577939"/>
                  </a:lnTo>
                  <a:lnTo>
                    <a:pt x="670156" y="416488"/>
                  </a:lnTo>
                  <a:cubicBezTo>
                    <a:pt x="670156" y="297407"/>
                    <a:pt x="660780" y="183963"/>
                    <a:pt x="643824" y="80780"/>
                  </a:cubicBezTo>
                  <a:lnTo>
                    <a:pt x="632928" y="29109"/>
                  </a:lnTo>
                  <a:lnTo>
                    <a:pt x="590098" y="16833"/>
                  </a:lnTo>
                  <a:cubicBezTo>
                    <a:pt x="573070" y="11953"/>
                    <a:pt x="553609" y="6375"/>
                    <a:pt x="531368" y="0"/>
                  </a:cubicBezTo>
                  <a:cubicBezTo>
                    <a:pt x="531368" y="0"/>
                    <a:pt x="531368" y="0"/>
                    <a:pt x="399194" y="0"/>
                  </a:cubicBezTo>
                  <a:cubicBezTo>
                    <a:pt x="399194" y="0"/>
                    <a:pt x="399194" y="0"/>
                    <a:pt x="277187" y="0"/>
                  </a:cubicBezTo>
                  <a:cubicBezTo>
                    <a:pt x="277187" y="0"/>
                    <a:pt x="277187" y="0"/>
                    <a:pt x="139929" y="0"/>
                  </a:cubicBezTo>
                  <a:cubicBezTo>
                    <a:pt x="139929" y="0"/>
                    <a:pt x="139929" y="0"/>
                    <a:pt x="58432" y="23666"/>
                  </a:cubicBezTo>
                  <a:lnTo>
                    <a:pt x="37068" y="29870"/>
                  </a:lnTo>
                  <a:lnTo>
                    <a:pt x="26332" y="80780"/>
                  </a:lnTo>
                  <a:cubicBezTo>
                    <a:pt x="9376" y="183963"/>
                    <a:pt x="0" y="297407"/>
                    <a:pt x="0" y="416488"/>
                  </a:cubicBezTo>
                  <a:lnTo>
                    <a:pt x="6323" y="577920"/>
                  </a:lnTo>
                  <a:lnTo>
                    <a:pt x="0" y="739370"/>
                  </a:lnTo>
                  <a:cubicBezTo>
                    <a:pt x="0" y="858451"/>
                    <a:pt x="9376" y="971895"/>
                    <a:pt x="26332" y="1075078"/>
                  </a:cubicBezTo>
                  <a:lnTo>
                    <a:pt x="37228" y="1126749"/>
                  </a:lnTo>
                  <a:lnTo>
                    <a:pt x="80058" y="1139025"/>
                  </a:lnTo>
                  <a:cubicBezTo>
                    <a:pt x="97086" y="1143905"/>
                    <a:pt x="116547" y="1149483"/>
                    <a:pt x="138788" y="1155858"/>
                  </a:cubicBez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290"/>
            <p:cNvSpPr/>
            <p:nvPr/>
          </p:nvSpPr>
          <p:spPr bwMode="auto">
            <a:xfrm flipH="1">
              <a:off x="4232614" y="2949833"/>
              <a:ext cx="386696" cy="515595"/>
            </a:xfrm>
            <a:custGeom>
              <a:avLst/>
              <a:gdLst>
                <a:gd name="T0" fmla="*/ 180 w 180"/>
                <a:gd name="T1" fmla="*/ 71 h 240"/>
                <a:gd name="T2" fmla="*/ 92 w 180"/>
                <a:gd name="T3" fmla="*/ 240 h 240"/>
                <a:gd name="T4" fmla="*/ 0 w 180"/>
                <a:gd name="T5" fmla="*/ 71 h 240"/>
                <a:gd name="T6" fmla="*/ 33 w 180"/>
                <a:gd name="T7" fmla="*/ 69 h 240"/>
                <a:gd name="T8" fmla="*/ 33 w 180"/>
                <a:gd name="T9" fmla="*/ 0 h 240"/>
                <a:gd name="T10" fmla="*/ 151 w 180"/>
                <a:gd name="T11" fmla="*/ 0 h 240"/>
                <a:gd name="T12" fmla="*/ 151 w 180"/>
                <a:gd name="T13" fmla="*/ 69 h 240"/>
                <a:gd name="T14" fmla="*/ 180 w 180"/>
                <a:gd name="T15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240">
                  <a:moveTo>
                    <a:pt x="180" y="71"/>
                  </a:moveTo>
                  <a:lnTo>
                    <a:pt x="92" y="240"/>
                  </a:lnTo>
                  <a:lnTo>
                    <a:pt x="0" y="71"/>
                  </a:lnTo>
                  <a:lnTo>
                    <a:pt x="33" y="69"/>
                  </a:lnTo>
                  <a:lnTo>
                    <a:pt x="33" y="0"/>
                  </a:lnTo>
                  <a:lnTo>
                    <a:pt x="151" y="0"/>
                  </a:lnTo>
                  <a:lnTo>
                    <a:pt x="151" y="69"/>
                  </a:lnTo>
                  <a:lnTo>
                    <a:pt x="180" y="71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306"/>
            <p:cNvSpPr/>
            <p:nvPr/>
          </p:nvSpPr>
          <p:spPr bwMode="auto">
            <a:xfrm flipH="1">
              <a:off x="4365479" y="3021482"/>
              <a:ext cx="116009" cy="122455"/>
            </a:xfrm>
            <a:custGeom>
              <a:avLst/>
              <a:gdLst>
                <a:gd name="T0" fmla="*/ 0 w 54"/>
                <a:gd name="T1" fmla="*/ 14 h 57"/>
                <a:gd name="T2" fmla="*/ 28 w 54"/>
                <a:gd name="T3" fmla="*/ 57 h 57"/>
                <a:gd name="T4" fmla="*/ 54 w 54"/>
                <a:gd name="T5" fmla="*/ 14 h 57"/>
                <a:gd name="T6" fmla="*/ 28 w 54"/>
                <a:gd name="T7" fmla="*/ 0 h 57"/>
                <a:gd name="T8" fmla="*/ 0 w 54"/>
                <a:gd name="T9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7">
                  <a:moveTo>
                    <a:pt x="0" y="14"/>
                  </a:moveTo>
                  <a:lnTo>
                    <a:pt x="28" y="57"/>
                  </a:lnTo>
                  <a:lnTo>
                    <a:pt x="54" y="14"/>
                  </a:lnTo>
                  <a:lnTo>
                    <a:pt x="28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307"/>
            <p:cNvSpPr/>
            <p:nvPr/>
          </p:nvSpPr>
          <p:spPr bwMode="auto">
            <a:xfrm flipH="1">
              <a:off x="4429928" y="3021482"/>
              <a:ext cx="51559" cy="111712"/>
            </a:xfrm>
            <a:custGeom>
              <a:avLst/>
              <a:gdLst>
                <a:gd name="T0" fmla="*/ 0 w 24"/>
                <a:gd name="T1" fmla="*/ 14 h 52"/>
                <a:gd name="T2" fmla="*/ 24 w 24"/>
                <a:gd name="T3" fmla="*/ 52 h 52"/>
                <a:gd name="T4" fmla="*/ 24 w 24"/>
                <a:gd name="T5" fmla="*/ 0 h 52"/>
                <a:gd name="T6" fmla="*/ 0 w 24"/>
                <a:gd name="T7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2">
                  <a:moveTo>
                    <a:pt x="0" y="14"/>
                  </a:moveTo>
                  <a:lnTo>
                    <a:pt x="24" y="52"/>
                  </a:lnTo>
                  <a:lnTo>
                    <a:pt x="24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308"/>
            <p:cNvSpPr/>
            <p:nvPr/>
          </p:nvSpPr>
          <p:spPr bwMode="auto">
            <a:xfrm flipH="1">
              <a:off x="4425631" y="2954885"/>
              <a:ext cx="193348" cy="137493"/>
            </a:xfrm>
            <a:custGeom>
              <a:avLst/>
              <a:gdLst>
                <a:gd name="T0" fmla="*/ 33 w 90"/>
                <a:gd name="T1" fmla="*/ 0 h 64"/>
                <a:gd name="T2" fmla="*/ 0 w 90"/>
                <a:gd name="T3" fmla="*/ 0 h 64"/>
                <a:gd name="T4" fmla="*/ 35 w 90"/>
                <a:gd name="T5" fmla="*/ 64 h 64"/>
                <a:gd name="T6" fmla="*/ 90 w 90"/>
                <a:gd name="T7" fmla="*/ 31 h 64"/>
                <a:gd name="T8" fmla="*/ 33 w 9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33" y="0"/>
                  </a:moveTo>
                  <a:lnTo>
                    <a:pt x="0" y="0"/>
                  </a:lnTo>
                  <a:lnTo>
                    <a:pt x="35" y="64"/>
                  </a:lnTo>
                  <a:lnTo>
                    <a:pt x="90" y="3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309"/>
            <p:cNvSpPr/>
            <p:nvPr/>
          </p:nvSpPr>
          <p:spPr bwMode="auto">
            <a:xfrm flipH="1">
              <a:off x="4227986" y="2954885"/>
              <a:ext cx="193348" cy="137493"/>
            </a:xfrm>
            <a:custGeom>
              <a:avLst/>
              <a:gdLst>
                <a:gd name="T0" fmla="*/ 57 w 90"/>
                <a:gd name="T1" fmla="*/ 0 h 64"/>
                <a:gd name="T2" fmla="*/ 90 w 90"/>
                <a:gd name="T3" fmla="*/ 0 h 64"/>
                <a:gd name="T4" fmla="*/ 55 w 90"/>
                <a:gd name="T5" fmla="*/ 64 h 64"/>
                <a:gd name="T6" fmla="*/ 0 w 90"/>
                <a:gd name="T7" fmla="*/ 31 h 64"/>
                <a:gd name="T8" fmla="*/ 57 w 9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57" y="0"/>
                  </a:moveTo>
                  <a:lnTo>
                    <a:pt x="90" y="0"/>
                  </a:lnTo>
                  <a:lnTo>
                    <a:pt x="55" y="64"/>
                  </a:lnTo>
                  <a:lnTo>
                    <a:pt x="0" y="3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310"/>
            <p:cNvSpPr/>
            <p:nvPr/>
          </p:nvSpPr>
          <p:spPr bwMode="auto">
            <a:xfrm flipH="1">
              <a:off x="4374071" y="3085933"/>
              <a:ext cx="96674" cy="236314"/>
            </a:xfrm>
            <a:custGeom>
              <a:avLst/>
              <a:gdLst>
                <a:gd name="T0" fmla="*/ 0 w 45"/>
                <a:gd name="T1" fmla="*/ 67 h 110"/>
                <a:gd name="T2" fmla="*/ 23 w 45"/>
                <a:gd name="T3" fmla="*/ 0 h 110"/>
                <a:gd name="T4" fmla="*/ 45 w 45"/>
                <a:gd name="T5" fmla="*/ 69 h 110"/>
                <a:gd name="T6" fmla="*/ 23 w 45"/>
                <a:gd name="T7" fmla="*/ 110 h 110"/>
                <a:gd name="T8" fmla="*/ 0 w 45"/>
                <a:gd name="T9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10">
                  <a:moveTo>
                    <a:pt x="0" y="67"/>
                  </a:moveTo>
                  <a:lnTo>
                    <a:pt x="23" y="0"/>
                  </a:lnTo>
                  <a:lnTo>
                    <a:pt x="45" y="69"/>
                  </a:lnTo>
                  <a:lnTo>
                    <a:pt x="23" y="11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311"/>
            <p:cNvSpPr/>
            <p:nvPr/>
          </p:nvSpPr>
          <p:spPr bwMode="auto">
            <a:xfrm flipH="1">
              <a:off x="4425631" y="3103118"/>
              <a:ext cx="45115" cy="208386"/>
            </a:xfrm>
            <a:custGeom>
              <a:avLst/>
              <a:gdLst>
                <a:gd name="T0" fmla="*/ 0 w 21"/>
                <a:gd name="T1" fmla="*/ 59 h 97"/>
                <a:gd name="T2" fmla="*/ 21 w 21"/>
                <a:gd name="T3" fmla="*/ 0 h 97"/>
                <a:gd name="T4" fmla="*/ 21 w 21"/>
                <a:gd name="T5" fmla="*/ 97 h 97"/>
                <a:gd name="T6" fmla="*/ 0 w 21"/>
                <a:gd name="T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7">
                  <a:moveTo>
                    <a:pt x="0" y="59"/>
                  </a:moveTo>
                  <a:lnTo>
                    <a:pt x="21" y="0"/>
                  </a:lnTo>
                  <a:lnTo>
                    <a:pt x="21" y="97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312"/>
            <p:cNvSpPr/>
            <p:nvPr/>
          </p:nvSpPr>
          <p:spPr bwMode="auto">
            <a:xfrm flipH="1">
              <a:off x="4421334" y="2959182"/>
              <a:ext cx="268540" cy="545671"/>
            </a:xfrm>
            <a:custGeom>
              <a:avLst/>
              <a:gdLst>
                <a:gd name="T0" fmla="*/ 33 w 125"/>
                <a:gd name="T1" fmla="*/ 0 h 254"/>
                <a:gd name="T2" fmla="*/ 0 w 125"/>
                <a:gd name="T3" fmla="*/ 83 h 254"/>
                <a:gd name="T4" fmla="*/ 54 w 125"/>
                <a:gd name="T5" fmla="*/ 81 h 254"/>
                <a:gd name="T6" fmla="*/ 12 w 125"/>
                <a:gd name="T7" fmla="*/ 128 h 254"/>
                <a:gd name="T8" fmla="*/ 123 w 125"/>
                <a:gd name="T9" fmla="*/ 254 h 254"/>
                <a:gd name="T10" fmla="*/ 125 w 125"/>
                <a:gd name="T11" fmla="*/ 169 h 254"/>
                <a:gd name="T12" fmla="*/ 33 w 12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4">
                  <a:moveTo>
                    <a:pt x="33" y="0"/>
                  </a:moveTo>
                  <a:lnTo>
                    <a:pt x="0" y="83"/>
                  </a:lnTo>
                  <a:lnTo>
                    <a:pt x="54" y="81"/>
                  </a:lnTo>
                  <a:lnTo>
                    <a:pt x="12" y="128"/>
                  </a:lnTo>
                  <a:lnTo>
                    <a:pt x="123" y="254"/>
                  </a:lnTo>
                  <a:lnTo>
                    <a:pt x="125" y="16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313"/>
            <p:cNvSpPr/>
            <p:nvPr/>
          </p:nvSpPr>
          <p:spPr bwMode="auto">
            <a:xfrm flipH="1">
              <a:off x="4157091" y="2959182"/>
              <a:ext cx="268540" cy="545671"/>
            </a:xfrm>
            <a:custGeom>
              <a:avLst/>
              <a:gdLst>
                <a:gd name="T0" fmla="*/ 92 w 125"/>
                <a:gd name="T1" fmla="*/ 0 h 254"/>
                <a:gd name="T2" fmla="*/ 125 w 125"/>
                <a:gd name="T3" fmla="*/ 83 h 254"/>
                <a:gd name="T4" fmla="*/ 71 w 125"/>
                <a:gd name="T5" fmla="*/ 81 h 254"/>
                <a:gd name="T6" fmla="*/ 113 w 125"/>
                <a:gd name="T7" fmla="*/ 128 h 254"/>
                <a:gd name="T8" fmla="*/ 0 w 125"/>
                <a:gd name="T9" fmla="*/ 254 h 254"/>
                <a:gd name="T10" fmla="*/ 0 w 125"/>
                <a:gd name="T11" fmla="*/ 169 h 254"/>
                <a:gd name="T12" fmla="*/ 92 w 12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4">
                  <a:moveTo>
                    <a:pt x="92" y="0"/>
                  </a:moveTo>
                  <a:lnTo>
                    <a:pt x="125" y="83"/>
                  </a:lnTo>
                  <a:lnTo>
                    <a:pt x="71" y="81"/>
                  </a:lnTo>
                  <a:lnTo>
                    <a:pt x="113" y="128"/>
                  </a:lnTo>
                  <a:lnTo>
                    <a:pt x="0" y="254"/>
                  </a:lnTo>
                  <a:lnTo>
                    <a:pt x="0" y="169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95"/>
            <p:cNvSpPr/>
            <p:nvPr/>
          </p:nvSpPr>
          <p:spPr bwMode="auto">
            <a:xfrm>
              <a:off x="4409885" y="3557240"/>
              <a:ext cx="41745" cy="57250"/>
            </a:xfrm>
            <a:custGeom>
              <a:avLst/>
              <a:gdLst>
                <a:gd name="T0" fmla="*/ 25 w 26"/>
                <a:gd name="T1" fmla="*/ 19 h 36"/>
                <a:gd name="T2" fmla="*/ 11 w 26"/>
                <a:gd name="T3" fmla="*/ 35 h 36"/>
                <a:gd name="T4" fmla="*/ 1 w 26"/>
                <a:gd name="T5" fmla="*/ 17 h 36"/>
                <a:gd name="T6" fmla="*/ 15 w 26"/>
                <a:gd name="T7" fmla="*/ 1 h 36"/>
                <a:gd name="T8" fmla="*/ 25 w 26"/>
                <a:gd name="T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6">
                  <a:moveTo>
                    <a:pt x="25" y="19"/>
                  </a:moveTo>
                  <a:cubicBezTo>
                    <a:pt x="24" y="29"/>
                    <a:pt x="18" y="36"/>
                    <a:pt x="11" y="35"/>
                  </a:cubicBezTo>
                  <a:cubicBezTo>
                    <a:pt x="5" y="35"/>
                    <a:pt x="0" y="26"/>
                    <a:pt x="1" y="17"/>
                  </a:cubicBezTo>
                  <a:cubicBezTo>
                    <a:pt x="2" y="7"/>
                    <a:pt x="8" y="0"/>
                    <a:pt x="15" y="1"/>
                  </a:cubicBezTo>
                  <a:cubicBezTo>
                    <a:pt x="21" y="1"/>
                    <a:pt x="26" y="10"/>
                    <a:pt x="25" y="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96"/>
            <p:cNvSpPr/>
            <p:nvPr/>
          </p:nvSpPr>
          <p:spPr bwMode="auto">
            <a:xfrm>
              <a:off x="4408463" y="3669170"/>
              <a:ext cx="38167" cy="56057"/>
            </a:xfrm>
            <a:custGeom>
              <a:avLst/>
              <a:gdLst>
                <a:gd name="T0" fmla="*/ 24 w 24"/>
                <a:gd name="T1" fmla="*/ 17 h 35"/>
                <a:gd name="T2" fmla="*/ 13 w 24"/>
                <a:gd name="T3" fmla="*/ 35 h 35"/>
                <a:gd name="T4" fmla="*/ 0 w 24"/>
                <a:gd name="T5" fmla="*/ 18 h 35"/>
                <a:gd name="T6" fmla="*/ 11 w 24"/>
                <a:gd name="T7" fmla="*/ 0 h 35"/>
                <a:gd name="T8" fmla="*/ 24 w 2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4" y="17"/>
                  </a:moveTo>
                  <a:cubicBezTo>
                    <a:pt x="24" y="27"/>
                    <a:pt x="19" y="35"/>
                    <a:pt x="13" y="35"/>
                  </a:cubicBezTo>
                  <a:cubicBezTo>
                    <a:pt x="6" y="35"/>
                    <a:pt x="1" y="28"/>
                    <a:pt x="0" y="18"/>
                  </a:cubicBezTo>
                  <a:cubicBezTo>
                    <a:pt x="0" y="9"/>
                    <a:pt x="5" y="1"/>
                    <a:pt x="11" y="0"/>
                  </a:cubicBezTo>
                  <a:cubicBezTo>
                    <a:pt x="18" y="0"/>
                    <a:pt x="23" y="8"/>
                    <a:pt x="24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96"/>
            <p:cNvSpPr/>
            <p:nvPr/>
          </p:nvSpPr>
          <p:spPr bwMode="auto">
            <a:xfrm>
              <a:off x="4410844" y="3779434"/>
              <a:ext cx="38167" cy="56057"/>
            </a:xfrm>
            <a:custGeom>
              <a:avLst/>
              <a:gdLst>
                <a:gd name="T0" fmla="*/ 24 w 24"/>
                <a:gd name="T1" fmla="*/ 17 h 35"/>
                <a:gd name="T2" fmla="*/ 13 w 24"/>
                <a:gd name="T3" fmla="*/ 35 h 35"/>
                <a:gd name="T4" fmla="*/ 0 w 24"/>
                <a:gd name="T5" fmla="*/ 18 h 35"/>
                <a:gd name="T6" fmla="*/ 11 w 24"/>
                <a:gd name="T7" fmla="*/ 0 h 35"/>
                <a:gd name="T8" fmla="*/ 24 w 2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4" y="17"/>
                  </a:moveTo>
                  <a:cubicBezTo>
                    <a:pt x="24" y="27"/>
                    <a:pt x="19" y="35"/>
                    <a:pt x="13" y="35"/>
                  </a:cubicBezTo>
                  <a:cubicBezTo>
                    <a:pt x="6" y="35"/>
                    <a:pt x="1" y="28"/>
                    <a:pt x="0" y="18"/>
                  </a:cubicBezTo>
                  <a:cubicBezTo>
                    <a:pt x="0" y="9"/>
                    <a:pt x="5" y="1"/>
                    <a:pt x="11" y="0"/>
                  </a:cubicBezTo>
                  <a:cubicBezTo>
                    <a:pt x="18" y="0"/>
                    <a:pt x="23" y="8"/>
                    <a:pt x="24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24" name="Group 47"/>
            <p:cNvGrpSpPr/>
            <p:nvPr/>
          </p:nvGrpSpPr>
          <p:grpSpPr>
            <a:xfrm>
              <a:off x="4002020" y="2088636"/>
              <a:ext cx="805941" cy="907547"/>
              <a:chOff x="4043659" y="2084132"/>
              <a:chExt cx="805941" cy="907547"/>
            </a:xfrm>
          </p:grpSpPr>
          <p:grpSp>
            <p:nvGrpSpPr>
              <p:cNvPr id="28" name="Group 51"/>
              <p:cNvGrpSpPr/>
              <p:nvPr/>
            </p:nvGrpSpPr>
            <p:grpSpPr>
              <a:xfrm rot="694546" flipH="1">
                <a:off x="4759774" y="2510170"/>
                <a:ext cx="89826" cy="224565"/>
                <a:chOff x="5836327" y="2247088"/>
                <a:chExt cx="130060" cy="325149"/>
              </a:xfrm>
            </p:grpSpPr>
            <p:sp>
              <p:nvSpPr>
                <p:cNvPr id="49" name="Freeform 72"/>
                <p:cNvSpPr/>
                <p:nvPr/>
              </p:nvSpPr>
              <p:spPr bwMode="auto">
                <a:xfrm>
                  <a:off x="5836327" y="2247088"/>
                  <a:ext cx="130060" cy="325149"/>
                </a:xfrm>
                <a:custGeom>
                  <a:avLst/>
                  <a:gdLst>
                    <a:gd name="T0" fmla="*/ 10 w 10"/>
                    <a:gd name="T1" fmla="*/ 20 h 25"/>
                    <a:gd name="T2" fmla="*/ 5 w 10"/>
                    <a:gd name="T3" fmla="*/ 25 h 25"/>
                    <a:gd name="T4" fmla="*/ 0 w 10"/>
                    <a:gd name="T5" fmla="*/ 20 h 25"/>
                    <a:gd name="T6" fmla="*/ 0 w 10"/>
                    <a:gd name="T7" fmla="*/ 5 h 25"/>
                    <a:gd name="T8" fmla="*/ 5 w 10"/>
                    <a:gd name="T9" fmla="*/ 0 h 25"/>
                    <a:gd name="T10" fmla="*/ 10 w 10"/>
                    <a:gd name="T11" fmla="*/ 5 h 25"/>
                    <a:gd name="T12" fmla="*/ 10 w 10"/>
                    <a:gd name="T13" fmla="*/ 2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25">
                      <a:moveTo>
                        <a:pt x="10" y="20"/>
                      </a:moveTo>
                      <a:cubicBezTo>
                        <a:pt x="10" y="23"/>
                        <a:pt x="8" y="25"/>
                        <a:pt x="5" y="25"/>
                      </a:cubicBezTo>
                      <a:cubicBezTo>
                        <a:pt x="2" y="25"/>
                        <a:pt x="0" y="23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" y="0"/>
                        <a:pt x="10" y="2"/>
                        <a:pt x="10" y="5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73"/>
                <p:cNvSpPr/>
                <p:nvPr/>
              </p:nvSpPr>
              <p:spPr bwMode="auto">
                <a:xfrm>
                  <a:off x="5863421" y="2301279"/>
                  <a:ext cx="102966" cy="205928"/>
                </a:xfrm>
                <a:custGeom>
                  <a:avLst/>
                  <a:gdLst>
                    <a:gd name="T0" fmla="*/ 5 w 8"/>
                    <a:gd name="T1" fmla="*/ 13 h 16"/>
                    <a:gd name="T2" fmla="*/ 5 w 8"/>
                    <a:gd name="T3" fmla="*/ 4 h 16"/>
                    <a:gd name="T4" fmla="*/ 8 w 8"/>
                    <a:gd name="T5" fmla="*/ 0 h 16"/>
                    <a:gd name="T6" fmla="*/ 7 w 8"/>
                    <a:gd name="T7" fmla="*/ 0 h 16"/>
                    <a:gd name="T8" fmla="*/ 0 w 8"/>
                    <a:gd name="T9" fmla="*/ 4 h 16"/>
                    <a:gd name="T10" fmla="*/ 0 w 8"/>
                    <a:gd name="T11" fmla="*/ 13 h 16"/>
                    <a:gd name="T12" fmla="*/ 5 w 8"/>
                    <a:gd name="T13" fmla="*/ 16 h 16"/>
                    <a:gd name="T14" fmla="*/ 6 w 8"/>
                    <a:gd name="T15" fmla="*/ 16 h 16"/>
                    <a:gd name="T16" fmla="*/ 5 w 8"/>
                    <a:gd name="T17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5" y="13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5" y="1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2" y="16"/>
                        <a:pt x="5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6"/>
                        <a:pt x="5" y="15"/>
                        <a:pt x="5" y="13"/>
                      </a:cubicBezTo>
                      <a:close/>
                    </a:path>
                  </a:pathLst>
                </a:custGeom>
                <a:solidFill>
                  <a:srgbClr val="B992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52"/>
              <p:cNvGrpSpPr/>
              <p:nvPr/>
            </p:nvGrpSpPr>
            <p:grpSpPr>
              <a:xfrm rot="20905454">
                <a:off x="4043659" y="2512916"/>
                <a:ext cx="89826" cy="224565"/>
                <a:chOff x="5836327" y="2247088"/>
                <a:chExt cx="130060" cy="325149"/>
              </a:xfrm>
            </p:grpSpPr>
            <p:sp>
              <p:nvSpPr>
                <p:cNvPr id="47" name="Freeform 70"/>
                <p:cNvSpPr/>
                <p:nvPr/>
              </p:nvSpPr>
              <p:spPr bwMode="auto">
                <a:xfrm>
                  <a:off x="5836327" y="2247088"/>
                  <a:ext cx="130060" cy="325149"/>
                </a:xfrm>
                <a:custGeom>
                  <a:avLst/>
                  <a:gdLst>
                    <a:gd name="T0" fmla="*/ 10 w 10"/>
                    <a:gd name="T1" fmla="*/ 20 h 25"/>
                    <a:gd name="T2" fmla="*/ 5 w 10"/>
                    <a:gd name="T3" fmla="*/ 25 h 25"/>
                    <a:gd name="T4" fmla="*/ 0 w 10"/>
                    <a:gd name="T5" fmla="*/ 20 h 25"/>
                    <a:gd name="T6" fmla="*/ 0 w 10"/>
                    <a:gd name="T7" fmla="*/ 5 h 25"/>
                    <a:gd name="T8" fmla="*/ 5 w 10"/>
                    <a:gd name="T9" fmla="*/ 0 h 25"/>
                    <a:gd name="T10" fmla="*/ 10 w 10"/>
                    <a:gd name="T11" fmla="*/ 5 h 25"/>
                    <a:gd name="T12" fmla="*/ 10 w 10"/>
                    <a:gd name="T13" fmla="*/ 2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25">
                      <a:moveTo>
                        <a:pt x="10" y="20"/>
                      </a:moveTo>
                      <a:cubicBezTo>
                        <a:pt x="10" y="23"/>
                        <a:pt x="8" y="25"/>
                        <a:pt x="5" y="25"/>
                      </a:cubicBezTo>
                      <a:cubicBezTo>
                        <a:pt x="2" y="25"/>
                        <a:pt x="0" y="23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" y="0"/>
                        <a:pt x="10" y="2"/>
                        <a:pt x="10" y="5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71"/>
                <p:cNvSpPr/>
                <p:nvPr/>
              </p:nvSpPr>
              <p:spPr bwMode="auto">
                <a:xfrm>
                  <a:off x="5863421" y="2301279"/>
                  <a:ext cx="102966" cy="205928"/>
                </a:xfrm>
                <a:custGeom>
                  <a:avLst/>
                  <a:gdLst>
                    <a:gd name="T0" fmla="*/ 5 w 8"/>
                    <a:gd name="T1" fmla="*/ 13 h 16"/>
                    <a:gd name="T2" fmla="*/ 5 w 8"/>
                    <a:gd name="T3" fmla="*/ 4 h 16"/>
                    <a:gd name="T4" fmla="*/ 8 w 8"/>
                    <a:gd name="T5" fmla="*/ 0 h 16"/>
                    <a:gd name="T6" fmla="*/ 7 w 8"/>
                    <a:gd name="T7" fmla="*/ 0 h 16"/>
                    <a:gd name="T8" fmla="*/ 0 w 8"/>
                    <a:gd name="T9" fmla="*/ 4 h 16"/>
                    <a:gd name="T10" fmla="*/ 0 w 8"/>
                    <a:gd name="T11" fmla="*/ 13 h 16"/>
                    <a:gd name="T12" fmla="*/ 5 w 8"/>
                    <a:gd name="T13" fmla="*/ 16 h 16"/>
                    <a:gd name="T14" fmla="*/ 6 w 8"/>
                    <a:gd name="T15" fmla="*/ 16 h 16"/>
                    <a:gd name="T16" fmla="*/ 5 w 8"/>
                    <a:gd name="T17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5" y="13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5" y="1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2" y="16"/>
                        <a:pt x="5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6"/>
                        <a:pt x="5" y="15"/>
                        <a:pt x="5" y="13"/>
                      </a:cubicBezTo>
                      <a:close/>
                    </a:path>
                  </a:pathLst>
                </a:custGeom>
                <a:solidFill>
                  <a:srgbClr val="B992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53"/>
              <p:cNvGrpSpPr/>
              <p:nvPr/>
            </p:nvGrpSpPr>
            <p:grpSpPr>
              <a:xfrm>
                <a:off x="4100704" y="2260773"/>
                <a:ext cx="697300" cy="730906"/>
                <a:chOff x="8166769" y="4034040"/>
                <a:chExt cx="1017381" cy="1009306"/>
              </a:xfrm>
            </p:grpSpPr>
            <p:sp>
              <p:nvSpPr>
                <p:cNvPr id="45" name="Freeform 296"/>
                <p:cNvSpPr/>
                <p:nvPr/>
              </p:nvSpPr>
              <p:spPr bwMode="auto">
                <a:xfrm flipH="1">
                  <a:off x="8166769" y="4034040"/>
                  <a:ext cx="1017380" cy="1009306"/>
                </a:xfrm>
                <a:custGeom>
                  <a:avLst/>
                  <a:gdLst>
                    <a:gd name="T0" fmla="*/ 80 w 160"/>
                    <a:gd name="T1" fmla="*/ 0 h 158"/>
                    <a:gd name="T2" fmla="*/ 85 w 160"/>
                    <a:gd name="T3" fmla="*/ 1 h 158"/>
                    <a:gd name="T4" fmla="*/ 139 w 160"/>
                    <a:gd name="T5" fmla="*/ 1 h 158"/>
                    <a:gd name="T6" fmla="*/ 143 w 160"/>
                    <a:gd name="T7" fmla="*/ 18 h 158"/>
                    <a:gd name="T8" fmla="*/ 160 w 160"/>
                    <a:gd name="T9" fmla="*/ 35 h 158"/>
                    <a:gd name="T10" fmla="*/ 160 w 160"/>
                    <a:gd name="T11" fmla="*/ 77 h 158"/>
                    <a:gd name="T12" fmla="*/ 159 w 160"/>
                    <a:gd name="T13" fmla="*/ 77 h 158"/>
                    <a:gd name="T14" fmla="*/ 159 w 160"/>
                    <a:gd name="T15" fmla="*/ 79 h 158"/>
                    <a:gd name="T16" fmla="*/ 80 w 160"/>
                    <a:gd name="T17" fmla="*/ 158 h 158"/>
                    <a:gd name="T18" fmla="*/ 0 w 160"/>
                    <a:gd name="T19" fmla="*/ 79 h 158"/>
                    <a:gd name="T20" fmla="*/ 0 w 160"/>
                    <a:gd name="T21" fmla="*/ 73 h 158"/>
                    <a:gd name="T22" fmla="*/ 0 w 160"/>
                    <a:gd name="T23" fmla="*/ 17 h 158"/>
                    <a:gd name="T24" fmla="*/ 12 w 160"/>
                    <a:gd name="T25" fmla="*/ 1 h 158"/>
                    <a:gd name="T26" fmla="*/ 75 w 160"/>
                    <a:gd name="T27" fmla="*/ 1 h 158"/>
                    <a:gd name="T28" fmla="*/ 80 w 160"/>
                    <a:gd name="T2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0" h="158">
                      <a:moveTo>
                        <a:pt x="80" y="0"/>
                      </a:moveTo>
                      <a:cubicBezTo>
                        <a:pt x="81" y="0"/>
                        <a:pt x="83" y="1"/>
                        <a:pt x="85" y="1"/>
                      </a:cubicBezTo>
                      <a:cubicBezTo>
                        <a:pt x="139" y="1"/>
                        <a:pt x="139" y="1"/>
                        <a:pt x="139" y="1"/>
                      </a:cubicBezTo>
                      <a:cubicBezTo>
                        <a:pt x="143" y="18"/>
                        <a:pt x="143" y="18"/>
                        <a:pt x="143" y="18"/>
                      </a:cubicBezTo>
                      <a:cubicBezTo>
                        <a:pt x="160" y="35"/>
                        <a:pt x="160" y="35"/>
                        <a:pt x="160" y="35"/>
                      </a:cubicBezTo>
                      <a:cubicBezTo>
                        <a:pt x="160" y="77"/>
                        <a:pt x="160" y="77"/>
                        <a:pt x="160" y="77"/>
                      </a:cubicBezTo>
                      <a:cubicBezTo>
                        <a:pt x="159" y="77"/>
                        <a:pt x="159" y="77"/>
                        <a:pt x="159" y="77"/>
                      </a:cubicBezTo>
                      <a:cubicBezTo>
                        <a:pt x="159" y="78"/>
                        <a:pt x="159" y="79"/>
                        <a:pt x="159" y="79"/>
                      </a:cubicBezTo>
                      <a:cubicBezTo>
                        <a:pt x="159" y="123"/>
                        <a:pt x="124" y="158"/>
                        <a:pt x="80" y="158"/>
                      </a:cubicBezTo>
                      <a:cubicBezTo>
                        <a:pt x="36" y="158"/>
                        <a:pt x="0" y="123"/>
                        <a:pt x="0" y="79"/>
                      </a:cubicBezTo>
                      <a:cubicBezTo>
                        <a:pt x="0" y="77"/>
                        <a:pt x="0" y="75"/>
                        <a:pt x="0" y="7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75" y="1"/>
                        <a:pt x="75" y="1"/>
                        <a:pt x="75" y="1"/>
                      </a:cubicBezTo>
                      <a:cubicBezTo>
                        <a:pt x="76" y="1"/>
                        <a:pt x="78" y="0"/>
                        <a:pt x="80" y="0"/>
                      </a:cubicBez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Freeform 297"/>
                <p:cNvSpPr/>
                <p:nvPr/>
              </p:nvSpPr>
              <p:spPr bwMode="auto">
                <a:xfrm flipH="1">
                  <a:off x="8745437" y="4039423"/>
                  <a:ext cx="438713" cy="995848"/>
                </a:xfrm>
                <a:custGeom>
                  <a:avLst/>
                  <a:gdLst>
                    <a:gd name="T0" fmla="*/ 69 w 69"/>
                    <a:gd name="T1" fmla="*/ 156 h 156"/>
                    <a:gd name="T2" fmla="*/ 0 w 69"/>
                    <a:gd name="T3" fmla="*/ 78 h 156"/>
                    <a:gd name="T4" fmla="*/ 0 w 69"/>
                    <a:gd name="T5" fmla="*/ 72 h 156"/>
                    <a:gd name="T6" fmla="*/ 0 w 69"/>
                    <a:gd name="T7" fmla="*/ 16 h 156"/>
                    <a:gd name="T8" fmla="*/ 12 w 69"/>
                    <a:gd name="T9" fmla="*/ 0 h 156"/>
                    <a:gd name="T10" fmla="*/ 69 w 69"/>
                    <a:gd name="T11" fmla="*/ 0 h 156"/>
                    <a:gd name="T12" fmla="*/ 69 w 69"/>
                    <a:gd name="T13" fmla="*/ 156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156">
                      <a:moveTo>
                        <a:pt x="69" y="156"/>
                      </a:moveTo>
                      <a:cubicBezTo>
                        <a:pt x="30" y="151"/>
                        <a:pt x="0" y="118"/>
                        <a:pt x="0" y="78"/>
                      </a:cubicBezTo>
                      <a:cubicBezTo>
                        <a:pt x="0" y="76"/>
                        <a:pt x="0" y="74"/>
                        <a:pt x="0" y="72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lnTo>
                        <a:pt x="69" y="156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31" name="Freeform 54"/>
              <p:cNvSpPr/>
              <p:nvPr/>
            </p:nvSpPr>
            <p:spPr>
              <a:xfrm rot="1142545">
                <a:off x="4124308" y="2084132"/>
                <a:ext cx="722764" cy="562400"/>
              </a:xfrm>
              <a:custGeom>
                <a:avLst/>
                <a:gdLst>
                  <a:gd name="connsiteX0" fmla="*/ 249439 w 722764"/>
                  <a:gd name="connsiteY0" fmla="*/ 0 h 562400"/>
                  <a:gd name="connsiteX1" fmla="*/ 267217 w 722764"/>
                  <a:gd name="connsiteY1" fmla="*/ 70473 h 562400"/>
                  <a:gd name="connsiteX2" fmla="*/ 497427 w 722764"/>
                  <a:gd name="connsiteY2" fmla="*/ 35702 h 562400"/>
                  <a:gd name="connsiteX3" fmla="*/ 705044 w 722764"/>
                  <a:gd name="connsiteY3" fmla="*/ 276861 h 562400"/>
                  <a:gd name="connsiteX4" fmla="*/ 722764 w 722764"/>
                  <a:gd name="connsiteY4" fmla="*/ 328201 h 562400"/>
                  <a:gd name="connsiteX5" fmla="*/ 699367 w 722764"/>
                  <a:gd name="connsiteY5" fmla="*/ 336277 h 562400"/>
                  <a:gd name="connsiteX6" fmla="*/ 681646 w 722764"/>
                  <a:gd name="connsiteY6" fmla="*/ 284937 h 562400"/>
                  <a:gd name="connsiteX7" fmla="*/ 645237 w 722764"/>
                  <a:gd name="connsiteY7" fmla="*/ 224866 h 562400"/>
                  <a:gd name="connsiteX8" fmla="*/ 640876 w 722764"/>
                  <a:gd name="connsiteY8" fmla="*/ 231814 h 562400"/>
                  <a:gd name="connsiteX9" fmla="*/ 430289 w 722764"/>
                  <a:gd name="connsiteY9" fmla="*/ 276714 h 562400"/>
                  <a:gd name="connsiteX10" fmla="*/ 268682 w 722764"/>
                  <a:gd name="connsiteY10" fmla="*/ 255182 h 562400"/>
                  <a:gd name="connsiteX11" fmla="*/ 254712 w 722764"/>
                  <a:gd name="connsiteY11" fmla="*/ 248517 h 562400"/>
                  <a:gd name="connsiteX12" fmla="*/ 242396 w 722764"/>
                  <a:gd name="connsiteY12" fmla="*/ 252321 h 562400"/>
                  <a:gd name="connsiteX13" fmla="*/ 241723 w 722764"/>
                  <a:gd name="connsiteY13" fmla="*/ 253889 h 562400"/>
                  <a:gd name="connsiteX14" fmla="*/ 167607 w 722764"/>
                  <a:gd name="connsiteY14" fmla="*/ 338711 h 562400"/>
                  <a:gd name="connsiteX15" fmla="*/ 73868 w 722764"/>
                  <a:gd name="connsiteY15" fmla="*/ 401167 h 562400"/>
                  <a:gd name="connsiteX16" fmla="*/ 44424 w 722764"/>
                  <a:gd name="connsiteY16" fmla="*/ 409476 h 562400"/>
                  <a:gd name="connsiteX17" fmla="*/ 44369 w 722764"/>
                  <a:gd name="connsiteY17" fmla="*/ 455221 h 562400"/>
                  <a:gd name="connsiteX18" fmla="*/ 49910 w 722764"/>
                  <a:gd name="connsiteY18" fmla="*/ 502984 h 562400"/>
                  <a:gd name="connsiteX19" fmla="*/ 67631 w 722764"/>
                  <a:gd name="connsiteY19" fmla="*/ 554324 h 562400"/>
                  <a:gd name="connsiteX20" fmla="*/ 44233 w 722764"/>
                  <a:gd name="connsiteY20" fmla="*/ 562400 h 562400"/>
                  <a:gd name="connsiteX21" fmla="*/ 24544 w 722764"/>
                  <a:gd name="connsiteY21" fmla="*/ 505356 h 562400"/>
                  <a:gd name="connsiteX22" fmla="*/ 82119 w 722764"/>
                  <a:gd name="connsiteY22" fmla="*/ 179048 h 562400"/>
                  <a:gd name="connsiteX23" fmla="*/ 136618 w 722764"/>
                  <a:gd name="connsiteY23" fmla="*/ 128317 h 562400"/>
                  <a:gd name="connsiteX24" fmla="*/ 249439 w 722764"/>
                  <a:gd name="connsiteY24" fmla="*/ 0 h 56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22764" h="562400">
                    <a:moveTo>
                      <a:pt x="249439" y="0"/>
                    </a:moveTo>
                    <a:cubicBezTo>
                      <a:pt x="237913" y="61435"/>
                      <a:pt x="267217" y="70473"/>
                      <a:pt x="267217" y="70473"/>
                    </a:cubicBezTo>
                    <a:cubicBezTo>
                      <a:pt x="317835" y="27465"/>
                      <a:pt x="446637" y="21313"/>
                      <a:pt x="497427" y="35702"/>
                    </a:cubicBezTo>
                    <a:cubicBezTo>
                      <a:pt x="659529" y="69129"/>
                      <a:pt x="695142" y="229206"/>
                      <a:pt x="705044" y="276861"/>
                    </a:cubicBezTo>
                    <a:cubicBezTo>
                      <a:pt x="701163" y="284585"/>
                      <a:pt x="722764" y="328201"/>
                      <a:pt x="722764" y="328201"/>
                    </a:cubicBezTo>
                    <a:cubicBezTo>
                      <a:pt x="722764" y="328201"/>
                      <a:pt x="722764" y="328201"/>
                      <a:pt x="699367" y="336277"/>
                    </a:cubicBezTo>
                    <a:cubicBezTo>
                      <a:pt x="697398" y="330572"/>
                      <a:pt x="683615" y="290641"/>
                      <a:pt x="681646" y="284937"/>
                    </a:cubicBezTo>
                    <a:lnTo>
                      <a:pt x="645237" y="224866"/>
                    </a:lnTo>
                    <a:lnTo>
                      <a:pt x="640876" y="231814"/>
                    </a:lnTo>
                    <a:cubicBezTo>
                      <a:pt x="606180" y="258200"/>
                      <a:pt x="524956" y="276714"/>
                      <a:pt x="430289" y="276714"/>
                    </a:cubicBezTo>
                    <a:cubicBezTo>
                      <a:pt x="367178" y="276714"/>
                      <a:pt x="310041" y="268486"/>
                      <a:pt x="268682" y="255182"/>
                    </a:cubicBezTo>
                    <a:lnTo>
                      <a:pt x="254712" y="248517"/>
                    </a:lnTo>
                    <a:lnTo>
                      <a:pt x="242396" y="252321"/>
                    </a:lnTo>
                    <a:lnTo>
                      <a:pt x="241723" y="253889"/>
                    </a:lnTo>
                    <a:cubicBezTo>
                      <a:pt x="226306" y="279644"/>
                      <a:pt x="200383" y="309953"/>
                      <a:pt x="167607" y="338711"/>
                    </a:cubicBezTo>
                    <a:cubicBezTo>
                      <a:pt x="134831" y="367469"/>
                      <a:pt x="101409" y="389231"/>
                      <a:pt x="73868" y="401167"/>
                    </a:cubicBezTo>
                    <a:lnTo>
                      <a:pt x="44424" y="409476"/>
                    </a:lnTo>
                    <a:lnTo>
                      <a:pt x="44369" y="455221"/>
                    </a:lnTo>
                    <a:cubicBezTo>
                      <a:pt x="45680" y="475317"/>
                      <a:pt x="47927" y="492497"/>
                      <a:pt x="49910" y="502984"/>
                    </a:cubicBezTo>
                    <a:cubicBezTo>
                      <a:pt x="51879" y="508689"/>
                      <a:pt x="67631" y="554324"/>
                      <a:pt x="67631" y="554324"/>
                    </a:cubicBezTo>
                    <a:cubicBezTo>
                      <a:pt x="67631" y="554324"/>
                      <a:pt x="67631" y="554324"/>
                      <a:pt x="44233" y="562400"/>
                    </a:cubicBezTo>
                    <a:cubicBezTo>
                      <a:pt x="42264" y="556696"/>
                      <a:pt x="26512" y="511060"/>
                      <a:pt x="24544" y="505356"/>
                    </a:cubicBezTo>
                    <a:cubicBezTo>
                      <a:pt x="-54328" y="238912"/>
                      <a:pt x="82119" y="179048"/>
                      <a:pt x="82119" y="179048"/>
                    </a:cubicBezTo>
                    <a:cubicBezTo>
                      <a:pt x="66368" y="133413"/>
                      <a:pt x="136618" y="128317"/>
                      <a:pt x="136618" y="128317"/>
                    </a:cubicBezTo>
                    <a:cubicBezTo>
                      <a:pt x="118898" y="76977"/>
                      <a:pt x="249439" y="0"/>
                      <a:pt x="249439" y="0"/>
                    </a:cubicBez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grpSp>
            <p:nvGrpSpPr>
              <p:cNvPr id="32" name="Group 55"/>
              <p:cNvGrpSpPr/>
              <p:nvPr/>
            </p:nvGrpSpPr>
            <p:grpSpPr>
              <a:xfrm>
                <a:off x="4386071" y="2772132"/>
                <a:ext cx="218655" cy="142275"/>
                <a:chOff x="4404973" y="2780410"/>
                <a:chExt cx="158306" cy="103007"/>
              </a:xfrm>
            </p:grpSpPr>
            <p:sp>
              <p:nvSpPr>
                <p:cNvPr id="43" name="Oval 154"/>
                <p:cNvSpPr>
                  <a:spLocks noChangeArrowheads="1"/>
                </p:cNvSpPr>
                <p:nvPr/>
              </p:nvSpPr>
              <p:spPr bwMode="auto">
                <a:xfrm>
                  <a:off x="4404973" y="2780410"/>
                  <a:ext cx="158306" cy="103007"/>
                </a:xfrm>
                <a:prstGeom prst="ellipse">
                  <a:avLst/>
                </a:prstGeom>
                <a:solidFill>
                  <a:srgbClr val="DDAA8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GB" dirty="0"/>
                </a:p>
              </p:txBody>
            </p:sp>
            <p:sp>
              <p:nvSpPr>
                <p:cNvPr id="44" name="Freeform 155"/>
                <p:cNvSpPr/>
                <p:nvPr/>
              </p:nvSpPr>
              <p:spPr bwMode="auto">
                <a:xfrm>
                  <a:off x="4437502" y="2847635"/>
                  <a:ext cx="97586" cy="35781"/>
                </a:xfrm>
                <a:custGeom>
                  <a:avLst/>
                  <a:gdLst>
                    <a:gd name="T0" fmla="*/ 0 w 38"/>
                    <a:gd name="T1" fmla="*/ 10 h 14"/>
                    <a:gd name="T2" fmla="*/ 18 w 38"/>
                    <a:gd name="T3" fmla="*/ 14 h 14"/>
                    <a:gd name="T4" fmla="*/ 38 w 38"/>
                    <a:gd name="T5" fmla="*/ 9 h 14"/>
                    <a:gd name="T6" fmla="*/ 19 w 38"/>
                    <a:gd name="T7" fmla="*/ 0 h 14"/>
                    <a:gd name="T8" fmla="*/ 0 w 38"/>
                    <a:gd name="T9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4">
                      <a:moveTo>
                        <a:pt x="0" y="10"/>
                      </a:moveTo>
                      <a:cubicBezTo>
                        <a:pt x="5" y="12"/>
                        <a:pt x="11" y="14"/>
                        <a:pt x="18" y="14"/>
                      </a:cubicBezTo>
                      <a:cubicBezTo>
                        <a:pt x="26" y="14"/>
                        <a:pt x="33" y="12"/>
                        <a:pt x="38" y="9"/>
                      </a:cubicBezTo>
                      <a:cubicBezTo>
                        <a:pt x="35" y="4"/>
                        <a:pt x="28" y="0"/>
                        <a:pt x="19" y="0"/>
                      </a:cubicBezTo>
                      <a:cubicBezTo>
                        <a:pt x="10" y="0"/>
                        <a:pt x="2" y="4"/>
                        <a:pt x="0" y="10"/>
                      </a:cubicBezTo>
                      <a:close/>
                    </a:path>
                  </a:pathLst>
                </a:custGeom>
                <a:solidFill>
                  <a:srgbClr val="F270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GB" dirty="0"/>
                </a:p>
              </p:txBody>
            </p:sp>
          </p:grpSp>
          <p:sp>
            <p:nvSpPr>
              <p:cNvPr id="33" name="Freeform 56"/>
              <p:cNvSpPr/>
              <p:nvPr/>
            </p:nvSpPr>
            <p:spPr bwMode="auto">
              <a:xfrm>
                <a:off x="4437502" y="2633281"/>
                <a:ext cx="65773" cy="98661"/>
              </a:xfrm>
              <a:custGeom>
                <a:avLst/>
                <a:gdLst>
                  <a:gd name="T0" fmla="*/ 3 w 6"/>
                  <a:gd name="T1" fmla="*/ 0 h 9"/>
                  <a:gd name="T2" fmla="*/ 2 w 6"/>
                  <a:gd name="T3" fmla="*/ 2 h 9"/>
                  <a:gd name="T4" fmla="*/ 2 w 6"/>
                  <a:gd name="T5" fmla="*/ 3 h 9"/>
                  <a:gd name="T6" fmla="*/ 1 w 6"/>
                  <a:gd name="T7" fmla="*/ 3 h 9"/>
                  <a:gd name="T8" fmla="*/ 1 w 6"/>
                  <a:gd name="T9" fmla="*/ 4 h 9"/>
                  <a:gd name="T10" fmla="*/ 1 w 6"/>
                  <a:gd name="T11" fmla="*/ 4 h 9"/>
                  <a:gd name="T12" fmla="*/ 1 w 6"/>
                  <a:gd name="T13" fmla="*/ 5 h 9"/>
                  <a:gd name="T14" fmla="*/ 1 w 6"/>
                  <a:gd name="T15" fmla="*/ 6 h 9"/>
                  <a:gd name="T16" fmla="*/ 1 w 6"/>
                  <a:gd name="T17" fmla="*/ 6 h 9"/>
                  <a:gd name="T18" fmla="*/ 2 w 6"/>
                  <a:gd name="T19" fmla="*/ 7 h 9"/>
                  <a:gd name="T20" fmla="*/ 4 w 6"/>
                  <a:gd name="T21" fmla="*/ 8 h 9"/>
                  <a:gd name="T22" fmla="*/ 6 w 6"/>
                  <a:gd name="T23" fmla="*/ 9 h 9"/>
                  <a:gd name="T24" fmla="*/ 4 w 6"/>
                  <a:gd name="T25" fmla="*/ 8 h 9"/>
                  <a:gd name="T26" fmla="*/ 2 w 6"/>
                  <a:gd name="T27" fmla="*/ 8 h 9"/>
                  <a:gd name="T28" fmla="*/ 1 w 6"/>
                  <a:gd name="T29" fmla="*/ 7 h 9"/>
                  <a:gd name="T30" fmla="*/ 0 w 6"/>
                  <a:gd name="T31" fmla="*/ 6 h 9"/>
                  <a:gd name="T32" fmla="*/ 0 w 6"/>
                  <a:gd name="T33" fmla="*/ 5 h 9"/>
                  <a:gd name="T34" fmla="*/ 0 w 6"/>
                  <a:gd name="T35" fmla="*/ 4 h 9"/>
                  <a:gd name="T36" fmla="*/ 0 w 6"/>
                  <a:gd name="T37" fmla="*/ 3 h 9"/>
                  <a:gd name="T38" fmla="*/ 1 w 6"/>
                  <a:gd name="T39" fmla="*/ 3 h 9"/>
                  <a:gd name="T40" fmla="*/ 1 w 6"/>
                  <a:gd name="T41" fmla="*/ 2 h 9"/>
                  <a:gd name="T42" fmla="*/ 2 w 6"/>
                  <a:gd name="T43" fmla="*/ 2 h 9"/>
                  <a:gd name="T44" fmla="*/ 3 w 6"/>
                  <a:gd name="T4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" h="9">
                    <a:moveTo>
                      <a:pt x="3" y="0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4" y="8"/>
                      <a:pt x="4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9"/>
                      <a:pt x="6" y="9"/>
                      <a:pt x="4" y="8"/>
                    </a:cubicBezTo>
                    <a:cubicBezTo>
                      <a:pt x="4" y="8"/>
                      <a:pt x="3" y="8"/>
                      <a:pt x="2" y="8"/>
                    </a:cubicBezTo>
                    <a:cubicBezTo>
                      <a:pt x="2" y="8"/>
                      <a:pt x="1" y="7"/>
                      <a:pt x="1" y="7"/>
                    </a:cubicBezTo>
                    <a:cubicBezTo>
                      <a:pt x="1" y="7"/>
                      <a:pt x="0" y="6"/>
                      <a:pt x="0" y="6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46D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grpSp>
            <p:nvGrpSpPr>
              <p:cNvPr id="34" name="Group 57"/>
              <p:cNvGrpSpPr/>
              <p:nvPr/>
            </p:nvGrpSpPr>
            <p:grpSpPr>
              <a:xfrm>
                <a:off x="4180291" y="2449551"/>
                <a:ext cx="562365" cy="194530"/>
                <a:chOff x="4085835" y="2438386"/>
                <a:chExt cx="746990" cy="258394"/>
              </a:xfrm>
            </p:grpSpPr>
            <p:sp>
              <p:nvSpPr>
                <p:cNvPr id="35" name="Freeform 58"/>
                <p:cNvSpPr/>
                <p:nvPr/>
              </p:nvSpPr>
              <p:spPr bwMode="auto">
                <a:xfrm>
                  <a:off x="4085835" y="2438386"/>
                  <a:ext cx="202018" cy="93961"/>
                </a:xfrm>
                <a:custGeom>
                  <a:avLst/>
                  <a:gdLst>
                    <a:gd name="T0" fmla="*/ 3 w 43"/>
                    <a:gd name="T1" fmla="*/ 20 h 20"/>
                    <a:gd name="T2" fmla="*/ 0 w 43"/>
                    <a:gd name="T3" fmla="*/ 12 h 20"/>
                    <a:gd name="T4" fmla="*/ 41 w 43"/>
                    <a:gd name="T5" fmla="*/ 0 h 20"/>
                    <a:gd name="T6" fmla="*/ 43 w 43"/>
                    <a:gd name="T7" fmla="*/ 8 h 20"/>
                    <a:gd name="T8" fmla="*/ 3 w 43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20">
                      <a:moveTo>
                        <a:pt x="3" y="20"/>
                      </a:moveTo>
                      <a:lnTo>
                        <a:pt x="0" y="12"/>
                      </a:lnTo>
                      <a:lnTo>
                        <a:pt x="41" y="0"/>
                      </a:lnTo>
                      <a:lnTo>
                        <a:pt x="43" y="8"/>
                      </a:lnTo>
                      <a:lnTo>
                        <a:pt x="3" y="20"/>
                      </a:ln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59"/>
                <p:cNvSpPr/>
                <p:nvPr/>
              </p:nvSpPr>
              <p:spPr bwMode="auto">
                <a:xfrm>
                  <a:off x="4118720" y="2508857"/>
                  <a:ext cx="216111" cy="187923"/>
                </a:xfrm>
                <a:custGeom>
                  <a:avLst/>
                  <a:gdLst>
                    <a:gd name="T0" fmla="*/ 16 w 19"/>
                    <a:gd name="T1" fmla="*/ 0 h 17"/>
                    <a:gd name="T2" fmla="*/ 0 w 19"/>
                    <a:gd name="T3" fmla="*/ 5 h 17"/>
                    <a:gd name="T4" fmla="*/ 0 w 19"/>
                    <a:gd name="T5" fmla="*/ 7 h 17"/>
                    <a:gd name="T6" fmla="*/ 10 w 19"/>
                    <a:gd name="T7" fmla="*/ 17 h 17"/>
                    <a:gd name="T8" fmla="*/ 19 w 19"/>
                    <a:gd name="T9" fmla="*/ 7 h 17"/>
                    <a:gd name="T10" fmla="*/ 16 w 19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7">
                      <a:moveTo>
                        <a:pt x="16" y="0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13"/>
                        <a:pt x="4" y="17"/>
                        <a:pt x="10" y="17"/>
                      </a:cubicBezTo>
                      <a:cubicBezTo>
                        <a:pt x="15" y="17"/>
                        <a:pt x="19" y="13"/>
                        <a:pt x="19" y="7"/>
                      </a:cubicBezTo>
                      <a:cubicBezTo>
                        <a:pt x="19" y="4"/>
                        <a:pt x="18" y="1"/>
                        <a:pt x="1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Oval 60"/>
                <p:cNvSpPr>
                  <a:spLocks noChangeArrowheads="1"/>
                </p:cNvSpPr>
                <p:nvPr/>
              </p:nvSpPr>
              <p:spPr bwMode="auto">
                <a:xfrm>
                  <a:off x="4175096" y="2532346"/>
                  <a:ext cx="136245" cy="131546"/>
                </a:xfrm>
                <a:prstGeom prst="ellipse">
                  <a:avLst/>
                </a:pr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Oval 61"/>
                <p:cNvSpPr>
                  <a:spLocks noChangeArrowheads="1"/>
                </p:cNvSpPr>
                <p:nvPr/>
              </p:nvSpPr>
              <p:spPr bwMode="auto">
                <a:xfrm>
                  <a:off x="4198589" y="2565234"/>
                  <a:ext cx="32888" cy="32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62"/>
                <p:cNvSpPr/>
                <p:nvPr/>
              </p:nvSpPr>
              <p:spPr bwMode="auto">
                <a:xfrm>
                  <a:off x="4635507" y="2438386"/>
                  <a:ext cx="197318" cy="93961"/>
                </a:xfrm>
                <a:custGeom>
                  <a:avLst/>
                  <a:gdLst>
                    <a:gd name="T0" fmla="*/ 40 w 42"/>
                    <a:gd name="T1" fmla="*/ 20 h 20"/>
                    <a:gd name="T2" fmla="*/ 42 w 42"/>
                    <a:gd name="T3" fmla="*/ 12 h 20"/>
                    <a:gd name="T4" fmla="*/ 2 w 42"/>
                    <a:gd name="T5" fmla="*/ 0 h 20"/>
                    <a:gd name="T6" fmla="*/ 0 w 42"/>
                    <a:gd name="T7" fmla="*/ 8 h 20"/>
                    <a:gd name="T8" fmla="*/ 40 w 42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20">
                      <a:moveTo>
                        <a:pt x="40" y="20"/>
                      </a:moveTo>
                      <a:lnTo>
                        <a:pt x="42" y="12"/>
                      </a:lnTo>
                      <a:lnTo>
                        <a:pt x="2" y="0"/>
                      </a:lnTo>
                      <a:lnTo>
                        <a:pt x="0" y="8"/>
                      </a:lnTo>
                      <a:lnTo>
                        <a:pt x="40" y="20"/>
                      </a:ln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Freeform 63"/>
                <p:cNvSpPr/>
                <p:nvPr/>
              </p:nvSpPr>
              <p:spPr bwMode="auto">
                <a:xfrm>
                  <a:off x="4579130" y="2508857"/>
                  <a:ext cx="220811" cy="187923"/>
                </a:xfrm>
                <a:custGeom>
                  <a:avLst/>
                  <a:gdLst>
                    <a:gd name="T0" fmla="*/ 4 w 20"/>
                    <a:gd name="T1" fmla="*/ 0 h 17"/>
                    <a:gd name="T2" fmla="*/ 20 w 20"/>
                    <a:gd name="T3" fmla="*/ 5 h 17"/>
                    <a:gd name="T4" fmla="*/ 20 w 20"/>
                    <a:gd name="T5" fmla="*/ 7 h 17"/>
                    <a:gd name="T6" fmla="*/ 10 w 20"/>
                    <a:gd name="T7" fmla="*/ 17 h 17"/>
                    <a:gd name="T8" fmla="*/ 0 w 20"/>
                    <a:gd name="T9" fmla="*/ 7 h 17"/>
                    <a:gd name="T10" fmla="*/ 4 w 20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17">
                      <a:moveTo>
                        <a:pt x="4" y="0"/>
                      </a:move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6"/>
                        <a:pt x="20" y="6"/>
                        <a:pt x="20" y="7"/>
                      </a:cubicBezTo>
                      <a:cubicBezTo>
                        <a:pt x="20" y="13"/>
                        <a:pt x="16" y="17"/>
                        <a:pt x="10" y="17"/>
                      </a:cubicBezTo>
                      <a:cubicBezTo>
                        <a:pt x="5" y="17"/>
                        <a:pt x="0" y="13"/>
                        <a:pt x="0" y="7"/>
                      </a:cubicBezTo>
                      <a:cubicBezTo>
                        <a:pt x="0" y="4"/>
                        <a:pt x="2" y="1"/>
                        <a:pt x="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Oval 64"/>
                <p:cNvSpPr>
                  <a:spLocks noChangeArrowheads="1"/>
                </p:cNvSpPr>
                <p:nvPr/>
              </p:nvSpPr>
              <p:spPr bwMode="auto">
                <a:xfrm>
                  <a:off x="4612018" y="2532346"/>
                  <a:ext cx="131546" cy="131546"/>
                </a:xfrm>
                <a:prstGeom prst="ellipse">
                  <a:avLst/>
                </a:pr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Oval 65"/>
                <p:cNvSpPr>
                  <a:spLocks noChangeArrowheads="1"/>
                </p:cNvSpPr>
                <p:nvPr/>
              </p:nvSpPr>
              <p:spPr bwMode="auto">
                <a:xfrm>
                  <a:off x="4691884" y="2565234"/>
                  <a:ext cx="32888" cy="32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  <p:sp>
          <p:nvSpPr>
            <p:cNvPr id="25" name="Freeform 101"/>
            <p:cNvSpPr/>
            <p:nvPr/>
          </p:nvSpPr>
          <p:spPr bwMode="auto">
            <a:xfrm>
              <a:off x="4503034" y="5459286"/>
              <a:ext cx="408691" cy="149563"/>
            </a:xfrm>
            <a:custGeom>
              <a:avLst/>
              <a:gdLst>
                <a:gd name="T0" fmla="*/ 47 w 99"/>
                <a:gd name="T1" fmla="*/ 0 h 36"/>
                <a:gd name="T2" fmla="*/ 49 w 99"/>
                <a:gd name="T3" fmla="*/ 0 h 36"/>
                <a:gd name="T4" fmla="*/ 51 w 99"/>
                <a:gd name="T5" fmla="*/ 0 h 36"/>
                <a:gd name="T6" fmla="*/ 52 w 99"/>
                <a:gd name="T7" fmla="*/ 0 h 36"/>
                <a:gd name="T8" fmla="*/ 52 w 99"/>
                <a:gd name="T9" fmla="*/ 0 h 36"/>
                <a:gd name="T10" fmla="*/ 99 w 99"/>
                <a:gd name="T11" fmla="*/ 36 h 36"/>
                <a:gd name="T12" fmla="*/ 0 w 99"/>
                <a:gd name="T13" fmla="*/ 36 h 36"/>
                <a:gd name="T14" fmla="*/ 0 w 99"/>
                <a:gd name="T15" fmla="*/ 0 h 36"/>
                <a:gd name="T16" fmla="*/ 47 w 9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6">
                  <a:moveTo>
                    <a:pt x="47" y="0"/>
                  </a:moveTo>
                  <a:cubicBezTo>
                    <a:pt x="48" y="0"/>
                    <a:pt x="49" y="0"/>
                    <a:pt x="49" y="0"/>
                  </a:cubicBezTo>
                  <a:cubicBezTo>
                    <a:pt x="50" y="0"/>
                    <a:pt x="51" y="0"/>
                    <a:pt x="51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78" y="2"/>
                    <a:pt x="99" y="17"/>
                    <a:pt x="99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26" name="Freeform 102"/>
            <p:cNvSpPr/>
            <p:nvPr/>
          </p:nvSpPr>
          <p:spPr bwMode="auto">
            <a:xfrm>
              <a:off x="3980832" y="5459286"/>
              <a:ext cx="406950" cy="149563"/>
            </a:xfrm>
            <a:custGeom>
              <a:avLst/>
              <a:gdLst>
                <a:gd name="T0" fmla="*/ 52 w 99"/>
                <a:gd name="T1" fmla="*/ 0 h 36"/>
                <a:gd name="T2" fmla="*/ 50 w 99"/>
                <a:gd name="T3" fmla="*/ 0 h 36"/>
                <a:gd name="T4" fmla="*/ 48 w 99"/>
                <a:gd name="T5" fmla="*/ 0 h 36"/>
                <a:gd name="T6" fmla="*/ 47 w 99"/>
                <a:gd name="T7" fmla="*/ 0 h 36"/>
                <a:gd name="T8" fmla="*/ 47 w 99"/>
                <a:gd name="T9" fmla="*/ 0 h 36"/>
                <a:gd name="T10" fmla="*/ 0 w 99"/>
                <a:gd name="T11" fmla="*/ 36 h 36"/>
                <a:gd name="T12" fmla="*/ 99 w 99"/>
                <a:gd name="T13" fmla="*/ 36 h 36"/>
                <a:gd name="T14" fmla="*/ 99 w 99"/>
                <a:gd name="T15" fmla="*/ 0 h 36"/>
                <a:gd name="T16" fmla="*/ 52 w 9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6">
                  <a:moveTo>
                    <a:pt x="52" y="0"/>
                  </a:move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2"/>
                    <a:pt x="0" y="17"/>
                    <a:pt x="0" y="36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/>
            </a:p>
          </p:txBody>
        </p:sp>
        <p:sp>
          <p:nvSpPr>
            <p:cNvPr id="27" name="Freeform 50"/>
            <p:cNvSpPr/>
            <p:nvPr/>
          </p:nvSpPr>
          <p:spPr bwMode="auto">
            <a:xfrm>
              <a:off x="4508573" y="3935670"/>
              <a:ext cx="180000" cy="9396"/>
            </a:xfrm>
            <a:custGeom>
              <a:avLst/>
              <a:gdLst>
                <a:gd name="T0" fmla="*/ 23 w 23"/>
                <a:gd name="T1" fmla="*/ 0 h 1"/>
                <a:gd name="T2" fmla="*/ 0 w 23"/>
                <a:gd name="T3" fmla="*/ 0 h 1"/>
                <a:gd name="T4" fmla="*/ 11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" y="1"/>
                    <a:pt x="11" y="1"/>
                  </a:cubicBezTo>
                  <a:cubicBezTo>
                    <a:pt x="14" y="1"/>
                    <a:pt x="18" y="1"/>
                    <a:pt x="2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2175510" y="4389755"/>
            <a:ext cx="2498725" cy="3683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严禁未经允许以试代修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2955290" y="3255021"/>
            <a:ext cx="864000" cy="864000"/>
            <a:chOff x="5905500" y="2263151"/>
            <a:chExt cx="864000" cy="864000"/>
          </a:xfrm>
        </p:grpSpPr>
        <p:sp>
          <p:nvSpPr>
            <p:cNvPr id="64" name="椭圆 63"/>
            <p:cNvSpPr/>
            <p:nvPr/>
          </p:nvSpPr>
          <p:spPr>
            <a:xfrm>
              <a:off x="5905500" y="2263151"/>
              <a:ext cx="864000" cy="86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Freeform 19"/>
            <p:cNvSpPr>
              <a:spLocks noEditPoints="1"/>
            </p:cNvSpPr>
            <p:nvPr/>
          </p:nvSpPr>
          <p:spPr bwMode="auto">
            <a:xfrm>
              <a:off x="6103838" y="2507184"/>
              <a:ext cx="467324" cy="375934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pic>
        <p:nvPicPr>
          <p:cNvPr id="2" name="图片 1" descr="C:\Users\DELL\Desktop\640.webp (24).jpg640.webp (24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290" y="1333500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检修人员红线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878205" y="2241550"/>
            <a:ext cx="3402965" cy="4210050"/>
            <a:chOff x="685800" y="2351088"/>
            <a:chExt cx="2676525" cy="3311525"/>
          </a:xfrm>
        </p:grpSpPr>
        <p:pic>
          <p:nvPicPr>
            <p:cNvPr id="5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6"/>
            <a:stretch>
              <a:fillRect/>
            </a:stretch>
          </p:blipFill>
          <p:spPr bwMode="auto">
            <a:xfrm>
              <a:off x="685800" y="2351088"/>
              <a:ext cx="2676525" cy="331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Rectangle 31"/>
            <p:cNvSpPr/>
            <p:nvPr/>
          </p:nvSpPr>
          <p:spPr>
            <a:xfrm>
              <a:off x="1079500" y="2757488"/>
              <a:ext cx="1892300" cy="2444750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162050" y="1381125"/>
            <a:ext cx="3809365" cy="86042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严禁高处作业不按规定使用安全带、安全绳、安全网</a:t>
            </a:r>
          </a:p>
          <a:p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pic>
        <p:nvPicPr>
          <p:cNvPr id="7" name="图片 6" descr="2595536_112829398367_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8585" y="2686050"/>
            <a:ext cx="2405380" cy="3180715"/>
          </a:xfrm>
          <a:prstGeom prst="rect">
            <a:avLst/>
          </a:prstGeom>
        </p:spPr>
      </p:pic>
      <p:pic>
        <p:nvPicPr>
          <p:cNvPr id="8" name="图片 7" descr="640.webp (25)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225" y="128460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检修人员红线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878205" y="2241550"/>
            <a:ext cx="3402965" cy="4210050"/>
            <a:chOff x="685800" y="2351088"/>
            <a:chExt cx="2676525" cy="3311525"/>
          </a:xfrm>
        </p:grpSpPr>
        <p:pic>
          <p:nvPicPr>
            <p:cNvPr id="5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6"/>
            <a:stretch>
              <a:fillRect/>
            </a:stretch>
          </p:blipFill>
          <p:spPr bwMode="auto">
            <a:xfrm>
              <a:off x="685800" y="2351088"/>
              <a:ext cx="2676525" cy="331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Rectangle 31"/>
            <p:cNvSpPr/>
            <p:nvPr/>
          </p:nvSpPr>
          <p:spPr>
            <a:xfrm>
              <a:off x="1079500" y="2757488"/>
              <a:ext cx="1892300" cy="2444750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162050" y="1381125"/>
            <a:ext cx="3809365" cy="58356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严禁封闭空间作业无人监护</a:t>
            </a:r>
          </a:p>
          <a:p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pic>
        <p:nvPicPr>
          <p:cNvPr id="7" name="图片 6" descr="2595536_112829398367_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8585" y="2686050"/>
            <a:ext cx="2405380" cy="3180715"/>
          </a:xfrm>
          <a:prstGeom prst="rect">
            <a:avLst/>
          </a:prstGeom>
        </p:spPr>
      </p:pic>
      <p:pic>
        <p:nvPicPr>
          <p:cNvPr id="8" name="图片 7" descr="C:\Users\DELL\Desktop\640.webp (26).jpg640.webp (26)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9225" y="128460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检修人员红线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879475" y="2241550"/>
            <a:ext cx="3402965" cy="4210050"/>
            <a:chOff x="685800" y="2351088"/>
            <a:chExt cx="2676525" cy="3311525"/>
          </a:xfrm>
        </p:grpSpPr>
        <p:pic>
          <p:nvPicPr>
            <p:cNvPr id="5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6"/>
            <a:stretch>
              <a:fillRect/>
            </a:stretch>
          </p:blipFill>
          <p:spPr bwMode="auto">
            <a:xfrm>
              <a:off x="685800" y="2351088"/>
              <a:ext cx="2676525" cy="331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Rectangle 31"/>
            <p:cNvSpPr/>
            <p:nvPr/>
          </p:nvSpPr>
          <p:spPr>
            <a:xfrm>
              <a:off x="1079500" y="2757488"/>
              <a:ext cx="1892300" cy="2444750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162050" y="1381125"/>
            <a:ext cx="3809365" cy="86042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严禁非工作班成员在危险作业区域逗留</a:t>
            </a:r>
          </a:p>
          <a:p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pic>
        <p:nvPicPr>
          <p:cNvPr id="7" name="图片 6" descr="2595536_112829398367_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8585" y="2686050"/>
            <a:ext cx="2405380" cy="3180715"/>
          </a:xfrm>
          <a:prstGeom prst="rect">
            <a:avLst/>
          </a:prstGeom>
        </p:spPr>
      </p:pic>
      <p:pic>
        <p:nvPicPr>
          <p:cNvPr id="8" name="图片 7" descr="C:\Users\DELL\Desktop\640.webp (27).jpg640.webp (27)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9225" y="128460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检修人员红线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0" y="5807075"/>
            <a:ext cx="11989435" cy="1082040"/>
            <a:chOff x="-847764" y="3449241"/>
            <a:chExt cx="10844212" cy="2564606"/>
          </a:xfrm>
          <a:solidFill>
            <a:srgbClr val="FFC000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-847764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4572000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</p:grpSp>
      <p:sp>
        <p:nvSpPr>
          <p:cNvPr id="8" name="Freeform 5"/>
          <p:cNvSpPr/>
          <p:nvPr/>
        </p:nvSpPr>
        <p:spPr bwMode="auto">
          <a:xfrm flipH="1">
            <a:off x="9067604" y="3275162"/>
            <a:ext cx="2233351" cy="2531605"/>
          </a:xfrm>
          <a:custGeom>
            <a:avLst/>
            <a:gdLst>
              <a:gd name="T0" fmla="*/ 1824 w 1861"/>
              <a:gd name="T1" fmla="*/ 515 h 2110"/>
              <a:gd name="T2" fmla="*/ 1771 w 1861"/>
              <a:gd name="T3" fmla="*/ 466 h 2110"/>
              <a:gd name="T4" fmla="*/ 1707 w 1861"/>
              <a:gd name="T5" fmla="*/ 510 h 2110"/>
              <a:gd name="T6" fmla="*/ 1610 w 1861"/>
              <a:gd name="T7" fmla="*/ 738 h 2110"/>
              <a:gd name="T8" fmla="*/ 1477 w 1861"/>
              <a:gd name="T9" fmla="*/ 677 h 2110"/>
              <a:gd name="T10" fmla="*/ 1340 w 1861"/>
              <a:gd name="T11" fmla="*/ 474 h 2110"/>
              <a:gd name="T12" fmla="*/ 1439 w 1861"/>
              <a:gd name="T13" fmla="*/ 437 h 2110"/>
              <a:gd name="T14" fmla="*/ 1488 w 1861"/>
              <a:gd name="T15" fmla="*/ 395 h 2110"/>
              <a:gd name="T16" fmla="*/ 1506 w 1861"/>
              <a:gd name="T17" fmla="*/ 351 h 2110"/>
              <a:gd name="T18" fmla="*/ 1516 w 1861"/>
              <a:gd name="T19" fmla="*/ 275 h 2110"/>
              <a:gd name="T20" fmla="*/ 1527 w 1861"/>
              <a:gd name="T21" fmla="*/ 153 h 2110"/>
              <a:gd name="T22" fmla="*/ 1578 w 1861"/>
              <a:gd name="T23" fmla="*/ 105 h 2110"/>
              <a:gd name="T24" fmla="*/ 1562 w 1861"/>
              <a:gd name="T25" fmla="*/ 79 h 2110"/>
              <a:gd name="T26" fmla="*/ 1520 w 1861"/>
              <a:gd name="T27" fmla="*/ 67 h 2110"/>
              <a:gd name="T28" fmla="*/ 1416 w 1861"/>
              <a:gd name="T29" fmla="*/ 38 h 2110"/>
              <a:gd name="T30" fmla="*/ 1209 w 1861"/>
              <a:gd name="T31" fmla="*/ 222 h 2110"/>
              <a:gd name="T32" fmla="*/ 1214 w 1861"/>
              <a:gd name="T33" fmla="*/ 280 h 2110"/>
              <a:gd name="T34" fmla="*/ 1211 w 1861"/>
              <a:gd name="T35" fmla="*/ 299 h 2110"/>
              <a:gd name="T36" fmla="*/ 1173 w 1861"/>
              <a:gd name="T37" fmla="*/ 329 h 2110"/>
              <a:gd name="T38" fmla="*/ 1046 w 1861"/>
              <a:gd name="T39" fmla="*/ 267 h 2110"/>
              <a:gd name="T40" fmla="*/ 866 w 1861"/>
              <a:gd name="T41" fmla="*/ 229 h 2110"/>
              <a:gd name="T42" fmla="*/ 527 w 1861"/>
              <a:gd name="T43" fmla="*/ 189 h 2110"/>
              <a:gd name="T44" fmla="*/ 143 w 1861"/>
              <a:gd name="T45" fmla="*/ 362 h 2110"/>
              <a:gd name="T46" fmla="*/ 77 w 1861"/>
              <a:gd name="T47" fmla="*/ 538 h 2110"/>
              <a:gd name="T48" fmla="*/ 197 w 1861"/>
              <a:gd name="T49" fmla="*/ 513 h 2110"/>
              <a:gd name="T50" fmla="*/ 414 w 1861"/>
              <a:gd name="T51" fmla="*/ 356 h 2110"/>
              <a:gd name="T52" fmla="*/ 641 w 1861"/>
              <a:gd name="T53" fmla="*/ 297 h 2110"/>
              <a:gd name="T54" fmla="*/ 877 w 1861"/>
              <a:gd name="T55" fmla="*/ 403 h 2110"/>
              <a:gd name="T56" fmla="*/ 745 w 1861"/>
              <a:gd name="T57" fmla="*/ 731 h 2110"/>
              <a:gd name="T58" fmla="*/ 548 w 1861"/>
              <a:gd name="T59" fmla="*/ 1048 h 2110"/>
              <a:gd name="T60" fmla="*/ 447 w 1861"/>
              <a:gd name="T61" fmla="*/ 1446 h 2110"/>
              <a:gd name="T62" fmla="*/ 257 w 1861"/>
              <a:gd name="T63" fmla="*/ 1643 h 2110"/>
              <a:gd name="T64" fmla="*/ 146 w 1861"/>
              <a:gd name="T65" fmla="*/ 1774 h 2110"/>
              <a:gd name="T66" fmla="*/ 43 w 1861"/>
              <a:gd name="T67" fmla="*/ 1820 h 2110"/>
              <a:gd name="T68" fmla="*/ 121 w 1861"/>
              <a:gd name="T69" fmla="*/ 2055 h 2110"/>
              <a:gd name="T70" fmla="*/ 203 w 1861"/>
              <a:gd name="T71" fmla="*/ 2036 h 2110"/>
              <a:gd name="T72" fmla="*/ 213 w 1861"/>
              <a:gd name="T73" fmla="*/ 1864 h 2110"/>
              <a:gd name="T74" fmla="*/ 432 w 1861"/>
              <a:gd name="T75" fmla="*/ 1654 h 2110"/>
              <a:gd name="T76" fmla="*/ 576 w 1861"/>
              <a:gd name="T77" fmla="*/ 1537 h 2110"/>
              <a:gd name="T78" fmla="*/ 826 w 1861"/>
              <a:gd name="T79" fmla="*/ 1313 h 2110"/>
              <a:gd name="T80" fmla="*/ 1016 w 1861"/>
              <a:gd name="T81" fmla="*/ 1512 h 2110"/>
              <a:gd name="T82" fmla="*/ 899 w 1861"/>
              <a:gd name="T83" fmla="*/ 1729 h 2110"/>
              <a:gd name="T84" fmla="*/ 797 w 1861"/>
              <a:gd name="T85" fmla="*/ 1879 h 2110"/>
              <a:gd name="T86" fmla="*/ 1145 w 1861"/>
              <a:gd name="T87" fmla="*/ 2063 h 2110"/>
              <a:gd name="T88" fmla="*/ 998 w 1861"/>
              <a:gd name="T89" fmla="*/ 1846 h 2110"/>
              <a:gd name="T90" fmla="*/ 991 w 1861"/>
              <a:gd name="T91" fmla="*/ 1753 h 2110"/>
              <a:gd name="T92" fmla="*/ 1293 w 1861"/>
              <a:gd name="T93" fmla="*/ 1359 h 2110"/>
              <a:gd name="T94" fmla="*/ 1109 w 1861"/>
              <a:gd name="T95" fmla="*/ 1095 h 2110"/>
              <a:gd name="T96" fmla="*/ 1134 w 1861"/>
              <a:gd name="T97" fmla="*/ 842 h 2110"/>
              <a:gd name="T98" fmla="*/ 1323 w 1861"/>
              <a:gd name="T99" fmla="*/ 697 h 2110"/>
              <a:gd name="T100" fmla="*/ 1606 w 1861"/>
              <a:gd name="T101" fmla="*/ 925 h 2110"/>
              <a:gd name="T102" fmla="*/ 1822 w 1861"/>
              <a:gd name="T103" fmla="*/ 615 h 2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61" h="2110">
                <a:moveTo>
                  <a:pt x="1850" y="557"/>
                </a:moveTo>
                <a:cubicBezTo>
                  <a:pt x="1850" y="547"/>
                  <a:pt x="1832" y="522"/>
                  <a:pt x="1824" y="515"/>
                </a:cubicBezTo>
                <a:cubicBezTo>
                  <a:pt x="1816" y="508"/>
                  <a:pt x="1795" y="492"/>
                  <a:pt x="1790" y="484"/>
                </a:cubicBezTo>
                <a:cubicBezTo>
                  <a:pt x="1785" y="477"/>
                  <a:pt x="1777" y="469"/>
                  <a:pt x="1771" y="466"/>
                </a:cubicBezTo>
                <a:cubicBezTo>
                  <a:pt x="1766" y="463"/>
                  <a:pt x="1762" y="457"/>
                  <a:pt x="1762" y="457"/>
                </a:cubicBezTo>
                <a:cubicBezTo>
                  <a:pt x="1739" y="442"/>
                  <a:pt x="1730" y="487"/>
                  <a:pt x="1707" y="510"/>
                </a:cubicBezTo>
                <a:cubicBezTo>
                  <a:pt x="1685" y="533"/>
                  <a:pt x="1689" y="602"/>
                  <a:pt x="1690" y="615"/>
                </a:cubicBezTo>
                <a:cubicBezTo>
                  <a:pt x="1691" y="628"/>
                  <a:pt x="1622" y="730"/>
                  <a:pt x="1610" y="738"/>
                </a:cubicBezTo>
                <a:cubicBezTo>
                  <a:pt x="1599" y="746"/>
                  <a:pt x="1551" y="765"/>
                  <a:pt x="1551" y="765"/>
                </a:cubicBezTo>
                <a:cubicBezTo>
                  <a:pt x="1518" y="703"/>
                  <a:pt x="1503" y="703"/>
                  <a:pt x="1477" y="677"/>
                </a:cubicBezTo>
                <a:cubicBezTo>
                  <a:pt x="1451" y="651"/>
                  <a:pt x="1440" y="652"/>
                  <a:pt x="1427" y="592"/>
                </a:cubicBezTo>
                <a:cubicBezTo>
                  <a:pt x="1414" y="532"/>
                  <a:pt x="1340" y="474"/>
                  <a:pt x="1340" y="474"/>
                </a:cubicBezTo>
                <a:cubicBezTo>
                  <a:pt x="1340" y="474"/>
                  <a:pt x="1356" y="447"/>
                  <a:pt x="1375" y="432"/>
                </a:cubicBezTo>
                <a:cubicBezTo>
                  <a:pt x="1395" y="417"/>
                  <a:pt x="1413" y="435"/>
                  <a:pt x="1439" y="437"/>
                </a:cubicBezTo>
                <a:cubicBezTo>
                  <a:pt x="1464" y="439"/>
                  <a:pt x="1470" y="423"/>
                  <a:pt x="1473" y="414"/>
                </a:cubicBezTo>
                <a:cubicBezTo>
                  <a:pt x="1476" y="405"/>
                  <a:pt x="1482" y="400"/>
                  <a:pt x="1488" y="395"/>
                </a:cubicBezTo>
                <a:cubicBezTo>
                  <a:pt x="1494" y="389"/>
                  <a:pt x="1487" y="382"/>
                  <a:pt x="1494" y="379"/>
                </a:cubicBezTo>
                <a:cubicBezTo>
                  <a:pt x="1501" y="376"/>
                  <a:pt x="1506" y="357"/>
                  <a:pt x="1506" y="351"/>
                </a:cubicBezTo>
                <a:cubicBezTo>
                  <a:pt x="1506" y="345"/>
                  <a:pt x="1506" y="346"/>
                  <a:pt x="1523" y="342"/>
                </a:cubicBezTo>
                <a:cubicBezTo>
                  <a:pt x="1539" y="338"/>
                  <a:pt x="1515" y="282"/>
                  <a:pt x="1516" y="275"/>
                </a:cubicBezTo>
                <a:cubicBezTo>
                  <a:pt x="1517" y="268"/>
                  <a:pt x="1528" y="273"/>
                  <a:pt x="1534" y="255"/>
                </a:cubicBezTo>
                <a:cubicBezTo>
                  <a:pt x="1538" y="243"/>
                  <a:pt x="1536" y="194"/>
                  <a:pt x="1527" y="153"/>
                </a:cubicBezTo>
                <a:cubicBezTo>
                  <a:pt x="1545" y="151"/>
                  <a:pt x="1584" y="142"/>
                  <a:pt x="1607" y="94"/>
                </a:cubicBezTo>
                <a:cubicBezTo>
                  <a:pt x="1607" y="94"/>
                  <a:pt x="1588" y="108"/>
                  <a:pt x="1578" y="105"/>
                </a:cubicBezTo>
                <a:cubicBezTo>
                  <a:pt x="1578" y="105"/>
                  <a:pt x="1611" y="84"/>
                  <a:pt x="1607" y="58"/>
                </a:cubicBezTo>
                <a:cubicBezTo>
                  <a:pt x="1607" y="58"/>
                  <a:pt x="1573" y="85"/>
                  <a:pt x="1562" y="79"/>
                </a:cubicBezTo>
                <a:cubicBezTo>
                  <a:pt x="1562" y="79"/>
                  <a:pt x="1562" y="53"/>
                  <a:pt x="1551" y="43"/>
                </a:cubicBezTo>
                <a:cubicBezTo>
                  <a:pt x="1551" y="43"/>
                  <a:pt x="1541" y="75"/>
                  <a:pt x="1520" y="67"/>
                </a:cubicBezTo>
                <a:cubicBezTo>
                  <a:pt x="1520" y="67"/>
                  <a:pt x="1530" y="59"/>
                  <a:pt x="1528" y="52"/>
                </a:cubicBezTo>
                <a:cubicBezTo>
                  <a:pt x="1528" y="52"/>
                  <a:pt x="1445" y="57"/>
                  <a:pt x="1416" y="38"/>
                </a:cubicBezTo>
                <a:cubicBezTo>
                  <a:pt x="1360" y="0"/>
                  <a:pt x="1317" y="33"/>
                  <a:pt x="1303" y="54"/>
                </a:cubicBezTo>
                <a:cubicBezTo>
                  <a:pt x="1303" y="54"/>
                  <a:pt x="1189" y="61"/>
                  <a:pt x="1209" y="222"/>
                </a:cubicBezTo>
                <a:cubicBezTo>
                  <a:pt x="1209" y="222"/>
                  <a:pt x="1219" y="270"/>
                  <a:pt x="1201" y="280"/>
                </a:cubicBezTo>
                <a:cubicBezTo>
                  <a:pt x="1214" y="280"/>
                  <a:pt x="1214" y="280"/>
                  <a:pt x="1214" y="280"/>
                </a:cubicBezTo>
                <a:cubicBezTo>
                  <a:pt x="1214" y="280"/>
                  <a:pt x="1202" y="300"/>
                  <a:pt x="1195" y="299"/>
                </a:cubicBezTo>
                <a:cubicBezTo>
                  <a:pt x="1211" y="299"/>
                  <a:pt x="1211" y="299"/>
                  <a:pt x="1211" y="299"/>
                </a:cubicBezTo>
                <a:cubicBezTo>
                  <a:pt x="1210" y="309"/>
                  <a:pt x="1210" y="309"/>
                  <a:pt x="1210" y="309"/>
                </a:cubicBezTo>
                <a:cubicBezTo>
                  <a:pt x="1193" y="322"/>
                  <a:pt x="1173" y="329"/>
                  <a:pt x="1173" y="329"/>
                </a:cubicBezTo>
                <a:cubicBezTo>
                  <a:pt x="1160" y="332"/>
                  <a:pt x="1143" y="332"/>
                  <a:pt x="1117" y="322"/>
                </a:cubicBezTo>
                <a:cubicBezTo>
                  <a:pt x="1090" y="312"/>
                  <a:pt x="1087" y="295"/>
                  <a:pt x="1046" y="267"/>
                </a:cubicBezTo>
                <a:cubicBezTo>
                  <a:pt x="1004" y="239"/>
                  <a:pt x="914" y="249"/>
                  <a:pt x="914" y="249"/>
                </a:cubicBezTo>
                <a:cubicBezTo>
                  <a:pt x="914" y="238"/>
                  <a:pt x="881" y="229"/>
                  <a:pt x="866" y="229"/>
                </a:cubicBezTo>
                <a:cubicBezTo>
                  <a:pt x="851" y="229"/>
                  <a:pt x="767" y="196"/>
                  <a:pt x="690" y="178"/>
                </a:cubicBezTo>
                <a:cubicBezTo>
                  <a:pt x="613" y="161"/>
                  <a:pt x="549" y="175"/>
                  <a:pt x="527" y="189"/>
                </a:cubicBezTo>
                <a:cubicBezTo>
                  <a:pt x="505" y="202"/>
                  <a:pt x="342" y="279"/>
                  <a:pt x="272" y="320"/>
                </a:cubicBezTo>
                <a:cubicBezTo>
                  <a:pt x="203" y="362"/>
                  <a:pt x="194" y="350"/>
                  <a:pt x="143" y="362"/>
                </a:cubicBezTo>
                <a:cubicBezTo>
                  <a:pt x="93" y="374"/>
                  <a:pt x="71" y="384"/>
                  <a:pt x="66" y="415"/>
                </a:cubicBezTo>
                <a:cubicBezTo>
                  <a:pt x="62" y="446"/>
                  <a:pt x="49" y="509"/>
                  <a:pt x="77" y="538"/>
                </a:cubicBezTo>
                <a:cubicBezTo>
                  <a:pt x="105" y="568"/>
                  <a:pt x="121" y="543"/>
                  <a:pt x="142" y="535"/>
                </a:cubicBezTo>
                <a:cubicBezTo>
                  <a:pt x="163" y="528"/>
                  <a:pt x="176" y="515"/>
                  <a:pt x="197" y="513"/>
                </a:cubicBezTo>
                <a:cubicBezTo>
                  <a:pt x="217" y="512"/>
                  <a:pt x="262" y="439"/>
                  <a:pt x="287" y="414"/>
                </a:cubicBezTo>
                <a:cubicBezTo>
                  <a:pt x="312" y="389"/>
                  <a:pt x="346" y="377"/>
                  <a:pt x="414" y="356"/>
                </a:cubicBezTo>
                <a:cubicBezTo>
                  <a:pt x="483" y="335"/>
                  <a:pt x="529" y="325"/>
                  <a:pt x="567" y="309"/>
                </a:cubicBezTo>
                <a:cubicBezTo>
                  <a:pt x="606" y="292"/>
                  <a:pt x="622" y="297"/>
                  <a:pt x="641" y="297"/>
                </a:cubicBezTo>
                <a:cubicBezTo>
                  <a:pt x="660" y="297"/>
                  <a:pt x="674" y="312"/>
                  <a:pt x="724" y="349"/>
                </a:cubicBezTo>
                <a:cubicBezTo>
                  <a:pt x="774" y="386"/>
                  <a:pt x="866" y="403"/>
                  <a:pt x="877" y="403"/>
                </a:cubicBezTo>
                <a:cubicBezTo>
                  <a:pt x="887" y="403"/>
                  <a:pt x="893" y="412"/>
                  <a:pt x="883" y="438"/>
                </a:cubicBezTo>
                <a:cubicBezTo>
                  <a:pt x="872" y="463"/>
                  <a:pt x="766" y="640"/>
                  <a:pt x="745" y="731"/>
                </a:cubicBezTo>
                <a:cubicBezTo>
                  <a:pt x="724" y="821"/>
                  <a:pt x="681" y="872"/>
                  <a:pt x="647" y="892"/>
                </a:cubicBezTo>
                <a:cubicBezTo>
                  <a:pt x="613" y="913"/>
                  <a:pt x="574" y="946"/>
                  <a:pt x="548" y="1048"/>
                </a:cubicBezTo>
                <a:cubicBezTo>
                  <a:pt x="521" y="1150"/>
                  <a:pt x="591" y="1212"/>
                  <a:pt x="591" y="1212"/>
                </a:cubicBezTo>
                <a:cubicBezTo>
                  <a:pt x="524" y="1277"/>
                  <a:pt x="450" y="1423"/>
                  <a:pt x="447" y="1446"/>
                </a:cubicBezTo>
                <a:cubicBezTo>
                  <a:pt x="444" y="1470"/>
                  <a:pt x="434" y="1476"/>
                  <a:pt x="434" y="1476"/>
                </a:cubicBezTo>
                <a:cubicBezTo>
                  <a:pt x="352" y="1513"/>
                  <a:pt x="289" y="1590"/>
                  <a:pt x="257" y="1643"/>
                </a:cubicBezTo>
                <a:cubicBezTo>
                  <a:pt x="226" y="1697"/>
                  <a:pt x="152" y="1774"/>
                  <a:pt x="152" y="1774"/>
                </a:cubicBezTo>
                <a:cubicBezTo>
                  <a:pt x="152" y="1774"/>
                  <a:pt x="152" y="1774"/>
                  <a:pt x="146" y="1774"/>
                </a:cubicBezTo>
                <a:cubicBezTo>
                  <a:pt x="140" y="1774"/>
                  <a:pt x="134" y="1794"/>
                  <a:pt x="120" y="1796"/>
                </a:cubicBezTo>
                <a:cubicBezTo>
                  <a:pt x="105" y="1797"/>
                  <a:pt x="86" y="1796"/>
                  <a:pt x="43" y="1820"/>
                </a:cubicBezTo>
                <a:cubicBezTo>
                  <a:pt x="0" y="1843"/>
                  <a:pt x="52" y="1901"/>
                  <a:pt x="77" y="1932"/>
                </a:cubicBezTo>
                <a:cubicBezTo>
                  <a:pt x="102" y="1963"/>
                  <a:pt x="78" y="2000"/>
                  <a:pt x="121" y="2055"/>
                </a:cubicBezTo>
                <a:cubicBezTo>
                  <a:pt x="164" y="2110"/>
                  <a:pt x="212" y="2110"/>
                  <a:pt x="226" y="2088"/>
                </a:cubicBezTo>
                <a:cubicBezTo>
                  <a:pt x="241" y="2066"/>
                  <a:pt x="212" y="2054"/>
                  <a:pt x="203" y="2036"/>
                </a:cubicBezTo>
                <a:cubicBezTo>
                  <a:pt x="194" y="2018"/>
                  <a:pt x="194" y="1938"/>
                  <a:pt x="194" y="1914"/>
                </a:cubicBezTo>
                <a:cubicBezTo>
                  <a:pt x="194" y="1891"/>
                  <a:pt x="213" y="1876"/>
                  <a:pt x="213" y="1864"/>
                </a:cubicBezTo>
                <a:cubicBezTo>
                  <a:pt x="213" y="1852"/>
                  <a:pt x="229" y="1809"/>
                  <a:pt x="259" y="1784"/>
                </a:cubicBezTo>
                <a:cubicBezTo>
                  <a:pt x="289" y="1759"/>
                  <a:pt x="366" y="1701"/>
                  <a:pt x="432" y="1654"/>
                </a:cubicBezTo>
                <a:cubicBezTo>
                  <a:pt x="499" y="1606"/>
                  <a:pt x="472" y="1626"/>
                  <a:pt x="511" y="1614"/>
                </a:cubicBezTo>
                <a:cubicBezTo>
                  <a:pt x="549" y="1602"/>
                  <a:pt x="566" y="1549"/>
                  <a:pt x="576" y="1537"/>
                </a:cubicBezTo>
                <a:cubicBezTo>
                  <a:pt x="586" y="1525"/>
                  <a:pt x="597" y="1515"/>
                  <a:pt x="597" y="1515"/>
                </a:cubicBezTo>
                <a:cubicBezTo>
                  <a:pt x="649" y="1472"/>
                  <a:pt x="826" y="1313"/>
                  <a:pt x="826" y="1313"/>
                </a:cubicBezTo>
                <a:cubicBezTo>
                  <a:pt x="856" y="1328"/>
                  <a:pt x="1103" y="1335"/>
                  <a:pt x="1103" y="1335"/>
                </a:cubicBezTo>
                <a:cubicBezTo>
                  <a:pt x="1049" y="1374"/>
                  <a:pt x="1029" y="1466"/>
                  <a:pt x="1016" y="1512"/>
                </a:cubicBezTo>
                <a:cubicBezTo>
                  <a:pt x="1003" y="1557"/>
                  <a:pt x="905" y="1731"/>
                  <a:pt x="905" y="1731"/>
                </a:cubicBezTo>
                <a:cubicBezTo>
                  <a:pt x="899" y="1729"/>
                  <a:pt x="899" y="1729"/>
                  <a:pt x="899" y="1729"/>
                </a:cubicBezTo>
                <a:cubicBezTo>
                  <a:pt x="880" y="1738"/>
                  <a:pt x="875" y="1787"/>
                  <a:pt x="859" y="1796"/>
                </a:cubicBezTo>
                <a:cubicBezTo>
                  <a:pt x="843" y="1805"/>
                  <a:pt x="834" y="1836"/>
                  <a:pt x="797" y="1879"/>
                </a:cubicBezTo>
                <a:cubicBezTo>
                  <a:pt x="760" y="1922"/>
                  <a:pt x="807" y="1935"/>
                  <a:pt x="912" y="2000"/>
                </a:cubicBezTo>
                <a:cubicBezTo>
                  <a:pt x="1017" y="2066"/>
                  <a:pt x="1137" y="2097"/>
                  <a:pt x="1145" y="2063"/>
                </a:cubicBezTo>
                <a:cubicBezTo>
                  <a:pt x="1152" y="2029"/>
                  <a:pt x="1137" y="2005"/>
                  <a:pt x="1100" y="1987"/>
                </a:cubicBezTo>
                <a:cubicBezTo>
                  <a:pt x="1063" y="1969"/>
                  <a:pt x="998" y="1846"/>
                  <a:pt x="998" y="1846"/>
                </a:cubicBezTo>
                <a:cubicBezTo>
                  <a:pt x="998" y="1846"/>
                  <a:pt x="986" y="1827"/>
                  <a:pt x="992" y="1806"/>
                </a:cubicBezTo>
                <a:cubicBezTo>
                  <a:pt x="998" y="1786"/>
                  <a:pt x="991" y="1753"/>
                  <a:pt x="991" y="1753"/>
                </a:cubicBezTo>
                <a:cubicBezTo>
                  <a:pt x="991" y="1753"/>
                  <a:pt x="1078" y="1640"/>
                  <a:pt x="1134" y="1580"/>
                </a:cubicBezTo>
                <a:cubicBezTo>
                  <a:pt x="1191" y="1519"/>
                  <a:pt x="1246" y="1454"/>
                  <a:pt x="1293" y="1359"/>
                </a:cubicBezTo>
                <a:cubicBezTo>
                  <a:pt x="1340" y="1264"/>
                  <a:pt x="1281" y="1199"/>
                  <a:pt x="1251" y="1187"/>
                </a:cubicBezTo>
                <a:cubicBezTo>
                  <a:pt x="1222" y="1175"/>
                  <a:pt x="1166" y="1115"/>
                  <a:pt x="1109" y="1095"/>
                </a:cubicBezTo>
                <a:cubicBezTo>
                  <a:pt x="1053" y="1076"/>
                  <a:pt x="949" y="1036"/>
                  <a:pt x="949" y="1036"/>
                </a:cubicBezTo>
                <a:cubicBezTo>
                  <a:pt x="949" y="1036"/>
                  <a:pt x="1105" y="862"/>
                  <a:pt x="1134" y="842"/>
                </a:cubicBezTo>
                <a:cubicBezTo>
                  <a:pt x="1163" y="822"/>
                  <a:pt x="1317" y="690"/>
                  <a:pt x="1317" y="690"/>
                </a:cubicBezTo>
                <a:cubicBezTo>
                  <a:pt x="1323" y="697"/>
                  <a:pt x="1323" y="697"/>
                  <a:pt x="1323" y="697"/>
                </a:cubicBezTo>
                <a:cubicBezTo>
                  <a:pt x="1324" y="704"/>
                  <a:pt x="1475" y="886"/>
                  <a:pt x="1513" y="921"/>
                </a:cubicBezTo>
                <a:cubicBezTo>
                  <a:pt x="1550" y="956"/>
                  <a:pt x="1578" y="951"/>
                  <a:pt x="1606" y="925"/>
                </a:cubicBezTo>
                <a:cubicBezTo>
                  <a:pt x="1633" y="899"/>
                  <a:pt x="1730" y="725"/>
                  <a:pt x="1754" y="684"/>
                </a:cubicBezTo>
                <a:cubicBezTo>
                  <a:pt x="1777" y="642"/>
                  <a:pt x="1782" y="649"/>
                  <a:pt x="1822" y="615"/>
                </a:cubicBezTo>
                <a:cubicBezTo>
                  <a:pt x="1861" y="580"/>
                  <a:pt x="1850" y="566"/>
                  <a:pt x="1850" y="55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/>
          </a:p>
        </p:txBody>
      </p:sp>
      <p:grpSp>
        <p:nvGrpSpPr>
          <p:cNvPr id="9" name="Group 4681"/>
          <p:cNvGrpSpPr>
            <a:grpSpLocks noChangeAspect="1"/>
          </p:cNvGrpSpPr>
          <p:nvPr/>
        </p:nvGrpSpPr>
        <p:grpSpPr bwMode="auto">
          <a:xfrm>
            <a:off x="7138179" y="2709234"/>
            <a:ext cx="796689" cy="1044209"/>
            <a:chOff x="4576763" y="2300287"/>
            <a:chExt cx="276225" cy="361950"/>
          </a:xfrm>
          <a:solidFill>
            <a:srgbClr val="FFC000">
              <a:alpha val="80000"/>
            </a:srgbClr>
          </a:solidFill>
        </p:grpSpPr>
        <p:sp>
          <p:nvSpPr>
            <p:cNvPr id="10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1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2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3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4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5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6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7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8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9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20" name="Group 4681"/>
          <p:cNvGrpSpPr>
            <a:grpSpLocks noChangeAspect="1"/>
          </p:cNvGrpSpPr>
          <p:nvPr/>
        </p:nvGrpSpPr>
        <p:grpSpPr bwMode="auto">
          <a:xfrm>
            <a:off x="8280847" y="2818128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50000"/>
            </a:schemeClr>
          </a:solidFill>
        </p:grpSpPr>
        <p:sp>
          <p:nvSpPr>
            <p:cNvPr id="21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2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3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4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5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6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7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8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9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0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31" name="Group 4681"/>
          <p:cNvGrpSpPr>
            <a:grpSpLocks noChangeAspect="1"/>
          </p:cNvGrpSpPr>
          <p:nvPr/>
        </p:nvGrpSpPr>
        <p:grpSpPr bwMode="auto">
          <a:xfrm>
            <a:off x="8544079" y="4264987"/>
            <a:ext cx="495686" cy="649689"/>
            <a:chOff x="4576763" y="2300287"/>
            <a:chExt cx="276225" cy="361950"/>
          </a:xfrm>
          <a:solidFill>
            <a:srgbClr val="FFC000">
              <a:alpha val="40000"/>
            </a:srgbClr>
          </a:solidFill>
        </p:grpSpPr>
        <p:sp>
          <p:nvSpPr>
            <p:cNvPr id="32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3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4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5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6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7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8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9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0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1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42" name="Group 4681"/>
          <p:cNvGrpSpPr>
            <a:grpSpLocks noChangeAspect="1"/>
          </p:cNvGrpSpPr>
          <p:nvPr/>
        </p:nvGrpSpPr>
        <p:grpSpPr bwMode="auto">
          <a:xfrm>
            <a:off x="7800206" y="5125523"/>
            <a:ext cx="421819" cy="552873"/>
            <a:chOff x="4576763" y="2300287"/>
            <a:chExt cx="276225" cy="361950"/>
          </a:xfrm>
          <a:solidFill>
            <a:srgbClr val="FFC000">
              <a:alpha val="60000"/>
            </a:srgbClr>
          </a:solidFill>
        </p:grpSpPr>
        <p:sp>
          <p:nvSpPr>
            <p:cNvPr id="43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4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5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6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7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8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9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0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1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2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53" name="Group 4681"/>
          <p:cNvGrpSpPr>
            <a:grpSpLocks noChangeAspect="1"/>
          </p:cNvGrpSpPr>
          <p:nvPr/>
        </p:nvGrpSpPr>
        <p:grpSpPr bwMode="auto">
          <a:xfrm>
            <a:off x="9372911" y="2613930"/>
            <a:ext cx="335107" cy="439220"/>
            <a:chOff x="4576763" y="2300287"/>
            <a:chExt cx="276225" cy="361950"/>
          </a:xfrm>
          <a:solidFill>
            <a:schemeClr val="bg1">
              <a:lumMod val="50000"/>
              <a:alpha val="70000"/>
            </a:schemeClr>
          </a:solidFill>
        </p:grpSpPr>
        <p:sp>
          <p:nvSpPr>
            <p:cNvPr id="54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5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6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7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8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9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0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1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2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3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64" name="Group 4681"/>
          <p:cNvGrpSpPr>
            <a:grpSpLocks noChangeAspect="1"/>
          </p:cNvGrpSpPr>
          <p:nvPr/>
        </p:nvGrpSpPr>
        <p:grpSpPr bwMode="auto">
          <a:xfrm>
            <a:off x="6998154" y="3928435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30000"/>
            </a:schemeClr>
          </a:solidFill>
        </p:grpSpPr>
        <p:sp>
          <p:nvSpPr>
            <p:cNvPr id="6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75" name="Group 4681"/>
          <p:cNvGrpSpPr>
            <a:grpSpLocks noChangeAspect="1"/>
          </p:cNvGrpSpPr>
          <p:nvPr/>
        </p:nvGrpSpPr>
        <p:grpSpPr bwMode="auto">
          <a:xfrm>
            <a:off x="7820568" y="3751136"/>
            <a:ext cx="507842" cy="665622"/>
            <a:chOff x="4576763" y="2300287"/>
            <a:chExt cx="276225" cy="361950"/>
          </a:xfrm>
          <a:solidFill>
            <a:schemeClr val="bg1">
              <a:lumMod val="50000"/>
              <a:alpha val="20000"/>
            </a:schemeClr>
          </a:solidFill>
        </p:grpSpPr>
        <p:sp>
          <p:nvSpPr>
            <p:cNvPr id="76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7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8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9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0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1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2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3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4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5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7071995" y="1549400"/>
            <a:ext cx="3837305" cy="3683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严禁交叉作业无防护隔离措施</a:t>
            </a:r>
          </a:p>
        </p:txBody>
      </p:sp>
      <p:pic>
        <p:nvPicPr>
          <p:cNvPr id="3" name="图片 2" descr="640.webp (28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372870"/>
            <a:ext cx="5284470" cy="426847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检修人员红线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54940" y="5678170"/>
            <a:ext cx="11989435" cy="1082040"/>
            <a:chOff x="-847764" y="3449241"/>
            <a:chExt cx="10844212" cy="2564606"/>
          </a:xfrm>
          <a:solidFill>
            <a:srgbClr val="FFC000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-847764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4572000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</p:grpSp>
      <p:sp>
        <p:nvSpPr>
          <p:cNvPr id="8" name="Freeform 5"/>
          <p:cNvSpPr/>
          <p:nvPr/>
        </p:nvSpPr>
        <p:spPr bwMode="auto">
          <a:xfrm flipH="1">
            <a:off x="9067604" y="3275162"/>
            <a:ext cx="2233351" cy="2531605"/>
          </a:xfrm>
          <a:custGeom>
            <a:avLst/>
            <a:gdLst>
              <a:gd name="T0" fmla="*/ 1824 w 1861"/>
              <a:gd name="T1" fmla="*/ 515 h 2110"/>
              <a:gd name="T2" fmla="*/ 1771 w 1861"/>
              <a:gd name="T3" fmla="*/ 466 h 2110"/>
              <a:gd name="T4" fmla="*/ 1707 w 1861"/>
              <a:gd name="T5" fmla="*/ 510 h 2110"/>
              <a:gd name="T6" fmla="*/ 1610 w 1861"/>
              <a:gd name="T7" fmla="*/ 738 h 2110"/>
              <a:gd name="T8" fmla="*/ 1477 w 1861"/>
              <a:gd name="T9" fmla="*/ 677 h 2110"/>
              <a:gd name="T10" fmla="*/ 1340 w 1861"/>
              <a:gd name="T11" fmla="*/ 474 h 2110"/>
              <a:gd name="T12" fmla="*/ 1439 w 1861"/>
              <a:gd name="T13" fmla="*/ 437 h 2110"/>
              <a:gd name="T14" fmla="*/ 1488 w 1861"/>
              <a:gd name="T15" fmla="*/ 395 h 2110"/>
              <a:gd name="T16" fmla="*/ 1506 w 1861"/>
              <a:gd name="T17" fmla="*/ 351 h 2110"/>
              <a:gd name="T18" fmla="*/ 1516 w 1861"/>
              <a:gd name="T19" fmla="*/ 275 h 2110"/>
              <a:gd name="T20" fmla="*/ 1527 w 1861"/>
              <a:gd name="T21" fmla="*/ 153 h 2110"/>
              <a:gd name="T22" fmla="*/ 1578 w 1861"/>
              <a:gd name="T23" fmla="*/ 105 h 2110"/>
              <a:gd name="T24" fmla="*/ 1562 w 1861"/>
              <a:gd name="T25" fmla="*/ 79 h 2110"/>
              <a:gd name="T26" fmla="*/ 1520 w 1861"/>
              <a:gd name="T27" fmla="*/ 67 h 2110"/>
              <a:gd name="T28" fmla="*/ 1416 w 1861"/>
              <a:gd name="T29" fmla="*/ 38 h 2110"/>
              <a:gd name="T30" fmla="*/ 1209 w 1861"/>
              <a:gd name="T31" fmla="*/ 222 h 2110"/>
              <a:gd name="T32" fmla="*/ 1214 w 1861"/>
              <a:gd name="T33" fmla="*/ 280 h 2110"/>
              <a:gd name="T34" fmla="*/ 1211 w 1861"/>
              <a:gd name="T35" fmla="*/ 299 h 2110"/>
              <a:gd name="T36" fmla="*/ 1173 w 1861"/>
              <a:gd name="T37" fmla="*/ 329 h 2110"/>
              <a:gd name="T38" fmla="*/ 1046 w 1861"/>
              <a:gd name="T39" fmla="*/ 267 h 2110"/>
              <a:gd name="T40" fmla="*/ 866 w 1861"/>
              <a:gd name="T41" fmla="*/ 229 h 2110"/>
              <a:gd name="T42" fmla="*/ 527 w 1861"/>
              <a:gd name="T43" fmla="*/ 189 h 2110"/>
              <a:gd name="T44" fmla="*/ 143 w 1861"/>
              <a:gd name="T45" fmla="*/ 362 h 2110"/>
              <a:gd name="T46" fmla="*/ 77 w 1861"/>
              <a:gd name="T47" fmla="*/ 538 h 2110"/>
              <a:gd name="T48" fmla="*/ 197 w 1861"/>
              <a:gd name="T49" fmla="*/ 513 h 2110"/>
              <a:gd name="T50" fmla="*/ 414 w 1861"/>
              <a:gd name="T51" fmla="*/ 356 h 2110"/>
              <a:gd name="T52" fmla="*/ 641 w 1861"/>
              <a:gd name="T53" fmla="*/ 297 h 2110"/>
              <a:gd name="T54" fmla="*/ 877 w 1861"/>
              <a:gd name="T55" fmla="*/ 403 h 2110"/>
              <a:gd name="T56" fmla="*/ 745 w 1861"/>
              <a:gd name="T57" fmla="*/ 731 h 2110"/>
              <a:gd name="T58" fmla="*/ 548 w 1861"/>
              <a:gd name="T59" fmla="*/ 1048 h 2110"/>
              <a:gd name="T60" fmla="*/ 447 w 1861"/>
              <a:gd name="T61" fmla="*/ 1446 h 2110"/>
              <a:gd name="T62" fmla="*/ 257 w 1861"/>
              <a:gd name="T63" fmla="*/ 1643 h 2110"/>
              <a:gd name="T64" fmla="*/ 146 w 1861"/>
              <a:gd name="T65" fmla="*/ 1774 h 2110"/>
              <a:gd name="T66" fmla="*/ 43 w 1861"/>
              <a:gd name="T67" fmla="*/ 1820 h 2110"/>
              <a:gd name="T68" fmla="*/ 121 w 1861"/>
              <a:gd name="T69" fmla="*/ 2055 h 2110"/>
              <a:gd name="T70" fmla="*/ 203 w 1861"/>
              <a:gd name="T71" fmla="*/ 2036 h 2110"/>
              <a:gd name="T72" fmla="*/ 213 w 1861"/>
              <a:gd name="T73" fmla="*/ 1864 h 2110"/>
              <a:gd name="T74" fmla="*/ 432 w 1861"/>
              <a:gd name="T75" fmla="*/ 1654 h 2110"/>
              <a:gd name="T76" fmla="*/ 576 w 1861"/>
              <a:gd name="T77" fmla="*/ 1537 h 2110"/>
              <a:gd name="T78" fmla="*/ 826 w 1861"/>
              <a:gd name="T79" fmla="*/ 1313 h 2110"/>
              <a:gd name="T80" fmla="*/ 1016 w 1861"/>
              <a:gd name="T81" fmla="*/ 1512 h 2110"/>
              <a:gd name="T82" fmla="*/ 899 w 1861"/>
              <a:gd name="T83" fmla="*/ 1729 h 2110"/>
              <a:gd name="T84" fmla="*/ 797 w 1861"/>
              <a:gd name="T85" fmla="*/ 1879 h 2110"/>
              <a:gd name="T86" fmla="*/ 1145 w 1861"/>
              <a:gd name="T87" fmla="*/ 2063 h 2110"/>
              <a:gd name="T88" fmla="*/ 998 w 1861"/>
              <a:gd name="T89" fmla="*/ 1846 h 2110"/>
              <a:gd name="T90" fmla="*/ 991 w 1861"/>
              <a:gd name="T91" fmla="*/ 1753 h 2110"/>
              <a:gd name="T92" fmla="*/ 1293 w 1861"/>
              <a:gd name="T93" fmla="*/ 1359 h 2110"/>
              <a:gd name="T94" fmla="*/ 1109 w 1861"/>
              <a:gd name="T95" fmla="*/ 1095 h 2110"/>
              <a:gd name="T96" fmla="*/ 1134 w 1861"/>
              <a:gd name="T97" fmla="*/ 842 h 2110"/>
              <a:gd name="T98" fmla="*/ 1323 w 1861"/>
              <a:gd name="T99" fmla="*/ 697 h 2110"/>
              <a:gd name="T100" fmla="*/ 1606 w 1861"/>
              <a:gd name="T101" fmla="*/ 925 h 2110"/>
              <a:gd name="T102" fmla="*/ 1822 w 1861"/>
              <a:gd name="T103" fmla="*/ 615 h 2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61" h="2110">
                <a:moveTo>
                  <a:pt x="1850" y="557"/>
                </a:moveTo>
                <a:cubicBezTo>
                  <a:pt x="1850" y="547"/>
                  <a:pt x="1832" y="522"/>
                  <a:pt x="1824" y="515"/>
                </a:cubicBezTo>
                <a:cubicBezTo>
                  <a:pt x="1816" y="508"/>
                  <a:pt x="1795" y="492"/>
                  <a:pt x="1790" y="484"/>
                </a:cubicBezTo>
                <a:cubicBezTo>
                  <a:pt x="1785" y="477"/>
                  <a:pt x="1777" y="469"/>
                  <a:pt x="1771" y="466"/>
                </a:cubicBezTo>
                <a:cubicBezTo>
                  <a:pt x="1766" y="463"/>
                  <a:pt x="1762" y="457"/>
                  <a:pt x="1762" y="457"/>
                </a:cubicBezTo>
                <a:cubicBezTo>
                  <a:pt x="1739" y="442"/>
                  <a:pt x="1730" y="487"/>
                  <a:pt x="1707" y="510"/>
                </a:cubicBezTo>
                <a:cubicBezTo>
                  <a:pt x="1685" y="533"/>
                  <a:pt x="1689" y="602"/>
                  <a:pt x="1690" y="615"/>
                </a:cubicBezTo>
                <a:cubicBezTo>
                  <a:pt x="1691" y="628"/>
                  <a:pt x="1622" y="730"/>
                  <a:pt x="1610" y="738"/>
                </a:cubicBezTo>
                <a:cubicBezTo>
                  <a:pt x="1599" y="746"/>
                  <a:pt x="1551" y="765"/>
                  <a:pt x="1551" y="765"/>
                </a:cubicBezTo>
                <a:cubicBezTo>
                  <a:pt x="1518" y="703"/>
                  <a:pt x="1503" y="703"/>
                  <a:pt x="1477" y="677"/>
                </a:cubicBezTo>
                <a:cubicBezTo>
                  <a:pt x="1451" y="651"/>
                  <a:pt x="1440" y="652"/>
                  <a:pt x="1427" y="592"/>
                </a:cubicBezTo>
                <a:cubicBezTo>
                  <a:pt x="1414" y="532"/>
                  <a:pt x="1340" y="474"/>
                  <a:pt x="1340" y="474"/>
                </a:cubicBezTo>
                <a:cubicBezTo>
                  <a:pt x="1340" y="474"/>
                  <a:pt x="1356" y="447"/>
                  <a:pt x="1375" y="432"/>
                </a:cubicBezTo>
                <a:cubicBezTo>
                  <a:pt x="1395" y="417"/>
                  <a:pt x="1413" y="435"/>
                  <a:pt x="1439" y="437"/>
                </a:cubicBezTo>
                <a:cubicBezTo>
                  <a:pt x="1464" y="439"/>
                  <a:pt x="1470" y="423"/>
                  <a:pt x="1473" y="414"/>
                </a:cubicBezTo>
                <a:cubicBezTo>
                  <a:pt x="1476" y="405"/>
                  <a:pt x="1482" y="400"/>
                  <a:pt x="1488" y="395"/>
                </a:cubicBezTo>
                <a:cubicBezTo>
                  <a:pt x="1494" y="389"/>
                  <a:pt x="1487" y="382"/>
                  <a:pt x="1494" y="379"/>
                </a:cubicBezTo>
                <a:cubicBezTo>
                  <a:pt x="1501" y="376"/>
                  <a:pt x="1506" y="357"/>
                  <a:pt x="1506" y="351"/>
                </a:cubicBezTo>
                <a:cubicBezTo>
                  <a:pt x="1506" y="345"/>
                  <a:pt x="1506" y="346"/>
                  <a:pt x="1523" y="342"/>
                </a:cubicBezTo>
                <a:cubicBezTo>
                  <a:pt x="1539" y="338"/>
                  <a:pt x="1515" y="282"/>
                  <a:pt x="1516" y="275"/>
                </a:cubicBezTo>
                <a:cubicBezTo>
                  <a:pt x="1517" y="268"/>
                  <a:pt x="1528" y="273"/>
                  <a:pt x="1534" y="255"/>
                </a:cubicBezTo>
                <a:cubicBezTo>
                  <a:pt x="1538" y="243"/>
                  <a:pt x="1536" y="194"/>
                  <a:pt x="1527" y="153"/>
                </a:cubicBezTo>
                <a:cubicBezTo>
                  <a:pt x="1545" y="151"/>
                  <a:pt x="1584" y="142"/>
                  <a:pt x="1607" y="94"/>
                </a:cubicBezTo>
                <a:cubicBezTo>
                  <a:pt x="1607" y="94"/>
                  <a:pt x="1588" y="108"/>
                  <a:pt x="1578" y="105"/>
                </a:cubicBezTo>
                <a:cubicBezTo>
                  <a:pt x="1578" y="105"/>
                  <a:pt x="1611" y="84"/>
                  <a:pt x="1607" y="58"/>
                </a:cubicBezTo>
                <a:cubicBezTo>
                  <a:pt x="1607" y="58"/>
                  <a:pt x="1573" y="85"/>
                  <a:pt x="1562" y="79"/>
                </a:cubicBezTo>
                <a:cubicBezTo>
                  <a:pt x="1562" y="79"/>
                  <a:pt x="1562" y="53"/>
                  <a:pt x="1551" y="43"/>
                </a:cubicBezTo>
                <a:cubicBezTo>
                  <a:pt x="1551" y="43"/>
                  <a:pt x="1541" y="75"/>
                  <a:pt x="1520" y="67"/>
                </a:cubicBezTo>
                <a:cubicBezTo>
                  <a:pt x="1520" y="67"/>
                  <a:pt x="1530" y="59"/>
                  <a:pt x="1528" y="52"/>
                </a:cubicBezTo>
                <a:cubicBezTo>
                  <a:pt x="1528" y="52"/>
                  <a:pt x="1445" y="57"/>
                  <a:pt x="1416" y="38"/>
                </a:cubicBezTo>
                <a:cubicBezTo>
                  <a:pt x="1360" y="0"/>
                  <a:pt x="1317" y="33"/>
                  <a:pt x="1303" y="54"/>
                </a:cubicBezTo>
                <a:cubicBezTo>
                  <a:pt x="1303" y="54"/>
                  <a:pt x="1189" y="61"/>
                  <a:pt x="1209" y="222"/>
                </a:cubicBezTo>
                <a:cubicBezTo>
                  <a:pt x="1209" y="222"/>
                  <a:pt x="1219" y="270"/>
                  <a:pt x="1201" y="280"/>
                </a:cubicBezTo>
                <a:cubicBezTo>
                  <a:pt x="1214" y="280"/>
                  <a:pt x="1214" y="280"/>
                  <a:pt x="1214" y="280"/>
                </a:cubicBezTo>
                <a:cubicBezTo>
                  <a:pt x="1214" y="280"/>
                  <a:pt x="1202" y="300"/>
                  <a:pt x="1195" y="299"/>
                </a:cubicBezTo>
                <a:cubicBezTo>
                  <a:pt x="1211" y="299"/>
                  <a:pt x="1211" y="299"/>
                  <a:pt x="1211" y="299"/>
                </a:cubicBezTo>
                <a:cubicBezTo>
                  <a:pt x="1210" y="309"/>
                  <a:pt x="1210" y="309"/>
                  <a:pt x="1210" y="309"/>
                </a:cubicBezTo>
                <a:cubicBezTo>
                  <a:pt x="1193" y="322"/>
                  <a:pt x="1173" y="329"/>
                  <a:pt x="1173" y="329"/>
                </a:cubicBezTo>
                <a:cubicBezTo>
                  <a:pt x="1160" y="332"/>
                  <a:pt x="1143" y="332"/>
                  <a:pt x="1117" y="322"/>
                </a:cubicBezTo>
                <a:cubicBezTo>
                  <a:pt x="1090" y="312"/>
                  <a:pt x="1087" y="295"/>
                  <a:pt x="1046" y="267"/>
                </a:cubicBezTo>
                <a:cubicBezTo>
                  <a:pt x="1004" y="239"/>
                  <a:pt x="914" y="249"/>
                  <a:pt x="914" y="249"/>
                </a:cubicBezTo>
                <a:cubicBezTo>
                  <a:pt x="914" y="238"/>
                  <a:pt x="881" y="229"/>
                  <a:pt x="866" y="229"/>
                </a:cubicBezTo>
                <a:cubicBezTo>
                  <a:pt x="851" y="229"/>
                  <a:pt x="767" y="196"/>
                  <a:pt x="690" y="178"/>
                </a:cubicBezTo>
                <a:cubicBezTo>
                  <a:pt x="613" y="161"/>
                  <a:pt x="549" y="175"/>
                  <a:pt x="527" y="189"/>
                </a:cubicBezTo>
                <a:cubicBezTo>
                  <a:pt x="505" y="202"/>
                  <a:pt x="342" y="279"/>
                  <a:pt x="272" y="320"/>
                </a:cubicBezTo>
                <a:cubicBezTo>
                  <a:pt x="203" y="362"/>
                  <a:pt x="194" y="350"/>
                  <a:pt x="143" y="362"/>
                </a:cubicBezTo>
                <a:cubicBezTo>
                  <a:pt x="93" y="374"/>
                  <a:pt x="71" y="384"/>
                  <a:pt x="66" y="415"/>
                </a:cubicBezTo>
                <a:cubicBezTo>
                  <a:pt x="62" y="446"/>
                  <a:pt x="49" y="509"/>
                  <a:pt x="77" y="538"/>
                </a:cubicBezTo>
                <a:cubicBezTo>
                  <a:pt x="105" y="568"/>
                  <a:pt x="121" y="543"/>
                  <a:pt x="142" y="535"/>
                </a:cubicBezTo>
                <a:cubicBezTo>
                  <a:pt x="163" y="528"/>
                  <a:pt x="176" y="515"/>
                  <a:pt x="197" y="513"/>
                </a:cubicBezTo>
                <a:cubicBezTo>
                  <a:pt x="217" y="512"/>
                  <a:pt x="262" y="439"/>
                  <a:pt x="287" y="414"/>
                </a:cubicBezTo>
                <a:cubicBezTo>
                  <a:pt x="312" y="389"/>
                  <a:pt x="346" y="377"/>
                  <a:pt x="414" y="356"/>
                </a:cubicBezTo>
                <a:cubicBezTo>
                  <a:pt x="483" y="335"/>
                  <a:pt x="529" y="325"/>
                  <a:pt x="567" y="309"/>
                </a:cubicBezTo>
                <a:cubicBezTo>
                  <a:pt x="606" y="292"/>
                  <a:pt x="622" y="297"/>
                  <a:pt x="641" y="297"/>
                </a:cubicBezTo>
                <a:cubicBezTo>
                  <a:pt x="660" y="297"/>
                  <a:pt x="674" y="312"/>
                  <a:pt x="724" y="349"/>
                </a:cubicBezTo>
                <a:cubicBezTo>
                  <a:pt x="774" y="386"/>
                  <a:pt x="866" y="403"/>
                  <a:pt x="877" y="403"/>
                </a:cubicBezTo>
                <a:cubicBezTo>
                  <a:pt x="887" y="403"/>
                  <a:pt x="893" y="412"/>
                  <a:pt x="883" y="438"/>
                </a:cubicBezTo>
                <a:cubicBezTo>
                  <a:pt x="872" y="463"/>
                  <a:pt x="766" y="640"/>
                  <a:pt x="745" y="731"/>
                </a:cubicBezTo>
                <a:cubicBezTo>
                  <a:pt x="724" y="821"/>
                  <a:pt x="681" y="872"/>
                  <a:pt x="647" y="892"/>
                </a:cubicBezTo>
                <a:cubicBezTo>
                  <a:pt x="613" y="913"/>
                  <a:pt x="574" y="946"/>
                  <a:pt x="548" y="1048"/>
                </a:cubicBezTo>
                <a:cubicBezTo>
                  <a:pt x="521" y="1150"/>
                  <a:pt x="591" y="1212"/>
                  <a:pt x="591" y="1212"/>
                </a:cubicBezTo>
                <a:cubicBezTo>
                  <a:pt x="524" y="1277"/>
                  <a:pt x="450" y="1423"/>
                  <a:pt x="447" y="1446"/>
                </a:cubicBezTo>
                <a:cubicBezTo>
                  <a:pt x="444" y="1470"/>
                  <a:pt x="434" y="1476"/>
                  <a:pt x="434" y="1476"/>
                </a:cubicBezTo>
                <a:cubicBezTo>
                  <a:pt x="352" y="1513"/>
                  <a:pt x="289" y="1590"/>
                  <a:pt x="257" y="1643"/>
                </a:cubicBezTo>
                <a:cubicBezTo>
                  <a:pt x="226" y="1697"/>
                  <a:pt x="152" y="1774"/>
                  <a:pt x="152" y="1774"/>
                </a:cubicBezTo>
                <a:cubicBezTo>
                  <a:pt x="152" y="1774"/>
                  <a:pt x="152" y="1774"/>
                  <a:pt x="146" y="1774"/>
                </a:cubicBezTo>
                <a:cubicBezTo>
                  <a:pt x="140" y="1774"/>
                  <a:pt x="134" y="1794"/>
                  <a:pt x="120" y="1796"/>
                </a:cubicBezTo>
                <a:cubicBezTo>
                  <a:pt x="105" y="1797"/>
                  <a:pt x="86" y="1796"/>
                  <a:pt x="43" y="1820"/>
                </a:cubicBezTo>
                <a:cubicBezTo>
                  <a:pt x="0" y="1843"/>
                  <a:pt x="52" y="1901"/>
                  <a:pt x="77" y="1932"/>
                </a:cubicBezTo>
                <a:cubicBezTo>
                  <a:pt x="102" y="1963"/>
                  <a:pt x="78" y="2000"/>
                  <a:pt x="121" y="2055"/>
                </a:cubicBezTo>
                <a:cubicBezTo>
                  <a:pt x="164" y="2110"/>
                  <a:pt x="212" y="2110"/>
                  <a:pt x="226" y="2088"/>
                </a:cubicBezTo>
                <a:cubicBezTo>
                  <a:pt x="241" y="2066"/>
                  <a:pt x="212" y="2054"/>
                  <a:pt x="203" y="2036"/>
                </a:cubicBezTo>
                <a:cubicBezTo>
                  <a:pt x="194" y="2018"/>
                  <a:pt x="194" y="1938"/>
                  <a:pt x="194" y="1914"/>
                </a:cubicBezTo>
                <a:cubicBezTo>
                  <a:pt x="194" y="1891"/>
                  <a:pt x="213" y="1876"/>
                  <a:pt x="213" y="1864"/>
                </a:cubicBezTo>
                <a:cubicBezTo>
                  <a:pt x="213" y="1852"/>
                  <a:pt x="229" y="1809"/>
                  <a:pt x="259" y="1784"/>
                </a:cubicBezTo>
                <a:cubicBezTo>
                  <a:pt x="289" y="1759"/>
                  <a:pt x="366" y="1701"/>
                  <a:pt x="432" y="1654"/>
                </a:cubicBezTo>
                <a:cubicBezTo>
                  <a:pt x="499" y="1606"/>
                  <a:pt x="472" y="1626"/>
                  <a:pt x="511" y="1614"/>
                </a:cubicBezTo>
                <a:cubicBezTo>
                  <a:pt x="549" y="1602"/>
                  <a:pt x="566" y="1549"/>
                  <a:pt x="576" y="1537"/>
                </a:cubicBezTo>
                <a:cubicBezTo>
                  <a:pt x="586" y="1525"/>
                  <a:pt x="597" y="1515"/>
                  <a:pt x="597" y="1515"/>
                </a:cubicBezTo>
                <a:cubicBezTo>
                  <a:pt x="649" y="1472"/>
                  <a:pt x="826" y="1313"/>
                  <a:pt x="826" y="1313"/>
                </a:cubicBezTo>
                <a:cubicBezTo>
                  <a:pt x="856" y="1328"/>
                  <a:pt x="1103" y="1335"/>
                  <a:pt x="1103" y="1335"/>
                </a:cubicBezTo>
                <a:cubicBezTo>
                  <a:pt x="1049" y="1374"/>
                  <a:pt x="1029" y="1466"/>
                  <a:pt x="1016" y="1512"/>
                </a:cubicBezTo>
                <a:cubicBezTo>
                  <a:pt x="1003" y="1557"/>
                  <a:pt x="905" y="1731"/>
                  <a:pt x="905" y="1731"/>
                </a:cubicBezTo>
                <a:cubicBezTo>
                  <a:pt x="899" y="1729"/>
                  <a:pt x="899" y="1729"/>
                  <a:pt x="899" y="1729"/>
                </a:cubicBezTo>
                <a:cubicBezTo>
                  <a:pt x="880" y="1738"/>
                  <a:pt x="875" y="1787"/>
                  <a:pt x="859" y="1796"/>
                </a:cubicBezTo>
                <a:cubicBezTo>
                  <a:pt x="843" y="1805"/>
                  <a:pt x="834" y="1836"/>
                  <a:pt x="797" y="1879"/>
                </a:cubicBezTo>
                <a:cubicBezTo>
                  <a:pt x="760" y="1922"/>
                  <a:pt x="807" y="1935"/>
                  <a:pt x="912" y="2000"/>
                </a:cubicBezTo>
                <a:cubicBezTo>
                  <a:pt x="1017" y="2066"/>
                  <a:pt x="1137" y="2097"/>
                  <a:pt x="1145" y="2063"/>
                </a:cubicBezTo>
                <a:cubicBezTo>
                  <a:pt x="1152" y="2029"/>
                  <a:pt x="1137" y="2005"/>
                  <a:pt x="1100" y="1987"/>
                </a:cubicBezTo>
                <a:cubicBezTo>
                  <a:pt x="1063" y="1969"/>
                  <a:pt x="998" y="1846"/>
                  <a:pt x="998" y="1846"/>
                </a:cubicBezTo>
                <a:cubicBezTo>
                  <a:pt x="998" y="1846"/>
                  <a:pt x="986" y="1827"/>
                  <a:pt x="992" y="1806"/>
                </a:cubicBezTo>
                <a:cubicBezTo>
                  <a:pt x="998" y="1786"/>
                  <a:pt x="991" y="1753"/>
                  <a:pt x="991" y="1753"/>
                </a:cubicBezTo>
                <a:cubicBezTo>
                  <a:pt x="991" y="1753"/>
                  <a:pt x="1078" y="1640"/>
                  <a:pt x="1134" y="1580"/>
                </a:cubicBezTo>
                <a:cubicBezTo>
                  <a:pt x="1191" y="1519"/>
                  <a:pt x="1246" y="1454"/>
                  <a:pt x="1293" y="1359"/>
                </a:cubicBezTo>
                <a:cubicBezTo>
                  <a:pt x="1340" y="1264"/>
                  <a:pt x="1281" y="1199"/>
                  <a:pt x="1251" y="1187"/>
                </a:cubicBezTo>
                <a:cubicBezTo>
                  <a:pt x="1222" y="1175"/>
                  <a:pt x="1166" y="1115"/>
                  <a:pt x="1109" y="1095"/>
                </a:cubicBezTo>
                <a:cubicBezTo>
                  <a:pt x="1053" y="1076"/>
                  <a:pt x="949" y="1036"/>
                  <a:pt x="949" y="1036"/>
                </a:cubicBezTo>
                <a:cubicBezTo>
                  <a:pt x="949" y="1036"/>
                  <a:pt x="1105" y="862"/>
                  <a:pt x="1134" y="842"/>
                </a:cubicBezTo>
                <a:cubicBezTo>
                  <a:pt x="1163" y="822"/>
                  <a:pt x="1317" y="690"/>
                  <a:pt x="1317" y="690"/>
                </a:cubicBezTo>
                <a:cubicBezTo>
                  <a:pt x="1323" y="697"/>
                  <a:pt x="1323" y="697"/>
                  <a:pt x="1323" y="697"/>
                </a:cubicBezTo>
                <a:cubicBezTo>
                  <a:pt x="1324" y="704"/>
                  <a:pt x="1475" y="886"/>
                  <a:pt x="1513" y="921"/>
                </a:cubicBezTo>
                <a:cubicBezTo>
                  <a:pt x="1550" y="956"/>
                  <a:pt x="1578" y="951"/>
                  <a:pt x="1606" y="925"/>
                </a:cubicBezTo>
                <a:cubicBezTo>
                  <a:pt x="1633" y="899"/>
                  <a:pt x="1730" y="725"/>
                  <a:pt x="1754" y="684"/>
                </a:cubicBezTo>
                <a:cubicBezTo>
                  <a:pt x="1777" y="642"/>
                  <a:pt x="1782" y="649"/>
                  <a:pt x="1822" y="615"/>
                </a:cubicBezTo>
                <a:cubicBezTo>
                  <a:pt x="1861" y="580"/>
                  <a:pt x="1850" y="566"/>
                  <a:pt x="1850" y="55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/>
          </a:p>
        </p:txBody>
      </p:sp>
      <p:grpSp>
        <p:nvGrpSpPr>
          <p:cNvPr id="9" name="Group 4681"/>
          <p:cNvGrpSpPr>
            <a:grpSpLocks noChangeAspect="1"/>
          </p:cNvGrpSpPr>
          <p:nvPr/>
        </p:nvGrpSpPr>
        <p:grpSpPr bwMode="auto">
          <a:xfrm>
            <a:off x="7138179" y="2709234"/>
            <a:ext cx="796689" cy="1044209"/>
            <a:chOff x="4576763" y="2300287"/>
            <a:chExt cx="276225" cy="361950"/>
          </a:xfrm>
          <a:solidFill>
            <a:srgbClr val="FFC000">
              <a:alpha val="80000"/>
            </a:srgbClr>
          </a:solidFill>
        </p:grpSpPr>
        <p:sp>
          <p:nvSpPr>
            <p:cNvPr id="10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1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2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3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4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5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6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7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8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9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20" name="Group 4681"/>
          <p:cNvGrpSpPr>
            <a:grpSpLocks noChangeAspect="1"/>
          </p:cNvGrpSpPr>
          <p:nvPr/>
        </p:nvGrpSpPr>
        <p:grpSpPr bwMode="auto">
          <a:xfrm>
            <a:off x="8280847" y="2818128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50000"/>
            </a:schemeClr>
          </a:solidFill>
        </p:grpSpPr>
        <p:sp>
          <p:nvSpPr>
            <p:cNvPr id="21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2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3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4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5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6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7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8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9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0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31" name="Group 4681"/>
          <p:cNvGrpSpPr>
            <a:grpSpLocks noChangeAspect="1"/>
          </p:cNvGrpSpPr>
          <p:nvPr/>
        </p:nvGrpSpPr>
        <p:grpSpPr bwMode="auto">
          <a:xfrm>
            <a:off x="8544079" y="4264987"/>
            <a:ext cx="495686" cy="649689"/>
            <a:chOff x="4576763" y="2300287"/>
            <a:chExt cx="276225" cy="361950"/>
          </a:xfrm>
          <a:solidFill>
            <a:srgbClr val="FFC000">
              <a:alpha val="40000"/>
            </a:srgbClr>
          </a:solidFill>
        </p:grpSpPr>
        <p:sp>
          <p:nvSpPr>
            <p:cNvPr id="32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3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4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5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6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7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8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9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0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1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42" name="Group 4681"/>
          <p:cNvGrpSpPr>
            <a:grpSpLocks noChangeAspect="1"/>
          </p:cNvGrpSpPr>
          <p:nvPr/>
        </p:nvGrpSpPr>
        <p:grpSpPr bwMode="auto">
          <a:xfrm>
            <a:off x="7800206" y="5125523"/>
            <a:ext cx="421819" cy="552873"/>
            <a:chOff x="4576763" y="2300287"/>
            <a:chExt cx="276225" cy="361950"/>
          </a:xfrm>
          <a:solidFill>
            <a:srgbClr val="FFC000">
              <a:alpha val="60000"/>
            </a:srgbClr>
          </a:solidFill>
        </p:grpSpPr>
        <p:sp>
          <p:nvSpPr>
            <p:cNvPr id="43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4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5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6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7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8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9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0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1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2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53" name="Group 4681"/>
          <p:cNvGrpSpPr>
            <a:grpSpLocks noChangeAspect="1"/>
          </p:cNvGrpSpPr>
          <p:nvPr/>
        </p:nvGrpSpPr>
        <p:grpSpPr bwMode="auto">
          <a:xfrm>
            <a:off x="9372911" y="2613930"/>
            <a:ext cx="335107" cy="439220"/>
            <a:chOff x="4576763" y="2300287"/>
            <a:chExt cx="276225" cy="361950"/>
          </a:xfrm>
          <a:solidFill>
            <a:schemeClr val="bg1">
              <a:lumMod val="50000"/>
              <a:alpha val="70000"/>
            </a:schemeClr>
          </a:solidFill>
        </p:grpSpPr>
        <p:sp>
          <p:nvSpPr>
            <p:cNvPr id="54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5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6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7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8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9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0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1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2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3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64" name="Group 4681"/>
          <p:cNvGrpSpPr>
            <a:grpSpLocks noChangeAspect="1"/>
          </p:cNvGrpSpPr>
          <p:nvPr/>
        </p:nvGrpSpPr>
        <p:grpSpPr bwMode="auto">
          <a:xfrm>
            <a:off x="6998154" y="3928435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30000"/>
            </a:schemeClr>
          </a:solidFill>
        </p:grpSpPr>
        <p:sp>
          <p:nvSpPr>
            <p:cNvPr id="6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75" name="Group 4681"/>
          <p:cNvGrpSpPr>
            <a:grpSpLocks noChangeAspect="1"/>
          </p:cNvGrpSpPr>
          <p:nvPr/>
        </p:nvGrpSpPr>
        <p:grpSpPr bwMode="auto">
          <a:xfrm>
            <a:off x="7820568" y="3751136"/>
            <a:ext cx="507842" cy="665622"/>
            <a:chOff x="4576763" y="2300287"/>
            <a:chExt cx="276225" cy="361950"/>
          </a:xfrm>
          <a:solidFill>
            <a:schemeClr val="bg1">
              <a:lumMod val="50000"/>
              <a:alpha val="20000"/>
            </a:schemeClr>
          </a:solidFill>
        </p:grpSpPr>
        <p:sp>
          <p:nvSpPr>
            <p:cNvPr id="76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7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8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9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0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1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2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3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4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5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7071995" y="1549400"/>
            <a:ext cx="3837305" cy="3683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严禁使用无检验标签的起重设备</a:t>
            </a:r>
          </a:p>
        </p:txBody>
      </p:sp>
      <p:pic>
        <p:nvPicPr>
          <p:cNvPr id="3" name="图片 2" descr="C:\Users\DELL\Desktop\640.webp (29).jpg640.webp (29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1382395"/>
            <a:ext cx="5516880" cy="445643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检修人员红线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12090" y="5807075"/>
            <a:ext cx="11989435" cy="1082040"/>
            <a:chOff x="-847764" y="3449241"/>
            <a:chExt cx="10844212" cy="2564606"/>
          </a:xfrm>
          <a:solidFill>
            <a:srgbClr val="FFC000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-847764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4572000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</p:grpSp>
      <p:sp>
        <p:nvSpPr>
          <p:cNvPr id="8" name="Freeform 5"/>
          <p:cNvSpPr/>
          <p:nvPr/>
        </p:nvSpPr>
        <p:spPr bwMode="auto">
          <a:xfrm flipH="1">
            <a:off x="9067604" y="3275162"/>
            <a:ext cx="2233351" cy="2531605"/>
          </a:xfrm>
          <a:custGeom>
            <a:avLst/>
            <a:gdLst>
              <a:gd name="T0" fmla="*/ 1824 w 1861"/>
              <a:gd name="T1" fmla="*/ 515 h 2110"/>
              <a:gd name="T2" fmla="*/ 1771 w 1861"/>
              <a:gd name="T3" fmla="*/ 466 h 2110"/>
              <a:gd name="T4" fmla="*/ 1707 w 1861"/>
              <a:gd name="T5" fmla="*/ 510 h 2110"/>
              <a:gd name="T6" fmla="*/ 1610 w 1861"/>
              <a:gd name="T7" fmla="*/ 738 h 2110"/>
              <a:gd name="T8" fmla="*/ 1477 w 1861"/>
              <a:gd name="T9" fmla="*/ 677 h 2110"/>
              <a:gd name="T10" fmla="*/ 1340 w 1861"/>
              <a:gd name="T11" fmla="*/ 474 h 2110"/>
              <a:gd name="T12" fmla="*/ 1439 w 1861"/>
              <a:gd name="T13" fmla="*/ 437 h 2110"/>
              <a:gd name="T14" fmla="*/ 1488 w 1861"/>
              <a:gd name="T15" fmla="*/ 395 h 2110"/>
              <a:gd name="T16" fmla="*/ 1506 w 1861"/>
              <a:gd name="T17" fmla="*/ 351 h 2110"/>
              <a:gd name="T18" fmla="*/ 1516 w 1861"/>
              <a:gd name="T19" fmla="*/ 275 h 2110"/>
              <a:gd name="T20" fmla="*/ 1527 w 1861"/>
              <a:gd name="T21" fmla="*/ 153 h 2110"/>
              <a:gd name="T22" fmla="*/ 1578 w 1861"/>
              <a:gd name="T23" fmla="*/ 105 h 2110"/>
              <a:gd name="T24" fmla="*/ 1562 w 1861"/>
              <a:gd name="T25" fmla="*/ 79 h 2110"/>
              <a:gd name="T26" fmla="*/ 1520 w 1861"/>
              <a:gd name="T27" fmla="*/ 67 h 2110"/>
              <a:gd name="T28" fmla="*/ 1416 w 1861"/>
              <a:gd name="T29" fmla="*/ 38 h 2110"/>
              <a:gd name="T30" fmla="*/ 1209 w 1861"/>
              <a:gd name="T31" fmla="*/ 222 h 2110"/>
              <a:gd name="T32" fmla="*/ 1214 w 1861"/>
              <a:gd name="T33" fmla="*/ 280 h 2110"/>
              <a:gd name="T34" fmla="*/ 1211 w 1861"/>
              <a:gd name="T35" fmla="*/ 299 h 2110"/>
              <a:gd name="T36" fmla="*/ 1173 w 1861"/>
              <a:gd name="T37" fmla="*/ 329 h 2110"/>
              <a:gd name="T38" fmla="*/ 1046 w 1861"/>
              <a:gd name="T39" fmla="*/ 267 h 2110"/>
              <a:gd name="T40" fmla="*/ 866 w 1861"/>
              <a:gd name="T41" fmla="*/ 229 h 2110"/>
              <a:gd name="T42" fmla="*/ 527 w 1861"/>
              <a:gd name="T43" fmla="*/ 189 h 2110"/>
              <a:gd name="T44" fmla="*/ 143 w 1861"/>
              <a:gd name="T45" fmla="*/ 362 h 2110"/>
              <a:gd name="T46" fmla="*/ 77 w 1861"/>
              <a:gd name="T47" fmla="*/ 538 h 2110"/>
              <a:gd name="T48" fmla="*/ 197 w 1861"/>
              <a:gd name="T49" fmla="*/ 513 h 2110"/>
              <a:gd name="T50" fmla="*/ 414 w 1861"/>
              <a:gd name="T51" fmla="*/ 356 h 2110"/>
              <a:gd name="T52" fmla="*/ 641 w 1861"/>
              <a:gd name="T53" fmla="*/ 297 h 2110"/>
              <a:gd name="T54" fmla="*/ 877 w 1861"/>
              <a:gd name="T55" fmla="*/ 403 h 2110"/>
              <a:gd name="T56" fmla="*/ 745 w 1861"/>
              <a:gd name="T57" fmla="*/ 731 h 2110"/>
              <a:gd name="T58" fmla="*/ 548 w 1861"/>
              <a:gd name="T59" fmla="*/ 1048 h 2110"/>
              <a:gd name="T60" fmla="*/ 447 w 1861"/>
              <a:gd name="T61" fmla="*/ 1446 h 2110"/>
              <a:gd name="T62" fmla="*/ 257 w 1861"/>
              <a:gd name="T63" fmla="*/ 1643 h 2110"/>
              <a:gd name="T64" fmla="*/ 146 w 1861"/>
              <a:gd name="T65" fmla="*/ 1774 h 2110"/>
              <a:gd name="T66" fmla="*/ 43 w 1861"/>
              <a:gd name="T67" fmla="*/ 1820 h 2110"/>
              <a:gd name="T68" fmla="*/ 121 w 1861"/>
              <a:gd name="T69" fmla="*/ 2055 h 2110"/>
              <a:gd name="T70" fmla="*/ 203 w 1861"/>
              <a:gd name="T71" fmla="*/ 2036 h 2110"/>
              <a:gd name="T72" fmla="*/ 213 w 1861"/>
              <a:gd name="T73" fmla="*/ 1864 h 2110"/>
              <a:gd name="T74" fmla="*/ 432 w 1861"/>
              <a:gd name="T75" fmla="*/ 1654 h 2110"/>
              <a:gd name="T76" fmla="*/ 576 w 1861"/>
              <a:gd name="T77" fmla="*/ 1537 h 2110"/>
              <a:gd name="T78" fmla="*/ 826 w 1861"/>
              <a:gd name="T79" fmla="*/ 1313 h 2110"/>
              <a:gd name="T80" fmla="*/ 1016 w 1861"/>
              <a:gd name="T81" fmla="*/ 1512 h 2110"/>
              <a:gd name="T82" fmla="*/ 899 w 1861"/>
              <a:gd name="T83" fmla="*/ 1729 h 2110"/>
              <a:gd name="T84" fmla="*/ 797 w 1861"/>
              <a:gd name="T85" fmla="*/ 1879 h 2110"/>
              <a:gd name="T86" fmla="*/ 1145 w 1861"/>
              <a:gd name="T87" fmla="*/ 2063 h 2110"/>
              <a:gd name="T88" fmla="*/ 998 w 1861"/>
              <a:gd name="T89" fmla="*/ 1846 h 2110"/>
              <a:gd name="T90" fmla="*/ 991 w 1861"/>
              <a:gd name="T91" fmla="*/ 1753 h 2110"/>
              <a:gd name="T92" fmla="*/ 1293 w 1861"/>
              <a:gd name="T93" fmla="*/ 1359 h 2110"/>
              <a:gd name="T94" fmla="*/ 1109 w 1861"/>
              <a:gd name="T95" fmla="*/ 1095 h 2110"/>
              <a:gd name="T96" fmla="*/ 1134 w 1861"/>
              <a:gd name="T97" fmla="*/ 842 h 2110"/>
              <a:gd name="T98" fmla="*/ 1323 w 1861"/>
              <a:gd name="T99" fmla="*/ 697 h 2110"/>
              <a:gd name="T100" fmla="*/ 1606 w 1861"/>
              <a:gd name="T101" fmla="*/ 925 h 2110"/>
              <a:gd name="T102" fmla="*/ 1822 w 1861"/>
              <a:gd name="T103" fmla="*/ 615 h 2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61" h="2110">
                <a:moveTo>
                  <a:pt x="1850" y="557"/>
                </a:moveTo>
                <a:cubicBezTo>
                  <a:pt x="1850" y="547"/>
                  <a:pt x="1832" y="522"/>
                  <a:pt x="1824" y="515"/>
                </a:cubicBezTo>
                <a:cubicBezTo>
                  <a:pt x="1816" y="508"/>
                  <a:pt x="1795" y="492"/>
                  <a:pt x="1790" y="484"/>
                </a:cubicBezTo>
                <a:cubicBezTo>
                  <a:pt x="1785" y="477"/>
                  <a:pt x="1777" y="469"/>
                  <a:pt x="1771" y="466"/>
                </a:cubicBezTo>
                <a:cubicBezTo>
                  <a:pt x="1766" y="463"/>
                  <a:pt x="1762" y="457"/>
                  <a:pt x="1762" y="457"/>
                </a:cubicBezTo>
                <a:cubicBezTo>
                  <a:pt x="1739" y="442"/>
                  <a:pt x="1730" y="487"/>
                  <a:pt x="1707" y="510"/>
                </a:cubicBezTo>
                <a:cubicBezTo>
                  <a:pt x="1685" y="533"/>
                  <a:pt x="1689" y="602"/>
                  <a:pt x="1690" y="615"/>
                </a:cubicBezTo>
                <a:cubicBezTo>
                  <a:pt x="1691" y="628"/>
                  <a:pt x="1622" y="730"/>
                  <a:pt x="1610" y="738"/>
                </a:cubicBezTo>
                <a:cubicBezTo>
                  <a:pt x="1599" y="746"/>
                  <a:pt x="1551" y="765"/>
                  <a:pt x="1551" y="765"/>
                </a:cubicBezTo>
                <a:cubicBezTo>
                  <a:pt x="1518" y="703"/>
                  <a:pt x="1503" y="703"/>
                  <a:pt x="1477" y="677"/>
                </a:cubicBezTo>
                <a:cubicBezTo>
                  <a:pt x="1451" y="651"/>
                  <a:pt x="1440" y="652"/>
                  <a:pt x="1427" y="592"/>
                </a:cubicBezTo>
                <a:cubicBezTo>
                  <a:pt x="1414" y="532"/>
                  <a:pt x="1340" y="474"/>
                  <a:pt x="1340" y="474"/>
                </a:cubicBezTo>
                <a:cubicBezTo>
                  <a:pt x="1340" y="474"/>
                  <a:pt x="1356" y="447"/>
                  <a:pt x="1375" y="432"/>
                </a:cubicBezTo>
                <a:cubicBezTo>
                  <a:pt x="1395" y="417"/>
                  <a:pt x="1413" y="435"/>
                  <a:pt x="1439" y="437"/>
                </a:cubicBezTo>
                <a:cubicBezTo>
                  <a:pt x="1464" y="439"/>
                  <a:pt x="1470" y="423"/>
                  <a:pt x="1473" y="414"/>
                </a:cubicBezTo>
                <a:cubicBezTo>
                  <a:pt x="1476" y="405"/>
                  <a:pt x="1482" y="400"/>
                  <a:pt x="1488" y="395"/>
                </a:cubicBezTo>
                <a:cubicBezTo>
                  <a:pt x="1494" y="389"/>
                  <a:pt x="1487" y="382"/>
                  <a:pt x="1494" y="379"/>
                </a:cubicBezTo>
                <a:cubicBezTo>
                  <a:pt x="1501" y="376"/>
                  <a:pt x="1506" y="357"/>
                  <a:pt x="1506" y="351"/>
                </a:cubicBezTo>
                <a:cubicBezTo>
                  <a:pt x="1506" y="345"/>
                  <a:pt x="1506" y="346"/>
                  <a:pt x="1523" y="342"/>
                </a:cubicBezTo>
                <a:cubicBezTo>
                  <a:pt x="1539" y="338"/>
                  <a:pt x="1515" y="282"/>
                  <a:pt x="1516" y="275"/>
                </a:cubicBezTo>
                <a:cubicBezTo>
                  <a:pt x="1517" y="268"/>
                  <a:pt x="1528" y="273"/>
                  <a:pt x="1534" y="255"/>
                </a:cubicBezTo>
                <a:cubicBezTo>
                  <a:pt x="1538" y="243"/>
                  <a:pt x="1536" y="194"/>
                  <a:pt x="1527" y="153"/>
                </a:cubicBezTo>
                <a:cubicBezTo>
                  <a:pt x="1545" y="151"/>
                  <a:pt x="1584" y="142"/>
                  <a:pt x="1607" y="94"/>
                </a:cubicBezTo>
                <a:cubicBezTo>
                  <a:pt x="1607" y="94"/>
                  <a:pt x="1588" y="108"/>
                  <a:pt x="1578" y="105"/>
                </a:cubicBezTo>
                <a:cubicBezTo>
                  <a:pt x="1578" y="105"/>
                  <a:pt x="1611" y="84"/>
                  <a:pt x="1607" y="58"/>
                </a:cubicBezTo>
                <a:cubicBezTo>
                  <a:pt x="1607" y="58"/>
                  <a:pt x="1573" y="85"/>
                  <a:pt x="1562" y="79"/>
                </a:cubicBezTo>
                <a:cubicBezTo>
                  <a:pt x="1562" y="79"/>
                  <a:pt x="1562" y="53"/>
                  <a:pt x="1551" y="43"/>
                </a:cubicBezTo>
                <a:cubicBezTo>
                  <a:pt x="1551" y="43"/>
                  <a:pt x="1541" y="75"/>
                  <a:pt x="1520" y="67"/>
                </a:cubicBezTo>
                <a:cubicBezTo>
                  <a:pt x="1520" y="67"/>
                  <a:pt x="1530" y="59"/>
                  <a:pt x="1528" y="52"/>
                </a:cubicBezTo>
                <a:cubicBezTo>
                  <a:pt x="1528" y="52"/>
                  <a:pt x="1445" y="57"/>
                  <a:pt x="1416" y="38"/>
                </a:cubicBezTo>
                <a:cubicBezTo>
                  <a:pt x="1360" y="0"/>
                  <a:pt x="1317" y="33"/>
                  <a:pt x="1303" y="54"/>
                </a:cubicBezTo>
                <a:cubicBezTo>
                  <a:pt x="1303" y="54"/>
                  <a:pt x="1189" y="61"/>
                  <a:pt x="1209" y="222"/>
                </a:cubicBezTo>
                <a:cubicBezTo>
                  <a:pt x="1209" y="222"/>
                  <a:pt x="1219" y="270"/>
                  <a:pt x="1201" y="280"/>
                </a:cubicBezTo>
                <a:cubicBezTo>
                  <a:pt x="1214" y="280"/>
                  <a:pt x="1214" y="280"/>
                  <a:pt x="1214" y="280"/>
                </a:cubicBezTo>
                <a:cubicBezTo>
                  <a:pt x="1214" y="280"/>
                  <a:pt x="1202" y="300"/>
                  <a:pt x="1195" y="299"/>
                </a:cubicBezTo>
                <a:cubicBezTo>
                  <a:pt x="1211" y="299"/>
                  <a:pt x="1211" y="299"/>
                  <a:pt x="1211" y="299"/>
                </a:cubicBezTo>
                <a:cubicBezTo>
                  <a:pt x="1210" y="309"/>
                  <a:pt x="1210" y="309"/>
                  <a:pt x="1210" y="309"/>
                </a:cubicBezTo>
                <a:cubicBezTo>
                  <a:pt x="1193" y="322"/>
                  <a:pt x="1173" y="329"/>
                  <a:pt x="1173" y="329"/>
                </a:cubicBezTo>
                <a:cubicBezTo>
                  <a:pt x="1160" y="332"/>
                  <a:pt x="1143" y="332"/>
                  <a:pt x="1117" y="322"/>
                </a:cubicBezTo>
                <a:cubicBezTo>
                  <a:pt x="1090" y="312"/>
                  <a:pt x="1087" y="295"/>
                  <a:pt x="1046" y="267"/>
                </a:cubicBezTo>
                <a:cubicBezTo>
                  <a:pt x="1004" y="239"/>
                  <a:pt x="914" y="249"/>
                  <a:pt x="914" y="249"/>
                </a:cubicBezTo>
                <a:cubicBezTo>
                  <a:pt x="914" y="238"/>
                  <a:pt x="881" y="229"/>
                  <a:pt x="866" y="229"/>
                </a:cubicBezTo>
                <a:cubicBezTo>
                  <a:pt x="851" y="229"/>
                  <a:pt x="767" y="196"/>
                  <a:pt x="690" y="178"/>
                </a:cubicBezTo>
                <a:cubicBezTo>
                  <a:pt x="613" y="161"/>
                  <a:pt x="549" y="175"/>
                  <a:pt x="527" y="189"/>
                </a:cubicBezTo>
                <a:cubicBezTo>
                  <a:pt x="505" y="202"/>
                  <a:pt x="342" y="279"/>
                  <a:pt x="272" y="320"/>
                </a:cubicBezTo>
                <a:cubicBezTo>
                  <a:pt x="203" y="362"/>
                  <a:pt x="194" y="350"/>
                  <a:pt x="143" y="362"/>
                </a:cubicBezTo>
                <a:cubicBezTo>
                  <a:pt x="93" y="374"/>
                  <a:pt x="71" y="384"/>
                  <a:pt x="66" y="415"/>
                </a:cubicBezTo>
                <a:cubicBezTo>
                  <a:pt x="62" y="446"/>
                  <a:pt x="49" y="509"/>
                  <a:pt x="77" y="538"/>
                </a:cubicBezTo>
                <a:cubicBezTo>
                  <a:pt x="105" y="568"/>
                  <a:pt x="121" y="543"/>
                  <a:pt x="142" y="535"/>
                </a:cubicBezTo>
                <a:cubicBezTo>
                  <a:pt x="163" y="528"/>
                  <a:pt x="176" y="515"/>
                  <a:pt x="197" y="513"/>
                </a:cubicBezTo>
                <a:cubicBezTo>
                  <a:pt x="217" y="512"/>
                  <a:pt x="262" y="439"/>
                  <a:pt x="287" y="414"/>
                </a:cubicBezTo>
                <a:cubicBezTo>
                  <a:pt x="312" y="389"/>
                  <a:pt x="346" y="377"/>
                  <a:pt x="414" y="356"/>
                </a:cubicBezTo>
                <a:cubicBezTo>
                  <a:pt x="483" y="335"/>
                  <a:pt x="529" y="325"/>
                  <a:pt x="567" y="309"/>
                </a:cubicBezTo>
                <a:cubicBezTo>
                  <a:pt x="606" y="292"/>
                  <a:pt x="622" y="297"/>
                  <a:pt x="641" y="297"/>
                </a:cubicBezTo>
                <a:cubicBezTo>
                  <a:pt x="660" y="297"/>
                  <a:pt x="674" y="312"/>
                  <a:pt x="724" y="349"/>
                </a:cubicBezTo>
                <a:cubicBezTo>
                  <a:pt x="774" y="386"/>
                  <a:pt x="866" y="403"/>
                  <a:pt x="877" y="403"/>
                </a:cubicBezTo>
                <a:cubicBezTo>
                  <a:pt x="887" y="403"/>
                  <a:pt x="893" y="412"/>
                  <a:pt x="883" y="438"/>
                </a:cubicBezTo>
                <a:cubicBezTo>
                  <a:pt x="872" y="463"/>
                  <a:pt x="766" y="640"/>
                  <a:pt x="745" y="731"/>
                </a:cubicBezTo>
                <a:cubicBezTo>
                  <a:pt x="724" y="821"/>
                  <a:pt x="681" y="872"/>
                  <a:pt x="647" y="892"/>
                </a:cubicBezTo>
                <a:cubicBezTo>
                  <a:pt x="613" y="913"/>
                  <a:pt x="574" y="946"/>
                  <a:pt x="548" y="1048"/>
                </a:cubicBezTo>
                <a:cubicBezTo>
                  <a:pt x="521" y="1150"/>
                  <a:pt x="591" y="1212"/>
                  <a:pt x="591" y="1212"/>
                </a:cubicBezTo>
                <a:cubicBezTo>
                  <a:pt x="524" y="1277"/>
                  <a:pt x="450" y="1423"/>
                  <a:pt x="447" y="1446"/>
                </a:cubicBezTo>
                <a:cubicBezTo>
                  <a:pt x="444" y="1470"/>
                  <a:pt x="434" y="1476"/>
                  <a:pt x="434" y="1476"/>
                </a:cubicBezTo>
                <a:cubicBezTo>
                  <a:pt x="352" y="1513"/>
                  <a:pt x="289" y="1590"/>
                  <a:pt x="257" y="1643"/>
                </a:cubicBezTo>
                <a:cubicBezTo>
                  <a:pt x="226" y="1697"/>
                  <a:pt x="152" y="1774"/>
                  <a:pt x="152" y="1774"/>
                </a:cubicBezTo>
                <a:cubicBezTo>
                  <a:pt x="152" y="1774"/>
                  <a:pt x="152" y="1774"/>
                  <a:pt x="146" y="1774"/>
                </a:cubicBezTo>
                <a:cubicBezTo>
                  <a:pt x="140" y="1774"/>
                  <a:pt x="134" y="1794"/>
                  <a:pt x="120" y="1796"/>
                </a:cubicBezTo>
                <a:cubicBezTo>
                  <a:pt x="105" y="1797"/>
                  <a:pt x="86" y="1796"/>
                  <a:pt x="43" y="1820"/>
                </a:cubicBezTo>
                <a:cubicBezTo>
                  <a:pt x="0" y="1843"/>
                  <a:pt x="52" y="1901"/>
                  <a:pt x="77" y="1932"/>
                </a:cubicBezTo>
                <a:cubicBezTo>
                  <a:pt x="102" y="1963"/>
                  <a:pt x="78" y="2000"/>
                  <a:pt x="121" y="2055"/>
                </a:cubicBezTo>
                <a:cubicBezTo>
                  <a:pt x="164" y="2110"/>
                  <a:pt x="212" y="2110"/>
                  <a:pt x="226" y="2088"/>
                </a:cubicBezTo>
                <a:cubicBezTo>
                  <a:pt x="241" y="2066"/>
                  <a:pt x="212" y="2054"/>
                  <a:pt x="203" y="2036"/>
                </a:cubicBezTo>
                <a:cubicBezTo>
                  <a:pt x="194" y="2018"/>
                  <a:pt x="194" y="1938"/>
                  <a:pt x="194" y="1914"/>
                </a:cubicBezTo>
                <a:cubicBezTo>
                  <a:pt x="194" y="1891"/>
                  <a:pt x="213" y="1876"/>
                  <a:pt x="213" y="1864"/>
                </a:cubicBezTo>
                <a:cubicBezTo>
                  <a:pt x="213" y="1852"/>
                  <a:pt x="229" y="1809"/>
                  <a:pt x="259" y="1784"/>
                </a:cubicBezTo>
                <a:cubicBezTo>
                  <a:pt x="289" y="1759"/>
                  <a:pt x="366" y="1701"/>
                  <a:pt x="432" y="1654"/>
                </a:cubicBezTo>
                <a:cubicBezTo>
                  <a:pt x="499" y="1606"/>
                  <a:pt x="472" y="1626"/>
                  <a:pt x="511" y="1614"/>
                </a:cubicBezTo>
                <a:cubicBezTo>
                  <a:pt x="549" y="1602"/>
                  <a:pt x="566" y="1549"/>
                  <a:pt x="576" y="1537"/>
                </a:cubicBezTo>
                <a:cubicBezTo>
                  <a:pt x="586" y="1525"/>
                  <a:pt x="597" y="1515"/>
                  <a:pt x="597" y="1515"/>
                </a:cubicBezTo>
                <a:cubicBezTo>
                  <a:pt x="649" y="1472"/>
                  <a:pt x="826" y="1313"/>
                  <a:pt x="826" y="1313"/>
                </a:cubicBezTo>
                <a:cubicBezTo>
                  <a:pt x="856" y="1328"/>
                  <a:pt x="1103" y="1335"/>
                  <a:pt x="1103" y="1335"/>
                </a:cubicBezTo>
                <a:cubicBezTo>
                  <a:pt x="1049" y="1374"/>
                  <a:pt x="1029" y="1466"/>
                  <a:pt x="1016" y="1512"/>
                </a:cubicBezTo>
                <a:cubicBezTo>
                  <a:pt x="1003" y="1557"/>
                  <a:pt x="905" y="1731"/>
                  <a:pt x="905" y="1731"/>
                </a:cubicBezTo>
                <a:cubicBezTo>
                  <a:pt x="899" y="1729"/>
                  <a:pt x="899" y="1729"/>
                  <a:pt x="899" y="1729"/>
                </a:cubicBezTo>
                <a:cubicBezTo>
                  <a:pt x="880" y="1738"/>
                  <a:pt x="875" y="1787"/>
                  <a:pt x="859" y="1796"/>
                </a:cubicBezTo>
                <a:cubicBezTo>
                  <a:pt x="843" y="1805"/>
                  <a:pt x="834" y="1836"/>
                  <a:pt x="797" y="1879"/>
                </a:cubicBezTo>
                <a:cubicBezTo>
                  <a:pt x="760" y="1922"/>
                  <a:pt x="807" y="1935"/>
                  <a:pt x="912" y="2000"/>
                </a:cubicBezTo>
                <a:cubicBezTo>
                  <a:pt x="1017" y="2066"/>
                  <a:pt x="1137" y="2097"/>
                  <a:pt x="1145" y="2063"/>
                </a:cubicBezTo>
                <a:cubicBezTo>
                  <a:pt x="1152" y="2029"/>
                  <a:pt x="1137" y="2005"/>
                  <a:pt x="1100" y="1987"/>
                </a:cubicBezTo>
                <a:cubicBezTo>
                  <a:pt x="1063" y="1969"/>
                  <a:pt x="998" y="1846"/>
                  <a:pt x="998" y="1846"/>
                </a:cubicBezTo>
                <a:cubicBezTo>
                  <a:pt x="998" y="1846"/>
                  <a:pt x="986" y="1827"/>
                  <a:pt x="992" y="1806"/>
                </a:cubicBezTo>
                <a:cubicBezTo>
                  <a:pt x="998" y="1786"/>
                  <a:pt x="991" y="1753"/>
                  <a:pt x="991" y="1753"/>
                </a:cubicBezTo>
                <a:cubicBezTo>
                  <a:pt x="991" y="1753"/>
                  <a:pt x="1078" y="1640"/>
                  <a:pt x="1134" y="1580"/>
                </a:cubicBezTo>
                <a:cubicBezTo>
                  <a:pt x="1191" y="1519"/>
                  <a:pt x="1246" y="1454"/>
                  <a:pt x="1293" y="1359"/>
                </a:cubicBezTo>
                <a:cubicBezTo>
                  <a:pt x="1340" y="1264"/>
                  <a:pt x="1281" y="1199"/>
                  <a:pt x="1251" y="1187"/>
                </a:cubicBezTo>
                <a:cubicBezTo>
                  <a:pt x="1222" y="1175"/>
                  <a:pt x="1166" y="1115"/>
                  <a:pt x="1109" y="1095"/>
                </a:cubicBezTo>
                <a:cubicBezTo>
                  <a:pt x="1053" y="1076"/>
                  <a:pt x="949" y="1036"/>
                  <a:pt x="949" y="1036"/>
                </a:cubicBezTo>
                <a:cubicBezTo>
                  <a:pt x="949" y="1036"/>
                  <a:pt x="1105" y="862"/>
                  <a:pt x="1134" y="842"/>
                </a:cubicBezTo>
                <a:cubicBezTo>
                  <a:pt x="1163" y="822"/>
                  <a:pt x="1317" y="690"/>
                  <a:pt x="1317" y="690"/>
                </a:cubicBezTo>
                <a:cubicBezTo>
                  <a:pt x="1323" y="697"/>
                  <a:pt x="1323" y="697"/>
                  <a:pt x="1323" y="697"/>
                </a:cubicBezTo>
                <a:cubicBezTo>
                  <a:pt x="1324" y="704"/>
                  <a:pt x="1475" y="886"/>
                  <a:pt x="1513" y="921"/>
                </a:cubicBezTo>
                <a:cubicBezTo>
                  <a:pt x="1550" y="956"/>
                  <a:pt x="1578" y="951"/>
                  <a:pt x="1606" y="925"/>
                </a:cubicBezTo>
                <a:cubicBezTo>
                  <a:pt x="1633" y="899"/>
                  <a:pt x="1730" y="725"/>
                  <a:pt x="1754" y="684"/>
                </a:cubicBezTo>
                <a:cubicBezTo>
                  <a:pt x="1777" y="642"/>
                  <a:pt x="1782" y="649"/>
                  <a:pt x="1822" y="615"/>
                </a:cubicBezTo>
                <a:cubicBezTo>
                  <a:pt x="1861" y="580"/>
                  <a:pt x="1850" y="566"/>
                  <a:pt x="1850" y="55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/>
          </a:p>
        </p:txBody>
      </p:sp>
      <p:grpSp>
        <p:nvGrpSpPr>
          <p:cNvPr id="9" name="Group 4681"/>
          <p:cNvGrpSpPr>
            <a:grpSpLocks noChangeAspect="1"/>
          </p:cNvGrpSpPr>
          <p:nvPr/>
        </p:nvGrpSpPr>
        <p:grpSpPr bwMode="auto">
          <a:xfrm>
            <a:off x="7138179" y="2709234"/>
            <a:ext cx="796689" cy="1044209"/>
            <a:chOff x="4576763" y="2300287"/>
            <a:chExt cx="276225" cy="361950"/>
          </a:xfrm>
          <a:solidFill>
            <a:srgbClr val="FFC000">
              <a:alpha val="80000"/>
            </a:srgbClr>
          </a:solidFill>
        </p:grpSpPr>
        <p:sp>
          <p:nvSpPr>
            <p:cNvPr id="10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1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2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3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4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5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6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7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8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9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20" name="Group 4681"/>
          <p:cNvGrpSpPr>
            <a:grpSpLocks noChangeAspect="1"/>
          </p:cNvGrpSpPr>
          <p:nvPr/>
        </p:nvGrpSpPr>
        <p:grpSpPr bwMode="auto">
          <a:xfrm>
            <a:off x="8280847" y="2818128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50000"/>
            </a:schemeClr>
          </a:solidFill>
        </p:grpSpPr>
        <p:sp>
          <p:nvSpPr>
            <p:cNvPr id="21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2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3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4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5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6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7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8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9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0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31" name="Group 4681"/>
          <p:cNvGrpSpPr>
            <a:grpSpLocks noChangeAspect="1"/>
          </p:cNvGrpSpPr>
          <p:nvPr/>
        </p:nvGrpSpPr>
        <p:grpSpPr bwMode="auto">
          <a:xfrm>
            <a:off x="8544079" y="4264987"/>
            <a:ext cx="495686" cy="649689"/>
            <a:chOff x="4576763" y="2300287"/>
            <a:chExt cx="276225" cy="361950"/>
          </a:xfrm>
          <a:solidFill>
            <a:srgbClr val="FFC000">
              <a:alpha val="40000"/>
            </a:srgbClr>
          </a:solidFill>
        </p:grpSpPr>
        <p:sp>
          <p:nvSpPr>
            <p:cNvPr id="32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3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4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5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6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7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8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9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0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1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42" name="Group 4681"/>
          <p:cNvGrpSpPr>
            <a:grpSpLocks noChangeAspect="1"/>
          </p:cNvGrpSpPr>
          <p:nvPr/>
        </p:nvGrpSpPr>
        <p:grpSpPr bwMode="auto">
          <a:xfrm>
            <a:off x="7800206" y="5125523"/>
            <a:ext cx="421819" cy="552873"/>
            <a:chOff x="4576763" y="2300287"/>
            <a:chExt cx="276225" cy="361950"/>
          </a:xfrm>
          <a:solidFill>
            <a:srgbClr val="FFC000">
              <a:alpha val="60000"/>
            </a:srgbClr>
          </a:solidFill>
        </p:grpSpPr>
        <p:sp>
          <p:nvSpPr>
            <p:cNvPr id="43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4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5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6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7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8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9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0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1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2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53" name="Group 4681"/>
          <p:cNvGrpSpPr>
            <a:grpSpLocks noChangeAspect="1"/>
          </p:cNvGrpSpPr>
          <p:nvPr/>
        </p:nvGrpSpPr>
        <p:grpSpPr bwMode="auto">
          <a:xfrm>
            <a:off x="9372911" y="2613930"/>
            <a:ext cx="335107" cy="439220"/>
            <a:chOff x="4576763" y="2300287"/>
            <a:chExt cx="276225" cy="361950"/>
          </a:xfrm>
          <a:solidFill>
            <a:schemeClr val="bg1">
              <a:lumMod val="50000"/>
              <a:alpha val="70000"/>
            </a:schemeClr>
          </a:solidFill>
        </p:grpSpPr>
        <p:sp>
          <p:nvSpPr>
            <p:cNvPr id="54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5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6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7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8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9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0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1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2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3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64" name="Group 4681"/>
          <p:cNvGrpSpPr>
            <a:grpSpLocks noChangeAspect="1"/>
          </p:cNvGrpSpPr>
          <p:nvPr/>
        </p:nvGrpSpPr>
        <p:grpSpPr bwMode="auto">
          <a:xfrm>
            <a:off x="6998154" y="3928435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30000"/>
            </a:schemeClr>
          </a:solidFill>
        </p:grpSpPr>
        <p:sp>
          <p:nvSpPr>
            <p:cNvPr id="6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75" name="Group 4681"/>
          <p:cNvGrpSpPr>
            <a:grpSpLocks noChangeAspect="1"/>
          </p:cNvGrpSpPr>
          <p:nvPr/>
        </p:nvGrpSpPr>
        <p:grpSpPr bwMode="auto">
          <a:xfrm>
            <a:off x="7820568" y="3751136"/>
            <a:ext cx="507842" cy="665622"/>
            <a:chOff x="4576763" y="2300287"/>
            <a:chExt cx="276225" cy="361950"/>
          </a:xfrm>
          <a:solidFill>
            <a:schemeClr val="bg1">
              <a:lumMod val="50000"/>
              <a:alpha val="20000"/>
            </a:schemeClr>
          </a:solidFill>
        </p:grpSpPr>
        <p:sp>
          <p:nvSpPr>
            <p:cNvPr id="76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7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8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9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0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1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2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3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4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5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7071995" y="1549400"/>
            <a:ext cx="3837305" cy="3683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严禁擅自拆除、翻越检修围栏</a:t>
            </a:r>
          </a:p>
        </p:txBody>
      </p:sp>
      <p:pic>
        <p:nvPicPr>
          <p:cNvPr id="3" name="图片 2" descr="C:\Users\DELL\Desktop\640.webp (30).jpg640.webp (30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810" y="1304925"/>
            <a:ext cx="5632450" cy="454977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检修人员红线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31775" y="5807075"/>
            <a:ext cx="11989435" cy="1082040"/>
            <a:chOff x="-847764" y="3449241"/>
            <a:chExt cx="10844212" cy="2564606"/>
          </a:xfrm>
          <a:solidFill>
            <a:srgbClr val="FFC000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-847764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4572000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</p:grpSp>
      <p:sp>
        <p:nvSpPr>
          <p:cNvPr id="8" name="Freeform 5"/>
          <p:cNvSpPr/>
          <p:nvPr/>
        </p:nvSpPr>
        <p:spPr bwMode="auto">
          <a:xfrm flipH="1">
            <a:off x="9067604" y="3275162"/>
            <a:ext cx="2233351" cy="2531605"/>
          </a:xfrm>
          <a:custGeom>
            <a:avLst/>
            <a:gdLst>
              <a:gd name="T0" fmla="*/ 1824 w 1861"/>
              <a:gd name="T1" fmla="*/ 515 h 2110"/>
              <a:gd name="T2" fmla="*/ 1771 w 1861"/>
              <a:gd name="T3" fmla="*/ 466 h 2110"/>
              <a:gd name="T4" fmla="*/ 1707 w 1861"/>
              <a:gd name="T5" fmla="*/ 510 h 2110"/>
              <a:gd name="T6" fmla="*/ 1610 w 1861"/>
              <a:gd name="T7" fmla="*/ 738 h 2110"/>
              <a:gd name="T8" fmla="*/ 1477 w 1861"/>
              <a:gd name="T9" fmla="*/ 677 h 2110"/>
              <a:gd name="T10" fmla="*/ 1340 w 1861"/>
              <a:gd name="T11" fmla="*/ 474 h 2110"/>
              <a:gd name="T12" fmla="*/ 1439 w 1861"/>
              <a:gd name="T13" fmla="*/ 437 h 2110"/>
              <a:gd name="T14" fmla="*/ 1488 w 1861"/>
              <a:gd name="T15" fmla="*/ 395 h 2110"/>
              <a:gd name="T16" fmla="*/ 1506 w 1861"/>
              <a:gd name="T17" fmla="*/ 351 h 2110"/>
              <a:gd name="T18" fmla="*/ 1516 w 1861"/>
              <a:gd name="T19" fmla="*/ 275 h 2110"/>
              <a:gd name="T20" fmla="*/ 1527 w 1861"/>
              <a:gd name="T21" fmla="*/ 153 h 2110"/>
              <a:gd name="T22" fmla="*/ 1578 w 1861"/>
              <a:gd name="T23" fmla="*/ 105 h 2110"/>
              <a:gd name="T24" fmla="*/ 1562 w 1861"/>
              <a:gd name="T25" fmla="*/ 79 h 2110"/>
              <a:gd name="T26" fmla="*/ 1520 w 1861"/>
              <a:gd name="T27" fmla="*/ 67 h 2110"/>
              <a:gd name="T28" fmla="*/ 1416 w 1861"/>
              <a:gd name="T29" fmla="*/ 38 h 2110"/>
              <a:gd name="T30" fmla="*/ 1209 w 1861"/>
              <a:gd name="T31" fmla="*/ 222 h 2110"/>
              <a:gd name="T32" fmla="*/ 1214 w 1861"/>
              <a:gd name="T33" fmla="*/ 280 h 2110"/>
              <a:gd name="T34" fmla="*/ 1211 w 1861"/>
              <a:gd name="T35" fmla="*/ 299 h 2110"/>
              <a:gd name="T36" fmla="*/ 1173 w 1861"/>
              <a:gd name="T37" fmla="*/ 329 h 2110"/>
              <a:gd name="T38" fmla="*/ 1046 w 1861"/>
              <a:gd name="T39" fmla="*/ 267 h 2110"/>
              <a:gd name="T40" fmla="*/ 866 w 1861"/>
              <a:gd name="T41" fmla="*/ 229 h 2110"/>
              <a:gd name="T42" fmla="*/ 527 w 1861"/>
              <a:gd name="T43" fmla="*/ 189 h 2110"/>
              <a:gd name="T44" fmla="*/ 143 w 1861"/>
              <a:gd name="T45" fmla="*/ 362 h 2110"/>
              <a:gd name="T46" fmla="*/ 77 w 1861"/>
              <a:gd name="T47" fmla="*/ 538 h 2110"/>
              <a:gd name="T48" fmla="*/ 197 w 1861"/>
              <a:gd name="T49" fmla="*/ 513 h 2110"/>
              <a:gd name="T50" fmla="*/ 414 w 1861"/>
              <a:gd name="T51" fmla="*/ 356 h 2110"/>
              <a:gd name="T52" fmla="*/ 641 w 1861"/>
              <a:gd name="T53" fmla="*/ 297 h 2110"/>
              <a:gd name="T54" fmla="*/ 877 w 1861"/>
              <a:gd name="T55" fmla="*/ 403 h 2110"/>
              <a:gd name="T56" fmla="*/ 745 w 1861"/>
              <a:gd name="T57" fmla="*/ 731 h 2110"/>
              <a:gd name="T58" fmla="*/ 548 w 1861"/>
              <a:gd name="T59" fmla="*/ 1048 h 2110"/>
              <a:gd name="T60" fmla="*/ 447 w 1861"/>
              <a:gd name="T61" fmla="*/ 1446 h 2110"/>
              <a:gd name="T62" fmla="*/ 257 w 1861"/>
              <a:gd name="T63" fmla="*/ 1643 h 2110"/>
              <a:gd name="T64" fmla="*/ 146 w 1861"/>
              <a:gd name="T65" fmla="*/ 1774 h 2110"/>
              <a:gd name="T66" fmla="*/ 43 w 1861"/>
              <a:gd name="T67" fmla="*/ 1820 h 2110"/>
              <a:gd name="T68" fmla="*/ 121 w 1861"/>
              <a:gd name="T69" fmla="*/ 2055 h 2110"/>
              <a:gd name="T70" fmla="*/ 203 w 1861"/>
              <a:gd name="T71" fmla="*/ 2036 h 2110"/>
              <a:gd name="T72" fmla="*/ 213 w 1861"/>
              <a:gd name="T73" fmla="*/ 1864 h 2110"/>
              <a:gd name="T74" fmla="*/ 432 w 1861"/>
              <a:gd name="T75" fmla="*/ 1654 h 2110"/>
              <a:gd name="T76" fmla="*/ 576 w 1861"/>
              <a:gd name="T77" fmla="*/ 1537 h 2110"/>
              <a:gd name="T78" fmla="*/ 826 w 1861"/>
              <a:gd name="T79" fmla="*/ 1313 h 2110"/>
              <a:gd name="T80" fmla="*/ 1016 w 1861"/>
              <a:gd name="T81" fmla="*/ 1512 h 2110"/>
              <a:gd name="T82" fmla="*/ 899 w 1861"/>
              <a:gd name="T83" fmla="*/ 1729 h 2110"/>
              <a:gd name="T84" fmla="*/ 797 w 1861"/>
              <a:gd name="T85" fmla="*/ 1879 h 2110"/>
              <a:gd name="T86" fmla="*/ 1145 w 1861"/>
              <a:gd name="T87" fmla="*/ 2063 h 2110"/>
              <a:gd name="T88" fmla="*/ 998 w 1861"/>
              <a:gd name="T89" fmla="*/ 1846 h 2110"/>
              <a:gd name="T90" fmla="*/ 991 w 1861"/>
              <a:gd name="T91" fmla="*/ 1753 h 2110"/>
              <a:gd name="T92" fmla="*/ 1293 w 1861"/>
              <a:gd name="T93" fmla="*/ 1359 h 2110"/>
              <a:gd name="T94" fmla="*/ 1109 w 1861"/>
              <a:gd name="T95" fmla="*/ 1095 h 2110"/>
              <a:gd name="T96" fmla="*/ 1134 w 1861"/>
              <a:gd name="T97" fmla="*/ 842 h 2110"/>
              <a:gd name="T98" fmla="*/ 1323 w 1861"/>
              <a:gd name="T99" fmla="*/ 697 h 2110"/>
              <a:gd name="T100" fmla="*/ 1606 w 1861"/>
              <a:gd name="T101" fmla="*/ 925 h 2110"/>
              <a:gd name="T102" fmla="*/ 1822 w 1861"/>
              <a:gd name="T103" fmla="*/ 615 h 2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61" h="2110">
                <a:moveTo>
                  <a:pt x="1850" y="557"/>
                </a:moveTo>
                <a:cubicBezTo>
                  <a:pt x="1850" y="547"/>
                  <a:pt x="1832" y="522"/>
                  <a:pt x="1824" y="515"/>
                </a:cubicBezTo>
                <a:cubicBezTo>
                  <a:pt x="1816" y="508"/>
                  <a:pt x="1795" y="492"/>
                  <a:pt x="1790" y="484"/>
                </a:cubicBezTo>
                <a:cubicBezTo>
                  <a:pt x="1785" y="477"/>
                  <a:pt x="1777" y="469"/>
                  <a:pt x="1771" y="466"/>
                </a:cubicBezTo>
                <a:cubicBezTo>
                  <a:pt x="1766" y="463"/>
                  <a:pt x="1762" y="457"/>
                  <a:pt x="1762" y="457"/>
                </a:cubicBezTo>
                <a:cubicBezTo>
                  <a:pt x="1739" y="442"/>
                  <a:pt x="1730" y="487"/>
                  <a:pt x="1707" y="510"/>
                </a:cubicBezTo>
                <a:cubicBezTo>
                  <a:pt x="1685" y="533"/>
                  <a:pt x="1689" y="602"/>
                  <a:pt x="1690" y="615"/>
                </a:cubicBezTo>
                <a:cubicBezTo>
                  <a:pt x="1691" y="628"/>
                  <a:pt x="1622" y="730"/>
                  <a:pt x="1610" y="738"/>
                </a:cubicBezTo>
                <a:cubicBezTo>
                  <a:pt x="1599" y="746"/>
                  <a:pt x="1551" y="765"/>
                  <a:pt x="1551" y="765"/>
                </a:cubicBezTo>
                <a:cubicBezTo>
                  <a:pt x="1518" y="703"/>
                  <a:pt x="1503" y="703"/>
                  <a:pt x="1477" y="677"/>
                </a:cubicBezTo>
                <a:cubicBezTo>
                  <a:pt x="1451" y="651"/>
                  <a:pt x="1440" y="652"/>
                  <a:pt x="1427" y="592"/>
                </a:cubicBezTo>
                <a:cubicBezTo>
                  <a:pt x="1414" y="532"/>
                  <a:pt x="1340" y="474"/>
                  <a:pt x="1340" y="474"/>
                </a:cubicBezTo>
                <a:cubicBezTo>
                  <a:pt x="1340" y="474"/>
                  <a:pt x="1356" y="447"/>
                  <a:pt x="1375" y="432"/>
                </a:cubicBezTo>
                <a:cubicBezTo>
                  <a:pt x="1395" y="417"/>
                  <a:pt x="1413" y="435"/>
                  <a:pt x="1439" y="437"/>
                </a:cubicBezTo>
                <a:cubicBezTo>
                  <a:pt x="1464" y="439"/>
                  <a:pt x="1470" y="423"/>
                  <a:pt x="1473" y="414"/>
                </a:cubicBezTo>
                <a:cubicBezTo>
                  <a:pt x="1476" y="405"/>
                  <a:pt x="1482" y="400"/>
                  <a:pt x="1488" y="395"/>
                </a:cubicBezTo>
                <a:cubicBezTo>
                  <a:pt x="1494" y="389"/>
                  <a:pt x="1487" y="382"/>
                  <a:pt x="1494" y="379"/>
                </a:cubicBezTo>
                <a:cubicBezTo>
                  <a:pt x="1501" y="376"/>
                  <a:pt x="1506" y="357"/>
                  <a:pt x="1506" y="351"/>
                </a:cubicBezTo>
                <a:cubicBezTo>
                  <a:pt x="1506" y="345"/>
                  <a:pt x="1506" y="346"/>
                  <a:pt x="1523" y="342"/>
                </a:cubicBezTo>
                <a:cubicBezTo>
                  <a:pt x="1539" y="338"/>
                  <a:pt x="1515" y="282"/>
                  <a:pt x="1516" y="275"/>
                </a:cubicBezTo>
                <a:cubicBezTo>
                  <a:pt x="1517" y="268"/>
                  <a:pt x="1528" y="273"/>
                  <a:pt x="1534" y="255"/>
                </a:cubicBezTo>
                <a:cubicBezTo>
                  <a:pt x="1538" y="243"/>
                  <a:pt x="1536" y="194"/>
                  <a:pt x="1527" y="153"/>
                </a:cubicBezTo>
                <a:cubicBezTo>
                  <a:pt x="1545" y="151"/>
                  <a:pt x="1584" y="142"/>
                  <a:pt x="1607" y="94"/>
                </a:cubicBezTo>
                <a:cubicBezTo>
                  <a:pt x="1607" y="94"/>
                  <a:pt x="1588" y="108"/>
                  <a:pt x="1578" y="105"/>
                </a:cubicBezTo>
                <a:cubicBezTo>
                  <a:pt x="1578" y="105"/>
                  <a:pt x="1611" y="84"/>
                  <a:pt x="1607" y="58"/>
                </a:cubicBezTo>
                <a:cubicBezTo>
                  <a:pt x="1607" y="58"/>
                  <a:pt x="1573" y="85"/>
                  <a:pt x="1562" y="79"/>
                </a:cubicBezTo>
                <a:cubicBezTo>
                  <a:pt x="1562" y="79"/>
                  <a:pt x="1562" y="53"/>
                  <a:pt x="1551" y="43"/>
                </a:cubicBezTo>
                <a:cubicBezTo>
                  <a:pt x="1551" y="43"/>
                  <a:pt x="1541" y="75"/>
                  <a:pt x="1520" y="67"/>
                </a:cubicBezTo>
                <a:cubicBezTo>
                  <a:pt x="1520" y="67"/>
                  <a:pt x="1530" y="59"/>
                  <a:pt x="1528" y="52"/>
                </a:cubicBezTo>
                <a:cubicBezTo>
                  <a:pt x="1528" y="52"/>
                  <a:pt x="1445" y="57"/>
                  <a:pt x="1416" y="38"/>
                </a:cubicBezTo>
                <a:cubicBezTo>
                  <a:pt x="1360" y="0"/>
                  <a:pt x="1317" y="33"/>
                  <a:pt x="1303" y="54"/>
                </a:cubicBezTo>
                <a:cubicBezTo>
                  <a:pt x="1303" y="54"/>
                  <a:pt x="1189" y="61"/>
                  <a:pt x="1209" y="222"/>
                </a:cubicBezTo>
                <a:cubicBezTo>
                  <a:pt x="1209" y="222"/>
                  <a:pt x="1219" y="270"/>
                  <a:pt x="1201" y="280"/>
                </a:cubicBezTo>
                <a:cubicBezTo>
                  <a:pt x="1214" y="280"/>
                  <a:pt x="1214" y="280"/>
                  <a:pt x="1214" y="280"/>
                </a:cubicBezTo>
                <a:cubicBezTo>
                  <a:pt x="1214" y="280"/>
                  <a:pt x="1202" y="300"/>
                  <a:pt x="1195" y="299"/>
                </a:cubicBezTo>
                <a:cubicBezTo>
                  <a:pt x="1211" y="299"/>
                  <a:pt x="1211" y="299"/>
                  <a:pt x="1211" y="299"/>
                </a:cubicBezTo>
                <a:cubicBezTo>
                  <a:pt x="1210" y="309"/>
                  <a:pt x="1210" y="309"/>
                  <a:pt x="1210" y="309"/>
                </a:cubicBezTo>
                <a:cubicBezTo>
                  <a:pt x="1193" y="322"/>
                  <a:pt x="1173" y="329"/>
                  <a:pt x="1173" y="329"/>
                </a:cubicBezTo>
                <a:cubicBezTo>
                  <a:pt x="1160" y="332"/>
                  <a:pt x="1143" y="332"/>
                  <a:pt x="1117" y="322"/>
                </a:cubicBezTo>
                <a:cubicBezTo>
                  <a:pt x="1090" y="312"/>
                  <a:pt x="1087" y="295"/>
                  <a:pt x="1046" y="267"/>
                </a:cubicBezTo>
                <a:cubicBezTo>
                  <a:pt x="1004" y="239"/>
                  <a:pt x="914" y="249"/>
                  <a:pt x="914" y="249"/>
                </a:cubicBezTo>
                <a:cubicBezTo>
                  <a:pt x="914" y="238"/>
                  <a:pt x="881" y="229"/>
                  <a:pt x="866" y="229"/>
                </a:cubicBezTo>
                <a:cubicBezTo>
                  <a:pt x="851" y="229"/>
                  <a:pt x="767" y="196"/>
                  <a:pt x="690" y="178"/>
                </a:cubicBezTo>
                <a:cubicBezTo>
                  <a:pt x="613" y="161"/>
                  <a:pt x="549" y="175"/>
                  <a:pt x="527" y="189"/>
                </a:cubicBezTo>
                <a:cubicBezTo>
                  <a:pt x="505" y="202"/>
                  <a:pt x="342" y="279"/>
                  <a:pt x="272" y="320"/>
                </a:cubicBezTo>
                <a:cubicBezTo>
                  <a:pt x="203" y="362"/>
                  <a:pt x="194" y="350"/>
                  <a:pt x="143" y="362"/>
                </a:cubicBezTo>
                <a:cubicBezTo>
                  <a:pt x="93" y="374"/>
                  <a:pt x="71" y="384"/>
                  <a:pt x="66" y="415"/>
                </a:cubicBezTo>
                <a:cubicBezTo>
                  <a:pt x="62" y="446"/>
                  <a:pt x="49" y="509"/>
                  <a:pt x="77" y="538"/>
                </a:cubicBezTo>
                <a:cubicBezTo>
                  <a:pt x="105" y="568"/>
                  <a:pt x="121" y="543"/>
                  <a:pt x="142" y="535"/>
                </a:cubicBezTo>
                <a:cubicBezTo>
                  <a:pt x="163" y="528"/>
                  <a:pt x="176" y="515"/>
                  <a:pt x="197" y="513"/>
                </a:cubicBezTo>
                <a:cubicBezTo>
                  <a:pt x="217" y="512"/>
                  <a:pt x="262" y="439"/>
                  <a:pt x="287" y="414"/>
                </a:cubicBezTo>
                <a:cubicBezTo>
                  <a:pt x="312" y="389"/>
                  <a:pt x="346" y="377"/>
                  <a:pt x="414" y="356"/>
                </a:cubicBezTo>
                <a:cubicBezTo>
                  <a:pt x="483" y="335"/>
                  <a:pt x="529" y="325"/>
                  <a:pt x="567" y="309"/>
                </a:cubicBezTo>
                <a:cubicBezTo>
                  <a:pt x="606" y="292"/>
                  <a:pt x="622" y="297"/>
                  <a:pt x="641" y="297"/>
                </a:cubicBezTo>
                <a:cubicBezTo>
                  <a:pt x="660" y="297"/>
                  <a:pt x="674" y="312"/>
                  <a:pt x="724" y="349"/>
                </a:cubicBezTo>
                <a:cubicBezTo>
                  <a:pt x="774" y="386"/>
                  <a:pt x="866" y="403"/>
                  <a:pt x="877" y="403"/>
                </a:cubicBezTo>
                <a:cubicBezTo>
                  <a:pt x="887" y="403"/>
                  <a:pt x="893" y="412"/>
                  <a:pt x="883" y="438"/>
                </a:cubicBezTo>
                <a:cubicBezTo>
                  <a:pt x="872" y="463"/>
                  <a:pt x="766" y="640"/>
                  <a:pt x="745" y="731"/>
                </a:cubicBezTo>
                <a:cubicBezTo>
                  <a:pt x="724" y="821"/>
                  <a:pt x="681" y="872"/>
                  <a:pt x="647" y="892"/>
                </a:cubicBezTo>
                <a:cubicBezTo>
                  <a:pt x="613" y="913"/>
                  <a:pt x="574" y="946"/>
                  <a:pt x="548" y="1048"/>
                </a:cubicBezTo>
                <a:cubicBezTo>
                  <a:pt x="521" y="1150"/>
                  <a:pt x="591" y="1212"/>
                  <a:pt x="591" y="1212"/>
                </a:cubicBezTo>
                <a:cubicBezTo>
                  <a:pt x="524" y="1277"/>
                  <a:pt x="450" y="1423"/>
                  <a:pt x="447" y="1446"/>
                </a:cubicBezTo>
                <a:cubicBezTo>
                  <a:pt x="444" y="1470"/>
                  <a:pt x="434" y="1476"/>
                  <a:pt x="434" y="1476"/>
                </a:cubicBezTo>
                <a:cubicBezTo>
                  <a:pt x="352" y="1513"/>
                  <a:pt x="289" y="1590"/>
                  <a:pt x="257" y="1643"/>
                </a:cubicBezTo>
                <a:cubicBezTo>
                  <a:pt x="226" y="1697"/>
                  <a:pt x="152" y="1774"/>
                  <a:pt x="152" y="1774"/>
                </a:cubicBezTo>
                <a:cubicBezTo>
                  <a:pt x="152" y="1774"/>
                  <a:pt x="152" y="1774"/>
                  <a:pt x="146" y="1774"/>
                </a:cubicBezTo>
                <a:cubicBezTo>
                  <a:pt x="140" y="1774"/>
                  <a:pt x="134" y="1794"/>
                  <a:pt x="120" y="1796"/>
                </a:cubicBezTo>
                <a:cubicBezTo>
                  <a:pt x="105" y="1797"/>
                  <a:pt x="86" y="1796"/>
                  <a:pt x="43" y="1820"/>
                </a:cubicBezTo>
                <a:cubicBezTo>
                  <a:pt x="0" y="1843"/>
                  <a:pt x="52" y="1901"/>
                  <a:pt x="77" y="1932"/>
                </a:cubicBezTo>
                <a:cubicBezTo>
                  <a:pt x="102" y="1963"/>
                  <a:pt x="78" y="2000"/>
                  <a:pt x="121" y="2055"/>
                </a:cubicBezTo>
                <a:cubicBezTo>
                  <a:pt x="164" y="2110"/>
                  <a:pt x="212" y="2110"/>
                  <a:pt x="226" y="2088"/>
                </a:cubicBezTo>
                <a:cubicBezTo>
                  <a:pt x="241" y="2066"/>
                  <a:pt x="212" y="2054"/>
                  <a:pt x="203" y="2036"/>
                </a:cubicBezTo>
                <a:cubicBezTo>
                  <a:pt x="194" y="2018"/>
                  <a:pt x="194" y="1938"/>
                  <a:pt x="194" y="1914"/>
                </a:cubicBezTo>
                <a:cubicBezTo>
                  <a:pt x="194" y="1891"/>
                  <a:pt x="213" y="1876"/>
                  <a:pt x="213" y="1864"/>
                </a:cubicBezTo>
                <a:cubicBezTo>
                  <a:pt x="213" y="1852"/>
                  <a:pt x="229" y="1809"/>
                  <a:pt x="259" y="1784"/>
                </a:cubicBezTo>
                <a:cubicBezTo>
                  <a:pt x="289" y="1759"/>
                  <a:pt x="366" y="1701"/>
                  <a:pt x="432" y="1654"/>
                </a:cubicBezTo>
                <a:cubicBezTo>
                  <a:pt x="499" y="1606"/>
                  <a:pt x="472" y="1626"/>
                  <a:pt x="511" y="1614"/>
                </a:cubicBezTo>
                <a:cubicBezTo>
                  <a:pt x="549" y="1602"/>
                  <a:pt x="566" y="1549"/>
                  <a:pt x="576" y="1537"/>
                </a:cubicBezTo>
                <a:cubicBezTo>
                  <a:pt x="586" y="1525"/>
                  <a:pt x="597" y="1515"/>
                  <a:pt x="597" y="1515"/>
                </a:cubicBezTo>
                <a:cubicBezTo>
                  <a:pt x="649" y="1472"/>
                  <a:pt x="826" y="1313"/>
                  <a:pt x="826" y="1313"/>
                </a:cubicBezTo>
                <a:cubicBezTo>
                  <a:pt x="856" y="1328"/>
                  <a:pt x="1103" y="1335"/>
                  <a:pt x="1103" y="1335"/>
                </a:cubicBezTo>
                <a:cubicBezTo>
                  <a:pt x="1049" y="1374"/>
                  <a:pt x="1029" y="1466"/>
                  <a:pt x="1016" y="1512"/>
                </a:cubicBezTo>
                <a:cubicBezTo>
                  <a:pt x="1003" y="1557"/>
                  <a:pt x="905" y="1731"/>
                  <a:pt x="905" y="1731"/>
                </a:cubicBezTo>
                <a:cubicBezTo>
                  <a:pt x="899" y="1729"/>
                  <a:pt x="899" y="1729"/>
                  <a:pt x="899" y="1729"/>
                </a:cubicBezTo>
                <a:cubicBezTo>
                  <a:pt x="880" y="1738"/>
                  <a:pt x="875" y="1787"/>
                  <a:pt x="859" y="1796"/>
                </a:cubicBezTo>
                <a:cubicBezTo>
                  <a:pt x="843" y="1805"/>
                  <a:pt x="834" y="1836"/>
                  <a:pt x="797" y="1879"/>
                </a:cubicBezTo>
                <a:cubicBezTo>
                  <a:pt x="760" y="1922"/>
                  <a:pt x="807" y="1935"/>
                  <a:pt x="912" y="2000"/>
                </a:cubicBezTo>
                <a:cubicBezTo>
                  <a:pt x="1017" y="2066"/>
                  <a:pt x="1137" y="2097"/>
                  <a:pt x="1145" y="2063"/>
                </a:cubicBezTo>
                <a:cubicBezTo>
                  <a:pt x="1152" y="2029"/>
                  <a:pt x="1137" y="2005"/>
                  <a:pt x="1100" y="1987"/>
                </a:cubicBezTo>
                <a:cubicBezTo>
                  <a:pt x="1063" y="1969"/>
                  <a:pt x="998" y="1846"/>
                  <a:pt x="998" y="1846"/>
                </a:cubicBezTo>
                <a:cubicBezTo>
                  <a:pt x="998" y="1846"/>
                  <a:pt x="986" y="1827"/>
                  <a:pt x="992" y="1806"/>
                </a:cubicBezTo>
                <a:cubicBezTo>
                  <a:pt x="998" y="1786"/>
                  <a:pt x="991" y="1753"/>
                  <a:pt x="991" y="1753"/>
                </a:cubicBezTo>
                <a:cubicBezTo>
                  <a:pt x="991" y="1753"/>
                  <a:pt x="1078" y="1640"/>
                  <a:pt x="1134" y="1580"/>
                </a:cubicBezTo>
                <a:cubicBezTo>
                  <a:pt x="1191" y="1519"/>
                  <a:pt x="1246" y="1454"/>
                  <a:pt x="1293" y="1359"/>
                </a:cubicBezTo>
                <a:cubicBezTo>
                  <a:pt x="1340" y="1264"/>
                  <a:pt x="1281" y="1199"/>
                  <a:pt x="1251" y="1187"/>
                </a:cubicBezTo>
                <a:cubicBezTo>
                  <a:pt x="1222" y="1175"/>
                  <a:pt x="1166" y="1115"/>
                  <a:pt x="1109" y="1095"/>
                </a:cubicBezTo>
                <a:cubicBezTo>
                  <a:pt x="1053" y="1076"/>
                  <a:pt x="949" y="1036"/>
                  <a:pt x="949" y="1036"/>
                </a:cubicBezTo>
                <a:cubicBezTo>
                  <a:pt x="949" y="1036"/>
                  <a:pt x="1105" y="862"/>
                  <a:pt x="1134" y="842"/>
                </a:cubicBezTo>
                <a:cubicBezTo>
                  <a:pt x="1163" y="822"/>
                  <a:pt x="1317" y="690"/>
                  <a:pt x="1317" y="690"/>
                </a:cubicBezTo>
                <a:cubicBezTo>
                  <a:pt x="1323" y="697"/>
                  <a:pt x="1323" y="697"/>
                  <a:pt x="1323" y="697"/>
                </a:cubicBezTo>
                <a:cubicBezTo>
                  <a:pt x="1324" y="704"/>
                  <a:pt x="1475" y="886"/>
                  <a:pt x="1513" y="921"/>
                </a:cubicBezTo>
                <a:cubicBezTo>
                  <a:pt x="1550" y="956"/>
                  <a:pt x="1578" y="951"/>
                  <a:pt x="1606" y="925"/>
                </a:cubicBezTo>
                <a:cubicBezTo>
                  <a:pt x="1633" y="899"/>
                  <a:pt x="1730" y="725"/>
                  <a:pt x="1754" y="684"/>
                </a:cubicBezTo>
                <a:cubicBezTo>
                  <a:pt x="1777" y="642"/>
                  <a:pt x="1782" y="649"/>
                  <a:pt x="1822" y="615"/>
                </a:cubicBezTo>
                <a:cubicBezTo>
                  <a:pt x="1861" y="580"/>
                  <a:pt x="1850" y="566"/>
                  <a:pt x="1850" y="55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/>
          </a:p>
        </p:txBody>
      </p:sp>
      <p:grpSp>
        <p:nvGrpSpPr>
          <p:cNvPr id="9" name="Group 4681"/>
          <p:cNvGrpSpPr>
            <a:grpSpLocks noChangeAspect="1"/>
          </p:cNvGrpSpPr>
          <p:nvPr/>
        </p:nvGrpSpPr>
        <p:grpSpPr bwMode="auto">
          <a:xfrm>
            <a:off x="7138179" y="2709234"/>
            <a:ext cx="796689" cy="1044209"/>
            <a:chOff x="4576763" y="2300287"/>
            <a:chExt cx="276225" cy="361950"/>
          </a:xfrm>
          <a:solidFill>
            <a:srgbClr val="FFC000">
              <a:alpha val="80000"/>
            </a:srgbClr>
          </a:solidFill>
        </p:grpSpPr>
        <p:sp>
          <p:nvSpPr>
            <p:cNvPr id="10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1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2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3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4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5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6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7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8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9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20" name="Group 4681"/>
          <p:cNvGrpSpPr>
            <a:grpSpLocks noChangeAspect="1"/>
          </p:cNvGrpSpPr>
          <p:nvPr/>
        </p:nvGrpSpPr>
        <p:grpSpPr bwMode="auto">
          <a:xfrm>
            <a:off x="8280847" y="2818128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50000"/>
            </a:schemeClr>
          </a:solidFill>
        </p:grpSpPr>
        <p:sp>
          <p:nvSpPr>
            <p:cNvPr id="21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2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3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4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5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6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7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8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9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0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31" name="Group 4681"/>
          <p:cNvGrpSpPr>
            <a:grpSpLocks noChangeAspect="1"/>
          </p:cNvGrpSpPr>
          <p:nvPr/>
        </p:nvGrpSpPr>
        <p:grpSpPr bwMode="auto">
          <a:xfrm>
            <a:off x="8544079" y="4264987"/>
            <a:ext cx="495686" cy="649689"/>
            <a:chOff x="4576763" y="2300287"/>
            <a:chExt cx="276225" cy="361950"/>
          </a:xfrm>
          <a:solidFill>
            <a:srgbClr val="FFC000">
              <a:alpha val="40000"/>
            </a:srgbClr>
          </a:solidFill>
        </p:grpSpPr>
        <p:sp>
          <p:nvSpPr>
            <p:cNvPr id="32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3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4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5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6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7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8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9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0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1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42" name="Group 4681"/>
          <p:cNvGrpSpPr>
            <a:grpSpLocks noChangeAspect="1"/>
          </p:cNvGrpSpPr>
          <p:nvPr/>
        </p:nvGrpSpPr>
        <p:grpSpPr bwMode="auto">
          <a:xfrm>
            <a:off x="7800206" y="5125523"/>
            <a:ext cx="421819" cy="552873"/>
            <a:chOff x="4576763" y="2300287"/>
            <a:chExt cx="276225" cy="361950"/>
          </a:xfrm>
          <a:solidFill>
            <a:srgbClr val="FFC000">
              <a:alpha val="60000"/>
            </a:srgbClr>
          </a:solidFill>
        </p:grpSpPr>
        <p:sp>
          <p:nvSpPr>
            <p:cNvPr id="43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4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5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6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7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8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9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0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1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2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53" name="Group 4681"/>
          <p:cNvGrpSpPr>
            <a:grpSpLocks noChangeAspect="1"/>
          </p:cNvGrpSpPr>
          <p:nvPr/>
        </p:nvGrpSpPr>
        <p:grpSpPr bwMode="auto">
          <a:xfrm>
            <a:off x="9372911" y="2613930"/>
            <a:ext cx="335107" cy="439220"/>
            <a:chOff x="4576763" y="2300287"/>
            <a:chExt cx="276225" cy="361950"/>
          </a:xfrm>
          <a:solidFill>
            <a:schemeClr val="bg1">
              <a:lumMod val="50000"/>
              <a:alpha val="70000"/>
            </a:schemeClr>
          </a:solidFill>
        </p:grpSpPr>
        <p:sp>
          <p:nvSpPr>
            <p:cNvPr id="54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5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6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7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8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9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0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1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2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3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64" name="Group 4681"/>
          <p:cNvGrpSpPr>
            <a:grpSpLocks noChangeAspect="1"/>
          </p:cNvGrpSpPr>
          <p:nvPr/>
        </p:nvGrpSpPr>
        <p:grpSpPr bwMode="auto">
          <a:xfrm>
            <a:off x="6998154" y="3928435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30000"/>
            </a:schemeClr>
          </a:solidFill>
        </p:grpSpPr>
        <p:sp>
          <p:nvSpPr>
            <p:cNvPr id="6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75" name="Group 4681"/>
          <p:cNvGrpSpPr>
            <a:grpSpLocks noChangeAspect="1"/>
          </p:cNvGrpSpPr>
          <p:nvPr/>
        </p:nvGrpSpPr>
        <p:grpSpPr bwMode="auto">
          <a:xfrm>
            <a:off x="7820568" y="3751136"/>
            <a:ext cx="507842" cy="665622"/>
            <a:chOff x="4576763" y="2300287"/>
            <a:chExt cx="276225" cy="361950"/>
          </a:xfrm>
          <a:solidFill>
            <a:schemeClr val="bg1">
              <a:lumMod val="50000"/>
              <a:alpha val="20000"/>
            </a:schemeClr>
          </a:solidFill>
        </p:grpSpPr>
        <p:sp>
          <p:nvSpPr>
            <p:cNvPr id="76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7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8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9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0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1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2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3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4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5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7071995" y="1549400"/>
            <a:ext cx="3837305" cy="3683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严禁擅自变更检修安全措施</a:t>
            </a:r>
          </a:p>
        </p:txBody>
      </p:sp>
      <p:pic>
        <p:nvPicPr>
          <p:cNvPr id="3" name="图片 2" descr="C:\Users\DELL\Desktop\640.webp (31).jpg640.webp (31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490" y="1242060"/>
            <a:ext cx="5786755" cy="467423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六：</a:t>
            </a:r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高危作业人员红线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53985" y="29152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严禁高危作业未经许可擅自开工</a:t>
            </a:r>
          </a:p>
        </p:txBody>
      </p:sp>
    </p:spTree>
  </p:cSld>
  <p:clrMapOvr>
    <a:masterClrMapping/>
  </p:clrMapOvr>
  <p:transition>
    <p:pull dir="l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高危作业人员红线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53985" y="29152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严禁使用未验收的脚手架</a:t>
            </a:r>
          </a:p>
        </p:txBody>
      </p:sp>
    </p:spTree>
  </p:cSld>
  <p:clrMapOvr>
    <a:masterClrMapping/>
  </p:clrMapOvr>
  <p:transition>
    <p:pull dir="l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高危作业人员红线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53985" y="29152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严禁从事高温作业不穿防烫服</a:t>
            </a:r>
          </a:p>
        </p:txBody>
      </p:sp>
    </p:spTree>
  </p:cSld>
  <p:clrMapOvr>
    <a:masterClrMapping/>
  </p:clrMapOvr>
  <p:transition>
    <p:pull dir="lu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高危作业人员红线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755640" y="1357630"/>
            <a:ext cx="5944870" cy="476821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74015" y="2827655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12520" y="32835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严禁吊装区域不进行严密隔离、封闭</a:t>
            </a:r>
          </a:p>
        </p:txBody>
      </p:sp>
      <p:sp>
        <p:nvSpPr>
          <p:cNvPr id="38" name="矩形 37"/>
          <p:cNvSpPr/>
          <p:nvPr/>
        </p:nvSpPr>
        <p:spPr>
          <a:xfrm>
            <a:off x="10591801" y="2209800"/>
            <a:ext cx="349250" cy="7057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pull dir="lu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高危作业人员红线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755640" y="1357630"/>
            <a:ext cx="5944870" cy="476821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74015" y="2827655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12520" y="32835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严禁无安全交底开展检修工作</a:t>
            </a:r>
          </a:p>
        </p:txBody>
      </p:sp>
    </p:spTree>
  </p:cSld>
  <p:clrMapOvr>
    <a:masterClrMapping/>
  </p:clrMapOvr>
  <p:transition>
    <p:pull dir="lu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高危作业人员红线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755640" y="1357630"/>
            <a:ext cx="5944870" cy="476821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74015" y="2827655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12520" y="32835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严禁仓壁上积粉、积煤未清除前进入仓内作业</a:t>
            </a:r>
          </a:p>
        </p:txBody>
      </p:sp>
    </p:spTree>
  </p:cSld>
  <p:clrMapOvr>
    <a:masterClrMapping/>
  </p:clrMapOvr>
  <p:transition>
    <p:pull dir="lu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高危作业人员红线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53985" y="2915285"/>
            <a:ext cx="2991485" cy="127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严禁进入未经空气检测合格的封闭空间</a:t>
            </a:r>
          </a:p>
        </p:txBody>
      </p:sp>
    </p:spTree>
  </p:cSld>
  <p:clrMapOvr>
    <a:masterClrMapping/>
  </p:clrMapOvr>
  <p:transition>
    <p:pull dir="lu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七：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交通红线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1513259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49935" y="156591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严禁无驾照、无从业资格证人员驾车</a:t>
            </a:r>
          </a:p>
        </p:txBody>
      </p:sp>
      <p:pic>
        <p:nvPicPr>
          <p:cNvPr id="2" name="图片 1" descr="C:\Users\DELL\Desktop\640.webp (7).jpg640.webp (7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3355" y="137477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交通红线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1513259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49935" y="156591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严禁酒后驾车、疲劳行车</a:t>
            </a:r>
          </a:p>
        </p:txBody>
      </p:sp>
      <p:pic>
        <p:nvPicPr>
          <p:cNvPr id="2" name="图片 1" descr="C:\Users\DELL\Desktop\640.webp (8).jpg640.webp (8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3355" y="137477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交通红线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1513259" y="3765397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49935" y="1565910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严禁超员、超载、超速行驶</a:t>
            </a:r>
          </a:p>
        </p:txBody>
      </p:sp>
      <p:pic>
        <p:nvPicPr>
          <p:cNvPr id="2" name="图片 1" descr="C:\Users\DELL\Desktop\640.webp (9).jpg640.webp (9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3355" y="137477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交通红线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8791629" y="372666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797165" y="136334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严禁乘客携带易燃、易爆危险品乘车</a:t>
            </a:r>
          </a:p>
        </p:txBody>
      </p:sp>
      <p:pic>
        <p:nvPicPr>
          <p:cNvPr id="2" name="图片 1" descr="C:\Users\DELL\Desktop\640.webp (10).jpg640.webp (10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36334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交通红线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8791629" y="372666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797165" y="136334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严禁通过无人看守铁路道口时与火车抢道</a:t>
            </a:r>
          </a:p>
        </p:txBody>
      </p:sp>
      <p:pic>
        <p:nvPicPr>
          <p:cNvPr id="2" name="图片 1" descr="C:\Users\DELL\Desktop\640.webp (11).jpg640.webp (11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36334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交通红线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8791629" y="372666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797165" y="136334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严禁乘客携带易燃、易爆危险品乘车</a:t>
            </a:r>
          </a:p>
        </p:txBody>
      </p:sp>
      <p:pic>
        <p:nvPicPr>
          <p:cNvPr id="2" name="图片 1" descr="C:\Users\DELL\Desktop\640.webp (10).jpg640.webp (10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36334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交通红线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8791629" y="372666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797165" y="136334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严禁大雨雪天道路和涉水后高速行驶</a:t>
            </a:r>
          </a:p>
        </p:txBody>
      </p:sp>
      <p:pic>
        <p:nvPicPr>
          <p:cNvPr id="2" name="图片 1" descr="C:\Users\DELL\Desktop\640.webp (12).jpg640.webp (12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363345"/>
            <a:ext cx="6095365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交通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红线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12090" y="5807075"/>
            <a:ext cx="11989435" cy="1082040"/>
            <a:chOff x="-847764" y="3449241"/>
            <a:chExt cx="10844212" cy="2564606"/>
          </a:xfrm>
          <a:solidFill>
            <a:srgbClr val="FFC000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-847764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4572000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</p:grpSp>
      <p:sp>
        <p:nvSpPr>
          <p:cNvPr id="8" name="Freeform 5"/>
          <p:cNvSpPr/>
          <p:nvPr/>
        </p:nvSpPr>
        <p:spPr bwMode="auto">
          <a:xfrm flipH="1">
            <a:off x="9067604" y="3275162"/>
            <a:ext cx="2233351" cy="2531605"/>
          </a:xfrm>
          <a:custGeom>
            <a:avLst/>
            <a:gdLst>
              <a:gd name="T0" fmla="*/ 1824 w 1861"/>
              <a:gd name="T1" fmla="*/ 515 h 2110"/>
              <a:gd name="T2" fmla="*/ 1771 w 1861"/>
              <a:gd name="T3" fmla="*/ 466 h 2110"/>
              <a:gd name="T4" fmla="*/ 1707 w 1861"/>
              <a:gd name="T5" fmla="*/ 510 h 2110"/>
              <a:gd name="T6" fmla="*/ 1610 w 1861"/>
              <a:gd name="T7" fmla="*/ 738 h 2110"/>
              <a:gd name="T8" fmla="*/ 1477 w 1861"/>
              <a:gd name="T9" fmla="*/ 677 h 2110"/>
              <a:gd name="T10" fmla="*/ 1340 w 1861"/>
              <a:gd name="T11" fmla="*/ 474 h 2110"/>
              <a:gd name="T12" fmla="*/ 1439 w 1861"/>
              <a:gd name="T13" fmla="*/ 437 h 2110"/>
              <a:gd name="T14" fmla="*/ 1488 w 1861"/>
              <a:gd name="T15" fmla="*/ 395 h 2110"/>
              <a:gd name="T16" fmla="*/ 1506 w 1861"/>
              <a:gd name="T17" fmla="*/ 351 h 2110"/>
              <a:gd name="T18" fmla="*/ 1516 w 1861"/>
              <a:gd name="T19" fmla="*/ 275 h 2110"/>
              <a:gd name="T20" fmla="*/ 1527 w 1861"/>
              <a:gd name="T21" fmla="*/ 153 h 2110"/>
              <a:gd name="T22" fmla="*/ 1578 w 1861"/>
              <a:gd name="T23" fmla="*/ 105 h 2110"/>
              <a:gd name="T24" fmla="*/ 1562 w 1861"/>
              <a:gd name="T25" fmla="*/ 79 h 2110"/>
              <a:gd name="T26" fmla="*/ 1520 w 1861"/>
              <a:gd name="T27" fmla="*/ 67 h 2110"/>
              <a:gd name="T28" fmla="*/ 1416 w 1861"/>
              <a:gd name="T29" fmla="*/ 38 h 2110"/>
              <a:gd name="T30" fmla="*/ 1209 w 1861"/>
              <a:gd name="T31" fmla="*/ 222 h 2110"/>
              <a:gd name="T32" fmla="*/ 1214 w 1861"/>
              <a:gd name="T33" fmla="*/ 280 h 2110"/>
              <a:gd name="T34" fmla="*/ 1211 w 1861"/>
              <a:gd name="T35" fmla="*/ 299 h 2110"/>
              <a:gd name="T36" fmla="*/ 1173 w 1861"/>
              <a:gd name="T37" fmla="*/ 329 h 2110"/>
              <a:gd name="T38" fmla="*/ 1046 w 1861"/>
              <a:gd name="T39" fmla="*/ 267 h 2110"/>
              <a:gd name="T40" fmla="*/ 866 w 1861"/>
              <a:gd name="T41" fmla="*/ 229 h 2110"/>
              <a:gd name="T42" fmla="*/ 527 w 1861"/>
              <a:gd name="T43" fmla="*/ 189 h 2110"/>
              <a:gd name="T44" fmla="*/ 143 w 1861"/>
              <a:gd name="T45" fmla="*/ 362 h 2110"/>
              <a:gd name="T46" fmla="*/ 77 w 1861"/>
              <a:gd name="T47" fmla="*/ 538 h 2110"/>
              <a:gd name="T48" fmla="*/ 197 w 1861"/>
              <a:gd name="T49" fmla="*/ 513 h 2110"/>
              <a:gd name="T50" fmla="*/ 414 w 1861"/>
              <a:gd name="T51" fmla="*/ 356 h 2110"/>
              <a:gd name="T52" fmla="*/ 641 w 1861"/>
              <a:gd name="T53" fmla="*/ 297 h 2110"/>
              <a:gd name="T54" fmla="*/ 877 w 1861"/>
              <a:gd name="T55" fmla="*/ 403 h 2110"/>
              <a:gd name="T56" fmla="*/ 745 w 1861"/>
              <a:gd name="T57" fmla="*/ 731 h 2110"/>
              <a:gd name="T58" fmla="*/ 548 w 1861"/>
              <a:gd name="T59" fmla="*/ 1048 h 2110"/>
              <a:gd name="T60" fmla="*/ 447 w 1861"/>
              <a:gd name="T61" fmla="*/ 1446 h 2110"/>
              <a:gd name="T62" fmla="*/ 257 w 1861"/>
              <a:gd name="T63" fmla="*/ 1643 h 2110"/>
              <a:gd name="T64" fmla="*/ 146 w 1861"/>
              <a:gd name="T65" fmla="*/ 1774 h 2110"/>
              <a:gd name="T66" fmla="*/ 43 w 1861"/>
              <a:gd name="T67" fmla="*/ 1820 h 2110"/>
              <a:gd name="T68" fmla="*/ 121 w 1861"/>
              <a:gd name="T69" fmla="*/ 2055 h 2110"/>
              <a:gd name="T70" fmla="*/ 203 w 1861"/>
              <a:gd name="T71" fmla="*/ 2036 h 2110"/>
              <a:gd name="T72" fmla="*/ 213 w 1861"/>
              <a:gd name="T73" fmla="*/ 1864 h 2110"/>
              <a:gd name="T74" fmla="*/ 432 w 1861"/>
              <a:gd name="T75" fmla="*/ 1654 h 2110"/>
              <a:gd name="T76" fmla="*/ 576 w 1861"/>
              <a:gd name="T77" fmla="*/ 1537 h 2110"/>
              <a:gd name="T78" fmla="*/ 826 w 1861"/>
              <a:gd name="T79" fmla="*/ 1313 h 2110"/>
              <a:gd name="T80" fmla="*/ 1016 w 1861"/>
              <a:gd name="T81" fmla="*/ 1512 h 2110"/>
              <a:gd name="T82" fmla="*/ 899 w 1861"/>
              <a:gd name="T83" fmla="*/ 1729 h 2110"/>
              <a:gd name="T84" fmla="*/ 797 w 1861"/>
              <a:gd name="T85" fmla="*/ 1879 h 2110"/>
              <a:gd name="T86" fmla="*/ 1145 w 1861"/>
              <a:gd name="T87" fmla="*/ 2063 h 2110"/>
              <a:gd name="T88" fmla="*/ 998 w 1861"/>
              <a:gd name="T89" fmla="*/ 1846 h 2110"/>
              <a:gd name="T90" fmla="*/ 991 w 1861"/>
              <a:gd name="T91" fmla="*/ 1753 h 2110"/>
              <a:gd name="T92" fmla="*/ 1293 w 1861"/>
              <a:gd name="T93" fmla="*/ 1359 h 2110"/>
              <a:gd name="T94" fmla="*/ 1109 w 1861"/>
              <a:gd name="T95" fmla="*/ 1095 h 2110"/>
              <a:gd name="T96" fmla="*/ 1134 w 1861"/>
              <a:gd name="T97" fmla="*/ 842 h 2110"/>
              <a:gd name="T98" fmla="*/ 1323 w 1861"/>
              <a:gd name="T99" fmla="*/ 697 h 2110"/>
              <a:gd name="T100" fmla="*/ 1606 w 1861"/>
              <a:gd name="T101" fmla="*/ 925 h 2110"/>
              <a:gd name="T102" fmla="*/ 1822 w 1861"/>
              <a:gd name="T103" fmla="*/ 615 h 2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61" h="2110">
                <a:moveTo>
                  <a:pt x="1850" y="557"/>
                </a:moveTo>
                <a:cubicBezTo>
                  <a:pt x="1850" y="547"/>
                  <a:pt x="1832" y="522"/>
                  <a:pt x="1824" y="515"/>
                </a:cubicBezTo>
                <a:cubicBezTo>
                  <a:pt x="1816" y="508"/>
                  <a:pt x="1795" y="492"/>
                  <a:pt x="1790" y="484"/>
                </a:cubicBezTo>
                <a:cubicBezTo>
                  <a:pt x="1785" y="477"/>
                  <a:pt x="1777" y="469"/>
                  <a:pt x="1771" y="466"/>
                </a:cubicBezTo>
                <a:cubicBezTo>
                  <a:pt x="1766" y="463"/>
                  <a:pt x="1762" y="457"/>
                  <a:pt x="1762" y="457"/>
                </a:cubicBezTo>
                <a:cubicBezTo>
                  <a:pt x="1739" y="442"/>
                  <a:pt x="1730" y="487"/>
                  <a:pt x="1707" y="510"/>
                </a:cubicBezTo>
                <a:cubicBezTo>
                  <a:pt x="1685" y="533"/>
                  <a:pt x="1689" y="602"/>
                  <a:pt x="1690" y="615"/>
                </a:cubicBezTo>
                <a:cubicBezTo>
                  <a:pt x="1691" y="628"/>
                  <a:pt x="1622" y="730"/>
                  <a:pt x="1610" y="738"/>
                </a:cubicBezTo>
                <a:cubicBezTo>
                  <a:pt x="1599" y="746"/>
                  <a:pt x="1551" y="765"/>
                  <a:pt x="1551" y="765"/>
                </a:cubicBezTo>
                <a:cubicBezTo>
                  <a:pt x="1518" y="703"/>
                  <a:pt x="1503" y="703"/>
                  <a:pt x="1477" y="677"/>
                </a:cubicBezTo>
                <a:cubicBezTo>
                  <a:pt x="1451" y="651"/>
                  <a:pt x="1440" y="652"/>
                  <a:pt x="1427" y="592"/>
                </a:cubicBezTo>
                <a:cubicBezTo>
                  <a:pt x="1414" y="532"/>
                  <a:pt x="1340" y="474"/>
                  <a:pt x="1340" y="474"/>
                </a:cubicBezTo>
                <a:cubicBezTo>
                  <a:pt x="1340" y="474"/>
                  <a:pt x="1356" y="447"/>
                  <a:pt x="1375" y="432"/>
                </a:cubicBezTo>
                <a:cubicBezTo>
                  <a:pt x="1395" y="417"/>
                  <a:pt x="1413" y="435"/>
                  <a:pt x="1439" y="437"/>
                </a:cubicBezTo>
                <a:cubicBezTo>
                  <a:pt x="1464" y="439"/>
                  <a:pt x="1470" y="423"/>
                  <a:pt x="1473" y="414"/>
                </a:cubicBezTo>
                <a:cubicBezTo>
                  <a:pt x="1476" y="405"/>
                  <a:pt x="1482" y="400"/>
                  <a:pt x="1488" y="395"/>
                </a:cubicBezTo>
                <a:cubicBezTo>
                  <a:pt x="1494" y="389"/>
                  <a:pt x="1487" y="382"/>
                  <a:pt x="1494" y="379"/>
                </a:cubicBezTo>
                <a:cubicBezTo>
                  <a:pt x="1501" y="376"/>
                  <a:pt x="1506" y="357"/>
                  <a:pt x="1506" y="351"/>
                </a:cubicBezTo>
                <a:cubicBezTo>
                  <a:pt x="1506" y="345"/>
                  <a:pt x="1506" y="346"/>
                  <a:pt x="1523" y="342"/>
                </a:cubicBezTo>
                <a:cubicBezTo>
                  <a:pt x="1539" y="338"/>
                  <a:pt x="1515" y="282"/>
                  <a:pt x="1516" y="275"/>
                </a:cubicBezTo>
                <a:cubicBezTo>
                  <a:pt x="1517" y="268"/>
                  <a:pt x="1528" y="273"/>
                  <a:pt x="1534" y="255"/>
                </a:cubicBezTo>
                <a:cubicBezTo>
                  <a:pt x="1538" y="243"/>
                  <a:pt x="1536" y="194"/>
                  <a:pt x="1527" y="153"/>
                </a:cubicBezTo>
                <a:cubicBezTo>
                  <a:pt x="1545" y="151"/>
                  <a:pt x="1584" y="142"/>
                  <a:pt x="1607" y="94"/>
                </a:cubicBezTo>
                <a:cubicBezTo>
                  <a:pt x="1607" y="94"/>
                  <a:pt x="1588" y="108"/>
                  <a:pt x="1578" y="105"/>
                </a:cubicBezTo>
                <a:cubicBezTo>
                  <a:pt x="1578" y="105"/>
                  <a:pt x="1611" y="84"/>
                  <a:pt x="1607" y="58"/>
                </a:cubicBezTo>
                <a:cubicBezTo>
                  <a:pt x="1607" y="58"/>
                  <a:pt x="1573" y="85"/>
                  <a:pt x="1562" y="79"/>
                </a:cubicBezTo>
                <a:cubicBezTo>
                  <a:pt x="1562" y="79"/>
                  <a:pt x="1562" y="53"/>
                  <a:pt x="1551" y="43"/>
                </a:cubicBezTo>
                <a:cubicBezTo>
                  <a:pt x="1551" y="43"/>
                  <a:pt x="1541" y="75"/>
                  <a:pt x="1520" y="67"/>
                </a:cubicBezTo>
                <a:cubicBezTo>
                  <a:pt x="1520" y="67"/>
                  <a:pt x="1530" y="59"/>
                  <a:pt x="1528" y="52"/>
                </a:cubicBezTo>
                <a:cubicBezTo>
                  <a:pt x="1528" y="52"/>
                  <a:pt x="1445" y="57"/>
                  <a:pt x="1416" y="38"/>
                </a:cubicBezTo>
                <a:cubicBezTo>
                  <a:pt x="1360" y="0"/>
                  <a:pt x="1317" y="33"/>
                  <a:pt x="1303" y="54"/>
                </a:cubicBezTo>
                <a:cubicBezTo>
                  <a:pt x="1303" y="54"/>
                  <a:pt x="1189" y="61"/>
                  <a:pt x="1209" y="222"/>
                </a:cubicBezTo>
                <a:cubicBezTo>
                  <a:pt x="1209" y="222"/>
                  <a:pt x="1219" y="270"/>
                  <a:pt x="1201" y="280"/>
                </a:cubicBezTo>
                <a:cubicBezTo>
                  <a:pt x="1214" y="280"/>
                  <a:pt x="1214" y="280"/>
                  <a:pt x="1214" y="280"/>
                </a:cubicBezTo>
                <a:cubicBezTo>
                  <a:pt x="1214" y="280"/>
                  <a:pt x="1202" y="300"/>
                  <a:pt x="1195" y="299"/>
                </a:cubicBezTo>
                <a:cubicBezTo>
                  <a:pt x="1211" y="299"/>
                  <a:pt x="1211" y="299"/>
                  <a:pt x="1211" y="299"/>
                </a:cubicBezTo>
                <a:cubicBezTo>
                  <a:pt x="1210" y="309"/>
                  <a:pt x="1210" y="309"/>
                  <a:pt x="1210" y="309"/>
                </a:cubicBezTo>
                <a:cubicBezTo>
                  <a:pt x="1193" y="322"/>
                  <a:pt x="1173" y="329"/>
                  <a:pt x="1173" y="329"/>
                </a:cubicBezTo>
                <a:cubicBezTo>
                  <a:pt x="1160" y="332"/>
                  <a:pt x="1143" y="332"/>
                  <a:pt x="1117" y="322"/>
                </a:cubicBezTo>
                <a:cubicBezTo>
                  <a:pt x="1090" y="312"/>
                  <a:pt x="1087" y="295"/>
                  <a:pt x="1046" y="267"/>
                </a:cubicBezTo>
                <a:cubicBezTo>
                  <a:pt x="1004" y="239"/>
                  <a:pt x="914" y="249"/>
                  <a:pt x="914" y="249"/>
                </a:cubicBezTo>
                <a:cubicBezTo>
                  <a:pt x="914" y="238"/>
                  <a:pt x="881" y="229"/>
                  <a:pt x="866" y="229"/>
                </a:cubicBezTo>
                <a:cubicBezTo>
                  <a:pt x="851" y="229"/>
                  <a:pt x="767" y="196"/>
                  <a:pt x="690" y="178"/>
                </a:cubicBezTo>
                <a:cubicBezTo>
                  <a:pt x="613" y="161"/>
                  <a:pt x="549" y="175"/>
                  <a:pt x="527" y="189"/>
                </a:cubicBezTo>
                <a:cubicBezTo>
                  <a:pt x="505" y="202"/>
                  <a:pt x="342" y="279"/>
                  <a:pt x="272" y="320"/>
                </a:cubicBezTo>
                <a:cubicBezTo>
                  <a:pt x="203" y="362"/>
                  <a:pt x="194" y="350"/>
                  <a:pt x="143" y="362"/>
                </a:cubicBezTo>
                <a:cubicBezTo>
                  <a:pt x="93" y="374"/>
                  <a:pt x="71" y="384"/>
                  <a:pt x="66" y="415"/>
                </a:cubicBezTo>
                <a:cubicBezTo>
                  <a:pt x="62" y="446"/>
                  <a:pt x="49" y="509"/>
                  <a:pt x="77" y="538"/>
                </a:cubicBezTo>
                <a:cubicBezTo>
                  <a:pt x="105" y="568"/>
                  <a:pt x="121" y="543"/>
                  <a:pt x="142" y="535"/>
                </a:cubicBezTo>
                <a:cubicBezTo>
                  <a:pt x="163" y="528"/>
                  <a:pt x="176" y="515"/>
                  <a:pt x="197" y="513"/>
                </a:cubicBezTo>
                <a:cubicBezTo>
                  <a:pt x="217" y="512"/>
                  <a:pt x="262" y="439"/>
                  <a:pt x="287" y="414"/>
                </a:cubicBezTo>
                <a:cubicBezTo>
                  <a:pt x="312" y="389"/>
                  <a:pt x="346" y="377"/>
                  <a:pt x="414" y="356"/>
                </a:cubicBezTo>
                <a:cubicBezTo>
                  <a:pt x="483" y="335"/>
                  <a:pt x="529" y="325"/>
                  <a:pt x="567" y="309"/>
                </a:cubicBezTo>
                <a:cubicBezTo>
                  <a:pt x="606" y="292"/>
                  <a:pt x="622" y="297"/>
                  <a:pt x="641" y="297"/>
                </a:cubicBezTo>
                <a:cubicBezTo>
                  <a:pt x="660" y="297"/>
                  <a:pt x="674" y="312"/>
                  <a:pt x="724" y="349"/>
                </a:cubicBezTo>
                <a:cubicBezTo>
                  <a:pt x="774" y="386"/>
                  <a:pt x="866" y="403"/>
                  <a:pt x="877" y="403"/>
                </a:cubicBezTo>
                <a:cubicBezTo>
                  <a:pt x="887" y="403"/>
                  <a:pt x="893" y="412"/>
                  <a:pt x="883" y="438"/>
                </a:cubicBezTo>
                <a:cubicBezTo>
                  <a:pt x="872" y="463"/>
                  <a:pt x="766" y="640"/>
                  <a:pt x="745" y="731"/>
                </a:cubicBezTo>
                <a:cubicBezTo>
                  <a:pt x="724" y="821"/>
                  <a:pt x="681" y="872"/>
                  <a:pt x="647" y="892"/>
                </a:cubicBezTo>
                <a:cubicBezTo>
                  <a:pt x="613" y="913"/>
                  <a:pt x="574" y="946"/>
                  <a:pt x="548" y="1048"/>
                </a:cubicBezTo>
                <a:cubicBezTo>
                  <a:pt x="521" y="1150"/>
                  <a:pt x="591" y="1212"/>
                  <a:pt x="591" y="1212"/>
                </a:cubicBezTo>
                <a:cubicBezTo>
                  <a:pt x="524" y="1277"/>
                  <a:pt x="450" y="1423"/>
                  <a:pt x="447" y="1446"/>
                </a:cubicBezTo>
                <a:cubicBezTo>
                  <a:pt x="444" y="1470"/>
                  <a:pt x="434" y="1476"/>
                  <a:pt x="434" y="1476"/>
                </a:cubicBezTo>
                <a:cubicBezTo>
                  <a:pt x="352" y="1513"/>
                  <a:pt x="289" y="1590"/>
                  <a:pt x="257" y="1643"/>
                </a:cubicBezTo>
                <a:cubicBezTo>
                  <a:pt x="226" y="1697"/>
                  <a:pt x="152" y="1774"/>
                  <a:pt x="152" y="1774"/>
                </a:cubicBezTo>
                <a:cubicBezTo>
                  <a:pt x="152" y="1774"/>
                  <a:pt x="152" y="1774"/>
                  <a:pt x="146" y="1774"/>
                </a:cubicBezTo>
                <a:cubicBezTo>
                  <a:pt x="140" y="1774"/>
                  <a:pt x="134" y="1794"/>
                  <a:pt x="120" y="1796"/>
                </a:cubicBezTo>
                <a:cubicBezTo>
                  <a:pt x="105" y="1797"/>
                  <a:pt x="86" y="1796"/>
                  <a:pt x="43" y="1820"/>
                </a:cubicBezTo>
                <a:cubicBezTo>
                  <a:pt x="0" y="1843"/>
                  <a:pt x="52" y="1901"/>
                  <a:pt x="77" y="1932"/>
                </a:cubicBezTo>
                <a:cubicBezTo>
                  <a:pt x="102" y="1963"/>
                  <a:pt x="78" y="2000"/>
                  <a:pt x="121" y="2055"/>
                </a:cubicBezTo>
                <a:cubicBezTo>
                  <a:pt x="164" y="2110"/>
                  <a:pt x="212" y="2110"/>
                  <a:pt x="226" y="2088"/>
                </a:cubicBezTo>
                <a:cubicBezTo>
                  <a:pt x="241" y="2066"/>
                  <a:pt x="212" y="2054"/>
                  <a:pt x="203" y="2036"/>
                </a:cubicBezTo>
                <a:cubicBezTo>
                  <a:pt x="194" y="2018"/>
                  <a:pt x="194" y="1938"/>
                  <a:pt x="194" y="1914"/>
                </a:cubicBezTo>
                <a:cubicBezTo>
                  <a:pt x="194" y="1891"/>
                  <a:pt x="213" y="1876"/>
                  <a:pt x="213" y="1864"/>
                </a:cubicBezTo>
                <a:cubicBezTo>
                  <a:pt x="213" y="1852"/>
                  <a:pt x="229" y="1809"/>
                  <a:pt x="259" y="1784"/>
                </a:cubicBezTo>
                <a:cubicBezTo>
                  <a:pt x="289" y="1759"/>
                  <a:pt x="366" y="1701"/>
                  <a:pt x="432" y="1654"/>
                </a:cubicBezTo>
                <a:cubicBezTo>
                  <a:pt x="499" y="1606"/>
                  <a:pt x="472" y="1626"/>
                  <a:pt x="511" y="1614"/>
                </a:cubicBezTo>
                <a:cubicBezTo>
                  <a:pt x="549" y="1602"/>
                  <a:pt x="566" y="1549"/>
                  <a:pt x="576" y="1537"/>
                </a:cubicBezTo>
                <a:cubicBezTo>
                  <a:pt x="586" y="1525"/>
                  <a:pt x="597" y="1515"/>
                  <a:pt x="597" y="1515"/>
                </a:cubicBezTo>
                <a:cubicBezTo>
                  <a:pt x="649" y="1472"/>
                  <a:pt x="826" y="1313"/>
                  <a:pt x="826" y="1313"/>
                </a:cubicBezTo>
                <a:cubicBezTo>
                  <a:pt x="856" y="1328"/>
                  <a:pt x="1103" y="1335"/>
                  <a:pt x="1103" y="1335"/>
                </a:cubicBezTo>
                <a:cubicBezTo>
                  <a:pt x="1049" y="1374"/>
                  <a:pt x="1029" y="1466"/>
                  <a:pt x="1016" y="1512"/>
                </a:cubicBezTo>
                <a:cubicBezTo>
                  <a:pt x="1003" y="1557"/>
                  <a:pt x="905" y="1731"/>
                  <a:pt x="905" y="1731"/>
                </a:cubicBezTo>
                <a:cubicBezTo>
                  <a:pt x="899" y="1729"/>
                  <a:pt x="899" y="1729"/>
                  <a:pt x="899" y="1729"/>
                </a:cubicBezTo>
                <a:cubicBezTo>
                  <a:pt x="880" y="1738"/>
                  <a:pt x="875" y="1787"/>
                  <a:pt x="859" y="1796"/>
                </a:cubicBezTo>
                <a:cubicBezTo>
                  <a:pt x="843" y="1805"/>
                  <a:pt x="834" y="1836"/>
                  <a:pt x="797" y="1879"/>
                </a:cubicBezTo>
                <a:cubicBezTo>
                  <a:pt x="760" y="1922"/>
                  <a:pt x="807" y="1935"/>
                  <a:pt x="912" y="2000"/>
                </a:cubicBezTo>
                <a:cubicBezTo>
                  <a:pt x="1017" y="2066"/>
                  <a:pt x="1137" y="2097"/>
                  <a:pt x="1145" y="2063"/>
                </a:cubicBezTo>
                <a:cubicBezTo>
                  <a:pt x="1152" y="2029"/>
                  <a:pt x="1137" y="2005"/>
                  <a:pt x="1100" y="1987"/>
                </a:cubicBezTo>
                <a:cubicBezTo>
                  <a:pt x="1063" y="1969"/>
                  <a:pt x="998" y="1846"/>
                  <a:pt x="998" y="1846"/>
                </a:cubicBezTo>
                <a:cubicBezTo>
                  <a:pt x="998" y="1846"/>
                  <a:pt x="986" y="1827"/>
                  <a:pt x="992" y="1806"/>
                </a:cubicBezTo>
                <a:cubicBezTo>
                  <a:pt x="998" y="1786"/>
                  <a:pt x="991" y="1753"/>
                  <a:pt x="991" y="1753"/>
                </a:cubicBezTo>
                <a:cubicBezTo>
                  <a:pt x="991" y="1753"/>
                  <a:pt x="1078" y="1640"/>
                  <a:pt x="1134" y="1580"/>
                </a:cubicBezTo>
                <a:cubicBezTo>
                  <a:pt x="1191" y="1519"/>
                  <a:pt x="1246" y="1454"/>
                  <a:pt x="1293" y="1359"/>
                </a:cubicBezTo>
                <a:cubicBezTo>
                  <a:pt x="1340" y="1264"/>
                  <a:pt x="1281" y="1199"/>
                  <a:pt x="1251" y="1187"/>
                </a:cubicBezTo>
                <a:cubicBezTo>
                  <a:pt x="1222" y="1175"/>
                  <a:pt x="1166" y="1115"/>
                  <a:pt x="1109" y="1095"/>
                </a:cubicBezTo>
                <a:cubicBezTo>
                  <a:pt x="1053" y="1076"/>
                  <a:pt x="949" y="1036"/>
                  <a:pt x="949" y="1036"/>
                </a:cubicBezTo>
                <a:cubicBezTo>
                  <a:pt x="949" y="1036"/>
                  <a:pt x="1105" y="862"/>
                  <a:pt x="1134" y="842"/>
                </a:cubicBezTo>
                <a:cubicBezTo>
                  <a:pt x="1163" y="822"/>
                  <a:pt x="1317" y="690"/>
                  <a:pt x="1317" y="690"/>
                </a:cubicBezTo>
                <a:cubicBezTo>
                  <a:pt x="1323" y="697"/>
                  <a:pt x="1323" y="697"/>
                  <a:pt x="1323" y="697"/>
                </a:cubicBezTo>
                <a:cubicBezTo>
                  <a:pt x="1324" y="704"/>
                  <a:pt x="1475" y="886"/>
                  <a:pt x="1513" y="921"/>
                </a:cubicBezTo>
                <a:cubicBezTo>
                  <a:pt x="1550" y="956"/>
                  <a:pt x="1578" y="951"/>
                  <a:pt x="1606" y="925"/>
                </a:cubicBezTo>
                <a:cubicBezTo>
                  <a:pt x="1633" y="899"/>
                  <a:pt x="1730" y="725"/>
                  <a:pt x="1754" y="684"/>
                </a:cubicBezTo>
                <a:cubicBezTo>
                  <a:pt x="1777" y="642"/>
                  <a:pt x="1782" y="649"/>
                  <a:pt x="1822" y="615"/>
                </a:cubicBezTo>
                <a:cubicBezTo>
                  <a:pt x="1861" y="580"/>
                  <a:pt x="1850" y="566"/>
                  <a:pt x="1850" y="55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/>
          </a:p>
        </p:txBody>
      </p:sp>
      <p:grpSp>
        <p:nvGrpSpPr>
          <p:cNvPr id="9" name="Group 4681"/>
          <p:cNvGrpSpPr>
            <a:grpSpLocks noChangeAspect="1"/>
          </p:cNvGrpSpPr>
          <p:nvPr/>
        </p:nvGrpSpPr>
        <p:grpSpPr bwMode="auto">
          <a:xfrm>
            <a:off x="7138179" y="2709234"/>
            <a:ext cx="796689" cy="1044209"/>
            <a:chOff x="4576763" y="2300287"/>
            <a:chExt cx="276225" cy="361950"/>
          </a:xfrm>
          <a:solidFill>
            <a:srgbClr val="FFC000">
              <a:alpha val="80000"/>
            </a:srgbClr>
          </a:solidFill>
        </p:grpSpPr>
        <p:sp>
          <p:nvSpPr>
            <p:cNvPr id="10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1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2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3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4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5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6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7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8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9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20" name="Group 4681"/>
          <p:cNvGrpSpPr>
            <a:grpSpLocks noChangeAspect="1"/>
          </p:cNvGrpSpPr>
          <p:nvPr/>
        </p:nvGrpSpPr>
        <p:grpSpPr bwMode="auto">
          <a:xfrm>
            <a:off x="8280847" y="2818128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50000"/>
            </a:schemeClr>
          </a:solidFill>
        </p:grpSpPr>
        <p:sp>
          <p:nvSpPr>
            <p:cNvPr id="21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2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3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4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5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6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7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8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9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0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31" name="Group 4681"/>
          <p:cNvGrpSpPr>
            <a:grpSpLocks noChangeAspect="1"/>
          </p:cNvGrpSpPr>
          <p:nvPr/>
        </p:nvGrpSpPr>
        <p:grpSpPr bwMode="auto">
          <a:xfrm>
            <a:off x="8544079" y="4264987"/>
            <a:ext cx="495686" cy="649689"/>
            <a:chOff x="4576763" y="2300287"/>
            <a:chExt cx="276225" cy="361950"/>
          </a:xfrm>
          <a:solidFill>
            <a:srgbClr val="FFC000">
              <a:alpha val="40000"/>
            </a:srgbClr>
          </a:solidFill>
        </p:grpSpPr>
        <p:sp>
          <p:nvSpPr>
            <p:cNvPr id="32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3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4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5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6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7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8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9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0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1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42" name="Group 4681"/>
          <p:cNvGrpSpPr>
            <a:grpSpLocks noChangeAspect="1"/>
          </p:cNvGrpSpPr>
          <p:nvPr/>
        </p:nvGrpSpPr>
        <p:grpSpPr bwMode="auto">
          <a:xfrm>
            <a:off x="7800206" y="5125523"/>
            <a:ext cx="421819" cy="552873"/>
            <a:chOff x="4576763" y="2300287"/>
            <a:chExt cx="276225" cy="361950"/>
          </a:xfrm>
          <a:solidFill>
            <a:srgbClr val="FFC000">
              <a:alpha val="60000"/>
            </a:srgbClr>
          </a:solidFill>
        </p:grpSpPr>
        <p:sp>
          <p:nvSpPr>
            <p:cNvPr id="43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4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5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6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7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8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9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0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1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2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53" name="Group 4681"/>
          <p:cNvGrpSpPr>
            <a:grpSpLocks noChangeAspect="1"/>
          </p:cNvGrpSpPr>
          <p:nvPr/>
        </p:nvGrpSpPr>
        <p:grpSpPr bwMode="auto">
          <a:xfrm>
            <a:off x="9372911" y="2613930"/>
            <a:ext cx="335107" cy="439220"/>
            <a:chOff x="4576763" y="2300287"/>
            <a:chExt cx="276225" cy="361950"/>
          </a:xfrm>
          <a:solidFill>
            <a:schemeClr val="bg1">
              <a:lumMod val="50000"/>
              <a:alpha val="70000"/>
            </a:schemeClr>
          </a:solidFill>
        </p:grpSpPr>
        <p:sp>
          <p:nvSpPr>
            <p:cNvPr id="54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5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6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7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8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9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0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1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2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3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64" name="Group 4681"/>
          <p:cNvGrpSpPr>
            <a:grpSpLocks noChangeAspect="1"/>
          </p:cNvGrpSpPr>
          <p:nvPr/>
        </p:nvGrpSpPr>
        <p:grpSpPr bwMode="auto">
          <a:xfrm>
            <a:off x="6998154" y="3928435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30000"/>
            </a:schemeClr>
          </a:solidFill>
        </p:grpSpPr>
        <p:sp>
          <p:nvSpPr>
            <p:cNvPr id="6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75" name="Group 4681"/>
          <p:cNvGrpSpPr>
            <a:grpSpLocks noChangeAspect="1"/>
          </p:cNvGrpSpPr>
          <p:nvPr/>
        </p:nvGrpSpPr>
        <p:grpSpPr bwMode="auto">
          <a:xfrm>
            <a:off x="7820568" y="3751136"/>
            <a:ext cx="507842" cy="665622"/>
            <a:chOff x="4576763" y="2300287"/>
            <a:chExt cx="276225" cy="361950"/>
          </a:xfrm>
          <a:solidFill>
            <a:schemeClr val="bg1">
              <a:lumMod val="50000"/>
              <a:alpha val="20000"/>
            </a:schemeClr>
          </a:solidFill>
        </p:grpSpPr>
        <p:sp>
          <p:nvSpPr>
            <p:cNvPr id="76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7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8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9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0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1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2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3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4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5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7071995" y="1549400"/>
            <a:ext cx="3837305" cy="3683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严禁运灰驾驶员独自支起液压修车</a:t>
            </a:r>
          </a:p>
        </p:txBody>
      </p:sp>
      <p:pic>
        <p:nvPicPr>
          <p:cNvPr id="3" name="图片 2" descr="C:\Users\DELL\Desktop\640.webp (13).jpg640.webp (13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128" y="1304925"/>
            <a:ext cx="5631815" cy="454977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插图\时间管理图片\20111107_5b3313e94f475700d321uFujnynk05e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72" b="100000" l="50000" r="100000">
                        <a14:foregroundMark x1="80429" y1="33577" x2="86729" y2="33577"/>
                        <a14:foregroundMark x1="79491" y1="17336" x2="87802" y2="17336"/>
                        <a14:foregroundMark x1="83110" y1="11496" x2="83244" y2="55839"/>
                        <a14:foregroundMark x1="77748" y1="17336" x2="76810" y2="18978"/>
                        <a14:foregroundMark x1="78954" y1="46350" x2="79893" y2="42153"/>
                        <a14:backgroundMark x1="78820" y1="50730" x2="79491" y2="52737"/>
                        <a14:backgroundMark x1="86327" y1="96898" x2="86327" y2="96898"/>
                        <a14:backgroundMark x1="87802" y1="96898" x2="97989" y2="96715"/>
                        <a14:backgroundMark x1="80429" y1="87956" x2="80429" y2="87956"/>
                        <a14:backgroundMark x1="82038" y1="88321" x2="82038" y2="88321"/>
                        <a14:backgroundMark x1="78418" y1="88321" x2="78418" y2="88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79" y="980728"/>
            <a:ext cx="7105650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1271905" y="620395"/>
            <a:ext cx="3837305" cy="61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标题三</a:t>
            </a:r>
            <a:r>
              <a:rPr lang="en-US" altLang="zh-CN" sz="4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/three</a:t>
            </a:r>
            <a:endParaRPr 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343631" y="1340768"/>
            <a:ext cx="9289032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7176279" y="692696"/>
            <a:ext cx="576064" cy="576064"/>
            <a:chOff x="6097588" y="1828640"/>
            <a:chExt cx="576064" cy="576064"/>
          </a:xfrm>
        </p:grpSpPr>
        <p:sp>
          <p:nvSpPr>
            <p:cNvPr id="7" name="椭圆 6"/>
            <p:cNvSpPr/>
            <p:nvPr/>
          </p:nvSpPr>
          <p:spPr>
            <a:xfrm>
              <a:off x="6097588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KSO_Shape"/>
            <p:cNvSpPr/>
            <p:nvPr/>
          </p:nvSpPr>
          <p:spPr bwMode="auto">
            <a:xfrm>
              <a:off x="6225456" y="1995215"/>
              <a:ext cx="320327" cy="242914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00241" y="692696"/>
            <a:ext cx="576064" cy="576064"/>
            <a:chOff x="6821550" y="1828640"/>
            <a:chExt cx="576064" cy="576064"/>
          </a:xfrm>
        </p:grpSpPr>
        <p:sp>
          <p:nvSpPr>
            <p:cNvPr id="10" name="椭圆 9"/>
            <p:cNvSpPr/>
            <p:nvPr/>
          </p:nvSpPr>
          <p:spPr>
            <a:xfrm>
              <a:off x="6821550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/>
            <p:nvPr/>
          </p:nvSpPr>
          <p:spPr bwMode="auto">
            <a:xfrm>
              <a:off x="6947440" y="2028536"/>
              <a:ext cx="324284" cy="24732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616438" y="692696"/>
            <a:ext cx="576064" cy="576064"/>
            <a:chOff x="7537747" y="1828640"/>
            <a:chExt cx="576064" cy="576064"/>
          </a:xfrm>
        </p:grpSpPr>
        <p:sp>
          <p:nvSpPr>
            <p:cNvPr id="13" name="椭圆 12"/>
            <p:cNvSpPr/>
            <p:nvPr/>
          </p:nvSpPr>
          <p:spPr>
            <a:xfrm>
              <a:off x="7537747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KSO_Shape"/>
            <p:cNvSpPr/>
            <p:nvPr/>
          </p:nvSpPr>
          <p:spPr bwMode="auto">
            <a:xfrm>
              <a:off x="7677487" y="1973096"/>
              <a:ext cx="296583" cy="29361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36518" y="692696"/>
            <a:ext cx="576064" cy="576064"/>
            <a:chOff x="8257827" y="1828640"/>
            <a:chExt cx="576064" cy="576064"/>
          </a:xfrm>
        </p:grpSpPr>
        <p:sp>
          <p:nvSpPr>
            <p:cNvPr id="16" name="椭圆 15"/>
            <p:cNvSpPr/>
            <p:nvPr/>
          </p:nvSpPr>
          <p:spPr>
            <a:xfrm>
              <a:off x="8257827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8401843" y="1973096"/>
              <a:ext cx="292127" cy="2921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56598" y="692696"/>
            <a:ext cx="576064" cy="576064"/>
            <a:chOff x="8977907" y="1828640"/>
            <a:chExt cx="576064" cy="576064"/>
          </a:xfrm>
        </p:grpSpPr>
        <p:sp>
          <p:nvSpPr>
            <p:cNvPr id="19" name="椭圆 18"/>
            <p:cNvSpPr/>
            <p:nvPr/>
          </p:nvSpPr>
          <p:spPr>
            <a:xfrm>
              <a:off x="8977907" y="1828640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9121923" y="1989931"/>
              <a:ext cx="316789" cy="269270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23925" y="3359785"/>
            <a:ext cx="453326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扒一扒</a:t>
            </a:r>
            <a:r>
              <a:rPr lang="en-US" altLang="zh-CN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| 那些致命的习惯性违章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99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违章的人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员的心理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组合 81"/>
          <p:cNvGrpSpPr/>
          <p:nvPr>
            <p:custDataLst>
              <p:tags r:id="rId1"/>
            </p:custDataLst>
          </p:nvPr>
        </p:nvGrpSpPr>
        <p:grpSpPr>
          <a:xfrm>
            <a:off x="2014200" y="1375633"/>
            <a:ext cx="1919109" cy="1077864"/>
            <a:chOff x="7706308" y="1803623"/>
            <a:chExt cx="1784521" cy="1002273"/>
          </a:xfrm>
        </p:grpSpPr>
        <p:sp>
          <p:nvSpPr>
            <p:cNvPr id="22" name="圆角矩形 21"/>
            <p:cNvSpPr/>
            <p:nvPr>
              <p:custDataLst>
                <p:tags r:id="rId37"/>
              </p:custDataLst>
            </p:nvPr>
          </p:nvSpPr>
          <p:spPr>
            <a:xfrm>
              <a:off x="7853721" y="1949017"/>
              <a:ext cx="1637108" cy="856879"/>
            </a:xfrm>
            <a:prstGeom prst="roundRect">
              <a:avLst>
                <a:gd name="adj" fmla="val 50000"/>
              </a:avLst>
            </a:prstGeom>
            <a:solidFill>
              <a:srgbClr val="2E82CB"/>
            </a:solidFill>
            <a:ln w="28575">
              <a:solidFill>
                <a:sysClr val="window" lastClr="FFFFFF"/>
              </a:solidFill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rgbClr val="2E82CB">
                <a:shade val="50000"/>
              </a:srgbClr>
            </a:lnRef>
            <a:fillRef idx="1">
              <a:srgbClr val="2E82CB"/>
            </a:fillRef>
            <a:effectRef idx="0">
              <a:srgbClr val="2E82CB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23" name="圆角矩形 22"/>
            <p:cNvSpPr/>
            <p:nvPr>
              <p:custDataLst>
                <p:tags r:id="rId38"/>
              </p:custDataLst>
            </p:nvPr>
          </p:nvSpPr>
          <p:spPr>
            <a:xfrm>
              <a:off x="7706308" y="1803623"/>
              <a:ext cx="1637108" cy="85687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/>
                </a:gs>
              </a:gsLst>
              <a:lin ang="27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2E82CB">
                <a:shade val="50000"/>
              </a:srgbClr>
            </a:lnRef>
            <a:fillRef idx="1">
              <a:srgbClr val="2E82CB"/>
            </a:fillRef>
            <a:effectRef idx="0">
              <a:srgbClr val="2E82CB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39"/>
              </p:custDataLst>
            </p:nvPr>
          </p:nvSpPr>
          <p:spPr>
            <a:xfrm>
              <a:off x="7833816" y="1908897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altLang="zh-CN" sz="3600" b="1">
                  <a:solidFill>
                    <a:srgbClr val="2E82CB"/>
                  </a:solidFill>
                  <a:sym typeface="Arial" panose="020B0604020202020204" pitchFamily="34" charset="0"/>
                </a:rPr>
                <a:t>A</a:t>
              </a:r>
              <a:endParaRPr lang="zh-CN" altLang="en-US" sz="3600" b="1">
                <a:solidFill>
                  <a:srgbClr val="2E82CB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" name="KSO_Shape"/>
            <p:cNvSpPr/>
            <p:nvPr>
              <p:custDataLst>
                <p:tags r:id="rId40"/>
              </p:custDataLst>
            </p:nvPr>
          </p:nvSpPr>
          <p:spPr bwMode="auto">
            <a:xfrm>
              <a:off x="8641620" y="1973686"/>
              <a:ext cx="488499" cy="516752"/>
            </a:xfrm>
            <a:custGeom>
              <a:avLst/>
              <a:gdLst>
                <a:gd name="T0" fmla="*/ 626247 w 3476"/>
                <a:gd name="T1" fmla="*/ 450588 h 3680"/>
                <a:gd name="T2" fmla="*/ 644838 w 3476"/>
                <a:gd name="T3" fmla="*/ 556264 h 3680"/>
                <a:gd name="T4" fmla="*/ 722630 w 3476"/>
                <a:gd name="T5" fmla="*/ 658515 h 3680"/>
                <a:gd name="T6" fmla="*/ 1089571 w 3476"/>
                <a:gd name="T7" fmla="*/ 380138 h 3680"/>
                <a:gd name="T8" fmla="*/ 1073915 w 3476"/>
                <a:gd name="T9" fmla="*/ 1030825 h 3680"/>
                <a:gd name="T10" fmla="*/ 1505438 w 3476"/>
                <a:gd name="T11" fmla="*/ 1489241 h 3680"/>
                <a:gd name="T12" fmla="*/ 1700651 w 3476"/>
                <a:gd name="T13" fmla="*/ 1489241 h 3680"/>
                <a:gd name="T14" fmla="*/ 1700651 w 3476"/>
                <a:gd name="T15" fmla="*/ 1800397 h 3680"/>
                <a:gd name="T16" fmla="*/ 700124 w 3476"/>
                <a:gd name="T17" fmla="*/ 1800397 h 3680"/>
                <a:gd name="T18" fmla="*/ 700124 w 3476"/>
                <a:gd name="T19" fmla="*/ 1489241 h 3680"/>
                <a:gd name="T20" fmla="*/ 766174 w 3476"/>
                <a:gd name="T21" fmla="*/ 1489241 h 3680"/>
                <a:gd name="T22" fmla="*/ 766174 w 3476"/>
                <a:gd name="T23" fmla="*/ 1220160 h 3680"/>
                <a:gd name="T24" fmla="*/ 234842 w 3476"/>
                <a:gd name="T25" fmla="*/ 1028379 h 3680"/>
                <a:gd name="T26" fmla="*/ 612058 w 3476"/>
                <a:gd name="T27" fmla="*/ 742175 h 3680"/>
                <a:gd name="T28" fmla="*/ 533288 w 3476"/>
                <a:gd name="T29" fmla="*/ 637967 h 3680"/>
                <a:gd name="T30" fmla="*/ 440330 w 3476"/>
                <a:gd name="T31" fmla="*/ 591978 h 3680"/>
                <a:gd name="T32" fmla="*/ 462835 w 3476"/>
                <a:gd name="T33" fmla="*/ 428084 h 3680"/>
                <a:gd name="T34" fmla="*/ 626247 w 3476"/>
                <a:gd name="T35" fmla="*/ 450588 h 3680"/>
                <a:gd name="T36" fmla="*/ 0 w 3476"/>
                <a:gd name="T37" fmla="*/ 416342 h 3680"/>
                <a:gd name="T38" fmla="*/ 106168 w 3476"/>
                <a:gd name="T39" fmla="*/ 447164 h 3680"/>
                <a:gd name="T40" fmla="*/ 274961 w 3476"/>
                <a:gd name="T41" fmla="*/ 192760 h 3680"/>
                <a:gd name="T42" fmla="*/ 588085 w 3476"/>
                <a:gd name="T43" fmla="*/ 112525 h 3680"/>
                <a:gd name="T44" fmla="*/ 589063 w 3476"/>
                <a:gd name="T45" fmla="*/ 1957 h 3680"/>
                <a:gd name="T46" fmla="*/ 212337 w 3476"/>
                <a:gd name="T47" fmla="*/ 101762 h 3680"/>
                <a:gd name="T48" fmla="*/ 0 w 3476"/>
                <a:gd name="T49" fmla="*/ 416342 h 3680"/>
                <a:gd name="T50" fmla="*/ 218697 w 3476"/>
                <a:gd name="T51" fmla="*/ 439825 h 3680"/>
                <a:gd name="T52" fmla="*/ 325355 w 3476"/>
                <a:gd name="T53" fmla="*/ 470647 h 3680"/>
                <a:gd name="T54" fmla="*/ 406082 w 3476"/>
                <a:gd name="T55" fmla="*/ 348338 h 3680"/>
                <a:gd name="T56" fmla="*/ 559219 w 3476"/>
                <a:gd name="T57" fmla="*/ 309688 h 3680"/>
                <a:gd name="T58" fmla="*/ 560197 w 3476"/>
                <a:gd name="T59" fmla="*/ 198631 h 3680"/>
                <a:gd name="T60" fmla="*/ 342968 w 3476"/>
                <a:gd name="T61" fmla="*/ 257339 h 3680"/>
                <a:gd name="T62" fmla="*/ 218697 w 3476"/>
                <a:gd name="T63" fmla="*/ 439825 h 3680"/>
                <a:gd name="T64" fmla="*/ 1236348 w 3476"/>
                <a:gd name="T65" fmla="*/ 1489241 h 3680"/>
                <a:gd name="T66" fmla="*/ 963833 w 3476"/>
                <a:gd name="T67" fmla="*/ 1199612 h 3680"/>
                <a:gd name="T68" fmla="*/ 962365 w 3476"/>
                <a:gd name="T69" fmla="*/ 1200102 h 3680"/>
                <a:gd name="T70" fmla="*/ 962365 w 3476"/>
                <a:gd name="T71" fmla="*/ 1489241 h 3680"/>
                <a:gd name="T72" fmla="*/ 1236348 w 3476"/>
                <a:gd name="T73" fmla="*/ 1489241 h 368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476" h="3680">
                  <a:moveTo>
                    <a:pt x="1280" y="921"/>
                  </a:moveTo>
                  <a:cubicBezTo>
                    <a:pt x="1329" y="985"/>
                    <a:pt x="1340" y="1066"/>
                    <a:pt x="1318" y="1137"/>
                  </a:cubicBezTo>
                  <a:cubicBezTo>
                    <a:pt x="1477" y="1346"/>
                    <a:pt x="1477" y="1346"/>
                    <a:pt x="1477" y="1346"/>
                  </a:cubicBezTo>
                  <a:cubicBezTo>
                    <a:pt x="2227" y="777"/>
                    <a:pt x="2227" y="777"/>
                    <a:pt x="2227" y="777"/>
                  </a:cubicBezTo>
                  <a:cubicBezTo>
                    <a:pt x="2522" y="1184"/>
                    <a:pt x="2497" y="1730"/>
                    <a:pt x="2195" y="2107"/>
                  </a:cubicBezTo>
                  <a:cubicBezTo>
                    <a:pt x="3077" y="3044"/>
                    <a:pt x="3077" y="3044"/>
                    <a:pt x="3077" y="3044"/>
                  </a:cubicBezTo>
                  <a:cubicBezTo>
                    <a:pt x="3476" y="3044"/>
                    <a:pt x="3476" y="3044"/>
                    <a:pt x="3476" y="3044"/>
                  </a:cubicBezTo>
                  <a:cubicBezTo>
                    <a:pt x="3476" y="3680"/>
                    <a:pt x="3476" y="3680"/>
                    <a:pt x="3476" y="3680"/>
                  </a:cubicBezTo>
                  <a:cubicBezTo>
                    <a:pt x="1431" y="3680"/>
                    <a:pt x="1431" y="3680"/>
                    <a:pt x="1431" y="3680"/>
                  </a:cubicBezTo>
                  <a:cubicBezTo>
                    <a:pt x="1431" y="3044"/>
                    <a:pt x="1431" y="3044"/>
                    <a:pt x="1431" y="3044"/>
                  </a:cubicBezTo>
                  <a:cubicBezTo>
                    <a:pt x="1566" y="3044"/>
                    <a:pt x="1566" y="3044"/>
                    <a:pt x="1566" y="3044"/>
                  </a:cubicBezTo>
                  <a:cubicBezTo>
                    <a:pt x="1566" y="2494"/>
                    <a:pt x="1566" y="2494"/>
                    <a:pt x="1566" y="2494"/>
                  </a:cubicBezTo>
                  <a:cubicBezTo>
                    <a:pt x="1171" y="2577"/>
                    <a:pt x="746" y="2438"/>
                    <a:pt x="480" y="2102"/>
                  </a:cubicBezTo>
                  <a:cubicBezTo>
                    <a:pt x="1251" y="1517"/>
                    <a:pt x="1251" y="1517"/>
                    <a:pt x="1251" y="1517"/>
                  </a:cubicBezTo>
                  <a:cubicBezTo>
                    <a:pt x="1090" y="1304"/>
                    <a:pt x="1090" y="1304"/>
                    <a:pt x="1090" y="1304"/>
                  </a:cubicBezTo>
                  <a:cubicBezTo>
                    <a:pt x="1018" y="1304"/>
                    <a:pt x="947" y="1272"/>
                    <a:pt x="900" y="1210"/>
                  </a:cubicBezTo>
                  <a:cubicBezTo>
                    <a:pt x="820" y="1105"/>
                    <a:pt x="841" y="955"/>
                    <a:pt x="946" y="875"/>
                  </a:cubicBezTo>
                  <a:cubicBezTo>
                    <a:pt x="1051" y="796"/>
                    <a:pt x="1201" y="816"/>
                    <a:pt x="1280" y="921"/>
                  </a:cubicBezTo>
                  <a:close/>
                  <a:moveTo>
                    <a:pt x="0" y="851"/>
                  </a:moveTo>
                  <a:cubicBezTo>
                    <a:pt x="217" y="914"/>
                    <a:pt x="217" y="914"/>
                    <a:pt x="217" y="914"/>
                  </a:cubicBezTo>
                  <a:cubicBezTo>
                    <a:pt x="286" y="678"/>
                    <a:pt x="401" y="506"/>
                    <a:pt x="562" y="394"/>
                  </a:cubicBezTo>
                  <a:cubicBezTo>
                    <a:pt x="726" y="281"/>
                    <a:pt x="940" y="227"/>
                    <a:pt x="1202" y="230"/>
                  </a:cubicBezTo>
                  <a:cubicBezTo>
                    <a:pt x="1204" y="4"/>
                    <a:pt x="1204" y="4"/>
                    <a:pt x="1204" y="4"/>
                  </a:cubicBezTo>
                  <a:cubicBezTo>
                    <a:pt x="894" y="0"/>
                    <a:pt x="636" y="68"/>
                    <a:pt x="434" y="208"/>
                  </a:cubicBezTo>
                  <a:cubicBezTo>
                    <a:pt x="229" y="350"/>
                    <a:pt x="84" y="564"/>
                    <a:pt x="0" y="851"/>
                  </a:cubicBezTo>
                  <a:close/>
                  <a:moveTo>
                    <a:pt x="447" y="899"/>
                  </a:moveTo>
                  <a:cubicBezTo>
                    <a:pt x="665" y="962"/>
                    <a:pt x="665" y="962"/>
                    <a:pt x="665" y="962"/>
                  </a:cubicBezTo>
                  <a:cubicBezTo>
                    <a:pt x="698" y="848"/>
                    <a:pt x="753" y="765"/>
                    <a:pt x="830" y="712"/>
                  </a:cubicBezTo>
                  <a:cubicBezTo>
                    <a:pt x="908" y="657"/>
                    <a:pt x="1013" y="631"/>
                    <a:pt x="1143" y="633"/>
                  </a:cubicBezTo>
                  <a:cubicBezTo>
                    <a:pt x="1145" y="406"/>
                    <a:pt x="1145" y="406"/>
                    <a:pt x="1145" y="406"/>
                  </a:cubicBezTo>
                  <a:cubicBezTo>
                    <a:pt x="967" y="405"/>
                    <a:pt x="819" y="444"/>
                    <a:pt x="701" y="526"/>
                  </a:cubicBezTo>
                  <a:cubicBezTo>
                    <a:pt x="581" y="609"/>
                    <a:pt x="496" y="733"/>
                    <a:pt x="447" y="899"/>
                  </a:cubicBezTo>
                  <a:close/>
                  <a:moveTo>
                    <a:pt x="2527" y="3044"/>
                  </a:moveTo>
                  <a:cubicBezTo>
                    <a:pt x="1970" y="2452"/>
                    <a:pt x="1970" y="2452"/>
                    <a:pt x="1970" y="2452"/>
                  </a:cubicBezTo>
                  <a:cubicBezTo>
                    <a:pt x="1967" y="2453"/>
                    <a:pt x="1967" y="2453"/>
                    <a:pt x="1967" y="2453"/>
                  </a:cubicBezTo>
                  <a:cubicBezTo>
                    <a:pt x="1967" y="3044"/>
                    <a:pt x="1967" y="3044"/>
                    <a:pt x="1967" y="3044"/>
                  </a:cubicBezTo>
                  <a:lnTo>
                    <a:pt x="2527" y="3044"/>
                  </a:lnTo>
                  <a:close/>
                </a:path>
              </a:pathLst>
            </a:custGeom>
            <a:solidFill>
              <a:srgbClr val="2E82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>
              <a:normAutofit/>
            </a:bodyPr>
            <a:lstStyle/>
            <a:p>
              <a:endParaRPr lang="zh-CN" altLang="en-US" sz="1600">
                <a:sym typeface="Arial" panose="020B0604020202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 rot="10800000" flipH="1">
              <a:off x="8348748" y="2039317"/>
              <a:ext cx="260298" cy="385491"/>
              <a:chOff x="3099646" y="1492209"/>
              <a:chExt cx="1496171" cy="2215770"/>
            </a:xfrm>
            <a:solidFill>
              <a:srgbClr val="E7E6E6">
                <a:lumMod val="50000"/>
              </a:srgbClr>
            </a:solidFill>
          </p:grpSpPr>
          <p:grpSp>
            <p:nvGrpSpPr>
              <p:cNvPr id="27" name="组合 26"/>
              <p:cNvGrpSpPr/>
              <p:nvPr/>
            </p:nvGrpSpPr>
            <p:grpSpPr>
              <a:xfrm>
                <a:off x="3099646" y="1492209"/>
                <a:ext cx="1481447" cy="1418552"/>
                <a:chOff x="3099646" y="1492209"/>
                <a:chExt cx="1481447" cy="1418552"/>
              </a:xfrm>
              <a:grpFill/>
            </p:grpSpPr>
            <p:sp>
              <p:nvSpPr>
                <p:cNvPr id="28" name="椭圆 27"/>
                <p:cNvSpPr/>
                <p:nvPr>
                  <p:custDataLst>
                    <p:tags r:id="rId43"/>
                  </p:custDataLst>
                </p:nvPr>
              </p:nvSpPr>
              <p:spPr>
                <a:xfrm>
                  <a:off x="3099646" y="2346397"/>
                  <a:ext cx="564364" cy="56436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60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椭圆 28"/>
                <p:cNvSpPr/>
                <p:nvPr>
                  <p:custDataLst>
                    <p:tags r:id="rId44"/>
                  </p:custDataLst>
                </p:nvPr>
              </p:nvSpPr>
              <p:spPr>
                <a:xfrm>
                  <a:off x="4240947" y="1492209"/>
                  <a:ext cx="340146" cy="34014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60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椭圆 29"/>
                <p:cNvSpPr/>
                <p:nvPr>
                  <p:custDataLst>
                    <p:tags r:id="rId45"/>
                  </p:custDataLst>
                </p:nvPr>
              </p:nvSpPr>
              <p:spPr>
                <a:xfrm>
                  <a:off x="3691276" y="1859871"/>
                  <a:ext cx="461347" cy="46135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600"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1" name="组合 30"/>
              <p:cNvGrpSpPr/>
              <p:nvPr/>
            </p:nvGrpSpPr>
            <p:grpSpPr>
              <a:xfrm flipV="1">
                <a:off x="3705997" y="2928381"/>
                <a:ext cx="889820" cy="779598"/>
                <a:chOff x="3691279" y="1544086"/>
                <a:chExt cx="889820" cy="779598"/>
              </a:xfrm>
              <a:grpFill/>
            </p:grpSpPr>
            <p:sp>
              <p:nvSpPr>
                <p:cNvPr id="32" name="椭圆 31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4240940" y="1544086"/>
                  <a:ext cx="340159" cy="34015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60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椭圆 32"/>
                <p:cNvSpPr/>
                <p:nvPr>
                  <p:custDataLst>
                    <p:tags r:id="rId42"/>
                  </p:custDataLst>
                </p:nvPr>
              </p:nvSpPr>
              <p:spPr>
                <a:xfrm>
                  <a:off x="3691279" y="1862339"/>
                  <a:ext cx="461346" cy="46134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600"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34" name="组合 33"/>
          <p:cNvGrpSpPr/>
          <p:nvPr>
            <p:custDataLst>
              <p:tags r:id="rId2"/>
            </p:custDataLst>
          </p:nvPr>
        </p:nvGrpSpPr>
        <p:grpSpPr>
          <a:xfrm>
            <a:off x="1976985" y="2725364"/>
            <a:ext cx="1944432" cy="1080485"/>
            <a:chOff x="3436121" y="2791826"/>
            <a:chExt cx="1808068" cy="1004710"/>
          </a:xfrm>
        </p:grpSpPr>
        <p:sp>
          <p:nvSpPr>
            <p:cNvPr id="35" name="圆角矩形 34"/>
            <p:cNvSpPr/>
            <p:nvPr>
              <p:custDataLst>
                <p:tags r:id="rId28"/>
              </p:custDataLst>
            </p:nvPr>
          </p:nvSpPr>
          <p:spPr>
            <a:xfrm>
              <a:off x="3607081" y="2939657"/>
              <a:ext cx="1637108" cy="856879"/>
            </a:xfrm>
            <a:prstGeom prst="roundRect">
              <a:avLst>
                <a:gd name="adj" fmla="val 50000"/>
              </a:avLst>
            </a:prstGeom>
            <a:solidFill>
              <a:srgbClr val="3DAAD1"/>
            </a:solidFill>
            <a:ln w="28575">
              <a:solidFill>
                <a:sysClr val="window" lastClr="FFFFFF"/>
              </a:solidFill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rgbClr val="2E82CB">
                <a:shade val="50000"/>
              </a:srgbClr>
            </a:lnRef>
            <a:fillRef idx="1">
              <a:srgbClr val="2E82CB"/>
            </a:fillRef>
            <a:effectRef idx="0">
              <a:srgbClr val="2E82CB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36" name="圆角矩形 35"/>
            <p:cNvSpPr/>
            <p:nvPr>
              <p:custDataLst>
                <p:tags r:id="rId29"/>
              </p:custDataLst>
            </p:nvPr>
          </p:nvSpPr>
          <p:spPr>
            <a:xfrm>
              <a:off x="3436121" y="2791826"/>
              <a:ext cx="1637108" cy="85687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/>
                </a:gs>
              </a:gsLst>
              <a:lin ang="27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2E82CB">
                <a:shade val="50000"/>
              </a:srgbClr>
            </a:lnRef>
            <a:fillRef idx="1">
              <a:srgbClr val="2E82CB"/>
            </a:fillRef>
            <a:effectRef idx="0">
              <a:srgbClr val="2E82CB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30"/>
              </p:custDataLst>
            </p:nvPr>
          </p:nvSpPr>
          <p:spPr>
            <a:xfrm>
              <a:off x="4483520" y="2897100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altLang="zh-CN" sz="3600" b="1">
                  <a:solidFill>
                    <a:srgbClr val="3DAAD1"/>
                  </a:solidFill>
                  <a:sym typeface="Arial" panose="020B0604020202020204" pitchFamily="34" charset="0"/>
                </a:rPr>
                <a:t>B</a:t>
              </a:r>
              <a:endParaRPr lang="zh-CN" altLang="en-US" sz="3600" b="1">
                <a:solidFill>
                  <a:srgbClr val="3DAAD1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4235502" y="3027520"/>
              <a:ext cx="260298" cy="385491"/>
              <a:chOff x="4235502" y="3027519"/>
              <a:chExt cx="260298" cy="385491"/>
            </a:xfrm>
          </p:grpSpPr>
          <p:grpSp>
            <p:nvGrpSpPr>
              <p:cNvPr id="39" name="组合 38"/>
              <p:cNvGrpSpPr/>
              <p:nvPr/>
            </p:nvGrpSpPr>
            <p:grpSpPr>
              <a:xfrm rot="10800000" flipH="1">
                <a:off x="4235502" y="3166216"/>
                <a:ext cx="257736" cy="246794"/>
                <a:chOff x="3099646" y="1492209"/>
                <a:chExt cx="1481447" cy="1418552"/>
              </a:xfrm>
              <a:solidFill>
                <a:srgbClr val="E7E6E6">
                  <a:lumMod val="50000"/>
                </a:srgbClr>
              </a:solidFill>
            </p:grpSpPr>
            <p:sp>
              <p:nvSpPr>
                <p:cNvPr id="40" name="椭圆 39"/>
                <p:cNvSpPr/>
                <p:nvPr>
                  <p:custDataLst>
                    <p:tags r:id="rId34"/>
                  </p:custDataLst>
                </p:nvPr>
              </p:nvSpPr>
              <p:spPr>
                <a:xfrm>
                  <a:off x="3099646" y="2346397"/>
                  <a:ext cx="564364" cy="56436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35"/>
                  </p:custDataLst>
                </p:nvPr>
              </p:nvSpPr>
              <p:spPr>
                <a:xfrm>
                  <a:off x="4240947" y="1492209"/>
                  <a:ext cx="340146" cy="34014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" name="椭圆 41"/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3691276" y="1859871"/>
                  <a:ext cx="461347" cy="46135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 rot="10800000" flipH="1" flipV="1">
                <a:off x="4340993" y="3027519"/>
                <a:ext cx="154807" cy="135631"/>
                <a:chOff x="3691279" y="1544086"/>
                <a:chExt cx="889820" cy="779598"/>
              </a:xfrm>
              <a:solidFill>
                <a:srgbClr val="E7E6E6">
                  <a:lumMod val="50000"/>
                </a:srgbClr>
              </a:solidFill>
            </p:grpSpPr>
            <p:sp>
              <p:nvSpPr>
                <p:cNvPr id="44" name="椭圆 43"/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4240940" y="1544086"/>
                  <a:ext cx="340159" cy="34015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椭圆 44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3691279" y="1862339"/>
                  <a:ext cx="461346" cy="46134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6" name="KSO_Shape"/>
            <p:cNvSpPr/>
            <p:nvPr>
              <p:custDataLst>
                <p:tags r:id="rId31"/>
              </p:custDataLst>
            </p:nvPr>
          </p:nvSpPr>
          <p:spPr bwMode="auto">
            <a:xfrm>
              <a:off x="3611051" y="3012124"/>
              <a:ext cx="560021" cy="416282"/>
            </a:xfrm>
            <a:custGeom>
              <a:avLst/>
              <a:gdLst>
                <a:gd name="T0" fmla="*/ 2147483646 w 257"/>
                <a:gd name="T1" fmla="*/ 2147483646 h 191"/>
                <a:gd name="T2" fmla="*/ 2147483646 w 257"/>
                <a:gd name="T3" fmla="*/ 2147483646 h 191"/>
                <a:gd name="T4" fmla="*/ 2147483646 w 257"/>
                <a:gd name="T5" fmla="*/ 2147483646 h 191"/>
                <a:gd name="T6" fmla="*/ 2147483646 w 257"/>
                <a:gd name="T7" fmla="*/ 2147483646 h 191"/>
                <a:gd name="T8" fmla="*/ 2147483646 w 257"/>
                <a:gd name="T9" fmla="*/ 2147483646 h 191"/>
                <a:gd name="T10" fmla="*/ 2147483646 w 257"/>
                <a:gd name="T11" fmla="*/ 2147483646 h 191"/>
                <a:gd name="T12" fmla="*/ 2147483646 w 257"/>
                <a:gd name="T13" fmla="*/ 2147483646 h 191"/>
                <a:gd name="T14" fmla="*/ 2147483646 w 257"/>
                <a:gd name="T15" fmla="*/ 2147483646 h 191"/>
                <a:gd name="T16" fmla="*/ 2147483646 w 257"/>
                <a:gd name="T17" fmla="*/ 2147483646 h 191"/>
                <a:gd name="T18" fmla="*/ 2147483646 w 257"/>
                <a:gd name="T19" fmla="*/ 2147483646 h 191"/>
                <a:gd name="T20" fmla="*/ 2147483646 w 257"/>
                <a:gd name="T21" fmla="*/ 2147483646 h 191"/>
                <a:gd name="T22" fmla="*/ 2147483646 w 257"/>
                <a:gd name="T23" fmla="*/ 2147483646 h 191"/>
                <a:gd name="T24" fmla="*/ 2147483646 w 257"/>
                <a:gd name="T25" fmla="*/ 2147483646 h 191"/>
                <a:gd name="T26" fmla="*/ 2147483646 w 257"/>
                <a:gd name="T27" fmla="*/ 2147483646 h 191"/>
                <a:gd name="T28" fmla="*/ 2147483646 w 257"/>
                <a:gd name="T29" fmla="*/ 2147483646 h 191"/>
                <a:gd name="T30" fmla="*/ 2147483646 w 257"/>
                <a:gd name="T31" fmla="*/ 2147483646 h 191"/>
                <a:gd name="T32" fmla="*/ 2147483646 w 257"/>
                <a:gd name="T33" fmla="*/ 2147483646 h 191"/>
                <a:gd name="T34" fmla="*/ 2147483646 w 257"/>
                <a:gd name="T35" fmla="*/ 2147483646 h 191"/>
                <a:gd name="T36" fmla="*/ 2147483646 w 257"/>
                <a:gd name="T37" fmla="*/ 2147483646 h 191"/>
                <a:gd name="T38" fmla="*/ 2147483646 w 257"/>
                <a:gd name="T39" fmla="*/ 2147483646 h 191"/>
                <a:gd name="T40" fmla="*/ 2147483646 w 257"/>
                <a:gd name="T41" fmla="*/ 2147483646 h 191"/>
                <a:gd name="T42" fmla="*/ 2147483646 w 257"/>
                <a:gd name="T43" fmla="*/ 2147483646 h 191"/>
                <a:gd name="T44" fmla="*/ 2147483646 w 257"/>
                <a:gd name="T45" fmla="*/ 2147483646 h 191"/>
                <a:gd name="T46" fmla="*/ 2147483646 w 257"/>
                <a:gd name="T47" fmla="*/ 2147483646 h 191"/>
                <a:gd name="T48" fmla="*/ 2147483646 w 257"/>
                <a:gd name="T49" fmla="*/ 2147483646 h 191"/>
                <a:gd name="T50" fmla="*/ 2147483646 w 257"/>
                <a:gd name="T51" fmla="*/ 2147483646 h 191"/>
                <a:gd name="T52" fmla="*/ 2147483646 w 257"/>
                <a:gd name="T53" fmla="*/ 2147483646 h 191"/>
                <a:gd name="T54" fmla="*/ 2147483646 w 257"/>
                <a:gd name="T55" fmla="*/ 2147483646 h 191"/>
                <a:gd name="T56" fmla="*/ 2147483646 w 257"/>
                <a:gd name="T57" fmla="*/ 2147483646 h 191"/>
                <a:gd name="T58" fmla="*/ 2147483646 w 257"/>
                <a:gd name="T59" fmla="*/ 2147483646 h 191"/>
                <a:gd name="T60" fmla="*/ 2147483646 w 257"/>
                <a:gd name="T61" fmla="*/ 2147483646 h 191"/>
                <a:gd name="T62" fmla="*/ 2147483646 w 257"/>
                <a:gd name="T63" fmla="*/ 2147483646 h 191"/>
                <a:gd name="T64" fmla="*/ 2147483646 w 257"/>
                <a:gd name="T65" fmla="*/ 2147483646 h 191"/>
                <a:gd name="T66" fmla="*/ 2147483646 w 257"/>
                <a:gd name="T67" fmla="*/ 2147483646 h 191"/>
                <a:gd name="T68" fmla="*/ 2147483646 w 257"/>
                <a:gd name="T69" fmla="*/ 2147483646 h 191"/>
                <a:gd name="T70" fmla="*/ 2147483646 w 257"/>
                <a:gd name="T71" fmla="*/ 2147483646 h 191"/>
                <a:gd name="T72" fmla="*/ 2147483646 w 257"/>
                <a:gd name="T73" fmla="*/ 2147483646 h 191"/>
                <a:gd name="T74" fmla="*/ 2147483646 w 257"/>
                <a:gd name="T75" fmla="*/ 2147483646 h 191"/>
                <a:gd name="T76" fmla="*/ 2147483646 w 257"/>
                <a:gd name="T77" fmla="*/ 2147483646 h 191"/>
                <a:gd name="T78" fmla="*/ 2147483646 w 257"/>
                <a:gd name="T79" fmla="*/ 2147483646 h 191"/>
                <a:gd name="T80" fmla="*/ 2147483646 w 257"/>
                <a:gd name="T81" fmla="*/ 2147483646 h 191"/>
                <a:gd name="T82" fmla="*/ 2147483646 w 257"/>
                <a:gd name="T83" fmla="*/ 2147483646 h 191"/>
                <a:gd name="T84" fmla="*/ 2147483646 w 257"/>
                <a:gd name="T85" fmla="*/ 2147483646 h 191"/>
                <a:gd name="T86" fmla="*/ 2147483646 w 257"/>
                <a:gd name="T87" fmla="*/ 2147483646 h 191"/>
                <a:gd name="T88" fmla="*/ 2147483646 w 257"/>
                <a:gd name="T89" fmla="*/ 2147483646 h 191"/>
                <a:gd name="T90" fmla="*/ 2147483646 w 257"/>
                <a:gd name="T91" fmla="*/ 2147483646 h 191"/>
                <a:gd name="T92" fmla="*/ 2147483646 w 257"/>
                <a:gd name="T93" fmla="*/ 2147483646 h 191"/>
                <a:gd name="T94" fmla="*/ 2147483646 w 257"/>
                <a:gd name="T95" fmla="*/ 2147483646 h 191"/>
                <a:gd name="T96" fmla="*/ 2147483646 w 257"/>
                <a:gd name="T97" fmla="*/ 2147483646 h 191"/>
                <a:gd name="T98" fmla="*/ 2147483646 w 257"/>
                <a:gd name="T99" fmla="*/ 2147483646 h 1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57" h="191">
                  <a:moveTo>
                    <a:pt x="33" y="125"/>
                  </a:moveTo>
                  <a:cubicBezTo>
                    <a:pt x="55" y="125"/>
                    <a:pt x="55" y="125"/>
                    <a:pt x="55" y="125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1" y="122"/>
                    <a:pt x="37" y="120"/>
                    <a:pt x="34" y="118"/>
                  </a:cubicBezTo>
                  <a:cubicBezTo>
                    <a:pt x="32" y="115"/>
                    <a:pt x="30" y="111"/>
                    <a:pt x="30" y="10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1"/>
                    <a:pt x="32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7" y="2"/>
                    <a:pt x="41" y="0"/>
                    <a:pt x="45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0"/>
                    <a:pt x="217" y="2"/>
                    <a:pt x="220" y="5"/>
                  </a:cubicBezTo>
                  <a:cubicBezTo>
                    <a:pt x="220" y="5"/>
                    <a:pt x="220" y="5"/>
                    <a:pt x="220" y="5"/>
                  </a:cubicBezTo>
                  <a:cubicBezTo>
                    <a:pt x="222" y="7"/>
                    <a:pt x="224" y="11"/>
                    <a:pt x="224" y="15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4" y="111"/>
                    <a:pt x="222" y="115"/>
                    <a:pt x="220" y="118"/>
                  </a:cubicBezTo>
                  <a:cubicBezTo>
                    <a:pt x="217" y="120"/>
                    <a:pt x="213" y="122"/>
                    <a:pt x="209" y="122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6" y="173"/>
                    <a:pt x="256" y="173"/>
                    <a:pt x="256" y="173"/>
                  </a:cubicBezTo>
                  <a:cubicBezTo>
                    <a:pt x="248" y="191"/>
                    <a:pt x="248" y="191"/>
                    <a:pt x="248" y="191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3" y="125"/>
                    <a:pt x="33" y="125"/>
                    <a:pt x="33" y="125"/>
                  </a:cubicBezTo>
                  <a:close/>
                  <a:moveTo>
                    <a:pt x="77" y="125"/>
                  </a:moveTo>
                  <a:cubicBezTo>
                    <a:pt x="176" y="125"/>
                    <a:pt x="176" y="125"/>
                    <a:pt x="176" y="125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25"/>
                    <a:pt x="77" y="125"/>
                    <a:pt x="77" y="125"/>
                  </a:cubicBezTo>
                  <a:close/>
                  <a:moveTo>
                    <a:pt x="209" y="15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10" y="107"/>
                    <a:pt x="210" y="107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lose/>
                  <a:moveTo>
                    <a:pt x="39" y="155"/>
                  </a:moveTo>
                  <a:cubicBezTo>
                    <a:pt x="37" y="158"/>
                    <a:pt x="35" y="160"/>
                    <a:pt x="34" y="163"/>
                  </a:cubicBezTo>
                  <a:cubicBezTo>
                    <a:pt x="42" y="163"/>
                    <a:pt x="51" y="163"/>
                    <a:pt x="60" y="163"/>
                  </a:cubicBezTo>
                  <a:cubicBezTo>
                    <a:pt x="61" y="160"/>
                    <a:pt x="62" y="158"/>
                    <a:pt x="63" y="155"/>
                  </a:cubicBezTo>
                  <a:cubicBezTo>
                    <a:pt x="55" y="155"/>
                    <a:pt x="47" y="155"/>
                    <a:pt x="39" y="155"/>
                  </a:cubicBezTo>
                  <a:close/>
                  <a:moveTo>
                    <a:pt x="51" y="135"/>
                  </a:moveTo>
                  <a:cubicBezTo>
                    <a:pt x="50" y="137"/>
                    <a:pt x="49" y="139"/>
                    <a:pt x="48" y="141"/>
                  </a:cubicBezTo>
                  <a:cubicBezTo>
                    <a:pt x="57" y="141"/>
                    <a:pt x="66" y="141"/>
                    <a:pt x="75" y="141"/>
                  </a:cubicBezTo>
                  <a:cubicBezTo>
                    <a:pt x="76" y="139"/>
                    <a:pt x="77" y="137"/>
                    <a:pt x="78" y="135"/>
                  </a:cubicBezTo>
                  <a:cubicBezTo>
                    <a:pt x="69" y="135"/>
                    <a:pt x="60" y="135"/>
                    <a:pt x="51" y="135"/>
                  </a:cubicBezTo>
                  <a:close/>
                  <a:moveTo>
                    <a:pt x="192" y="135"/>
                  </a:moveTo>
                  <a:cubicBezTo>
                    <a:pt x="193" y="137"/>
                    <a:pt x="194" y="139"/>
                    <a:pt x="195" y="141"/>
                  </a:cubicBezTo>
                  <a:cubicBezTo>
                    <a:pt x="201" y="141"/>
                    <a:pt x="207" y="141"/>
                    <a:pt x="213" y="141"/>
                  </a:cubicBezTo>
                  <a:cubicBezTo>
                    <a:pt x="212" y="139"/>
                    <a:pt x="210" y="137"/>
                    <a:pt x="209" y="135"/>
                  </a:cubicBezTo>
                  <a:cubicBezTo>
                    <a:pt x="204" y="135"/>
                    <a:pt x="198" y="135"/>
                    <a:pt x="192" y="135"/>
                  </a:cubicBezTo>
                  <a:close/>
                  <a:moveTo>
                    <a:pt x="171" y="135"/>
                  </a:moveTo>
                  <a:cubicBezTo>
                    <a:pt x="171" y="137"/>
                    <a:pt x="172" y="139"/>
                    <a:pt x="173" y="141"/>
                  </a:cubicBezTo>
                  <a:cubicBezTo>
                    <a:pt x="179" y="141"/>
                    <a:pt x="184" y="141"/>
                    <a:pt x="190" y="141"/>
                  </a:cubicBezTo>
                  <a:cubicBezTo>
                    <a:pt x="189" y="139"/>
                    <a:pt x="188" y="137"/>
                    <a:pt x="187" y="135"/>
                  </a:cubicBezTo>
                  <a:cubicBezTo>
                    <a:pt x="182" y="135"/>
                    <a:pt x="176" y="135"/>
                    <a:pt x="171" y="135"/>
                  </a:cubicBezTo>
                  <a:close/>
                  <a:moveTo>
                    <a:pt x="149" y="135"/>
                  </a:moveTo>
                  <a:cubicBezTo>
                    <a:pt x="149" y="137"/>
                    <a:pt x="149" y="139"/>
                    <a:pt x="150" y="141"/>
                  </a:cubicBezTo>
                  <a:cubicBezTo>
                    <a:pt x="155" y="141"/>
                    <a:pt x="161" y="141"/>
                    <a:pt x="167" y="141"/>
                  </a:cubicBezTo>
                  <a:cubicBezTo>
                    <a:pt x="167" y="139"/>
                    <a:pt x="166" y="137"/>
                    <a:pt x="165" y="135"/>
                  </a:cubicBezTo>
                  <a:cubicBezTo>
                    <a:pt x="160" y="135"/>
                    <a:pt x="154" y="135"/>
                    <a:pt x="149" y="135"/>
                  </a:cubicBezTo>
                  <a:close/>
                  <a:moveTo>
                    <a:pt x="127" y="135"/>
                  </a:moveTo>
                  <a:cubicBezTo>
                    <a:pt x="127" y="137"/>
                    <a:pt x="127" y="139"/>
                    <a:pt x="127" y="141"/>
                  </a:cubicBezTo>
                  <a:cubicBezTo>
                    <a:pt x="133" y="141"/>
                    <a:pt x="139" y="141"/>
                    <a:pt x="144" y="141"/>
                  </a:cubicBezTo>
                  <a:cubicBezTo>
                    <a:pt x="144" y="139"/>
                    <a:pt x="144" y="137"/>
                    <a:pt x="144" y="135"/>
                  </a:cubicBezTo>
                  <a:cubicBezTo>
                    <a:pt x="138" y="135"/>
                    <a:pt x="133" y="135"/>
                    <a:pt x="127" y="135"/>
                  </a:cubicBezTo>
                  <a:close/>
                  <a:moveTo>
                    <a:pt x="105" y="135"/>
                  </a:moveTo>
                  <a:cubicBezTo>
                    <a:pt x="105" y="137"/>
                    <a:pt x="104" y="139"/>
                    <a:pt x="104" y="141"/>
                  </a:cubicBezTo>
                  <a:cubicBezTo>
                    <a:pt x="110" y="141"/>
                    <a:pt x="115" y="141"/>
                    <a:pt x="121" y="141"/>
                  </a:cubicBezTo>
                  <a:cubicBezTo>
                    <a:pt x="121" y="139"/>
                    <a:pt x="122" y="137"/>
                    <a:pt x="122" y="135"/>
                  </a:cubicBezTo>
                  <a:cubicBezTo>
                    <a:pt x="116" y="135"/>
                    <a:pt x="111" y="135"/>
                    <a:pt x="105" y="135"/>
                  </a:cubicBezTo>
                  <a:close/>
                  <a:moveTo>
                    <a:pt x="83" y="135"/>
                  </a:moveTo>
                  <a:cubicBezTo>
                    <a:pt x="83" y="137"/>
                    <a:pt x="82" y="139"/>
                    <a:pt x="81" y="141"/>
                  </a:cubicBezTo>
                  <a:cubicBezTo>
                    <a:pt x="87" y="141"/>
                    <a:pt x="93" y="141"/>
                    <a:pt x="99" y="141"/>
                  </a:cubicBezTo>
                  <a:cubicBezTo>
                    <a:pt x="99" y="139"/>
                    <a:pt x="100" y="137"/>
                    <a:pt x="100" y="135"/>
                  </a:cubicBezTo>
                  <a:cubicBezTo>
                    <a:pt x="94" y="135"/>
                    <a:pt x="89" y="135"/>
                    <a:pt x="83" y="135"/>
                  </a:cubicBezTo>
                  <a:close/>
                  <a:moveTo>
                    <a:pt x="187" y="144"/>
                  </a:moveTo>
                  <a:cubicBezTo>
                    <a:pt x="188" y="146"/>
                    <a:pt x="189" y="149"/>
                    <a:pt x="190" y="151"/>
                  </a:cubicBezTo>
                  <a:cubicBezTo>
                    <a:pt x="200" y="151"/>
                    <a:pt x="209" y="151"/>
                    <a:pt x="219" y="151"/>
                  </a:cubicBezTo>
                  <a:cubicBezTo>
                    <a:pt x="218" y="149"/>
                    <a:pt x="216" y="146"/>
                    <a:pt x="215" y="144"/>
                  </a:cubicBezTo>
                  <a:cubicBezTo>
                    <a:pt x="205" y="144"/>
                    <a:pt x="196" y="144"/>
                    <a:pt x="187" y="144"/>
                  </a:cubicBezTo>
                  <a:close/>
                  <a:moveTo>
                    <a:pt x="163" y="144"/>
                  </a:moveTo>
                  <a:cubicBezTo>
                    <a:pt x="163" y="146"/>
                    <a:pt x="164" y="149"/>
                    <a:pt x="165" y="151"/>
                  </a:cubicBezTo>
                  <a:cubicBezTo>
                    <a:pt x="171" y="151"/>
                    <a:pt x="177" y="151"/>
                    <a:pt x="183" y="151"/>
                  </a:cubicBezTo>
                  <a:cubicBezTo>
                    <a:pt x="183" y="149"/>
                    <a:pt x="182" y="146"/>
                    <a:pt x="181" y="144"/>
                  </a:cubicBezTo>
                  <a:cubicBezTo>
                    <a:pt x="175" y="144"/>
                    <a:pt x="169" y="144"/>
                    <a:pt x="163" y="144"/>
                  </a:cubicBezTo>
                  <a:close/>
                  <a:moveTo>
                    <a:pt x="139" y="144"/>
                  </a:moveTo>
                  <a:cubicBezTo>
                    <a:pt x="140" y="146"/>
                    <a:pt x="140" y="149"/>
                    <a:pt x="140" y="151"/>
                  </a:cubicBezTo>
                  <a:cubicBezTo>
                    <a:pt x="146" y="151"/>
                    <a:pt x="153" y="151"/>
                    <a:pt x="159" y="151"/>
                  </a:cubicBezTo>
                  <a:cubicBezTo>
                    <a:pt x="158" y="149"/>
                    <a:pt x="158" y="146"/>
                    <a:pt x="157" y="144"/>
                  </a:cubicBezTo>
                  <a:cubicBezTo>
                    <a:pt x="151" y="144"/>
                    <a:pt x="145" y="144"/>
                    <a:pt x="139" y="144"/>
                  </a:cubicBezTo>
                  <a:close/>
                  <a:moveTo>
                    <a:pt x="116" y="144"/>
                  </a:moveTo>
                  <a:cubicBezTo>
                    <a:pt x="116" y="146"/>
                    <a:pt x="115" y="149"/>
                    <a:pt x="115" y="151"/>
                  </a:cubicBezTo>
                  <a:cubicBezTo>
                    <a:pt x="121" y="151"/>
                    <a:pt x="128" y="151"/>
                    <a:pt x="134" y="151"/>
                  </a:cubicBezTo>
                  <a:cubicBezTo>
                    <a:pt x="134" y="149"/>
                    <a:pt x="134" y="146"/>
                    <a:pt x="134" y="144"/>
                  </a:cubicBezTo>
                  <a:cubicBezTo>
                    <a:pt x="128" y="144"/>
                    <a:pt x="122" y="144"/>
                    <a:pt x="116" y="144"/>
                  </a:cubicBezTo>
                  <a:close/>
                  <a:moveTo>
                    <a:pt x="92" y="144"/>
                  </a:moveTo>
                  <a:cubicBezTo>
                    <a:pt x="92" y="146"/>
                    <a:pt x="91" y="149"/>
                    <a:pt x="91" y="151"/>
                  </a:cubicBezTo>
                  <a:cubicBezTo>
                    <a:pt x="97" y="151"/>
                    <a:pt x="103" y="151"/>
                    <a:pt x="109" y="151"/>
                  </a:cubicBezTo>
                  <a:cubicBezTo>
                    <a:pt x="110" y="149"/>
                    <a:pt x="110" y="146"/>
                    <a:pt x="110" y="144"/>
                  </a:cubicBezTo>
                  <a:cubicBezTo>
                    <a:pt x="104" y="144"/>
                    <a:pt x="98" y="144"/>
                    <a:pt x="92" y="144"/>
                  </a:cubicBezTo>
                  <a:close/>
                  <a:moveTo>
                    <a:pt x="69" y="144"/>
                  </a:moveTo>
                  <a:cubicBezTo>
                    <a:pt x="68" y="146"/>
                    <a:pt x="67" y="149"/>
                    <a:pt x="66" y="151"/>
                  </a:cubicBezTo>
                  <a:cubicBezTo>
                    <a:pt x="72" y="151"/>
                    <a:pt x="78" y="151"/>
                    <a:pt x="84" y="151"/>
                  </a:cubicBezTo>
                  <a:cubicBezTo>
                    <a:pt x="85" y="149"/>
                    <a:pt x="86" y="146"/>
                    <a:pt x="87" y="144"/>
                  </a:cubicBezTo>
                  <a:cubicBezTo>
                    <a:pt x="81" y="144"/>
                    <a:pt x="75" y="144"/>
                    <a:pt x="69" y="144"/>
                  </a:cubicBezTo>
                  <a:close/>
                  <a:moveTo>
                    <a:pt x="45" y="144"/>
                  </a:moveTo>
                  <a:cubicBezTo>
                    <a:pt x="44" y="146"/>
                    <a:pt x="43" y="149"/>
                    <a:pt x="41" y="151"/>
                  </a:cubicBezTo>
                  <a:cubicBezTo>
                    <a:pt x="47" y="151"/>
                    <a:pt x="54" y="151"/>
                    <a:pt x="60" y="151"/>
                  </a:cubicBezTo>
                  <a:cubicBezTo>
                    <a:pt x="61" y="149"/>
                    <a:pt x="62" y="146"/>
                    <a:pt x="63" y="144"/>
                  </a:cubicBezTo>
                  <a:cubicBezTo>
                    <a:pt x="57" y="144"/>
                    <a:pt x="51" y="144"/>
                    <a:pt x="45" y="144"/>
                  </a:cubicBezTo>
                  <a:close/>
                  <a:moveTo>
                    <a:pt x="197" y="155"/>
                  </a:moveTo>
                  <a:cubicBezTo>
                    <a:pt x="198" y="158"/>
                    <a:pt x="199" y="160"/>
                    <a:pt x="201" y="163"/>
                  </a:cubicBezTo>
                  <a:cubicBezTo>
                    <a:pt x="209" y="163"/>
                    <a:pt x="218" y="163"/>
                    <a:pt x="227" y="163"/>
                  </a:cubicBezTo>
                  <a:cubicBezTo>
                    <a:pt x="225" y="160"/>
                    <a:pt x="223" y="158"/>
                    <a:pt x="222" y="155"/>
                  </a:cubicBezTo>
                  <a:cubicBezTo>
                    <a:pt x="213" y="155"/>
                    <a:pt x="205" y="155"/>
                    <a:pt x="197" y="155"/>
                  </a:cubicBezTo>
                  <a:close/>
                  <a:moveTo>
                    <a:pt x="171" y="155"/>
                  </a:moveTo>
                  <a:cubicBezTo>
                    <a:pt x="172" y="158"/>
                    <a:pt x="173" y="160"/>
                    <a:pt x="174" y="163"/>
                  </a:cubicBezTo>
                  <a:cubicBezTo>
                    <a:pt x="180" y="163"/>
                    <a:pt x="187" y="163"/>
                    <a:pt x="194" y="163"/>
                  </a:cubicBezTo>
                  <a:cubicBezTo>
                    <a:pt x="193" y="160"/>
                    <a:pt x="192" y="158"/>
                    <a:pt x="191" y="155"/>
                  </a:cubicBezTo>
                  <a:cubicBezTo>
                    <a:pt x="184" y="155"/>
                    <a:pt x="178" y="155"/>
                    <a:pt x="171" y="155"/>
                  </a:cubicBezTo>
                  <a:close/>
                  <a:moveTo>
                    <a:pt x="146" y="155"/>
                  </a:moveTo>
                  <a:cubicBezTo>
                    <a:pt x="146" y="158"/>
                    <a:pt x="147" y="160"/>
                    <a:pt x="147" y="163"/>
                  </a:cubicBezTo>
                  <a:cubicBezTo>
                    <a:pt x="154" y="163"/>
                    <a:pt x="161" y="163"/>
                    <a:pt x="168" y="163"/>
                  </a:cubicBezTo>
                  <a:cubicBezTo>
                    <a:pt x="167" y="160"/>
                    <a:pt x="166" y="158"/>
                    <a:pt x="165" y="155"/>
                  </a:cubicBezTo>
                  <a:cubicBezTo>
                    <a:pt x="159" y="155"/>
                    <a:pt x="153" y="155"/>
                    <a:pt x="146" y="155"/>
                  </a:cubicBezTo>
                  <a:close/>
                  <a:moveTo>
                    <a:pt x="121" y="155"/>
                  </a:moveTo>
                  <a:cubicBezTo>
                    <a:pt x="121" y="158"/>
                    <a:pt x="121" y="160"/>
                    <a:pt x="120" y="163"/>
                  </a:cubicBezTo>
                  <a:cubicBezTo>
                    <a:pt x="127" y="163"/>
                    <a:pt x="134" y="163"/>
                    <a:pt x="141" y="163"/>
                  </a:cubicBezTo>
                  <a:cubicBezTo>
                    <a:pt x="141" y="160"/>
                    <a:pt x="141" y="158"/>
                    <a:pt x="140" y="155"/>
                  </a:cubicBezTo>
                  <a:cubicBezTo>
                    <a:pt x="134" y="155"/>
                    <a:pt x="127" y="155"/>
                    <a:pt x="121" y="155"/>
                  </a:cubicBezTo>
                  <a:close/>
                  <a:moveTo>
                    <a:pt x="95" y="155"/>
                  </a:moveTo>
                  <a:cubicBezTo>
                    <a:pt x="95" y="158"/>
                    <a:pt x="94" y="160"/>
                    <a:pt x="93" y="163"/>
                  </a:cubicBezTo>
                  <a:cubicBezTo>
                    <a:pt x="100" y="163"/>
                    <a:pt x="107" y="163"/>
                    <a:pt x="114" y="163"/>
                  </a:cubicBezTo>
                  <a:cubicBezTo>
                    <a:pt x="114" y="160"/>
                    <a:pt x="114" y="158"/>
                    <a:pt x="115" y="155"/>
                  </a:cubicBezTo>
                  <a:cubicBezTo>
                    <a:pt x="108" y="155"/>
                    <a:pt x="102" y="155"/>
                    <a:pt x="95" y="155"/>
                  </a:cubicBezTo>
                  <a:close/>
                  <a:moveTo>
                    <a:pt x="70" y="155"/>
                  </a:moveTo>
                  <a:cubicBezTo>
                    <a:pt x="69" y="158"/>
                    <a:pt x="68" y="160"/>
                    <a:pt x="67" y="163"/>
                  </a:cubicBezTo>
                  <a:cubicBezTo>
                    <a:pt x="74" y="163"/>
                    <a:pt x="81" y="163"/>
                    <a:pt x="87" y="163"/>
                  </a:cubicBezTo>
                  <a:cubicBezTo>
                    <a:pt x="88" y="160"/>
                    <a:pt x="89" y="158"/>
                    <a:pt x="90" y="155"/>
                  </a:cubicBezTo>
                  <a:cubicBezTo>
                    <a:pt x="83" y="155"/>
                    <a:pt x="77" y="155"/>
                    <a:pt x="70" y="155"/>
                  </a:cubicBezTo>
                  <a:close/>
                </a:path>
              </a:pathLst>
            </a:custGeom>
            <a:solidFill>
              <a:srgbClr val="3DAAD1"/>
            </a:solidFill>
            <a:ln>
              <a:noFill/>
            </a:ln>
          </p:spPr>
          <p:txBody>
            <a:bodyPr lIns="68580" tIns="34290" rIns="68580" bIns="540000" anchor="ctr">
              <a:normAutofit fontScale="25000" lnSpcReduction="20000"/>
            </a:bodyPr>
            <a:lstStyle/>
            <a:p>
              <a:endParaRPr lang="zh-CN" altLang="en-US">
                <a:sym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>
            <p:custDataLst>
              <p:tags r:id="rId3"/>
            </p:custDataLst>
          </p:nvPr>
        </p:nvGrpSpPr>
        <p:grpSpPr>
          <a:xfrm>
            <a:off x="1853352" y="4002508"/>
            <a:ext cx="1985313" cy="1077394"/>
            <a:chOff x="3417114" y="3982091"/>
            <a:chExt cx="1846082" cy="1001836"/>
          </a:xfrm>
        </p:grpSpPr>
        <p:sp>
          <p:nvSpPr>
            <p:cNvPr id="48" name="圆角矩形 47"/>
            <p:cNvSpPr/>
            <p:nvPr>
              <p:custDataLst>
                <p:tags r:id="rId19"/>
              </p:custDataLst>
            </p:nvPr>
          </p:nvSpPr>
          <p:spPr>
            <a:xfrm>
              <a:off x="3626088" y="4127048"/>
              <a:ext cx="1637108" cy="856879"/>
            </a:xfrm>
            <a:prstGeom prst="roundRect">
              <a:avLst>
                <a:gd name="adj" fmla="val 50000"/>
              </a:avLst>
            </a:prstGeom>
            <a:solidFill>
              <a:srgbClr val="E3AC47"/>
            </a:solidFill>
            <a:ln w="28575">
              <a:solidFill>
                <a:sysClr val="window" lastClr="FFFFFF"/>
              </a:solidFill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rgbClr val="2E82CB">
                <a:shade val="50000"/>
              </a:srgbClr>
            </a:lnRef>
            <a:fillRef idx="1">
              <a:srgbClr val="2E82CB"/>
            </a:fillRef>
            <a:effectRef idx="0">
              <a:srgbClr val="2E82CB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49" name="圆角矩形 48"/>
            <p:cNvSpPr/>
            <p:nvPr>
              <p:custDataLst>
                <p:tags r:id="rId20"/>
              </p:custDataLst>
            </p:nvPr>
          </p:nvSpPr>
          <p:spPr>
            <a:xfrm>
              <a:off x="3417114" y="3982091"/>
              <a:ext cx="1637108" cy="85687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/>
                </a:gs>
              </a:gsLst>
              <a:lin ang="27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2E82CB">
                <a:shade val="50000"/>
              </a:srgbClr>
            </a:lnRef>
            <a:fillRef idx="1">
              <a:srgbClr val="2E82CB"/>
            </a:fillRef>
            <a:effectRef idx="0">
              <a:srgbClr val="2E82CB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>
              <p:custDataLst>
                <p:tags r:id="rId21"/>
              </p:custDataLst>
            </p:nvPr>
          </p:nvSpPr>
          <p:spPr>
            <a:xfrm>
              <a:off x="4517287" y="4087365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altLang="zh-CN" sz="3600" b="1">
                  <a:solidFill>
                    <a:srgbClr val="E3AC47"/>
                  </a:solidFill>
                  <a:sym typeface="Arial" panose="020B0604020202020204" pitchFamily="34" charset="0"/>
                </a:rPr>
                <a:t>C</a:t>
              </a:r>
              <a:endParaRPr lang="zh-CN" altLang="en-US" sz="3600" b="1">
                <a:solidFill>
                  <a:srgbClr val="E3AC47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 rot="10800000" flipH="1">
              <a:off x="4248413" y="4217785"/>
              <a:ext cx="260298" cy="385491"/>
              <a:chOff x="3099646" y="1492209"/>
              <a:chExt cx="1496171" cy="2215770"/>
            </a:xfrm>
            <a:solidFill>
              <a:srgbClr val="E7E6E6">
                <a:lumMod val="50000"/>
              </a:srgbClr>
            </a:solidFill>
          </p:grpSpPr>
          <p:grpSp>
            <p:nvGrpSpPr>
              <p:cNvPr id="52" name="组合 51"/>
              <p:cNvGrpSpPr/>
              <p:nvPr/>
            </p:nvGrpSpPr>
            <p:grpSpPr>
              <a:xfrm>
                <a:off x="3099646" y="1492209"/>
                <a:ext cx="1481447" cy="1418552"/>
                <a:chOff x="3099646" y="1492209"/>
                <a:chExt cx="1481447" cy="1418552"/>
              </a:xfrm>
              <a:grpFill/>
            </p:grpSpPr>
            <p:sp>
              <p:nvSpPr>
                <p:cNvPr id="53" name="椭圆 52"/>
                <p:cNvSpPr/>
                <p:nvPr>
                  <p:custDataLst>
                    <p:tags r:id="rId25"/>
                  </p:custDataLst>
                </p:nvPr>
              </p:nvSpPr>
              <p:spPr>
                <a:xfrm>
                  <a:off x="3099646" y="2346397"/>
                  <a:ext cx="564364" cy="56436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椭圆 53"/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4240947" y="1492209"/>
                  <a:ext cx="340146" cy="34014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椭圆 54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3691276" y="1859871"/>
                  <a:ext cx="461347" cy="46135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组合 55"/>
              <p:cNvGrpSpPr/>
              <p:nvPr/>
            </p:nvGrpSpPr>
            <p:grpSpPr>
              <a:xfrm flipV="1">
                <a:off x="3705997" y="2928381"/>
                <a:ext cx="889820" cy="779598"/>
                <a:chOff x="3691279" y="1544086"/>
                <a:chExt cx="889820" cy="779598"/>
              </a:xfrm>
              <a:grpFill/>
            </p:grpSpPr>
            <p:sp>
              <p:nvSpPr>
                <p:cNvPr id="57" name="椭圆 56"/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4240940" y="1544086"/>
                  <a:ext cx="340159" cy="34015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椭圆 57"/>
                <p:cNvSpPr/>
                <p:nvPr>
                  <p:custDataLst>
                    <p:tags r:id="rId24"/>
                  </p:custDataLst>
                </p:nvPr>
              </p:nvSpPr>
              <p:spPr>
                <a:xfrm>
                  <a:off x="3691279" y="1862339"/>
                  <a:ext cx="461346" cy="46134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9" name="KSO_Shape"/>
            <p:cNvSpPr/>
            <p:nvPr>
              <p:custDataLst>
                <p:tags r:id="rId22"/>
              </p:custDataLst>
            </p:nvPr>
          </p:nvSpPr>
          <p:spPr bwMode="auto">
            <a:xfrm>
              <a:off x="3647941" y="4196264"/>
              <a:ext cx="536140" cy="428532"/>
            </a:xfrm>
            <a:custGeom>
              <a:avLst/>
              <a:gdLst>
                <a:gd name="T0" fmla="*/ 134077 w 5868"/>
                <a:gd name="T1" fmla="*/ 590892 h 4208"/>
                <a:gd name="T2" fmla="*/ 192837 w 5868"/>
                <a:gd name="T3" fmla="*/ 596084 h 4208"/>
                <a:gd name="T4" fmla="*/ 512935 w 5868"/>
                <a:gd name="T5" fmla="*/ 497764 h 4208"/>
                <a:gd name="T6" fmla="*/ 530465 w 5868"/>
                <a:gd name="T7" fmla="*/ 456230 h 4208"/>
                <a:gd name="T8" fmla="*/ 704473 w 5868"/>
                <a:gd name="T9" fmla="*/ 239797 h 4208"/>
                <a:gd name="T10" fmla="*/ 980744 w 5868"/>
                <a:gd name="T11" fmla="*/ 212215 h 4208"/>
                <a:gd name="T12" fmla="*/ 1253119 w 5868"/>
                <a:gd name="T13" fmla="*/ 253750 h 4208"/>
                <a:gd name="T14" fmla="*/ 1374859 w 5868"/>
                <a:gd name="T15" fmla="*/ 461746 h 4208"/>
                <a:gd name="T16" fmla="*/ 1400831 w 5868"/>
                <a:gd name="T17" fmla="*/ 505228 h 4208"/>
                <a:gd name="T18" fmla="*/ 1725798 w 5868"/>
                <a:gd name="T19" fmla="*/ 598031 h 4208"/>
                <a:gd name="T20" fmla="*/ 1779363 w 5868"/>
                <a:gd name="T21" fmla="*/ 585052 h 4208"/>
                <a:gd name="T22" fmla="*/ 1901104 w 5868"/>
                <a:gd name="T23" fmla="*/ 336494 h 4208"/>
                <a:gd name="T24" fmla="*/ 1897533 w 5868"/>
                <a:gd name="T25" fmla="*/ 289443 h 4208"/>
                <a:gd name="T26" fmla="*/ 1777740 w 5868"/>
                <a:gd name="T27" fmla="*/ 214162 h 4208"/>
                <a:gd name="T28" fmla="*/ 1493029 w 5868"/>
                <a:gd name="T29" fmla="*/ 92155 h 4208"/>
                <a:gd name="T30" fmla="*/ 1208318 w 5868"/>
                <a:gd name="T31" fmla="*/ 20767 h 4208"/>
                <a:gd name="T32" fmla="*/ 924256 w 5868"/>
                <a:gd name="T33" fmla="*/ 649 h 4208"/>
                <a:gd name="T34" fmla="*/ 639545 w 5868"/>
                <a:gd name="T35" fmla="*/ 30826 h 4208"/>
                <a:gd name="T36" fmla="*/ 355158 w 5868"/>
                <a:gd name="T37" fmla="*/ 112273 h 4208"/>
                <a:gd name="T38" fmla="*/ 70123 w 5868"/>
                <a:gd name="T39" fmla="*/ 244664 h 4208"/>
                <a:gd name="T40" fmla="*/ 3246 w 5868"/>
                <a:gd name="T41" fmla="*/ 297880 h 4208"/>
                <a:gd name="T42" fmla="*/ 10713 w 5868"/>
                <a:gd name="T43" fmla="*/ 355314 h 4208"/>
                <a:gd name="T44" fmla="*/ 772973 w 5868"/>
                <a:gd name="T45" fmla="*/ 339414 h 4208"/>
                <a:gd name="T46" fmla="*/ 960941 w 5868"/>
                <a:gd name="T47" fmla="*/ 320919 h 4208"/>
                <a:gd name="T48" fmla="*/ 1130729 w 5868"/>
                <a:gd name="T49" fmla="*/ 336169 h 4208"/>
                <a:gd name="T50" fmla="*/ 1259936 w 5868"/>
                <a:gd name="T51" fmla="*/ 525021 h 4208"/>
                <a:gd name="T52" fmla="*/ 1298244 w 5868"/>
                <a:gd name="T53" fmla="*/ 601925 h 4208"/>
                <a:gd name="T54" fmla="*/ 1598862 w 5868"/>
                <a:gd name="T55" fmla="*/ 671041 h 4208"/>
                <a:gd name="T56" fmla="*/ 1662168 w 5868"/>
                <a:gd name="T57" fmla="*/ 717767 h 4208"/>
                <a:gd name="T58" fmla="*/ 253546 w 5868"/>
                <a:gd name="T59" fmla="*/ 1210015 h 4208"/>
                <a:gd name="T60" fmla="*/ 273024 w 5868"/>
                <a:gd name="T61" fmla="*/ 698947 h 4208"/>
                <a:gd name="T62" fmla="*/ 576240 w 5868"/>
                <a:gd name="T63" fmla="*/ 620745 h 4208"/>
                <a:gd name="T64" fmla="*/ 641493 w 5868"/>
                <a:gd name="T65" fmla="*/ 585376 h 4208"/>
                <a:gd name="T66" fmla="*/ 662595 w 5868"/>
                <a:gd name="T67" fmla="*/ 367969 h 4208"/>
                <a:gd name="T68" fmla="*/ 1077163 w 5868"/>
                <a:gd name="T69" fmla="*/ 564933 h 4208"/>
                <a:gd name="T70" fmla="*/ 1178776 w 5868"/>
                <a:gd name="T71" fmla="*/ 636970 h 4208"/>
                <a:gd name="T72" fmla="*/ 1245003 w 5868"/>
                <a:gd name="T73" fmla="*/ 759302 h 4208"/>
                <a:gd name="T74" fmla="*/ 1252145 w 5868"/>
                <a:gd name="T75" fmla="*/ 867032 h 4208"/>
                <a:gd name="T76" fmla="*/ 1229095 w 5868"/>
                <a:gd name="T77" fmla="*/ 949452 h 4208"/>
                <a:gd name="T78" fmla="*/ 1125210 w 5868"/>
                <a:gd name="T79" fmla="*/ 852430 h 4208"/>
                <a:gd name="T80" fmla="*/ 1117094 w 5868"/>
                <a:gd name="T81" fmla="*/ 775851 h 4208"/>
                <a:gd name="T82" fmla="*/ 1079435 w 5868"/>
                <a:gd name="T83" fmla="*/ 716794 h 4208"/>
                <a:gd name="T84" fmla="*/ 1012883 w 5868"/>
                <a:gd name="T85" fmla="*/ 676882 h 4208"/>
                <a:gd name="T86" fmla="*/ 940164 w 5868"/>
                <a:gd name="T87" fmla="*/ 671365 h 4208"/>
                <a:gd name="T88" fmla="*/ 867768 w 5868"/>
                <a:gd name="T89" fmla="*/ 701867 h 4208"/>
                <a:gd name="T90" fmla="*/ 821994 w 5868"/>
                <a:gd name="T91" fmla="*/ 754434 h 4208"/>
                <a:gd name="T92" fmla="*/ 802515 w 5868"/>
                <a:gd name="T93" fmla="*/ 831662 h 4208"/>
                <a:gd name="T94" fmla="*/ 818423 w 5868"/>
                <a:gd name="T95" fmla="*/ 901752 h 4208"/>
                <a:gd name="T96" fmla="*/ 861600 w 5868"/>
                <a:gd name="T97" fmla="*/ 956590 h 4208"/>
                <a:gd name="T98" fmla="*/ 932048 w 5868"/>
                <a:gd name="T99" fmla="*/ 990337 h 4208"/>
                <a:gd name="T100" fmla="*/ 999573 w 5868"/>
                <a:gd name="T101" fmla="*/ 990013 h 4208"/>
                <a:gd name="T102" fmla="*/ 1060606 w 5868"/>
                <a:gd name="T103" fmla="*/ 962107 h 4208"/>
                <a:gd name="T104" fmla="*/ 1081058 w 5868"/>
                <a:gd name="T105" fmla="*/ 1096445 h 4208"/>
                <a:gd name="T106" fmla="*/ 964512 w 5868"/>
                <a:gd name="T107" fmla="*/ 1120781 h 4208"/>
                <a:gd name="T108" fmla="*/ 826863 w 5868"/>
                <a:gd name="T109" fmla="*/ 1085736 h 4208"/>
                <a:gd name="T110" fmla="*/ 732717 w 5868"/>
                <a:gd name="T111" fmla="*/ 1004614 h 4208"/>
                <a:gd name="T112" fmla="*/ 678827 w 5868"/>
                <a:gd name="T113" fmla="*/ 875793 h 4208"/>
                <a:gd name="T114" fmla="*/ 688241 w 5868"/>
                <a:gd name="T115" fmla="*/ 745673 h 4208"/>
                <a:gd name="T116" fmla="*/ 760312 w 5868"/>
                <a:gd name="T117" fmla="*/ 627235 h 4208"/>
                <a:gd name="T118" fmla="*/ 865171 w 5868"/>
                <a:gd name="T119" fmla="*/ 560066 h 4208"/>
                <a:gd name="T120" fmla="*/ 1577111 w 5868"/>
                <a:gd name="T121" fmla="*/ 1240842 h 4208"/>
                <a:gd name="T122" fmla="*/ 345419 w 5868"/>
                <a:gd name="T123" fmla="*/ 1240842 h 420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868" h="4208">
                  <a:moveTo>
                    <a:pt x="49" y="1128"/>
                  </a:moveTo>
                  <a:lnTo>
                    <a:pt x="49" y="1128"/>
                  </a:lnTo>
                  <a:lnTo>
                    <a:pt x="345" y="1748"/>
                  </a:lnTo>
                  <a:lnTo>
                    <a:pt x="354" y="1764"/>
                  </a:lnTo>
                  <a:lnTo>
                    <a:pt x="364" y="1778"/>
                  </a:lnTo>
                  <a:lnTo>
                    <a:pt x="375" y="1790"/>
                  </a:lnTo>
                  <a:lnTo>
                    <a:pt x="387" y="1803"/>
                  </a:lnTo>
                  <a:lnTo>
                    <a:pt x="400" y="1813"/>
                  </a:lnTo>
                  <a:lnTo>
                    <a:pt x="413" y="1821"/>
                  </a:lnTo>
                  <a:lnTo>
                    <a:pt x="428" y="1828"/>
                  </a:lnTo>
                  <a:lnTo>
                    <a:pt x="443" y="1834"/>
                  </a:lnTo>
                  <a:lnTo>
                    <a:pt x="460" y="1838"/>
                  </a:lnTo>
                  <a:lnTo>
                    <a:pt x="477" y="1842"/>
                  </a:lnTo>
                  <a:lnTo>
                    <a:pt x="495" y="1844"/>
                  </a:lnTo>
                  <a:lnTo>
                    <a:pt x="512" y="1845"/>
                  </a:lnTo>
                  <a:lnTo>
                    <a:pt x="531" y="1845"/>
                  </a:lnTo>
                  <a:lnTo>
                    <a:pt x="551" y="1843"/>
                  </a:lnTo>
                  <a:lnTo>
                    <a:pt x="573" y="1841"/>
                  </a:lnTo>
                  <a:lnTo>
                    <a:pt x="594" y="1837"/>
                  </a:lnTo>
                  <a:lnTo>
                    <a:pt x="1457" y="1607"/>
                  </a:lnTo>
                  <a:lnTo>
                    <a:pt x="1479" y="1599"/>
                  </a:lnTo>
                  <a:lnTo>
                    <a:pt x="1500" y="1589"/>
                  </a:lnTo>
                  <a:lnTo>
                    <a:pt x="1519" y="1579"/>
                  </a:lnTo>
                  <a:lnTo>
                    <a:pt x="1537" y="1569"/>
                  </a:lnTo>
                  <a:lnTo>
                    <a:pt x="1552" y="1557"/>
                  </a:lnTo>
                  <a:lnTo>
                    <a:pt x="1567" y="1546"/>
                  </a:lnTo>
                  <a:lnTo>
                    <a:pt x="1580" y="1534"/>
                  </a:lnTo>
                  <a:lnTo>
                    <a:pt x="1591" y="1522"/>
                  </a:lnTo>
                  <a:lnTo>
                    <a:pt x="1601" y="1510"/>
                  </a:lnTo>
                  <a:lnTo>
                    <a:pt x="1610" y="1496"/>
                  </a:lnTo>
                  <a:lnTo>
                    <a:pt x="1617" y="1482"/>
                  </a:lnTo>
                  <a:lnTo>
                    <a:pt x="1624" y="1467"/>
                  </a:lnTo>
                  <a:lnTo>
                    <a:pt x="1628" y="1453"/>
                  </a:lnTo>
                  <a:lnTo>
                    <a:pt x="1632" y="1438"/>
                  </a:lnTo>
                  <a:lnTo>
                    <a:pt x="1633" y="1423"/>
                  </a:lnTo>
                  <a:lnTo>
                    <a:pt x="1634" y="1406"/>
                  </a:lnTo>
                  <a:lnTo>
                    <a:pt x="1627" y="927"/>
                  </a:lnTo>
                  <a:lnTo>
                    <a:pt x="1664" y="910"/>
                  </a:lnTo>
                  <a:lnTo>
                    <a:pt x="1701" y="894"/>
                  </a:lnTo>
                  <a:lnTo>
                    <a:pt x="1775" y="863"/>
                  </a:lnTo>
                  <a:lnTo>
                    <a:pt x="1851" y="834"/>
                  </a:lnTo>
                  <a:lnTo>
                    <a:pt x="1929" y="807"/>
                  </a:lnTo>
                  <a:lnTo>
                    <a:pt x="2008" y="782"/>
                  </a:lnTo>
                  <a:lnTo>
                    <a:pt x="2089" y="759"/>
                  </a:lnTo>
                  <a:lnTo>
                    <a:pt x="2170" y="739"/>
                  </a:lnTo>
                  <a:lnTo>
                    <a:pt x="2252" y="720"/>
                  </a:lnTo>
                  <a:lnTo>
                    <a:pt x="2335" y="705"/>
                  </a:lnTo>
                  <a:lnTo>
                    <a:pt x="2420" y="690"/>
                  </a:lnTo>
                  <a:lnTo>
                    <a:pt x="2504" y="679"/>
                  </a:lnTo>
                  <a:lnTo>
                    <a:pt x="2589" y="669"/>
                  </a:lnTo>
                  <a:lnTo>
                    <a:pt x="2675" y="661"/>
                  </a:lnTo>
                  <a:lnTo>
                    <a:pt x="2761" y="657"/>
                  </a:lnTo>
                  <a:lnTo>
                    <a:pt x="2848" y="654"/>
                  </a:lnTo>
                  <a:lnTo>
                    <a:pt x="2934" y="652"/>
                  </a:lnTo>
                  <a:lnTo>
                    <a:pt x="3021" y="654"/>
                  </a:lnTo>
                  <a:lnTo>
                    <a:pt x="3106" y="657"/>
                  </a:lnTo>
                  <a:lnTo>
                    <a:pt x="3192" y="661"/>
                  </a:lnTo>
                  <a:lnTo>
                    <a:pt x="3278" y="669"/>
                  </a:lnTo>
                  <a:lnTo>
                    <a:pt x="3364" y="679"/>
                  </a:lnTo>
                  <a:lnTo>
                    <a:pt x="3449" y="690"/>
                  </a:lnTo>
                  <a:lnTo>
                    <a:pt x="3532" y="705"/>
                  </a:lnTo>
                  <a:lnTo>
                    <a:pt x="3616" y="720"/>
                  </a:lnTo>
                  <a:lnTo>
                    <a:pt x="3698" y="739"/>
                  </a:lnTo>
                  <a:lnTo>
                    <a:pt x="3780" y="759"/>
                  </a:lnTo>
                  <a:lnTo>
                    <a:pt x="3860" y="782"/>
                  </a:lnTo>
                  <a:lnTo>
                    <a:pt x="3939" y="807"/>
                  </a:lnTo>
                  <a:lnTo>
                    <a:pt x="4017" y="834"/>
                  </a:lnTo>
                  <a:lnTo>
                    <a:pt x="4093" y="863"/>
                  </a:lnTo>
                  <a:lnTo>
                    <a:pt x="4168" y="894"/>
                  </a:lnTo>
                  <a:lnTo>
                    <a:pt x="4204" y="910"/>
                  </a:lnTo>
                  <a:lnTo>
                    <a:pt x="4241" y="927"/>
                  </a:lnTo>
                  <a:lnTo>
                    <a:pt x="4235" y="1406"/>
                  </a:lnTo>
                  <a:lnTo>
                    <a:pt x="4235" y="1423"/>
                  </a:lnTo>
                  <a:lnTo>
                    <a:pt x="4237" y="1438"/>
                  </a:lnTo>
                  <a:lnTo>
                    <a:pt x="4240" y="1453"/>
                  </a:lnTo>
                  <a:lnTo>
                    <a:pt x="4245" y="1467"/>
                  </a:lnTo>
                  <a:lnTo>
                    <a:pt x="4250" y="1482"/>
                  </a:lnTo>
                  <a:lnTo>
                    <a:pt x="4258" y="1496"/>
                  </a:lnTo>
                  <a:lnTo>
                    <a:pt x="4266" y="1510"/>
                  </a:lnTo>
                  <a:lnTo>
                    <a:pt x="4276" y="1522"/>
                  </a:lnTo>
                  <a:lnTo>
                    <a:pt x="4288" y="1534"/>
                  </a:lnTo>
                  <a:lnTo>
                    <a:pt x="4300" y="1546"/>
                  </a:lnTo>
                  <a:lnTo>
                    <a:pt x="4315" y="1557"/>
                  </a:lnTo>
                  <a:lnTo>
                    <a:pt x="4331" y="1569"/>
                  </a:lnTo>
                  <a:lnTo>
                    <a:pt x="4349" y="1579"/>
                  </a:lnTo>
                  <a:lnTo>
                    <a:pt x="4368" y="1589"/>
                  </a:lnTo>
                  <a:lnTo>
                    <a:pt x="4389" y="1599"/>
                  </a:lnTo>
                  <a:lnTo>
                    <a:pt x="4412" y="1607"/>
                  </a:lnTo>
                  <a:lnTo>
                    <a:pt x="5275" y="1837"/>
                  </a:lnTo>
                  <a:lnTo>
                    <a:pt x="5296" y="1841"/>
                  </a:lnTo>
                  <a:lnTo>
                    <a:pt x="5316" y="1843"/>
                  </a:lnTo>
                  <a:lnTo>
                    <a:pt x="5336" y="1845"/>
                  </a:lnTo>
                  <a:lnTo>
                    <a:pt x="5355" y="1845"/>
                  </a:lnTo>
                  <a:lnTo>
                    <a:pt x="5374" y="1844"/>
                  </a:lnTo>
                  <a:lnTo>
                    <a:pt x="5392" y="1842"/>
                  </a:lnTo>
                  <a:lnTo>
                    <a:pt x="5408" y="1838"/>
                  </a:lnTo>
                  <a:lnTo>
                    <a:pt x="5425" y="1834"/>
                  </a:lnTo>
                  <a:lnTo>
                    <a:pt x="5440" y="1828"/>
                  </a:lnTo>
                  <a:lnTo>
                    <a:pt x="5454" y="1821"/>
                  </a:lnTo>
                  <a:lnTo>
                    <a:pt x="5469" y="1813"/>
                  </a:lnTo>
                  <a:lnTo>
                    <a:pt x="5481" y="1803"/>
                  </a:lnTo>
                  <a:lnTo>
                    <a:pt x="5493" y="1790"/>
                  </a:lnTo>
                  <a:lnTo>
                    <a:pt x="5504" y="1778"/>
                  </a:lnTo>
                  <a:lnTo>
                    <a:pt x="5514" y="1764"/>
                  </a:lnTo>
                  <a:lnTo>
                    <a:pt x="5523" y="1748"/>
                  </a:lnTo>
                  <a:lnTo>
                    <a:pt x="5820" y="1128"/>
                  </a:lnTo>
                  <a:lnTo>
                    <a:pt x="5835" y="1095"/>
                  </a:lnTo>
                  <a:lnTo>
                    <a:pt x="5848" y="1065"/>
                  </a:lnTo>
                  <a:lnTo>
                    <a:pt x="5856" y="1037"/>
                  </a:lnTo>
                  <a:lnTo>
                    <a:pt x="5863" y="1011"/>
                  </a:lnTo>
                  <a:lnTo>
                    <a:pt x="5867" y="988"/>
                  </a:lnTo>
                  <a:lnTo>
                    <a:pt x="5868" y="966"/>
                  </a:lnTo>
                  <a:lnTo>
                    <a:pt x="5868" y="956"/>
                  </a:lnTo>
                  <a:lnTo>
                    <a:pt x="5867" y="946"/>
                  </a:lnTo>
                  <a:lnTo>
                    <a:pt x="5864" y="936"/>
                  </a:lnTo>
                  <a:lnTo>
                    <a:pt x="5862" y="927"/>
                  </a:lnTo>
                  <a:lnTo>
                    <a:pt x="5859" y="918"/>
                  </a:lnTo>
                  <a:lnTo>
                    <a:pt x="5854" y="909"/>
                  </a:lnTo>
                  <a:lnTo>
                    <a:pt x="5845" y="892"/>
                  </a:lnTo>
                  <a:lnTo>
                    <a:pt x="5833" y="876"/>
                  </a:lnTo>
                  <a:lnTo>
                    <a:pt x="5820" y="861"/>
                  </a:lnTo>
                  <a:lnTo>
                    <a:pt x="5803" y="846"/>
                  </a:lnTo>
                  <a:lnTo>
                    <a:pt x="5784" y="832"/>
                  </a:lnTo>
                  <a:lnTo>
                    <a:pt x="5763" y="817"/>
                  </a:lnTo>
                  <a:lnTo>
                    <a:pt x="5741" y="803"/>
                  </a:lnTo>
                  <a:lnTo>
                    <a:pt x="5652" y="754"/>
                  </a:lnTo>
                  <a:lnTo>
                    <a:pt x="5564" y="706"/>
                  </a:lnTo>
                  <a:lnTo>
                    <a:pt x="5476" y="660"/>
                  </a:lnTo>
                  <a:lnTo>
                    <a:pt x="5389" y="616"/>
                  </a:lnTo>
                  <a:lnTo>
                    <a:pt x="5301" y="572"/>
                  </a:lnTo>
                  <a:lnTo>
                    <a:pt x="5213" y="531"/>
                  </a:lnTo>
                  <a:lnTo>
                    <a:pt x="5125" y="491"/>
                  </a:lnTo>
                  <a:lnTo>
                    <a:pt x="5037" y="452"/>
                  </a:lnTo>
                  <a:lnTo>
                    <a:pt x="4950" y="415"/>
                  </a:lnTo>
                  <a:lnTo>
                    <a:pt x="4862" y="381"/>
                  </a:lnTo>
                  <a:lnTo>
                    <a:pt x="4774" y="346"/>
                  </a:lnTo>
                  <a:lnTo>
                    <a:pt x="4686" y="315"/>
                  </a:lnTo>
                  <a:lnTo>
                    <a:pt x="4599" y="284"/>
                  </a:lnTo>
                  <a:lnTo>
                    <a:pt x="4511" y="255"/>
                  </a:lnTo>
                  <a:lnTo>
                    <a:pt x="4423" y="228"/>
                  </a:lnTo>
                  <a:lnTo>
                    <a:pt x="4336" y="201"/>
                  </a:lnTo>
                  <a:lnTo>
                    <a:pt x="4248" y="178"/>
                  </a:lnTo>
                  <a:lnTo>
                    <a:pt x="4161" y="154"/>
                  </a:lnTo>
                  <a:lnTo>
                    <a:pt x="4073" y="133"/>
                  </a:lnTo>
                  <a:lnTo>
                    <a:pt x="3985" y="114"/>
                  </a:lnTo>
                  <a:lnTo>
                    <a:pt x="3898" y="95"/>
                  </a:lnTo>
                  <a:lnTo>
                    <a:pt x="3810" y="80"/>
                  </a:lnTo>
                  <a:lnTo>
                    <a:pt x="3722" y="64"/>
                  </a:lnTo>
                  <a:lnTo>
                    <a:pt x="3635" y="51"/>
                  </a:lnTo>
                  <a:lnTo>
                    <a:pt x="3547" y="39"/>
                  </a:lnTo>
                  <a:lnTo>
                    <a:pt x="3460" y="29"/>
                  </a:lnTo>
                  <a:lnTo>
                    <a:pt x="3372" y="21"/>
                  </a:lnTo>
                  <a:lnTo>
                    <a:pt x="3285" y="14"/>
                  </a:lnTo>
                  <a:lnTo>
                    <a:pt x="3197" y="8"/>
                  </a:lnTo>
                  <a:lnTo>
                    <a:pt x="3109" y="4"/>
                  </a:lnTo>
                  <a:lnTo>
                    <a:pt x="3022" y="2"/>
                  </a:lnTo>
                  <a:lnTo>
                    <a:pt x="2934" y="0"/>
                  </a:lnTo>
                  <a:lnTo>
                    <a:pt x="2847" y="2"/>
                  </a:lnTo>
                  <a:lnTo>
                    <a:pt x="2759" y="4"/>
                  </a:lnTo>
                  <a:lnTo>
                    <a:pt x="2672" y="8"/>
                  </a:lnTo>
                  <a:lnTo>
                    <a:pt x="2584" y="14"/>
                  </a:lnTo>
                  <a:lnTo>
                    <a:pt x="2497" y="21"/>
                  </a:lnTo>
                  <a:lnTo>
                    <a:pt x="2409" y="29"/>
                  </a:lnTo>
                  <a:lnTo>
                    <a:pt x="2320" y="39"/>
                  </a:lnTo>
                  <a:lnTo>
                    <a:pt x="2234" y="51"/>
                  </a:lnTo>
                  <a:lnTo>
                    <a:pt x="2145" y="64"/>
                  </a:lnTo>
                  <a:lnTo>
                    <a:pt x="2059" y="80"/>
                  </a:lnTo>
                  <a:lnTo>
                    <a:pt x="1970" y="95"/>
                  </a:lnTo>
                  <a:lnTo>
                    <a:pt x="1882" y="114"/>
                  </a:lnTo>
                  <a:lnTo>
                    <a:pt x="1795" y="133"/>
                  </a:lnTo>
                  <a:lnTo>
                    <a:pt x="1707" y="154"/>
                  </a:lnTo>
                  <a:lnTo>
                    <a:pt x="1620" y="178"/>
                  </a:lnTo>
                  <a:lnTo>
                    <a:pt x="1532" y="201"/>
                  </a:lnTo>
                  <a:lnTo>
                    <a:pt x="1444" y="228"/>
                  </a:lnTo>
                  <a:lnTo>
                    <a:pt x="1357" y="255"/>
                  </a:lnTo>
                  <a:lnTo>
                    <a:pt x="1269" y="284"/>
                  </a:lnTo>
                  <a:lnTo>
                    <a:pt x="1181" y="315"/>
                  </a:lnTo>
                  <a:lnTo>
                    <a:pt x="1094" y="346"/>
                  </a:lnTo>
                  <a:lnTo>
                    <a:pt x="1006" y="381"/>
                  </a:lnTo>
                  <a:lnTo>
                    <a:pt x="918" y="415"/>
                  </a:lnTo>
                  <a:lnTo>
                    <a:pt x="830" y="452"/>
                  </a:lnTo>
                  <a:lnTo>
                    <a:pt x="743" y="491"/>
                  </a:lnTo>
                  <a:lnTo>
                    <a:pt x="655" y="531"/>
                  </a:lnTo>
                  <a:lnTo>
                    <a:pt x="567" y="572"/>
                  </a:lnTo>
                  <a:lnTo>
                    <a:pt x="479" y="616"/>
                  </a:lnTo>
                  <a:lnTo>
                    <a:pt x="391" y="660"/>
                  </a:lnTo>
                  <a:lnTo>
                    <a:pt x="303" y="706"/>
                  </a:lnTo>
                  <a:lnTo>
                    <a:pt x="216" y="754"/>
                  </a:lnTo>
                  <a:lnTo>
                    <a:pt x="128" y="803"/>
                  </a:lnTo>
                  <a:lnTo>
                    <a:pt x="104" y="817"/>
                  </a:lnTo>
                  <a:lnTo>
                    <a:pt x="84" y="832"/>
                  </a:lnTo>
                  <a:lnTo>
                    <a:pt x="65" y="846"/>
                  </a:lnTo>
                  <a:lnTo>
                    <a:pt x="49" y="861"/>
                  </a:lnTo>
                  <a:lnTo>
                    <a:pt x="34" y="876"/>
                  </a:lnTo>
                  <a:lnTo>
                    <a:pt x="23" y="892"/>
                  </a:lnTo>
                  <a:lnTo>
                    <a:pt x="13" y="909"/>
                  </a:lnTo>
                  <a:lnTo>
                    <a:pt x="10" y="918"/>
                  </a:lnTo>
                  <a:lnTo>
                    <a:pt x="6" y="927"/>
                  </a:lnTo>
                  <a:lnTo>
                    <a:pt x="4" y="936"/>
                  </a:lnTo>
                  <a:lnTo>
                    <a:pt x="2" y="946"/>
                  </a:lnTo>
                  <a:lnTo>
                    <a:pt x="1" y="956"/>
                  </a:lnTo>
                  <a:lnTo>
                    <a:pt x="0" y="966"/>
                  </a:lnTo>
                  <a:lnTo>
                    <a:pt x="1" y="988"/>
                  </a:lnTo>
                  <a:lnTo>
                    <a:pt x="4" y="1011"/>
                  </a:lnTo>
                  <a:lnTo>
                    <a:pt x="11" y="1037"/>
                  </a:lnTo>
                  <a:lnTo>
                    <a:pt x="21" y="1065"/>
                  </a:lnTo>
                  <a:lnTo>
                    <a:pt x="33" y="1095"/>
                  </a:lnTo>
                  <a:lnTo>
                    <a:pt x="49" y="1128"/>
                  </a:lnTo>
                  <a:close/>
                  <a:moveTo>
                    <a:pt x="2041" y="1134"/>
                  </a:moveTo>
                  <a:lnTo>
                    <a:pt x="2041" y="1134"/>
                  </a:lnTo>
                  <a:lnTo>
                    <a:pt x="2096" y="1117"/>
                  </a:lnTo>
                  <a:lnTo>
                    <a:pt x="2153" y="1101"/>
                  </a:lnTo>
                  <a:lnTo>
                    <a:pt x="2210" y="1085"/>
                  </a:lnTo>
                  <a:lnTo>
                    <a:pt x="2267" y="1072"/>
                  </a:lnTo>
                  <a:lnTo>
                    <a:pt x="2324" y="1058"/>
                  </a:lnTo>
                  <a:lnTo>
                    <a:pt x="2381" y="1046"/>
                  </a:lnTo>
                  <a:lnTo>
                    <a:pt x="2438" y="1036"/>
                  </a:lnTo>
                  <a:lnTo>
                    <a:pt x="2495" y="1026"/>
                  </a:lnTo>
                  <a:lnTo>
                    <a:pt x="2553" y="1017"/>
                  </a:lnTo>
                  <a:lnTo>
                    <a:pt x="2610" y="1009"/>
                  </a:lnTo>
                  <a:lnTo>
                    <a:pt x="2668" y="1004"/>
                  </a:lnTo>
                  <a:lnTo>
                    <a:pt x="2726" y="998"/>
                  </a:lnTo>
                  <a:lnTo>
                    <a:pt x="2785" y="995"/>
                  </a:lnTo>
                  <a:lnTo>
                    <a:pt x="2843" y="991"/>
                  </a:lnTo>
                  <a:lnTo>
                    <a:pt x="2902" y="989"/>
                  </a:lnTo>
                  <a:lnTo>
                    <a:pt x="2960" y="989"/>
                  </a:lnTo>
                  <a:lnTo>
                    <a:pt x="3019" y="989"/>
                  </a:lnTo>
                  <a:lnTo>
                    <a:pt x="3079" y="991"/>
                  </a:lnTo>
                  <a:lnTo>
                    <a:pt x="3136" y="995"/>
                  </a:lnTo>
                  <a:lnTo>
                    <a:pt x="3194" y="998"/>
                  </a:lnTo>
                  <a:lnTo>
                    <a:pt x="3252" y="1004"/>
                  </a:lnTo>
                  <a:lnTo>
                    <a:pt x="3310" y="1009"/>
                  </a:lnTo>
                  <a:lnTo>
                    <a:pt x="3368" y="1017"/>
                  </a:lnTo>
                  <a:lnTo>
                    <a:pt x="3426" y="1026"/>
                  </a:lnTo>
                  <a:lnTo>
                    <a:pt x="3483" y="1036"/>
                  </a:lnTo>
                  <a:lnTo>
                    <a:pt x="3541" y="1046"/>
                  </a:lnTo>
                  <a:lnTo>
                    <a:pt x="3598" y="1058"/>
                  </a:lnTo>
                  <a:lnTo>
                    <a:pt x="3655" y="1072"/>
                  </a:lnTo>
                  <a:lnTo>
                    <a:pt x="3712" y="1085"/>
                  </a:lnTo>
                  <a:lnTo>
                    <a:pt x="3769" y="1101"/>
                  </a:lnTo>
                  <a:lnTo>
                    <a:pt x="3824" y="1117"/>
                  </a:lnTo>
                  <a:lnTo>
                    <a:pt x="3881" y="1134"/>
                  </a:lnTo>
                  <a:lnTo>
                    <a:pt x="3881" y="1618"/>
                  </a:lnTo>
                  <a:lnTo>
                    <a:pt x="3884" y="1651"/>
                  </a:lnTo>
                  <a:lnTo>
                    <a:pt x="3890" y="1681"/>
                  </a:lnTo>
                  <a:lnTo>
                    <a:pt x="3898" y="1709"/>
                  </a:lnTo>
                  <a:lnTo>
                    <a:pt x="3907" y="1736"/>
                  </a:lnTo>
                  <a:lnTo>
                    <a:pt x="3918" y="1760"/>
                  </a:lnTo>
                  <a:lnTo>
                    <a:pt x="3931" y="1783"/>
                  </a:lnTo>
                  <a:lnTo>
                    <a:pt x="3946" y="1804"/>
                  </a:lnTo>
                  <a:lnTo>
                    <a:pt x="3961" y="1823"/>
                  </a:lnTo>
                  <a:lnTo>
                    <a:pt x="3979" y="1839"/>
                  </a:lnTo>
                  <a:lnTo>
                    <a:pt x="3999" y="1855"/>
                  </a:lnTo>
                  <a:lnTo>
                    <a:pt x="4020" y="1868"/>
                  </a:lnTo>
                  <a:lnTo>
                    <a:pt x="4043" y="1881"/>
                  </a:lnTo>
                  <a:lnTo>
                    <a:pt x="4066" y="1891"/>
                  </a:lnTo>
                  <a:lnTo>
                    <a:pt x="4092" y="1900"/>
                  </a:lnTo>
                  <a:lnTo>
                    <a:pt x="4119" y="1907"/>
                  </a:lnTo>
                  <a:lnTo>
                    <a:pt x="4146" y="1913"/>
                  </a:lnTo>
                  <a:lnTo>
                    <a:pt x="4896" y="2061"/>
                  </a:lnTo>
                  <a:lnTo>
                    <a:pt x="4925" y="2068"/>
                  </a:lnTo>
                  <a:lnTo>
                    <a:pt x="4951" y="2077"/>
                  </a:lnTo>
                  <a:lnTo>
                    <a:pt x="4977" y="2086"/>
                  </a:lnTo>
                  <a:lnTo>
                    <a:pt x="5001" y="2097"/>
                  </a:lnTo>
                  <a:lnTo>
                    <a:pt x="5024" y="2109"/>
                  </a:lnTo>
                  <a:lnTo>
                    <a:pt x="5044" y="2123"/>
                  </a:lnTo>
                  <a:lnTo>
                    <a:pt x="5063" y="2137"/>
                  </a:lnTo>
                  <a:lnTo>
                    <a:pt x="5081" y="2154"/>
                  </a:lnTo>
                  <a:lnTo>
                    <a:pt x="5095" y="2172"/>
                  </a:lnTo>
                  <a:lnTo>
                    <a:pt x="5108" y="2191"/>
                  </a:lnTo>
                  <a:lnTo>
                    <a:pt x="5120" y="2212"/>
                  </a:lnTo>
                  <a:lnTo>
                    <a:pt x="5129" y="2235"/>
                  </a:lnTo>
                  <a:lnTo>
                    <a:pt x="5134" y="2260"/>
                  </a:lnTo>
                  <a:lnTo>
                    <a:pt x="5139" y="2285"/>
                  </a:lnTo>
                  <a:lnTo>
                    <a:pt x="5141" y="2314"/>
                  </a:lnTo>
                  <a:lnTo>
                    <a:pt x="5141" y="2344"/>
                  </a:lnTo>
                  <a:lnTo>
                    <a:pt x="5141" y="3729"/>
                  </a:lnTo>
                  <a:lnTo>
                    <a:pt x="2960" y="3729"/>
                  </a:lnTo>
                  <a:lnTo>
                    <a:pt x="781" y="3729"/>
                  </a:lnTo>
                  <a:lnTo>
                    <a:pt x="781" y="2344"/>
                  </a:lnTo>
                  <a:lnTo>
                    <a:pt x="780" y="2314"/>
                  </a:lnTo>
                  <a:lnTo>
                    <a:pt x="782" y="2285"/>
                  </a:lnTo>
                  <a:lnTo>
                    <a:pt x="787" y="2260"/>
                  </a:lnTo>
                  <a:lnTo>
                    <a:pt x="793" y="2235"/>
                  </a:lnTo>
                  <a:lnTo>
                    <a:pt x="802" y="2212"/>
                  </a:lnTo>
                  <a:lnTo>
                    <a:pt x="813" y="2191"/>
                  </a:lnTo>
                  <a:lnTo>
                    <a:pt x="826" y="2172"/>
                  </a:lnTo>
                  <a:lnTo>
                    <a:pt x="841" y="2154"/>
                  </a:lnTo>
                  <a:lnTo>
                    <a:pt x="858" y="2137"/>
                  </a:lnTo>
                  <a:lnTo>
                    <a:pt x="877" y="2123"/>
                  </a:lnTo>
                  <a:lnTo>
                    <a:pt x="898" y="2109"/>
                  </a:lnTo>
                  <a:lnTo>
                    <a:pt x="920" y="2097"/>
                  </a:lnTo>
                  <a:lnTo>
                    <a:pt x="944" y="2086"/>
                  </a:lnTo>
                  <a:lnTo>
                    <a:pt x="971" y="2077"/>
                  </a:lnTo>
                  <a:lnTo>
                    <a:pt x="997" y="2068"/>
                  </a:lnTo>
                  <a:lnTo>
                    <a:pt x="1026" y="2061"/>
                  </a:lnTo>
                  <a:lnTo>
                    <a:pt x="1775" y="1913"/>
                  </a:lnTo>
                  <a:lnTo>
                    <a:pt x="1803" y="1907"/>
                  </a:lnTo>
                  <a:lnTo>
                    <a:pt x="1830" y="1900"/>
                  </a:lnTo>
                  <a:lnTo>
                    <a:pt x="1855" y="1891"/>
                  </a:lnTo>
                  <a:lnTo>
                    <a:pt x="1879" y="1881"/>
                  </a:lnTo>
                  <a:lnTo>
                    <a:pt x="1901" y="1868"/>
                  </a:lnTo>
                  <a:lnTo>
                    <a:pt x="1923" y="1855"/>
                  </a:lnTo>
                  <a:lnTo>
                    <a:pt x="1941" y="1839"/>
                  </a:lnTo>
                  <a:lnTo>
                    <a:pt x="1959" y="1823"/>
                  </a:lnTo>
                  <a:lnTo>
                    <a:pt x="1976" y="1804"/>
                  </a:lnTo>
                  <a:lnTo>
                    <a:pt x="1991" y="1783"/>
                  </a:lnTo>
                  <a:lnTo>
                    <a:pt x="2003" y="1760"/>
                  </a:lnTo>
                  <a:lnTo>
                    <a:pt x="2014" y="1736"/>
                  </a:lnTo>
                  <a:lnTo>
                    <a:pt x="2024" y="1709"/>
                  </a:lnTo>
                  <a:lnTo>
                    <a:pt x="2031" y="1681"/>
                  </a:lnTo>
                  <a:lnTo>
                    <a:pt x="2037" y="1651"/>
                  </a:lnTo>
                  <a:lnTo>
                    <a:pt x="2041" y="1618"/>
                  </a:lnTo>
                  <a:lnTo>
                    <a:pt x="2041" y="1134"/>
                  </a:lnTo>
                  <a:close/>
                  <a:moveTo>
                    <a:pt x="2971" y="1671"/>
                  </a:moveTo>
                  <a:lnTo>
                    <a:pt x="2971" y="1671"/>
                  </a:lnTo>
                  <a:lnTo>
                    <a:pt x="3017" y="1672"/>
                  </a:lnTo>
                  <a:lnTo>
                    <a:pt x="3063" y="1676"/>
                  </a:lnTo>
                  <a:lnTo>
                    <a:pt x="3107" y="1682"/>
                  </a:lnTo>
                  <a:lnTo>
                    <a:pt x="3151" y="1690"/>
                  </a:lnTo>
                  <a:lnTo>
                    <a:pt x="3194" y="1699"/>
                  </a:lnTo>
                  <a:lnTo>
                    <a:pt x="3237" y="1711"/>
                  </a:lnTo>
                  <a:lnTo>
                    <a:pt x="3278" y="1726"/>
                  </a:lnTo>
                  <a:lnTo>
                    <a:pt x="3318" y="1741"/>
                  </a:lnTo>
                  <a:lnTo>
                    <a:pt x="3358" y="1759"/>
                  </a:lnTo>
                  <a:lnTo>
                    <a:pt x="3396" y="1779"/>
                  </a:lnTo>
                  <a:lnTo>
                    <a:pt x="3434" y="1800"/>
                  </a:lnTo>
                  <a:lnTo>
                    <a:pt x="3470" y="1824"/>
                  </a:lnTo>
                  <a:lnTo>
                    <a:pt x="3505" y="1848"/>
                  </a:lnTo>
                  <a:lnTo>
                    <a:pt x="3539" y="1875"/>
                  </a:lnTo>
                  <a:lnTo>
                    <a:pt x="3571" y="1903"/>
                  </a:lnTo>
                  <a:lnTo>
                    <a:pt x="3602" y="1933"/>
                  </a:lnTo>
                  <a:lnTo>
                    <a:pt x="3631" y="1963"/>
                  </a:lnTo>
                  <a:lnTo>
                    <a:pt x="3659" y="1995"/>
                  </a:lnTo>
                  <a:lnTo>
                    <a:pt x="3686" y="2030"/>
                  </a:lnTo>
                  <a:lnTo>
                    <a:pt x="3711" y="2065"/>
                  </a:lnTo>
                  <a:lnTo>
                    <a:pt x="3734" y="2100"/>
                  </a:lnTo>
                  <a:lnTo>
                    <a:pt x="3755" y="2138"/>
                  </a:lnTo>
                  <a:lnTo>
                    <a:pt x="3775" y="2176"/>
                  </a:lnTo>
                  <a:lnTo>
                    <a:pt x="3793" y="2216"/>
                  </a:lnTo>
                  <a:lnTo>
                    <a:pt x="3809" y="2256"/>
                  </a:lnTo>
                  <a:lnTo>
                    <a:pt x="3823" y="2298"/>
                  </a:lnTo>
                  <a:lnTo>
                    <a:pt x="3835" y="2340"/>
                  </a:lnTo>
                  <a:lnTo>
                    <a:pt x="3845" y="2383"/>
                  </a:lnTo>
                  <a:lnTo>
                    <a:pt x="3853" y="2427"/>
                  </a:lnTo>
                  <a:lnTo>
                    <a:pt x="3859" y="2471"/>
                  </a:lnTo>
                  <a:lnTo>
                    <a:pt x="3862" y="2517"/>
                  </a:lnTo>
                  <a:lnTo>
                    <a:pt x="3863" y="2563"/>
                  </a:lnTo>
                  <a:lnTo>
                    <a:pt x="3863" y="2591"/>
                  </a:lnTo>
                  <a:lnTo>
                    <a:pt x="3861" y="2617"/>
                  </a:lnTo>
                  <a:lnTo>
                    <a:pt x="3860" y="2645"/>
                  </a:lnTo>
                  <a:lnTo>
                    <a:pt x="3857" y="2672"/>
                  </a:lnTo>
                  <a:lnTo>
                    <a:pt x="3853" y="2699"/>
                  </a:lnTo>
                  <a:lnTo>
                    <a:pt x="3849" y="2726"/>
                  </a:lnTo>
                  <a:lnTo>
                    <a:pt x="3843" y="2751"/>
                  </a:lnTo>
                  <a:lnTo>
                    <a:pt x="3838" y="2778"/>
                  </a:lnTo>
                  <a:lnTo>
                    <a:pt x="3831" y="2802"/>
                  </a:lnTo>
                  <a:lnTo>
                    <a:pt x="3823" y="2828"/>
                  </a:lnTo>
                  <a:lnTo>
                    <a:pt x="3814" y="2854"/>
                  </a:lnTo>
                  <a:lnTo>
                    <a:pt x="3805" y="2878"/>
                  </a:lnTo>
                  <a:lnTo>
                    <a:pt x="3796" y="2903"/>
                  </a:lnTo>
                  <a:lnTo>
                    <a:pt x="3786" y="2926"/>
                  </a:lnTo>
                  <a:lnTo>
                    <a:pt x="3775" y="2950"/>
                  </a:lnTo>
                  <a:lnTo>
                    <a:pt x="3763" y="2973"/>
                  </a:lnTo>
                  <a:lnTo>
                    <a:pt x="3410" y="2802"/>
                  </a:lnTo>
                  <a:lnTo>
                    <a:pt x="3423" y="2776"/>
                  </a:lnTo>
                  <a:lnTo>
                    <a:pt x="3435" y="2748"/>
                  </a:lnTo>
                  <a:lnTo>
                    <a:pt x="3446" y="2719"/>
                  </a:lnTo>
                  <a:lnTo>
                    <a:pt x="3455" y="2689"/>
                  </a:lnTo>
                  <a:lnTo>
                    <a:pt x="3462" y="2659"/>
                  </a:lnTo>
                  <a:lnTo>
                    <a:pt x="3466" y="2627"/>
                  </a:lnTo>
                  <a:lnTo>
                    <a:pt x="3470" y="2595"/>
                  </a:lnTo>
                  <a:lnTo>
                    <a:pt x="3471" y="2563"/>
                  </a:lnTo>
                  <a:lnTo>
                    <a:pt x="3470" y="2537"/>
                  </a:lnTo>
                  <a:lnTo>
                    <a:pt x="3469" y="2512"/>
                  </a:lnTo>
                  <a:lnTo>
                    <a:pt x="3465" y="2487"/>
                  </a:lnTo>
                  <a:lnTo>
                    <a:pt x="3461" y="2462"/>
                  </a:lnTo>
                  <a:lnTo>
                    <a:pt x="3455" y="2438"/>
                  </a:lnTo>
                  <a:lnTo>
                    <a:pt x="3449" y="2415"/>
                  </a:lnTo>
                  <a:lnTo>
                    <a:pt x="3441" y="2391"/>
                  </a:lnTo>
                  <a:lnTo>
                    <a:pt x="3432" y="2369"/>
                  </a:lnTo>
                  <a:lnTo>
                    <a:pt x="3422" y="2347"/>
                  </a:lnTo>
                  <a:lnTo>
                    <a:pt x="3411" y="2325"/>
                  </a:lnTo>
                  <a:lnTo>
                    <a:pt x="3398" y="2304"/>
                  </a:lnTo>
                  <a:lnTo>
                    <a:pt x="3386" y="2284"/>
                  </a:lnTo>
                  <a:lnTo>
                    <a:pt x="3372" y="2264"/>
                  </a:lnTo>
                  <a:lnTo>
                    <a:pt x="3357" y="2245"/>
                  </a:lnTo>
                  <a:lnTo>
                    <a:pt x="3342" y="2227"/>
                  </a:lnTo>
                  <a:lnTo>
                    <a:pt x="3325" y="2209"/>
                  </a:lnTo>
                  <a:lnTo>
                    <a:pt x="3307" y="2193"/>
                  </a:lnTo>
                  <a:lnTo>
                    <a:pt x="3289" y="2177"/>
                  </a:lnTo>
                  <a:lnTo>
                    <a:pt x="3270" y="2163"/>
                  </a:lnTo>
                  <a:lnTo>
                    <a:pt x="3251" y="2149"/>
                  </a:lnTo>
                  <a:lnTo>
                    <a:pt x="3230" y="2136"/>
                  </a:lnTo>
                  <a:lnTo>
                    <a:pt x="3210" y="2124"/>
                  </a:lnTo>
                  <a:lnTo>
                    <a:pt x="3188" y="2113"/>
                  </a:lnTo>
                  <a:lnTo>
                    <a:pt x="3165" y="2102"/>
                  </a:lnTo>
                  <a:lnTo>
                    <a:pt x="3143" y="2094"/>
                  </a:lnTo>
                  <a:lnTo>
                    <a:pt x="3120" y="2086"/>
                  </a:lnTo>
                  <a:lnTo>
                    <a:pt x="3096" y="2079"/>
                  </a:lnTo>
                  <a:lnTo>
                    <a:pt x="3072" y="2074"/>
                  </a:lnTo>
                  <a:lnTo>
                    <a:pt x="3047" y="2069"/>
                  </a:lnTo>
                  <a:lnTo>
                    <a:pt x="3023" y="2066"/>
                  </a:lnTo>
                  <a:lnTo>
                    <a:pt x="2997" y="2065"/>
                  </a:lnTo>
                  <a:lnTo>
                    <a:pt x="2971" y="2063"/>
                  </a:lnTo>
                  <a:lnTo>
                    <a:pt x="2946" y="2065"/>
                  </a:lnTo>
                  <a:lnTo>
                    <a:pt x="2920" y="2066"/>
                  </a:lnTo>
                  <a:lnTo>
                    <a:pt x="2896" y="2069"/>
                  </a:lnTo>
                  <a:lnTo>
                    <a:pt x="2871" y="2074"/>
                  </a:lnTo>
                  <a:lnTo>
                    <a:pt x="2847" y="2079"/>
                  </a:lnTo>
                  <a:lnTo>
                    <a:pt x="2823" y="2086"/>
                  </a:lnTo>
                  <a:lnTo>
                    <a:pt x="2800" y="2094"/>
                  </a:lnTo>
                  <a:lnTo>
                    <a:pt x="2778" y="2102"/>
                  </a:lnTo>
                  <a:lnTo>
                    <a:pt x="2755" y="2113"/>
                  </a:lnTo>
                  <a:lnTo>
                    <a:pt x="2734" y="2124"/>
                  </a:lnTo>
                  <a:lnTo>
                    <a:pt x="2713" y="2136"/>
                  </a:lnTo>
                  <a:lnTo>
                    <a:pt x="2693" y="2149"/>
                  </a:lnTo>
                  <a:lnTo>
                    <a:pt x="2673" y="2163"/>
                  </a:lnTo>
                  <a:lnTo>
                    <a:pt x="2654" y="2177"/>
                  </a:lnTo>
                  <a:lnTo>
                    <a:pt x="2636" y="2193"/>
                  </a:lnTo>
                  <a:lnTo>
                    <a:pt x="2619" y="2209"/>
                  </a:lnTo>
                  <a:lnTo>
                    <a:pt x="2603" y="2227"/>
                  </a:lnTo>
                  <a:lnTo>
                    <a:pt x="2587" y="2245"/>
                  </a:lnTo>
                  <a:lnTo>
                    <a:pt x="2571" y="2264"/>
                  </a:lnTo>
                  <a:lnTo>
                    <a:pt x="2558" y="2284"/>
                  </a:lnTo>
                  <a:lnTo>
                    <a:pt x="2545" y="2304"/>
                  </a:lnTo>
                  <a:lnTo>
                    <a:pt x="2532" y="2325"/>
                  </a:lnTo>
                  <a:lnTo>
                    <a:pt x="2521" y="2347"/>
                  </a:lnTo>
                  <a:lnTo>
                    <a:pt x="2512" y="2369"/>
                  </a:lnTo>
                  <a:lnTo>
                    <a:pt x="2502" y="2391"/>
                  </a:lnTo>
                  <a:lnTo>
                    <a:pt x="2494" y="2415"/>
                  </a:lnTo>
                  <a:lnTo>
                    <a:pt x="2488" y="2438"/>
                  </a:lnTo>
                  <a:lnTo>
                    <a:pt x="2482" y="2462"/>
                  </a:lnTo>
                  <a:lnTo>
                    <a:pt x="2478" y="2487"/>
                  </a:lnTo>
                  <a:lnTo>
                    <a:pt x="2475" y="2512"/>
                  </a:lnTo>
                  <a:lnTo>
                    <a:pt x="2473" y="2537"/>
                  </a:lnTo>
                  <a:lnTo>
                    <a:pt x="2472" y="2563"/>
                  </a:lnTo>
                  <a:lnTo>
                    <a:pt x="2473" y="2588"/>
                  </a:lnTo>
                  <a:lnTo>
                    <a:pt x="2475" y="2614"/>
                  </a:lnTo>
                  <a:lnTo>
                    <a:pt x="2478" y="2639"/>
                  </a:lnTo>
                  <a:lnTo>
                    <a:pt x="2482" y="2663"/>
                  </a:lnTo>
                  <a:lnTo>
                    <a:pt x="2488" y="2688"/>
                  </a:lnTo>
                  <a:lnTo>
                    <a:pt x="2494" y="2711"/>
                  </a:lnTo>
                  <a:lnTo>
                    <a:pt x="2502" y="2734"/>
                  </a:lnTo>
                  <a:lnTo>
                    <a:pt x="2512" y="2757"/>
                  </a:lnTo>
                  <a:lnTo>
                    <a:pt x="2521" y="2779"/>
                  </a:lnTo>
                  <a:lnTo>
                    <a:pt x="2532" y="2801"/>
                  </a:lnTo>
                  <a:lnTo>
                    <a:pt x="2545" y="2821"/>
                  </a:lnTo>
                  <a:lnTo>
                    <a:pt x="2558" y="2841"/>
                  </a:lnTo>
                  <a:lnTo>
                    <a:pt x="2571" y="2861"/>
                  </a:lnTo>
                  <a:lnTo>
                    <a:pt x="2587" y="2880"/>
                  </a:lnTo>
                  <a:lnTo>
                    <a:pt x="2603" y="2898"/>
                  </a:lnTo>
                  <a:lnTo>
                    <a:pt x="2619" y="2916"/>
                  </a:lnTo>
                  <a:lnTo>
                    <a:pt x="2636" y="2933"/>
                  </a:lnTo>
                  <a:lnTo>
                    <a:pt x="2654" y="2948"/>
                  </a:lnTo>
                  <a:lnTo>
                    <a:pt x="2673" y="2963"/>
                  </a:lnTo>
                  <a:lnTo>
                    <a:pt x="2693" y="2976"/>
                  </a:lnTo>
                  <a:lnTo>
                    <a:pt x="2713" y="2990"/>
                  </a:lnTo>
                  <a:lnTo>
                    <a:pt x="2734" y="3002"/>
                  </a:lnTo>
                  <a:lnTo>
                    <a:pt x="2755" y="3013"/>
                  </a:lnTo>
                  <a:lnTo>
                    <a:pt x="2778" y="3023"/>
                  </a:lnTo>
                  <a:lnTo>
                    <a:pt x="2800" y="3032"/>
                  </a:lnTo>
                  <a:lnTo>
                    <a:pt x="2823" y="3040"/>
                  </a:lnTo>
                  <a:lnTo>
                    <a:pt x="2847" y="3047"/>
                  </a:lnTo>
                  <a:lnTo>
                    <a:pt x="2871" y="3052"/>
                  </a:lnTo>
                  <a:lnTo>
                    <a:pt x="2896" y="3057"/>
                  </a:lnTo>
                  <a:lnTo>
                    <a:pt x="2920" y="3060"/>
                  </a:lnTo>
                  <a:lnTo>
                    <a:pt x="2946" y="3061"/>
                  </a:lnTo>
                  <a:lnTo>
                    <a:pt x="2971" y="3062"/>
                  </a:lnTo>
                  <a:lnTo>
                    <a:pt x="2994" y="3061"/>
                  </a:lnTo>
                  <a:lnTo>
                    <a:pt x="3015" y="3060"/>
                  </a:lnTo>
                  <a:lnTo>
                    <a:pt x="3037" y="3058"/>
                  </a:lnTo>
                  <a:lnTo>
                    <a:pt x="3058" y="3054"/>
                  </a:lnTo>
                  <a:lnTo>
                    <a:pt x="3079" y="3051"/>
                  </a:lnTo>
                  <a:lnTo>
                    <a:pt x="3100" y="3045"/>
                  </a:lnTo>
                  <a:lnTo>
                    <a:pt x="3120" y="3040"/>
                  </a:lnTo>
                  <a:lnTo>
                    <a:pt x="3140" y="3033"/>
                  </a:lnTo>
                  <a:lnTo>
                    <a:pt x="3159" y="3025"/>
                  </a:lnTo>
                  <a:lnTo>
                    <a:pt x="3178" y="3018"/>
                  </a:lnTo>
                  <a:lnTo>
                    <a:pt x="3197" y="3009"/>
                  </a:lnTo>
                  <a:lnTo>
                    <a:pt x="3215" y="2999"/>
                  </a:lnTo>
                  <a:lnTo>
                    <a:pt x="3232" y="2989"/>
                  </a:lnTo>
                  <a:lnTo>
                    <a:pt x="3250" y="2977"/>
                  </a:lnTo>
                  <a:lnTo>
                    <a:pt x="3267" y="2965"/>
                  </a:lnTo>
                  <a:lnTo>
                    <a:pt x="3283" y="2953"/>
                  </a:lnTo>
                  <a:lnTo>
                    <a:pt x="3563" y="3229"/>
                  </a:lnTo>
                  <a:lnTo>
                    <a:pt x="3533" y="3255"/>
                  </a:lnTo>
                  <a:lnTo>
                    <a:pt x="3502" y="3279"/>
                  </a:lnTo>
                  <a:lnTo>
                    <a:pt x="3470" y="3303"/>
                  </a:lnTo>
                  <a:lnTo>
                    <a:pt x="3436" y="3324"/>
                  </a:lnTo>
                  <a:lnTo>
                    <a:pt x="3402" y="3344"/>
                  </a:lnTo>
                  <a:lnTo>
                    <a:pt x="3366" y="3362"/>
                  </a:lnTo>
                  <a:lnTo>
                    <a:pt x="3330" y="3379"/>
                  </a:lnTo>
                  <a:lnTo>
                    <a:pt x="3294" y="3394"/>
                  </a:lnTo>
                  <a:lnTo>
                    <a:pt x="3256" y="3408"/>
                  </a:lnTo>
                  <a:lnTo>
                    <a:pt x="3217" y="3420"/>
                  </a:lnTo>
                  <a:lnTo>
                    <a:pt x="3178" y="3430"/>
                  </a:lnTo>
                  <a:lnTo>
                    <a:pt x="3138" y="3439"/>
                  </a:lnTo>
                  <a:lnTo>
                    <a:pt x="3097" y="3446"/>
                  </a:lnTo>
                  <a:lnTo>
                    <a:pt x="3056" y="3450"/>
                  </a:lnTo>
                  <a:lnTo>
                    <a:pt x="3014" y="3453"/>
                  </a:lnTo>
                  <a:lnTo>
                    <a:pt x="2971" y="3454"/>
                  </a:lnTo>
                  <a:lnTo>
                    <a:pt x="2926" y="3453"/>
                  </a:lnTo>
                  <a:lnTo>
                    <a:pt x="2880" y="3450"/>
                  </a:lnTo>
                  <a:lnTo>
                    <a:pt x="2835" y="3444"/>
                  </a:lnTo>
                  <a:lnTo>
                    <a:pt x="2792" y="3435"/>
                  </a:lnTo>
                  <a:lnTo>
                    <a:pt x="2749" y="3427"/>
                  </a:lnTo>
                  <a:lnTo>
                    <a:pt x="2706" y="3414"/>
                  </a:lnTo>
                  <a:lnTo>
                    <a:pt x="2665" y="3400"/>
                  </a:lnTo>
                  <a:lnTo>
                    <a:pt x="2625" y="3384"/>
                  </a:lnTo>
                  <a:lnTo>
                    <a:pt x="2585" y="3366"/>
                  </a:lnTo>
                  <a:lnTo>
                    <a:pt x="2547" y="3346"/>
                  </a:lnTo>
                  <a:lnTo>
                    <a:pt x="2510" y="3325"/>
                  </a:lnTo>
                  <a:lnTo>
                    <a:pt x="2473" y="3302"/>
                  </a:lnTo>
                  <a:lnTo>
                    <a:pt x="2439" y="3277"/>
                  </a:lnTo>
                  <a:lnTo>
                    <a:pt x="2405" y="3250"/>
                  </a:lnTo>
                  <a:lnTo>
                    <a:pt x="2373" y="3223"/>
                  </a:lnTo>
                  <a:lnTo>
                    <a:pt x="2342" y="3193"/>
                  </a:lnTo>
                  <a:lnTo>
                    <a:pt x="2312" y="3162"/>
                  </a:lnTo>
                  <a:lnTo>
                    <a:pt x="2284" y="3130"/>
                  </a:lnTo>
                  <a:lnTo>
                    <a:pt x="2257" y="3096"/>
                  </a:lnTo>
                  <a:lnTo>
                    <a:pt x="2232" y="3061"/>
                  </a:lnTo>
                  <a:lnTo>
                    <a:pt x="2209" y="3025"/>
                  </a:lnTo>
                  <a:lnTo>
                    <a:pt x="2188" y="2987"/>
                  </a:lnTo>
                  <a:lnTo>
                    <a:pt x="2168" y="2950"/>
                  </a:lnTo>
                  <a:lnTo>
                    <a:pt x="2150" y="2909"/>
                  </a:lnTo>
                  <a:lnTo>
                    <a:pt x="2134" y="2869"/>
                  </a:lnTo>
                  <a:lnTo>
                    <a:pt x="2120" y="2828"/>
                  </a:lnTo>
                  <a:lnTo>
                    <a:pt x="2109" y="2786"/>
                  </a:lnTo>
                  <a:lnTo>
                    <a:pt x="2099" y="2742"/>
                  </a:lnTo>
                  <a:lnTo>
                    <a:pt x="2091" y="2699"/>
                  </a:lnTo>
                  <a:lnTo>
                    <a:pt x="2085" y="2654"/>
                  </a:lnTo>
                  <a:lnTo>
                    <a:pt x="2081" y="2608"/>
                  </a:lnTo>
                  <a:lnTo>
                    <a:pt x="2080" y="2563"/>
                  </a:lnTo>
                  <a:lnTo>
                    <a:pt x="2081" y="2517"/>
                  </a:lnTo>
                  <a:lnTo>
                    <a:pt x="2085" y="2471"/>
                  </a:lnTo>
                  <a:lnTo>
                    <a:pt x="2091" y="2427"/>
                  </a:lnTo>
                  <a:lnTo>
                    <a:pt x="2099" y="2383"/>
                  </a:lnTo>
                  <a:lnTo>
                    <a:pt x="2109" y="2340"/>
                  </a:lnTo>
                  <a:lnTo>
                    <a:pt x="2120" y="2298"/>
                  </a:lnTo>
                  <a:lnTo>
                    <a:pt x="2134" y="2256"/>
                  </a:lnTo>
                  <a:lnTo>
                    <a:pt x="2150" y="2216"/>
                  </a:lnTo>
                  <a:lnTo>
                    <a:pt x="2168" y="2176"/>
                  </a:lnTo>
                  <a:lnTo>
                    <a:pt x="2188" y="2138"/>
                  </a:lnTo>
                  <a:lnTo>
                    <a:pt x="2209" y="2100"/>
                  </a:lnTo>
                  <a:lnTo>
                    <a:pt x="2232" y="2065"/>
                  </a:lnTo>
                  <a:lnTo>
                    <a:pt x="2257" y="2030"/>
                  </a:lnTo>
                  <a:lnTo>
                    <a:pt x="2284" y="1995"/>
                  </a:lnTo>
                  <a:lnTo>
                    <a:pt x="2312" y="1963"/>
                  </a:lnTo>
                  <a:lnTo>
                    <a:pt x="2342" y="1933"/>
                  </a:lnTo>
                  <a:lnTo>
                    <a:pt x="2373" y="1903"/>
                  </a:lnTo>
                  <a:lnTo>
                    <a:pt x="2405" y="1875"/>
                  </a:lnTo>
                  <a:lnTo>
                    <a:pt x="2439" y="1848"/>
                  </a:lnTo>
                  <a:lnTo>
                    <a:pt x="2473" y="1824"/>
                  </a:lnTo>
                  <a:lnTo>
                    <a:pt x="2510" y="1800"/>
                  </a:lnTo>
                  <a:lnTo>
                    <a:pt x="2547" y="1779"/>
                  </a:lnTo>
                  <a:lnTo>
                    <a:pt x="2585" y="1759"/>
                  </a:lnTo>
                  <a:lnTo>
                    <a:pt x="2625" y="1741"/>
                  </a:lnTo>
                  <a:lnTo>
                    <a:pt x="2665" y="1726"/>
                  </a:lnTo>
                  <a:lnTo>
                    <a:pt x="2706" y="1711"/>
                  </a:lnTo>
                  <a:lnTo>
                    <a:pt x="2749" y="1699"/>
                  </a:lnTo>
                  <a:lnTo>
                    <a:pt x="2792" y="1690"/>
                  </a:lnTo>
                  <a:lnTo>
                    <a:pt x="2835" y="1682"/>
                  </a:lnTo>
                  <a:lnTo>
                    <a:pt x="2880" y="1676"/>
                  </a:lnTo>
                  <a:lnTo>
                    <a:pt x="2926" y="1672"/>
                  </a:lnTo>
                  <a:lnTo>
                    <a:pt x="2971" y="1671"/>
                  </a:lnTo>
                  <a:close/>
                  <a:moveTo>
                    <a:pt x="4858" y="3824"/>
                  </a:moveTo>
                  <a:lnTo>
                    <a:pt x="4858" y="3824"/>
                  </a:lnTo>
                  <a:lnTo>
                    <a:pt x="4328" y="3824"/>
                  </a:lnTo>
                  <a:lnTo>
                    <a:pt x="4328" y="4208"/>
                  </a:lnTo>
                  <a:lnTo>
                    <a:pt x="4702" y="4208"/>
                  </a:lnTo>
                  <a:lnTo>
                    <a:pt x="4858" y="3824"/>
                  </a:lnTo>
                  <a:close/>
                  <a:moveTo>
                    <a:pt x="1064" y="3824"/>
                  </a:moveTo>
                  <a:lnTo>
                    <a:pt x="1064" y="3824"/>
                  </a:lnTo>
                  <a:lnTo>
                    <a:pt x="1594" y="3824"/>
                  </a:lnTo>
                  <a:lnTo>
                    <a:pt x="1594" y="4208"/>
                  </a:lnTo>
                  <a:lnTo>
                    <a:pt x="1219" y="4208"/>
                  </a:lnTo>
                  <a:lnTo>
                    <a:pt x="1064" y="3824"/>
                  </a:lnTo>
                  <a:close/>
                </a:path>
              </a:pathLst>
            </a:custGeom>
            <a:solidFill>
              <a:srgbClr val="E3AC47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76" name="文本框 75"/>
          <p:cNvSpPr txBox="1"/>
          <p:nvPr>
            <p:custDataLst>
              <p:tags r:id="rId4"/>
            </p:custDataLst>
          </p:nvPr>
        </p:nvSpPr>
        <p:spPr>
          <a:xfrm>
            <a:off x="4447540" y="1374775"/>
            <a:ext cx="5080635" cy="1043940"/>
          </a:xfrm>
          <a:prstGeom prst="rect">
            <a:avLst/>
          </a:prstGeom>
          <a:noFill/>
        </p:spPr>
        <p:txBody>
          <a:bodyPr wrap="square" rtlCol="0">
            <a:normAutofit fontScale="97500"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①在实际操作中认为“违章不一定出事，出事不一定伤人，伤人不一定伤己”。在作业中能少动就少动，能省力便省力，能将就就将就。</a:t>
            </a:r>
            <a:endParaRPr lang="zh-CN" altLang="en-US" dirty="0">
              <a:solidFill>
                <a:sysClr val="windowText" lastClr="000000">
                  <a:lumMod val="75000"/>
                  <a:lumOff val="2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78" name="文本框 77"/>
          <p:cNvSpPr txBox="1"/>
          <p:nvPr>
            <p:custDataLst>
              <p:tags r:id="rId5"/>
            </p:custDataLst>
          </p:nvPr>
        </p:nvSpPr>
        <p:spPr>
          <a:xfrm>
            <a:off x="4472940" y="2726055"/>
            <a:ext cx="4873625" cy="1052195"/>
          </a:xfrm>
          <a:prstGeom prst="rect">
            <a:avLst/>
          </a:prstGeom>
          <a:noFill/>
        </p:spPr>
        <p:txBody>
          <a:bodyPr wrap="square" rtlCol="0">
            <a:normAutofit fontScale="97500"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②在操作的时候表现马马虎虎，大大咧咧，盲目相信自己的以往经验，认为技术过得硬，保准出不了问题。认为章程是领导用来卡人的</a:t>
            </a:r>
            <a:endParaRPr lang="zh-CN" altLang="en-US" dirty="0">
              <a:solidFill>
                <a:sysClr val="windowText" lastClr="000000">
                  <a:lumMod val="75000"/>
                  <a:lumOff val="2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80" name="文本框 79"/>
          <p:cNvSpPr txBox="1"/>
          <p:nvPr>
            <p:custDataLst>
              <p:tags r:id="rId6"/>
            </p:custDataLst>
          </p:nvPr>
        </p:nvSpPr>
        <p:spPr>
          <a:xfrm>
            <a:off x="4447540" y="4002405"/>
            <a:ext cx="4223385" cy="1038225"/>
          </a:xfrm>
          <a:prstGeom prst="rect">
            <a:avLst/>
          </a:prstGeom>
          <a:noFill/>
        </p:spPr>
        <p:txBody>
          <a:bodyPr wrap="square" rtlCol="0">
            <a:normAutofit fontScale="97500"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③对安全问题谈起来重要，干起来次要，比起来不要，不把安全规定放眼里。认为违章是必然的，不违章就干不成活。</a:t>
            </a:r>
            <a:endParaRPr lang="zh-CN" altLang="en-US" dirty="0">
              <a:solidFill>
                <a:sysClr val="windowText" lastClr="000000">
                  <a:lumMod val="75000"/>
                  <a:lumOff val="25000"/>
                </a:sysClr>
              </a:solidFill>
              <a:sym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>
            <p:custDataLst>
              <p:tags r:id="rId7"/>
            </p:custDataLst>
          </p:nvPr>
        </p:nvGrpSpPr>
        <p:grpSpPr>
          <a:xfrm>
            <a:off x="1862050" y="5373949"/>
            <a:ext cx="1944432" cy="1080485"/>
            <a:chOff x="3436121" y="2791826"/>
            <a:chExt cx="1808068" cy="1004710"/>
          </a:xfrm>
        </p:grpSpPr>
        <p:sp>
          <p:nvSpPr>
            <p:cNvPr id="61" name="圆角矩形 60"/>
            <p:cNvSpPr/>
            <p:nvPr>
              <p:custDataLst>
                <p:tags r:id="rId10"/>
              </p:custDataLst>
            </p:nvPr>
          </p:nvSpPr>
          <p:spPr>
            <a:xfrm>
              <a:off x="3607081" y="2939657"/>
              <a:ext cx="1637108" cy="856879"/>
            </a:xfrm>
            <a:prstGeom prst="roundRect">
              <a:avLst>
                <a:gd name="adj" fmla="val 50000"/>
              </a:avLst>
            </a:prstGeom>
            <a:solidFill>
              <a:srgbClr val="3DAAD1"/>
            </a:solidFill>
            <a:ln w="28575">
              <a:solidFill>
                <a:sysClr val="window" lastClr="FFFFFF"/>
              </a:solidFill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rgbClr val="2E82CB">
                <a:shade val="50000"/>
              </a:srgbClr>
            </a:lnRef>
            <a:fillRef idx="1">
              <a:srgbClr val="2E82CB"/>
            </a:fillRef>
            <a:effectRef idx="0">
              <a:srgbClr val="2E82CB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62" name="圆角矩形 61"/>
            <p:cNvSpPr/>
            <p:nvPr>
              <p:custDataLst>
                <p:tags r:id="rId11"/>
              </p:custDataLst>
            </p:nvPr>
          </p:nvSpPr>
          <p:spPr>
            <a:xfrm>
              <a:off x="3436121" y="2791826"/>
              <a:ext cx="1637108" cy="85687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/>
                </a:gs>
              </a:gsLst>
              <a:lin ang="27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2E82CB">
                <a:shade val="50000"/>
              </a:srgbClr>
            </a:lnRef>
            <a:fillRef idx="1">
              <a:srgbClr val="2E82CB"/>
            </a:fillRef>
            <a:effectRef idx="0">
              <a:srgbClr val="2E82CB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63" name="文本框 62"/>
            <p:cNvSpPr txBox="1"/>
            <p:nvPr>
              <p:custDataLst>
                <p:tags r:id="rId12"/>
              </p:custDataLst>
            </p:nvPr>
          </p:nvSpPr>
          <p:spPr>
            <a:xfrm>
              <a:off x="4483520" y="2897100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altLang="zh-CN" sz="3600" b="1">
                  <a:solidFill>
                    <a:srgbClr val="3DAAD1"/>
                  </a:solidFill>
                  <a:sym typeface="Arial" panose="020B0604020202020204" pitchFamily="34" charset="0"/>
                </a:rPr>
                <a:t>D</a:t>
              </a: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4235502" y="3027520"/>
              <a:ext cx="260298" cy="385491"/>
              <a:chOff x="4235502" y="3027519"/>
              <a:chExt cx="260298" cy="385491"/>
            </a:xfrm>
          </p:grpSpPr>
          <p:grpSp>
            <p:nvGrpSpPr>
              <p:cNvPr id="65" name="组合 64"/>
              <p:cNvGrpSpPr/>
              <p:nvPr/>
            </p:nvGrpSpPr>
            <p:grpSpPr>
              <a:xfrm rot="10800000" flipH="1">
                <a:off x="4235502" y="3166216"/>
                <a:ext cx="257736" cy="246794"/>
                <a:chOff x="3099646" y="1492209"/>
                <a:chExt cx="1481447" cy="1418552"/>
              </a:xfrm>
              <a:solidFill>
                <a:srgbClr val="E7E6E6">
                  <a:lumMod val="50000"/>
                </a:srgbClr>
              </a:solidFill>
            </p:grpSpPr>
            <p:sp>
              <p:nvSpPr>
                <p:cNvPr id="66" name="椭圆 65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3099646" y="2346397"/>
                  <a:ext cx="564364" cy="56436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7" name="椭圆 66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4240947" y="1492209"/>
                  <a:ext cx="340146" cy="34014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椭圆 67"/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3691276" y="1859871"/>
                  <a:ext cx="461347" cy="46135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 rot="10800000" flipH="1" flipV="1">
                <a:off x="4340993" y="3027519"/>
                <a:ext cx="154807" cy="135631"/>
                <a:chOff x="3691279" y="1544086"/>
                <a:chExt cx="889820" cy="779598"/>
              </a:xfrm>
              <a:solidFill>
                <a:srgbClr val="E7E6E6">
                  <a:lumMod val="50000"/>
                </a:srgbClr>
              </a:solidFill>
            </p:grpSpPr>
            <p:sp>
              <p:nvSpPr>
                <p:cNvPr id="70" name="椭圆 69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4240940" y="1544086"/>
                  <a:ext cx="340159" cy="34015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椭圆 70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3691279" y="1862339"/>
                  <a:ext cx="461346" cy="46134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rgbClr val="2E82CB">
                    <a:shade val="50000"/>
                  </a:srgbClr>
                </a:lnRef>
                <a:fillRef idx="1">
                  <a:srgbClr val="2E82CB"/>
                </a:fillRef>
                <a:effectRef idx="0">
                  <a:srgbClr val="2E82CB"/>
                </a:effectRef>
                <a:fontRef idx="minor">
                  <a:sysClr val="window" lastClr="FFFFFF"/>
                </a:fontRef>
              </p:style>
              <p:txBody>
                <a:bodyPr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72" name="KSO_Shape"/>
            <p:cNvSpPr/>
            <p:nvPr>
              <p:custDataLst>
                <p:tags r:id="rId13"/>
              </p:custDataLst>
            </p:nvPr>
          </p:nvSpPr>
          <p:spPr bwMode="auto">
            <a:xfrm>
              <a:off x="3611051" y="3012124"/>
              <a:ext cx="560021" cy="416282"/>
            </a:xfrm>
            <a:custGeom>
              <a:avLst/>
              <a:gdLst>
                <a:gd name="T0" fmla="*/ 2147483646 w 257"/>
                <a:gd name="T1" fmla="*/ 2147483646 h 191"/>
                <a:gd name="T2" fmla="*/ 2147483646 w 257"/>
                <a:gd name="T3" fmla="*/ 2147483646 h 191"/>
                <a:gd name="T4" fmla="*/ 2147483646 w 257"/>
                <a:gd name="T5" fmla="*/ 2147483646 h 191"/>
                <a:gd name="T6" fmla="*/ 2147483646 w 257"/>
                <a:gd name="T7" fmla="*/ 2147483646 h 191"/>
                <a:gd name="T8" fmla="*/ 2147483646 w 257"/>
                <a:gd name="T9" fmla="*/ 2147483646 h 191"/>
                <a:gd name="T10" fmla="*/ 2147483646 w 257"/>
                <a:gd name="T11" fmla="*/ 2147483646 h 191"/>
                <a:gd name="T12" fmla="*/ 2147483646 w 257"/>
                <a:gd name="T13" fmla="*/ 2147483646 h 191"/>
                <a:gd name="T14" fmla="*/ 2147483646 w 257"/>
                <a:gd name="T15" fmla="*/ 2147483646 h 191"/>
                <a:gd name="T16" fmla="*/ 2147483646 w 257"/>
                <a:gd name="T17" fmla="*/ 2147483646 h 191"/>
                <a:gd name="T18" fmla="*/ 2147483646 w 257"/>
                <a:gd name="T19" fmla="*/ 2147483646 h 191"/>
                <a:gd name="T20" fmla="*/ 2147483646 w 257"/>
                <a:gd name="T21" fmla="*/ 2147483646 h 191"/>
                <a:gd name="T22" fmla="*/ 2147483646 w 257"/>
                <a:gd name="T23" fmla="*/ 2147483646 h 191"/>
                <a:gd name="T24" fmla="*/ 2147483646 w 257"/>
                <a:gd name="T25" fmla="*/ 2147483646 h 191"/>
                <a:gd name="T26" fmla="*/ 2147483646 w 257"/>
                <a:gd name="T27" fmla="*/ 2147483646 h 191"/>
                <a:gd name="T28" fmla="*/ 2147483646 w 257"/>
                <a:gd name="T29" fmla="*/ 2147483646 h 191"/>
                <a:gd name="T30" fmla="*/ 2147483646 w 257"/>
                <a:gd name="T31" fmla="*/ 2147483646 h 191"/>
                <a:gd name="T32" fmla="*/ 2147483646 w 257"/>
                <a:gd name="T33" fmla="*/ 2147483646 h 191"/>
                <a:gd name="T34" fmla="*/ 2147483646 w 257"/>
                <a:gd name="T35" fmla="*/ 2147483646 h 191"/>
                <a:gd name="T36" fmla="*/ 2147483646 w 257"/>
                <a:gd name="T37" fmla="*/ 2147483646 h 191"/>
                <a:gd name="T38" fmla="*/ 2147483646 w 257"/>
                <a:gd name="T39" fmla="*/ 2147483646 h 191"/>
                <a:gd name="T40" fmla="*/ 2147483646 w 257"/>
                <a:gd name="T41" fmla="*/ 2147483646 h 191"/>
                <a:gd name="T42" fmla="*/ 2147483646 w 257"/>
                <a:gd name="T43" fmla="*/ 2147483646 h 191"/>
                <a:gd name="T44" fmla="*/ 2147483646 w 257"/>
                <a:gd name="T45" fmla="*/ 2147483646 h 191"/>
                <a:gd name="T46" fmla="*/ 2147483646 w 257"/>
                <a:gd name="T47" fmla="*/ 2147483646 h 191"/>
                <a:gd name="T48" fmla="*/ 2147483646 w 257"/>
                <a:gd name="T49" fmla="*/ 2147483646 h 191"/>
                <a:gd name="T50" fmla="*/ 2147483646 w 257"/>
                <a:gd name="T51" fmla="*/ 2147483646 h 191"/>
                <a:gd name="T52" fmla="*/ 2147483646 w 257"/>
                <a:gd name="T53" fmla="*/ 2147483646 h 191"/>
                <a:gd name="T54" fmla="*/ 2147483646 w 257"/>
                <a:gd name="T55" fmla="*/ 2147483646 h 191"/>
                <a:gd name="T56" fmla="*/ 2147483646 w 257"/>
                <a:gd name="T57" fmla="*/ 2147483646 h 191"/>
                <a:gd name="T58" fmla="*/ 2147483646 w 257"/>
                <a:gd name="T59" fmla="*/ 2147483646 h 191"/>
                <a:gd name="T60" fmla="*/ 2147483646 w 257"/>
                <a:gd name="T61" fmla="*/ 2147483646 h 191"/>
                <a:gd name="T62" fmla="*/ 2147483646 w 257"/>
                <a:gd name="T63" fmla="*/ 2147483646 h 191"/>
                <a:gd name="T64" fmla="*/ 2147483646 w 257"/>
                <a:gd name="T65" fmla="*/ 2147483646 h 191"/>
                <a:gd name="T66" fmla="*/ 2147483646 w 257"/>
                <a:gd name="T67" fmla="*/ 2147483646 h 191"/>
                <a:gd name="T68" fmla="*/ 2147483646 w 257"/>
                <a:gd name="T69" fmla="*/ 2147483646 h 191"/>
                <a:gd name="T70" fmla="*/ 2147483646 w 257"/>
                <a:gd name="T71" fmla="*/ 2147483646 h 191"/>
                <a:gd name="T72" fmla="*/ 2147483646 w 257"/>
                <a:gd name="T73" fmla="*/ 2147483646 h 191"/>
                <a:gd name="T74" fmla="*/ 2147483646 w 257"/>
                <a:gd name="T75" fmla="*/ 2147483646 h 191"/>
                <a:gd name="T76" fmla="*/ 2147483646 w 257"/>
                <a:gd name="T77" fmla="*/ 2147483646 h 191"/>
                <a:gd name="T78" fmla="*/ 2147483646 w 257"/>
                <a:gd name="T79" fmla="*/ 2147483646 h 191"/>
                <a:gd name="T80" fmla="*/ 2147483646 w 257"/>
                <a:gd name="T81" fmla="*/ 2147483646 h 191"/>
                <a:gd name="T82" fmla="*/ 2147483646 w 257"/>
                <a:gd name="T83" fmla="*/ 2147483646 h 191"/>
                <a:gd name="T84" fmla="*/ 2147483646 w 257"/>
                <a:gd name="T85" fmla="*/ 2147483646 h 191"/>
                <a:gd name="T86" fmla="*/ 2147483646 w 257"/>
                <a:gd name="T87" fmla="*/ 2147483646 h 191"/>
                <a:gd name="T88" fmla="*/ 2147483646 w 257"/>
                <a:gd name="T89" fmla="*/ 2147483646 h 191"/>
                <a:gd name="T90" fmla="*/ 2147483646 w 257"/>
                <a:gd name="T91" fmla="*/ 2147483646 h 191"/>
                <a:gd name="T92" fmla="*/ 2147483646 w 257"/>
                <a:gd name="T93" fmla="*/ 2147483646 h 191"/>
                <a:gd name="T94" fmla="*/ 2147483646 w 257"/>
                <a:gd name="T95" fmla="*/ 2147483646 h 191"/>
                <a:gd name="T96" fmla="*/ 2147483646 w 257"/>
                <a:gd name="T97" fmla="*/ 2147483646 h 191"/>
                <a:gd name="T98" fmla="*/ 2147483646 w 257"/>
                <a:gd name="T99" fmla="*/ 2147483646 h 1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57" h="191">
                  <a:moveTo>
                    <a:pt x="33" y="125"/>
                  </a:moveTo>
                  <a:cubicBezTo>
                    <a:pt x="55" y="125"/>
                    <a:pt x="55" y="125"/>
                    <a:pt x="55" y="125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1" y="122"/>
                    <a:pt x="37" y="120"/>
                    <a:pt x="34" y="118"/>
                  </a:cubicBezTo>
                  <a:cubicBezTo>
                    <a:pt x="32" y="115"/>
                    <a:pt x="30" y="111"/>
                    <a:pt x="30" y="10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1"/>
                    <a:pt x="32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7" y="2"/>
                    <a:pt x="41" y="0"/>
                    <a:pt x="45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0"/>
                    <a:pt x="217" y="2"/>
                    <a:pt x="220" y="5"/>
                  </a:cubicBezTo>
                  <a:cubicBezTo>
                    <a:pt x="220" y="5"/>
                    <a:pt x="220" y="5"/>
                    <a:pt x="220" y="5"/>
                  </a:cubicBezTo>
                  <a:cubicBezTo>
                    <a:pt x="222" y="7"/>
                    <a:pt x="224" y="11"/>
                    <a:pt x="224" y="15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4" y="111"/>
                    <a:pt x="222" y="115"/>
                    <a:pt x="220" y="118"/>
                  </a:cubicBezTo>
                  <a:cubicBezTo>
                    <a:pt x="217" y="120"/>
                    <a:pt x="213" y="122"/>
                    <a:pt x="209" y="122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6" y="173"/>
                    <a:pt x="256" y="173"/>
                    <a:pt x="256" y="173"/>
                  </a:cubicBezTo>
                  <a:cubicBezTo>
                    <a:pt x="248" y="191"/>
                    <a:pt x="248" y="191"/>
                    <a:pt x="248" y="191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3" y="125"/>
                    <a:pt x="33" y="125"/>
                    <a:pt x="33" y="125"/>
                  </a:cubicBezTo>
                  <a:close/>
                  <a:moveTo>
                    <a:pt x="77" y="125"/>
                  </a:moveTo>
                  <a:cubicBezTo>
                    <a:pt x="176" y="125"/>
                    <a:pt x="176" y="125"/>
                    <a:pt x="176" y="125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25"/>
                    <a:pt x="77" y="125"/>
                    <a:pt x="77" y="125"/>
                  </a:cubicBezTo>
                  <a:close/>
                  <a:moveTo>
                    <a:pt x="209" y="15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10" y="107"/>
                    <a:pt x="210" y="107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lose/>
                  <a:moveTo>
                    <a:pt x="39" y="155"/>
                  </a:moveTo>
                  <a:cubicBezTo>
                    <a:pt x="37" y="158"/>
                    <a:pt x="35" y="160"/>
                    <a:pt x="34" y="163"/>
                  </a:cubicBezTo>
                  <a:cubicBezTo>
                    <a:pt x="42" y="163"/>
                    <a:pt x="51" y="163"/>
                    <a:pt x="60" y="163"/>
                  </a:cubicBezTo>
                  <a:cubicBezTo>
                    <a:pt x="61" y="160"/>
                    <a:pt x="62" y="158"/>
                    <a:pt x="63" y="155"/>
                  </a:cubicBezTo>
                  <a:cubicBezTo>
                    <a:pt x="55" y="155"/>
                    <a:pt x="47" y="155"/>
                    <a:pt x="39" y="155"/>
                  </a:cubicBezTo>
                  <a:close/>
                  <a:moveTo>
                    <a:pt x="51" y="135"/>
                  </a:moveTo>
                  <a:cubicBezTo>
                    <a:pt x="50" y="137"/>
                    <a:pt x="49" y="139"/>
                    <a:pt x="48" y="141"/>
                  </a:cubicBezTo>
                  <a:cubicBezTo>
                    <a:pt x="57" y="141"/>
                    <a:pt x="66" y="141"/>
                    <a:pt x="75" y="141"/>
                  </a:cubicBezTo>
                  <a:cubicBezTo>
                    <a:pt x="76" y="139"/>
                    <a:pt x="77" y="137"/>
                    <a:pt x="78" y="135"/>
                  </a:cubicBezTo>
                  <a:cubicBezTo>
                    <a:pt x="69" y="135"/>
                    <a:pt x="60" y="135"/>
                    <a:pt x="51" y="135"/>
                  </a:cubicBezTo>
                  <a:close/>
                  <a:moveTo>
                    <a:pt x="192" y="135"/>
                  </a:moveTo>
                  <a:cubicBezTo>
                    <a:pt x="193" y="137"/>
                    <a:pt x="194" y="139"/>
                    <a:pt x="195" y="141"/>
                  </a:cubicBezTo>
                  <a:cubicBezTo>
                    <a:pt x="201" y="141"/>
                    <a:pt x="207" y="141"/>
                    <a:pt x="213" y="141"/>
                  </a:cubicBezTo>
                  <a:cubicBezTo>
                    <a:pt x="212" y="139"/>
                    <a:pt x="210" y="137"/>
                    <a:pt x="209" y="135"/>
                  </a:cubicBezTo>
                  <a:cubicBezTo>
                    <a:pt x="204" y="135"/>
                    <a:pt x="198" y="135"/>
                    <a:pt x="192" y="135"/>
                  </a:cubicBezTo>
                  <a:close/>
                  <a:moveTo>
                    <a:pt x="171" y="135"/>
                  </a:moveTo>
                  <a:cubicBezTo>
                    <a:pt x="171" y="137"/>
                    <a:pt x="172" y="139"/>
                    <a:pt x="173" y="141"/>
                  </a:cubicBezTo>
                  <a:cubicBezTo>
                    <a:pt x="179" y="141"/>
                    <a:pt x="184" y="141"/>
                    <a:pt x="190" y="141"/>
                  </a:cubicBezTo>
                  <a:cubicBezTo>
                    <a:pt x="189" y="139"/>
                    <a:pt x="188" y="137"/>
                    <a:pt x="187" y="135"/>
                  </a:cubicBezTo>
                  <a:cubicBezTo>
                    <a:pt x="182" y="135"/>
                    <a:pt x="176" y="135"/>
                    <a:pt x="171" y="135"/>
                  </a:cubicBezTo>
                  <a:close/>
                  <a:moveTo>
                    <a:pt x="149" y="135"/>
                  </a:moveTo>
                  <a:cubicBezTo>
                    <a:pt x="149" y="137"/>
                    <a:pt x="149" y="139"/>
                    <a:pt x="150" y="141"/>
                  </a:cubicBezTo>
                  <a:cubicBezTo>
                    <a:pt x="155" y="141"/>
                    <a:pt x="161" y="141"/>
                    <a:pt x="167" y="141"/>
                  </a:cubicBezTo>
                  <a:cubicBezTo>
                    <a:pt x="167" y="139"/>
                    <a:pt x="166" y="137"/>
                    <a:pt x="165" y="135"/>
                  </a:cubicBezTo>
                  <a:cubicBezTo>
                    <a:pt x="160" y="135"/>
                    <a:pt x="154" y="135"/>
                    <a:pt x="149" y="135"/>
                  </a:cubicBezTo>
                  <a:close/>
                  <a:moveTo>
                    <a:pt x="127" y="135"/>
                  </a:moveTo>
                  <a:cubicBezTo>
                    <a:pt x="127" y="137"/>
                    <a:pt x="127" y="139"/>
                    <a:pt x="127" y="141"/>
                  </a:cubicBezTo>
                  <a:cubicBezTo>
                    <a:pt x="133" y="141"/>
                    <a:pt x="139" y="141"/>
                    <a:pt x="144" y="141"/>
                  </a:cubicBezTo>
                  <a:cubicBezTo>
                    <a:pt x="144" y="139"/>
                    <a:pt x="144" y="137"/>
                    <a:pt x="144" y="135"/>
                  </a:cubicBezTo>
                  <a:cubicBezTo>
                    <a:pt x="138" y="135"/>
                    <a:pt x="133" y="135"/>
                    <a:pt x="127" y="135"/>
                  </a:cubicBezTo>
                  <a:close/>
                  <a:moveTo>
                    <a:pt x="105" y="135"/>
                  </a:moveTo>
                  <a:cubicBezTo>
                    <a:pt x="105" y="137"/>
                    <a:pt x="104" y="139"/>
                    <a:pt x="104" y="141"/>
                  </a:cubicBezTo>
                  <a:cubicBezTo>
                    <a:pt x="110" y="141"/>
                    <a:pt x="115" y="141"/>
                    <a:pt x="121" y="141"/>
                  </a:cubicBezTo>
                  <a:cubicBezTo>
                    <a:pt x="121" y="139"/>
                    <a:pt x="122" y="137"/>
                    <a:pt x="122" y="135"/>
                  </a:cubicBezTo>
                  <a:cubicBezTo>
                    <a:pt x="116" y="135"/>
                    <a:pt x="111" y="135"/>
                    <a:pt x="105" y="135"/>
                  </a:cubicBezTo>
                  <a:close/>
                  <a:moveTo>
                    <a:pt x="83" y="135"/>
                  </a:moveTo>
                  <a:cubicBezTo>
                    <a:pt x="83" y="137"/>
                    <a:pt x="82" y="139"/>
                    <a:pt x="81" y="141"/>
                  </a:cubicBezTo>
                  <a:cubicBezTo>
                    <a:pt x="87" y="141"/>
                    <a:pt x="93" y="141"/>
                    <a:pt x="99" y="141"/>
                  </a:cubicBezTo>
                  <a:cubicBezTo>
                    <a:pt x="99" y="139"/>
                    <a:pt x="100" y="137"/>
                    <a:pt x="100" y="135"/>
                  </a:cubicBezTo>
                  <a:cubicBezTo>
                    <a:pt x="94" y="135"/>
                    <a:pt x="89" y="135"/>
                    <a:pt x="83" y="135"/>
                  </a:cubicBezTo>
                  <a:close/>
                  <a:moveTo>
                    <a:pt x="187" y="144"/>
                  </a:moveTo>
                  <a:cubicBezTo>
                    <a:pt x="188" y="146"/>
                    <a:pt x="189" y="149"/>
                    <a:pt x="190" y="151"/>
                  </a:cubicBezTo>
                  <a:cubicBezTo>
                    <a:pt x="200" y="151"/>
                    <a:pt x="209" y="151"/>
                    <a:pt x="219" y="151"/>
                  </a:cubicBezTo>
                  <a:cubicBezTo>
                    <a:pt x="218" y="149"/>
                    <a:pt x="216" y="146"/>
                    <a:pt x="215" y="144"/>
                  </a:cubicBezTo>
                  <a:cubicBezTo>
                    <a:pt x="205" y="144"/>
                    <a:pt x="196" y="144"/>
                    <a:pt x="187" y="144"/>
                  </a:cubicBezTo>
                  <a:close/>
                  <a:moveTo>
                    <a:pt x="163" y="144"/>
                  </a:moveTo>
                  <a:cubicBezTo>
                    <a:pt x="163" y="146"/>
                    <a:pt x="164" y="149"/>
                    <a:pt x="165" y="151"/>
                  </a:cubicBezTo>
                  <a:cubicBezTo>
                    <a:pt x="171" y="151"/>
                    <a:pt x="177" y="151"/>
                    <a:pt x="183" y="151"/>
                  </a:cubicBezTo>
                  <a:cubicBezTo>
                    <a:pt x="183" y="149"/>
                    <a:pt x="182" y="146"/>
                    <a:pt x="181" y="144"/>
                  </a:cubicBezTo>
                  <a:cubicBezTo>
                    <a:pt x="175" y="144"/>
                    <a:pt x="169" y="144"/>
                    <a:pt x="163" y="144"/>
                  </a:cubicBezTo>
                  <a:close/>
                  <a:moveTo>
                    <a:pt x="139" y="144"/>
                  </a:moveTo>
                  <a:cubicBezTo>
                    <a:pt x="140" y="146"/>
                    <a:pt x="140" y="149"/>
                    <a:pt x="140" y="151"/>
                  </a:cubicBezTo>
                  <a:cubicBezTo>
                    <a:pt x="146" y="151"/>
                    <a:pt x="153" y="151"/>
                    <a:pt x="159" y="151"/>
                  </a:cubicBezTo>
                  <a:cubicBezTo>
                    <a:pt x="158" y="149"/>
                    <a:pt x="158" y="146"/>
                    <a:pt x="157" y="144"/>
                  </a:cubicBezTo>
                  <a:cubicBezTo>
                    <a:pt x="151" y="144"/>
                    <a:pt x="145" y="144"/>
                    <a:pt x="139" y="144"/>
                  </a:cubicBezTo>
                  <a:close/>
                  <a:moveTo>
                    <a:pt x="116" y="144"/>
                  </a:moveTo>
                  <a:cubicBezTo>
                    <a:pt x="116" y="146"/>
                    <a:pt x="115" y="149"/>
                    <a:pt x="115" y="151"/>
                  </a:cubicBezTo>
                  <a:cubicBezTo>
                    <a:pt x="121" y="151"/>
                    <a:pt x="128" y="151"/>
                    <a:pt x="134" y="151"/>
                  </a:cubicBezTo>
                  <a:cubicBezTo>
                    <a:pt x="134" y="149"/>
                    <a:pt x="134" y="146"/>
                    <a:pt x="134" y="144"/>
                  </a:cubicBezTo>
                  <a:cubicBezTo>
                    <a:pt x="128" y="144"/>
                    <a:pt x="122" y="144"/>
                    <a:pt x="116" y="144"/>
                  </a:cubicBezTo>
                  <a:close/>
                  <a:moveTo>
                    <a:pt x="92" y="144"/>
                  </a:moveTo>
                  <a:cubicBezTo>
                    <a:pt x="92" y="146"/>
                    <a:pt x="91" y="149"/>
                    <a:pt x="91" y="151"/>
                  </a:cubicBezTo>
                  <a:cubicBezTo>
                    <a:pt x="97" y="151"/>
                    <a:pt x="103" y="151"/>
                    <a:pt x="109" y="151"/>
                  </a:cubicBezTo>
                  <a:cubicBezTo>
                    <a:pt x="110" y="149"/>
                    <a:pt x="110" y="146"/>
                    <a:pt x="110" y="144"/>
                  </a:cubicBezTo>
                  <a:cubicBezTo>
                    <a:pt x="104" y="144"/>
                    <a:pt x="98" y="144"/>
                    <a:pt x="92" y="144"/>
                  </a:cubicBezTo>
                  <a:close/>
                  <a:moveTo>
                    <a:pt x="69" y="144"/>
                  </a:moveTo>
                  <a:cubicBezTo>
                    <a:pt x="68" y="146"/>
                    <a:pt x="67" y="149"/>
                    <a:pt x="66" y="151"/>
                  </a:cubicBezTo>
                  <a:cubicBezTo>
                    <a:pt x="72" y="151"/>
                    <a:pt x="78" y="151"/>
                    <a:pt x="84" y="151"/>
                  </a:cubicBezTo>
                  <a:cubicBezTo>
                    <a:pt x="85" y="149"/>
                    <a:pt x="86" y="146"/>
                    <a:pt x="87" y="144"/>
                  </a:cubicBezTo>
                  <a:cubicBezTo>
                    <a:pt x="81" y="144"/>
                    <a:pt x="75" y="144"/>
                    <a:pt x="69" y="144"/>
                  </a:cubicBezTo>
                  <a:close/>
                  <a:moveTo>
                    <a:pt x="45" y="144"/>
                  </a:moveTo>
                  <a:cubicBezTo>
                    <a:pt x="44" y="146"/>
                    <a:pt x="43" y="149"/>
                    <a:pt x="41" y="151"/>
                  </a:cubicBezTo>
                  <a:cubicBezTo>
                    <a:pt x="47" y="151"/>
                    <a:pt x="54" y="151"/>
                    <a:pt x="60" y="151"/>
                  </a:cubicBezTo>
                  <a:cubicBezTo>
                    <a:pt x="61" y="149"/>
                    <a:pt x="62" y="146"/>
                    <a:pt x="63" y="144"/>
                  </a:cubicBezTo>
                  <a:cubicBezTo>
                    <a:pt x="57" y="144"/>
                    <a:pt x="51" y="144"/>
                    <a:pt x="45" y="144"/>
                  </a:cubicBezTo>
                  <a:close/>
                  <a:moveTo>
                    <a:pt x="197" y="155"/>
                  </a:moveTo>
                  <a:cubicBezTo>
                    <a:pt x="198" y="158"/>
                    <a:pt x="199" y="160"/>
                    <a:pt x="201" y="163"/>
                  </a:cubicBezTo>
                  <a:cubicBezTo>
                    <a:pt x="209" y="163"/>
                    <a:pt x="218" y="163"/>
                    <a:pt x="227" y="163"/>
                  </a:cubicBezTo>
                  <a:cubicBezTo>
                    <a:pt x="225" y="160"/>
                    <a:pt x="223" y="158"/>
                    <a:pt x="222" y="155"/>
                  </a:cubicBezTo>
                  <a:cubicBezTo>
                    <a:pt x="213" y="155"/>
                    <a:pt x="205" y="155"/>
                    <a:pt x="197" y="155"/>
                  </a:cubicBezTo>
                  <a:close/>
                  <a:moveTo>
                    <a:pt x="171" y="155"/>
                  </a:moveTo>
                  <a:cubicBezTo>
                    <a:pt x="172" y="158"/>
                    <a:pt x="173" y="160"/>
                    <a:pt x="174" y="163"/>
                  </a:cubicBezTo>
                  <a:cubicBezTo>
                    <a:pt x="180" y="163"/>
                    <a:pt x="187" y="163"/>
                    <a:pt x="194" y="163"/>
                  </a:cubicBezTo>
                  <a:cubicBezTo>
                    <a:pt x="193" y="160"/>
                    <a:pt x="192" y="158"/>
                    <a:pt x="191" y="155"/>
                  </a:cubicBezTo>
                  <a:cubicBezTo>
                    <a:pt x="184" y="155"/>
                    <a:pt x="178" y="155"/>
                    <a:pt x="171" y="155"/>
                  </a:cubicBezTo>
                  <a:close/>
                  <a:moveTo>
                    <a:pt x="146" y="155"/>
                  </a:moveTo>
                  <a:cubicBezTo>
                    <a:pt x="146" y="158"/>
                    <a:pt x="147" y="160"/>
                    <a:pt x="147" y="163"/>
                  </a:cubicBezTo>
                  <a:cubicBezTo>
                    <a:pt x="154" y="163"/>
                    <a:pt x="161" y="163"/>
                    <a:pt x="168" y="163"/>
                  </a:cubicBezTo>
                  <a:cubicBezTo>
                    <a:pt x="167" y="160"/>
                    <a:pt x="166" y="158"/>
                    <a:pt x="165" y="155"/>
                  </a:cubicBezTo>
                  <a:cubicBezTo>
                    <a:pt x="159" y="155"/>
                    <a:pt x="153" y="155"/>
                    <a:pt x="146" y="155"/>
                  </a:cubicBezTo>
                  <a:close/>
                  <a:moveTo>
                    <a:pt x="121" y="155"/>
                  </a:moveTo>
                  <a:cubicBezTo>
                    <a:pt x="121" y="158"/>
                    <a:pt x="121" y="160"/>
                    <a:pt x="120" y="163"/>
                  </a:cubicBezTo>
                  <a:cubicBezTo>
                    <a:pt x="127" y="163"/>
                    <a:pt x="134" y="163"/>
                    <a:pt x="141" y="163"/>
                  </a:cubicBezTo>
                  <a:cubicBezTo>
                    <a:pt x="141" y="160"/>
                    <a:pt x="141" y="158"/>
                    <a:pt x="140" y="155"/>
                  </a:cubicBezTo>
                  <a:cubicBezTo>
                    <a:pt x="134" y="155"/>
                    <a:pt x="127" y="155"/>
                    <a:pt x="121" y="155"/>
                  </a:cubicBezTo>
                  <a:close/>
                  <a:moveTo>
                    <a:pt x="95" y="155"/>
                  </a:moveTo>
                  <a:cubicBezTo>
                    <a:pt x="95" y="158"/>
                    <a:pt x="94" y="160"/>
                    <a:pt x="93" y="163"/>
                  </a:cubicBezTo>
                  <a:cubicBezTo>
                    <a:pt x="100" y="163"/>
                    <a:pt x="107" y="163"/>
                    <a:pt x="114" y="163"/>
                  </a:cubicBezTo>
                  <a:cubicBezTo>
                    <a:pt x="114" y="160"/>
                    <a:pt x="114" y="158"/>
                    <a:pt x="115" y="155"/>
                  </a:cubicBezTo>
                  <a:cubicBezTo>
                    <a:pt x="108" y="155"/>
                    <a:pt x="102" y="155"/>
                    <a:pt x="95" y="155"/>
                  </a:cubicBezTo>
                  <a:close/>
                  <a:moveTo>
                    <a:pt x="70" y="155"/>
                  </a:moveTo>
                  <a:cubicBezTo>
                    <a:pt x="69" y="158"/>
                    <a:pt x="68" y="160"/>
                    <a:pt x="67" y="163"/>
                  </a:cubicBezTo>
                  <a:cubicBezTo>
                    <a:pt x="74" y="163"/>
                    <a:pt x="81" y="163"/>
                    <a:pt x="87" y="163"/>
                  </a:cubicBezTo>
                  <a:cubicBezTo>
                    <a:pt x="88" y="160"/>
                    <a:pt x="89" y="158"/>
                    <a:pt x="90" y="155"/>
                  </a:cubicBezTo>
                  <a:cubicBezTo>
                    <a:pt x="83" y="155"/>
                    <a:pt x="77" y="155"/>
                    <a:pt x="70" y="155"/>
                  </a:cubicBezTo>
                  <a:close/>
                </a:path>
              </a:pathLst>
            </a:custGeom>
            <a:solidFill>
              <a:srgbClr val="3DAAD1"/>
            </a:solidFill>
            <a:ln>
              <a:noFill/>
            </a:ln>
          </p:spPr>
          <p:txBody>
            <a:bodyPr lIns="68580" tIns="34290" rIns="68580" bIns="540000" anchor="ctr">
              <a:normAutofit fontScale="25000" lnSpcReduction="20000"/>
            </a:bodyPr>
            <a:lstStyle/>
            <a:p>
              <a:endParaRPr lang="zh-CN" altLang="en-US">
                <a:sym typeface="Arial" panose="020B0604020202020204" pitchFamily="34" charset="0"/>
              </a:endParaRPr>
            </a:p>
          </p:txBody>
        </p:sp>
      </p:grpSp>
      <p:sp>
        <p:nvSpPr>
          <p:cNvPr id="73" name="文本框 72"/>
          <p:cNvSpPr txBox="1"/>
          <p:nvPr>
            <p:custDataLst>
              <p:tags r:id="rId8"/>
            </p:custDataLst>
          </p:nvPr>
        </p:nvSpPr>
        <p:spPr>
          <a:xfrm>
            <a:off x="4472940" y="5532120"/>
            <a:ext cx="4873625" cy="885190"/>
          </a:xfrm>
          <a:prstGeom prst="rect">
            <a:avLst/>
          </a:prstGeom>
          <a:noFill/>
        </p:spPr>
        <p:txBody>
          <a:bodyPr wrap="square" rtlCol="0">
            <a:normAutofit fontScale="97500" lnSpcReduction="10000"/>
          </a:bodyPr>
          <a:lstStyle/>
          <a:p>
            <a:pPr algn="l"/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④技术不熟练，遇险惊慌。对突如其来的异常情况，惊慌失措，甚至茫然。无法进行应急处理，难断方向。</a:t>
            </a:r>
          </a:p>
          <a:p>
            <a:pPr>
              <a:lnSpc>
                <a:spcPct val="120000"/>
              </a:lnSpc>
            </a:pPr>
            <a:endParaRPr lang="zh-CN" altLang="en-US" dirty="0">
              <a:solidFill>
                <a:sysClr val="windowText" lastClr="000000">
                  <a:lumMod val="75000"/>
                  <a:lumOff val="25000"/>
                </a:sysClr>
              </a:solidFill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930" y="3238500"/>
            <a:ext cx="2131695" cy="300101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习惯性违章的特点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任意多边形 1"/>
          <p:cNvSpPr/>
          <p:nvPr/>
        </p:nvSpPr>
        <p:spPr>
          <a:xfrm>
            <a:off x="2654935" y="1328420"/>
            <a:ext cx="9527540" cy="5518150"/>
          </a:xfrm>
          <a:custGeom>
            <a:avLst/>
            <a:gdLst>
              <a:gd name="connsiteX0" fmla="*/ 45 w 11144"/>
              <a:gd name="connsiteY0" fmla="*/ 5807 h 5848"/>
              <a:gd name="connsiteX1" fmla="*/ 0 w 11144"/>
              <a:gd name="connsiteY1" fmla="*/ 5848 h 5848"/>
              <a:gd name="connsiteX2" fmla="*/ 11144 w 11144"/>
              <a:gd name="connsiteY2" fmla="*/ 5848 h 5848"/>
              <a:gd name="connsiteX3" fmla="*/ 11144 w 11144"/>
              <a:gd name="connsiteY3" fmla="*/ 1845 h 5848"/>
              <a:gd name="connsiteX4" fmla="*/ 10069 w 11144"/>
              <a:gd name="connsiteY4" fmla="*/ 7 h 5848"/>
              <a:gd name="connsiteX5" fmla="*/ 8683 w 11144"/>
              <a:gd name="connsiteY5" fmla="*/ 2468 h 5848"/>
              <a:gd name="connsiteX6" fmla="*/ 7782 w 11144"/>
              <a:gd name="connsiteY6" fmla="*/ 1451 h 5848"/>
              <a:gd name="connsiteX7" fmla="*/ 6655 w 11144"/>
              <a:gd name="connsiteY7" fmla="*/ 2600 h 5848"/>
              <a:gd name="connsiteX8" fmla="*/ 5789 w 11144"/>
              <a:gd name="connsiteY8" fmla="*/ 1320 h 5848"/>
              <a:gd name="connsiteX9" fmla="*/ 3744 w 11144"/>
              <a:gd name="connsiteY9" fmla="*/ 3026 h 5848"/>
              <a:gd name="connsiteX10" fmla="*/ 1505 w 11144"/>
              <a:gd name="connsiteY10" fmla="*/ 5214 h 5848"/>
              <a:gd name="connsiteX11" fmla="*/ 45 w 11144"/>
              <a:gd name="connsiteY11" fmla="*/ 5807 h 5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144" h="5848">
                <a:moveTo>
                  <a:pt x="45" y="5807"/>
                </a:moveTo>
                <a:lnTo>
                  <a:pt x="0" y="5848"/>
                </a:lnTo>
                <a:lnTo>
                  <a:pt x="11144" y="5848"/>
                </a:lnTo>
                <a:lnTo>
                  <a:pt x="11144" y="1845"/>
                </a:lnTo>
                <a:cubicBezTo>
                  <a:pt x="10962" y="915"/>
                  <a:pt x="10445" y="-97"/>
                  <a:pt x="10069" y="7"/>
                </a:cubicBezTo>
                <a:cubicBezTo>
                  <a:pt x="9694" y="111"/>
                  <a:pt x="9064" y="2228"/>
                  <a:pt x="8683" y="2468"/>
                </a:cubicBezTo>
                <a:cubicBezTo>
                  <a:pt x="8302" y="2709"/>
                  <a:pt x="8120" y="1429"/>
                  <a:pt x="7782" y="1451"/>
                </a:cubicBezTo>
                <a:cubicBezTo>
                  <a:pt x="7444" y="1473"/>
                  <a:pt x="6988" y="2687"/>
                  <a:pt x="6655" y="2600"/>
                </a:cubicBezTo>
                <a:cubicBezTo>
                  <a:pt x="6322" y="2512"/>
                  <a:pt x="6274" y="1249"/>
                  <a:pt x="5789" y="1320"/>
                </a:cubicBezTo>
                <a:cubicBezTo>
                  <a:pt x="5303" y="1391"/>
                  <a:pt x="4463" y="3010"/>
                  <a:pt x="3744" y="3026"/>
                </a:cubicBezTo>
                <a:cubicBezTo>
                  <a:pt x="3024" y="3043"/>
                  <a:pt x="2129" y="5285"/>
                  <a:pt x="1505" y="5214"/>
                </a:cubicBezTo>
                <a:cubicBezTo>
                  <a:pt x="881" y="5143"/>
                  <a:pt x="821" y="5565"/>
                  <a:pt x="45" y="580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26795" y="2056130"/>
            <a:ext cx="5178425" cy="286131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①</a:t>
            </a:r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习惯性违章具有较强的顽固性。</a:t>
            </a:r>
          </a:p>
          <a:p>
            <a:endParaRPr lang="en-US" altLang="zh-CN" b="1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b="1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rgbClr val="FFC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②</a:t>
            </a:r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习惯性违章容易使人丧失应有的警惕性。</a:t>
            </a:r>
          </a:p>
          <a:p>
            <a:endParaRPr lang="en-US" altLang="zh-CN" b="1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b="1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rgbClr val="FFC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③</a:t>
            </a:r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习惯性违章具有一定的生存土壤环境。</a:t>
            </a:r>
          </a:p>
          <a:p>
            <a:endParaRPr lang="en-US" altLang="zh-CN" b="1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b="1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rgbClr val="FFC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④</a:t>
            </a:r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习惯性违章是引发事故的必然因素。</a:t>
            </a:r>
          </a:p>
        </p:txBody>
      </p:sp>
      <p:sp>
        <p:nvSpPr>
          <p:cNvPr id="7" name="矩形 6"/>
          <p:cNvSpPr/>
          <p:nvPr/>
        </p:nvSpPr>
        <p:spPr>
          <a:xfrm>
            <a:off x="6640195" y="4518660"/>
            <a:ext cx="5236210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安全重于泰山</a:t>
            </a:r>
          </a:p>
        </p:txBody>
      </p:sp>
    </p:spTree>
  </p:cSld>
  <p:clrMapOvr>
    <a:masterClrMapping/>
  </p:clrMapOvr>
  <p:transition>
    <p:pull dir="lu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41554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20种习惯性违章行为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111365" y="1442085"/>
            <a:ext cx="171450" cy="133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63905" y="1767509"/>
            <a:ext cx="3943350" cy="122999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1.</a:t>
            </a:r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操作起重机械、电动设（机具）、电焊机等工作完毕后，未把控制器拨至零位、未切断电源，未锁紧夹轨钳等就离开现场。</a:t>
            </a:r>
          </a:p>
          <a:p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11365" y="4695190"/>
            <a:ext cx="171450" cy="133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640.webp (14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5" y="2997200"/>
            <a:ext cx="6095365" cy="33235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834755" y="4993005"/>
            <a:ext cx="3016885" cy="73723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⒉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无漏电保护器就使用手动电动工具</a:t>
            </a:r>
          </a:p>
        </p:txBody>
      </p:sp>
      <p:pic>
        <p:nvPicPr>
          <p:cNvPr id="5" name="图片 4" descr="640.webp (15)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890" y="1364615"/>
            <a:ext cx="3677920" cy="3079750"/>
          </a:xfrm>
          <a:prstGeom prst="roundRect">
            <a:avLst/>
          </a:prstGeom>
        </p:spPr>
      </p:pic>
    </p:spTree>
  </p:cSld>
  <p:clrMapOvr>
    <a:masterClrMapping/>
  </p:clrMapOvr>
  <p:transition>
    <p:pull dir="lu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20种习惯性违章行为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111365" y="1442085"/>
            <a:ext cx="171450" cy="133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63905" y="1516684"/>
            <a:ext cx="3943350" cy="86042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⒊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乙炔瓶、氧气瓶使用时未直立</a:t>
            </a:r>
          </a:p>
          <a:p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11365" y="4695190"/>
            <a:ext cx="171450" cy="133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C:\Users\DELL\Desktop\640.webp (16).jpg640.webp (16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848" y="2774315"/>
            <a:ext cx="5346700" cy="33235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903335" y="5100320"/>
            <a:ext cx="2495550" cy="52197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⒋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乙炔表无防回火装置</a:t>
            </a:r>
          </a:p>
        </p:txBody>
      </p:sp>
      <p:pic>
        <p:nvPicPr>
          <p:cNvPr id="5" name="图片 4" descr="C:\Users\DELL\Desktop\640.webp (17).jpg640.webp (17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4760" y="2073910"/>
            <a:ext cx="4369435" cy="2621280"/>
          </a:xfrm>
          <a:prstGeom prst="roundRect">
            <a:avLst/>
          </a:prstGeom>
        </p:spPr>
      </p:pic>
    </p:spTree>
  </p:cSld>
  <p:clrMapOvr>
    <a:masterClrMapping/>
  </p:clrMapOvr>
  <p:transition>
    <p:pull dir="lu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44424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20种习惯性违章行为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126605" y="2731770"/>
            <a:ext cx="4187825" cy="1783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⒌</a:t>
            </a: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乙炔瓶、氧气瓶之间未保持8米以上的距离,</a:t>
            </a: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或者</a:t>
            </a: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气瓶与火源之间未保持10米以上的距离</a:t>
            </a:r>
          </a:p>
        </p:txBody>
      </p:sp>
    </p:spTree>
  </p:cSld>
  <p:clrMapOvr>
    <a:masterClrMapping/>
  </p:clrMapOvr>
  <p:transition>
    <p:pull dir="lu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49239" y="458992"/>
            <a:ext cx="344424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20种习惯性违章行为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19760" y="1105535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8315" y="1589405"/>
            <a:ext cx="5809615" cy="4556125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4</a:t>
            </a:r>
          </a:p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87820" y="2547620"/>
            <a:ext cx="5007610" cy="218313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126605" y="2731770"/>
            <a:ext cx="4187825" cy="1783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⒍</a:t>
            </a: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在超过2米标高无任何防护措施的情况下，</a:t>
            </a: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冒险在单梁或平台边缘、</a:t>
            </a: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孔洞边缘和吊挂物体上作业、休息。</a:t>
            </a:r>
          </a:p>
        </p:txBody>
      </p:sp>
    </p:spTree>
  </p:cSld>
  <p:clrMapOvr>
    <a:masterClrMapping/>
  </p:clrMapOvr>
  <p:transition>
    <p:pull dir="lu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20种习惯性违章行为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111365" y="1442085"/>
            <a:ext cx="171450" cy="133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54380" y="1313815"/>
            <a:ext cx="6223635" cy="169164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⒎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在无防护栏杆及未绑扎的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脚手板上进行高处作业。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高处作业（2米及以上标高）不系安全带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或身系安全带不栓在上方牢固可靠处。</a:t>
            </a:r>
          </a:p>
          <a:p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11365" y="4695190"/>
            <a:ext cx="171450" cy="133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C:\Users\DELL\Desktop\640.webp (20).jpg640.webp (20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848" y="3082925"/>
            <a:ext cx="5346700" cy="27063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30260" y="5120005"/>
            <a:ext cx="2495550" cy="11684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⒏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不将安全带挂在水平防护绳或安全绳上，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任意在单梁、平台，孔洞边缘处行走或作业</a:t>
            </a:r>
          </a:p>
        </p:txBody>
      </p:sp>
      <p:pic>
        <p:nvPicPr>
          <p:cNvPr id="5" name="图片 4" descr="C:\Users\DELL\Desktop\640.webp (21).jpg640.webp (21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2395" y="253365"/>
            <a:ext cx="3602355" cy="4441825"/>
          </a:xfrm>
          <a:prstGeom prst="roundRect">
            <a:avLst/>
          </a:prstGeom>
        </p:spPr>
      </p:pic>
    </p:spTree>
  </p:cSld>
  <p:clrMapOvr>
    <a:masterClrMapping/>
  </p:clrMapOvr>
  <p:transition>
    <p:pull dir="lu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20种习惯性违章行为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111365" y="1442085"/>
            <a:ext cx="171450" cy="133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63905" y="1159510"/>
            <a:ext cx="5959475" cy="141478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⒐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 高处作业不走楼梯、斜步道或梯子，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而沿脚手架、绳索、栏杆、吊车臂或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上料提升架的结构及墙体、支柱等上下攀登</a:t>
            </a:r>
          </a:p>
          <a:p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11365" y="4695190"/>
            <a:ext cx="171450" cy="133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C:\Users\DELL\Desktop\640.webp (22).jpg640.webp (22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848" y="2894965"/>
            <a:ext cx="5346700" cy="30822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032750" y="5100320"/>
            <a:ext cx="3481070" cy="119888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华文细黑" panose="02010600040101010101" pitchFamily="2" charset="-122"/>
                <a:cs typeface="+mn-ea"/>
                <a:sym typeface="+mn-lt"/>
              </a:rPr>
              <a:t>⒑</a:t>
            </a:r>
          </a:p>
          <a:p>
            <a:r>
              <a:rPr lang="en-US" altLang="zh-CN" sz="2400" b="1" dirty="0">
                <a:ea typeface="华文细黑" panose="02010600040101010101" pitchFamily="2" charset="-122"/>
                <a:cs typeface="+mn-ea"/>
                <a:sym typeface="+mn-lt"/>
              </a:rPr>
              <a:t>从事金属容器或管道内等作业未设监护人</a:t>
            </a:r>
          </a:p>
        </p:txBody>
      </p:sp>
      <p:pic>
        <p:nvPicPr>
          <p:cNvPr id="5" name="图片 4" descr="C:\Users\DELL\Desktop\640.webp (23).jpg640.webp (23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56195" y="1389380"/>
            <a:ext cx="4407535" cy="3305810"/>
          </a:xfrm>
          <a:prstGeom prst="roundRect">
            <a:avLst/>
          </a:prstGeom>
        </p:spPr>
      </p:pic>
    </p:spTree>
  </p:cSld>
  <p:clrMapOvr>
    <a:masterClrMapping/>
  </p:clrMapOvr>
  <p:transition>
    <p:pull dir="lu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20种习惯性违章行为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8791629" y="372666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797165" y="1363345"/>
            <a:ext cx="3527425" cy="1308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⒒</a:t>
            </a: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用氧气做通风及吹扫气源。</a:t>
            </a:r>
          </a:p>
        </p:txBody>
      </p:sp>
      <p:pic>
        <p:nvPicPr>
          <p:cNvPr id="2" name="图片 1" descr="C:\Users\DELL\Desktop\640.webp (24).jpg640.webp (24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5608" y="1363345"/>
            <a:ext cx="3978910" cy="492379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20种习惯性违章行为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8791629" y="372666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450455" y="1066800"/>
            <a:ext cx="4220845" cy="24930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⒓</a:t>
            </a:r>
          </a:p>
          <a:p>
            <a:pPr algn="l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承重的钢丝绳与物体棱角直接接触时，未在棱角处垫半圆管及半圆管未做防脱的绑扎,起吊大件物体或不规则物体时未拴溜绳。</a:t>
            </a:r>
          </a:p>
          <a:p>
            <a:pPr algn="l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吊挂物件超过一周的不加第二道保护绳索</a:t>
            </a:r>
          </a:p>
        </p:txBody>
      </p:sp>
      <p:pic>
        <p:nvPicPr>
          <p:cNvPr id="2" name="图片 1" descr="C:\Users\DELL\Desktop\640.webp (25).jpg640.webp (25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1539875"/>
            <a:ext cx="6095365" cy="457073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20种习惯性违章行为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8791629" y="3726662"/>
            <a:ext cx="1537916" cy="2261641"/>
            <a:chOff x="5586784" y="3828151"/>
            <a:chExt cx="1404565" cy="2065537"/>
          </a:xfrm>
        </p:grpSpPr>
        <p:sp>
          <p:nvSpPr>
            <p:cNvPr id="59" name="Freeform 100"/>
            <p:cNvSpPr/>
            <p:nvPr/>
          </p:nvSpPr>
          <p:spPr bwMode="auto">
            <a:xfrm>
              <a:off x="5608506" y="5416150"/>
              <a:ext cx="1241666" cy="477538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5586784" y="3828151"/>
              <a:ext cx="1404565" cy="1580420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7132320" y="1066800"/>
            <a:ext cx="4742180" cy="24060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⒔</a:t>
            </a: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架子工人员搭设脚手架未按规定搭设： </a:t>
            </a: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作业层无双层防护栏杆，</a:t>
            </a: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脚手板未按规定铺设或绑扎。</a:t>
            </a: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脚手架或施工吊架，</a:t>
            </a: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未设置施工人员上下和</a:t>
            </a: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行走的安全通道或爬梯规范示例</a:t>
            </a:r>
          </a:p>
        </p:txBody>
      </p:sp>
      <p:pic>
        <p:nvPicPr>
          <p:cNvPr id="2" name="图片 1" descr="C:\Users\DELL\Desktop\640.webp (26).jpg640.webp (26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" y="2177733"/>
            <a:ext cx="6095365" cy="329501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20种习惯性违章行为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111365" y="1442085"/>
            <a:ext cx="171450" cy="133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63905" y="1149985"/>
            <a:ext cx="5959475" cy="141478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   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⒕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 焊工对电焊机二次线的破裂、裸露和接头松动不处理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就使用或不停电就处理。</a:t>
            </a:r>
          </a:p>
          <a:p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11365" y="4695190"/>
            <a:ext cx="171450" cy="133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C:\Users\DELL\Desktop\640.webp (27).jpg640.webp (27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848" y="3216593"/>
            <a:ext cx="5346700" cy="2439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903335" y="5090795"/>
            <a:ext cx="2495550" cy="138366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⒖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 施工现场的材料码放混乱，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堵塞通道（电源通道、消防通道、人行通道等）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每次施工完毕未清理现场——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即未做到工完料尽场地清的</a:t>
            </a:r>
          </a:p>
        </p:txBody>
      </p:sp>
      <p:pic>
        <p:nvPicPr>
          <p:cNvPr id="5" name="图片 4" descr="C:\Users\DELL\Desktop\640.webp (28).jpg640.webp (28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57465" y="1389380"/>
            <a:ext cx="4404995" cy="3305810"/>
          </a:xfrm>
          <a:prstGeom prst="roundRect">
            <a:avLst/>
          </a:prstGeom>
        </p:spPr>
      </p:pic>
    </p:spTree>
  </p:cSld>
  <p:clrMapOvr>
    <a:masterClrMapping/>
  </p:clrMapOvr>
  <p:transition>
    <p:pull dir="lu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20种习惯性违章行为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111365" y="1442085"/>
            <a:ext cx="171450" cy="133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63905" y="1149985"/>
            <a:ext cx="5959475" cy="113728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   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⒗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氧气和乙炔带子混用。</a:t>
            </a:r>
          </a:p>
          <a:p>
            <a:endParaRPr lang="en-US" altLang="zh-CN" sz="1400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11365" y="4695190"/>
            <a:ext cx="171450" cy="133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C:\Users\DELL\Desktop\640.webp (29).jpg640.webp (29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2774315"/>
            <a:ext cx="5691505" cy="28816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903335" y="5090795"/>
            <a:ext cx="2495550" cy="11684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⒘ 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在转动的无齿剧片上直接研磨物件。</a:t>
            </a:r>
          </a:p>
          <a:p>
            <a:r>
              <a:rPr lang="en-US" altLang="zh-CN" sz="1400" b="1" dirty="0">
                <a:ea typeface="华文细黑" panose="02010600040101010101" pitchFamily="2" charset="-122"/>
                <a:cs typeface="+mn-ea"/>
                <a:sym typeface="+mn-lt"/>
              </a:rPr>
              <a:t>（例如焊工在转动的无齿锯片上研磨钨棒）</a:t>
            </a:r>
          </a:p>
        </p:txBody>
      </p:sp>
      <p:pic>
        <p:nvPicPr>
          <p:cNvPr id="5" name="图片 4" descr="C:\Users\DELL\Desktop\640.webp (30).jpg640.webp (30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57465" y="1758950"/>
            <a:ext cx="4373245" cy="3049905"/>
          </a:xfrm>
          <a:prstGeom prst="roundRect">
            <a:avLst/>
          </a:prstGeom>
        </p:spPr>
      </p:pic>
    </p:spTree>
  </p:cSld>
  <p:clrMapOvr>
    <a:masterClrMapping/>
  </p:clrMapOvr>
  <p:transition>
    <p:pull dir="lu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20种习惯性违章行为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12090" y="5807075"/>
            <a:ext cx="11989435" cy="1082040"/>
            <a:chOff x="-847764" y="3449241"/>
            <a:chExt cx="10844212" cy="2564606"/>
          </a:xfrm>
          <a:solidFill>
            <a:srgbClr val="FFC000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-847764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4572000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</p:grpSp>
      <p:sp>
        <p:nvSpPr>
          <p:cNvPr id="8" name="Freeform 5"/>
          <p:cNvSpPr/>
          <p:nvPr/>
        </p:nvSpPr>
        <p:spPr bwMode="auto">
          <a:xfrm flipH="1">
            <a:off x="9067604" y="3275162"/>
            <a:ext cx="2233351" cy="2531605"/>
          </a:xfrm>
          <a:custGeom>
            <a:avLst/>
            <a:gdLst>
              <a:gd name="T0" fmla="*/ 1824 w 1861"/>
              <a:gd name="T1" fmla="*/ 515 h 2110"/>
              <a:gd name="T2" fmla="*/ 1771 w 1861"/>
              <a:gd name="T3" fmla="*/ 466 h 2110"/>
              <a:gd name="T4" fmla="*/ 1707 w 1861"/>
              <a:gd name="T5" fmla="*/ 510 h 2110"/>
              <a:gd name="T6" fmla="*/ 1610 w 1861"/>
              <a:gd name="T7" fmla="*/ 738 h 2110"/>
              <a:gd name="T8" fmla="*/ 1477 w 1861"/>
              <a:gd name="T9" fmla="*/ 677 h 2110"/>
              <a:gd name="T10" fmla="*/ 1340 w 1861"/>
              <a:gd name="T11" fmla="*/ 474 h 2110"/>
              <a:gd name="T12" fmla="*/ 1439 w 1861"/>
              <a:gd name="T13" fmla="*/ 437 h 2110"/>
              <a:gd name="T14" fmla="*/ 1488 w 1861"/>
              <a:gd name="T15" fmla="*/ 395 h 2110"/>
              <a:gd name="T16" fmla="*/ 1506 w 1861"/>
              <a:gd name="T17" fmla="*/ 351 h 2110"/>
              <a:gd name="T18" fmla="*/ 1516 w 1861"/>
              <a:gd name="T19" fmla="*/ 275 h 2110"/>
              <a:gd name="T20" fmla="*/ 1527 w 1861"/>
              <a:gd name="T21" fmla="*/ 153 h 2110"/>
              <a:gd name="T22" fmla="*/ 1578 w 1861"/>
              <a:gd name="T23" fmla="*/ 105 h 2110"/>
              <a:gd name="T24" fmla="*/ 1562 w 1861"/>
              <a:gd name="T25" fmla="*/ 79 h 2110"/>
              <a:gd name="T26" fmla="*/ 1520 w 1861"/>
              <a:gd name="T27" fmla="*/ 67 h 2110"/>
              <a:gd name="T28" fmla="*/ 1416 w 1861"/>
              <a:gd name="T29" fmla="*/ 38 h 2110"/>
              <a:gd name="T30" fmla="*/ 1209 w 1861"/>
              <a:gd name="T31" fmla="*/ 222 h 2110"/>
              <a:gd name="T32" fmla="*/ 1214 w 1861"/>
              <a:gd name="T33" fmla="*/ 280 h 2110"/>
              <a:gd name="T34" fmla="*/ 1211 w 1861"/>
              <a:gd name="T35" fmla="*/ 299 h 2110"/>
              <a:gd name="T36" fmla="*/ 1173 w 1861"/>
              <a:gd name="T37" fmla="*/ 329 h 2110"/>
              <a:gd name="T38" fmla="*/ 1046 w 1861"/>
              <a:gd name="T39" fmla="*/ 267 h 2110"/>
              <a:gd name="T40" fmla="*/ 866 w 1861"/>
              <a:gd name="T41" fmla="*/ 229 h 2110"/>
              <a:gd name="T42" fmla="*/ 527 w 1861"/>
              <a:gd name="T43" fmla="*/ 189 h 2110"/>
              <a:gd name="T44" fmla="*/ 143 w 1861"/>
              <a:gd name="T45" fmla="*/ 362 h 2110"/>
              <a:gd name="T46" fmla="*/ 77 w 1861"/>
              <a:gd name="T47" fmla="*/ 538 h 2110"/>
              <a:gd name="T48" fmla="*/ 197 w 1861"/>
              <a:gd name="T49" fmla="*/ 513 h 2110"/>
              <a:gd name="T50" fmla="*/ 414 w 1861"/>
              <a:gd name="T51" fmla="*/ 356 h 2110"/>
              <a:gd name="T52" fmla="*/ 641 w 1861"/>
              <a:gd name="T53" fmla="*/ 297 h 2110"/>
              <a:gd name="T54" fmla="*/ 877 w 1861"/>
              <a:gd name="T55" fmla="*/ 403 h 2110"/>
              <a:gd name="T56" fmla="*/ 745 w 1861"/>
              <a:gd name="T57" fmla="*/ 731 h 2110"/>
              <a:gd name="T58" fmla="*/ 548 w 1861"/>
              <a:gd name="T59" fmla="*/ 1048 h 2110"/>
              <a:gd name="T60" fmla="*/ 447 w 1861"/>
              <a:gd name="T61" fmla="*/ 1446 h 2110"/>
              <a:gd name="T62" fmla="*/ 257 w 1861"/>
              <a:gd name="T63" fmla="*/ 1643 h 2110"/>
              <a:gd name="T64" fmla="*/ 146 w 1861"/>
              <a:gd name="T65" fmla="*/ 1774 h 2110"/>
              <a:gd name="T66" fmla="*/ 43 w 1861"/>
              <a:gd name="T67" fmla="*/ 1820 h 2110"/>
              <a:gd name="T68" fmla="*/ 121 w 1861"/>
              <a:gd name="T69" fmla="*/ 2055 h 2110"/>
              <a:gd name="T70" fmla="*/ 203 w 1861"/>
              <a:gd name="T71" fmla="*/ 2036 h 2110"/>
              <a:gd name="T72" fmla="*/ 213 w 1861"/>
              <a:gd name="T73" fmla="*/ 1864 h 2110"/>
              <a:gd name="T74" fmla="*/ 432 w 1861"/>
              <a:gd name="T75" fmla="*/ 1654 h 2110"/>
              <a:gd name="T76" fmla="*/ 576 w 1861"/>
              <a:gd name="T77" fmla="*/ 1537 h 2110"/>
              <a:gd name="T78" fmla="*/ 826 w 1861"/>
              <a:gd name="T79" fmla="*/ 1313 h 2110"/>
              <a:gd name="T80" fmla="*/ 1016 w 1861"/>
              <a:gd name="T81" fmla="*/ 1512 h 2110"/>
              <a:gd name="T82" fmla="*/ 899 w 1861"/>
              <a:gd name="T83" fmla="*/ 1729 h 2110"/>
              <a:gd name="T84" fmla="*/ 797 w 1861"/>
              <a:gd name="T85" fmla="*/ 1879 h 2110"/>
              <a:gd name="T86" fmla="*/ 1145 w 1861"/>
              <a:gd name="T87" fmla="*/ 2063 h 2110"/>
              <a:gd name="T88" fmla="*/ 998 w 1861"/>
              <a:gd name="T89" fmla="*/ 1846 h 2110"/>
              <a:gd name="T90" fmla="*/ 991 w 1861"/>
              <a:gd name="T91" fmla="*/ 1753 h 2110"/>
              <a:gd name="T92" fmla="*/ 1293 w 1861"/>
              <a:gd name="T93" fmla="*/ 1359 h 2110"/>
              <a:gd name="T94" fmla="*/ 1109 w 1861"/>
              <a:gd name="T95" fmla="*/ 1095 h 2110"/>
              <a:gd name="T96" fmla="*/ 1134 w 1861"/>
              <a:gd name="T97" fmla="*/ 842 h 2110"/>
              <a:gd name="T98" fmla="*/ 1323 w 1861"/>
              <a:gd name="T99" fmla="*/ 697 h 2110"/>
              <a:gd name="T100" fmla="*/ 1606 w 1861"/>
              <a:gd name="T101" fmla="*/ 925 h 2110"/>
              <a:gd name="T102" fmla="*/ 1822 w 1861"/>
              <a:gd name="T103" fmla="*/ 615 h 2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61" h="2110">
                <a:moveTo>
                  <a:pt x="1850" y="557"/>
                </a:moveTo>
                <a:cubicBezTo>
                  <a:pt x="1850" y="547"/>
                  <a:pt x="1832" y="522"/>
                  <a:pt x="1824" y="515"/>
                </a:cubicBezTo>
                <a:cubicBezTo>
                  <a:pt x="1816" y="508"/>
                  <a:pt x="1795" y="492"/>
                  <a:pt x="1790" y="484"/>
                </a:cubicBezTo>
                <a:cubicBezTo>
                  <a:pt x="1785" y="477"/>
                  <a:pt x="1777" y="469"/>
                  <a:pt x="1771" y="466"/>
                </a:cubicBezTo>
                <a:cubicBezTo>
                  <a:pt x="1766" y="463"/>
                  <a:pt x="1762" y="457"/>
                  <a:pt x="1762" y="457"/>
                </a:cubicBezTo>
                <a:cubicBezTo>
                  <a:pt x="1739" y="442"/>
                  <a:pt x="1730" y="487"/>
                  <a:pt x="1707" y="510"/>
                </a:cubicBezTo>
                <a:cubicBezTo>
                  <a:pt x="1685" y="533"/>
                  <a:pt x="1689" y="602"/>
                  <a:pt x="1690" y="615"/>
                </a:cubicBezTo>
                <a:cubicBezTo>
                  <a:pt x="1691" y="628"/>
                  <a:pt x="1622" y="730"/>
                  <a:pt x="1610" y="738"/>
                </a:cubicBezTo>
                <a:cubicBezTo>
                  <a:pt x="1599" y="746"/>
                  <a:pt x="1551" y="765"/>
                  <a:pt x="1551" y="765"/>
                </a:cubicBezTo>
                <a:cubicBezTo>
                  <a:pt x="1518" y="703"/>
                  <a:pt x="1503" y="703"/>
                  <a:pt x="1477" y="677"/>
                </a:cubicBezTo>
                <a:cubicBezTo>
                  <a:pt x="1451" y="651"/>
                  <a:pt x="1440" y="652"/>
                  <a:pt x="1427" y="592"/>
                </a:cubicBezTo>
                <a:cubicBezTo>
                  <a:pt x="1414" y="532"/>
                  <a:pt x="1340" y="474"/>
                  <a:pt x="1340" y="474"/>
                </a:cubicBezTo>
                <a:cubicBezTo>
                  <a:pt x="1340" y="474"/>
                  <a:pt x="1356" y="447"/>
                  <a:pt x="1375" y="432"/>
                </a:cubicBezTo>
                <a:cubicBezTo>
                  <a:pt x="1395" y="417"/>
                  <a:pt x="1413" y="435"/>
                  <a:pt x="1439" y="437"/>
                </a:cubicBezTo>
                <a:cubicBezTo>
                  <a:pt x="1464" y="439"/>
                  <a:pt x="1470" y="423"/>
                  <a:pt x="1473" y="414"/>
                </a:cubicBezTo>
                <a:cubicBezTo>
                  <a:pt x="1476" y="405"/>
                  <a:pt x="1482" y="400"/>
                  <a:pt x="1488" y="395"/>
                </a:cubicBezTo>
                <a:cubicBezTo>
                  <a:pt x="1494" y="389"/>
                  <a:pt x="1487" y="382"/>
                  <a:pt x="1494" y="379"/>
                </a:cubicBezTo>
                <a:cubicBezTo>
                  <a:pt x="1501" y="376"/>
                  <a:pt x="1506" y="357"/>
                  <a:pt x="1506" y="351"/>
                </a:cubicBezTo>
                <a:cubicBezTo>
                  <a:pt x="1506" y="345"/>
                  <a:pt x="1506" y="346"/>
                  <a:pt x="1523" y="342"/>
                </a:cubicBezTo>
                <a:cubicBezTo>
                  <a:pt x="1539" y="338"/>
                  <a:pt x="1515" y="282"/>
                  <a:pt x="1516" y="275"/>
                </a:cubicBezTo>
                <a:cubicBezTo>
                  <a:pt x="1517" y="268"/>
                  <a:pt x="1528" y="273"/>
                  <a:pt x="1534" y="255"/>
                </a:cubicBezTo>
                <a:cubicBezTo>
                  <a:pt x="1538" y="243"/>
                  <a:pt x="1536" y="194"/>
                  <a:pt x="1527" y="153"/>
                </a:cubicBezTo>
                <a:cubicBezTo>
                  <a:pt x="1545" y="151"/>
                  <a:pt x="1584" y="142"/>
                  <a:pt x="1607" y="94"/>
                </a:cubicBezTo>
                <a:cubicBezTo>
                  <a:pt x="1607" y="94"/>
                  <a:pt x="1588" y="108"/>
                  <a:pt x="1578" y="105"/>
                </a:cubicBezTo>
                <a:cubicBezTo>
                  <a:pt x="1578" y="105"/>
                  <a:pt x="1611" y="84"/>
                  <a:pt x="1607" y="58"/>
                </a:cubicBezTo>
                <a:cubicBezTo>
                  <a:pt x="1607" y="58"/>
                  <a:pt x="1573" y="85"/>
                  <a:pt x="1562" y="79"/>
                </a:cubicBezTo>
                <a:cubicBezTo>
                  <a:pt x="1562" y="79"/>
                  <a:pt x="1562" y="53"/>
                  <a:pt x="1551" y="43"/>
                </a:cubicBezTo>
                <a:cubicBezTo>
                  <a:pt x="1551" y="43"/>
                  <a:pt x="1541" y="75"/>
                  <a:pt x="1520" y="67"/>
                </a:cubicBezTo>
                <a:cubicBezTo>
                  <a:pt x="1520" y="67"/>
                  <a:pt x="1530" y="59"/>
                  <a:pt x="1528" y="52"/>
                </a:cubicBezTo>
                <a:cubicBezTo>
                  <a:pt x="1528" y="52"/>
                  <a:pt x="1445" y="57"/>
                  <a:pt x="1416" y="38"/>
                </a:cubicBezTo>
                <a:cubicBezTo>
                  <a:pt x="1360" y="0"/>
                  <a:pt x="1317" y="33"/>
                  <a:pt x="1303" y="54"/>
                </a:cubicBezTo>
                <a:cubicBezTo>
                  <a:pt x="1303" y="54"/>
                  <a:pt x="1189" y="61"/>
                  <a:pt x="1209" y="222"/>
                </a:cubicBezTo>
                <a:cubicBezTo>
                  <a:pt x="1209" y="222"/>
                  <a:pt x="1219" y="270"/>
                  <a:pt x="1201" y="280"/>
                </a:cubicBezTo>
                <a:cubicBezTo>
                  <a:pt x="1214" y="280"/>
                  <a:pt x="1214" y="280"/>
                  <a:pt x="1214" y="280"/>
                </a:cubicBezTo>
                <a:cubicBezTo>
                  <a:pt x="1214" y="280"/>
                  <a:pt x="1202" y="300"/>
                  <a:pt x="1195" y="299"/>
                </a:cubicBezTo>
                <a:cubicBezTo>
                  <a:pt x="1211" y="299"/>
                  <a:pt x="1211" y="299"/>
                  <a:pt x="1211" y="299"/>
                </a:cubicBezTo>
                <a:cubicBezTo>
                  <a:pt x="1210" y="309"/>
                  <a:pt x="1210" y="309"/>
                  <a:pt x="1210" y="309"/>
                </a:cubicBezTo>
                <a:cubicBezTo>
                  <a:pt x="1193" y="322"/>
                  <a:pt x="1173" y="329"/>
                  <a:pt x="1173" y="329"/>
                </a:cubicBezTo>
                <a:cubicBezTo>
                  <a:pt x="1160" y="332"/>
                  <a:pt x="1143" y="332"/>
                  <a:pt x="1117" y="322"/>
                </a:cubicBezTo>
                <a:cubicBezTo>
                  <a:pt x="1090" y="312"/>
                  <a:pt x="1087" y="295"/>
                  <a:pt x="1046" y="267"/>
                </a:cubicBezTo>
                <a:cubicBezTo>
                  <a:pt x="1004" y="239"/>
                  <a:pt x="914" y="249"/>
                  <a:pt x="914" y="249"/>
                </a:cubicBezTo>
                <a:cubicBezTo>
                  <a:pt x="914" y="238"/>
                  <a:pt x="881" y="229"/>
                  <a:pt x="866" y="229"/>
                </a:cubicBezTo>
                <a:cubicBezTo>
                  <a:pt x="851" y="229"/>
                  <a:pt x="767" y="196"/>
                  <a:pt x="690" y="178"/>
                </a:cubicBezTo>
                <a:cubicBezTo>
                  <a:pt x="613" y="161"/>
                  <a:pt x="549" y="175"/>
                  <a:pt x="527" y="189"/>
                </a:cubicBezTo>
                <a:cubicBezTo>
                  <a:pt x="505" y="202"/>
                  <a:pt x="342" y="279"/>
                  <a:pt x="272" y="320"/>
                </a:cubicBezTo>
                <a:cubicBezTo>
                  <a:pt x="203" y="362"/>
                  <a:pt x="194" y="350"/>
                  <a:pt x="143" y="362"/>
                </a:cubicBezTo>
                <a:cubicBezTo>
                  <a:pt x="93" y="374"/>
                  <a:pt x="71" y="384"/>
                  <a:pt x="66" y="415"/>
                </a:cubicBezTo>
                <a:cubicBezTo>
                  <a:pt x="62" y="446"/>
                  <a:pt x="49" y="509"/>
                  <a:pt x="77" y="538"/>
                </a:cubicBezTo>
                <a:cubicBezTo>
                  <a:pt x="105" y="568"/>
                  <a:pt x="121" y="543"/>
                  <a:pt x="142" y="535"/>
                </a:cubicBezTo>
                <a:cubicBezTo>
                  <a:pt x="163" y="528"/>
                  <a:pt x="176" y="515"/>
                  <a:pt x="197" y="513"/>
                </a:cubicBezTo>
                <a:cubicBezTo>
                  <a:pt x="217" y="512"/>
                  <a:pt x="262" y="439"/>
                  <a:pt x="287" y="414"/>
                </a:cubicBezTo>
                <a:cubicBezTo>
                  <a:pt x="312" y="389"/>
                  <a:pt x="346" y="377"/>
                  <a:pt x="414" y="356"/>
                </a:cubicBezTo>
                <a:cubicBezTo>
                  <a:pt x="483" y="335"/>
                  <a:pt x="529" y="325"/>
                  <a:pt x="567" y="309"/>
                </a:cubicBezTo>
                <a:cubicBezTo>
                  <a:pt x="606" y="292"/>
                  <a:pt x="622" y="297"/>
                  <a:pt x="641" y="297"/>
                </a:cubicBezTo>
                <a:cubicBezTo>
                  <a:pt x="660" y="297"/>
                  <a:pt x="674" y="312"/>
                  <a:pt x="724" y="349"/>
                </a:cubicBezTo>
                <a:cubicBezTo>
                  <a:pt x="774" y="386"/>
                  <a:pt x="866" y="403"/>
                  <a:pt x="877" y="403"/>
                </a:cubicBezTo>
                <a:cubicBezTo>
                  <a:pt x="887" y="403"/>
                  <a:pt x="893" y="412"/>
                  <a:pt x="883" y="438"/>
                </a:cubicBezTo>
                <a:cubicBezTo>
                  <a:pt x="872" y="463"/>
                  <a:pt x="766" y="640"/>
                  <a:pt x="745" y="731"/>
                </a:cubicBezTo>
                <a:cubicBezTo>
                  <a:pt x="724" y="821"/>
                  <a:pt x="681" y="872"/>
                  <a:pt x="647" y="892"/>
                </a:cubicBezTo>
                <a:cubicBezTo>
                  <a:pt x="613" y="913"/>
                  <a:pt x="574" y="946"/>
                  <a:pt x="548" y="1048"/>
                </a:cubicBezTo>
                <a:cubicBezTo>
                  <a:pt x="521" y="1150"/>
                  <a:pt x="591" y="1212"/>
                  <a:pt x="591" y="1212"/>
                </a:cubicBezTo>
                <a:cubicBezTo>
                  <a:pt x="524" y="1277"/>
                  <a:pt x="450" y="1423"/>
                  <a:pt x="447" y="1446"/>
                </a:cubicBezTo>
                <a:cubicBezTo>
                  <a:pt x="444" y="1470"/>
                  <a:pt x="434" y="1476"/>
                  <a:pt x="434" y="1476"/>
                </a:cubicBezTo>
                <a:cubicBezTo>
                  <a:pt x="352" y="1513"/>
                  <a:pt x="289" y="1590"/>
                  <a:pt x="257" y="1643"/>
                </a:cubicBezTo>
                <a:cubicBezTo>
                  <a:pt x="226" y="1697"/>
                  <a:pt x="152" y="1774"/>
                  <a:pt x="152" y="1774"/>
                </a:cubicBezTo>
                <a:cubicBezTo>
                  <a:pt x="152" y="1774"/>
                  <a:pt x="152" y="1774"/>
                  <a:pt x="146" y="1774"/>
                </a:cubicBezTo>
                <a:cubicBezTo>
                  <a:pt x="140" y="1774"/>
                  <a:pt x="134" y="1794"/>
                  <a:pt x="120" y="1796"/>
                </a:cubicBezTo>
                <a:cubicBezTo>
                  <a:pt x="105" y="1797"/>
                  <a:pt x="86" y="1796"/>
                  <a:pt x="43" y="1820"/>
                </a:cubicBezTo>
                <a:cubicBezTo>
                  <a:pt x="0" y="1843"/>
                  <a:pt x="52" y="1901"/>
                  <a:pt x="77" y="1932"/>
                </a:cubicBezTo>
                <a:cubicBezTo>
                  <a:pt x="102" y="1963"/>
                  <a:pt x="78" y="2000"/>
                  <a:pt x="121" y="2055"/>
                </a:cubicBezTo>
                <a:cubicBezTo>
                  <a:pt x="164" y="2110"/>
                  <a:pt x="212" y="2110"/>
                  <a:pt x="226" y="2088"/>
                </a:cubicBezTo>
                <a:cubicBezTo>
                  <a:pt x="241" y="2066"/>
                  <a:pt x="212" y="2054"/>
                  <a:pt x="203" y="2036"/>
                </a:cubicBezTo>
                <a:cubicBezTo>
                  <a:pt x="194" y="2018"/>
                  <a:pt x="194" y="1938"/>
                  <a:pt x="194" y="1914"/>
                </a:cubicBezTo>
                <a:cubicBezTo>
                  <a:pt x="194" y="1891"/>
                  <a:pt x="213" y="1876"/>
                  <a:pt x="213" y="1864"/>
                </a:cubicBezTo>
                <a:cubicBezTo>
                  <a:pt x="213" y="1852"/>
                  <a:pt x="229" y="1809"/>
                  <a:pt x="259" y="1784"/>
                </a:cubicBezTo>
                <a:cubicBezTo>
                  <a:pt x="289" y="1759"/>
                  <a:pt x="366" y="1701"/>
                  <a:pt x="432" y="1654"/>
                </a:cubicBezTo>
                <a:cubicBezTo>
                  <a:pt x="499" y="1606"/>
                  <a:pt x="472" y="1626"/>
                  <a:pt x="511" y="1614"/>
                </a:cubicBezTo>
                <a:cubicBezTo>
                  <a:pt x="549" y="1602"/>
                  <a:pt x="566" y="1549"/>
                  <a:pt x="576" y="1537"/>
                </a:cubicBezTo>
                <a:cubicBezTo>
                  <a:pt x="586" y="1525"/>
                  <a:pt x="597" y="1515"/>
                  <a:pt x="597" y="1515"/>
                </a:cubicBezTo>
                <a:cubicBezTo>
                  <a:pt x="649" y="1472"/>
                  <a:pt x="826" y="1313"/>
                  <a:pt x="826" y="1313"/>
                </a:cubicBezTo>
                <a:cubicBezTo>
                  <a:pt x="856" y="1328"/>
                  <a:pt x="1103" y="1335"/>
                  <a:pt x="1103" y="1335"/>
                </a:cubicBezTo>
                <a:cubicBezTo>
                  <a:pt x="1049" y="1374"/>
                  <a:pt x="1029" y="1466"/>
                  <a:pt x="1016" y="1512"/>
                </a:cubicBezTo>
                <a:cubicBezTo>
                  <a:pt x="1003" y="1557"/>
                  <a:pt x="905" y="1731"/>
                  <a:pt x="905" y="1731"/>
                </a:cubicBezTo>
                <a:cubicBezTo>
                  <a:pt x="899" y="1729"/>
                  <a:pt x="899" y="1729"/>
                  <a:pt x="899" y="1729"/>
                </a:cubicBezTo>
                <a:cubicBezTo>
                  <a:pt x="880" y="1738"/>
                  <a:pt x="875" y="1787"/>
                  <a:pt x="859" y="1796"/>
                </a:cubicBezTo>
                <a:cubicBezTo>
                  <a:pt x="843" y="1805"/>
                  <a:pt x="834" y="1836"/>
                  <a:pt x="797" y="1879"/>
                </a:cubicBezTo>
                <a:cubicBezTo>
                  <a:pt x="760" y="1922"/>
                  <a:pt x="807" y="1935"/>
                  <a:pt x="912" y="2000"/>
                </a:cubicBezTo>
                <a:cubicBezTo>
                  <a:pt x="1017" y="2066"/>
                  <a:pt x="1137" y="2097"/>
                  <a:pt x="1145" y="2063"/>
                </a:cubicBezTo>
                <a:cubicBezTo>
                  <a:pt x="1152" y="2029"/>
                  <a:pt x="1137" y="2005"/>
                  <a:pt x="1100" y="1987"/>
                </a:cubicBezTo>
                <a:cubicBezTo>
                  <a:pt x="1063" y="1969"/>
                  <a:pt x="998" y="1846"/>
                  <a:pt x="998" y="1846"/>
                </a:cubicBezTo>
                <a:cubicBezTo>
                  <a:pt x="998" y="1846"/>
                  <a:pt x="986" y="1827"/>
                  <a:pt x="992" y="1806"/>
                </a:cubicBezTo>
                <a:cubicBezTo>
                  <a:pt x="998" y="1786"/>
                  <a:pt x="991" y="1753"/>
                  <a:pt x="991" y="1753"/>
                </a:cubicBezTo>
                <a:cubicBezTo>
                  <a:pt x="991" y="1753"/>
                  <a:pt x="1078" y="1640"/>
                  <a:pt x="1134" y="1580"/>
                </a:cubicBezTo>
                <a:cubicBezTo>
                  <a:pt x="1191" y="1519"/>
                  <a:pt x="1246" y="1454"/>
                  <a:pt x="1293" y="1359"/>
                </a:cubicBezTo>
                <a:cubicBezTo>
                  <a:pt x="1340" y="1264"/>
                  <a:pt x="1281" y="1199"/>
                  <a:pt x="1251" y="1187"/>
                </a:cubicBezTo>
                <a:cubicBezTo>
                  <a:pt x="1222" y="1175"/>
                  <a:pt x="1166" y="1115"/>
                  <a:pt x="1109" y="1095"/>
                </a:cubicBezTo>
                <a:cubicBezTo>
                  <a:pt x="1053" y="1076"/>
                  <a:pt x="949" y="1036"/>
                  <a:pt x="949" y="1036"/>
                </a:cubicBezTo>
                <a:cubicBezTo>
                  <a:pt x="949" y="1036"/>
                  <a:pt x="1105" y="862"/>
                  <a:pt x="1134" y="842"/>
                </a:cubicBezTo>
                <a:cubicBezTo>
                  <a:pt x="1163" y="822"/>
                  <a:pt x="1317" y="690"/>
                  <a:pt x="1317" y="690"/>
                </a:cubicBezTo>
                <a:cubicBezTo>
                  <a:pt x="1323" y="697"/>
                  <a:pt x="1323" y="697"/>
                  <a:pt x="1323" y="697"/>
                </a:cubicBezTo>
                <a:cubicBezTo>
                  <a:pt x="1324" y="704"/>
                  <a:pt x="1475" y="886"/>
                  <a:pt x="1513" y="921"/>
                </a:cubicBezTo>
                <a:cubicBezTo>
                  <a:pt x="1550" y="956"/>
                  <a:pt x="1578" y="951"/>
                  <a:pt x="1606" y="925"/>
                </a:cubicBezTo>
                <a:cubicBezTo>
                  <a:pt x="1633" y="899"/>
                  <a:pt x="1730" y="725"/>
                  <a:pt x="1754" y="684"/>
                </a:cubicBezTo>
                <a:cubicBezTo>
                  <a:pt x="1777" y="642"/>
                  <a:pt x="1782" y="649"/>
                  <a:pt x="1822" y="615"/>
                </a:cubicBezTo>
                <a:cubicBezTo>
                  <a:pt x="1861" y="580"/>
                  <a:pt x="1850" y="566"/>
                  <a:pt x="1850" y="55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/>
          </a:p>
        </p:txBody>
      </p:sp>
      <p:grpSp>
        <p:nvGrpSpPr>
          <p:cNvPr id="9" name="Group 4681"/>
          <p:cNvGrpSpPr>
            <a:grpSpLocks noChangeAspect="1"/>
          </p:cNvGrpSpPr>
          <p:nvPr/>
        </p:nvGrpSpPr>
        <p:grpSpPr bwMode="auto">
          <a:xfrm>
            <a:off x="7138179" y="2709234"/>
            <a:ext cx="796689" cy="1044209"/>
            <a:chOff x="4576763" y="2300287"/>
            <a:chExt cx="276225" cy="361950"/>
          </a:xfrm>
          <a:solidFill>
            <a:srgbClr val="FFC000">
              <a:alpha val="80000"/>
            </a:srgbClr>
          </a:solidFill>
        </p:grpSpPr>
        <p:sp>
          <p:nvSpPr>
            <p:cNvPr id="10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1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2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3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4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5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6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7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8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9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20" name="Group 4681"/>
          <p:cNvGrpSpPr>
            <a:grpSpLocks noChangeAspect="1"/>
          </p:cNvGrpSpPr>
          <p:nvPr/>
        </p:nvGrpSpPr>
        <p:grpSpPr bwMode="auto">
          <a:xfrm>
            <a:off x="8280847" y="2818128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50000"/>
            </a:schemeClr>
          </a:solidFill>
        </p:grpSpPr>
        <p:sp>
          <p:nvSpPr>
            <p:cNvPr id="21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2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3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4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5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6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7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8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9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0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31" name="Group 4681"/>
          <p:cNvGrpSpPr>
            <a:grpSpLocks noChangeAspect="1"/>
          </p:cNvGrpSpPr>
          <p:nvPr/>
        </p:nvGrpSpPr>
        <p:grpSpPr bwMode="auto">
          <a:xfrm>
            <a:off x="8544079" y="4264987"/>
            <a:ext cx="495686" cy="649689"/>
            <a:chOff x="4576763" y="2300287"/>
            <a:chExt cx="276225" cy="361950"/>
          </a:xfrm>
          <a:solidFill>
            <a:srgbClr val="FFC000">
              <a:alpha val="40000"/>
            </a:srgbClr>
          </a:solidFill>
        </p:grpSpPr>
        <p:sp>
          <p:nvSpPr>
            <p:cNvPr id="32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3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4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5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6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7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8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9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0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1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42" name="Group 4681"/>
          <p:cNvGrpSpPr>
            <a:grpSpLocks noChangeAspect="1"/>
          </p:cNvGrpSpPr>
          <p:nvPr/>
        </p:nvGrpSpPr>
        <p:grpSpPr bwMode="auto">
          <a:xfrm>
            <a:off x="7800206" y="5125523"/>
            <a:ext cx="421819" cy="552873"/>
            <a:chOff x="4576763" y="2300287"/>
            <a:chExt cx="276225" cy="361950"/>
          </a:xfrm>
          <a:solidFill>
            <a:srgbClr val="FFC000">
              <a:alpha val="60000"/>
            </a:srgbClr>
          </a:solidFill>
        </p:grpSpPr>
        <p:sp>
          <p:nvSpPr>
            <p:cNvPr id="43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4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5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6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7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8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9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0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1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2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53" name="Group 4681"/>
          <p:cNvGrpSpPr>
            <a:grpSpLocks noChangeAspect="1"/>
          </p:cNvGrpSpPr>
          <p:nvPr/>
        </p:nvGrpSpPr>
        <p:grpSpPr bwMode="auto">
          <a:xfrm>
            <a:off x="9372911" y="2613930"/>
            <a:ext cx="335107" cy="439220"/>
            <a:chOff x="4576763" y="2300287"/>
            <a:chExt cx="276225" cy="361950"/>
          </a:xfrm>
          <a:solidFill>
            <a:schemeClr val="bg1">
              <a:lumMod val="50000"/>
              <a:alpha val="70000"/>
            </a:schemeClr>
          </a:solidFill>
        </p:grpSpPr>
        <p:sp>
          <p:nvSpPr>
            <p:cNvPr id="54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5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6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7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8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9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0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1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2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3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64" name="Group 4681"/>
          <p:cNvGrpSpPr>
            <a:grpSpLocks noChangeAspect="1"/>
          </p:cNvGrpSpPr>
          <p:nvPr/>
        </p:nvGrpSpPr>
        <p:grpSpPr bwMode="auto">
          <a:xfrm>
            <a:off x="6998154" y="3928435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30000"/>
            </a:schemeClr>
          </a:solidFill>
        </p:grpSpPr>
        <p:sp>
          <p:nvSpPr>
            <p:cNvPr id="6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75" name="Group 4681"/>
          <p:cNvGrpSpPr>
            <a:grpSpLocks noChangeAspect="1"/>
          </p:cNvGrpSpPr>
          <p:nvPr/>
        </p:nvGrpSpPr>
        <p:grpSpPr bwMode="auto">
          <a:xfrm>
            <a:off x="7820568" y="3751136"/>
            <a:ext cx="507842" cy="665622"/>
            <a:chOff x="4576763" y="2300287"/>
            <a:chExt cx="276225" cy="361950"/>
          </a:xfrm>
          <a:solidFill>
            <a:schemeClr val="bg1">
              <a:lumMod val="50000"/>
              <a:alpha val="20000"/>
            </a:schemeClr>
          </a:solidFill>
        </p:grpSpPr>
        <p:sp>
          <p:nvSpPr>
            <p:cNvPr id="76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7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8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9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0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1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2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3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4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5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7607300" y="1539240"/>
            <a:ext cx="1995805" cy="64516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⒙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起重吊装</a:t>
            </a:r>
          </a:p>
        </p:txBody>
      </p:sp>
      <p:pic>
        <p:nvPicPr>
          <p:cNvPr id="3" name="图片 2" descr="C:\Users\DELL\Desktop\640.webp (31).jpg640.webp (31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445" y="1956435"/>
            <a:ext cx="6454140" cy="372110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20种习惯性违章行为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12090" y="5807075"/>
            <a:ext cx="11989435" cy="1082040"/>
            <a:chOff x="-847764" y="3449241"/>
            <a:chExt cx="10844212" cy="2564606"/>
          </a:xfrm>
          <a:solidFill>
            <a:srgbClr val="FFC000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-847764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4572000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</p:grpSp>
      <p:sp>
        <p:nvSpPr>
          <p:cNvPr id="8" name="Freeform 5"/>
          <p:cNvSpPr/>
          <p:nvPr/>
        </p:nvSpPr>
        <p:spPr bwMode="auto">
          <a:xfrm flipH="1">
            <a:off x="9067604" y="3275162"/>
            <a:ext cx="2233351" cy="2531605"/>
          </a:xfrm>
          <a:custGeom>
            <a:avLst/>
            <a:gdLst>
              <a:gd name="T0" fmla="*/ 1824 w 1861"/>
              <a:gd name="T1" fmla="*/ 515 h 2110"/>
              <a:gd name="T2" fmla="*/ 1771 w 1861"/>
              <a:gd name="T3" fmla="*/ 466 h 2110"/>
              <a:gd name="T4" fmla="*/ 1707 w 1861"/>
              <a:gd name="T5" fmla="*/ 510 h 2110"/>
              <a:gd name="T6" fmla="*/ 1610 w 1861"/>
              <a:gd name="T7" fmla="*/ 738 h 2110"/>
              <a:gd name="T8" fmla="*/ 1477 w 1861"/>
              <a:gd name="T9" fmla="*/ 677 h 2110"/>
              <a:gd name="T10" fmla="*/ 1340 w 1861"/>
              <a:gd name="T11" fmla="*/ 474 h 2110"/>
              <a:gd name="T12" fmla="*/ 1439 w 1861"/>
              <a:gd name="T13" fmla="*/ 437 h 2110"/>
              <a:gd name="T14" fmla="*/ 1488 w 1861"/>
              <a:gd name="T15" fmla="*/ 395 h 2110"/>
              <a:gd name="T16" fmla="*/ 1506 w 1861"/>
              <a:gd name="T17" fmla="*/ 351 h 2110"/>
              <a:gd name="T18" fmla="*/ 1516 w 1861"/>
              <a:gd name="T19" fmla="*/ 275 h 2110"/>
              <a:gd name="T20" fmla="*/ 1527 w 1861"/>
              <a:gd name="T21" fmla="*/ 153 h 2110"/>
              <a:gd name="T22" fmla="*/ 1578 w 1861"/>
              <a:gd name="T23" fmla="*/ 105 h 2110"/>
              <a:gd name="T24" fmla="*/ 1562 w 1861"/>
              <a:gd name="T25" fmla="*/ 79 h 2110"/>
              <a:gd name="T26" fmla="*/ 1520 w 1861"/>
              <a:gd name="T27" fmla="*/ 67 h 2110"/>
              <a:gd name="T28" fmla="*/ 1416 w 1861"/>
              <a:gd name="T29" fmla="*/ 38 h 2110"/>
              <a:gd name="T30" fmla="*/ 1209 w 1861"/>
              <a:gd name="T31" fmla="*/ 222 h 2110"/>
              <a:gd name="T32" fmla="*/ 1214 w 1861"/>
              <a:gd name="T33" fmla="*/ 280 h 2110"/>
              <a:gd name="T34" fmla="*/ 1211 w 1861"/>
              <a:gd name="T35" fmla="*/ 299 h 2110"/>
              <a:gd name="T36" fmla="*/ 1173 w 1861"/>
              <a:gd name="T37" fmla="*/ 329 h 2110"/>
              <a:gd name="T38" fmla="*/ 1046 w 1861"/>
              <a:gd name="T39" fmla="*/ 267 h 2110"/>
              <a:gd name="T40" fmla="*/ 866 w 1861"/>
              <a:gd name="T41" fmla="*/ 229 h 2110"/>
              <a:gd name="T42" fmla="*/ 527 w 1861"/>
              <a:gd name="T43" fmla="*/ 189 h 2110"/>
              <a:gd name="T44" fmla="*/ 143 w 1861"/>
              <a:gd name="T45" fmla="*/ 362 h 2110"/>
              <a:gd name="T46" fmla="*/ 77 w 1861"/>
              <a:gd name="T47" fmla="*/ 538 h 2110"/>
              <a:gd name="T48" fmla="*/ 197 w 1861"/>
              <a:gd name="T49" fmla="*/ 513 h 2110"/>
              <a:gd name="T50" fmla="*/ 414 w 1861"/>
              <a:gd name="T51" fmla="*/ 356 h 2110"/>
              <a:gd name="T52" fmla="*/ 641 w 1861"/>
              <a:gd name="T53" fmla="*/ 297 h 2110"/>
              <a:gd name="T54" fmla="*/ 877 w 1861"/>
              <a:gd name="T55" fmla="*/ 403 h 2110"/>
              <a:gd name="T56" fmla="*/ 745 w 1861"/>
              <a:gd name="T57" fmla="*/ 731 h 2110"/>
              <a:gd name="T58" fmla="*/ 548 w 1861"/>
              <a:gd name="T59" fmla="*/ 1048 h 2110"/>
              <a:gd name="T60" fmla="*/ 447 w 1861"/>
              <a:gd name="T61" fmla="*/ 1446 h 2110"/>
              <a:gd name="T62" fmla="*/ 257 w 1861"/>
              <a:gd name="T63" fmla="*/ 1643 h 2110"/>
              <a:gd name="T64" fmla="*/ 146 w 1861"/>
              <a:gd name="T65" fmla="*/ 1774 h 2110"/>
              <a:gd name="T66" fmla="*/ 43 w 1861"/>
              <a:gd name="T67" fmla="*/ 1820 h 2110"/>
              <a:gd name="T68" fmla="*/ 121 w 1861"/>
              <a:gd name="T69" fmla="*/ 2055 h 2110"/>
              <a:gd name="T70" fmla="*/ 203 w 1861"/>
              <a:gd name="T71" fmla="*/ 2036 h 2110"/>
              <a:gd name="T72" fmla="*/ 213 w 1861"/>
              <a:gd name="T73" fmla="*/ 1864 h 2110"/>
              <a:gd name="T74" fmla="*/ 432 w 1861"/>
              <a:gd name="T75" fmla="*/ 1654 h 2110"/>
              <a:gd name="T76" fmla="*/ 576 w 1861"/>
              <a:gd name="T77" fmla="*/ 1537 h 2110"/>
              <a:gd name="T78" fmla="*/ 826 w 1861"/>
              <a:gd name="T79" fmla="*/ 1313 h 2110"/>
              <a:gd name="T80" fmla="*/ 1016 w 1861"/>
              <a:gd name="T81" fmla="*/ 1512 h 2110"/>
              <a:gd name="T82" fmla="*/ 899 w 1861"/>
              <a:gd name="T83" fmla="*/ 1729 h 2110"/>
              <a:gd name="T84" fmla="*/ 797 w 1861"/>
              <a:gd name="T85" fmla="*/ 1879 h 2110"/>
              <a:gd name="T86" fmla="*/ 1145 w 1861"/>
              <a:gd name="T87" fmla="*/ 2063 h 2110"/>
              <a:gd name="T88" fmla="*/ 998 w 1861"/>
              <a:gd name="T89" fmla="*/ 1846 h 2110"/>
              <a:gd name="T90" fmla="*/ 991 w 1861"/>
              <a:gd name="T91" fmla="*/ 1753 h 2110"/>
              <a:gd name="T92" fmla="*/ 1293 w 1861"/>
              <a:gd name="T93" fmla="*/ 1359 h 2110"/>
              <a:gd name="T94" fmla="*/ 1109 w 1861"/>
              <a:gd name="T95" fmla="*/ 1095 h 2110"/>
              <a:gd name="T96" fmla="*/ 1134 w 1861"/>
              <a:gd name="T97" fmla="*/ 842 h 2110"/>
              <a:gd name="T98" fmla="*/ 1323 w 1861"/>
              <a:gd name="T99" fmla="*/ 697 h 2110"/>
              <a:gd name="T100" fmla="*/ 1606 w 1861"/>
              <a:gd name="T101" fmla="*/ 925 h 2110"/>
              <a:gd name="T102" fmla="*/ 1822 w 1861"/>
              <a:gd name="T103" fmla="*/ 615 h 2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61" h="2110">
                <a:moveTo>
                  <a:pt x="1850" y="557"/>
                </a:moveTo>
                <a:cubicBezTo>
                  <a:pt x="1850" y="547"/>
                  <a:pt x="1832" y="522"/>
                  <a:pt x="1824" y="515"/>
                </a:cubicBezTo>
                <a:cubicBezTo>
                  <a:pt x="1816" y="508"/>
                  <a:pt x="1795" y="492"/>
                  <a:pt x="1790" y="484"/>
                </a:cubicBezTo>
                <a:cubicBezTo>
                  <a:pt x="1785" y="477"/>
                  <a:pt x="1777" y="469"/>
                  <a:pt x="1771" y="466"/>
                </a:cubicBezTo>
                <a:cubicBezTo>
                  <a:pt x="1766" y="463"/>
                  <a:pt x="1762" y="457"/>
                  <a:pt x="1762" y="457"/>
                </a:cubicBezTo>
                <a:cubicBezTo>
                  <a:pt x="1739" y="442"/>
                  <a:pt x="1730" y="487"/>
                  <a:pt x="1707" y="510"/>
                </a:cubicBezTo>
                <a:cubicBezTo>
                  <a:pt x="1685" y="533"/>
                  <a:pt x="1689" y="602"/>
                  <a:pt x="1690" y="615"/>
                </a:cubicBezTo>
                <a:cubicBezTo>
                  <a:pt x="1691" y="628"/>
                  <a:pt x="1622" y="730"/>
                  <a:pt x="1610" y="738"/>
                </a:cubicBezTo>
                <a:cubicBezTo>
                  <a:pt x="1599" y="746"/>
                  <a:pt x="1551" y="765"/>
                  <a:pt x="1551" y="765"/>
                </a:cubicBezTo>
                <a:cubicBezTo>
                  <a:pt x="1518" y="703"/>
                  <a:pt x="1503" y="703"/>
                  <a:pt x="1477" y="677"/>
                </a:cubicBezTo>
                <a:cubicBezTo>
                  <a:pt x="1451" y="651"/>
                  <a:pt x="1440" y="652"/>
                  <a:pt x="1427" y="592"/>
                </a:cubicBezTo>
                <a:cubicBezTo>
                  <a:pt x="1414" y="532"/>
                  <a:pt x="1340" y="474"/>
                  <a:pt x="1340" y="474"/>
                </a:cubicBezTo>
                <a:cubicBezTo>
                  <a:pt x="1340" y="474"/>
                  <a:pt x="1356" y="447"/>
                  <a:pt x="1375" y="432"/>
                </a:cubicBezTo>
                <a:cubicBezTo>
                  <a:pt x="1395" y="417"/>
                  <a:pt x="1413" y="435"/>
                  <a:pt x="1439" y="437"/>
                </a:cubicBezTo>
                <a:cubicBezTo>
                  <a:pt x="1464" y="439"/>
                  <a:pt x="1470" y="423"/>
                  <a:pt x="1473" y="414"/>
                </a:cubicBezTo>
                <a:cubicBezTo>
                  <a:pt x="1476" y="405"/>
                  <a:pt x="1482" y="400"/>
                  <a:pt x="1488" y="395"/>
                </a:cubicBezTo>
                <a:cubicBezTo>
                  <a:pt x="1494" y="389"/>
                  <a:pt x="1487" y="382"/>
                  <a:pt x="1494" y="379"/>
                </a:cubicBezTo>
                <a:cubicBezTo>
                  <a:pt x="1501" y="376"/>
                  <a:pt x="1506" y="357"/>
                  <a:pt x="1506" y="351"/>
                </a:cubicBezTo>
                <a:cubicBezTo>
                  <a:pt x="1506" y="345"/>
                  <a:pt x="1506" y="346"/>
                  <a:pt x="1523" y="342"/>
                </a:cubicBezTo>
                <a:cubicBezTo>
                  <a:pt x="1539" y="338"/>
                  <a:pt x="1515" y="282"/>
                  <a:pt x="1516" y="275"/>
                </a:cubicBezTo>
                <a:cubicBezTo>
                  <a:pt x="1517" y="268"/>
                  <a:pt x="1528" y="273"/>
                  <a:pt x="1534" y="255"/>
                </a:cubicBezTo>
                <a:cubicBezTo>
                  <a:pt x="1538" y="243"/>
                  <a:pt x="1536" y="194"/>
                  <a:pt x="1527" y="153"/>
                </a:cubicBezTo>
                <a:cubicBezTo>
                  <a:pt x="1545" y="151"/>
                  <a:pt x="1584" y="142"/>
                  <a:pt x="1607" y="94"/>
                </a:cubicBezTo>
                <a:cubicBezTo>
                  <a:pt x="1607" y="94"/>
                  <a:pt x="1588" y="108"/>
                  <a:pt x="1578" y="105"/>
                </a:cubicBezTo>
                <a:cubicBezTo>
                  <a:pt x="1578" y="105"/>
                  <a:pt x="1611" y="84"/>
                  <a:pt x="1607" y="58"/>
                </a:cubicBezTo>
                <a:cubicBezTo>
                  <a:pt x="1607" y="58"/>
                  <a:pt x="1573" y="85"/>
                  <a:pt x="1562" y="79"/>
                </a:cubicBezTo>
                <a:cubicBezTo>
                  <a:pt x="1562" y="79"/>
                  <a:pt x="1562" y="53"/>
                  <a:pt x="1551" y="43"/>
                </a:cubicBezTo>
                <a:cubicBezTo>
                  <a:pt x="1551" y="43"/>
                  <a:pt x="1541" y="75"/>
                  <a:pt x="1520" y="67"/>
                </a:cubicBezTo>
                <a:cubicBezTo>
                  <a:pt x="1520" y="67"/>
                  <a:pt x="1530" y="59"/>
                  <a:pt x="1528" y="52"/>
                </a:cubicBezTo>
                <a:cubicBezTo>
                  <a:pt x="1528" y="52"/>
                  <a:pt x="1445" y="57"/>
                  <a:pt x="1416" y="38"/>
                </a:cubicBezTo>
                <a:cubicBezTo>
                  <a:pt x="1360" y="0"/>
                  <a:pt x="1317" y="33"/>
                  <a:pt x="1303" y="54"/>
                </a:cubicBezTo>
                <a:cubicBezTo>
                  <a:pt x="1303" y="54"/>
                  <a:pt x="1189" y="61"/>
                  <a:pt x="1209" y="222"/>
                </a:cubicBezTo>
                <a:cubicBezTo>
                  <a:pt x="1209" y="222"/>
                  <a:pt x="1219" y="270"/>
                  <a:pt x="1201" y="280"/>
                </a:cubicBezTo>
                <a:cubicBezTo>
                  <a:pt x="1214" y="280"/>
                  <a:pt x="1214" y="280"/>
                  <a:pt x="1214" y="280"/>
                </a:cubicBezTo>
                <a:cubicBezTo>
                  <a:pt x="1214" y="280"/>
                  <a:pt x="1202" y="300"/>
                  <a:pt x="1195" y="299"/>
                </a:cubicBezTo>
                <a:cubicBezTo>
                  <a:pt x="1211" y="299"/>
                  <a:pt x="1211" y="299"/>
                  <a:pt x="1211" y="299"/>
                </a:cubicBezTo>
                <a:cubicBezTo>
                  <a:pt x="1210" y="309"/>
                  <a:pt x="1210" y="309"/>
                  <a:pt x="1210" y="309"/>
                </a:cubicBezTo>
                <a:cubicBezTo>
                  <a:pt x="1193" y="322"/>
                  <a:pt x="1173" y="329"/>
                  <a:pt x="1173" y="329"/>
                </a:cubicBezTo>
                <a:cubicBezTo>
                  <a:pt x="1160" y="332"/>
                  <a:pt x="1143" y="332"/>
                  <a:pt x="1117" y="322"/>
                </a:cubicBezTo>
                <a:cubicBezTo>
                  <a:pt x="1090" y="312"/>
                  <a:pt x="1087" y="295"/>
                  <a:pt x="1046" y="267"/>
                </a:cubicBezTo>
                <a:cubicBezTo>
                  <a:pt x="1004" y="239"/>
                  <a:pt x="914" y="249"/>
                  <a:pt x="914" y="249"/>
                </a:cubicBezTo>
                <a:cubicBezTo>
                  <a:pt x="914" y="238"/>
                  <a:pt x="881" y="229"/>
                  <a:pt x="866" y="229"/>
                </a:cubicBezTo>
                <a:cubicBezTo>
                  <a:pt x="851" y="229"/>
                  <a:pt x="767" y="196"/>
                  <a:pt x="690" y="178"/>
                </a:cubicBezTo>
                <a:cubicBezTo>
                  <a:pt x="613" y="161"/>
                  <a:pt x="549" y="175"/>
                  <a:pt x="527" y="189"/>
                </a:cubicBezTo>
                <a:cubicBezTo>
                  <a:pt x="505" y="202"/>
                  <a:pt x="342" y="279"/>
                  <a:pt x="272" y="320"/>
                </a:cubicBezTo>
                <a:cubicBezTo>
                  <a:pt x="203" y="362"/>
                  <a:pt x="194" y="350"/>
                  <a:pt x="143" y="362"/>
                </a:cubicBezTo>
                <a:cubicBezTo>
                  <a:pt x="93" y="374"/>
                  <a:pt x="71" y="384"/>
                  <a:pt x="66" y="415"/>
                </a:cubicBezTo>
                <a:cubicBezTo>
                  <a:pt x="62" y="446"/>
                  <a:pt x="49" y="509"/>
                  <a:pt x="77" y="538"/>
                </a:cubicBezTo>
                <a:cubicBezTo>
                  <a:pt x="105" y="568"/>
                  <a:pt x="121" y="543"/>
                  <a:pt x="142" y="535"/>
                </a:cubicBezTo>
                <a:cubicBezTo>
                  <a:pt x="163" y="528"/>
                  <a:pt x="176" y="515"/>
                  <a:pt x="197" y="513"/>
                </a:cubicBezTo>
                <a:cubicBezTo>
                  <a:pt x="217" y="512"/>
                  <a:pt x="262" y="439"/>
                  <a:pt x="287" y="414"/>
                </a:cubicBezTo>
                <a:cubicBezTo>
                  <a:pt x="312" y="389"/>
                  <a:pt x="346" y="377"/>
                  <a:pt x="414" y="356"/>
                </a:cubicBezTo>
                <a:cubicBezTo>
                  <a:pt x="483" y="335"/>
                  <a:pt x="529" y="325"/>
                  <a:pt x="567" y="309"/>
                </a:cubicBezTo>
                <a:cubicBezTo>
                  <a:pt x="606" y="292"/>
                  <a:pt x="622" y="297"/>
                  <a:pt x="641" y="297"/>
                </a:cubicBezTo>
                <a:cubicBezTo>
                  <a:pt x="660" y="297"/>
                  <a:pt x="674" y="312"/>
                  <a:pt x="724" y="349"/>
                </a:cubicBezTo>
                <a:cubicBezTo>
                  <a:pt x="774" y="386"/>
                  <a:pt x="866" y="403"/>
                  <a:pt x="877" y="403"/>
                </a:cubicBezTo>
                <a:cubicBezTo>
                  <a:pt x="887" y="403"/>
                  <a:pt x="893" y="412"/>
                  <a:pt x="883" y="438"/>
                </a:cubicBezTo>
                <a:cubicBezTo>
                  <a:pt x="872" y="463"/>
                  <a:pt x="766" y="640"/>
                  <a:pt x="745" y="731"/>
                </a:cubicBezTo>
                <a:cubicBezTo>
                  <a:pt x="724" y="821"/>
                  <a:pt x="681" y="872"/>
                  <a:pt x="647" y="892"/>
                </a:cubicBezTo>
                <a:cubicBezTo>
                  <a:pt x="613" y="913"/>
                  <a:pt x="574" y="946"/>
                  <a:pt x="548" y="1048"/>
                </a:cubicBezTo>
                <a:cubicBezTo>
                  <a:pt x="521" y="1150"/>
                  <a:pt x="591" y="1212"/>
                  <a:pt x="591" y="1212"/>
                </a:cubicBezTo>
                <a:cubicBezTo>
                  <a:pt x="524" y="1277"/>
                  <a:pt x="450" y="1423"/>
                  <a:pt x="447" y="1446"/>
                </a:cubicBezTo>
                <a:cubicBezTo>
                  <a:pt x="444" y="1470"/>
                  <a:pt x="434" y="1476"/>
                  <a:pt x="434" y="1476"/>
                </a:cubicBezTo>
                <a:cubicBezTo>
                  <a:pt x="352" y="1513"/>
                  <a:pt x="289" y="1590"/>
                  <a:pt x="257" y="1643"/>
                </a:cubicBezTo>
                <a:cubicBezTo>
                  <a:pt x="226" y="1697"/>
                  <a:pt x="152" y="1774"/>
                  <a:pt x="152" y="1774"/>
                </a:cubicBezTo>
                <a:cubicBezTo>
                  <a:pt x="152" y="1774"/>
                  <a:pt x="152" y="1774"/>
                  <a:pt x="146" y="1774"/>
                </a:cubicBezTo>
                <a:cubicBezTo>
                  <a:pt x="140" y="1774"/>
                  <a:pt x="134" y="1794"/>
                  <a:pt x="120" y="1796"/>
                </a:cubicBezTo>
                <a:cubicBezTo>
                  <a:pt x="105" y="1797"/>
                  <a:pt x="86" y="1796"/>
                  <a:pt x="43" y="1820"/>
                </a:cubicBezTo>
                <a:cubicBezTo>
                  <a:pt x="0" y="1843"/>
                  <a:pt x="52" y="1901"/>
                  <a:pt x="77" y="1932"/>
                </a:cubicBezTo>
                <a:cubicBezTo>
                  <a:pt x="102" y="1963"/>
                  <a:pt x="78" y="2000"/>
                  <a:pt x="121" y="2055"/>
                </a:cubicBezTo>
                <a:cubicBezTo>
                  <a:pt x="164" y="2110"/>
                  <a:pt x="212" y="2110"/>
                  <a:pt x="226" y="2088"/>
                </a:cubicBezTo>
                <a:cubicBezTo>
                  <a:pt x="241" y="2066"/>
                  <a:pt x="212" y="2054"/>
                  <a:pt x="203" y="2036"/>
                </a:cubicBezTo>
                <a:cubicBezTo>
                  <a:pt x="194" y="2018"/>
                  <a:pt x="194" y="1938"/>
                  <a:pt x="194" y="1914"/>
                </a:cubicBezTo>
                <a:cubicBezTo>
                  <a:pt x="194" y="1891"/>
                  <a:pt x="213" y="1876"/>
                  <a:pt x="213" y="1864"/>
                </a:cubicBezTo>
                <a:cubicBezTo>
                  <a:pt x="213" y="1852"/>
                  <a:pt x="229" y="1809"/>
                  <a:pt x="259" y="1784"/>
                </a:cubicBezTo>
                <a:cubicBezTo>
                  <a:pt x="289" y="1759"/>
                  <a:pt x="366" y="1701"/>
                  <a:pt x="432" y="1654"/>
                </a:cubicBezTo>
                <a:cubicBezTo>
                  <a:pt x="499" y="1606"/>
                  <a:pt x="472" y="1626"/>
                  <a:pt x="511" y="1614"/>
                </a:cubicBezTo>
                <a:cubicBezTo>
                  <a:pt x="549" y="1602"/>
                  <a:pt x="566" y="1549"/>
                  <a:pt x="576" y="1537"/>
                </a:cubicBezTo>
                <a:cubicBezTo>
                  <a:pt x="586" y="1525"/>
                  <a:pt x="597" y="1515"/>
                  <a:pt x="597" y="1515"/>
                </a:cubicBezTo>
                <a:cubicBezTo>
                  <a:pt x="649" y="1472"/>
                  <a:pt x="826" y="1313"/>
                  <a:pt x="826" y="1313"/>
                </a:cubicBezTo>
                <a:cubicBezTo>
                  <a:pt x="856" y="1328"/>
                  <a:pt x="1103" y="1335"/>
                  <a:pt x="1103" y="1335"/>
                </a:cubicBezTo>
                <a:cubicBezTo>
                  <a:pt x="1049" y="1374"/>
                  <a:pt x="1029" y="1466"/>
                  <a:pt x="1016" y="1512"/>
                </a:cubicBezTo>
                <a:cubicBezTo>
                  <a:pt x="1003" y="1557"/>
                  <a:pt x="905" y="1731"/>
                  <a:pt x="905" y="1731"/>
                </a:cubicBezTo>
                <a:cubicBezTo>
                  <a:pt x="899" y="1729"/>
                  <a:pt x="899" y="1729"/>
                  <a:pt x="899" y="1729"/>
                </a:cubicBezTo>
                <a:cubicBezTo>
                  <a:pt x="880" y="1738"/>
                  <a:pt x="875" y="1787"/>
                  <a:pt x="859" y="1796"/>
                </a:cubicBezTo>
                <a:cubicBezTo>
                  <a:pt x="843" y="1805"/>
                  <a:pt x="834" y="1836"/>
                  <a:pt x="797" y="1879"/>
                </a:cubicBezTo>
                <a:cubicBezTo>
                  <a:pt x="760" y="1922"/>
                  <a:pt x="807" y="1935"/>
                  <a:pt x="912" y="2000"/>
                </a:cubicBezTo>
                <a:cubicBezTo>
                  <a:pt x="1017" y="2066"/>
                  <a:pt x="1137" y="2097"/>
                  <a:pt x="1145" y="2063"/>
                </a:cubicBezTo>
                <a:cubicBezTo>
                  <a:pt x="1152" y="2029"/>
                  <a:pt x="1137" y="2005"/>
                  <a:pt x="1100" y="1987"/>
                </a:cubicBezTo>
                <a:cubicBezTo>
                  <a:pt x="1063" y="1969"/>
                  <a:pt x="998" y="1846"/>
                  <a:pt x="998" y="1846"/>
                </a:cubicBezTo>
                <a:cubicBezTo>
                  <a:pt x="998" y="1846"/>
                  <a:pt x="986" y="1827"/>
                  <a:pt x="992" y="1806"/>
                </a:cubicBezTo>
                <a:cubicBezTo>
                  <a:pt x="998" y="1786"/>
                  <a:pt x="991" y="1753"/>
                  <a:pt x="991" y="1753"/>
                </a:cubicBezTo>
                <a:cubicBezTo>
                  <a:pt x="991" y="1753"/>
                  <a:pt x="1078" y="1640"/>
                  <a:pt x="1134" y="1580"/>
                </a:cubicBezTo>
                <a:cubicBezTo>
                  <a:pt x="1191" y="1519"/>
                  <a:pt x="1246" y="1454"/>
                  <a:pt x="1293" y="1359"/>
                </a:cubicBezTo>
                <a:cubicBezTo>
                  <a:pt x="1340" y="1264"/>
                  <a:pt x="1281" y="1199"/>
                  <a:pt x="1251" y="1187"/>
                </a:cubicBezTo>
                <a:cubicBezTo>
                  <a:pt x="1222" y="1175"/>
                  <a:pt x="1166" y="1115"/>
                  <a:pt x="1109" y="1095"/>
                </a:cubicBezTo>
                <a:cubicBezTo>
                  <a:pt x="1053" y="1076"/>
                  <a:pt x="949" y="1036"/>
                  <a:pt x="949" y="1036"/>
                </a:cubicBezTo>
                <a:cubicBezTo>
                  <a:pt x="949" y="1036"/>
                  <a:pt x="1105" y="862"/>
                  <a:pt x="1134" y="842"/>
                </a:cubicBezTo>
                <a:cubicBezTo>
                  <a:pt x="1163" y="822"/>
                  <a:pt x="1317" y="690"/>
                  <a:pt x="1317" y="690"/>
                </a:cubicBezTo>
                <a:cubicBezTo>
                  <a:pt x="1323" y="697"/>
                  <a:pt x="1323" y="697"/>
                  <a:pt x="1323" y="697"/>
                </a:cubicBezTo>
                <a:cubicBezTo>
                  <a:pt x="1324" y="704"/>
                  <a:pt x="1475" y="886"/>
                  <a:pt x="1513" y="921"/>
                </a:cubicBezTo>
                <a:cubicBezTo>
                  <a:pt x="1550" y="956"/>
                  <a:pt x="1578" y="951"/>
                  <a:pt x="1606" y="925"/>
                </a:cubicBezTo>
                <a:cubicBezTo>
                  <a:pt x="1633" y="899"/>
                  <a:pt x="1730" y="725"/>
                  <a:pt x="1754" y="684"/>
                </a:cubicBezTo>
                <a:cubicBezTo>
                  <a:pt x="1777" y="642"/>
                  <a:pt x="1782" y="649"/>
                  <a:pt x="1822" y="615"/>
                </a:cubicBezTo>
                <a:cubicBezTo>
                  <a:pt x="1861" y="580"/>
                  <a:pt x="1850" y="566"/>
                  <a:pt x="1850" y="55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/>
          </a:p>
        </p:txBody>
      </p:sp>
      <p:grpSp>
        <p:nvGrpSpPr>
          <p:cNvPr id="9" name="Group 4681"/>
          <p:cNvGrpSpPr>
            <a:grpSpLocks noChangeAspect="1"/>
          </p:cNvGrpSpPr>
          <p:nvPr/>
        </p:nvGrpSpPr>
        <p:grpSpPr bwMode="auto">
          <a:xfrm>
            <a:off x="7138179" y="2709234"/>
            <a:ext cx="796689" cy="1044209"/>
            <a:chOff x="4576763" y="2300287"/>
            <a:chExt cx="276225" cy="361950"/>
          </a:xfrm>
          <a:solidFill>
            <a:srgbClr val="FFC000">
              <a:alpha val="80000"/>
            </a:srgbClr>
          </a:solidFill>
        </p:grpSpPr>
        <p:sp>
          <p:nvSpPr>
            <p:cNvPr id="10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1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2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3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4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5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6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7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8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9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20" name="Group 4681"/>
          <p:cNvGrpSpPr>
            <a:grpSpLocks noChangeAspect="1"/>
          </p:cNvGrpSpPr>
          <p:nvPr/>
        </p:nvGrpSpPr>
        <p:grpSpPr bwMode="auto">
          <a:xfrm>
            <a:off x="8280847" y="2818128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50000"/>
            </a:schemeClr>
          </a:solidFill>
        </p:grpSpPr>
        <p:sp>
          <p:nvSpPr>
            <p:cNvPr id="21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2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3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4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5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6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7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8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9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0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31" name="Group 4681"/>
          <p:cNvGrpSpPr>
            <a:grpSpLocks noChangeAspect="1"/>
          </p:cNvGrpSpPr>
          <p:nvPr/>
        </p:nvGrpSpPr>
        <p:grpSpPr bwMode="auto">
          <a:xfrm>
            <a:off x="8544079" y="4264987"/>
            <a:ext cx="495686" cy="649689"/>
            <a:chOff x="4576763" y="2300287"/>
            <a:chExt cx="276225" cy="361950"/>
          </a:xfrm>
          <a:solidFill>
            <a:srgbClr val="FFC000">
              <a:alpha val="40000"/>
            </a:srgbClr>
          </a:solidFill>
        </p:grpSpPr>
        <p:sp>
          <p:nvSpPr>
            <p:cNvPr id="32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3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4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5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6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7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8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9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0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1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42" name="Group 4681"/>
          <p:cNvGrpSpPr>
            <a:grpSpLocks noChangeAspect="1"/>
          </p:cNvGrpSpPr>
          <p:nvPr/>
        </p:nvGrpSpPr>
        <p:grpSpPr bwMode="auto">
          <a:xfrm>
            <a:off x="7800206" y="5125523"/>
            <a:ext cx="421819" cy="552873"/>
            <a:chOff x="4576763" y="2300287"/>
            <a:chExt cx="276225" cy="361950"/>
          </a:xfrm>
          <a:solidFill>
            <a:srgbClr val="FFC000">
              <a:alpha val="60000"/>
            </a:srgbClr>
          </a:solidFill>
        </p:grpSpPr>
        <p:sp>
          <p:nvSpPr>
            <p:cNvPr id="43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4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5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6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7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8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9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0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1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2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53" name="Group 4681"/>
          <p:cNvGrpSpPr>
            <a:grpSpLocks noChangeAspect="1"/>
          </p:cNvGrpSpPr>
          <p:nvPr/>
        </p:nvGrpSpPr>
        <p:grpSpPr bwMode="auto">
          <a:xfrm>
            <a:off x="9372911" y="2613930"/>
            <a:ext cx="335107" cy="439220"/>
            <a:chOff x="4576763" y="2300287"/>
            <a:chExt cx="276225" cy="361950"/>
          </a:xfrm>
          <a:solidFill>
            <a:schemeClr val="bg1">
              <a:lumMod val="50000"/>
              <a:alpha val="70000"/>
            </a:schemeClr>
          </a:solidFill>
        </p:grpSpPr>
        <p:sp>
          <p:nvSpPr>
            <p:cNvPr id="54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5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6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7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8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9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0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1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2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3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64" name="Group 4681"/>
          <p:cNvGrpSpPr>
            <a:grpSpLocks noChangeAspect="1"/>
          </p:cNvGrpSpPr>
          <p:nvPr/>
        </p:nvGrpSpPr>
        <p:grpSpPr bwMode="auto">
          <a:xfrm>
            <a:off x="7235644" y="4278320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30000"/>
            </a:schemeClr>
          </a:solidFill>
        </p:grpSpPr>
        <p:sp>
          <p:nvSpPr>
            <p:cNvPr id="6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75" name="Group 4681"/>
          <p:cNvGrpSpPr>
            <a:grpSpLocks noChangeAspect="1"/>
          </p:cNvGrpSpPr>
          <p:nvPr/>
        </p:nvGrpSpPr>
        <p:grpSpPr bwMode="auto">
          <a:xfrm>
            <a:off x="7820568" y="3751136"/>
            <a:ext cx="507842" cy="665622"/>
            <a:chOff x="4576763" y="2300287"/>
            <a:chExt cx="276225" cy="361950"/>
          </a:xfrm>
          <a:solidFill>
            <a:schemeClr val="bg1">
              <a:lumMod val="50000"/>
              <a:alpha val="20000"/>
            </a:schemeClr>
          </a:solidFill>
        </p:grpSpPr>
        <p:sp>
          <p:nvSpPr>
            <p:cNvPr id="76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7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8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9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0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1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2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3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4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5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7624445" y="1477010"/>
            <a:ext cx="3837305" cy="64516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19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任何吊装都必须事先计划</a:t>
            </a:r>
          </a:p>
        </p:txBody>
      </p:sp>
      <p:pic>
        <p:nvPicPr>
          <p:cNvPr id="3" name="图片 2" descr="C:\Users\DELL\Desktop\640.webp (33).jpg640.webp (33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440" y="1891665"/>
            <a:ext cx="6792595" cy="362902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34442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20种习惯性违章行为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12090" y="5807075"/>
            <a:ext cx="11989435" cy="1082040"/>
            <a:chOff x="-847764" y="3449241"/>
            <a:chExt cx="10844212" cy="2564606"/>
          </a:xfrm>
          <a:solidFill>
            <a:srgbClr val="FFC000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-847764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4572000" y="3449241"/>
              <a:ext cx="5424448" cy="2564606"/>
            </a:xfrm>
            <a:custGeom>
              <a:avLst/>
              <a:gdLst>
                <a:gd name="T0" fmla="*/ 2136 w 2448"/>
                <a:gd name="T1" fmla="*/ 280 h 908"/>
                <a:gd name="T2" fmla="*/ 1608 w 2448"/>
                <a:gd name="T3" fmla="*/ 328 h 908"/>
                <a:gd name="T4" fmla="*/ 1196 w 2448"/>
                <a:gd name="T5" fmla="*/ 400 h 908"/>
                <a:gd name="T6" fmla="*/ 535 w 2448"/>
                <a:gd name="T7" fmla="*/ 396 h 908"/>
                <a:gd name="T8" fmla="*/ 212 w 2448"/>
                <a:gd name="T9" fmla="*/ 468 h 908"/>
                <a:gd name="T10" fmla="*/ 0 w 2448"/>
                <a:gd name="T11" fmla="*/ 368 h 908"/>
                <a:gd name="T12" fmla="*/ 0 w 2448"/>
                <a:gd name="T13" fmla="*/ 612 h 908"/>
                <a:gd name="T14" fmla="*/ 0 w 2448"/>
                <a:gd name="T15" fmla="*/ 664 h 908"/>
                <a:gd name="T16" fmla="*/ 0 w 2448"/>
                <a:gd name="T17" fmla="*/ 908 h 908"/>
                <a:gd name="T18" fmla="*/ 2448 w 2448"/>
                <a:gd name="T19" fmla="*/ 908 h 908"/>
                <a:gd name="T20" fmla="*/ 2448 w 2448"/>
                <a:gd name="T21" fmla="*/ 664 h 908"/>
                <a:gd name="T22" fmla="*/ 2448 w 2448"/>
                <a:gd name="T23" fmla="*/ 612 h 908"/>
                <a:gd name="T24" fmla="*/ 2448 w 2448"/>
                <a:gd name="T25" fmla="*/ 368 h 908"/>
                <a:gd name="T26" fmla="*/ 2136 w 2448"/>
                <a:gd name="T27" fmla="*/ 28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8" h="908">
                  <a:moveTo>
                    <a:pt x="2136" y="280"/>
                  </a:moveTo>
                  <a:cubicBezTo>
                    <a:pt x="1916" y="0"/>
                    <a:pt x="1608" y="328"/>
                    <a:pt x="1608" y="328"/>
                  </a:cubicBezTo>
                  <a:cubicBezTo>
                    <a:pt x="1364" y="580"/>
                    <a:pt x="1196" y="400"/>
                    <a:pt x="1196" y="400"/>
                  </a:cubicBezTo>
                  <a:cubicBezTo>
                    <a:pt x="896" y="88"/>
                    <a:pt x="535" y="396"/>
                    <a:pt x="535" y="396"/>
                  </a:cubicBezTo>
                  <a:cubicBezTo>
                    <a:pt x="365" y="584"/>
                    <a:pt x="212" y="468"/>
                    <a:pt x="212" y="468"/>
                  </a:cubicBezTo>
                  <a:cubicBezTo>
                    <a:pt x="104" y="364"/>
                    <a:pt x="0" y="368"/>
                    <a:pt x="0" y="368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2448" y="908"/>
                    <a:pt x="2448" y="908"/>
                    <a:pt x="2448" y="908"/>
                  </a:cubicBezTo>
                  <a:cubicBezTo>
                    <a:pt x="2448" y="664"/>
                    <a:pt x="2448" y="664"/>
                    <a:pt x="2448" y="664"/>
                  </a:cubicBezTo>
                  <a:cubicBezTo>
                    <a:pt x="2448" y="612"/>
                    <a:pt x="2448" y="612"/>
                    <a:pt x="2448" y="612"/>
                  </a:cubicBezTo>
                  <a:cubicBezTo>
                    <a:pt x="2448" y="368"/>
                    <a:pt x="2448" y="368"/>
                    <a:pt x="2448" y="368"/>
                  </a:cubicBezTo>
                  <a:cubicBezTo>
                    <a:pt x="2204" y="372"/>
                    <a:pt x="2136" y="280"/>
                    <a:pt x="2136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/>
            </a:p>
          </p:txBody>
        </p:sp>
      </p:grpSp>
      <p:sp>
        <p:nvSpPr>
          <p:cNvPr id="8" name="Freeform 5"/>
          <p:cNvSpPr/>
          <p:nvPr/>
        </p:nvSpPr>
        <p:spPr bwMode="auto">
          <a:xfrm flipH="1">
            <a:off x="9067604" y="3275162"/>
            <a:ext cx="2233351" cy="2531605"/>
          </a:xfrm>
          <a:custGeom>
            <a:avLst/>
            <a:gdLst>
              <a:gd name="T0" fmla="*/ 1824 w 1861"/>
              <a:gd name="T1" fmla="*/ 515 h 2110"/>
              <a:gd name="T2" fmla="*/ 1771 w 1861"/>
              <a:gd name="T3" fmla="*/ 466 h 2110"/>
              <a:gd name="T4" fmla="*/ 1707 w 1861"/>
              <a:gd name="T5" fmla="*/ 510 h 2110"/>
              <a:gd name="T6" fmla="*/ 1610 w 1861"/>
              <a:gd name="T7" fmla="*/ 738 h 2110"/>
              <a:gd name="T8" fmla="*/ 1477 w 1861"/>
              <a:gd name="T9" fmla="*/ 677 h 2110"/>
              <a:gd name="T10" fmla="*/ 1340 w 1861"/>
              <a:gd name="T11" fmla="*/ 474 h 2110"/>
              <a:gd name="T12" fmla="*/ 1439 w 1861"/>
              <a:gd name="T13" fmla="*/ 437 h 2110"/>
              <a:gd name="T14" fmla="*/ 1488 w 1861"/>
              <a:gd name="T15" fmla="*/ 395 h 2110"/>
              <a:gd name="T16" fmla="*/ 1506 w 1861"/>
              <a:gd name="T17" fmla="*/ 351 h 2110"/>
              <a:gd name="T18" fmla="*/ 1516 w 1861"/>
              <a:gd name="T19" fmla="*/ 275 h 2110"/>
              <a:gd name="T20" fmla="*/ 1527 w 1861"/>
              <a:gd name="T21" fmla="*/ 153 h 2110"/>
              <a:gd name="T22" fmla="*/ 1578 w 1861"/>
              <a:gd name="T23" fmla="*/ 105 h 2110"/>
              <a:gd name="T24" fmla="*/ 1562 w 1861"/>
              <a:gd name="T25" fmla="*/ 79 h 2110"/>
              <a:gd name="T26" fmla="*/ 1520 w 1861"/>
              <a:gd name="T27" fmla="*/ 67 h 2110"/>
              <a:gd name="T28" fmla="*/ 1416 w 1861"/>
              <a:gd name="T29" fmla="*/ 38 h 2110"/>
              <a:gd name="T30" fmla="*/ 1209 w 1861"/>
              <a:gd name="T31" fmla="*/ 222 h 2110"/>
              <a:gd name="T32" fmla="*/ 1214 w 1861"/>
              <a:gd name="T33" fmla="*/ 280 h 2110"/>
              <a:gd name="T34" fmla="*/ 1211 w 1861"/>
              <a:gd name="T35" fmla="*/ 299 h 2110"/>
              <a:gd name="T36" fmla="*/ 1173 w 1861"/>
              <a:gd name="T37" fmla="*/ 329 h 2110"/>
              <a:gd name="T38" fmla="*/ 1046 w 1861"/>
              <a:gd name="T39" fmla="*/ 267 h 2110"/>
              <a:gd name="T40" fmla="*/ 866 w 1861"/>
              <a:gd name="T41" fmla="*/ 229 h 2110"/>
              <a:gd name="T42" fmla="*/ 527 w 1861"/>
              <a:gd name="T43" fmla="*/ 189 h 2110"/>
              <a:gd name="T44" fmla="*/ 143 w 1861"/>
              <a:gd name="T45" fmla="*/ 362 h 2110"/>
              <a:gd name="T46" fmla="*/ 77 w 1861"/>
              <a:gd name="T47" fmla="*/ 538 h 2110"/>
              <a:gd name="T48" fmla="*/ 197 w 1861"/>
              <a:gd name="T49" fmla="*/ 513 h 2110"/>
              <a:gd name="T50" fmla="*/ 414 w 1861"/>
              <a:gd name="T51" fmla="*/ 356 h 2110"/>
              <a:gd name="T52" fmla="*/ 641 w 1861"/>
              <a:gd name="T53" fmla="*/ 297 h 2110"/>
              <a:gd name="T54" fmla="*/ 877 w 1861"/>
              <a:gd name="T55" fmla="*/ 403 h 2110"/>
              <a:gd name="T56" fmla="*/ 745 w 1861"/>
              <a:gd name="T57" fmla="*/ 731 h 2110"/>
              <a:gd name="T58" fmla="*/ 548 w 1861"/>
              <a:gd name="T59" fmla="*/ 1048 h 2110"/>
              <a:gd name="T60" fmla="*/ 447 w 1861"/>
              <a:gd name="T61" fmla="*/ 1446 h 2110"/>
              <a:gd name="T62" fmla="*/ 257 w 1861"/>
              <a:gd name="T63" fmla="*/ 1643 h 2110"/>
              <a:gd name="T64" fmla="*/ 146 w 1861"/>
              <a:gd name="T65" fmla="*/ 1774 h 2110"/>
              <a:gd name="T66" fmla="*/ 43 w 1861"/>
              <a:gd name="T67" fmla="*/ 1820 h 2110"/>
              <a:gd name="T68" fmla="*/ 121 w 1861"/>
              <a:gd name="T69" fmla="*/ 2055 h 2110"/>
              <a:gd name="T70" fmla="*/ 203 w 1861"/>
              <a:gd name="T71" fmla="*/ 2036 h 2110"/>
              <a:gd name="T72" fmla="*/ 213 w 1861"/>
              <a:gd name="T73" fmla="*/ 1864 h 2110"/>
              <a:gd name="T74" fmla="*/ 432 w 1861"/>
              <a:gd name="T75" fmla="*/ 1654 h 2110"/>
              <a:gd name="T76" fmla="*/ 576 w 1861"/>
              <a:gd name="T77" fmla="*/ 1537 h 2110"/>
              <a:gd name="T78" fmla="*/ 826 w 1861"/>
              <a:gd name="T79" fmla="*/ 1313 h 2110"/>
              <a:gd name="T80" fmla="*/ 1016 w 1861"/>
              <a:gd name="T81" fmla="*/ 1512 h 2110"/>
              <a:gd name="T82" fmla="*/ 899 w 1861"/>
              <a:gd name="T83" fmla="*/ 1729 h 2110"/>
              <a:gd name="T84" fmla="*/ 797 w 1861"/>
              <a:gd name="T85" fmla="*/ 1879 h 2110"/>
              <a:gd name="T86" fmla="*/ 1145 w 1861"/>
              <a:gd name="T87" fmla="*/ 2063 h 2110"/>
              <a:gd name="T88" fmla="*/ 998 w 1861"/>
              <a:gd name="T89" fmla="*/ 1846 h 2110"/>
              <a:gd name="T90" fmla="*/ 991 w 1861"/>
              <a:gd name="T91" fmla="*/ 1753 h 2110"/>
              <a:gd name="T92" fmla="*/ 1293 w 1861"/>
              <a:gd name="T93" fmla="*/ 1359 h 2110"/>
              <a:gd name="T94" fmla="*/ 1109 w 1861"/>
              <a:gd name="T95" fmla="*/ 1095 h 2110"/>
              <a:gd name="T96" fmla="*/ 1134 w 1861"/>
              <a:gd name="T97" fmla="*/ 842 h 2110"/>
              <a:gd name="T98" fmla="*/ 1323 w 1861"/>
              <a:gd name="T99" fmla="*/ 697 h 2110"/>
              <a:gd name="T100" fmla="*/ 1606 w 1861"/>
              <a:gd name="T101" fmla="*/ 925 h 2110"/>
              <a:gd name="T102" fmla="*/ 1822 w 1861"/>
              <a:gd name="T103" fmla="*/ 615 h 2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61" h="2110">
                <a:moveTo>
                  <a:pt x="1850" y="557"/>
                </a:moveTo>
                <a:cubicBezTo>
                  <a:pt x="1850" y="547"/>
                  <a:pt x="1832" y="522"/>
                  <a:pt x="1824" y="515"/>
                </a:cubicBezTo>
                <a:cubicBezTo>
                  <a:pt x="1816" y="508"/>
                  <a:pt x="1795" y="492"/>
                  <a:pt x="1790" y="484"/>
                </a:cubicBezTo>
                <a:cubicBezTo>
                  <a:pt x="1785" y="477"/>
                  <a:pt x="1777" y="469"/>
                  <a:pt x="1771" y="466"/>
                </a:cubicBezTo>
                <a:cubicBezTo>
                  <a:pt x="1766" y="463"/>
                  <a:pt x="1762" y="457"/>
                  <a:pt x="1762" y="457"/>
                </a:cubicBezTo>
                <a:cubicBezTo>
                  <a:pt x="1739" y="442"/>
                  <a:pt x="1730" y="487"/>
                  <a:pt x="1707" y="510"/>
                </a:cubicBezTo>
                <a:cubicBezTo>
                  <a:pt x="1685" y="533"/>
                  <a:pt x="1689" y="602"/>
                  <a:pt x="1690" y="615"/>
                </a:cubicBezTo>
                <a:cubicBezTo>
                  <a:pt x="1691" y="628"/>
                  <a:pt x="1622" y="730"/>
                  <a:pt x="1610" y="738"/>
                </a:cubicBezTo>
                <a:cubicBezTo>
                  <a:pt x="1599" y="746"/>
                  <a:pt x="1551" y="765"/>
                  <a:pt x="1551" y="765"/>
                </a:cubicBezTo>
                <a:cubicBezTo>
                  <a:pt x="1518" y="703"/>
                  <a:pt x="1503" y="703"/>
                  <a:pt x="1477" y="677"/>
                </a:cubicBezTo>
                <a:cubicBezTo>
                  <a:pt x="1451" y="651"/>
                  <a:pt x="1440" y="652"/>
                  <a:pt x="1427" y="592"/>
                </a:cubicBezTo>
                <a:cubicBezTo>
                  <a:pt x="1414" y="532"/>
                  <a:pt x="1340" y="474"/>
                  <a:pt x="1340" y="474"/>
                </a:cubicBezTo>
                <a:cubicBezTo>
                  <a:pt x="1340" y="474"/>
                  <a:pt x="1356" y="447"/>
                  <a:pt x="1375" y="432"/>
                </a:cubicBezTo>
                <a:cubicBezTo>
                  <a:pt x="1395" y="417"/>
                  <a:pt x="1413" y="435"/>
                  <a:pt x="1439" y="437"/>
                </a:cubicBezTo>
                <a:cubicBezTo>
                  <a:pt x="1464" y="439"/>
                  <a:pt x="1470" y="423"/>
                  <a:pt x="1473" y="414"/>
                </a:cubicBezTo>
                <a:cubicBezTo>
                  <a:pt x="1476" y="405"/>
                  <a:pt x="1482" y="400"/>
                  <a:pt x="1488" y="395"/>
                </a:cubicBezTo>
                <a:cubicBezTo>
                  <a:pt x="1494" y="389"/>
                  <a:pt x="1487" y="382"/>
                  <a:pt x="1494" y="379"/>
                </a:cubicBezTo>
                <a:cubicBezTo>
                  <a:pt x="1501" y="376"/>
                  <a:pt x="1506" y="357"/>
                  <a:pt x="1506" y="351"/>
                </a:cubicBezTo>
                <a:cubicBezTo>
                  <a:pt x="1506" y="345"/>
                  <a:pt x="1506" y="346"/>
                  <a:pt x="1523" y="342"/>
                </a:cubicBezTo>
                <a:cubicBezTo>
                  <a:pt x="1539" y="338"/>
                  <a:pt x="1515" y="282"/>
                  <a:pt x="1516" y="275"/>
                </a:cubicBezTo>
                <a:cubicBezTo>
                  <a:pt x="1517" y="268"/>
                  <a:pt x="1528" y="273"/>
                  <a:pt x="1534" y="255"/>
                </a:cubicBezTo>
                <a:cubicBezTo>
                  <a:pt x="1538" y="243"/>
                  <a:pt x="1536" y="194"/>
                  <a:pt x="1527" y="153"/>
                </a:cubicBezTo>
                <a:cubicBezTo>
                  <a:pt x="1545" y="151"/>
                  <a:pt x="1584" y="142"/>
                  <a:pt x="1607" y="94"/>
                </a:cubicBezTo>
                <a:cubicBezTo>
                  <a:pt x="1607" y="94"/>
                  <a:pt x="1588" y="108"/>
                  <a:pt x="1578" y="105"/>
                </a:cubicBezTo>
                <a:cubicBezTo>
                  <a:pt x="1578" y="105"/>
                  <a:pt x="1611" y="84"/>
                  <a:pt x="1607" y="58"/>
                </a:cubicBezTo>
                <a:cubicBezTo>
                  <a:pt x="1607" y="58"/>
                  <a:pt x="1573" y="85"/>
                  <a:pt x="1562" y="79"/>
                </a:cubicBezTo>
                <a:cubicBezTo>
                  <a:pt x="1562" y="79"/>
                  <a:pt x="1562" y="53"/>
                  <a:pt x="1551" y="43"/>
                </a:cubicBezTo>
                <a:cubicBezTo>
                  <a:pt x="1551" y="43"/>
                  <a:pt x="1541" y="75"/>
                  <a:pt x="1520" y="67"/>
                </a:cubicBezTo>
                <a:cubicBezTo>
                  <a:pt x="1520" y="67"/>
                  <a:pt x="1530" y="59"/>
                  <a:pt x="1528" y="52"/>
                </a:cubicBezTo>
                <a:cubicBezTo>
                  <a:pt x="1528" y="52"/>
                  <a:pt x="1445" y="57"/>
                  <a:pt x="1416" y="38"/>
                </a:cubicBezTo>
                <a:cubicBezTo>
                  <a:pt x="1360" y="0"/>
                  <a:pt x="1317" y="33"/>
                  <a:pt x="1303" y="54"/>
                </a:cubicBezTo>
                <a:cubicBezTo>
                  <a:pt x="1303" y="54"/>
                  <a:pt x="1189" y="61"/>
                  <a:pt x="1209" y="222"/>
                </a:cubicBezTo>
                <a:cubicBezTo>
                  <a:pt x="1209" y="222"/>
                  <a:pt x="1219" y="270"/>
                  <a:pt x="1201" y="280"/>
                </a:cubicBezTo>
                <a:cubicBezTo>
                  <a:pt x="1214" y="280"/>
                  <a:pt x="1214" y="280"/>
                  <a:pt x="1214" y="280"/>
                </a:cubicBezTo>
                <a:cubicBezTo>
                  <a:pt x="1214" y="280"/>
                  <a:pt x="1202" y="300"/>
                  <a:pt x="1195" y="299"/>
                </a:cubicBezTo>
                <a:cubicBezTo>
                  <a:pt x="1211" y="299"/>
                  <a:pt x="1211" y="299"/>
                  <a:pt x="1211" y="299"/>
                </a:cubicBezTo>
                <a:cubicBezTo>
                  <a:pt x="1210" y="309"/>
                  <a:pt x="1210" y="309"/>
                  <a:pt x="1210" y="309"/>
                </a:cubicBezTo>
                <a:cubicBezTo>
                  <a:pt x="1193" y="322"/>
                  <a:pt x="1173" y="329"/>
                  <a:pt x="1173" y="329"/>
                </a:cubicBezTo>
                <a:cubicBezTo>
                  <a:pt x="1160" y="332"/>
                  <a:pt x="1143" y="332"/>
                  <a:pt x="1117" y="322"/>
                </a:cubicBezTo>
                <a:cubicBezTo>
                  <a:pt x="1090" y="312"/>
                  <a:pt x="1087" y="295"/>
                  <a:pt x="1046" y="267"/>
                </a:cubicBezTo>
                <a:cubicBezTo>
                  <a:pt x="1004" y="239"/>
                  <a:pt x="914" y="249"/>
                  <a:pt x="914" y="249"/>
                </a:cubicBezTo>
                <a:cubicBezTo>
                  <a:pt x="914" y="238"/>
                  <a:pt x="881" y="229"/>
                  <a:pt x="866" y="229"/>
                </a:cubicBezTo>
                <a:cubicBezTo>
                  <a:pt x="851" y="229"/>
                  <a:pt x="767" y="196"/>
                  <a:pt x="690" y="178"/>
                </a:cubicBezTo>
                <a:cubicBezTo>
                  <a:pt x="613" y="161"/>
                  <a:pt x="549" y="175"/>
                  <a:pt x="527" y="189"/>
                </a:cubicBezTo>
                <a:cubicBezTo>
                  <a:pt x="505" y="202"/>
                  <a:pt x="342" y="279"/>
                  <a:pt x="272" y="320"/>
                </a:cubicBezTo>
                <a:cubicBezTo>
                  <a:pt x="203" y="362"/>
                  <a:pt x="194" y="350"/>
                  <a:pt x="143" y="362"/>
                </a:cubicBezTo>
                <a:cubicBezTo>
                  <a:pt x="93" y="374"/>
                  <a:pt x="71" y="384"/>
                  <a:pt x="66" y="415"/>
                </a:cubicBezTo>
                <a:cubicBezTo>
                  <a:pt x="62" y="446"/>
                  <a:pt x="49" y="509"/>
                  <a:pt x="77" y="538"/>
                </a:cubicBezTo>
                <a:cubicBezTo>
                  <a:pt x="105" y="568"/>
                  <a:pt x="121" y="543"/>
                  <a:pt x="142" y="535"/>
                </a:cubicBezTo>
                <a:cubicBezTo>
                  <a:pt x="163" y="528"/>
                  <a:pt x="176" y="515"/>
                  <a:pt x="197" y="513"/>
                </a:cubicBezTo>
                <a:cubicBezTo>
                  <a:pt x="217" y="512"/>
                  <a:pt x="262" y="439"/>
                  <a:pt x="287" y="414"/>
                </a:cubicBezTo>
                <a:cubicBezTo>
                  <a:pt x="312" y="389"/>
                  <a:pt x="346" y="377"/>
                  <a:pt x="414" y="356"/>
                </a:cubicBezTo>
                <a:cubicBezTo>
                  <a:pt x="483" y="335"/>
                  <a:pt x="529" y="325"/>
                  <a:pt x="567" y="309"/>
                </a:cubicBezTo>
                <a:cubicBezTo>
                  <a:pt x="606" y="292"/>
                  <a:pt x="622" y="297"/>
                  <a:pt x="641" y="297"/>
                </a:cubicBezTo>
                <a:cubicBezTo>
                  <a:pt x="660" y="297"/>
                  <a:pt x="674" y="312"/>
                  <a:pt x="724" y="349"/>
                </a:cubicBezTo>
                <a:cubicBezTo>
                  <a:pt x="774" y="386"/>
                  <a:pt x="866" y="403"/>
                  <a:pt x="877" y="403"/>
                </a:cubicBezTo>
                <a:cubicBezTo>
                  <a:pt x="887" y="403"/>
                  <a:pt x="893" y="412"/>
                  <a:pt x="883" y="438"/>
                </a:cubicBezTo>
                <a:cubicBezTo>
                  <a:pt x="872" y="463"/>
                  <a:pt x="766" y="640"/>
                  <a:pt x="745" y="731"/>
                </a:cubicBezTo>
                <a:cubicBezTo>
                  <a:pt x="724" y="821"/>
                  <a:pt x="681" y="872"/>
                  <a:pt x="647" y="892"/>
                </a:cubicBezTo>
                <a:cubicBezTo>
                  <a:pt x="613" y="913"/>
                  <a:pt x="574" y="946"/>
                  <a:pt x="548" y="1048"/>
                </a:cubicBezTo>
                <a:cubicBezTo>
                  <a:pt x="521" y="1150"/>
                  <a:pt x="591" y="1212"/>
                  <a:pt x="591" y="1212"/>
                </a:cubicBezTo>
                <a:cubicBezTo>
                  <a:pt x="524" y="1277"/>
                  <a:pt x="450" y="1423"/>
                  <a:pt x="447" y="1446"/>
                </a:cubicBezTo>
                <a:cubicBezTo>
                  <a:pt x="444" y="1470"/>
                  <a:pt x="434" y="1476"/>
                  <a:pt x="434" y="1476"/>
                </a:cubicBezTo>
                <a:cubicBezTo>
                  <a:pt x="352" y="1513"/>
                  <a:pt x="289" y="1590"/>
                  <a:pt x="257" y="1643"/>
                </a:cubicBezTo>
                <a:cubicBezTo>
                  <a:pt x="226" y="1697"/>
                  <a:pt x="152" y="1774"/>
                  <a:pt x="152" y="1774"/>
                </a:cubicBezTo>
                <a:cubicBezTo>
                  <a:pt x="152" y="1774"/>
                  <a:pt x="152" y="1774"/>
                  <a:pt x="146" y="1774"/>
                </a:cubicBezTo>
                <a:cubicBezTo>
                  <a:pt x="140" y="1774"/>
                  <a:pt x="134" y="1794"/>
                  <a:pt x="120" y="1796"/>
                </a:cubicBezTo>
                <a:cubicBezTo>
                  <a:pt x="105" y="1797"/>
                  <a:pt x="86" y="1796"/>
                  <a:pt x="43" y="1820"/>
                </a:cubicBezTo>
                <a:cubicBezTo>
                  <a:pt x="0" y="1843"/>
                  <a:pt x="52" y="1901"/>
                  <a:pt x="77" y="1932"/>
                </a:cubicBezTo>
                <a:cubicBezTo>
                  <a:pt x="102" y="1963"/>
                  <a:pt x="78" y="2000"/>
                  <a:pt x="121" y="2055"/>
                </a:cubicBezTo>
                <a:cubicBezTo>
                  <a:pt x="164" y="2110"/>
                  <a:pt x="212" y="2110"/>
                  <a:pt x="226" y="2088"/>
                </a:cubicBezTo>
                <a:cubicBezTo>
                  <a:pt x="241" y="2066"/>
                  <a:pt x="212" y="2054"/>
                  <a:pt x="203" y="2036"/>
                </a:cubicBezTo>
                <a:cubicBezTo>
                  <a:pt x="194" y="2018"/>
                  <a:pt x="194" y="1938"/>
                  <a:pt x="194" y="1914"/>
                </a:cubicBezTo>
                <a:cubicBezTo>
                  <a:pt x="194" y="1891"/>
                  <a:pt x="213" y="1876"/>
                  <a:pt x="213" y="1864"/>
                </a:cubicBezTo>
                <a:cubicBezTo>
                  <a:pt x="213" y="1852"/>
                  <a:pt x="229" y="1809"/>
                  <a:pt x="259" y="1784"/>
                </a:cubicBezTo>
                <a:cubicBezTo>
                  <a:pt x="289" y="1759"/>
                  <a:pt x="366" y="1701"/>
                  <a:pt x="432" y="1654"/>
                </a:cubicBezTo>
                <a:cubicBezTo>
                  <a:pt x="499" y="1606"/>
                  <a:pt x="472" y="1626"/>
                  <a:pt x="511" y="1614"/>
                </a:cubicBezTo>
                <a:cubicBezTo>
                  <a:pt x="549" y="1602"/>
                  <a:pt x="566" y="1549"/>
                  <a:pt x="576" y="1537"/>
                </a:cubicBezTo>
                <a:cubicBezTo>
                  <a:pt x="586" y="1525"/>
                  <a:pt x="597" y="1515"/>
                  <a:pt x="597" y="1515"/>
                </a:cubicBezTo>
                <a:cubicBezTo>
                  <a:pt x="649" y="1472"/>
                  <a:pt x="826" y="1313"/>
                  <a:pt x="826" y="1313"/>
                </a:cubicBezTo>
                <a:cubicBezTo>
                  <a:pt x="856" y="1328"/>
                  <a:pt x="1103" y="1335"/>
                  <a:pt x="1103" y="1335"/>
                </a:cubicBezTo>
                <a:cubicBezTo>
                  <a:pt x="1049" y="1374"/>
                  <a:pt x="1029" y="1466"/>
                  <a:pt x="1016" y="1512"/>
                </a:cubicBezTo>
                <a:cubicBezTo>
                  <a:pt x="1003" y="1557"/>
                  <a:pt x="905" y="1731"/>
                  <a:pt x="905" y="1731"/>
                </a:cubicBezTo>
                <a:cubicBezTo>
                  <a:pt x="899" y="1729"/>
                  <a:pt x="899" y="1729"/>
                  <a:pt x="899" y="1729"/>
                </a:cubicBezTo>
                <a:cubicBezTo>
                  <a:pt x="880" y="1738"/>
                  <a:pt x="875" y="1787"/>
                  <a:pt x="859" y="1796"/>
                </a:cubicBezTo>
                <a:cubicBezTo>
                  <a:pt x="843" y="1805"/>
                  <a:pt x="834" y="1836"/>
                  <a:pt x="797" y="1879"/>
                </a:cubicBezTo>
                <a:cubicBezTo>
                  <a:pt x="760" y="1922"/>
                  <a:pt x="807" y="1935"/>
                  <a:pt x="912" y="2000"/>
                </a:cubicBezTo>
                <a:cubicBezTo>
                  <a:pt x="1017" y="2066"/>
                  <a:pt x="1137" y="2097"/>
                  <a:pt x="1145" y="2063"/>
                </a:cubicBezTo>
                <a:cubicBezTo>
                  <a:pt x="1152" y="2029"/>
                  <a:pt x="1137" y="2005"/>
                  <a:pt x="1100" y="1987"/>
                </a:cubicBezTo>
                <a:cubicBezTo>
                  <a:pt x="1063" y="1969"/>
                  <a:pt x="998" y="1846"/>
                  <a:pt x="998" y="1846"/>
                </a:cubicBezTo>
                <a:cubicBezTo>
                  <a:pt x="998" y="1846"/>
                  <a:pt x="986" y="1827"/>
                  <a:pt x="992" y="1806"/>
                </a:cubicBezTo>
                <a:cubicBezTo>
                  <a:pt x="998" y="1786"/>
                  <a:pt x="991" y="1753"/>
                  <a:pt x="991" y="1753"/>
                </a:cubicBezTo>
                <a:cubicBezTo>
                  <a:pt x="991" y="1753"/>
                  <a:pt x="1078" y="1640"/>
                  <a:pt x="1134" y="1580"/>
                </a:cubicBezTo>
                <a:cubicBezTo>
                  <a:pt x="1191" y="1519"/>
                  <a:pt x="1246" y="1454"/>
                  <a:pt x="1293" y="1359"/>
                </a:cubicBezTo>
                <a:cubicBezTo>
                  <a:pt x="1340" y="1264"/>
                  <a:pt x="1281" y="1199"/>
                  <a:pt x="1251" y="1187"/>
                </a:cubicBezTo>
                <a:cubicBezTo>
                  <a:pt x="1222" y="1175"/>
                  <a:pt x="1166" y="1115"/>
                  <a:pt x="1109" y="1095"/>
                </a:cubicBezTo>
                <a:cubicBezTo>
                  <a:pt x="1053" y="1076"/>
                  <a:pt x="949" y="1036"/>
                  <a:pt x="949" y="1036"/>
                </a:cubicBezTo>
                <a:cubicBezTo>
                  <a:pt x="949" y="1036"/>
                  <a:pt x="1105" y="862"/>
                  <a:pt x="1134" y="842"/>
                </a:cubicBezTo>
                <a:cubicBezTo>
                  <a:pt x="1163" y="822"/>
                  <a:pt x="1317" y="690"/>
                  <a:pt x="1317" y="690"/>
                </a:cubicBezTo>
                <a:cubicBezTo>
                  <a:pt x="1323" y="697"/>
                  <a:pt x="1323" y="697"/>
                  <a:pt x="1323" y="697"/>
                </a:cubicBezTo>
                <a:cubicBezTo>
                  <a:pt x="1324" y="704"/>
                  <a:pt x="1475" y="886"/>
                  <a:pt x="1513" y="921"/>
                </a:cubicBezTo>
                <a:cubicBezTo>
                  <a:pt x="1550" y="956"/>
                  <a:pt x="1578" y="951"/>
                  <a:pt x="1606" y="925"/>
                </a:cubicBezTo>
                <a:cubicBezTo>
                  <a:pt x="1633" y="899"/>
                  <a:pt x="1730" y="725"/>
                  <a:pt x="1754" y="684"/>
                </a:cubicBezTo>
                <a:cubicBezTo>
                  <a:pt x="1777" y="642"/>
                  <a:pt x="1782" y="649"/>
                  <a:pt x="1822" y="615"/>
                </a:cubicBezTo>
                <a:cubicBezTo>
                  <a:pt x="1861" y="580"/>
                  <a:pt x="1850" y="566"/>
                  <a:pt x="1850" y="55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/>
          </a:p>
        </p:txBody>
      </p:sp>
      <p:grpSp>
        <p:nvGrpSpPr>
          <p:cNvPr id="9" name="Group 4681"/>
          <p:cNvGrpSpPr>
            <a:grpSpLocks noChangeAspect="1"/>
          </p:cNvGrpSpPr>
          <p:nvPr/>
        </p:nvGrpSpPr>
        <p:grpSpPr bwMode="auto">
          <a:xfrm>
            <a:off x="7138179" y="2709234"/>
            <a:ext cx="796689" cy="1044209"/>
            <a:chOff x="4576763" y="2300287"/>
            <a:chExt cx="276225" cy="361950"/>
          </a:xfrm>
          <a:solidFill>
            <a:srgbClr val="FFC000">
              <a:alpha val="80000"/>
            </a:srgbClr>
          </a:solidFill>
        </p:grpSpPr>
        <p:sp>
          <p:nvSpPr>
            <p:cNvPr id="10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1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2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3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4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5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6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7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8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19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20" name="Group 4681"/>
          <p:cNvGrpSpPr>
            <a:grpSpLocks noChangeAspect="1"/>
          </p:cNvGrpSpPr>
          <p:nvPr/>
        </p:nvGrpSpPr>
        <p:grpSpPr bwMode="auto">
          <a:xfrm>
            <a:off x="8280847" y="2818128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50000"/>
            </a:schemeClr>
          </a:solidFill>
        </p:grpSpPr>
        <p:sp>
          <p:nvSpPr>
            <p:cNvPr id="21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2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3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4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5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6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7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8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29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0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31" name="Group 4681"/>
          <p:cNvGrpSpPr>
            <a:grpSpLocks noChangeAspect="1"/>
          </p:cNvGrpSpPr>
          <p:nvPr/>
        </p:nvGrpSpPr>
        <p:grpSpPr bwMode="auto">
          <a:xfrm>
            <a:off x="8544079" y="4264987"/>
            <a:ext cx="495686" cy="649689"/>
            <a:chOff x="4576763" y="2300287"/>
            <a:chExt cx="276225" cy="361950"/>
          </a:xfrm>
          <a:solidFill>
            <a:srgbClr val="FFC000">
              <a:alpha val="40000"/>
            </a:srgbClr>
          </a:solidFill>
        </p:grpSpPr>
        <p:sp>
          <p:nvSpPr>
            <p:cNvPr id="32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3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4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5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6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7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8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39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0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1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42" name="Group 4681"/>
          <p:cNvGrpSpPr>
            <a:grpSpLocks noChangeAspect="1"/>
          </p:cNvGrpSpPr>
          <p:nvPr/>
        </p:nvGrpSpPr>
        <p:grpSpPr bwMode="auto">
          <a:xfrm>
            <a:off x="7800206" y="5125523"/>
            <a:ext cx="421819" cy="552873"/>
            <a:chOff x="4576763" y="2300287"/>
            <a:chExt cx="276225" cy="361950"/>
          </a:xfrm>
          <a:solidFill>
            <a:srgbClr val="FFC000">
              <a:alpha val="60000"/>
            </a:srgbClr>
          </a:solidFill>
        </p:grpSpPr>
        <p:sp>
          <p:nvSpPr>
            <p:cNvPr id="43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4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5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6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7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8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49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0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1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2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53" name="Group 4681"/>
          <p:cNvGrpSpPr>
            <a:grpSpLocks noChangeAspect="1"/>
          </p:cNvGrpSpPr>
          <p:nvPr/>
        </p:nvGrpSpPr>
        <p:grpSpPr bwMode="auto">
          <a:xfrm>
            <a:off x="9372911" y="2613930"/>
            <a:ext cx="335107" cy="439220"/>
            <a:chOff x="4576763" y="2300287"/>
            <a:chExt cx="276225" cy="361950"/>
          </a:xfrm>
          <a:solidFill>
            <a:schemeClr val="bg1">
              <a:lumMod val="50000"/>
              <a:alpha val="70000"/>
            </a:schemeClr>
          </a:solidFill>
        </p:grpSpPr>
        <p:sp>
          <p:nvSpPr>
            <p:cNvPr id="54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5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6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7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8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59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0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1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2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3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64" name="Group 4681"/>
          <p:cNvGrpSpPr>
            <a:grpSpLocks noChangeAspect="1"/>
          </p:cNvGrpSpPr>
          <p:nvPr/>
        </p:nvGrpSpPr>
        <p:grpSpPr bwMode="auto">
          <a:xfrm>
            <a:off x="6998154" y="3928435"/>
            <a:ext cx="560515" cy="734660"/>
            <a:chOff x="4576763" y="2300287"/>
            <a:chExt cx="276225" cy="361950"/>
          </a:xfrm>
          <a:solidFill>
            <a:schemeClr val="bg2">
              <a:lumMod val="25000"/>
              <a:alpha val="30000"/>
            </a:schemeClr>
          </a:solidFill>
        </p:grpSpPr>
        <p:sp>
          <p:nvSpPr>
            <p:cNvPr id="6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6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grpSp>
        <p:nvGrpSpPr>
          <p:cNvPr id="75" name="Group 4681"/>
          <p:cNvGrpSpPr>
            <a:grpSpLocks noChangeAspect="1"/>
          </p:cNvGrpSpPr>
          <p:nvPr/>
        </p:nvGrpSpPr>
        <p:grpSpPr bwMode="auto">
          <a:xfrm>
            <a:off x="7820568" y="3751136"/>
            <a:ext cx="507842" cy="665622"/>
            <a:chOff x="4576763" y="2300287"/>
            <a:chExt cx="276225" cy="361950"/>
          </a:xfrm>
          <a:solidFill>
            <a:schemeClr val="bg1">
              <a:lumMod val="50000"/>
              <a:alpha val="20000"/>
            </a:schemeClr>
          </a:solidFill>
        </p:grpSpPr>
        <p:sp>
          <p:nvSpPr>
            <p:cNvPr id="76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7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8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9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0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1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2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3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4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85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7920990" y="1598295"/>
            <a:ext cx="2439035" cy="64516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⒛</a:t>
            </a:r>
          </a:p>
          <a:p>
            <a:r>
              <a:rPr lang="en-US" altLang="zh-CN" b="1" dirty="0">
                <a:ea typeface="微软雅黑" panose="020B0503020204020204" pitchFamily="34" charset="-122"/>
                <a:sym typeface="Arial" panose="020B0604020202020204" pitchFamily="34" charset="0"/>
              </a:rPr>
              <a:t>用电安全</a:t>
            </a:r>
          </a:p>
        </p:txBody>
      </p:sp>
      <p:pic>
        <p:nvPicPr>
          <p:cNvPr id="3" name="图片 2" descr="C:\Users\DELL\Desktop\640.webp (34).jpg640.webp (34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445" y="1598930"/>
            <a:ext cx="6261100" cy="378396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8729" y="439307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四：</a:t>
            </a:r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怎样纠正习惯性违章？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1500" y="106680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任意多边形 1"/>
          <p:cNvSpPr/>
          <p:nvPr/>
        </p:nvSpPr>
        <p:spPr>
          <a:xfrm>
            <a:off x="3485515" y="1748555"/>
            <a:ext cx="8696960" cy="5097897"/>
          </a:xfrm>
          <a:custGeom>
            <a:avLst/>
            <a:gdLst>
              <a:gd name="connsiteX0" fmla="*/ 55 w 13696"/>
              <a:gd name="connsiteY0" fmla="*/ 7972 h 8028"/>
              <a:gd name="connsiteX1" fmla="*/ 0 w 13696"/>
              <a:gd name="connsiteY1" fmla="*/ 8028 h 8028"/>
              <a:gd name="connsiteX2" fmla="*/ 13696 w 13696"/>
              <a:gd name="connsiteY2" fmla="*/ 8028 h 8028"/>
              <a:gd name="connsiteX3" fmla="*/ 13696 w 13696"/>
              <a:gd name="connsiteY3" fmla="*/ 2533 h 8028"/>
              <a:gd name="connsiteX4" fmla="*/ 12375 w 13696"/>
              <a:gd name="connsiteY4" fmla="*/ 10 h 8028"/>
              <a:gd name="connsiteX5" fmla="*/ 10671 w 13696"/>
              <a:gd name="connsiteY5" fmla="*/ 3388 h 8028"/>
              <a:gd name="connsiteX6" fmla="*/ 9564 w 13696"/>
              <a:gd name="connsiteY6" fmla="*/ 1992 h 8028"/>
              <a:gd name="connsiteX7" fmla="*/ 8179 w 13696"/>
              <a:gd name="connsiteY7" fmla="*/ 3569 h 8028"/>
              <a:gd name="connsiteX8" fmla="*/ 7115 w 13696"/>
              <a:gd name="connsiteY8" fmla="*/ 1812 h 8028"/>
              <a:gd name="connsiteX9" fmla="*/ 4601 w 13696"/>
              <a:gd name="connsiteY9" fmla="*/ 4154 h 8028"/>
              <a:gd name="connsiteX10" fmla="*/ 3661 w 13696"/>
              <a:gd name="connsiteY10" fmla="*/ 5510 h 8028"/>
              <a:gd name="connsiteX11" fmla="*/ 1850 w 13696"/>
              <a:gd name="connsiteY11" fmla="*/ 7158 h 8028"/>
              <a:gd name="connsiteX12" fmla="*/ 55 w 13696"/>
              <a:gd name="connsiteY12" fmla="*/ 7972 h 8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96" h="8028">
                <a:moveTo>
                  <a:pt x="55" y="7972"/>
                </a:moveTo>
                <a:lnTo>
                  <a:pt x="0" y="8028"/>
                </a:lnTo>
                <a:lnTo>
                  <a:pt x="13696" y="8028"/>
                </a:lnTo>
                <a:lnTo>
                  <a:pt x="13696" y="2533"/>
                </a:lnTo>
                <a:cubicBezTo>
                  <a:pt x="13472" y="1256"/>
                  <a:pt x="12837" y="-133"/>
                  <a:pt x="12375" y="10"/>
                </a:cubicBezTo>
                <a:cubicBezTo>
                  <a:pt x="11914" y="152"/>
                  <a:pt x="11140" y="3059"/>
                  <a:pt x="10671" y="3388"/>
                </a:cubicBezTo>
                <a:cubicBezTo>
                  <a:pt x="10203" y="3719"/>
                  <a:pt x="9979" y="1962"/>
                  <a:pt x="9564" y="1992"/>
                </a:cubicBezTo>
                <a:cubicBezTo>
                  <a:pt x="9149" y="2022"/>
                  <a:pt x="8588" y="3689"/>
                  <a:pt x="8179" y="3569"/>
                </a:cubicBezTo>
                <a:cubicBezTo>
                  <a:pt x="7770" y="3448"/>
                  <a:pt x="7711" y="1715"/>
                  <a:pt x="7115" y="1812"/>
                </a:cubicBezTo>
                <a:cubicBezTo>
                  <a:pt x="6517" y="1910"/>
                  <a:pt x="5485" y="4132"/>
                  <a:pt x="4601" y="4154"/>
                </a:cubicBezTo>
                <a:cubicBezTo>
                  <a:pt x="4036" y="4763"/>
                  <a:pt x="4120" y="5009"/>
                  <a:pt x="3661" y="5510"/>
                </a:cubicBezTo>
                <a:cubicBezTo>
                  <a:pt x="3203" y="6011"/>
                  <a:pt x="2461" y="6740"/>
                  <a:pt x="1850" y="7158"/>
                </a:cubicBezTo>
                <a:cubicBezTo>
                  <a:pt x="1083" y="7060"/>
                  <a:pt x="1009" y="7640"/>
                  <a:pt x="55" y="797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640195" y="4518660"/>
            <a:ext cx="5236210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安全重于泰山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1500" y="1551940"/>
            <a:ext cx="5178425" cy="424624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b="1" dirty="0">
                <a:solidFill>
                  <a:schemeClr val="accent4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①</a:t>
            </a:r>
            <a:r>
              <a:rPr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要认真学习本专业的安全规程。</a:t>
            </a:r>
          </a:p>
          <a:p>
            <a:endParaRPr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②</a:t>
            </a:r>
            <a:r>
              <a:rPr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要力戒在自己身上出现习惯性违章。</a:t>
            </a:r>
          </a:p>
          <a:p>
            <a:endParaRPr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③</a:t>
            </a:r>
            <a:r>
              <a:rPr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当别人制止自己的习惯性违章时，应虚心接受。</a:t>
            </a:r>
          </a:p>
          <a:p>
            <a:endParaRPr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④</a:t>
            </a:r>
            <a:r>
              <a:rPr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当发现习惯性违章行为时，应勇于制止或劝阻使其消灭在萌芽状态。</a:t>
            </a:r>
          </a:p>
          <a:p>
            <a:endParaRPr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⑤</a:t>
            </a:r>
            <a:r>
              <a:rPr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最重要的是下面这一点：</a:t>
            </a:r>
          </a:p>
          <a:p>
            <a:endParaRPr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从正反两方面的典型事例中予以借鉴，不断提高自己的防护能力，能够有效避免习惯性违章操作。</a:t>
            </a:r>
          </a:p>
        </p:txBody>
      </p:sp>
    </p:spTree>
  </p:cSld>
  <p:clrMapOvr>
    <a:masterClrMapping/>
  </p:clrMapOvr>
  <p:transition>
    <p:pull dir="lu"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368935" y="294640"/>
            <a:ext cx="49911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任意多边形 1"/>
          <p:cNvSpPr/>
          <p:nvPr/>
        </p:nvSpPr>
        <p:spPr>
          <a:xfrm>
            <a:off x="1138555" y="977535"/>
            <a:ext cx="11043920" cy="5868448"/>
          </a:xfrm>
          <a:custGeom>
            <a:avLst/>
            <a:gdLst>
              <a:gd name="connsiteX0" fmla="*/ 0 w 17392"/>
              <a:gd name="connsiteY0" fmla="*/ 9233 h 9241"/>
              <a:gd name="connsiteX1" fmla="*/ 3696 w 17392"/>
              <a:gd name="connsiteY1" fmla="*/ 9242 h 9241"/>
              <a:gd name="connsiteX2" fmla="*/ 17392 w 17392"/>
              <a:gd name="connsiteY2" fmla="*/ 9242 h 9241"/>
              <a:gd name="connsiteX3" fmla="*/ 17392 w 17392"/>
              <a:gd name="connsiteY3" fmla="*/ 3747 h 9241"/>
              <a:gd name="connsiteX4" fmla="*/ 16357 w 17392"/>
              <a:gd name="connsiteY4" fmla="*/ 6 h 9241"/>
              <a:gd name="connsiteX5" fmla="*/ 14367 w 17392"/>
              <a:gd name="connsiteY5" fmla="*/ 4602 h 9241"/>
              <a:gd name="connsiteX6" fmla="*/ 13377 w 17392"/>
              <a:gd name="connsiteY6" fmla="*/ 2803 h 9241"/>
              <a:gd name="connsiteX7" fmla="*/ 11875 w 17392"/>
              <a:gd name="connsiteY7" fmla="*/ 4783 h 9241"/>
              <a:gd name="connsiteX8" fmla="*/ 10002 w 17392"/>
              <a:gd name="connsiteY8" fmla="*/ 2423 h 9241"/>
              <a:gd name="connsiteX9" fmla="*/ 7129 w 17392"/>
              <a:gd name="connsiteY9" fmla="*/ 5113 h 9241"/>
              <a:gd name="connsiteX10" fmla="*/ 4134 w 17392"/>
              <a:gd name="connsiteY10" fmla="*/ 7408 h 9241"/>
              <a:gd name="connsiteX11" fmla="*/ 0 w 17392"/>
              <a:gd name="connsiteY11" fmla="*/ 9233 h 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392" h="9242">
                <a:moveTo>
                  <a:pt x="0" y="9233"/>
                </a:moveTo>
                <a:lnTo>
                  <a:pt x="3696" y="9242"/>
                </a:lnTo>
                <a:lnTo>
                  <a:pt x="17392" y="9242"/>
                </a:lnTo>
                <a:lnTo>
                  <a:pt x="17392" y="3747"/>
                </a:lnTo>
                <a:cubicBezTo>
                  <a:pt x="17168" y="2470"/>
                  <a:pt x="16819" y="-137"/>
                  <a:pt x="16357" y="6"/>
                </a:cubicBezTo>
                <a:cubicBezTo>
                  <a:pt x="15896" y="148"/>
                  <a:pt x="14836" y="4273"/>
                  <a:pt x="14367" y="4602"/>
                </a:cubicBezTo>
                <a:cubicBezTo>
                  <a:pt x="13899" y="4933"/>
                  <a:pt x="13792" y="2773"/>
                  <a:pt x="13377" y="2803"/>
                </a:cubicBezTo>
                <a:cubicBezTo>
                  <a:pt x="12962" y="2833"/>
                  <a:pt x="12284" y="4903"/>
                  <a:pt x="11875" y="4783"/>
                </a:cubicBezTo>
                <a:cubicBezTo>
                  <a:pt x="11466" y="4662"/>
                  <a:pt x="10598" y="2326"/>
                  <a:pt x="10002" y="2423"/>
                </a:cubicBezTo>
                <a:cubicBezTo>
                  <a:pt x="9404" y="2521"/>
                  <a:pt x="8013" y="5091"/>
                  <a:pt x="7129" y="5113"/>
                </a:cubicBezTo>
                <a:cubicBezTo>
                  <a:pt x="6245" y="5136"/>
                  <a:pt x="4901" y="7505"/>
                  <a:pt x="4134" y="7408"/>
                </a:cubicBezTo>
                <a:cubicBezTo>
                  <a:pt x="3367" y="7310"/>
                  <a:pt x="954" y="8901"/>
                  <a:pt x="0" y="923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640195" y="4518660"/>
            <a:ext cx="5236210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安全重于泰山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763905" y="1073150"/>
            <a:ext cx="3402965" cy="4210050"/>
            <a:chOff x="685800" y="2351088"/>
            <a:chExt cx="2676525" cy="3311525"/>
          </a:xfrm>
        </p:grpSpPr>
        <p:pic>
          <p:nvPicPr>
            <p:cNvPr id="5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6"/>
            <a:stretch>
              <a:fillRect/>
            </a:stretch>
          </p:blipFill>
          <p:spPr bwMode="auto">
            <a:xfrm>
              <a:off x="685800" y="2351088"/>
              <a:ext cx="2676525" cy="331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Rectangle 31"/>
            <p:cNvSpPr/>
            <p:nvPr/>
          </p:nvSpPr>
          <p:spPr>
            <a:xfrm>
              <a:off x="1079500" y="2757488"/>
              <a:ext cx="1892300" cy="2444750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图片 2" descr="2595536_112829398367_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62380" y="1553845"/>
            <a:ext cx="2405380" cy="3180715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149601"/>
            <a:ext cx="12192000" cy="3708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720275" y="1104571"/>
            <a:ext cx="4751451" cy="4096079"/>
            <a:chOff x="3720275" y="1009321"/>
            <a:chExt cx="4751451" cy="4096079"/>
          </a:xfrm>
        </p:grpSpPr>
        <p:sp>
          <p:nvSpPr>
            <p:cNvPr id="6" name="六边形 5"/>
            <p:cNvSpPr/>
            <p:nvPr/>
          </p:nvSpPr>
          <p:spPr>
            <a:xfrm>
              <a:off x="3720275" y="1009321"/>
              <a:ext cx="4751451" cy="4096079"/>
            </a:xfrm>
            <a:prstGeom prst="hexagon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六边形 4"/>
            <p:cNvSpPr/>
            <p:nvPr/>
          </p:nvSpPr>
          <p:spPr>
            <a:xfrm>
              <a:off x="4087749" y="1326109"/>
              <a:ext cx="4016502" cy="3462502"/>
            </a:xfrm>
            <a:prstGeom prst="hexagon">
              <a:avLst/>
            </a:prstGeom>
            <a:gradFill>
              <a:gsLst>
                <a:gs pos="50000">
                  <a:srgbClr val="FFC000"/>
                </a:gs>
                <a:gs pos="5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95525" y="1914360"/>
            <a:ext cx="7600950" cy="0"/>
            <a:chOff x="2343150" y="1619250"/>
            <a:chExt cx="7600950" cy="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2343150" y="1619250"/>
              <a:ext cx="32766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667500" y="1619250"/>
              <a:ext cx="32766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2295525" y="4390860"/>
            <a:ext cx="7600950" cy="0"/>
            <a:chOff x="2343150" y="1619250"/>
            <a:chExt cx="7600950" cy="0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2343150" y="1619250"/>
              <a:ext cx="32766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667500" y="1619250"/>
              <a:ext cx="32766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3617940" y="2298303"/>
            <a:ext cx="49561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6000" dirty="0">
                <a:latin typeface="+mj-lt"/>
                <a:ea typeface="Dotum" panose="020B0600000101010101" pitchFamily="34" charset="-127"/>
              </a:rPr>
              <a:t>THANKS</a:t>
            </a:r>
            <a:r>
              <a:rPr lang="zh-CN" altLang="en-US" sz="6000" dirty="0">
                <a:latin typeface="+mj-lt"/>
                <a:ea typeface="宋体" panose="02010600030101010101" pitchFamily="2" charset="-122"/>
              </a:rPr>
              <a:t>！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012652" y="3189843"/>
            <a:ext cx="652589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3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Dotum" panose="020B0600000101010101" pitchFamily="34" charset="-127"/>
              </a:rPr>
              <a:t>安全行为培训</a:t>
            </a:r>
          </a:p>
        </p:txBody>
      </p:sp>
    </p:spTree>
  </p:cSld>
  <p:clrMapOvr>
    <a:masterClrMapping/>
  </p:clrMapOvr>
  <p:transition>
    <p:pull dir="l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150995240"/>
  <p:tag name="KSO_WM_SLIDE_INDEX" val="38"/>
  <p:tag name="KSO_WM_SLIDE_ITEM_CNT" val="5"/>
  <p:tag name="KSO_WM_SLIDE_LAYOUT" val="l"/>
  <p:tag name="KSO_WM_SLIDE_LAYOUT_CNT" val="1"/>
  <p:tag name="KSO_WM_SLIDE_TYPE" val="text"/>
  <p:tag name="KSO_WM_BEAUTIFY_FLAG" val="#wm#"/>
  <p:tag name="KSO_WM_SLIDE_POSITION" val="70*76"/>
  <p:tag name="KSO_WM_SLIDE_SIZE" val="809*400"/>
  <p:tag name="KSO_WM_TEMPLATE_CATEGORY" val="preset"/>
  <p:tag name="KSO_WM_TEMPLATE_INDEX" val="1"/>
  <p:tag name="KSO_WM_TAG_VERSION" val="1.0"/>
  <p:tag name="KSO_WM_DIAGRAM_GROUP_CODE" val="第三组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272,&quot;width&quot;:303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2_4*i*0"/>
  <p:tag name="KSO_WM_TEMPLATE_CATEGORY" val="diagram"/>
  <p:tag name="KSO_WM_TEMPLATE_INDEX" val="782"/>
  <p:tag name="KSO_WM_UNIT_INDEX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2_4*i*19"/>
  <p:tag name="KSO_WM_TEMPLATE_CATEGORY" val="diagram"/>
  <p:tag name="KSO_WM_TEMPLATE_INDEX" val="782"/>
  <p:tag name="KSO_WM_UNIT_INDEX" val="1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2_4*i*38"/>
  <p:tag name="KSO_WM_TEMPLATE_CATEGORY" val="diagram"/>
  <p:tag name="KSO_WM_TEMPLATE_INDEX" val="782"/>
  <p:tag name="KSO_WM_UNIT_INDEX" val="3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h_f"/>
  <p:tag name="KSO_WM_UNIT_INDEX" val="1_1_1"/>
  <p:tag name="KSO_WM_UNIT_ID" val="259*l_h_f*1_1_1"/>
  <p:tag name="KSO_WM_UNIT_CLEAR" val="1"/>
  <p:tag name="KSO_WM_UNIT_LAYERLEVEL" val="1_1_1"/>
  <p:tag name="KSO_WM_UNIT_VALUE" val="14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UNIT_TEXT_FILL_FORE_SCHEMECOLOR_INDEX" val="13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h_f"/>
  <p:tag name="KSO_WM_UNIT_INDEX" val="1_2_1"/>
  <p:tag name="KSO_WM_UNIT_ID" val="259*l_h_f*1_2_1"/>
  <p:tag name="KSO_WM_UNIT_CLEAR" val="1"/>
  <p:tag name="KSO_WM_UNIT_LAYERLEVEL" val="1_1_1"/>
  <p:tag name="KSO_WM_UNIT_VALUE" val="14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UNIT_TEXT_FILL_FORE_SCHEMECOLOR_INDEX" val="13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h_f"/>
  <p:tag name="KSO_WM_UNIT_INDEX" val="1_3_1"/>
  <p:tag name="KSO_WM_UNIT_ID" val="259*l_h_f*1_3_1"/>
  <p:tag name="KSO_WM_UNIT_CLEAR" val="1"/>
  <p:tag name="KSO_WM_UNIT_LAYERLEVEL" val="1_1_1"/>
  <p:tag name="KSO_WM_UNIT_VALUE" val="21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UNIT_TEXT_FILL_FORE_SCHEMECOLOR_INDEX" val="13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2_4*i*19"/>
  <p:tag name="KSO_WM_TEMPLATE_CATEGORY" val="diagram"/>
  <p:tag name="KSO_WM_TEMPLATE_INDEX" val="782"/>
  <p:tag name="KSO_WM_UNIT_INDEX" val="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h_f"/>
  <p:tag name="KSO_WM_UNIT_INDEX" val="1_2_1"/>
  <p:tag name="KSO_WM_UNIT_ID" val="259*l_h_f*1_2_1"/>
  <p:tag name="KSO_WM_UNIT_CLEAR" val="1"/>
  <p:tag name="KSO_WM_UNIT_LAYERLEVEL" val="1_1_1"/>
  <p:tag name="KSO_WM_UNIT_VALUE" val="14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UNIT_TEXT_FILL_FORE_SCHEMECOLOR_INDEX" val="13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272,&quot;width&quot;:3036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0"/>
  <p:tag name="KSO_WM_UNIT_ID" val="259*l_i*1_10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1"/>
  <p:tag name="KSO_WM_UNIT_ID" val="259*l_i*1_11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2"/>
  <p:tag name="KSO_WM_UNIT_ID" val="259*l_i*1_12"/>
  <p:tag name="KSO_WM_UNIT_CLEAR" val="1"/>
  <p:tag name="KSO_WM_UNIT_LAYERLEVEL" val="1_1"/>
  <p:tag name="KSO_WM_BEAUTIFY_FLAG" val="#wm#"/>
  <p:tag name="KSO_WM_DIAGRAM_GROUP_CODE" val="l1-1"/>
  <p:tag name="KSO_WM_UNIT_TEXT_FILL_FORE_SCHEMECOLOR_INDEX" val="6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8"/>
  <p:tag name="KSO_WM_UNIT_ID" val="259*l_i*1_18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6"/>
  <p:tag name="KSO_WM_UNIT_ID" val="259*l_i*1_16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7"/>
  <p:tag name="KSO_WM_UNIT_ID" val="259*l_i*1_17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3"/>
  <p:tag name="KSO_WM_UNIT_ID" val="259*l_i*1_13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4"/>
  <p:tag name="KSO_WM_UNIT_ID" val="259*l_i*1_14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5"/>
  <p:tag name="KSO_WM_UNIT_ID" val="259*l_i*1_15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9"/>
  <p:tag name="KSO_WM_UNIT_ID" val="259*l_i*1_19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20"/>
  <p:tag name="KSO_WM_UNIT_ID" val="259*l_i*1_20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21"/>
  <p:tag name="KSO_WM_UNIT_ID" val="259*l_i*1_21"/>
  <p:tag name="KSO_WM_UNIT_CLEAR" val="1"/>
  <p:tag name="KSO_WM_UNIT_LAYERLEVEL" val="1_1"/>
  <p:tag name="KSO_WM_BEAUTIFY_FLAG" val="#wm#"/>
  <p:tag name="KSO_WM_DIAGRAM_GROUP_CODE" val="l1-1"/>
  <p:tag name="KSO_WM_UNIT_TEXT_FILL_FORE_SCHEMECOLOR_INDEX" val="7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27"/>
  <p:tag name="KSO_WM_UNIT_ID" val="259*l_i*1_27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25"/>
  <p:tag name="KSO_WM_UNIT_ID" val="259*l_i*1_25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26"/>
  <p:tag name="KSO_WM_UNIT_ID" val="259*l_i*1_26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22"/>
  <p:tag name="KSO_WM_UNIT_ID" val="259*l_i*1_22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23"/>
  <p:tag name="KSO_WM_UNIT_ID" val="259*l_i*1_23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24"/>
  <p:tag name="KSO_WM_UNIT_ID" val="259*l_i*1_24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0"/>
  <p:tag name="KSO_WM_UNIT_ID" val="259*l_i*1_10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1"/>
  <p:tag name="KSO_WM_UNIT_ID" val="259*l_i*1_11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2"/>
  <p:tag name="KSO_WM_UNIT_ID" val="259*l_i*1_12"/>
  <p:tag name="KSO_WM_UNIT_CLEAR" val="1"/>
  <p:tag name="KSO_WM_UNIT_LAYERLEVEL" val="1_1"/>
  <p:tag name="KSO_WM_BEAUTIFY_FLAG" val="#wm#"/>
  <p:tag name="KSO_WM_DIAGRAM_GROUP_CODE" val="l1-1"/>
  <p:tag name="KSO_WM_UNIT_TEXT_FILL_FORE_SCHEMECOLOR_INDEX" val="6"/>
  <p:tag name="KSO_WM_UNIT_TEXT_FILL_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8"/>
  <p:tag name="KSO_WM_UNIT_ID" val="259*l_i*1_18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6"/>
  <p:tag name="KSO_WM_UNIT_ID" val="259*l_i*1_16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7"/>
  <p:tag name="KSO_WM_UNIT_ID" val="259*l_i*1_17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3"/>
  <p:tag name="KSO_WM_UNIT_ID" val="259*l_i*1_13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4"/>
  <p:tag name="KSO_WM_UNIT_ID" val="259*l_i*1_14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5"/>
  <p:tag name="KSO_WM_UNIT_ID" val="259*l_i*1_15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1"/>
  <p:tag name="KSO_WM_UNIT_ID" val="259*l_i*1_1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2"/>
  <p:tag name="KSO_WM_UNIT_ID" val="259*l_i*1_2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3"/>
  <p:tag name="KSO_WM_UNIT_ID" val="259*l_i*1_3"/>
  <p:tag name="KSO_WM_UNIT_CLEAR" val="1"/>
  <p:tag name="KSO_WM_UNIT_LAYERLEVEL" val="1_1"/>
  <p:tag name="KSO_WM_BEAUTIFY_FLAG" val="#wm#"/>
  <p:tag name="KSO_WM_DIAGRAM_GROUP_CODE" val="l1-1"/>
  <p:tag name="KSO_WM_UNIT_TEXT_FILL_FORE_SCHEMECOLOR_INDEX" val="5"/>
  <p:tag name="KSO_WM_UNIT_TEXT_FILL_TYPE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4"/>
  <p:tag name="KSO_WM_UNIT_ID" val="259*l_i*1_4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8"/>
  <p:tag name="KSO_WM_UNIT_ID" val="259*l_i*1_8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9"/>
  <p:tag name="KSO_WM_UNIT_ID" val="259*l_i*1_9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5"/>
  <p:tag name="KSO_WM_UNIT_ID" val="259*l_i*1_5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6"/>
  <p:tag name="KSO_WM_UNIT_ID" val="259*l_i*1_6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782"/>
  <p:tag name="KSO_WM_UNIT_TYPE" val="l_i"/>
  <p:tag name="KSO_WM_UNIT_INDEX" val="1_7"/>
  <p:tag name="KSO_WM_UNIT_ID" val="259*l_i*1_7"/>
  <p:tag name="KSO_WM_UNIT_CLEAR" val="1"/>
  <p:tag name="KSO_WM_UNIT_LAYERLEVEL" val="1_1"/>
  <p:tag name="KSO_WM_BEAUTIFY_FLAG" val="#wm#"/>
  <p:tag name="KSO_WM_DIAGRAM_GROUP_CODE" val="l1-1"/>
  <p:tag name="KSO_WM_UNIT_FILL_FORE_SCHEMECOLOR_INDEX" val="16"/>
  <p:tag name="KSO_WM_UNIT_FILL_TYPE" val="1"/>
  <p:tag name="KSO_WM_UNIT_TEXT_FILL_FORE_SCHEMECOLOR_INDEX" val="2"/>
  <p:tag name="KSO_WM_UNIT_TEXT_FILL_TYPE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2905</Words>
  <Application>Microsoft Office PowerPoint</Application>
  <PresentationFormat>宽屏</PresentationFormat>
  <Paragraphs>587</Paragraphs>
  <Slides>96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96</vt:i4>
      </vt:variant>
    </vt:vector>
  </HeadingPairs>
  <TitlesOfParts>
    <vt:vector size="108" baseType="lpstr">
      <vt:lpstr>宋体</vt:lpstr>
      <vt:lpstr>Calibri</vt:lpstr>
      <vt:lpstr>Arial</vt:lpstr>
      <vt:lpstr>Gill Sans</vt:lpstr>
      <vt:lpstr>Calibri Light</vt:lpstr>
      <vt:lpstr>华文细黑</vt:lpstr>
      <vt:lpstr>黑体</vt:lpstr>
      <vt:lpstr>Arial Black</vt:lpstr>
      <vt:lpstr>Lato Regular</vt:lpstr>
      <vt:lpstr>微软雅黑</vt:lpstr>
      <vt:lpstr>楷体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Sinopec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海风</dc:creator>
  <cp:lastModifiedBy> </cp:lastModifiedBy>
  <cp:revision>95</cp:revision>
  <dcterms:created xsi:type="dcterms:W3CDTF">2016-08-20T01:11:00Z</dcterms:created>
  <dcterms:modified xsi:type="dcterms:W3CDTF">2021-08-14T05:09:17Z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2052-11.1.0.10361</vt:lpwstr>
  </property>
  <property fmtid="{D5CDD505-2E9C-101B-9397-08002B2CF9AE}" pid="3" name="ICV">
    <vt:lpwstr>FF1A50DFA66F4091A90311664D52EAC3</vt:lpwstr>
  </property>
</Properties>
</file>