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7" r:id="rId4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tags" Target="tags/tag319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85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98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tags" Target="../tags/tag105.xml"/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13.xml"/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30.xml"/><Relationship Id="rId8" Type="http://schemas.openxmlformats.org/officeDocument/2006/relationships/tags" Target="../tags/tag129.xml"/><Relationship Id="rId7" Type="http://schemas.openxmlformats.org/officeDocument/2006/relationships/tags" Target="../tags/tag128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1" Type="http://schemas.openxmlformats.org/officeDocument/2006/relationships/tags" Target="../tags/tag132.xml"/><Relationship Id="rId10" Type="http://schemas.openxmlformats.org/officeDocument/2006/relationships/tags" Target="../tags/tag131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1800_#color-2111&amp;1275"/>
          <p:cNvSpPr/>
          <p:nvPr userDrawn="1">
            <p:custDataLst>
              <p:tags r:id="rId2"/>
            </p:custDataLst>
          </p:nvPr>
        </p:nvSpPr>
        <p:spPr>
          <a:xfrm>
            <a:off x="6586728" y="0"/>
            <a:ext cx="5605272" cy="6858000"/>
          </a:xfrm>
          <a:custGeom>
            <a:avLst/>
            <a:gdLst/>
            <a:ahLst/>
            <a:cxnLst/>
            <a:rect l="l" t="t" r="r" b="b"/>
            <a:pathLst>
              <a:path w="5605272" h="6858000">
                <a:moveTo>
                  <a:pt x="0" y="6858000"/>
                </a:moveTo>
                <a:lnTo>
                  <a:pt x="5605272" y="6858000"/>
                </a:lnTo>
                <a:lnTo>
                  <a:pt x="5605272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chemeClr val="tx2">
              <a:alpha val="10000"/>
            </a:schemeClr>
          </a:solidFill>
        </p:spPr>
      </p:sp>
      <p:sp>
        <p:nvSpPr>
          <p:cNvPr id="8" name="Rectangle 29_#color_$accent1_$accent2-2111&amp;1278"/>
          <p:cNvSpPr/>
          <p:nvPr userDrawn="1">
            <p:custDataLst>
              <p:tags r:id="rId3"/>
            </p:custDataLst>
          </p:nvPr>
        </p:nvSpPr>
        <p:spPr>
          <a:xfrm>
            <a:off x="8607552" y="3273552"/>
            <a:ext cx="3584448" cy="3584448"/>
          </a:xfrm>
          <a:custGeom>
            <a:avLst/>
            <a:gdLst/>
            <a:ahLst/>
            <a:cxnLst/>
            <a:rect l="l" t="t" r="r" b="b"/>
            <a:pathLst>
              <a:path w="3584448" h="3584448">
                <a:moveTo>
                  <a:pt x="3584448" y="0"/>
                </a:moveTo>
                <a:lnTo>
                  <a:pt x="3584448" y="3584448"/>
                </a:lnTo>
                <a:lnTo>
                  <a:pt x="0" y="3584448"/>
                </a:lnTo>
                <a:lnTo>
                  <a:pt x="3584448" y="0"/>
                </a:lnTo>
              </a:path>
            </a:pathLst>
          </a:custGeom>
          <a:gradFill>
            <a:gsLst>
              <a:gs pos="0">
                <a:schemeClr val="accent2">
                  <a:alpha val="100000"/>
                </a:schemeClr>
              </a:gs>
              <a:gs pos="94328">
                <a:schemeClr val="accent1">
                  <a:alpha val="100000"/>
                </a:schemeClr>
              </a:gs>
            </a:gsLst>
            <a:lin ang="10921821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9" name="Rectangle 30_#color_$accent1_$accent2_$accent1-2111&amp;1281"/>
          <p:cNvSpPr/>
          <p:nvPr userDrawn="1">
            <p:custDataLst>
              <p:tags r:id="rId4"/>
            </p:custDataLst>
          </p:nvPr>
        </p:nvSpPr>
        <p:spPr>
          <a:xfrm>
            <a:off x="4370832" y="0"/>
            <a:ext cx="7388352" cy="3694176"/>
          </a:xfrm>
          <a:custGeom>
            <a:avLst/>
            <a:gdLst/>
            <a:ahLst/>
            <a:cxnLst/>
            <a:rect l="l" t="t" r="r" b="b"/>
            <a:pathLst>
              <a:path w="7388352" h="3694176">
                <a:moveTo>
                  <a:pt x="7388352" y="0"/>
                </a:moveTo>
                <a:lnTo>
                  <a:pt x="3685032" y="3694176"/>
                </a:lnTo>
                <a:lnTo>
                  <a:pt x="0" y="9144"/>
                </a:lnTo>
                <a:lnTo>
                  <a:pt x="9144" y="0"/>
                </a:lnTo>
                <a:lnTo>
                  <a:pt x="7388352" y="0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20735">
                <a:schemeClr val="accent2">
                  <a:alpha val="100000"/>
                </a:schemeClr>
              </a:gs>
              <a:gs pos="94328">
                <a:schemeClr val="accent1">
                  <a:alpha val="100000"/>
                </a:schemeClr>
              </a:gs>
            </a:gsLst>
            <a:lin ang="2132424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1" name="Rectangle 27_#color_#shadow_$dk2-2111&amp;128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747504" cy="6858000"/>
          </a:xfrm>
          <a:custGeom>
            <a:avLst/>
            <a:gdLst/>
            <a:ahLst/>
            <a:cxnLst/>
            <a:rect l="l" t="t" r="r" b="b"/>
            <a:pathLst>
              <a:path w="9747504" h="6858000">
                <a:moveTo>
                  <a:pt x="5925312" y="0"/>
                </a:moveTo>
                <a:lnTo>
                  <a:pt x="9601200" y="3675888"/>
                </a:lnTo>
                <a:cubicBezTo>
                  <a:pt x="9793224" y="3877056"/>
                  <a:pt x="9793224" y="4197096"/>
                  <a:pt x="9601200" y="4398264"/>
                </a:cubicBezTo>
                <a:lnTo>
                  <a:pt x="7132320" y="6858000"/>
                </a:lnTo>
                <a:lnTo>
                  <a:pt x="0" y="6858000"/>
                </a:lnTo>
                <a:lnTo>
                  <a:pt x="0" y="0"/>
                </a:lnTo>
                <a:lnTo>
                  <a:pt x="5925312" y="0"/>
                </a:lnTo>
              </a:path>
            </a:pathLst>
          </a:custGeom>
          <a:solidFill>
            <a:schemeClr val="bg2"/>
          </a:solidFill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1460" dist="101600" dir="5400000" algn="bl" rotWithShape="0">
                    <a:srgbClr val="141414">
                      <a:alpha val="6000"/>
                    </a:srgbClr>
                  </a:outerShdw>
                </a:effectLst>
              </a14:hiddenEffects>
            </a:ext>
          </a:extLst>
        </p:spPr>
      </p:sp>
      <p:sp>
        <p:nvSpPr>
          <p:cNvPr id="12" name="Rectangle 28_#color_$lt2_$lt2-2111&amp;1287"/>
          <p:cNvSpPr/>
          <p:nvPr userDrawn="1">
            <p:custDataLst>
              <p:tags r:id="rId6"/>
            </p:custDataLst>
          </p:nvPr>
        </p:nvSpPr>
        <p:spPr>
          <a:xfrm>
            <a:off x="6729984" y="0"/>
            <a:ext cx="5458968" cy="3419856"/>
          </a:xfrm>
          <a:custGeom>
            <a:avLst/>
            <a:gdLst/>
            <a:ahLst/>
            <a:cxnLst/>
            <a:rect l="l" t="t" r="r" b="b"/>
            <a:pathLst>
              <a:path w="5458968" h="3419856">
                <a:moveTo>
                  <a:pt x="5458968" y="1801368"/>
                </a:moveTo>
                <a:lnTo>
                  <a:pt x="3986784" y="3273552"/>
                </a:lnTo>
                <a:cubicBezTo>
                  <a:pt x="3794760" y="3474720"/>
                  <a:pt x="3474720" y="3474720"/>
                  <a:pt x="3273552" y="3273552"/>
                </a:cubicBezTo>
                <a:lnTo>
                  <a:pt x="0" y="0"/>
                </a:lnTo>
                <a:lnTo>
                  <a:pt x="5458968" y="0"/>
                </a:lnTo>
                <a:lnTo>
                  <a:pt x="5458968" y="1801368"/>
                </a:lnTo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bg2">
                  <a:alpha val="40000"/>
                </a:schemeClr>
              </a:gs>
            </a:gsLst>
            <a:lin ang="840000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10"/>
            </p:custDataLst>
          </p:nvPr>
        </p:nvSpPr>
        <p:spPr>
          <a:xfrm>
            <a:off x="894780" y="2226335"/>
            <a:ext cx="7263732" cy="2852605"/>
          </a:xfrm>
        </p:spPr>
        <p:txBody>
          <a:bodyPr wrap="square" anchor="t">
            <a:normAutofit/>
          </a:bodyPr>
          <a:lstStyle>
            <a:lvl1pPr algn="l">
              <a:lnSpc>
                <a:spcPct val="100000"/>
              </a:lnSpc>
              <a:defRPr sz="70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894780" y="5380332"/>
            <a:ext cx="7296720" cy="674393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1800_#color-2111&amp;81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5614416" cy="6858000"/>
          </a:xfrm>
          <a:prstGeom prst="rect">
            <a:avLst/>
          </a:prstGeom>
          <a:solidFill>
            <a:schemeClr val="tx2">
              <a:alpha val="10000"/>
            </a:schemeClr>
          </a:solidFill>
        </p:spPr>
      </p:sp>
      <p:sp>
        <p:nvSpPr>
          <p:cNvPr id="5" name="Rectangle 29_#color_$accent1_$accent2-2111&amp;1290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0085832" cy="6858000"/>
          </a:xfrm>
          <a:custGeom>
            <a:avLst/>
            <a:gdLst/>
            <a:ahLst/>
            <a:cxnLst/>
            <a:rect l="l" t="t" r="r" b="b"/>
            <a:pathLst>
              <a:path w="10085832" h="6858000">
                <a:moveTo>
                  <a:pt x="0" y="4581144"/>
                </a:moveTo>
                <a:lnTo>
                  <a:pt x="4581144" y="0"/>
                </a:lnTo>
                <a:lnTo>
                  <a:pt x="6830568" y="0"/>
                </a:lnTo>
                <a:lnTo>
                  <a:pt x="10085832" y="3255264"/>
                </a:lnTo>
                <a:lnTo>
                  <a:pt x="6483096" y="6858000"/>
                </a:lnTo>
                <a:lnTo>
                  <a:pt x="0" y="6858000"/>
                </a:lnTo>
                <a:lnTo>
                  <a:pt x="0" y="4581144"/>
                </a:lnTo>
              </a:path>
            </a:pathLst>
          </a:custGeom>
          <a:gradFill>
            <a:gsLst>
              <a:gs pos="0">
                <a:schemeClr val="accent2">
                  <a:alpha val="100000"/>
                </a:schemeClr>
              </a:gs>
              <a:gs pos="94328">
                <a:schemeClr val="accent1">
                  <a:alpha val="100000"/>
                </a:schemeClr>
              </a:gs>
            </a:gsLst>
            <a:lin ang="10921821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6" name="Rectangle 27_#color-2111&amp;1293"/>
          <p:cNvSpPr/>
          <p:nvPr userDrawn="1">
            <p:custDataLst>
              <p:tags r:id="rId4"/>
            </p:custDataLst>
          </p:nvPr>
        </p:nvSpPr>
        <p:spPr>
          <a:xfrm>
            <a:off x="2673096" y="0"/>
            <a:ext cx="9518904" cy="6858000"/>
          </a:xfrm>
          <a:custGeom>
            <a:avLst/>
            <a:gdLst/>
            <a:ahLst/>
            <a:cxnLst/>
            <a:rect l="l" t="t" r="r" b="b"/>
            <a:pathLst>
              <a:path w="9518904" h="6858000">
                <a:moveTo>
                  <a:pt x="2569464" y="6858000"/>
                </a:moveTo>
                <a:lnTo>
                  <a:pt x="9518904" y="6858000"/>
                </a:lnTo>
                <a:lnTo>
                  <a:pt x="9518904" y="0"/>
                </a:lnTo>
                <a:lnTo>
                  <a:pt x="3867912" y="0"/>
                </a:lnTo>
                <a:lnTo>
                  <a:pt x="146304" y="3721608"/>
                </a:lnTo>
                <a:cubicBezTo>
                  <a:pt x="-45720" y="3913632"/>
                  <a:pt x="-45720" y="4242816"/>
                  <a:pt x="146304" y="4434840"/>
                </a:cubicBezTo>
                <a:lnTo>
                  <a:pt x="2569464" y="6858000"/>
                </a:lnTo>
              </a:path>
            </a:pathLst>
          </a:custGeom>
          <a:solidFill>
            <a:schemeClr val="bg2"/>
          </a:solidFill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1460" dist="101600" dir="5400000" algn="bl" rotWithShape="0">
                    <a:srgbClr val="DDDDDD">
                      <a:alpha val="25000"/>
                    </a:srgbClr>
                  </a:outerShdw>
                </a:effectLst>
              </a14:hiddenEffects>
            </a:ext>
          </a:extLst>
        </p:spPr>
      </p:sp>
      <p:sp>
        <p:nvSpPr>
          <p:cNvPr id="10" name="Rectangle 28_#color_$lt2_$lt2-2111&amp;1296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5879592" cy="3538728"/>
          </a:xfrm>
          <a:custGeom>
            <a:avLst/>
            <a:gdLst/>
            <a:ahLst/>
            <a:cxnLst/>
            <a:rect l="l" t="t" r="r" b="b"/>
            <a:pathLst>
              <a:path w="5879592" h="3538728">
                <a:moveTo>
                  <a:pt x="5879592" y="0"/>
                </a:moveTo>
                <a:lnTo>
                  <a:pt x="0" y="0"/>
                </a:lnTo>
                <a:lnTo>
                  <a:pt x="0" y="1618488"/>
                </a:lnTo>
                <a:lnTo>
                  <a:pt x="1773936" y="3392424"/>
                </a:lnTo>
                <a:cubicBezTo>
                  <a:pt x="1965960" y="3593592"/>
                  <a:pt x="2295144" y="3593592"/>
                  <a:pt x="2487168" y="3392424"/>
                </a:cubicBezTo>
                <a:lnTo>
                  <a:pt x="5879592" y="0"/>
                </a:lnTo>
              </a:path>
            </a:pathLst>
          </a:custGeom>
          <a:gradFill>
            <a:gsLst>
              <a:gs pos="0">
                <a:schemeClr val="bg2">
                  <a:alpha val="100000"/>
                </a:schemeClr>
              </a:gs>
              <a:gs pos="100000">
                <a:schemeClr val="bg2">
                  <a:alpha val="56000"/>
                </a:schemeClr>
              </a:gs>
            </a:gsLst>
            <a:lin ang="912000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654078" y="506780"/>
            <a:ext cx="10085831" cy="1081088"/>
          </a:xfrm>
        </p:spPr>
        <p:txBody>
          <a:bodyPr wrap="square" anchor="b">
            <a:normAutofit/>
          </a:bodyPr>
          <a:lstStyle>
            <a:lvl1pPr>
              <a:defRPr sz="50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1799_#color-2111&amp;1299"/>
          <p:cNvSpPr/>
          <p:nvPr userDrawn="1">
            <p:custDataLst>
              <p:tags r:id="rId2"/>
            </p:custDataLst>
          </p:nvPr>
        </p:nvSpPr>
        <p:spPr>
          <a:xfrm>
            <a:off x="6284976" y="4041648"/>
            <a:ext cx="5907024" cy="2816352"/>
          </a:xfrm>
          <a:custGeom>
            <a:avLst/>
            <a:gdLst/>
            <a:ahLst/>
            <a:cxnLst/>
            <a:rect l="l" t="t" r="r" b="b"/>
            <a:pathLst>
              <a:path w="5907024" h="2816352">
                <a:moveTo>
                  <a:pt x="5907024" y="2670048"/>
                </a:moveTo>
                <a:lnTo>
                  <a:pt x="5907024" y="2816352"/>
                </a:lnTo>
                <a:lnTo>
                  <a:pt x="0" y="2816352"/>
                </a:lnTo>
                <a:lnTo>
                  <a:pt x="2660904" y="146304"/>
                </a:lnTo>
                <a:cubicBezTo>
                  <a:pt x="2862072" y="-45720"/>
                  <a:pt x="3182112" y="-45720"/>
                  <a:pt x="3383280" y="146304"/>
                </a:cubicBezTo>
                <a:lnTo>
                  <a:pt x="5907024" y="2670048"/>
                </a:lnTo>
              </a:path>
            </a:pathLst>
          </a:custGeom>
          <a:solidFill>
            <a:schemeClr val="tx2">
              <a:alpha val="10000"/>
            </a:schemeClr>
          </a:solidFill>
        </p:spPr>
      </p:sp>
      <p:sp>
        <p:nvSpPr>
          <p:cNvPr id="9" name="Rectangle 29_#color_$accent1_$accent2_#shadow_$dk2-2111&amp;1302"/>
          <p:cNvSpPr/>
          <p:nvPr userDrawn="1">
            <p:custDataLst>
              <p:tags r:id="rId3"/>
            </p:custDataLst>
          </p:nvPr>
        </p:nvSpPr>
        <p:spPr>
          <a:xfrm>
            <a:off x="8311896" y="0"/>
            <a:ext cx="3877056" cy="5824728"/>
          </a:xfrm>
          <a:custGeom>
            <a:avLst/>
            <a:gdLst/>
            <a:ahLst/>
            <a:cxnLst/>
            <a:rect l="l" t="t" r="r" b="b"/>
            <a:pathLst>
              <a:path w="3877056" h="5824728">
                <a:moveTo>
                  <a:pt x="146304" y="1380744"/>
                </a:moveTo>
                <a:cubicBezTo>
                  <a:pt x="-45720" y="1581912"/>
                  <a:pt x="-45720" y="1901952"/>
                  <a:pt x="146304" y="2093976"/>
                </a:cubicBezTo>
                <a:lnTo>
                  <a:pt x="3877056" y="5824728"/>
                </a:lnTo>
                <a:lnTo>
                  <a:pt x="3877056" y="0"/>
                </a:lnTo>
                <a:lnTo>
                  <a:pt x="1527048" y="0"/>
                </a:lnTo>
                <a:lnTo>
                  <a:pt x="146304" y="1380744"/>
                </a:lnTo>
              </a:path>
            </a:pathLst>
          </a:custGeom>
          <a:gradFill>
            <a:gsLst>
              <a:gs pos="0">
                <a:schemeClr val="accent2">
                  <a:alpha val="100000"/>
                </a:schemeClr>
              </a:gs>
              <a:gs pos="94328">
                <a:schemeClr val="accent1">
                  <a:alpha val="100000"/>
                </a:schemeClr>
              </a:gs>
            </a:gsLst>
            <a:lin ang="10921821" scaled="0"/>
          </a:gradFill>
          <a:ln w="25400">
            <a:noFill/>
          </a:ln>
          <a:effectLst>
            <a:outerShdw blurRad="254000" dist="101600" dir="5399998" algn="ctr" rotWithShape="0">
              <a:schemeClr val="tx2">
                <a:alpha val="8000"/>
              </a:schemeClr>
            </a:outerShdw>
          </a:effectLst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131993" y="3198412"/>
            <a:ext cx="6496474" cy="1988866"/>
          </a:xfrm>
        </p:spPr>
        <p:txBody>
          <a:bodyPr wrap="square" anchor="t">
            <a:normAutofit/>
          </a:bodyPr>
          <a:lstStyle>
            <a:lvl1pPr algn="l">
              <a:defRPr sz="50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131993" y="712258"/>
            <a:ext cx="6496474" cy="2242867"/>
          </a:xfrm>
        </p:spPr>
        <p:txBody>
          <a:bodyPr wrap="square" anchor="b">
            <a:normAutofit/>
          </a:bodyPr>
          <a:lstStyle>
            <a:lvl1pPr marL="0" indent="0" algn="l">
              <a:buNone/>
              <a:defRPr sz="8900"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algn="l">
              <a:defRPr lang="zh-CN" altLang="en-US" sz="3600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64400"/>
            <a:ext cx="532384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64400"/>
            <a:ext cx="532384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algn="l">
              <a:defRPr lang="zh-CN" altLang="en-US" sz="3600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95960" y="1364400"/>
            <a:ext cx="532384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5960" y="2061275"/>
            <a:ext cx="5323840" cy="4128388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64400"/>
            <a:ext cx="532384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061275"/>
            <a:ext cx="5323840" cy="4128388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wrap="square" lIns="0" tIns="0" rIns="0" bIns="0" anchor="b">
            <a:normAutofit/>
          </a:bodyPr>
          <a:lstStyle>
            <a:lvl1pPr algn="l">
              <a:defRPr sz="36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6000" y="1296000"/>
            <a:ext cx="10800000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ea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1800_#color-2111&amp;855"/>
          <p:cNvSpPr/>
          <p:nvPr userDrawn="1">
            <p:custDataLst>
              <p:tags r:id="rId2"/>
            </p:custDataLst>
          </p:nvPr>
        </p:nvSpPr>
        <p:spPr>
          <a:xfrm>
            <a:off x="6574536" y="0"/>
            <a:ext cx="5614416" cy="6858000"/>
          </a:xfrm>
          <a:prstGeom prst="rect">
            <a:avLst/>
          </a:prstGeom>
          <a:solidFill>
            <a:schemeClr val="tx2">
              <a:alpha val="10000"/>
            </a:schemeClr>
          </a:solidFill>
        </p:spPr>
      </p:sp>
      <p:sp>
        <p:nvSpPr>
          <p:cNvPr id="8" name="Rectangle 29_#color_$accent1_$accent2-2111&amp;1308"/>
          <p:cNvSpPr/>
          <p:nvPr userDrawn="1">
            <p:custDataLst>
              <p:tags r:id="rId3"/>
            </p:custDataLst>
          </p:nvPr>
        </p:nvSpPr>
        <p:spPr>
          <a:xfrm>
            <a:off x="8604504" y="3273552"/>
            <a:ext cx="3584448" cy="3584448"/>
          </a:xfrm>
          <a:custGeom>
            <a:avLst/>
            <a:gdLst/>
            <a:ahLst/>
            <a:cxnLst/>
            <a:rect l="l" t="t" r="r" b="b"/>
            <a:pathLst>
              <a:path w="3584448" h="3584448">
                <a:moveTo>
                  <a:pt x="3584448" y="0"/>
                </a:moveTo>
                <a:lnTo>
                  <a:pt x="3584448" y="3584448"/>
                </a:lnTo>
                <a:lnTo>
                  <a:pt x="0" y="3584448"/>
                </a:lnTo>
                <a:lnTo>
                  <a:pt x="3584448" y="0"/>
                </a:lnTo>
              </a:path>
            </a:pathLst>
          </a:custGeom>
          <a:gradFill>
            <a:gsLst>
              <a:gs pos="0">
                <a:schemeClr val="accent2">
                  <a:alpha val="100000"/>
                </a:schemeClr>
              </a:gs>
              <a:gs pos="94328">
                <a:schemeClr val="accent1">
                  <a:alpha val="100000"/>
                </a:schemeClr>
              </a:gs>
            </a:gsLst>
            <a:lin ang="10921821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9" name="Rectangle 30_#color_$accent1_$accent2_$accent1-2111&amp;1311"/>
          <p:cNvSpPr/>
          <p:nvPr userDrawn="1">
            <p:custDataLst>
              <p:tags r:id="rId4"/>
            </p:custDataLst>
          </p:nvPr>
        </p:nvSpPr>
        <p:spPr>
          <a:xfrm>
            <a:off x="4370832" y="0"/>
            <a:ext cx="7388352" cy="3694176"/>
          </a:xfrm>
          <a:custGeom>
            <a:avLst/>
            <a:gdLst/>
            <a:ahLst/>
            <a:cxnLst/>
            <a:rect l="l" t="t" r="r" b="b"/>
            <a:pathLst>
              <a:path w="7388352" h="3694176">
                <a:moveTo>
                  <a:pt x="7388352" y="0"/>
                </a:moveTo>
                <a:lnTo>
                  <a:pt x="3685032" y="3694176"/>
                </a:lnTo>
                <a:lnTo>
                  <a:pt x="0" y="9144"/>
                </a:lnTo>
                <a:lnTo>
                  <a:pt x="9144" y="0"/>
                </a:lnTo>
                <a:lnTo>
                  <a:pt x="7388352" y="0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20735">
                <a:schemeClr val="accent2">
                  <a:alpha val="100000"/>
                </a:schemeClr>
              </a:gs>
              <a:gs pos="94328">
                <a:schemeClr val="accent1">
                  <a:alpha val="100000"/>
                </a:schemeClr>
              </a:gs>
            </a:gsLst>
            <a:lin ang="2132424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1" name="Rectangle 27_#color_$lt2_$lt2_#shadow_$dk2-2111&amp;131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747504" cy="6858000"/>
          </a:xfrm>
          <a:custGeom>
            <a:avLst/>
            <a:gdLst/>
            <a:ahLst/>
            <a:cxnLst/>
            <a:rect l="l" t="t" r="r" b="b"/>
            <a:pathLst>
              <a:path w="9747504" h="6858000">
                <a:moveTo>
                  <a:pt x="5925312" y="0"/>
                </a:moveTo>
                <a:lnTo>
                  <a:pt x="9601200" y="3675888"/>
                </a:lnTo>
                <a:cubicBezTo>
                  <a:pt x="9793224" y="3877056"/>
                  <a:pt x="9793224" y="4197096"/>
                  <a:pt x="9601200" y="4398264"/>
                </a:cubicBezTo>
                <a:lnTo>
                  <a:pt x="7132320" y="6858000"/>
                </a:lnTo>
                <a:lnTo>
                  <a:pt x="0" y="6858000"/>
                </a:lnTo>
                <a:lnTo>
                  <a:pt x="0" y="0"/>
                </a:lnTo>
                <a:lnTo>
                  <a:pt x="5925312" y="0"/>
                </a:lnTo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254000" dist="101600" dir="5399998" algn="ctr" rotWithShape="0">
              <a:schemeClr val="tx2">
                <a:alpha val="8000"/>
              </a:schemeClr>
            </a:outerShdw>
          </a:effectLst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2" name="Rectangle 28_#color_$lt2_$lt2-2111&amp;1287"/>
          <p:cNvSpPr/>
          <p:nvPr userDrawn="1">
            <p:custDataLst>
              <p:tags r:id="rId6"/>
            </p:custDataLst>
          </p:nvPr>
        </p:nvSpPr>
        <p:spPr>
          <a:xfrm>
            <a:off x="6729984" y="0"/>
            <a:ext cx="5458968" cy="3419856"/>
          </a:xfrm>
          <a:custGeom>
            <a:avLst/>
            <a:gdLst/>
            <a:ahLst/>
            <a:cxnLst/>
            <a:rect l="l" t="t" r="r" b="b"/>
            <a:pathLst>
              <a:path w="5458968" h="3419856">
                <a:moveTo>
                  <a:pt x="5458968" y="1801368"/>
                </a:moveTo>
                <a:lnTo>
                  <a:pt x="3986784" y="3273552"/>
                </a:lnTo>
                <a:cubicBezTo>
                  <a:pt x="3794760" y="3474720"/>
                  <a:pt x="3474720" y="3474720"/>
                  <a:pt x="3273552" y="3273552"/>
                </a:cubicBezTo>
                <a:lnTo>
                  <a:pt x="0" y="0"/>
                </a:lnTo>
                <a:lnTo>
                  <a:pt x="5458968" y="0"/>
                </a:lnTo>
                <a:lnTo>
                  <a:pt x="5458968" y="1801368"/>
                </a:lnTo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bg2">
                  <a:alpha val="40000"/>
                </a:schemeClr>
              </a:gs>
            </a:gsLst>
            <a:lin ang="840000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838200" y="1899891"/>
            <a:ext cx="7505700" cy="180000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80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838200" y="3952430"/>
            <a:ext cx="7505700" cy="1585855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18" Type="http://schemas.openxmlformats.org/officeDocument/2006/relationships/tags" Target="../tags/tag139.xml"/><Relationship Id="rId17" Type="http://schemas.openxmlformats.org/officeDocument/2006/relationships/tags" Target="../tags/tag138.xml"/><Relationship Id="rId16" Type="http://schemas.openxmlformats.org/officeDocument/2006/relationships/tags" Target="../tags/tag137.xml"/><Relationship Id="rId15" Type="http://schemas.openxmlformats.org/officeDocument/2006/relationships/tags" Target="../tags/tag136.xml"/><Relationship Id="rId14" Type="http://schemas.openxmlformats.org/officeDocument/2006/relationships/tags" Target="../tags/tag135.xml"/><Relationship Id="rId13" Type="http://schemas.openxmlformats.org/officeDocument/2006/relationships/tags" Target="../tags/tag134.xml"/><Relationship Id="rId12" Type="http://schemas.openxmlformats.org/officeDocument/2006/relationships/tags" Target="../tags/tag13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960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96000" y="1364400"/>
            <a:ext cx="108000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960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75411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Rectangle 29_#color_$accent1_$accent2-2111&amp;1305"/>
          <p:cNvSpPr/>
          <p:nvPr userDrawn="1">
            <p:custDataLst>
              <p:tags r:id="rId17"/>
            </p:custDataLst>
          </p:nvPr>
        </p:nvSpPr>
        <p:spPr>
          <a:xfrm>
            <a:off x="11213592" y="5879592"/>
            <a:ext cx="978408" cy="978408"/>
          </a:xfrm>
          <a:custGeom>
            <a:avLst/>
            <a:gdLst/>
            <a:ahLst/>
            <a:cxnLst/>
            <a:rect l="l" t="t" r="r" b="b"/>
            <a:pathLst>
              <a:path w="978408" h="978408">
                <a:moveTo>
                  <a:pt x="978408" y="0"/>
                </a:moveTo>
                <a:lnTo>
                  <a:pt x="978408" y="978408"/>
                </a:lnTo>
                <a:lnTo>
                  <a:pt x="0" y="978408"/>
                </a:lnTo>
                <a:lnTo>
                  <a:pt x="978408" y="0"/>
                </a:lnTo>
              </a:path>
            </a:pathLst>
          </a:custGeom>
          <a:gradFill>
            <a:gsLst>
              <a:gs pos="0">
                <a:schemeClr val="accent2">
                  <a:alpha val="100000"/>
                </a:schemeClr>
              </a:gs>
              <a:gs pos="94328">
                <a:schemeClr val="accent1">
                  <a:alpha val="100000"/>
                </a:schemeClr>
              </a:gs>
            </a:gsLst>
            <a:lin ang="10921821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9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ea"/>
          <a:ea typeface="+mj-ea"/>
          <a:cs typeface="+mj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tags" Target="../tags/tag14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51.xml"/><Relationship Id="rId8" Type="http://schemas.openxmlformats.org/officeDocument/2006/relationships/tags" Target="../tags/tag150.xml"/><Relationship Id="rId7" Type="http://schemas.openxmlformats.org/officeDocument/2006/relationships/tags" Target="../tags/tag149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" Type="http://schemas.openxmlformats.org/officeDocument/2006/relationships/tags" Target="../tags/tag146.xml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152.xml"/><Relationship Id="rId1" Type="http://schemas.openxmlformats.org/officeDocument/2006/relationships/tags" Target="../tags/tag14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60.xml"/><Relationship Id="rId8" Type="http://schemas.openxmlformats.org/officeDocument/2006/relationships/tags" Target="../tags/tag159.xml"/><Relationship Id="rId7" Type="http://schemas.openxmlformats.org/officeDocument/2006/relationships/tags" Target="../tags/tag158.xml"/><Relationship Id="rId6" Type="http://schemas.openxmlformats.org/officeDocument/2006/relationships/tags" Target="../tags/tag157.xml"/><Relationship Id="rId5" Type="http://schemas.openxmlformats.org/officeDocument/2006/relationships/tags" Target="../tags/tag156.xml"/><Relationship Id="rId4" Type="http://schemas.openxmlformats.org/officeDocument/2006/relationships/tags" Target="../tags/tag155.xml"/><Relationship Id="rId3" Type="http://schemas.openxmlformats.org/officeDocument/2006/relationships/image" Target="../media/image1.jpeg"/><Relationship Id="rId2" Type="http://schemas.openxmlformats.org/officeDocument/2006/relationships/tags" Target="../tags/tag154.xml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tags" Target="../tags/tag161.xml"/><Relationship Id="rId1" Type="http://schemas.openxmlformats.org/officeDocument/2006/relationships/tags" Target="../tags/tag15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72.xml"/><Relationship Id="rId8" Type="http://schemas.openxmlformats.org/officeDocument/2006/relationships/tags" Target="../tags/tag171.xml"/><Relationship Id="rId7" Type="http://schemas.openxmlformats.org/officeDocument/2006/relationships/tags" Target="../tags/tag170.xml"/><Relationship Id="rId6" Type="http://schemas.openxmlformats.org/officeDocument/2006/relationships/image" Target="../media/image2.jpeg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4" Type="http://schemas.openxmlformats.org/officeDocument/2006/relationships/notesSlide" Target="../notesSlides/notesSlide4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174.xml"/><Relationship Id="rId11" Type="http://schemas.openxmlformats.org/officeDocument/2006/relationships/tags" Target="../tags/tag173.xml"/><Relationship Id="rId10" Type="http://schemas.openxmlformats.org/officeDocument/2006/relationships/image" Target="../media/image3.jpeg"/><Relationship Id="rId1" Type="http://schemas.openxmlformats.org/officeDocument/2006/relationships/tags" Target="../tags/tag16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82.xml"/><Relationship Id="rId8" Type="http://schemas.openxmlformats.org/officeDocument/2006/relationships/tags" Target="../tags/tag181.xml"/><Relationship Id="rId7" Type="http://schemas.openxmlformats.org/officeDocument/2006/relationships/tags" Target="../tags/tag180.xml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image" Target="../media/image4.jpeg"/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3" Type="http://schemas.openxmlformats.org/officeDocument/2006/relationships/notesSlide" Target="../notesSlides/notesSlide5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184.xml"/><Relationship Id="rId10" Type="http://schemas.openxmlformats.org/officeDocument/2006/relationships/tags" Target="../tags/tag183.xml"/><Relationship Id="rId1" Type="http://schemas.openxmlformats.org/officeDocument/2006/relationships/tags" Target="../tags/tag17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92.xml"/><Relationship Id="rId8" Type="http://schemas.openxmlformats.org/officeDocument/2006/relationships/tags" Target="../tags/tag191.xml"/><Relationship Id="rId7" Type="http://schemas.openxmlformats.org/officeDocument/2006/relationships/tags" Target="../tags/tag190.xml"/><Relationship Id="rId6" Type="http://schemas.openxmlformats.org/officeDocument/2006/relationships/tags" Target="../tags/tag189.xml"/><Relationship Id="rId5" Type="http://schemas.openxmlformats.org/officeDocument/2006/relationships/tags" Target="../tags/tag188.xml"/><Relationship Id="rId4" Type="http://schemas.openxmlformats.org/officeDocument/2006/relationships/tags" Target="../tags/tag187.xml"/><Relationship Id="rId3" Type="http://schemas.openxmlformats.org/officeDocument/2006/relationships/tags" Target="../tags/tag186.xml"/><Relationship Id="rId2" Type="http://schemas.openxmlformats.org/officeDocument/2006/relationships/image" Target="../media/image5.jpe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96.xml"/><Relationship Id="rId12" Type="http://schemas.openxmlformats.org/officeDocument/2006/relationships/tags" Target="../tags/tag195.xml"/><Relationship Id="rId11" Type="http://schemas.openxmlformats.org/officeDocument/2006/relationships/tags" Target="../tags/tag194.xml"/><Relationship Id="rId10" Type="http://schemas.openxmlformats.org/officeDocument/2006/relationships/tags" Target="../tags/tag193.xml"/><Relationship Id="rId1" Type="http://schemas.openxmlformats.org/officeDocument/2006/relationships/tags" Target="../tags/tag18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05.xml"/><Relationship Id="rId8" Type="http://schemas.openxmlformats.org/officeDocument/2006/relationships/tags" Target="../tags/tag204.xml"/><Relationship Id="rId7" Type="http://schemas.openxmlformats.org/officeDocument/2006/relationships/tags" Target="../tags/tag203.xml"/><Relationship Id="rId6" Type="http://schemas.openxmlformats.org/officeDocument/2006/relationships/tags" Target="../tags/tag202.xml"/><Relationship Id="rId5" Type="http://schemas.openxmlformats.org/officeDocument/2006/relationships/tags" Target="../tags/tag201.xml"/><Relationship Id="rId4" Type="http://schemas.openxmlformats.org/officeDocument/2006/relationships/tags" Target="../tags/tag200.xml"/><Relationship Id="rId3" Type="http://schemas.openxmlformats.org/officeDocument/2006/relationships/tags" Target="../tags/tag199.xml"/><Relationship Id="rId24" Type="http://schemas.openxmlformats.org/officeDocument/2006/relationships/notesSlide" Target="../notesSlides/notesSlide7.xml"/><Relationship Id="rId23" Type="http://schemas.openxmlformats.org/officeDocument/2006/relationships/slideLayout" Target="../slideLayouts/slideLayout18.xml"/><Relationship Id="rId22" Type="http://schemas.openxmlformats.org/officeDocument/2006/relationships/tags" Target="../tags/tag218.xml"/><Relationship Id="rId21" Type="http://schemas.openxmlformats.org/officeDocument/2006/relationships/tags" Target="../tags/tag217.xml"/><Relationship Id="rId20" Type="http://schemas.openxmlformats.org/officeDocument/2006/relationships/tags" Target="../tags/tag216.xml"/><Relationship Id="rId2" Type="http://schemas.openxmlformats.org/officeDocument/2006/relationships/tags" Target="../tags/tag198.xml"/><Relationship Id="rId19" Type="http://schemas.openxmlformats.org/officeDocument/2006/relationships/tags" Target="../tags/tag215.xml"/><Relationship Id="rId18" Type="http://schemas.openxmlformats.org/officeDocument/2006/relationships/tags" Target="../tags/tag214.xml"/><Relationship Id="rId17" Type="http://schemas.openxmlformats.org/officeDocument/2006/relationships/tags" Target="../tags/tag213.xml"/><Relationship Id="rId16" Type="http://schemas.openxmlformats.org/officeDocument/2006/relationships/tags" Target="../tags/tag212.xml"/><Relationship Id="rId15" Type="http://schemas.openxmlformats.org/officeDocument/2006/relationships/tags" Target="../tags/tag211.xml"/><Relationship Id="rId14" Type="http://schemas.openxmlformats.org/officeDocument/2006/relationships/tags" Target="../tags/tag210.xml"/><Relationship Id="rId13" Type="http://schemas.openxmlformats.org/officeDocument/2006/relationships/tags" Target="../tags/tag209.xml"/><Relationship Id="rId12" Type="http://schemas.openxmlformats.org/officeDocument/2006/relationships/tags" Target="../tags/tag208.xml"/><Relationship Id="rId11" Type="http://schemas.openxmlformats.org/officeDocument/2006/relationships/tags" Target="../tags/tag207.xml"/><Relationship Id="rId10" Type="http://schemas.openxmlformats.org/officeDocument/2006/relationships/tags" Target="../tags/tag206.xml"/><Relationship Id="rId1" Type="http://schemas.openxmlformats.org/officeDocument/2006/relationships/tags" Target="../tags/tag19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jpeg"/><Relationship Id="rId8" Type="http://schemas.openxmlformats.org/officeDocument/2006/relationships/tags" Target="../tags/tag226.xml"/><Relationship Id="rId7" Type="http://schemas.openxmlformats.org/officeDocument/2006/relationships/tags" Target="../tags/tag225.xml"/><Relationship Id="rId6" Type="http://schemas.openxmlformats.org/officeDocument/2006/relationships/tags" Target="../tags/tag224.xml"/><Relationship Id="rId5" Type="http://schemas.openxmlformats.org/officeDocument/2006/relationships/tags" Target="../tags/tag223.xml"/><Relationship Id="rId4" Type="http://schemas.openxmlformats.org/officeDocument/2006/relationships/tags" Target="../tags/tag222.xml"/><Relationship Id="rId3" Type="http://schemas.openxmlformats.org/officeDocument/2006/relationships/tags" Target="../tags/tag221.xml"/><Relationship Id="rId2" Type="http://schemas.openxmlformats.org/officeDocument/2006/relationships/tags" Target="../tags/tag220.xml"/><Relationship Id="rId19" Type="http://schemas.openxmlformats.org/officeDocument/2006/relationships/notesSlide" Target="../notesSlides/notesSlide8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232.xml"/><Relationship Id="rId16" Type="http://schemas.openxmlformats.org/officeDocument/2006/relationships/tags" Target="../tags/tag231.xml"/><Relationship Id="rId15" Type="http://schemas.openxmlformats.org/officeDocument/2006/relationships/tags" Target="../tags/tag230.xml"/><Relationship Id="rId14" Type="http://schemas.openxmlformats.org/officeDocument/2006/relationships/tags" Target="../tags/tag229.xml"/><Relationship Id="rId13" Type="http://schemas.openxmlformats.org/officeDocument/2006/relationships/image" Target="../media/image8.jpeg"/><Relationship Id="rId12" Type="http://schemas.openxmlformats.org/officeDocument/2006/relationships/tags" Target="../tags/tag228.xml"/><Relationship Id="rId11" Type="http://schemas.openxmlformats.org/officeDocument/2006/relationships/image" Target="../media/image7.jpeg"/><Relationship Id="rId10" Type="http://schemas.openxmlformats.org/officeDocument/2006/relationships/tags" Target="../tags/tag227.xml"/><Relationship Id="rId1" Type="http://schemas.openxmlformats.org/officeDocument/2006/relationships/tags" Target="../tags/tag21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39.xml"/><Relationship Id="rId7" Type="http://schemas.openxmlformats.org/officeDocument/2006/relationships/tags" Target="../tags/tag238.xml"/><Relationship Id="rId6" Type="http://schemas.openxmlformats.org/officeDocument/2006/relationships/tags" Target="../tags/tag237.xml"/><Relationship Id="rId5" Type="http://schemas.openxmlformats.org/officeDocument/2006/relationships/tags" Target="../tags/tag236.xml"/><Relationship Id="rId4" Type="http://schemas.openxmlformats.org/officeDocument/2006/relationships/tags" Target="../tags/tag235.xml"/><Relationship Id="rId3" Type="http://schemas.openxmlformats.org/officeDocument/2006/relationships/tags" Target="../tags/tag234.xml"/><Relationship Id="rId2" Type="http://schemas.openxmlformats.org/officeDocument/2006/relationships/image" Target="../media/image9.jpeg"/><Relationship Id="rId10" Type="http://schemas.openxmlformats.org/officeDocument/2006/relationships/notesSlide" Target="../notesSlides/notesSlide9.xml"/><Relationship Id="rId1" Type="http://schemas.openxmlformats.org/officeDocument/2006/relationships/tags" Target="../tags/tag23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image" Target="../media/image11.jpeg"/><Relationship Id="rId7" Type="http://schemas.openxmlformats.org/officeDocument/2006/relationships/tags" Target="../tags/tag245.xml"/><Relationship Id="rId6" Type="http://schemas.openxmlformats.org/officeDocument/2006/relationships/image" Target="../media/image10.jpeg"/><Relationship Id="rId5" Type="http://schemas.openxmlformats.org/officeDocument/2006/relationships/tags" Target="../tags/tag244.xml"/><Relationship Id="rId4" Type="http://schemas.openxmlformats.org/officeDocument/2006/relationships/tags" Target="../tags/tag243.xml"/><Relationship Id="rId3" Type="http://schemas.openxmlformats.org/officeDocument/2006/relationships/tags" Target="../tags/tag242.xml"/><Relationship Id="rId2" Type="http://schemas.openxmlformats.org/officeDocument/2006/relationships/tags" Target="../tags/tag241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253.xml"/><Relationship Id="rId16" Type="http://schemas.openxmlformats.org/officeDocument/2006/relationships/tags" Target="../tags/tag252.xml"/><Relationship Id="rId15" Type="http://schemas.openxmlformats.org/officeDocument/2006/relationships/tags" Target="../tags/tag251.xml"/><Relationship Id="rId14" Type="http://schemas.openxmlformats.org/officeDocument/2006/relationships/tags" Target="../tags/tag250.xml"/><Relationship Id="rId13" Type="http://schemas.openxmlformats.org/officeDocument/2006/relationships/tags" Target="../tags/tag249.xml"/><Relationship Id="rId12" Type="http://schemas.openxmlformats.org/officeDocument/2006/relationships/tags" Target="../tags/tag248.xml"/><Relationship Id="rId11" Type="http://schemas.openxmlformats.org/officeDocument/2006/relationships/tags" Target="../tags/tag247.xml"/><Relationship Id="rId10" Type="http://schemas.openxmlformats.org/officeDocument/2006/relationships/image" Target="../media/image12.jpeg"/><Relationship Id="rId1" Type="http://schemas.openxmlformats.org/officeDocument/2006/relationships/tags" Target="../tags/tag24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61.xml"/><Relationship Id="rId8" Type="http://schemas.openxmlformats.org/officeDocument/2006/relationships/tags" Target="../tags/tag260.xml"/><Relationship Id="rId7" Type="http://schemas.openxmlformats.org/officeDocument/2006/relationships/tags" Target="../tags/tag259.xml"/><Relationship Id="rId6" Type="http://schemas.openxmlformats.org/officeDocument/2006/relationships/tags" Target="../tags/tag258.xml"/><Relationship Id="rId5" Type="http://schemas.openxmlformats.org/officeDocument/2006/relationships/tags" Target="../tags/tag257.xml"/><Relationship Id="rId4" Type="http://schemas.openxmlformats.org/officeDocument/2006/relationships/tags" Target="../tags/tag256.xml"/><Relationship Id="rId3" Type="http://schemas.openxmlformats.org/officeDocument/2006/relationships/image" Target="../media/image13.jpeg"/><Relationship Id="rId2" Type="http://schemas.openxmlformats.org/officeDocument/2006/relationships/tags" Target="../tags/tag255.xml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265.xml"/><Relationship Id="rId12" Type="http://schemas.openxmlformats.org/officeDocument/2006/relationships/tags" Target="../tags/tag264.xml"/><Relationship Id="rId11" Type="http://schemas.openxmlformats.org/officeDocument/2006/relationships/tags" Target="../tags/tag263.xml"/><Relationship Id="rId10" Type="http://schemas.openxmlformats.org/officeDocument/2006/relationships/tags" Target="../tags/tag262.xml"/><Relationship Id="rId1" Type="http://schemas.openxmlformats.org/officeDocument/2006/relationships/tags" Target="../tags/tag25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72.xml"/><Relationship Id="rId8" Type="http://schemas.openxmlformats.org/officeDocument/2006/relationships/tags" Target="../tags/tag271.xml"/><Relationship Id="rId7" Type="http://schemas.openxmlformats.org/officeDocument/2006/relationships/image" Target="../media/image15.jpeg"/><Relationship Id="rId6" Type="http://schemas.openxmlformats.org/officeDocument/2006/relationships/tags" Target="../tags/tag270.xml"/><Relationship Id="rId5" Type="http://schemas.openxmlformats.org/officeDocument/2006/relationships/image" Target="../media/image14.jpeg"/><Relationship Id="rId4" Type="http://schemas.openxmlformats.org/officeDocument/2006/relationships/tags" Target="../tags/tag269.xml"/><Relationship Id="rId3" Type="http://schemas.openxmlformats.org/officeDocument/2006/relationships/tags" Target="../tags/tag268.xml"/><Relationship Id="rId20" Type="http://schemas.openxmlformats.org/officeDocument/2006/relationships/notesSlide" Target="../notesSlides/notesSlide11.xml"/><Relationship Id="rId2" Type="http://schemas.openxmlformats.org/officeDocument/2006/relationships/tags" Target="../tags/tag267.xml"/><Relationship Id="rId19" Type="http://schemas.openxmlformats.org/officeDocument/2006/relationships/slideLayout" Target="../slideLayouts/slideLayout18.xml"/><Relationship Id="rId18" Type="http://schemas.openxmlformats.org/officeDocument/2006/relationships/tags" Target="../tags/tag279.xml"/><Relationship Id="rId17" Type="http://schemas.openxmlformats.org/officeDocument/2006/relationships/image" Target="../media/image17.jpeg"/><Relationship Id="rId16" Type="http://schemas.openxmlformats.org/officeDocument/2006/relationships/tags" Target="../tags/tag278.xml"/><Relationship Id="rId15" Type="http://schemas.openxmlformats.org/officeDocument/2006/relationships/image" Target="../media/image16.jpeg"/><Relationship Id="rId14" Type="http://schemas.openxmlformats.org/officeDocument/2006/relationships/tags" Target="../tags/tag277.xml"/><Relationship Id="rId13" Type="http://schemas.openxmlformats.org/officeDocument/2006/relationships/tags" Target="../tags/tag276.xml"/><Relationship Id="rId12" Type="http://schemas.openxmlformats.org/officeDocument/2006/relationships/tags" Target="../tags/tag275.xml"/><Relationship Id="rId11" Type="http://schemas.openxmlformats.org/officeDocument/2006/relationships/tags" Target="../tags/tag274.xml"/><Relationship Id="rId10" Type="http://schemas.openxmlformats.org/officeDocument/2006/relationships/tags" Target="../tags/tag273.xml"/><Relationship Id="rId1" Type="http://schemas.openxmlformats.org/officeDocument/2006/relationships/tags" Target="../tags/tag26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87.xml"/><Relationship Id="rId7" Type="http://schemas.openxmlformats.org/officeDocument/2006/relationships/tags" Target="../tags/tag286.xml"/><Relationship Id="rId6" Type="http://schemas.openxmlformats.org/officeDocument/2006/relationships/tags" Target="../tags/tag285.xml"/><Relationship Id="rId5" Type="http://schemas.openxmlformats.org/officeDocument/2006/relationships/tags" Target="../tags/tag284.xml"/><Relationship Id="rId4" Type="http://schemas.openxmlformats.org/officeDocument/2006/relationships/tags" Target="../tags/tag283.xml"/><Relationship Id="rId3" Type="http://schemas.openxmlformats.org/officeDocument/2006/relationships/tags" Target="../tags/tag282.xml"/><Relationship Id="rId2" Type="http://schemas.openxmlformats.org/officeDocument/2006/relationships/tags" Target="../tags/tag281.xml"/><Relationship Id="rId10" Type="http://schemas.openxmlformats.org/officeDocument/2006/relationships/notesSlide" Target="../notesSlides/notesSlide12.xml"/><Relationship Id="rId1" Type="http://schemas.openxmlformats.org/officeDocument/2006/relationships/tags" Target="../tags/tag280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95.xml"/><Relationship Id="rId8" Type="http://schemas.openxmlformats.org/officeDocument/2006/relationships/tags" Target="../tags/tag294.xml"/><Relationship Id="rId7" Type="http://schemas.openxmlformats.org/officeDocument/2006/relationships/tags" Target="../tags/tag293.xml"/><Relationship Id="rId6" Type="http://schemas.openxmlformats.org/officeDocument/2006/relationships/tags" Target="../tags/tag292.xml"/><Relationship Id="rId5" Type="http://schemas.openxmlformats.org/officeDocument/2006/relationships/tags" Target="../tags/tag291.xml"/><Relationship Id="rId4" Type="http://schemas.openxmlformats.org/officeDocument/2006/relationships/tags" Target="../tags/tag290.xml"/><Relationship Id="rId3" Type="http://schemas.openxmlformats.org/officeDocument/2006/relationships/tags" Target="../tags/tag289.xml"/><Relationship Id="rId2" Type="http://schemas.openxmlformats.org/officeDocument/2006/relationships/image" Target="../media/image18.jpeg"/><Relationship Id="rId13" Type="http://schemas.openxmlformats.org/officeDocument/2006/relationships/notesSlide" Target="../notesSlides/notesSlide13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297.xml"/><Relationship Id="rId10" Type="http://schemas.openxmlformats.org/officeDocument/2006/relationships/tags" Target="../tags/tag296.xml"/><Relationship Id="rId1" Type="http://schemas.openxmlformats.org/officeDocument/2006/relationships/tags" Target="../tags/tag288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04.xml"/><Relationship Id="rId8" Type="http://schemas.openxmlformats.org/officeDocument/2006/relationships/tags" Target="../tags/tag303.xml"/><Relationship Id="rId7" Type="http://schemas.openxmlformats.org/officeDocument/2006/relationships/tags" Target="../tags/tag302.xml"/><Relationship Id="rId6" Type="http://schemas.openxmlformats.org/officeDocument/2006/relationships/tags" Target="../tags/tag301.xml"/><Relationship Id="rId5" Type="http://schemas.openxmlformats.org/officeDocument/2006/relationships/tags" Target="../tags/tag300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1" Type="http://schemas.openxmlformats.org/officeDocument/2006/relationships/slideLayout" Target="../slideLayouts/slideLayout18.xml"/><Relationship Id="rId20" Type="http://schemas.openxmlformats.org/officeDocument/2006/relationships/tags" Target="../tags/tag315.xml"/><Relationship Id="rId2" Type="http://schemas.openxmlformats.org/officeDocument/2006/relationships/tags" Target="../tags/tag299.xml"/><Relationship Id="rId19" Type="http://schemas.openxmlformats.org/officeDocument/2006/relationships/tags" Target="../tags/tag314.xml"/><Relationship Id="rId18" Type="http://schemas.openxmlformats.org/officeDocument/2006/relationships/tags" Target="../tags/tag313.xml"/><Relationship Id="rId17" Type="http://schemas.openxmlformats.org/officeDocument/2006/relationships/tags" Target="../tags/tag312.xml"/><Relationship Id="rId16" Type="http://schemas.openxmlformats.org/officeDocument/2006/relationships/tags" Target="../tags/tag311.xml"/><Relationship Id="rId15" Type="http://schemas.openxmlformats.org/officeDocument/2006/relationships/tags" Target="../tags/tag310.xml"/><Relationship Id="rId14" Type="http://schemas.openxmlformats.org/officeDocument/2006/relationships/tags" Target="../tags/tag309.xml"/><Relationship Id="rId13" Type="http://schemas.openxmlformats.org/officeDocument/2006/relationships/tags" Target="../tags/tag308.xml"/><Relationship Id="rId12" Type="http://schemas.openxmlformats.org/officeDocument/2006/relationships/tags" Target="../tags/tag307.xml"/><Relationship Id="rId11" Type="http://schemas.openxmlformats.org/officeDocument/2006/relationships/tags" Target="../tags/tag306.xml"/><Relationship Id="rId10" Type="http://schemas.openxmlformats.org/officeDocument/2006/relationships/tags" Target="../tags/tag305.xml"/><Relationship Id="rId1" Type="http://schemas.openxmlformats.org/officeDocument/2006/relationships/tags" Target="../tags/tag298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tags" Target="../tags/tag318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94780" y="2226335"/>
            <a:ext cx="7263732" cy="2852605"/>
          </a:xfrm>
        </p:spPr>
        <p:txBody>
          <a:bodyPr wrap="square">
            <a:normAutofit/>
          </a:bodyPr>
          <a:lstStyle/>
          <a:p>
            <a:r>
              <a:rPr lang="zh-CN" altLang="en-US" sz="4400" dirty="0"/>
              <a:t>2024-2030年全球与中国氮化镓材料市场规模分析及投资前景趋势研究报告</a:t>
            </a:r>
            <a:endParaRPr lang="zh-CN" altLang="en-US" sz="4400" dirty="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94780" y="5545432"/>
            <a:ext cx="7296720" cy="674393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智信中科</a:t>
            </a:r>
            <a:r>
              <a:rPr lang="zh-CN" altLang="en-US" dirty="0"/>
              <a:t>研究网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氮化镓材料市场概述</a:t>
            </a:r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220675" y="2303673"/>
            <a:ext cx="4301416" cy="11212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按产品类型分，包括N型和P型氮化镓，全球销售额增长趋势对比分析。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882267" y="1882727"/>
            <a:ext cx="4640019" cy="367656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氮化镓材料产品分类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1220675" y="4421101"/>
            <a:ext cx="4301416" cy="11212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详述氮化镓材料行业发展历程，当前市场状态的深度剖析。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882267" y="4000155"/>
            <a:ext cx="4640019" cy="367656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市场历史与现状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6910747" y="2303673"/>
            <a:ext cx="4301416" cy="11212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应用广泛，涵盖汽车、消费电子、国防航天航空等，不同领域销售额增长趋势展望。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6571704" y="1882727"/>
            <a:ext cx="4640019" cy="367656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氮化镓材料应用领域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6910747" y="4421101"/>
            <a:ext cx="4301416" cy="11212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基于现有状况，探讨氮化镓材料的未来发展趋势和预测。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6571704" y="4000155"/>
            <a:ext cx="4640019" cy="367656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氮化镓材料未来趋势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全球氮化镓材料总体规模分析</a:t>
            </a:r>
            <a:endParaRPr lang="zh-CN" altLang="en-US"/>
          </a:p>
        </p:txBody>
      </p:sp>
      <p:pic>
        <p:nvPicPr>
          <p:cNvPr id="8" name="图片 7" descr="/data/temp/2d3f7e7b-3301-11ef-82b7-4a5fe3783faf.jpg@base@tag=imgScale&amp;m=1&amp;w=910&amp;h=1289&amp;q=952d3f7e7b-3301-11ef-82b7-4a5fe3783fa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4711" r="14711"/>
          <a:stretch>
            <a:fillRect/>
          </a:stretch>
        </p:blipFill>
        <p:spPr>
          <a:xfrm>
            <a:off x="8219004" y="1362905"/>
            <a:ext cx="3277671" cy="4644000"/>
          </a:xfrm>
          <a:prstGeom prst="round1Rect">
            <a:avLst>
              <a:gd name="adj" fmla="val 39814"/>
            </a:avLst>
          </a:prstGeom>
          <a:ln w="9525" cap="flat" cmpd="sng" algn="ctr">
            <a:solidFill>
              <a:schemeClr val="accent1">
                <a:lumMod val="100000"/>
                <a:alpha val="28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03200" dist="38100" dir="2700000" algn="tl" rotWithShape="0">
              <a:schemeClr val="accent1">
                <a:alpha val="60000"/>
              </a:schemeClr>
            </a:outerShdw>
          </a:effectLst>
        </p:spPr>
      </p:pic>
      <p:sp>
        <p:nvSpPr>
          <p:cNvPr id="9" name="圆角矩形 8"/>
          <p:cNvSpPr/>
          <p:nvPr>
            <p:custDataLst>
              <p:tags r:id="rId4"/>
            </p:custDataLst>
          </p:nvPr>
        </p:nvSpPr>
        <p:spPr>
          <a:xfrm>
            <a:off x="1001711" y="3014741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" name="圆角矩形 35"/>
          <p:cNvSpPr/>
          <p:nvPr>
            <p:custDataLst>
              <p:tags r:id="rId5"/>
            </p:custDataLst>
          </p:nvPr>
        </p:nvSpPr>
        <p:spPr>
          <a:xfrm>
            <a:off x="636586" y="3320176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全球氮化镓材料需求量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6"/>
            </p:custDataLst>
          </p:nvPr>
        </p:nvSpPr>
        <p:spPr>
          <a:xfrm>
            <a:off x="1001711" y="1358661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36" name="圆角矩形 35"/>
          <p:cNvSpPr/>
          <p:nvPr>
            <p:custDataLst>
              <p:tags r:id="rId7"/>
            </p:custDataLst>
          </p:nvPr>
        </p:nvSpPr>
        <p:spPr>
          <a:xfrm>
            <a:off x="636586" y="1664731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全球氮化镓材料产能产量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2970212" y="1425336"/>
            <a:ext cx="4512039" cy="11987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2019-2030年全球氮化镓材料产能、产量、产能利用率趋势分析，预测未来发展走向。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2970212" y="3014106"/>
            <a:ext cx="4512039" cy="13329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同期全球氮化镓材料需求量趋势预测，揭示行业增长潜力与市场需求变化。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0"/>
            </p:custDataLst>
          </p:nvPr>
        </p:nvSpPr>
        <p:spPr>
          <a:xfrm>
            <a:off x="1001711" y="4670187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8" name="圆角矩形 35"/>
          <p:cNvSpPr/>
          <p:nvPr>
            <p:custDataLst>
              <p:tags r:id="rId11"/>
            </p:custDataLst>
          </p:nvPr>
        </p:nvSpPr>
        <p:spPr>
          <a:xfrm>
            <a:off x="636586" y="4976257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全球地区产量分布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2"/>
            </p:custDataLst>
          </p:nvPr>
        </p:nvSpPr>
        <p:spPr>
          <a:xfrm>
            <a:off x="2970212" y="4669552"/>
            <a:ext cx="4512039" cy="13329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按地区分析2019-2030年氮化镓材料产量，涵盖主要地区产量及未来发展趋势。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 lIns="0" tIns="0" rIns="0" bIns="0">
            <a:noAutofit/>
          </a:bodyPr>
          <a:lstStyle/>
          <a:p>
            <a:r>
              <a:rPr lang="zh-CN" altLang="en-US" dirty="0">
                <a:sym typeface="+mn-ea"/>
              </a:rPr>
              <a:t>全球氮化镓材料总体规模分析</a:t>
            </a:r>
            <a:endParaRPr lang="zh-CN" altLang="en-US" dirty="0">
              <a:sym typeface="+mn-ea"/>
            </a:endParaRPr>
          </a:p>
        </p:txBody>
      </p:sp>
      <p:sp>
        <p:nvSpPr>
          <p:cNvPr id="5" name="矩形: 圆角 2"/>
          <p:cNvSpPr/>
          <p:nvPr>
            <p:custDataLst>
              <p:tags r:id="rId2"/>
            </p:custDataLst>
          </p:nvPr>
        </p:nvSpPr>
        <p:spPr>
          <a:xfrm>
            <a:off x="1576280" y="2862135"/>
            <a:ext cx="3734896" cy="2371615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576280" y="5407097"/>
            <a:ext cx="3734261" cy="1127708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中国产能产量、市场需求量及2019-2030年发展趋势预测，探讨中国市场对全球的影响。</a:t>
            </a:r>
            <a:endParaRPr lang="zh-CN" altLang="en-US" sz="15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6882093" y="5407097"/>
            <a:ext cx="3734261" cy="1127708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全球市场氮化镓材料2019-2030年销售额、销量数据展示，分析价格趋势对市场的影响。</a:t>
            </a:r>
            <a:endParaRPr lang="zh-CN" altLang="en-US" sz="15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16" name="图片 15" descr="/data/temp/2d9682bf-3301-11ef-8a01-d6671ddfd890.jpg@base@tag=imgScale&amp;m=1&amp;w=723&amp;h=652&amp;q=952d9682bf-3301-11ef-8a01-d6671ddfd890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 l="17715" t="11503" r="18175" b="11350"/>
          <a:stretch>
            <a:fillRect/>
          </a:stretch>
        </p:blipFill>
        <p:spPr>
          <a:xfrm>
            <a:off x="2142039" y="1703949"/>
            <a:ext cx="2603335" cy="2350436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  <p:sp>
        <p:nvSpPr>
          <p:cNvPr id="18" name="矩形 17"/>
          <p:cNvSpPr/>
          <p:nvPr>
            <p:custDataLst>
              <p:tags r:id="rId7"/>
            </p:custDataLst>
          </p:nvPr>
        </p:nvSpPr>
        <p:spPr>
          <a:xfrm>
            <a:off x="1541357" y="4140965"/>
            <a:ext cx="3803473" cy="96261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FFFFFF"/>
                </a:solidFill>
                <a:latin typeface="+mn-ea"/>
                <a:cs typeface="+mn-ea"/>
              </a:rPr>
              <a:t>中国氮化镓材料市场</a:t>
            </a:r>
            <a:endParaRPr kumimoji="1" lang="zh-CN" altLang="en-US" sz="24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9" name="矩形: 圆角 1"/>
          <p:cNvSpPr/>
          <p:nvPr>
            <p:custDataLst>
              <p:tags r:id="rId8"/>
            </p:custDataLst>
          </p:nvPr>
        </p:nvSpPr>
        <p:spPr>
          <a:xfrm>
            <a:off x="6881458" y="2862135"/>
            <a:ext cx="3734896" cy="2371615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/data/temp/2d9687fc-3301-11ef-8a01-d6671ddfd890.jpg@base@tag=imgScale&amp;m=1&amp;w=723&amp;h=652&amp;q=952d9687fc-3301-11ef-8a01-d6671ddfd89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14000" r="14000"/>
          <a:stretch>
            <a:fillRect/>
          </a:stretch>
        </p:blipFill>
        <p:spPr>
          <a:xfrm>
            <a:off x="7447217" y="1703949"/>
            <a:ext cx="2603335" cy="2350436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  <p:sp>
        <p:nvSpPr>
          <p:cNvPr id="22" name="矩形 21"/>
          <p:cNvSpPr/>
          <p:nvPr>
            <p:custDataLst>
              <p:tags r:id="rId11"/>
            </p:custDataLst>
          </p:nvPr>
        </p:nvSpPr>
        <p:spPr>
          <a:xfrm>
            <a:off x="6847170" y="4140965"/>
            <a:ext cx="3803473" cy="96261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>
                <a:solidFill>
                  <a:srgbClr val="FFFFFF"/>
                </a:solidFill>
                <a:latin typeface="+mn-ea"/>
                <a:cs typeface="+mn-ea"/>
              </a:rPr>
              <a:t>全球氮化镓材料市场销售</a:t>
            </a:r>
            <a:endParaRPr kumimoji="1" lang="zh-CN" altLang="en-US" sz="2400" b="1">
              <a:solidFill>
                <a:srgbClr val="FFFFFF"/>
              </a:solidFill>
              <a:latin typeface="+mn-ea"/>
              <a:cs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全球与中国主要厂商市场份额分析</a:t>
            </a:r>
            <a:endParaRPr lang="zh-CN" altLang="en-US"/>
          </a:p>
        </p:txBody>
      </p:sp>
      <p:sp>
        <p:nvSpPr>
          <p:cNvPr id="13" name="任意多边形: 形状 12"/>
          <p:cNvSpPr/>
          <p:nvPr>
            <p:custDataLst>
              <p:tags r:id="rId2"/>
            </p:custDataLst>
          </p:nvPr>
        </p:nvSpPr>
        <p:spPr>
          <a:xfrm>
            <a:off x="6570573" y="1483194"/>
            <a:ext cx="4707868" cy="4540378"/>
          </a:xfrm>
          <a:custGeom>
            <a:avLst/>
            <a:gdLst>
              <a:gd name="connsiteX0" fmla="*/ 2544449 w 5332839"/>
              <a:gd name="connsiteY0" fmla="*/ 195 h 5143115"/>
              <a:gd name="connsiteX1" fmla="*/ 3989326 w 5332839"/>
              <a:gd name="connsiteY1" fmla="*/ 696990 h 5143115"/>
              <a:gd name="connsiteX2" fmla="*/ 4615480 w 5332839"/>
              <a:gd name="connsiteY2" fmla="*/ 1580526 h 5143115"/>
              <a:gd name="connsiteX3" fmla="*/ 5138211 w 5332839"/>
              <a:gd name="connsiteY3" fmla="*/ 2501358 h 5143115"/>
              <a:gd name="connsiteX4" fmla="*/ 3900513 w 5332839"/>
              <a:gd name="connsiteY4" fmla="*/ 5017341 h 5143115"/>
              <a:gd name="connsiteX5" fmla="*/ 2840740 w 5332839"/>
              <a:gd name="connsiteY5" fmla="*/ 5133507 h 5143115"/>
              <a:gd name="connsiteX6" fmla="*/ 1575642 w 5332839"/>
              <a:gd name="connsiteY6" fmla="*/ 5101174 h 5143115"/>
              <a:gd name="connsiteX7" fmla="*/ 88253 w 5332839"/>
              <a:gd name="connsiteY7" fmla="*/ 2851265 h 5143115"/>
              <a:gd name="connsiteX8" fmla="*/ 561662 w 5332839"/>
              <a:gd name="connsiteY8" fmla="*/ 1718356 h 5143115"/>
              <a:gd name="connsiteX9" fmla="*/ 1142458 w 5332839"/>
              <a:gd name="connsiteY9" fmla="*/ 749720 h 5143115"/>
              <a:gd name="connsiteX10" fmla="*/ 2544449 w 5332839"/>
              <a:gd name="connsiteY10" fmla="*/ 195 h 5143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32839" h="5143115">
                <a:moveTo>
                  <a:pt x="2544449" y="195"/>
                </a:moveTo>
                <a:cubicBezTo>
                  <a:pt x="3077965" y="-7704"/>
                  <a:pt x="3618629" y="225451"/>
                  <a:pt x="3989326" y="696990"/>
                </a:cubicBezTo>
                <a:cubicBezTo>
                  <a:pt x="4214069" y="982865"/>
                  <a:pt x="4422783" y="1277380"/>
                  <a:pt x="4615480" y="1580526"/>
                </a:cubicBezTo>
                <a:cubicBezTo>
                  <a:pt x="4805268" y="1879089"/>
                  <a:pt x="4979511" y="2186030"/>
                  <a:pt x="5138211" y="2501358"/>
                </a:cubicBezTo>
                <a:cubicBezTo>
                  <a:pt x="5669663" y="3557292"/>
                  <a:pt x="5065400" y="4816182"/>
                  <a:pt x="3900513" y="5017341"/>
                </a:cubicBezTo>
                <a:cubicBezTo>
                  <a:pt x="3549135" y="5078015"/>
                  <a:pt x="3195875" y="5116737"/>
                  <a:pt x="2840740" y="5133507"/>
                </a:cubicBezTo>
                <a:cubicBezTo>
                  <a:pt x="2421672" y="5153296"/>
                  <a:pt x="1999973" y="5142518"/>
                  <a:pt x="1575642" y="5101174"/>
                </a:cubicBezTo>
                <a:cubicBezTo>
                  <a:pt x="467924" y="4993235"/>
                  <a:pt x="-261479" y="3907856"/>
                  <a:pt x="88253" y="2851265"/>
                </a:cubicBezTo>
                <a:cubicBezTo>
                  <a:pt x="217127" y="2461910"/>
                  <a:pt x="374930" y="2084278"/>
                  <a:pt x="561662" y="1718356"/>
                </a:cubicBezTo>
                <a:cubicBezTo>
                  <a:pt x="731361" y="1385798"/>
                  <a:pt x="924955" y="1062919"/>
                  <a:pt x="1142458" y="749720"/>
                </a:cubicBezTo>
                <a:cubicBezTo>
                  <a:pt x="1484564" y="257047"/>
                  <a:pt x="2010933" y="8094"/>
                  <a:pt x="2544449" y="19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1" name="图片 30" descr="/data/temp/2d8d9380-3301-11ef-bd30-3a8c464d248b.jpg@base@tag=imgScale&amp;m=1&amp;w=1271&amp;h=1299&amp;q=952d8d9380-3301-11ef-bd30-3a8c464d248b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9989" r="10552"/>
          <a:stretch>
            <a:fillRect/>
          </a:stretch>
        </p:blipFill>
        <p:spPr>
          <a:xfrm>
            <a:off x="6915630" y="1586921"/>
            <a:ext cx="4580370" cy="4679992"/>
          </a:xfrm>
          <a:custGeom>
            <a:avLst/>
            <a:gdLst>
              <a:gd name="connsiteX0" fmla="*/ 1773704 w 4580370"/>
              <a:gd name="connsiteY0" fmla="*/ 848 h 4679992"/>
              <a:gd name="connsiteX1" fmla="*/ 2552728 w 4580370"/>
              <a:gd name="connsiteY1" fmla="*/ 233594 h 4679992"/>
              <a:gd name="connsiteX2" fmla="*/ 3346074 w 4580370"/>
              <a:gd name="connsiteY2" fmla="*/ 767022 h 4679992"/>
              <a:gd name="connsiteX3" fmla="*/ 4065717 w 4580370"/>
              <a:gd name="connsiteY3" fmla="*/ 1363599 h 4679992"/>
              <a:gd name="connsiteX4" fmla="*/ 3831264 w 4580370"/>
              <a:gd name="connsiteY4" fmla="*/ 3827806 h 4679992"/>
              <a:gd name="connsiteX5" fmla="*/ 2992777 w 4580370"/>
              <a:gd name="connsiteY5" fmla="*/ 4255307 h 4679992"/>
              <a:gd name="connsiteX6" fmla="*/ 1938329 w 4580370"/>
              <a:gd name="connsiteY6" fmla="*/ 4624470 h 4679992"/>
              <a:gd name="connsiteX7" fmla="*/ 6496 w 4580370"/>
              <a:gd name="connsiteY7" fmla="*/ 3232593 h 4679992"/>
              <a:gd name="connsiteX8" fmla="*/ 42801 w 4580370"/>
              <a:gd name="connsiteY8" fmla="*/ 2149252 h 4679992"/>
              <a:gd name="connsiteX9" fmla="*/ 219155 w 4580370"/>
              <a:gd name="connsiteY9" fmla="*/ 1167917 h 4679992"/>
              <a:gd name="connsiteX10" fmla="*/ 1141961 w 4580370"/>
              <a:gd name="connsiteY10" fmla="*/ 110501 h 4679992"/>
              <a:gd name="connsiteX11" fmla="*/ 1661202 w 4580370"/>
              <a:gd name="connsiteY11" fmla="*/ 1170 h 4679992"/>
              <a:gd name="connsiteX12" fmla="*/ 1773704 w 4580370"/>
              <a:gd name="connsiteY12" fmla="*/ 848 h 467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80370" h="4679992">
                <a:moveTo>
                  <a:pt x="1773704" y="848"/>
                </a:moveTo>
                <a:cubicBezTo>
                  <a:pt x="2036998" y="9474"/>
                  <a:pt x="2304690" y="84155"/>
                  <a:pt x="2552728" y="233594"/>
                </a:cubicBezTo>
                <a:cubicBezTo>
                  <a:pt x="2827702" y="399259"/>
                  <a:pt x="3092149" y="577073"/>
                  <a:pt x="3346074" y="767022"/>
                </a:cubicBezTo>
                <a:cubicBezTo>
                  <a:pt x="3596165" y="954098"/>
                  <a:pt x="3836044" y="1152955"/>
                  <a:pt x="4065717" y="1363599"/>
                </a:cubicBezTo>
                <a:cubicBezTo>
                  <a:pt x="4834832" y="2068972"/>
                  <a:pt x="4729928" y="3297254"/>
                  <a:pt x="3831264" y="3827806"/>
                </a:cubicBezTo>
                <a:cubicBezTo>
                  <a:pt x="3560188" y="3987840"/>
                  <a:pt x="3280691" y="4130341"/>
                  <a:pt x="2992777" y="4255307"/>
                </a:cubicBezTo>
                <a:cubicBezTo>
                  <a:pt x="2653031" y="4402770"/>
                  <a:pt x="2301548" y="4525824"/>
                  <a:pt x="1938329" y="4624470"/>
                </a:cubicBezTo>
                <a:cubicBezTo>
                  <a:pt x="990142" y="4881975"/>
                  <a:pt x="48405" y="4214234"/>
                  <a:pt x="6496" y="3232593"/>
                </a:cubicBezTo>
                <a:cubicBezTo>
                  <a:pt x="-8950" y="2870857"/>
                  <a:pt x="3154" y="2509747"/>
                  <a:pt x="42801" y="2149252"/>
                </a:cubicBezTo>
                <a:cubicBezTo>
                  <a:pt x="78829" y="1821628"/>
                  <a:pt x="137609" y="1494517"/>
                  <a:pt x="219155" y="1167917"/>
                </a:cubicBezTo>
                <a:cubicBezTo>
                  <a:pt x="347402" y="654172"/>
                  <a:pt x="704019" y="283960"/>
                  <a:pt x="1141961" y="110501"/>
                </a:cubicBezTo>
                <a:cubicBezTo>
                  <a:pt x="1306190" y="45453"/>
                  <a:pt x="1481854" y="8074"/>
                  <a:pt x="1661202" y="1170"/>
                </a:cubicBezTo>
                <a:cubicBezTo>
                  <a:pt x="1698566" y="-269"/>
                  <a:pt x="1736090" y="-384"/>
                  <a:pt x="1773704" y="848"/>
                </a:cubicBez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506986" y="1969599"/>
            <a:ext cx="5170486" cy="9426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详细列出全球与主要国家厂商在产能、销量、收入和价格方面的数据，以及2023年的排名信息，展现市场竞争格局。</a:t>
            </a:r>
            <a:endParaRPr lang="zh-CN" altLang="en-US" sz="15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506986" y="1572663"/>
            <a:ext cx="5170393" cy="36776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全球氮化镓材料市场分析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506986" y="3396663"/>
            <a:ext cx="5170486" cy="9426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对比2019-2024年全球市场主要厂商氮化镓材料的销量、销售收入和价格，评估市场动态。</a:t>
            </a:r>
            <a:endParaRPr lang="zh-CN" altLang="en-US" sz="15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506986" y="3002267"/>
            <a:ext cx="5170393" cy="36776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全球市场厂商销量与收入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506986" y="4844050"/>
            <a:ext cx="5170486" cy="9426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分析中国市场主要厂商的氮化镓材料销量、收入，特别关注2023年的排名变化。</a:t>
            </a:r>
            <a:endParaRPr lang="zh-CN" altLang="en-US" sz="15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10"/>
            </p:custDataLst>
          </p:nvPr>
        </p:nvSpPr>
        <p:spPr>
          <a:xfrm>
            <a:off x="506986" y="4438222"/>
            <a:ext cx="5170393" cy="36776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中国市场厂商销量与收入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/data/temp/2d5367e6-3301-11ef-82b7-4a5fe3783faf.jpg@base@tag=imgScale&amp;m=1&amp;w=1076&amp;h=1904&amp;q=952d5367e6-3301-11ef-82b7-4a5fe3783faf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21744" r="21744"/>
          <a:stretch>
            <a:fillRect/>
          </a:stretch>
        </p:blipFill>
        <p:spPr>
          <a:xfrm>
            <a:off x="2899" y="0"/>
            <a:ext cx="3877900" cy="6858000"/>
          </a:xfrm>
          <a:custGeom>
            <a:avLst/>
            <a:gdLst>
              <a:gd name="connsiteX0" fmla="*/ 0 w 3877900"/>
              <a:gd name="connsiteY0" fmla="*/ 0 h 6858000"/>
              <a:gd name="connsiteX1" fmla="*/ 3877900 w 3877900"/>
              <a:gd name="connsiteY1" fmla="*/ 0 h 6858000"/>
              <a:gd name="connsiteX2" fmla="*/ 3877900 w 3877900"/>
              <a:gd name="connsiteY2" fmla="*/ 6858000 h 6858000"/>
              <a:gd name="connsiteX3" fmla="*/ 0 w 38779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7900" h="6858000">
                <a:moveTo>
                  <a:pt x="0" y="0"/>
                </a:moveTo>
                <a:lnTo>
                  <a:pt x="3877900" y="0"/>
                </a:lnTo>
                <a:lnTo>
                  <a:pt x="3877900" y="6858000"/>
                </a:lnTo>
                <a:lnTo>
                  <a:pt x="0" y="685800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443155" y="311324"/>
            <a:ext cx="7228617" cy="704850"/>
          </a:xfrm>
        </p:spPr>
        <p:txBody>
          <a:bodyPr lIns="0" tIns="0" rIns="0" bIns="0" anchor="b" anchorCtr="0">
            <a:normAutofit/>
          </a:bodyPr>
          <a:lstStyle/>
          <a:p>
            <a:r>
              <a:rPr lang="zh-CN" altLang="en-US" dirty="0"/>
              <a:t>全球与中国主要厂商市场份额分析</a:t>
            </a:r>
            <a:endParaRPr lang="zh-CN" altLang="en-US" dirty="0"/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5209770" y="2266615"/>
            <a:ext cx="6325723" cy="889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列出全球主要厂商的氮化镓材料产品类型，以及各类型在不同应用领域的分布，揭示产品差异化策略。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5209770" y="1846787"/>
            <a:ext cx="6325723" cy="37179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厂商氮化镓材料应用分析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3" name="任意多边形: 形状 23"/>
          <p:cNvSpPr/>
          <p:nvPr>
            <p:custDataLst>
              <p:tags r:id="rId6"/>
            </p:custDataLst>
          </p:nvPr>
        </p:nvSpPr>
        <p:spPr>
          <a:xfrm>
            <a:off x="4443155" y="1979053"/>
            <a:ext cx="419170" cy="419170"/>
          </a:xfrm>
          <a:custGeom>
            <a:avLst/>
            <a:gdLst>
              <a:gd name="connsiteX0" fmla="*/ 375106 w 504000"/>
              <a:gd name="connsiteY0" fmla="*/ 131098 h 504000"/>
              <a:gd name="connsiteX1" fmla="*/ 391465 w 504000"/>
              <a:gd name="connsiteY1" fmla="*/ 142994 h 504000"/>
              <a:gd name="connsiteX2" fmla="*/ 389265 w 504000"/>
              <a:gd name="connsiteY2" fmla="*/ 163100 h 504000"/>
              <a:gd name="connsiteX3" fmla="*/ 308625 w 504000"/>
              <a:gd name="connsiteY3" fmla="*/ 273980 h 504000"/>
              <a:gd name="connsiteX4" fmla="*/ 295074 w 504000"/>
              <a:gd name="connsiteY4" fmla="*/ 282095 h 504000"/>
              <a:gd name="connsiteX5" fmla="*/ 279828 w 504000"/>
              <a:gd name="connsiteY5" fmla="*/ 277949 h 504000"/>
              <a:gd name="connsiteX6" fmla="*/ 200139 w 504000"/>
              <a:gd name="connsiteY6" fmla="*/ 215031 h 504000"/>
              <a:gd name="connsiteX7" fmla="*/ 147055 w 504000"/>
              <a:gd name="connsiteY7" fmla="*/ 284451 h 504000"/>
              <a:gd name="connsiteX8" fmla="*/ 118794 w 504000"/>
              <a:gd name="connsiteY8" fmla="*/ 288218 h 504000"/>
              <a:gd name="connsiteX9" fmla="*/ 115026 w 504000"/>
              <a:gd name="connsiteY9" fmla="*/ 259957 h 504000"/>
              <a:gd name="connsiteX10" fmla="*/ 180546 w 504000"/>
              <a:gd name="connsiteY10" fmla="*/ 174277 h 504000"/>
              <a:gd name="connsiteX11" fmla="*/ 194051 w 504000"/>
              <a:gd name="connsiteY11" fmla="*/ 166518 h 504000"/>
              <a:gd name="connsiteX12" fmla="*/ 209054 w 504000"/>
              <a:gd name="connsiteY12" fmla="*/ 170698 h 504000"/>
              <a:gd name="connsiteX13" fmla="*/ 288352 w 504000"/>
              <a:gd name="connsiteY13" fmla="*/ 233308 h 504000"/>
              <a:gd name="connsiteX14" fmla="*/ 356657 w 504000"/>
              <a:gd name="connsiteY14" fmla="*/ 139387 h 504000"/>
              <a:gd name="connsiteX15" fmla="*/ 375106 w 504000"/>
              <a:gd name="connsiteY15" fmla="*/ 131098 h 504000"/>
              <a:gd name="connsiteX16" fmla="*/ 70560 w 504000"/>
              <a:gd name="connsiteY16" fmla="*/ 80640 h 504000"/>
              <a:gd name="connsiteX17" fmla="*/ 70560 w 504000"/>
              <a:gd name="connsiteY17" fmla="*/ 347760 h 504000"/>
              <a:gd name="connsiteX18" fmla="*/ 433440 w 504000"/>
              <a:gd name="connsiteY18" fmla="*/ 347760 h 504000"/>
              <a:gd name="connsiteX19" fmla="*/ 433440 w 504000"/>
              <a:gd name="connsiteY19" fmla="*/ 80640 h 504000"/>
              <a:gd name="connsiteX20" fmla="*/ 252000 w 504000"/>
              <a:gd name="connsiteY20" fmla="*/ 0 h 504000"/>
              <a:gd name="connsiteX21" fmla="*/ 272160 w 504000"/>
              <a:gd name="connsiteY21" fmla="*/ 20160 h 504000"/>
              <a:gd name="connsiteX22" fmla="*/ 272160 w 504000"/>
              <a:gd name="connsiteY22" fmla="*/ 40320 h 504000"/>
              <a:gd name="connsiteX23" fmla="*/ 483840 w 504000"/>
              <a:gd name="connsiteY23" fmla="*/ 40320 h 504000"/>
              <a:gd name="connsiteX24" fmla="*/ 504000 w 504000"/>
              <a:gd name="connsiteY24" fmla="*/ 60480 h 504000"/>
              <a:gd name="connsiteX25" fmla="*/ 483840 w 504000"/>
              <a:gd name="connsiteY25" fmla="*/ 80640 h 504000"/>
              <a:gd name="connsiteX26" fmla="*/ 473760 w 504000"/>
              <a:gd name="connsiteY26" fmla="*/ 80640 h 504000"/>
              <a:gd name="connsiteX27" fmla="*/ 473760 w 504000"/>
              <a:gd name="connsiteY27" fmla="*/ 347760 h 504000"/>
              <a:gd name="connsiteX28" fmla="*/ 483840 w 504000"/>
              <a:gd name="connsiteY28" fmla="*/ 347760 h 504000"/>
              <a:gd name="connsiteX29" fmla="*/ 504000 w 504000"/>
              <a:gd name="connsiteY29" fmla="*/ 367920 h 504000"/>
              <a:gd name="connsiteX30" fmla="*/ 483840 w 504000"/>
              <a:gd name="connsiteY30" fmla="*/ 388080 h 504000"/>
              <a:gd name="connsiteX31" fmla="*/ 362975 w 504000"/>
              <a:gd name="connsiteY31" fmla="*/ 388080 h 504000"/>
              <a:gd name="connsiteX32" fmla="*/ 427140 w 504000"/>
              <a:gd name="connsiteY32" fmla="*/ 449064 h 504000"/>
              <a:gd name="connsiteX33" fmla="*/ 433554 w 504000"/>
              <a:gd name="connsiteY33" fmla="*/ 468683 h 504000"/>
              <a:gd name="connsiteX34" fmla="*/ 419352 w 504000"/>
              <a:gd name="connsiteY34" fmla="*/ 483661 h 504000"/>
              <a:gd name="connsiteX35" fmla="*/ 399420 w 504000"/>
              <a:gd name="connsiteY35" fmla="*/ 478296 h 504000"/>
              <a:gd name="connsiteX36" fmla="*/ 304429 w 504000"/>
              <a:gd name="connsiteY36" fmla="*/ 388080 h 504000"/>
              <a:gd name="connsiteX37" fmla="*/ 272160 w 504000"/>
              <a:gd name="connsiteY37" fmla="*/ 388080 h 504000"/>
              <a:gd name="connsiteX38" fmla="*/ 272160 w 504000"/>
              <a:gd name="connsiteY38" fmla="*/ 483840 h 504000"/>
              <a:gd name="connsiteX39" fmla="*/ 252000 w 504000"/>
              <a:gd name="connsiteY39" fmla="*/ 504000 h 504000"/>
              <a:gd name="connsiteX40" fmla="*/ 231840 w 504000"/>
              <a:gd name="connsiteY40" fmla="*/ 483840 h 504000"/>
              <a:gd name="connsiteX41" fmla="*/ 231840 w 504000"/>
              <a:gd name="connsiteY41" fmla="*/ 388080 h 504000"/>
              <a:gd name="connsiteX42" fmla="*/ 199572 w 504000"/>
              <a:gd name="connsiteY42" fmla="*/ 388080 h 504000"/>
              <a:gd name="connsiteX43" fmla="*/ 104580 w 504000"/>
              <a:gd name="connsiteY43" fmla="*/ 478296 h 504000"/>
              <a:gd name="connsiteX44" fmla="*/ 76698 w 504000"/>
              <a:gd name="connsiteY44" fmla="*/ 476977 h 504000"/>
              <a:gd name="connsiteX45" fmla="*/ 76860 w 504000"/>
              <a:gd name="connsiteY45" fmla="*/ 449064 h 504000"/>
              <a:gd name="connsiteX46" fmla="*/ 141026 w 504000"/>
              <a:gd name="connsiteY46" fmla="*/ 388080 h 504000"/>
              <a:gd name="connsiteX47" fmla="*/ 20160 w 504000"/>
              <a:gd name="connsiteY47" fmla="*/ 388080 h 504000"/>
              <a:gd name="connsiteX48" fmla="*/ 0 w 504000"/>
              <a:gd name="connsiteY48" fmla="*/ 367920 h 504000"/>
              <a:gd name="connsiteX49" fmla="*/ 20160 w 504000"/>
              <a:gd name="connsiteY49" fmla="*/ 347760 h 504000"/>
              <a:gd name="connsiteX50" fmla="*/ 30240 w 504000"/>
              <a:gd name="connsiteY50" fmla="*/ 347760 h 504000"/>
              <a:gd name="connsiteX51" fmla="*/ 30240 w 504000"/>
              <a:gd name="connsiteY51" fmla="*/ 80640 h 504000"/>
              <a:gd name="connsiteX52" fmla="*/ 20160 w 504000"/>
              <a:gd name="connsiteY52" fmla="*/ 80640 h 504000"/>
              <a:gd name="connsiteX53" fmla="*/ 0 w 504000"/>
              <a:gd name="connsiteY53" fmla="*/ 60480 h 504000"/>
              <a:gd name="connsiteX54" fmla="*/ 20160 w 504000"/>
              <a:gd name="connsiteY54" fmla="*/ 40320 h 504000"/>
              <a:gd name="connsiteX55" fmla="*/ 231840 w 504000"/>
              <a:gd name="connsiteY55" fmla="*/ 40320 h 504000"/>
              <a:gd name="connsiteX56" fmla="*/ 231840 w 504000"/>
              <a:gd name="connsiteY56" fmla="*/ 20160 h 504000"/>
              <a:gd name="connsiteX57" fmla="*/ 252000 w 504000"/>
              <a:gd name="connsiteY57" fmla="*/ 0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504000" h="504000">
                <a:moveTo>
                  <a:pt x="375106" y="131098"/>
                </a:moveTo>
                <a:cubicBezTo>
                  <a:pt x="382298" y="131844"/>
                  <a:pt x="388540" y="136383"/>
                  <a:pt x="391465" y="142994"/>
                </a:cubicBezTo>
                <a:cubicBezTo>
                  <a:pt x="394390" y="149606"/>
                  <a:pt x="393551" y="157277"/>
                  <a:pt x="389265" y="163100"/>
                </a:cubicBezTo>
                <a:lnTo>
                  <a:pt x="308625" y="273980"/>
                </a:lnTo>
                <a:cubicBezTo>
                  <a:pt x="305400" y="278416"/>
                  <a:pt x="300506" y="281346"/>
                  <a:pt x="295074" y="282095"/>
                </a:cubicBezTo>
                <a:cubicBezTo>
                  <a:pt x="289640" y="282845"/>
                  <a:pt x="284134" y="281348"/>
                  <a:pt x="279828" y="277949"/>
                </a:cubicBezTo>
                <a:lnTo>
                  <a:pt x="200139" y="215031"/>
                </a:lnTo>
                <a:lnTo>
                  <a:pt x="147055" y="284451"/>
                </a:lnTo>
                <a:cubicBezTo>
                  <a:pt x="140292" y="293296"/>
                  <a:pt x="127638" y="294982"/>
                  <a:pt x="118794" y="288218"/>
                </a:cubicBezTo>
                <a:cubicBezTo>
                  <a:pt x="109949" y="281455"/>
                  <a:pt x="108262" y="268801"/>
                  <a:pt x="115026" y="259957"/>
                </a:cubicBezTo>
                <a:lnTo>
                  <a:pt x="180546" y="174277"/>
                </a:lnTo>
                <a:cubicBezTo>
                  <a:pt x="183827" y="169986"/>
                  <a:pt x="188691" y="167191"/>
                  <a:pt x="194051" y="166518"/>
                </a:cubicBezTo>
                <a:cubicBezTo>
                  <a:pt x="199410" y="165846"/>
                  <a:pt x="204814" y="167352"/>
                  <a:pt x="209054" y="170698"/>
                </a:cubicBezTo>
                <a:lnTo>
                  <a:pt x="288352" y="233308"/>
                </a:lnTo>
                <a:lnTo>
                  <a:pt x="356657" y="139387"/>
                </a:lnTo>
                <a:cubicBezTo>
                  <a:pt x="360875" y="133516"/>
                  <a:pt x="367915" y="130353"/>
                  <a:pt x="375106" y="131098"/>
                </a:cubicBezTo>
                <a:close/>
                <a:moveTo>
                  <a:pt x="70560" y="80640"/>
                </a:moveTo>
                <a:lnTo>
                  <a:pt x="70560" y="347760"/>
                </a:lnTo>
                <a:lnTo>
                  <a:pt x="433440" y="347760"/>
                </a:lnTo>
                <a:lnTo>
                  <a:pt x="433440" y="80640"/>
                </a:lnTo>
                <a:close/>
                <a:moveTo>
                  <a:pt x="252000" y="0"/>
                </a:moveTo>
                <a:cubicBezTo>
                  <a:pt x="263134" y="0"/>
                  <a:pt x="272160" y="9026"/>
                  <a:pt x="272160" y="20160"/>
                </a:cubicBezTo>
                <a:lnTo>
                  <a:pt x="272160" y="40320"/>
                </a:lnTo>
                <a:lnTo>
                  <a:pt x="483840" y="40320"/>
                </a:lnTo>
                <a:cubicBezTo>
                  <a:pt x="494974" y="40320"/>
                  <a:pt x="504000" y="49346"/>
                  <a:pt x="504000" y="60480"/>
                </a:cubicBezTo>
                <a:cubicBezTo>
                  <a:pt x="504000" y="71614"/>
                  <a:pt x="494974" y="80640"/>
                  <a:pt x="483840" y="80640"/>
                </a:cubicBezTo>
                <a:lnTo>
                  <a:pt x="473760" y="80640"/>
                </a:lnTo>
                <a:lnTo>
                  <a:pt x="473760" y="347760"/>
                </a:lnTo>
                <a:lnTo>
                  <a:pt x="483840" y="347760"/>
                </a:lnTo>
                <a:cubicBezTo>
                  <a:pt x="494974" y="347760"/>
                  <a:pt x="504000" y="356786"/>
                  <a:pt x="504000" y="367920"/>
                </a:cubicBezTo>
                <a:cubicBezTo>
                  <a:pt x="504000" y="379054"/>
                  <a:pt x="494974" y="388080"/>
                  <a:pt x="483840" y="388080"/>
                </a:cubicBezTo>
                <a:lnTo>
                  <a:pt x="362975" y="388080"/>
                </a:lnTo>
                <a:lnTo>
                  <a:pt x="427140" y="449064"/>
                </a:lnTo>
                <a:cubicBezTo>
                  <a:pt x="432718" y="453930"/>
                  <a:pt x="435180" y="461462"/>
                  <a:pt x="433554" y="468683"/>
                </a:cubicBezTo>
                <a:cubicBezTo>
                  <a:pt x="431929" y="475904"/>
                  <a:pt x="426477" y="481654"/>
                  <a:pt x="419352" y="483661"/>
                </a:cubicBezTo>
                <a:cubicBezTo>
                  <a:pt x="412227" y="485667"/>
                  <a:pt x="404576" y="483608"/>
                  <a:pt x="399420" y="478296"/>
                </a:cubicBezTo>
                <a:lnTo>
                  <a:pt x="304429" y="388080"/>
                </a:lnTo>
                <a:lnTo>
                  <a:pt x="272160" y="388080"/>
                </a:lnTo>
                <a:lnTo>
                  <a:pt x="272160" y="483840"/>
                </a:lnTo>
                <a:cubicBezTo>
                  <a:pt x="272160" y="494974"/>
                  <a:pt x="263134" y="504000"/>
                  <a:pt x="252000" y="504000"/>
                </a:cubicBezTo>
                <a:cubicBezTo>
                  <a:pt x="240866" y="504000"/>
                  <a:pt x="231840" y="494974"/>
                  <a:pt x="231840" y="483840"/>
                </a:cubicBezTo>
                <a:lnTo>
                  <a:pt x="231840" y="388080"/>
                </a:lnTo>
                <a:lnTo>
                  <a:pt x="199572" y="388080"/>
                </a:lnTo>
                <a:lnTo>
                  <a:pt x="104580" y="478296"/>
                </a:lnTo>
                <a:cubicBezTo>
                  <a:pt x="96435" y="485402"/>
                  <a:pt x="84135" y="484821"/>
                  <a:pt x="76698" y="476977"/>
                </a:cubicBezTo>
                <a:cubicBezTo>
                  <a:pt x="69260" y="469134"/>
                  <a:pt x="69332" y="456821"/>
                  <a:pt x="76860" y="449064"/>
                </a:cubicBezTo>
                <a:lnTo>
                  <a:pt x="141026" y="388080"/>
                </a:lnTo>
                <a:lnTo>
                  <a:pt x="20160" y="388080"/>
                </a:lnTo>
                <a:cubicBezTo>
                  <a:pt x="9026" y="388080"/>
                  <a:pt x="0" y="379054"/>
                  <a:pt x="0" y="367920"/>
                </a:cubicBezTo>
                <a:cubicBezTo>
                  <a:pt x="0" y="356786"/>
                  <a:pt x="9026" y="347760"/>
                  <a:pt x="20160" y="347760"/>
                </a:cubicBezTo>
                <a:lnTo>
                  <a:pt x="30240" y="347760"/>
                </a:lnTo>
                <a:lnTo>
                  <a:pt x="30240" y="80640"/>
                </a:lnTo>
                <a:lnTo>
                  <a:pt x="20160" y="80640"/>
                </a:lnTo>
                <a:cubicBezTo>
                  <a:pt x="9026" y="80640"/>
                  <a:pt x="0" y="71614"/>
                  <a:pt x="0" y="60480"/>
                </a:cubicBezTo>
                <a:cubicBezTo>
                  <a:pt x="0" y="49346"/>
                  <a:pt x="9026" y="40320"/>
                  <a:pt x="20160" y="40320"/>
                </a:cubicBezTo>
                <a:lnTo>
                  <a:pt x="231840" y="40320"/>
                </a:lnTo>
                <a:lnTo>
                  <a:pt x="231840" y="20160"/>
                </a:lnTo>
                <a:cubicBezTo>
                  <a:pt x="231840" y="9026"/>
                  <a:pt x="240866" y="0"/>
                  <a:pt x="252000" y="0"/>
                </a:cubicBezTo>
                <a:close/>
              </a:path>
            </a:pathLst>
          </a:custGeom>
          <a:solidFill>
            <a:schemeClr val="accent1"/>
          </a:solidFill>
          <a:ln w="619" cap="flat">
            <a:noFill/>
            <a:prstDash val="solid"/>
            <a:miter/>
          </a:ln>
        </p:spPr>
        <p:txBody>
          <a:bodyPr rtlCol="0" anchor="ctr"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任意多边形: 形状 43"/>
          <p:cNvSpPr/>
          <p:nvPr>
            <p:custDataLst>
              <p:tags r:id="rId7"/>
            </p:custDataLst>
          </p:nvPr>
        </p:nvSpPr>
        <p:spPr>
          <a:xfrm>
            <a:off x="4472108" y="3424105"/>
            <a:ext cx="419170" cy="332967"/>
          </a:xfrm>
          <a:custGeom>
            <a:avLst/>
            <a:gdLst>
              <a:gd name="connsiteX0" fmla="*/ 296944 w 504001"/>
              <a:gd name="connsiteY0" fmla="*/ 112577 h 400512"/>
              <a:gd name="connsiteX1" fmla="*/ 314944 w 504001"/>
              <a:gd name="connsiteY1" fmla="*/ 130577 h 400512"/>
              <a:gd name="connsiteX2" fmla="*/ 314944 w 504001"/>
              <a:gd name="connsiteY2" fmla="*/ 148577 h 400512"/>
              <a:gd name="connsiteX3" fmla="*/ 296944 w 504001"/>
              <a:gd name="connsiteY3" fmla="*/ 166577 h 400512"/>
              <a:gd name="connsiteX4" fmla="*/ 278944 w 504001"/>
              <a:gd name="connsiteY4" fmla="*/ 148577 h 400512"/>
              <a:gd name="connsiteX5" fmla="*/ 278944 w 504001"/>
              <a:gd name="connsiteY5" fmla="*/ 130577 h 400512"/>
              <a:gd name="connsiteX6" fmla="*/ 296944 w 504001"/>
              <a:gd name="connsiteY6" fmla="*/ 112577 h 400512"/>
              <a:gd name="connsiteX7" fmla="*/ 207058 w 504001"/>
              <a:gd name="connsiteY7" fmla="*/ 112577 h 400512"/>
              <a:gd name="connsiteX8" fmla="*/ 225058 w 504001"/>
              <a:gd name="connsiteY8" fmla="*/ 130577 h 400512"/>
              <a:gd name="connsiteX9" fmla="*/ 225058 w 504001"/>
              <a:gd name="connsiteY9" fmla="*/ 148577 h 400512"/>
              <a:gd name="connsiteX10" fmla="*/ 207058 w 504001"/>
              <a:gd name="connsiteY10" fmla="*/ 166577 h 400512"/>
              <a:gd name="connsiteX11" fmla="*/ 189058 w 504001"/>
              <a:gd name="connsiteY11" fmla="*/ 148577 h 400512"/>
              <a:gd name="connsiteX12" fmla="*/ 189058 w 504001"/>
              <a:gd name="connsiteY12" fmla="*/ 130577 h 400512"/>
              <a:gd name="connsiteX13" fmla="*/ 207058 w 504001"/>
              <a:gd name="connsiteY13" fmla="*/ 112577 h 400512"/>
              <a:gd name="connsiteX14" fmla="*/ 117172 w 504001"/>
              <a:gd name="connsiteY14" fmla="*/ 112577 h 400512"/>
              <a:gd name="connsiteX15" fmla="*/ 135172 w 504001"/>
              <a:gd name="connsiteY15" fmla="*/ 130577 h 400512"/>
              <a:gd name="connsiteX16" fmla="*/ 135172 w 504001"/>
              <a:gd name="connsiteY16" fmla="*/ 148577 h 400512"/>
              <a:gd name="connsiteX17" fmla="*/ 117172 w 504001"/>
              <a:gd name="connsiteY17" fmla="*/ 166577 h 400512"/>
              <a:gd name="connsiteX18" fmla="*/ 99172 w 504001"/>
              <a:gd name="connsiteY18" fmla="*/ 148577 h 400512"/>
              <a:gd name="connsiteX19" fmla="*/ 99172 w 504001"/>
              <a:gd name="connsiteY19" fmla="*/ 130577 h 400512"/>
              <a:gd name="connsiteX20" fmla="*/ 117172 w 504001"/>
              <a:gd name="connsiteY20" fmla="*/ 112577 h 400512"/>
              <a:gd name="connsiteX21" fmla="*/ 418501 w 504001"/>
              <a:gd name="connsiteY21" fmla="*/ 94500 h 400512"/>
              <a:gd name="connsiteX22" fmla="*/ 418501 w 504001"/>
              <a:gd name="connsiteY22" fmla="*/ 256500 h 400512"/>
              <a:gd name="connsiteX23" fmla="*/ 400501 w 504001"/>
              <a:gd name="connsiteY23" fmla="*/ 274500 h 400512"/>
              <a:gd name="connsiteX24" fmla="*/ 144000 w 504001"/>
              <a:gd name="connsiteY24" fmla="*/ 274500 h 400512"/>
              <a:gd name="connsiteX25" fmla="*/ 144000 w 504001"/>
              <a:gd name="connsiteY25" fmla="*/ 310500 h 400512"/>
              <a:gd name="connsiteX26" fmla="*/ 418501 w 504001"/>
              <a:gd name="connsiteY26" fmla="*/ 310500 h 400512"/>
              <a:gd name="connsiteX27" fmla="*/ 429751 w 504001"/>
              <a:gd name="connsiteY27" fmla="*/ 314438 h 400512"/>
              <a:gd name="connsiteX28" fmla="*/ 468001 w 504001"/>
              <a:gd name="connsiteY28" fmla="*/ 345049 h 400512"/>
              <a:gd name="connsiteX29" fmla="*/ 468001 w 504001"/>
              <a:gd name="connsiteY29" fmla="*/ 94500 h 400512"/>
              <a:gd name="connsiteX30" fmla="*/ 36000 w 504001"/>
              <a:gd name="connsiteY30" fmla="*/ 36000 h 400512"/>
              <a:gd name="connsiteX31" fmla="*/ 36000 w 504001"/>
              <a:gd name="connsiteY31" fmla="*/ 280547 h 400512"/>
              <a:gd name="connsiteX32" fmla="*/ 72771 w 504001"/>
              <a:gd name="connsiteY32" fmla="*/ 243771 h 400512"/>
              <a:gd name="connsiteX33" fmla="*/ 85500 w 504001"/>
              <a:gd name="connsiteY33" fmla="*/ 238500 h 400512"/>
              <a:gd name="connsiteX34" fmla="*/ 382500 w 504001"/>
              <a:gd name="connsiteY34" fmla="*/ 238500 h 400512"/>
              <a:gd name="connsiteX35" fmla="*/ 382500 w 504001"/>
              <a:gd name="connsiteY35" fmla="*/ 36000 h 400512"/>
              <a:gd name="connsiteX36" fmla="*/ 18000 w 504001"/>
              <a:gd name="connsiteY36" fmla="*/ 0 h 400512"/>
              <a:gd name="connsiteX37" fmla="*/ 400501 w 504001"/>
              <a:gd name="connsiteY37" fmla="*/ 0 h 400512"/>
              <a:gd name="connsiteX38" fmla="*/ 418501 w 504001"/>
              <a:gd name="connsiteY38" fmla="*/ 18000 h 400512"/>
              <a:gd name="connsiteX39" fmla="*/ 418501 w 504001"/>
              <a:gd name="connsiteY39" fmla="*/ 58500 h 400512"/>
              <a:gd name="connsiteX40" fmla="*/ 486001 w 504001"/>
              <a:gd name="connsiteY40" fmla="*/ 58500 h 400512"/>
              <a:gd name="connsiteX41" fmla="*/ 504001 w 504001"/>
              <a:gd name="connsiteY41" fmla="*/ 76500 h 400512"/>
              <a:gd name="connsiteX42" fmla="*/ 504001 w 504001"/>
              <a:gd name="connsiteY42" fmla="*/ 382500 h 400512"/>
              <a:gd name="connsiteX43" fmla="*/ 493800 w 504001"/>
              <a:gd name="connsiteY43" fmla="*/ 398734 h 400512"/>
              <a:gd name="connsiteX44" fmla="*/ 474751 w 504001"/>
              <a:gd name="connsiteY44" fmla="*/ 396563 h 400512"/>
              <a:gd name="connsiteX45" fmla="*/ 412184 w 504001"/>
              <a:gd name="connsiteY45" fmla="*/ 346500 h 400512"/>
              <a:gd name="connsiteX46" fmla="*/ 126000 w 504001"/>
              <a:gd name="connsiteY46" fmla="*/ 346500 h 400512"/>
              <a:gd name="connsiteX47" fmla="*/ 108000 w 504001"/>
              <a:gd name="connsiteY47" fmla="*/ 328500 h 400512"/>
              <a:gd name="connsiteX48" fmla="*/ 108000 w 504001"/>
              <a:gd name="connsiteY48" fmla="*/ 274500 h 400512"/>
              <a:gd name="connsiteX49" fmla="*/ 92953 w 504001"/>
              <a:gd name="connsiteY49" fmla="*/ 274500 h 400512"/>
              <a:gd name="connsiteX50" fmla="*/ 30729 w 504001"/>
              <a:gd name="connsiteY50" fmla="*/ 336730 h 400512"/>
              <a:gd name="connsiteX51" fmla="*/ 11111 w 504001"/>
              <a:gd name="connsiteY51" fmla="*/ 340633 h 400512"/>
              <a:gd name="connsiteX52" fmla="*/ 0 w 504001"/>
              <a:gd name="connsiteY52" fmla="*/ 324000 h 400512"/>
              <a:gd name="connsiteX53" fmla="*/ 0 w 504001"/>
              <a:gd name="connsiteY53" fmla="*/ 18000 h 400512"/>
              <a:gd name="connsiteX54" fmla="*/ 18000 w 504001"/>
              <a:gd name="connsiteY54" fmla="*/ 0 h 400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04001" h="400512">
                <a:moveTo>
                  <a:pt x="296944" y="112577"/>
                </a:moveTo>
                <a:cubicBezTo>
                  <a:pt x="306885" y="112577"/>
                  <a:pt x="314944" y="120636"/>
                  <a:pt x="314944" y="130577"/>
                </a:cubicBezTo>
                <a:lnTo>
                  <a:pt x="314944" y="148577"/>
                </a:lnTo>
                <a:cubicBezTo>
                  <a:pt x="314944" y="158518"/>
                  <a:pt x="306885" y="166577"/>
                  <a:pt x="296944" y="166577"/>
                </a:cubicBezTo>
                <a:cubicBezTo>
                  <a:pt x="287003" y="166577"/>
                  <a:pt x="278944" y="158518"/>
                  <a:pt x="278944" y="148577"/>
                </a:cubicBezTo>
                <a:lnTo>
                  <a:pt x="278944" y="130577"/>
                </a:lnTo>
                <a:cubicBezTo>
                  <a:pt x="278944" y="120636"/>
                  <a:pt x="287003" y="112577"/>
                  <a:pt x="296944" y="112577"/>
                </a:cubicBezTo>
                <a:close/>
                <a:moveTo>
                  <a:pt x="207058" y="112577"/>
                </a:moveTo>
                <a:cubicBezTo>
                  <a:pt x="216999" y="112577"/>
                  <a:pt x="225058" y="120636"/>
                  <a:pt x="225058" y="130577"/>
                </a:cubicBezTo>
                <a:lnTo>
                  <a:pt x="225058" y="148577"/>
                </a:lnTo>
                <a:cubicBezTo>
                  <a:pt x="225058" y="158518"/>
                  <a:pt x="216999" y="166577"/>
                  <a:pt x="207058" y="166577"/>
                </a:cubicBezTo>
                <a:cubicBezTo>
                  <a:pt x="197117" y="166577"/>
                  <a:pt x="189058" y="158518"/>
                  <a:pt x="189058" y="148577"/>
                </a:cubicBezTo>
                <a:lnTo>
                  <a:pt x="189058" y="130577"/>
                </a:lnTo>
                <a:cubicBezTo>
                  <a:pt x="189058" y="120636"/>
                  <a:pt x="197117" y="112577"/>
                  <a:pt x="207058" y="112577"/>
                </a:cubicBezTo>
                <a:close/>
                <a:moveTo>
                  <a:pt x="117172" y="112577"/>
                </a:moveTo>
                <a:cubicBezTo>
                  <a:pt x="127114" y="112577"/>
                  <a:pt x="135172" y="120636"/>
                  <a:pt x="135172" y="130577"/>
                </a:cubicBezTo>
                <a:lnTo>
                  <a:pt x="135172" y="148577"/>
                </a:lnTo>
                <a:cubicBezTo>
                  <a:pt x="135172" y="158518"/>
                  <a:pt x="127114" y="166577"/>
                  <a:pt x="117172" y="166577"/>
                </a:cubicBezTo>
                <a:cubicBezTo>
                  <a:pt x="107231" y="166577"/>
                  <a:pt x="99172" y="158518"/>
                  <a:pt x="99172" y="148577"/>
                </a:cubicBezTo>
                <a:lnTo>
                  <a:pt x="99172" y="130577"/>
                </a:lnTo>
                <a:cubicBezTo>
                  <a:pt x="99172" y="120636"/>
                  <a:pt x="107231" y="112577"/>
                  <a:pt x="117172" y="112577"/>
                </a:cubicBezTo>
                <a:close/>
                <a:moveTo>
                  <a:pt x="418501" y="94500"/>
                </a:moveTo>
                <a:lnTo>
                  <a:pt x="418501" y="256500"/>
                </a:lnTo>
                <a:cubicBezTo>
                  <a:pt x="418501" y="266441"/>
                  <a:pt x="410442" y="274500"/>
                  <a:pt x="400501" y="274500"/>
                </a:cubicBezTo>
                <a:lnTo>
                  <a:pt x="144000" y="274500"/>
                </a:lnTo>
                <a:lnTo>
                  <a:pt x="144000" y="310500"/>
                </a:lnTo>
                <a:lnTo>
                  <a:pt x="418501" y="310500"/>
                </a:lnTo>
                <a:cubicBezTo>
                  <a:pt x="422589" y="310497"/>
                  <a:pt x="426557" y="311886"/>
                  <a:pt x="429751" y="314438"/>
                </a:cubicBezTo>
                <a:lnTo>
                  <a:pt x="468001" y="345049"/>
                </a:lnTo>
                <a:lnTo>
                  <a:pt x="468001" y="94500"/>
                </a:lnTo>
                <a:close/>
                <a:moveTo>
                  <a:pt x="36000" y="36000"/>
                </a:moveTo>
                <a:lnTo>
                  <a:pt x="36000" y="280547"/>
                </a:lnTo>
                <a:lnTo>
                  <a:pt x="72771" y="243771"/>
                </a:lnTo>
                <a:cubicBezTo>
                  <a:pt x="76147" y="240395"/>
                  <a:pt x="80726" y="238500"/>
                  <a:pt x="85500" y="238500"/>
                </a:cubicBezTo>
                <a:lnTo>
                  <a:pt x="382500" y="238500"/>
                </a:lnTo>
                <a:lnTo>
                  <a:pt x="382500" y="36000"/>
                </a:lnTo>
                <a:close/>
                <a:moveTo>
                  <a:pt x="18000" y="0"/>
                </a:moveTo>
                <a:lnTo>
                  <a:pt x="400501" y="0"/>
                </a:lnTo>
                <a:cubicBezTo>
                  <a:pt x="410442" y="0"/>
                  <a:pt x="418501" y="8059"/>
                  <a:pt x="418501" y="18000"/>
                </a:cubicBezTo>
                <a:lnTo>
                  <a:pt x="418501" y="58500"/>
                </a:lnTo>
                <a:lnTo>
                  <a:pt x="486001" y="58500"/>
                </a:lnTo>
                <a:cubicBezTo>
                  <a:pt x="495942" y="58500"/>
                  <a:pt x="504001" y="66559"/>
                  <a:pt x="504001" y="76500"/>
                </a:cubicBezTo>
                <a:lnTo>
                  <a:pt x="504001" y="382500"/>
                </a:lnTo>
                <a:cubicBezTo>
                  <a:pt x="504005" y="389423"/>
                  <a:pt x="500039" y="395735"/>
                  <a:pt x="493800" y="398734"/>
                </a:cubicBezTo>
                <a:cubicBezTo>
                  <a:pt x="487561" y="401734"/>
                  <a:pt x="480155" y="400890"/>
                  <a:pt x="474751" y="396563"/>
                </a:cubicBezTo>
                <a:lnTo>
                  <a:pt x="412184" y="346500"/>
                </a:lnTo>
                <a:lnTo>
                  <a:pt x="126000" y="346500"/>
                </a:lnTo>
                <a:cubicBezTo>
                  <a:pt x="116059" y="346500"/>
                  <a:pt x="108000" y="338441"/>
                  <a:pt x="108000" y="328500"/>
                </a:cubicBezTo>
                <a:lnTo>
                  <a:pt x="108000" y="274500"/>
                </a:lnTo>
                <a:lnTo>
                  <a:pt x="92953" y="274500"/>
                </a:lnTo>
                <a:lnTo>
                  <a:pt x="30729" y="336730"/>
                </a:lnTo>
                <a:cubicBezTo>
                  <a:pt x="25581" y="341879"/>
                  <a:pt x="17838" y="343420"/>
                  <a:pt x="11111" y="340633"/>
                </a:cubicBezTo>
                <a:cubicBezTo>
                  <a:pt x="4384" y="337846"/>
                  <a:pt x="-1" y="331281"/>
                  <a:pt x="0" y="324000"/>
                </a:cubicBezTo>
                <a:lnTo>
                  <a:pt x="0" y="18000"/>
                </a:lnTo>
                <a:cubicBezTo>
                  <a:pt x="0" y="8059"/>
                  <a:pt x="8059" y="0"/>
                  <a:pt x="18000" y="0"/>
                </a:cubicBezTo>
                <a:close/>
              </a:path>
            </a:pathLst>
          </a:custGeom>
          <a:solidFill>
            <a:schemeClr val="accent1"/>
          </a:solidFill>
          <a:ln w="553" cap="flat">
            <a:noFill/>
            <a:prstDash val="solid"/>
            <a:miter/>
          </a:ln>
        </p:spPr>
        <p:txBody>
          <a:bodyPr rtlCol="0" anchor="ctr"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图形 18" descr="32313538383938393b32313538373838333bc6ecd6c4"/>
          <p:cNvSpPr/>
          <p:nvPr>
            <p:custDataLst>
              <p:tags r:id="rId8"/>
            </p:custDataLst>
          </p:nvPr>
        </p:nvSpPr>
        <p:spPr>
          <a:xfrm>
            <a:off x="4472108" y="4858629"/>
            <a:ext cx="390217" cy="419170"/>
          </a:xfrm>
          <a:custGeom>
            <a:avLst/>
            <a:gdLst>
              <a:gd name="connsiteX0" fmla="*/ 448156 w 468720"/>
              <a:gd name="connsiteY0" fmla="*/ 75216 h 504000"/>
              <a:gd name="connsiteX1" fmla="*/ 317116 w 468720"/>
              <a:gd name="connsiteY1" fmla="*/ 75216 h 504000"/>
              <a:gd name="connsiteX2" fmla="*/ 317116 w 468720"/>
              <a:gd name="connsiteY2" fmla="*/ 19776 h 504000"/>
              <a:gd name="connsiteX3" fmla="*/ 296956 w 468720"/>
              <a:gd name="connsiteY3" fmla="*/ -384 h 504000"/>
              <a:gd name="connsiteX4" fmla="*/ 19756 w 468720"/>
              <a:gd name="connsiteY4" fmla="*/ -384 h 504000"/>
              <a:gd name="connsiteX5" fmla="*/ -404 w 468720"/>
              <a:gd name="connsiteY5" fmla="*/ 19776 h 504000"/>
              <a:gd name="connsiteX6" fmla="*/ -404 w 468720"/>
              <a:gd name="connsiteY6" fmla="*/ 483456 h 504000"/>
              <a:gd name="connsiteX7" fmla="*/ 19756 w 468720"/>
              <a:gd name="connsiteY7" fmla="*/ 503616 h 504000"/>
              <a:gd name="connsiteX8" fmla="*/ 95356 w 468720"/>
              <a:gd name="connsiteY8" fmla="*/ 503616 h 504000"/>
              <a:gd name="connsiteX9" fmla="*/ 115516 w 468720"/>
              <a:gd name="connsiteY9" fmla="*/ 483456 h 504000"/>
              <a:gd name="connsiteX10" fmla="*/ 115516 w 468720"/>
              <a:gd name="connsiteY10" fmla="*/ 317136 h 504000"/>
              <a:gd name="connsiteX11" fmla="*/ 276796 w 468720"/>
              <a:gd name="connsiteY11" fmla="*/ 317136 h 504000"/>
              <a:gd name="connsiteX12" fmla="*/ 276796 w 468720"/>
              <a:gd name="connsiteY12" fmla="*/ 372576 h 504000"/>
              <a:gd name="connsiteX13" fmla="*/ 296956 w 468720"/>
              <a:gd name="connsiteY13" fmla="*/ 392736 h 504000"/>
              <a:gd name="connsiteX14" fmla="*/ 448156 w 468720"/>
              <a:gd name="connsiteY14" fmla="*/ 392736 h 504000"/>
              <a:gd name="connsiteX15" fmla="*/ 468316 w 468720"/>
              <a:gd name="connsiteY15" fmla="*/ 372576 h 504000"/>
              <a:gd name="connsiteX16" fmla="*/ 468316 w 468720"/>
              <a:gd name="connsiteY16" fmla="*/ 95376 h 504000"/>
              <a:gd name="connsiteX17" fmla="*/ 448156 w 468720"/>
              <a:gd name="connsiteY17" fmla="*/ 75216 h 504000"/>
              <a:gd name="connsiteX18" fmla="*/ 75196 w 468720"/>
              <a:gd name="connsiteY18" fmla="*/ 463296 h 504000"/>
              <a:gd name="connsiteX19" fmla="*/ 39916 w 468720"/>
              <a:gd name="connsiteY19" fmla="*/ 463296 h 504000"/>
              <a:gd name="connsiteX20" fmla="*/ 39916 w 468720"/>
              <a:gd name="connsiteY20" fmla="*/ 39936 h 504000"/>
              <a:gd name="connsiteX21" fmla="*/ 75196 w 468720"/>
              <a:gd name="connsiteY21" fmla="*/ 39936 h 504000"/>
              <a:gd name="connsiteX22" fmla="*/ 75196 w 468720"/>
              <a:gd name="connsiteY22" fmla="*/ 463296 h 504000"/>
              <a:gd name="connsiteX23" fmla="*/ 115516 w 468720"/>
              <a:gd name="connsiteY23" fmla="*/ 276816 h 504000"/>
              <a:gd name="connsiteX24" fmla="*/ 115516 w 468720"/>
              <a:gd name="connsiteY24" fmla="*/ 39936 h 504000"/>
              <a:gd name="connsiteX25" fmla="*/ 276796 w 468720"/>
              <a:gd name="connsiteY25" fmla="*/ 39936 h 504000"/>
              <a:gd name="connsiteX26" fmla="*/ 276796 w 468720"/>
              <a:gd name="connsiteY26" fmla="*/ 276816 h 504000"/>
              <a:gd name="connsiteX27" fmla="*/ 115516 w 468720"/>
              <a:gd name="connsiteY27" fmla="*/ 276816 h 504000"/>
              <a:gd name="connsiteX28" fmla="*/ 427996 w 468720"/>
              <a:gd name="connsiteY28" fmla="*/ 352416 h 504000"/>
              <a:gd name="connsiteX29" fmla="*/ 317116 w 468720"/>
              <a:gd name="connsiteY29" fmla="*/ 352416 h 504000"/>
              <a:gd name="connsiteX30" fmla="*/ 317116 w 468720"/>
              <a:gd name="connsiteY30" fmla="*/ 115536 h 504000"/>
              <a:gd name="connsiteX31" fmla="*/ 427996 w 468720"/>
              <a:gd name="connsiteY31" fmla="*/ 115536 h 504000"/>
              <a:gd name="connsiteX32" fmla="*/ 427996 w 468720"/>
              <a:gd name="connsiteY32" fmla="*/ 352416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68720" h="504000">
                <a:moveTo>
                  <a:pt x="448156" y="75216"/>
                </a:moveTo>
                <a:lnTo>
                  <a:pt x="317116" y="75216"/>
                </a:lnTo>
                <a:lnTo>
                  <a:pt x="317116" y="19776"/>
                </a:lnTo>
                <a:cubicBezTo>
                  <a:pt x="317116" y="8642"/>
                  <a:pt x="308090" y="-384"/>
                  <a:pt x="296956" y="-384"/>
                </a:cubicBezTo>
                <a:lnTo>
                  <a:pt x="19756" y="-384"/>
                </a:lnTo>
                <a:cubicBezTo>
                  <a:pt x="8622" y="-384"/>
                  <a:pt x="-404" y="8642"/>
                  <a:pt x="-404" y="19776"/>
                </a:cubicBezTo>
                <a:lnTo>
                  <a:pt x="-404" y="483456"/>
                </a:lnTo>
                <a:cubicBezTo>
                  <a:pt x="-404" y="494590"/>
                  <a:pt x="8622" y="503616"/>
                  <a:pt x="19756" y="503616"/>
                </a:cubicBezTo>
                <a:lnTo>
                  <a:pt x="95356" y="503616"/>
                </a:lnTo>
                <a:cubicBezTo>
                  <a:pt x="106490" y="503616"/>
                  <a:pt x="115516" y="494590"/>
                  <a:pt x="115516" y="483456"/>
                </a:cubicBezTo>
                <a:lnTo>
                  <a:pt x="115516" y="317136"/>
                </a:lnTo>
                <a:lnTo>
                  <a:pt x="276796" y="317136"/>
                </a:lnTo>
                <a:lnTo>
                  <a:pt x="276796" y="372576"/>
                </a:lnTo>
                <a:cubicBezTo>
                  <a:pt x="276796" y="383710"/>
                  <a:pt x="285822" y="392736"/>
                  <a:pt x="296956" y="392736"/>
                </a:cubicBezTo>
                <a:lnTo>
                  <a:pt x="448156" y="392736"/>
                </a:lnTo>
                <a:cubicBezTo>
                  <a:pt x="459290" y="392736"/>
                  <a:pt x="468316" y="383710"/>
                  <a:pt x="468316" y="372576"/>
                </a:cubicBezTo>
                <a:lnTo>
                  <a:pt x="468316" y="95376"/>
                </a:lnTo>
                <a:cubicBezTo>
                  <a:pt x="468316" y="84242"/>
                  <a:pt x="459290" y="75216"/>
                  <a:pt x="448156" y="75216"/>
                </a:cubicBezTo>
                <a:moveTo>
                  <a:pt x="75196" y="463296"/>
                </a:moveTo>
                <a:lnTo>
                  <a:pt x="39916" y="463296"/>
                </a:lnTo>
                <a:lnTo>
                  <a:pt x="39916" y="39936"/>
                </a:lnTo>
                <a:lnTo>
                  <a:pt x="75196" y="39936"/>
                </a:lnTo>
                <a:lnTo>
                  <a:pt x="75196" y="463296"/>
                </a:lnTo>
                <a:moveTo>
                  <a:pt x="115516" y="276816"/>
                </a:moveTo>
                <a:lnTo>
                  <a:pt x="115516" y="39936"/>
                </a:lnTo>
                <a:lnTo>
                  <a:pt x="276796" y="39936"/>
                </a:lnTo>
                <a:lnTo>
                  <a:pt x="276796" y="276816"/>
                </a:lnTo>
                <a:lnTo>
                  <a:pt x="115516" y="276816"/>
                </a:lnTo>
                <a:moveTo>
                  <a:pt x="427996" y="352416"/>
                </a:moveTo>
                <a:lnTo>
                  <a:pt x="317116" y="352416"/>
                </a:lnTo>
                <a:lnTo>
                  <a:pt x="317116" y="115536"/>
                </a:lnTo>
                <a:lnTo>
                  <a:pt x="427996" y="115536"/>
                </a:lnTo>
                <a:lnTo>
                  <a:pt x="427996" y="352416"/>
                </a:lnTo>
              </a:path>
            </a:pathLst>
          </a:custGeom>
          <a:solidFill>
            <a:schemeClr val="accent1"/>
          </a:solidFill>
          <a:ln w="619" cap="flat">
            <a:noFill/>
            <a:prstDash val="solid"/>
            <a:miter/>
          </a:ln>
        </p:spPr>
        <p:txBody>
          <a:bodyPr rtlCol="0" anchor="ctr"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>
            <p:custDataLst>
              <p:tags r:id="rId9"/>
            </p:custDataLst>
          </p:nvPr>
        </p:nvSpPr>
        <p:spPr>
          <a:xfrm>
            <a:off x="5209770" y="3709694"/>
            <a:ext cx="6325723" cy="889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通过分析2023年全球Top 5生产商市场份额，评估氮化镓材料行业的集中度，并对比全球第一梯队、第二梯队和第三梯队生产商的市场份额。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7" name="矩形 16"/>
          <p:cNvSpPr/>
          <p:nvPr>
            <p:custDataLst>
              <p:tags r:id="rId10"/>
            </p:custDataLst>
          </p:nvPr>
        </p:nvSpPr>
        <p:spPr>
          <a:xfrm>
            <a:off x="5209770" y="3289865"/>
            <a:ext cx="6325723" cy="37179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氮化镓材料行业集中度分析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1"/>
            </p:custDataLst>
          </p:nvPr>
        </p:nvSpPr>
        <p:spPr>
          <a:xfrm>
            <a:off x="5209770" y="5136321"/>
            <a:ext cx="6325723" cy="889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概述全球氮化镓材料市场的并购活动和新增投资情况，揭示行业发展趋势和增长潜力。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2"/>
            </p:custDataLst>
          </p:nvPr>
        </p:nvSpPr>
        <p:spPr>
          <a:xfrm>
            <a:off x="5209770" y="4716493"/>
            <a:ext cx="6325723" cy="37179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市场并购与新增投资活动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全球氮化镓材料主要地区分析</a:t>
            </a:r>
            <a:endParaRPr lang="zh-CN" altLang="en-US" dirty="0"/>
          </a:p>
        </p:txBody>
      </p:sp>
      <p:sp>
        <p:nvSpPr>
          <p:cNvPr id="3" name="矩形: 圆角 2"/>
          <p:cNvSpPr/>
          <p:nvPr>
            <p:custDataLst>
              <p:tags r:id="rId2"/>
            </p:custDataLst>
          </p:nvPr>
        </p:nvSpPr>
        <p:spPr>
          <a:xfrm>
            <a:off x="696595" y="2412309"/>
            <a:ext cx="2495360" cy="3110454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961842" y="3540723"/>
            <a:ext cx="1995397" cy="17625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对比2019年与2030年，分析全球各地区氮化镓材料的销售收入与市场份额，呈现市场发展趋势。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4"/>
            </p:custDataLst>
          </p:nvPr>
        </p:nvSpPr>
        <p:spPr>
          <a:xfrm>
            <a:off x="961842" y="1974683"/>
            <a:ext cx="695240" cy="68124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latin typeface="+mn-ea"/>
                <a:cs typeface="+mn-ea"/>
                <a:sym typeface="+mn-ea"/>
              </a:rPr>
              <a:t>01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1" name="矩形: 圆角 2"/>
          <p:cNvSpPr/>
          <p:nvPr>
            <p:custDataLst>
              <p:tags r:id="rId5"/>
            </p:custDataLst>
          </p:nvPr>
        </p:nvSpPr>
        <p:spPr>
          <a:xfrm>
            <a:off x="3464835" y="2412309"/>
            <a:ext cx="2495360" cy="3110454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30083" y="3544539"/>
            <a:ext cx="1995397" cy="17625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详述2019年至2030年全球主要地区销量及市场份额，揭示氮化镓材料的消费趋势。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7"/>
            </p:custDataLst>
          </p:nvPr>
        </p:nvSpPr>
        <p:spPr>
          <a:xfrm>
            <a:off x="3730083" y="1974683"/>
            <a:ext cx="695240" cy="68124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latin typeface="+mn-ea"/>
                <a:cs typeface="+mn-ea"/>
                <a:sym typeface="+mn-ea"/>
              </a:rPr>
              <a:t>02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sp>
        <p:nvSpPr>
          <p:cNvPr id="63" name="矩形: 圆角 2"/>
          <p:cNvSpPr/>
          <p:nvPr>
            <p:custDataLst>
              <p:tags r:id="rId8"/>
            </p:custDataLst>
          </p:nvPr>
        </p:nvSpPr>
        <p:spPr>
          <a:xfrm>
            <a:off x="6233076" y="2412309"/>
            <a:ext cx="2495360" cy="3110454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6498323" y="3540723"/>
            <a:ext cx="1995397" cy="17625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探讨2019-2030年北美地区氮化镓材料的销量、收入及增长率，展示区域市场特点。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5" name="圆角矩形 64"/>
          <p:cNvSpPr/>
          <p:nvPr>
            <p:custDataLst>
              <p:tags r:id="rId10"/>
            </p:custDataLst>
          </p:nvPr>
        </p:nvSpPr>
        <p:spPr>
          <a:xfrm>
            <a:off x="6498323" y="1974683"/>
            <a:ext cx="695240" cy="68124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latin typeface="+mn-ea"/>
                <a:cs typeface="+mn-ea"/>
                <a:sym typeface="+mn-ea"/>
              </a:rPr>
              <a:t>03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sp>
        <p:nvSpPr>
          <p:cNvPr id="69" name="矩形: 圆角 2"/>
          <p:cNvSpPr/>
          <p:nvPr>
            <p:custDataLst>
              <p:tags r:id="rId11"/>
            </p:custDataLst>
          </p:nvPr>
        </p:nvSpPr>
        <p:spPr>
          <a:xfrm>
            <a:off x="9001316" y="2412309"/>
            <a:ext cx="2495360" cy="3110454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矩形 14"/>
          <p:cNvSpPr/>
          <p:nvPr>
            <p:custDataLst>
              <p:tags r:id="rId12"/>
            </p:custDataLst>
          </p:nvPr>
        </p:nvSpPr>
        <p:spPr>
          <a:xfrm>
            <a:off x="9266563" y="3544539"/>
            <a:ext cx="1995397" cy="17625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分析欧洲和亚洲（含中国、日本）的市场销量、收入及增长率，理解市场动态和潜力。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1" name="圆角矩形 70"/>
          <p:cNvSpPr/>
          <p:nvPr>
            <p:custDataLst>
              <p:tags r:id="rId13"/>
            </p:custDataLst>
          </p:nvPr>
        </p:nvSpPr>
        <p:spPr>
          <a:xfrm>
            <a:off x="9266563" y="1974683"/>
            <a:ext cx="695240" cy="68124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latin typeface="+mn-ea"/>
                <a:cs typeface="+mn-ea"/>
                <a:sym typeface="+mn-ea"/>
              </a:rPr>
              <a:t>04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cxnSp>
        <p:nvCxnSpPr>
          <p:cNvPr id="16" name="直接连接符 15"/>
          <p:cNvCxnSpPr/>
          <p:nvPr>
            <p:custDataLst>
              <p:tags r:id="rId14"/>
            </p:custDataLst>
          </p:nvPr>
        </p:nvCxnSpPr>
        <p:spPr>
          <a:xfrm flipV="1">
            <a:off x="882332" y="3391879"/>
            <a:ext cx="2128263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5"/>
            </p:custDataLst>
          </p:nvPr>
        </p:nvCxnSpPr>
        <p:spPr>
          <a:xfrm flipV="1">
            <a:off x="3650572" y="3391879"/>
            <a:ext cx="2128263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>
            <p:custDataLst>
              <p:tags r:id="rId16"/>
            </p:custDataLst>
          </p:nvPr>
        </p:nvCxnSpPr>
        <p:spPr>
          <a:xfrm flipV="1">
            <a:off x="6418812" y="3391879"/>
            <a:ext cx="2128263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>
            <p:custDataLst>
              <p:tags r:id="rId17"/>
            </p:custDataLst>
          </p:nvPr>
        </p:nvCxnSpPr>
        <p:spPr>
          <a:xfrm flipV="1">
            <a:off x="9187053" y="3391879"/>
            <a:ext cx="2128263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矩形 17"/>
          <p:cNvSpPr/>
          <p:nvPr>
            <p:custDataLst>
              <p:tags r:id="rId18"/>
            </p:custDataLst>
          </p:nvPr>
        </p:nvSpPr>
        <p:spPr>
          <a:xfrm>
            <a:off x="965023" y="2802229"/>
            <a:ext cx="1995711" cy="443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全球氮化镓市场规模概览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9"/>
            </p:custDataLst>
          </p:nvPr>
        </p:nvSpPr>
        <p:spPr>
          <a:xfrm>
            <a:off x="3735807" y="2803501"/>
            <a:ext cx="1995711" cy="443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氮化镓材料销量地区分析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20"/>
            </p:custDataLst>
          </p:nvPr>
        </p:nvSpPr>
        <p:spPr>
          <a:xfrm>
            <a:off x="6498323" y="2802229"/>
            <a:ext cx="1995711" cy="443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北美市场深度洞察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21"/>
            </p:custDataLst>
          </p:nvPr>
        </p:nvSpPr>
        <p:spPr>
          <a:xfrm>
            <a:off x="9266563" y="2803501"/>
            <a:ext cx="1995711" cy="443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欧洲与亚洲市场表现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2965"/>
            <a:ext cx="10800000" cy="705600"/>
          </a:xfrm>
        </p:spPr>
        <p:txBody>
          <a:bodyPr lIns="0" tIns="0" rIns="0" bIns="0" anchor="b" anchorCtr="0">
            <a:normAutofit/>
          </a:bodyPr>
          <a:lstStyle/>
          <a:p>
            <a:r>
              <a:rPr lang="zh-CN" altLang="en-US" sz="3600" dirty="0">
                <a:latin typeface="+mn-ea"/>
                <a:ea typeface="+mn-ea"/>
              </a:rPr>
              <a:t>全球氮化镓材料主要生产商分析</a:t>
            </a:r>
            <a:endParaRPr lang="zh-CN" altLang="en-US" sz="3600" dirty="0">
              <a:latin typeface="+mn-ea"/>
              <a:ea typeface="+mn-ea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696000" y="2324989"/>
            <a:ext cx="3287233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Cree, Infineon, IQE等公司基本信息、生产基地、销售区域及市场地位展示。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96000" y="1668365"/>
            <a:ext cx="3287233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全球氮化镓材料生产商概况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696000" y="4625713"/>
            <a:ext cx="3287233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Cree, Infineon, IQE等2019-2024年销量、收入、价格及毛利率分析。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696000" y="3960198"/>
            <a:ext cx="3287233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公司业绩与市场表现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8209072" y="3449632"/>
            <a:ext cx="3287234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Cree, Infineon, IQE等产品规格参数，应用领域解析。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8209072" y="2782213"/>
            <a:ext cx="3287234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氮化镓材料产品详情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13" name="图片 12" descr="/data/temp/2f25a7d4-3301-11ef-aed4-6e9bf3095cf3.jpg@base@tag=imgScale&amp;m=1&amp;w=450&amp;h=450&amp;q=952f25a7d4-3301-11ef-aed4-6e9bf3095cf3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 l="33333"/>
          <a:stretch>
            <a:fillRect/>
          </a:stretch>
        </p:blipFill>
        <p:spPr>
          <a:xfrm>
            <a:off x="4318226" y="1769335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4" name="图片 13" descr="/data/temp/2f25a809-3301-11ef-aed4-6e9bf3095cf3.jpg@base@tag=imgScale&amp;m=1&amp;w=450&amp;h=450&amp;q=952f25a809-3301-11ef-aed4-6e9bf3095cf3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 l="12500" r="12500"/>
          <a:stretch>
            <a:fillRect/>
          </a:stretch>
        </p:blipFill>
        <p:spPr>
          <a:xfrm>
            <a:off x="6278572" y="2882548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7" name="图片 26" descr="/data/temp/2f25a887-3301-11ef-aed4-6e9bf3095cf3.jpg@base@tag=imgScale&amp;m=1&amp;w=450&amp;h=450&amp;q=952f25a887-3301-11ef-aed4-6e9bf3095cf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l="14623" r="14623"/>
          <a:stretch>
            <a:fillRect/>
          </a:stretch>
        </p:blipFill>
        <p:spPr>
          <a:xfrm>
            <a:off x="4323307" y="3928447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8" name="八边形 27"/>
          <p:cNvSpPr/>
          <p:nvPr>
            <p:custDataLst>
              <p:tags r:id="rId14"/>
            </p:custDataLst>
          </p:nvPr>
        </p:nvSpPr>
        <p:spPr>
          <a:xfrm>
            <a:off x="4318226" y="2882548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01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  <p:sp>
        <p:nvSpPr>
          <p:cNvPr id="29" name="八边形 28"/>
          <p:cNvSpPr/>
          <p:nvPr>
            <p:custDataLst>
              <p:tags r:id="rId15"/>
            </p:custDataLst>
          </p:nvPr>
        </p:nvSpPr>
        <p:spPr>
          <a:xfrm>
            <a:off x="7391785" y="3996395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02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  <p:sp>
        <p:nvSpPr>
          <p:cNvPr id="30" name="八边形 29"/>
          <p:cNvSpPr/>
          <p:nvPr>
            <p:custDataLst>
              <p:tags r:id="rId16"/>
            </p:custDataLst>
          </p:nvPr>
        </p:nvSpPr>
        <p:spPr>
          <a:xfrm>
            <a:off x="4318226" y="5041659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03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/data/temp/2ee0fe05-3301-11ef-bd30-3a8c464d248b.jpg@base@tag=imgScale&amp;m=1&amp;w=1153&amp;h=1153&amp;q=952ee0fe05-3301-11ef-bd30-3a8c464d248b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14985" r="16588"/>
          <a:stretch>
            <a:fillRect/>
          </a:stretch>
        </p:blipFill>
        <p:spPr>
          <a:xfrm>
            <a:off x="1297576" y="1722243"/>
            <a:ext cx="4153655" cy="4153655"/>
          </a:xfrm>
          <a:custGeom>
            <a:avLst/>
            <a:gdLst>
              <a:gd name="connsiteX0" fmla="*/ 2289799 w 4579598"/>
              <a:gd name="connsiteY0" fmla="*/ 0 h 4579598"/>
              <a:gd name="connsiteX1" fmla="*/ 4579598 w 4579598"/>
              <a:gd name="connsiteY1" fmla="*/ 2289799 h 4579598"/>
              <a:gd name="connsiteX2" fmla="*/ 2289799 w 4579598"/>
              <a:gd name="connsiteY2" fmla="*/ 4579598 h 4579598"/>
              <a:gd name="connsiteX3" fmla="*/ 0 w 4579598"/>
              <a:gd name="connsiteY3" fmla="*/ 2289799 h 4579598"/>
              <a:gd name="connsiteX4" fmla="*/ 2289799 w 4579598"/>
              <a:gd name="connsiteY4" fmla="*/ 0 h 4579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9598" h="4579598">
                <a:moveTo>
                  <a:pt x="2289799" y="0"/>
                </a:moveTo>
                <a:cubicBezTo>
                  <a:pt x="3554420" y="0"/>
                  <a:pt x="4579598" y="1025178"/>
                  <a:pt x="4579598" y="2289799"/>
                </a:cubicBezTo>
                <a:cubicBezTo>
                  <a:pt x="4579598" y="3554420"/>
                  <a:pt x="3554420" y="4579598"/>
                  <a:pt x="2289799" y="4579598"/>
                </a:cubicBezTo>
                <a:cubicBezTo>
                  <a:pt x="1025178" y="4579598"/>
                  <a:pt x="0" y="3554420"/>
                  <a:pt x="0" y="2289799"/>
                </a:cubicBezTo>
                <a:cubicBezTo>
                  <a:pt x="0" y="1025178"/>
                  <a:pt x="1025178" y="0"/>
                  <a:pt x="2289799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全球氮化镓材料主要生产商分析</a:t>
            </a:r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6094859" y="2936429"/>
            <a:ext cx="5256686" cy="858988"/>
          </a:xfrm>
          <a:prstGeom prst="rect">
            <a:avLst/>
          </a:prstGeom>
          <a:noFill/>
          <a:ln>
            <a:noFill/>
          </a:ln>
        </p:spPr>
        <p:txBody>
          <a:bodyPr wrap="square" lIns="36000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Cree, Infineon, IQE等公司简介、主要业务领域详述。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6097399" y="2425187"/>
            <a:ext cx="5256686" cy="4713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chemeClr val="accent1"/>
                </a:solidFill>
                <a:latin typeface="+mn-ea"/>
                <a:cs typeface="+mn-ea"/>
              </a:rPr>
              <a:t>企业简介与业务范围</a:t>
            </a:r>
            <a:endParaRPr lang="zh-CN" altLang="en-US" sz="24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6094859" y="4528582"/>
            <a:ext cx="5256686" cy="858988"/>
          </a:xfrm>
          <a:prstGeom prst="rect">
            <a:avLst/>
          </a:prstGeom>
          <a:noFill/>
          <a:ln>
            <a:noFill/>
          </a:ln>
        </p:spPr>
        <p:txBody>
          <a:bodyPr wrap="square" lIns="36000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Cree, Infineon, IQE等最新企业发展与市场动态。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6094859" y="4021151"/>
            <a:ext cx="5256686" cy="4713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企业动态更新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不同产品类型氮化镓材料分析</a:t>
            </a:r>
            <a:endParaRPr lang="zh-CN" altLang="en-US"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695960" y="1416072"/>
            <a:ext cx="3358599" cy="4643712"/>
          </a:xfrm>
          <a:prstGeom prst="rect">
            <a:avLst/>
          </a:prstGeom>
          <a:solidFill>
            <a:schemeClr val="tx1">
              <a:lumMod val="40000"/>
              <a:lumOff val="60000"/>
              <a:alpha val="15000"/>
            </a:schemeClr>
          </a:solidFill>
          <a:ln w="952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4417279" y="1416072"/>
            <a:ext cx="3358599" cy="46437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alpha val="5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sp>
        <p:nvSpPr>
          <p:cNvPr id="17" name="矩形 16"/>
          <p:cNvSpPr/>
          <p:nvPr>
            <p:custDataLst>
              <p:tags r:id="rId4"/>
            </p:custDataLst>
          </p:nvPr>
        </p:nvSpPr>
        <p:spPr>
          <a:xfrm>
            <a:off x="8137963" y="1416072"/>
            <a:ext cx="3358599" cy="4643712"/>
          </a:xfrm>
          <a:prstGeom prst="rect">
            <a:avLst/>
          </a:prstGeom>
          <a:solidFill>
            <a:schemeClr val="tx1">
              <a:lumMod val="40000"/>
              <a:lumOff val="60000"/>
              <a:alpha val="15000"/>
            </a:schemeClr>
          </a:solidFill>
          <a:ln w="952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pic>
        <p:nvPicPr>
          <p:cNvPr id="18" name="图片 17" descr="/data/temp/2f6d73f7-3301-11ef-82b7-4a5fe3783faf.jpg@base@tag=imgScale&amp;m=1&amp;w=932&amp;h=529&amp;q=952f6d73f7-3301-11ef-82b7-4a5fe3783faf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 t="13207" b="14152"/>
          <a:stretch>
            <a:fillRect/>
          </a:stretch>
        </p:blipFill>
        <p:spPr>
          <a:xfrm>
            <a:off x="8137963" y="1416072"/>
            <a:ext cx="3358599" cy="19063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9" name="图片 18" descr="/data/temp/2f6d74ad-3301-11ef-82b7-4a5fe3783faf.jpg@base@tag=imgScale&amp;m=1&amp;w=932&amp;h=529&amp;q=952f6d74ad-3301-11ef-82b7-4a5fe3783faf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/>
          <a:srcRect t="6330" b="6330"/>
          <a:stretch>
            <a:fillRect/>
          </a:stretch>
        </p:blipFill>
        <p:spPr>
          <a:xfrm>
            <a:off x="4417279" y="1416072"/>
            <a:ext cx="3358599" cy="19063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ln w="3175" cmpd="sng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20" name="图片 19" descr="/data/temp/2f6d745f-3301-11ef-82b7-4a5fe3783faf.jpg@base@tag=imgScale&amp;m=1&amp;w=932&amp;h=529&amp;q=952f6d745f-3301-11ef-82b7-4a5fe3783faf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/>
          <a:srcRect t="7403" b="7403"/>
          <a:stretch>
            <a:fillRect/>
          </a:stretch>
        </p:blipFill>
        <p:spPr>
          <a:xfrm>
            <a:off x="695960" y="1416072"/>
            <a:ext cx="3358599" cy="19063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1" name="矩形 20"/>
          <p:cNvSpPr/>
          <p:nvPr>
            <p:custDataLst>
              <p:tags r:id="rId11"/>
            </p:custDataLst>
          </p:nvPr>
        </p:nvSpPr>
        <p:spPr>
          <a:xfrm>
            <a:off x="1052851" y="3505980"/>
            <a:ext cx="2661228" cy="5327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rPr>
              <a:t>全球氮化镓材料销量分析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1052216" y="4139112"/>
            <a:ext cx="2661864" cy="18350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详述2019-2030年各产品类型氮化镓销量及市场份额，预测2025-2030年销量趋势。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3"/>
            </p:custDataLst>
          </p:nvPr>
        </p:nvSpPr>
        <p:spPr>
          <a:xfrm>
            <a:off x="4774170" y="3505980"/>
            <a:ext cx="2659955" cy="53278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FFFF"/>
                </a:solidFill>
                <a:latin typeface="+mn-ea"/>
                <a:cs typeface="+mn-ea"/>
              </a:rPr>
              <a:t>全球氮化镓材料收入分析</a:t>
            </a:r>
            <a:endParaRPr lang="zh-CN" altLang="en-US" sz="24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4"/>
            </p:custDataLst>
          </p:nvPr>
        </p:nvSpPr>
        <p:spPr>
          <a:xfrm>
            <a:off x="4773535" y="4139112"/>
            <a:ext cx="2661864" cy="18350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rgbClr val="FFFFFF"/>
                </a:solidFill>
                <a:latin typeface="+mn-ea"/>
                <a:cs typeface="+mn-ea"/>
              </a:rPr>
              <a:t>分析2019-2024年各产品类型材料收入及市场份额，预测2025-2030年收入走势。</a:t>
            </a:r>
            <a:endParaRPr lang="zh-CN" altLang="en-US" sz="160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5"/>
            </p:custDataLst>
          </p:nvPr>
        </p:nvSpPr>
        <p:spPr>
          <a:xfrm>
            <a:off x="8496124" y="3505980"/>
            <a:ext cx="2658049" cy="53278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rPr>
              <a:t>全球氮化镓材料价格分析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6"/>
            </p:custDataLst>
          </p:nvPr>
        </p:nvSpPr>
        <p:spPr>
          <a:xfrm>
            <a:off x="8494219" y="4139112"/>
            <a:ext cx="2661864" cy="18350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展示2019-2030年各产品类型氮化镓材料价格走势，提供行业价格参考。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325" y="360000"/>
            <a:ext cx="6465329" cy="720000"/>
          </a:xfrm>
        </p:spPr>
        <p:txBody>
          <a:bodyPr lIns="0" tIns="0" rIns="0" bIns="0" anchor="b" anchorCtr="0"/>
          <a:lstStyle/>
          <a:p>
            <a:pPr algn="l"/>
            <a:r>
              <a:rPr lang="zh-CN" altLang="en-US" dirty="0"/>
              <a:t>不同应用氮化镓材料分析</a:t>
            </a:r>
            <a:endParaRPr lang="zh-CN" altLang="en-US" dirty="0"/>
          </a:p>
        </p:txBody>
      </p:sp>
      <p:pic>
        <p:nvPicPr>
          <p:cNvPr id="9" name="http://photo-static-api.fotomore.com/creative/vcg/veer/400/new/VCG41N531480994.jpg?uid=386&amp;timestamp=1685070879&amp;sign=638fe59e20d56783b78d4e80af2eb419" descr="/data/temp/2fb5741d-3301-11ef-aed4-6e9bf3095cf3.jpg@base@tag=imgScale&amp;m=1&amp;w=1309&amp;h=1904&amp;q=952fb5741d-3301-11ef-aed4-6e9bf3095cf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3941" r="17471"/>
          <a:stretch>
            <a:fillRect/>
          </a:stretch>
        </p:blipFill>
        <p:spPr>
          <a:xfrm>
            <a:off x="7502167" y="0"/>
            <a:ext cx="471487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25" h="10800">
                <a:moveTo>
                  <a:pt x="2" y="5375"/>
                </a:moveTo>
                <a:cubicBezTo>
                  <a:pt x="-52" y="3149"/>
                  <a:pt x="1257" y="1045"/>
                  <a:pt x="2815" y="0"/>
                </a:cubicBezTo>
                <a:lnTo>
                  <a:pt x="7425" y="0"/>
                </a:lnTo>
                <a:lnTo>
                  <a:pt x="7425" y="10800"/>
                </a:lnTo>
                <a:lnTo>
                  <a:pt x="2888" y="10800"/>
                </a:lnTo>
                <a:cubicBezTo>
                  <a:pt x="1119" y="9677"/>
                  <a:pt x="-33" y="7429"/>
                  <a:pt x="2" y="5375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626694" y="2085859"/>
            <a:ext cx="4316462" cy="9867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详述2019-2030年全球不同应用氮化镓材料销量及市场份额，预测2025-2030年趋势。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1626694" y="1713116"/>
            <a:ext cx="4316462" cy="3252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全球氮化镓材料销量分析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椭圆 3"/>
          <p:cNvSpPr/>
          <p:nvPr>
            <p:custDataLst>
              <p:tags r:id="rId6"/>
            </p:custDataLst>
          </p:nvPr>
        </p:nvSpPr>
        <p:spPr>
          <a:xfrm>
            <a:off x="695154" y="1734071"/>
            <a:ext cx="668668" cy="6686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01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627329" y="3723515"/>
            <a:ext cx="4316462" cy="9867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2019-2024年全球各应用领域氮化镓材料收入及市场份额分析，预测2025-2030年收入走势。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1627329" y="3350772"/>
            <a:ext cx="4316462" cy="3252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全球氮化镓材料收入洞察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9"/>
            </p:custDataLst>
          </p:nvPr>
        </p:nvSpPr>
        <p:spPr>
          <a:xfrm>
            <a:off x="696424" y="3371727"/>
            <a:ext cx="668668" cy="6686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02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1627329" y="5361171"/>
            <a:ext cx="4316462" cy="9867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揭示2019-2030年全球不同应用氮化镓材料价格变化趋势，为行业提供参考。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1627329" y="4988428"/>
            <a:ext cx="4316462" cy="3252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全球氮化镓材料价格分析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2" name="椭圆 11"/>
          <p:cNvSpPr/>
          <p:nvPr>
            <p:custDataLst>
              <p:tags r:id="rId12"/>
            </p:custDataLst>
          </p:nvPr>
        </p:nvSpPr>
        <p:spPr>
          <a:xfrm>
            <a:off x="696424" y="5009383"/>
            <a:ext cx="668668" cy="6686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03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上游原料及下游市场分析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696135" y="2515870"/>
            <a:ext cx="2627947" cy="9945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全面解析从上游供应到下游应用，涵盖原料供给、供应商、典型客户及销售渠道的详细分析。</a:t>
            </a:r>
            <a:endParaRPr lang="zh-CN" altLang="en-US" sz="1400" kern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696135" y="1832610"/>
            <a:ext cx="2627946" cy="6187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氮化镓材料产业链概览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15" name="图片 14" descr="/data/temp/30064f00-3301-11ef-aa29-3a47c13b5117.jpg@base@tag=imgScale&amp;m=1&amp;w=576&amp;h=576&amp;q=9530064f00-3301-11ef-aa29-3a47c13b5117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 l="16667" r="16667"/>
          <a:stretch>
            <a:fillRect/>
          </a:stretch>
        </p:blipFill>
        <p:spPr>
          <a:xfrm>
            <a:off x="3858435" y="1633220"/>
            <a:ext cx="2076450" cy="2076450"/>
          </a:xfrm>
          <a:prstGeom prst="roundRect">
            <a:avLst>
              <a:gd name="adj" fmla="val 5688"/>
            </a:avLst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6" name="图片 15" descr="/data/temp/30065067-3301-11ef-aa29-3a47c13b5117.jpg@base@tag=imgScale&amp;m=1&amp;w=484&amp;h=484&amp;q=9530065067-3301-11ef-aa29-3a47c13b51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16667" b="16667"/>
          <a:stretch>
            <a:fillRect/>
          </a:stretch>
        </p:blipFill>
        <p:spPr>
          <a:xfrm>
            <a:off x="6012990" y="1967230"/>
            <a:ext cx="1742440" cy="1742440"/>
          </a:xfrm>
          <a:prstGeom prst="roundRect">
            <a:avLst>
              <a:gd name="adj" fmla="val 7034"/>
            </a:avLst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696135" y="4642485"/>
            <a:ext cx="2627947" cy="9945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探讨氮化镓材料在下游的典型应用，分析关键客户，揭示市场需求与行业趋势。</a:t>
            </a:r>
            <a:endParaRPr lang="zh-CN" altLang="en-US" sz="1400" kern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696135" y="3989705"/>
            <a:ext cx="2627946" cy="582118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下游客户分析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0"/>
            </p:custDataLst>
          </p:nvPr>
        </p:nvSpPr>
        <p:spPr>
          <a:xfrm>
            <a:off x="8445675" y="2515870"/>
            <a:ext cx="2627947" cy="9945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关注氮化镓材料的原料供给状况，深入探究原料供应商及其联系方式，理解上游市场动态。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1"/>
            </p:custDataLst>
          </p:nvPr>
        </p:nvSpPr>
        <p:spPr>
          <a:xfrm>
            <a:off x="8445675" y="1832610"/>
            <a:ext cx="2627946" cy="6187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 dirty="0">
                <a:solidFill>
                  <a:schemeClr val="accent1"/>
                </a:solidFill>
                <a:latin typeface="+mn-ea"/>
                <a:cs typeface="+mn-ea"/>
              </a:rPr>
              <a:t>上游供应分析</a:t>
            </a:r>
            <a:endParaRPr lang="zh-CN" altLang="en-US" sz="20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2"/>
            </p:custDataLst>
          </p:nvPr>
        </p:nvSpPr>
        <p:spPr>
          <a:xfrm>
            <a:off x="8445675" y="4657725"/>
            <a:ext cx="2627947" cy="9945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分析氮化镓材料的市场流通路径，评估销售渠道策略，为产业布局提供参考。</a:t>
            </a:r>
            <a:endParaRPr lang="zh-CN" altLang="en-US" sz="1400" kern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3"/>
            </p:custDataLst>
          </p:nvPr>
        </p:nvSpPr>
        <p:spPr>
          <a:xfrm>
            <a:off x="8445675" y="3974465"/>
            <a:ext cx="2627946" cy="6187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销售渠道研究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4" name="图片 23" descr="/data/temp/30064edc-3301-11ef-aa29-3a47c13b5117.jpg@base@tag=imgScale&amp;m=1&amp;w=484&amp;h=484&amp;q=9530064edc-3301-11ef-aa29-3a47c13b511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 l="16667" r="16667"/>
          <a:stretch>
            <a:fillRect/>
          </a:stretch>
        </p:blipFill>
        <p:spPr>
          <a:xfrm>
            <a:off x="4191810" y="3775075"/>
            <a:ext cx="1742440" cy="1742440"/>
          </a:xfrm>
          <a:prstGeom prst="roundRect">
            <a:avLst>
              <a:gd name="adj" fmla="val 5263"/>
            </a:avLst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5" name="图片 24" descr="/data/temp/30065111-3301-11ef-aa29-3a47c13b5117.jpg@base@tag=imgScale&amp;m=1&amp;w=576&amp;h=576&amp;q=9530065111-3301-11ef-aa29-3a47c13b5117"/>
          <p:cNvPicPr>
            <a:picLocks noChangeAspect="1"/>
          </p:cNvPicPr>
          <p:nvPr>
            <p:custDataLst>
              <p:tags r:id="rId16"/>
            </p:custDataLst>
          </p:nvPr>
        </p:nvPicPr>
        <p:blipFill rotWithShape="1">
          <a:blip r:embed="rId17"/>
          <a:srcRect l="16628" r="16628"/>
          <a:stretch>
            <a:fillRect/>
          </a:stretch>
        </p:blipFill>
        <p:spPr>
          <a:xfrm>
            <a:off x="6012990" y="3775075"/>
            <a:ext cx="2076450" cy="2076450"/>
          </a:xfrm>
          <a:prstGeom prst="roundRect">
            <a:avLst>
              <a:gd name="adj" fmla="val 7339"/>
            </a:avLst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行业发展机遇和风险分析</a:t>
            </a:r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146395" y="1944963"/>
            <a:ext cx="8999550" cy="17893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分析指出，氮化镓材料市场受新兴应用驱动，如5G通信、电动汽车，增长潜力巨大，尤其在高效能源转换领域展现出广阔前景。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2146395" y="1475721"/>
            <a:ext cx="8999549" cy="4617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氮化镓材料行业机遇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1246646" y="1542393"/>
            <a:ext cx="579571" cy="57957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01</a:t>
            </a:r>
            <a:endParaRPr lang="zh-CN" altLang="en-US" sz="240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5"/>
            </p:custDataLst>
          </p:nvPr>
        </p:nvSpPr>
        <p:spPr>
          <a:xfrm>
            <a:off x="2145761" y="4412449"/>
            <a:ext cx="8999549" cy="17893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行业面临技术壁垒高、生产成本高昂、市场竞争加剧等问题，同时原材料价格波动和政策不确定性也构成一定风险。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6"/>
            </p:custDataLst>
          </p:nvPr>
        </p:nvSpPr>
        <p:spPr>
          <a:xfrm>
            <a:off x="2145761" y="3943208"/>
            <a:ext cx="8999549" cy="4617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行业风险因素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7" name="矩形 16"/>
          <p:cNvSpPr/>
          <p:nvPr>
            <p:custDataLst>
              <p:tags r:id="rId7"/>
            </p:custDataLst>
          </p:nvPr>
        </p:nvSpPr>
        <p:spPr>
          <a:xfrm>
            <a:off x="1246011" y="4009879"/>
            <a:ext cx="579571" cy="57957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02</a:t>
            </a:r>
            <a:endParaRPr lang="zh-CN" altLang="en-US" sz="240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/data/temp/305e6bc3-3301-11ef-82b7-4a5fe3783faf.jpg@base@tag=imgScale&amp;m=1&amp;w=3385&amp;h=1414&amp;q=95305e6bc3-3301-11ef-82b7-4a5fe3783faf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18530" b="18795"/>
          <a:stretch>
            <a:fillRect/>
          </a:stretch>
        </p:blipFill>
        <p:spPr>
          <a:xfrm>
            <a:off x="-4597" y="0"/>
            <a:ext cx="12196598" cy="5094605"/>
          </a:xfrm>
          <a:prstGeom prst="rect">
            <a:avLst/>
          </a:pr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-9196" y="-13018"/>
            <a:ext cx="12192000" cy="509460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52000"/>
                </a:srgbClr>
              </a:gs>
              <a:gs pos="35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 w="3175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490980" y="1123950"/>
            <a:ext cx="4605020" cy="1916414"/>
          </a:xfrm>
        </p:spPr>
        <p:txBody>
          <a:bodyPr lIns="0" tIns="0" rIns="0" bIns="0" anchor="b" anchorCtr="0">
            <a:noAutofit/>
          </a:bodyPr>
          <a:lstStyle/>
          <a:p>
            <a:r>
              <a:rPr lang="zh-CN" altLang="en-US" sz="4400" dirty="0">
                <a:solidFill>
                  <a:schemeClr val="lt1">
                    <a:lumMod val="100000"/>
                  </a:schemeClr>
                </a:solidFill>
                <a:sym typeface="+mn-ea"/>
              </a:rPr>
              <a:t>行业发展机遇和风险分析</a:t>
            </a:r>
            <a:endParaRPr lang="zh-CN" altLang="en-US" sz="4400" dirty="0">
              <a:solidFill>
                <a:schemeClr val="lt1">
                  <a:lumMod val="100000"/>
                </a:schemeClr>
              </a:solidFill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695960" y="3394553"/>
            <a:ext cx="10800080" cy="2667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>
            <a:off x="6088380" y="4098133"/>
            <a:ext cx="0" cy="1260000"/>
          </a:xfrm>
          <a:prstGeom prst="line">
            <a:avLst/>
          </a:prstGeom>
          <a:ln w="5080">
            <a:solidFill>
              <a:schemeClr val="lt1">
                <a:lumMod val="10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1310640" y="4500723"/>
            <a:ext cx="4204970" cy="1449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预计未来几年，随着技术进步和规模化生产，氮化镓材料成本将逐步降低，市场渗透率将持续提升，尤其是在半导体照明和功率器件市场。</a:t>
            </a:r>
            <a:endParaRPr lang="zh-CN" altLang="en-US" sz="140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1310640" y="3848578"/>
            <a:ext cx="4205605" cy="49847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市场发展趋势</a:t>
            </a:r>
            <a:endParaRPr lang="zh-CN" altLang="en-US" sz="24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6676390" y="4500723"/>
            <a:ext cx="4204971" cy="1449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企业应加大研发投入，优化生产工艺，拓宽产品应用领域，同时寻求合作以降低市场风险，确保在氮化镓材料行业的竞争优势。</a:t>
            </a:r>
            <a:endParaRPr lang="zh-CN" altLang="en-US" sz="140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6676390" y="3848578"/>
            <a:ext cx="4205605" cy="49847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企业战略建议</a:t>
            </a:r>
            <a:endParaRPr lang="zh-CN" altLang="en-US" sz="24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5401200" cy="720000"/>
          </a:xfrm>
        </p:spPr>
        <p:txBody>
          <a:bodyPr lIns="0" tIns="0" rIns="0" bIns="0" anchor="b"/>
          <a:lstStyle/>
          <a:p>
            <a:pPr algn="l"/>
            <a:r>
              <a:rPr lang="zh-CN" altLang="en-US"/>
              <a:t>图表目录</a:t>
            </a:r>
            <a:endParaRPr lang="zh-CN" altLang="en-US"/>
          </a:p>
        </p:txBody>
      </p:sp>
      <p:pic>
        <p:nvPicPr>
          <p:cNvPr id="4" name="图片 3" descr="/data/temp/3108ef74-3301-11ef-b9c2-866b6d6259f9.jpg@base@tag=imgScale&amp;m=1&amp;w=1453&amp;h=1904&amp;q=953108ef74-3301-11ef-b9c2-866b6d6259f9"/>
          <p:cNvPicPr/>
          <p:nvPr>
            <p:custDataLst>
              <p:tags r:id="rId2"/>
            </p:custDataLst>
          </p:nvPr>
        </p:nvPicPr>
        <p:blipFill>
          <a:blip r:embed="rId3"/>
          <a:srcRect l="11838" r="11838"/>
        </p:blipFill>
        <p:spPr>
          <a:xfrm>
            <a:off x="6957695" y="0"/>
            <a:ext cx="5234305" cy="6858000"/>
          </a:xfrm>
          <a:prstGeom prst="rect">
            <a:avLst/>
          </a:prstGeom>
          <a:blipFill rotWithShape="1">
            <a:blip r:embed="rId4"/>
            <a:stretch>
              <a:fillRect t="-1000" r="-1000" b="-1000"/>
            </a:stretch>
          </a:blip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1676018" y="2044440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涵盖全球与中国的销售额、产量、增长率，分析不同应用、地区的发展趋势。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676018" y="1708525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氮化镓材料市场概览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0" name="椭圆 9"/>
          <p:cNvSpPr/>
          <p:nvPr>
            <p:custDataLst>
              <p:tags r:id="rId7"/>
            </p:custDataLst>
          </p:nvPr>
        </p:nvSpPr>
        <p:spPr>
          <a:xfrm>
            <a:off x="720343" y="1724400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01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1676653" y="3000115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展示全球各类氮化镓材料价格走势，提供2019-2030年数据（美元/吨）。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9"/>
            </p:custDataLst>
          </p:nvPr>
        </p:nvSpPr>
        <p:spPr>
          <a:xfrm>
            <a:off x="1676653" y="2664200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产品类型价格走势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3" name="椭圆 12"/>
          <p:cNvSpPr/>
          <p:nvPr>
            <p:custDataLst>
              <p:tags r:id="rId10"/>
            </p:custDataLst>
          </p:nvPr>
        </p:nvSpPr>
        <p:spPr>
          <a:xfrm>
            <a:off x="720343" y="2676265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02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1"/>
            </p:custDataLst>
          </p:nvPr>
        </p:nvSpPr>
        <p:spPr>
          <a:xfrm>
            <a:off x="1677288" y="3955790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揭示全球氮化镓材料在各应用领域的价格变化，预测2019-2030年趋势。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1677288" y="3619875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应用领域价格走势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3"/>
            </p:custDataLst>
          </p:nvPr>
        </p:nvSpPr>
        <p:spPr>
          <a:xfrm>
            <a:off x="720343" y="3628130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03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14"/>
            </p:custDataLst>
          </p:nvPr>
        </p:nvSpPr>
        <p:spPr>
          <a:xfrm>
            <a:off x="720343" y="4579995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04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5"/>
            </p:custDataLst>
          </p:nvPr>
        </p:nvSpPr>
        <p:spPr>
          <a:xfrm>
            <a:off x="1677288" y="4911465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2023年全球及中国市场厂商的销量、收入份额，划分第一、二、三梯队。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6"/>
            </p:custDataLst>
          </p:nvPr>
        </p:nvSpPr>
        <p:spPr>
          <a:xfrm>
            <a:off x="1677288" y="4575550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市场主要厂商分析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7"/>
            </p:custDataLst>
          </p:nvPr>
        </p:nvSpPr>
        <p:spPr>
          <a:xfrm>
            <a:off x="1677288" y="5867140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北美、欧洲、中国及日本的销量与收入增长率，2019年至2030年的详细数据。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8"/>
            </p:custDataLst>
          </p:nvPr>
        </p:nvSpPr>
        <p:spPr>
          <a:xfrm>
            <a:off x="1677288" y="5531225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地区市场分析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28" name="椭圆 27"/>
          <p:cNvSpPr/>
          <p:nvPr>
            <p:custDataLst>
              <p:tags r:id="rId19"/>
            </p:custDataLst>
          </p:nvPr>
        </p:nvSpPr>
        <p:spPr>
          <a:xfrm>
            <a:off x="720343" y="5531225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05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899891"/>
            <a:ext cx="7505700" cy="1800000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智信中科</a:t>
            </a:r>
            <a:r>
              <a:rPr lang="zh-CN" altLang="en-US" dirty="0"/>
              <a:t>研究网</a:t>
            </a:r>
            <a:endParaRPr lang="zh-CN" altLang="en-US" dirty="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200" y="3952430"/>
            <a:ext cx="7505700" cy="1585855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详见</a:t>
            </a:r>
            <a:r>
              <a:rPr lang="zh-CN" altLang="en-US" dirty="0"/>
              <a:t>官网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7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CATEGORY" val="custom"/>
  <p:tag name="KSO_WM_TEMPLATE_INDEX" val="20233297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3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7"/>
  <p:tag name="KSO_WM_TEMPLATE_THUMBS_INDEX" val="1、9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297_1*a*1"/>
  <p:tag name="KSO_WM_TEMPLATE_CATEGORY" val="custom"/>
  <p:tag name="KSO_WM_TEMPLATE_INDEX" val="20233297"/>
  <p:tag name="KSO_WM_UNIT_LAYERLEVEL" val="1"/>
  <p:tag name="KSO_WM_TAG_VERSION" val="3.0"/>
  <p:tag name="KSO_WM_BEAUTIFY_FLAG" val="#wm#"/>
  <p:tag name="KSO_WM_UNIT_PRESET_TEXT" val="单击此处添加文档标题内容"/>
</p:tagLst>
</file>

<file path=ppt/tags/tag14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297_1*f*4"/>
  <p:tag name="KSO_WM_TEMPLATE_CATEGORY" val="custom"/>
  <p:tag name="KSO_WM_TEMPLATE_INDEX" val="20233297"/>
  <p:tag name="KSO_WM_UNIT_LAYERLEVEL" val="1"/>
  <p:tag name="KSO_WM_TAG_VERSION" val="3.0"/>
  <p:tag name="KSO_WM_BEAUTIFY_FLAG" val="#wm#"/>
  <p:tag name="KSO_WM_UNIT_PRESET_TEXT" val="汇报人：WPS"/>
</p:tagLst>
</file>

<file path=ppt/tags/tag142.xml><?xml version="1.0" encoding="utf-8"?>
<p:tagLst xmlns:p="http://schemas.openxmlformats.org/presentationml/2006/main">
  <p:tag name="KSO_WM_SLIDE_ID" val="custom202332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297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190_1*a*1"/>
  <p:tag name="KSO_WM_TEMPLATE_CATEGORY" val="custom"/>
  <p:tag name="KSO_WM_TEMPLATE_INDEX" val="20233190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0"/>
  <p:tag name="KSO_WM_UNIT_TYPE" val="a"/>
  <p:tag name="KSO_WM_UNIT_INDEX" val="1"/>
  <p:tag name="KSO_WM_UNIT_PRESET_TEXT" val="单击此处添加标题内容"/>
  <p:tag name="KSO_WM_UNIT_TEXT_FILL_FORE_SCHEMECOLOR_INDEX" val="13"/>
  <p:tag name="KSO_WM_UNIT_TEXT_FILL_TYPE" val="1"/>
  <p:tag name="KSO_WM_UNIT_USESOURCEFORMAT_APPLY" val="0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185_3*l_h_f*1_1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单击添加文本具体内容，简明扼要地阐述您内容的观点。根据需要可酌情增减文字，以便观者准确地理解您正文内容传达的思想。"/>
  <p:tag name="KSO_WM_UNIT_TEXT_FILL_FORE_SCHEMECOLOR_INDEX" val="1"/>
  <p:tag name="KSO_WM_UNIT_TEXT_FILL_TYPE" val="1"/>
  <p:tag name="KSO_WM_UNIT_USESOURCEFORMAT_APPLY" val="0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185_3*l_h_a*1_1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此处添加项标题内容"/>
  <p:tag name="KSO_WM_UNIT_TEXT_FILL_FORE_SCHEMECOLOR_INDEX" val="1"/>
  <p:tag name="KSO_WM_UNIT_TEXT_FILL_TYPE" val="1"/>
  <p:tag name="KSO_WM_UNIT_USESOURCEFORMAT_APPLY" val="0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185_3*l_h_f*1_3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3"/>
  <p:tag name="KSO_WM_DIAGRAM_VERSION" val="3"/>
  <p:tag name="KSO_WM_DIAGRAM_COLOR_TRICK" val="1"/>
  <p:tag name="KSO_WM_DIAGRAM_COLOR_TEXT_CAN_REMOVE" val="n"/>
  <p:tag name="KSO_WM_UNIT_PRESET_TEXT" val="单击添加文本具体内容，简明扼要地阐述您内容的观点。根据需要可酌情增减文字，以便观者准确地理解您正文内容传达的思想。"/>
  <p:tag name="KSO_WM_UNIT_TEXT_FILL_FORE_SCHEMECOLOR_INDEX" val="1"/>
  <p:tag name="KSO_WM_UNIT_TEXT_FILL_TYPE" val="1"/>
  <p:tag name="KSO_WM_UNIT_USESOURCEFORMAT_APPLY" val="0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185_3*l_h_a*1_3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0"/>
  <p:tag name="KSO_WM_DIAGRAM_VERSION" val="3"/>
  <p:tag name="KSO_WM_DIAGRAM_COLOR_TRICK" val="1"/>
  <p:tag name="KSO_WM_DIAGRAM_COLOR_TEXT_CAN_REMOVE" val="n"/>
  <p:tag name="KSO_WM_UNIT_PRESET_TEXT" val="此处添加项标题内容"/>
  <p:tag name="KSO_WM_UNIT_TEXT_FILL_FORE_SCHEMECOLOR_INDEX" val="1"/>
  <p:tag name="KSO_WM_UNIT_TEXT_FILL_TYPE" val="1"/>
  <p:tag name="KSO_WM_UNIT_USESOURCEFORMAT_APPLY" val="0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185_3*l_h_f*1_2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3"/>
  <p:tag name="KSO_WM_DIAGRAM_VERSION" val="3"/>
  <p:tag name="KSO_WM_DIAGRAM_COLOR_TRICK" val="1"/>
  <p:tag name="KSO_WM_DIAGRAM_COLOR_TEXT_CAN_REMOVE" val="n"/>
  <p:tag name="KSO_WM_UNIT_PRESET_TEXT" val="单击添加文本具体内容，简明扼要地阐述您内容的观点。根据需要可酌情增减文字，以便观者准确地理解您正文内容传达的思想。"/>
  <p:tag name="KSO_WM_UNIT_TEXT_FILL_FORE_SCHEMECOLOR_INDEX" val="1"/>
  <p:tag name="KSO_WM_UNIT_TEXT_FILL_TYPE" val="1"/>
  <p:tag name="KSO_WM_UNIT_USESOURCEFORMAT_APPLY" val="0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185_3*l_h_a*1_2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0"/>
  <p:tag name="KSO_WM_DIAGRAM_VERSION" val="3"/>
  <p:tag name="KSO_WM_DIAGRAM_COLOR_TRICK" val="1"/>
  <p:tag name="KSO_WM_DIAGRAM_COLOR_TEXT_CAN_REMOVE" val="n"/>
  <p:tag name="KSO_WM_UNIT_PRESET_TEXT" val="此处添加项标题内容"/>
  <p:tag name="KSO_WM_UNIT_TEXT_FILL_FORE_SCHEMECOLOR_INDEX" val="1"/>
  <p:tag name="KSO_WM_UNIT_TEXT_FILL_TYPE" val="1"/>
  <p:tag name="KSO_WM_UNIT_USESOURCEFORMAT_APPLY" val="0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185_3*l_h_f*1_4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3"/>
  <p:tag name="KSO_WM_DIAGRAM_VERSION" val="3"/>
  <p:tag name="KSO_WM_DIAGRAM_COLOR_TRICK" val="1"/>
  <p:tag name="KSO_WM_DIAGRAM_COLOR_TEXT_CAN_REMOVE" val="n"/>
  <p:tag name="KSO_WM_UNIT_PRESET_TEXT" val="单击添加文本具体内容，简明扼要地阐述您内容的观点。根据需要可酌情增减文字，以便观者准确地理解您正文内容传达的思想。"/>
  <p:tag name="KSO_WM_UNIT_TEXT_FILL_FORE_SCHEMECOLOR_INDEX" val="1"/>
  <p:tag name="KSO_WM_UNIT_TEXT_FILL_TYPE" val="1"/>
  <p:tag name="KSO_WM_UNIT_USESOURCEFORMAT_APPLY" val="0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3185_3*l_h_a*1_4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0"/>
  <p:tag name="KSO_WM_DIAGRAM_VERSION" val="3"/>
  <p:tag name="KSO_WM_DIAGRAM_COLOR_TRICK" val="1"/>
  <p:tag name="KSO_WM_DIAGRAM_COLOR_TEXT_CAN_REMOVE" val="n"/>
  <p:tag name="KSO_WM_UNIT_PRESET_TEXT" val="此处添加项标题内容"/>
  <p:tag name="KSO_WM_UNIT_TEXT_FILL_FORE_SCHEMECOLOR_INDEX" val="1"/>
  <p:tag name="KSO_WM_UNIT_TEXT_FILL_TYPE" val="1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TEMPLATE_CATEGORY" val="custom"/>
  <p:tag name="KSO_WM_TEMPLATE_INDEX" val="20233190"/>
  <p:tag name="KSO_WM_SLIDE_ID" val="custom20233190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DIAGRAM_GROUP_CODE" val="l1-1"/>
  <p:tag name="KSO_WM_SLIDE_DIAGTYPE" val="l"/>
  <p:tag name="KSO_WM_TAG_VERSION" val="3.0"/>
  <p:tag name="KSO_WM_SLIDE_LAYOUT" val="a_l"/>
  <p:tag name="KSO_WM_SLIDE_LAYOUT_CNT" val="1_1"/>
  <p:tag name="KSO_WM_SLIDE_TYPE" val="text"/>
  <p:tag name="KSO_WM_SLIDE_SUBTYPE" val="diag"/>
  <p:tag name="KSO_WM_SLIDE_SIZE" val="786.831*255.007"/>
  <p:tag name="KSO_WM_SLIDE_POSITION" val="96.0552*181.399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30"/>
  <p:tag name="KSO_WM_TEMPLATE_INDEX" val="20231717"/>
  <p:tag name="KSO_WM_UNIT_ID" val="custom20231717_1*a*1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UNIT_VALUE" val="1289*9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717_1*d*1"/>
  <p:tag name="KSO_WM_TEMPLATE_CATEGORY" val="custom"/>
  <p:tag name="KSO_WM_TEMPLATE_INDEX" val="20231717"/>
  <p:tag name="KSO_WM_UNIT_LAYERLEVEL" val="1"/>
  <p:tag name="KSO_WM_TAG_VERSION" val="3.0"/>
  <p:tag name="KSO_WM_UNIT_LINE_FORE_SCHEMECOLOR_INDEX" val="5"/>
  <p:tag name="KSO_WM_UNIT_LINE_FILL_TYPE" val="2"/>
  <p:tag name="KSO_WM_UNIT_SHADOW_SCHEMECOLOR_INDEX" val="5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2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LINE_FILL_TYPE" val="2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1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LINE_FILL_TYPE" val="2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2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2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3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LINE_FILL_TYPE" val="2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2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USESOURCEFORMAT_APPLY" val="0"/>
</p:tagLst>
</file>

<file path=ppt/tags/tag164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529.861*365.65"/>
  <p:tag name="KSO_WM_SLIDE_POSITION" val="78.6387*106.981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3190"/>
  <p:tag name="KSO_WM_TEMPLATE_SUBCATEGORY" val="0"/>
  <p:tag name="KSO_WM_SLIDE_INDEX" val="1"/>
  <p:tag name="KSO_WM_TAG_VERSION" val="3.0"/>
  <p:tag name="KSO_WM_SLIDE_ID" val="custom20231717_1"/>
  <p:tag name="KSO_WM_SLIDE_ITEM_CNT" val="4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335_2*a*1"/>
  <p:tag name="KSO_WM_TEMPLATE_CATEGORY" val="diagram"/>
  <p:tag name="KSO_WM_TEMPLATE_INDEX" val="20233335"/>
  <p:tag name="KSO_WM_UNIT_LAYERLEVEL" val="1"/>
  <p:tag name="KSO_WM_TAG_VERSION" val="3.0"/>
  <p:tag name="KSO_WM_BEAUTIFY_FLAG" val="#wm#"/>
  <p:tag name="KSO_WM_DIAGRAM_GROUP_CODE" val="l1-1"/>
  <p:tag name="KSO_WM_UNIT_VALUE" val="30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335_1*l_h_i*1_1_2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35_1*l_h_f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"/>
  <p:tag name="KSO_WM_UNIT_TEXT_FILL_FORE_SCHEMECOLOR_INDEX" val="1"/>
  <p:tag name="KSO_WM_UNIT_TEXT_FILL_TYPE" val="1"/>
  <p:tag name="KSO_WM_UNIT_USESOURCEFORMAT_APPLY" val="0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35_1*l_h_f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"/>
  <p:tag name="KSO_WM_UNIT_TEXT_FILL_FORE_SCHEMECOLOR_INDEX" val="1"/>
  <p:tag name="KSO_WM_UNIT_TEXT_FILL_TYPE" val="1"/>
  <p:tag name="KSO_WM_UNIT_USESOURCEFORMAT_APPLY" val="0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652*72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335_1*l_h_d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335_1*l_h_a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8"/>
  <p:tag name="KSO_WM_UNIT_PRESET_TEXT" val="单击此处添加&#10;智能图形项标题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335_1*l_h_i*1_2_2"/>
  <p:tag name="KSO_WM_TEMPLATE_CATEGORY" val="diagram"/>
  <p:tag name="KSO_WM_TEMPLATE_INDEX" val="20233335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652*72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335_1*l_h_d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335_1*l_h_a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8"/>
  <p:tag name="KSO_WM_UNIT_PRESET_TEXT" val="单击此处添加&#10;智能图形项标题"/>
  <p:tag name="KSO_WM_UNIT_USESOURCEFORMAT_APPLY" val="0"/>
</p:tagLst>
</file>

<file path=ppt/tags/tag174.xml><?xml version="1.0" encoding="utf-8"?>
<p:tagLst xmlns:p="http://schemas.openxmlformats.org/presentationml/2006/main">
  <p:tag name="KSO_WM_SLIDE_ID" val="diagram20233335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3190"/>
  <p:tag name="KSO_WM_SLIDE_TYPE" val="text"/>
  <p:tag name="KSO_WM_SLIDE_SUBTYPE" val="diag"/>
  <p:tag name="KSO_WM_SLIDE_SIZE" val="850.4*372.585"/>
  <p:tag name="KSO_WM_SLIDE_POSITION" val="54.8*138.06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156_1*a*1"/>
  <p:tag name="KSO_WM_TEMPLATE_CATEGORY" val="custom"/>
  <p:tag name="KSO_WM_TEMPLATE_INDEX" val="2023315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TEXT_FILL_FORE_SCHEMECOLOR_INDEX" val="13"/>
  <p:tag name="KSO_WM_UNIT_TEXT_FILL_TYPE" val="1"/>
  <p:tag name="KSO_WM_UNIT_USESOURCEFORMAT_APPLY" val="0"/>
  <p:tag name="KSO_WM_UNIT_PRESET_TEXT" val="单击此处添加标题内容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156_1*i*1"/>
  <p:tag name="KSO_WM_TEMPLATE_CATEGORY" val="custom"/>
  <p:tag name="KSO_WM_TEMPLATE_INDEX" val="20233156"/>
  <p:tag name="KSO_WM_UNIT_LAYERLEVEL" val="1"/>
  <p:tag name="KSO_WM_TAG_VERSION" val="3.0"/>
  <p:tag name="KSO_WM_BEAUTIFY_FLAG" val="#wm#"/>
  <p:tag name="KSO_WM_UNIT_TYPE" val="i"/>
  <p:tag name="KSO_WM_UNIT_INDEX" val="1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156_1*d*1"/>
  <p:tag name="KSO_WM_TEMPLATE_CATEGORY" val="custom"/>
  <p:tag name="KSO_WM_TEMPLATE_INDEX" val="20233156"/>
  <p:tag name="KSO_WM_UNIT_LAYERLEVEL" val="1"/>
  <p:tag name="KSO_WM_TAG_VERSION" val="3.0"/>
  <p:tag name="KSO_WM_BEAUTIFY_FLAG" val="#wm#"/>
  <p:tag name="KSO_WM_UNIT_VALUE" val="1299*1271"/>
  <p:tag name="KSO_WM_UNIT_TYPE" val="d"/>
  <p:tag name="KSO_WM_UNIT_INDEX" val="1"/>
  <p:tag name="KSO_WM_UNIT_LINE_FORE_SCHEMECOLOR_INDEX" val="5"/>
  <p:tag name="KSO_WM_UNIT_LINE_FILL_TYPE" val="2"/>
  <p:tag name="KSO_WM_UNIT_USESOURCEFORMAT_APPLY" val="0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152_3*l_h_f*1_1_1"/>
  <p:tag name="KSO_WM_TEMPLATE_CATEGORY" val="diagram"/>
  <p:tag name="KSO_WM_TEMPLATE_INDEX" val="20233152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363.53662109375,&quot;width&quot;:407.062438964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4"/>
  <p:tag name="KSO_WM_UNIT_PRESET_TEXT" val="单击添加文本具体内容，简明扼要地阐述您的观点。根据需要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152_3*l_h_a*1_1_1"/>
  <p:tag name="KSO_WM_TEMPLATE_CATEGORY" val="diagram"/>
  <p:tag name="KSO_WM_TEMPLATE_INDEX" val="20233152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363.53662109375,&quot;width&quot;:407.062438964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2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152_3*l_h_f*1_2_1"/>
  <p:tag name="KSO_WM_TEMPLATE_CATEGORY" val="diagram"/>
  <p:tag name="KSO_WM_TEMPLATE_INDEX" val="20233152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363.53662109375,&quot;width&quot;:407.062438964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7"/>
  <p:tag name="KSO_WM_UNIT_PRESET_TEXT" val="单击添加文本具体内容，简明扼要地阐述您的观点。根据需要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152_3*l_h_a*1_2_1"/>
  <p:tag name="KSO_WM_TEMPLATE_CATEGORY" val="diagram"/>
  <p:tag name="KSO_WM_TEMPLATE_INDEX" val="20233152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363.53662109375,&quot;width&quot;:407.062438964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2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152_3*l_h_f*1_3_1"/>
  <p:tag name="KSO_WM_TEMPLATE_CATEGORY" val="diagram"/>
  <p:tag name="KSO_WM_TEMPLATE_INDEX" val="20233152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363.53662109375,&quot;width&quot;:407.062438964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7"/>
  <p:tag name="KSO_WM_UNIT_PRESET_TEXT" val="单击添加文本具体内容，简明扼要地阐述您的观点。根据需要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152_3*l_h_a*1_3_1"/>
  <p:tag name="KSO_WM_TEMPLATE_CATEGORY" val="diagram"/>
  <p:tag name="KSO_WM_TEMPLATE_INDEX" val="20233152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363.53662109375,&quot;width&quot;:407.062438964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2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TEMPLATE_CATEGORY" val="custom"/>
  <p:tag name="KSO_WM_TEMPLATE_INDEX" val="20233190"/>
  <p:tag name="KSO_WM_SLIDE_ID" val="custom20233156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4"/>
  <p:tag name="KSO_WM_SLIDE_INDEX" val="1"/>
  <p:tag name="KSO_WM_SLIDE_SIZE" val="407.062*332.299"/>
  <p:tag name="KSO_WM_SLIDE_POSITION" val="39.9202*139.202"/>
  <p:tag name="KSO_WM_DIAGRAM_GROUP_CODE" val="l1-1"/>
  <p:tag name="KSO_WM_SLIDE_DIAGTYPE" val="l"/>
  <p:tag name="KSO_WM_TAG_VERSION" val="3.0"/>
  <p:tag name="KSO_WM_SLIDE_LAYOUT" val="a_d_l"/>
  <p:tag name="KSO_WM_SLIDE_LAYOUT_CNT" val="1_1_1"/>
</p:tagLst>
</file>

<file path=ppt/tags/tag185.xml><?xml version="1.0" encoding="utf-8"?>
<p:tagLst xmlns:p="http://schemas.openxmlformats.org/presentationml/2006/main">
  <p:tag name="KSO_WM_UNIT_VALUE" val="1904*107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222_1*d*1"/>
  <p:tag name="KSO_WM_TEMPLATE_CATEGORY" val="custom"/>
  <p:tag name="KSO_WM_TEMPLATE_INDEX" val="20233222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3222_1*a*1"/>
  <p:tag name="KSO_WM_TEMPLATE_CATEGORY" val="custom"/>
  <p:tag name="KSO_WM_TEMPLATE_INDEX" val="20233222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0"/>
  <p:tag name="KSO_WM_UNIT_PRESET_TEXT" val="单击此处添加标题内容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21_2*l_h_f*1_1_1"/>
  <p:tag name="KSO_WM_TEMPLATE_CATEGORY" val="diagram"/>
  <p:tag name="KSO_WM_TEMPLATE_INDEX" val="20233221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2.8999938964844,&quot;width&quot;:558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UNIT_VALUE" val="12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，以便观者准确地理解您传达的思想。单击此处添加文本具体内容，简明扼要地阐述您的内容观点。"/>
  <p:tag name="KSO_WM_UNIT_TEXT_FILL_FORE_SCHEMECOLOR_INDEX" val="1"/>
  <p:tag name="KSO_WM_UNIT_TEXT_FILL_TYPE" val="1"/>
  <p:tag name="KSO_WM_UNIT_USESOURCEFORMAT_APPLY" val="0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21_2*l_h_a*1_1_1"/>
  <p:tag name="KSO_WM_TEMPLATE_CATEGORY" val="diagram"/>
  <p:tag name="KSO_WM_TEMPLATE_INDEX" val="20233221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2.8999938964844,&quot;width&quot;:558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UNIT_VALUE" val="26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UNIT_VALUE" val="112*112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1_1"/>
  <p:tag name="KSO_WM_UNIT_ID" val="diagram20233221_2*l_h_x*1_1_1"/>
  <p:tag name="KSO_WM_TEMPLATE_CATEGORY" val="diagram"/>
  <p:tag name="KSO_WM_TEMPLATE_INDEX" val="20233221"/>
  <p:tag name="KSO_WM_UNIT_LAYERLEVEL" val="1_1_1"/>
  <p:tag name="KSO_WM_TAG_VERSION" val="3.0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2.8999938964844,&quot;width&quot;:558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UNIT_VALUE" val="89*112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2_1"/>
  <p:tag name="KSO_WM_UNIT_ID" val="diagram20233221_2*l_h_x*1_2_1"/>
  <p:tag name="KSO_WM_TEMPLATE_CATEGORY" val="diagram"/>
  <p:tag name="KSO_WM_TEMPLATE_INDEX" val="20233221"/>
  <p:tag name="KSO_WM_UNIT_LAYERLEVEL" val="1_1_1"/>
  <p:tag name="KSO_WM_TAG_VERSION" val="3.0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2.8999938964844,&quot;width&quot;:558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UNIT_VALUE" val="112*105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3_1"/>
  <p:tag name="KSO_WM_UNIT_ID" val="diagram20233221_2*l_h_x*1_3_1"/>
  <p:tag name="KSO_WM_TEMPLATE_CATEGORY" val="diagram"/>
  <p:tag name="KSO_WM_TEMPLATE_INDEX" val="20233221"/>
  <p:tag name="KSO_WM_UNIT_LAYERLEVEL" val="1_1_1"/>
  <p:tag name="KSO_WM_TAG_VERSION" val="3.0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2.8999938964844,&quot;width&quot;:558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21_2*l_h_f*1_2_1"/>
  <p:tag name="KSO_WM_TEMPLATE_CATEGORY" val="diagram"/>
  <p:tag name="KSO_WM_TEMPLATE_INDEX" val="20233221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2.8999938964844,&quot;width&quot;:558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UNIT_VALUE" val="12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，以便观者准确地理解您传达的思想。单击此处添加文本具体内容，简明扼要地阐述您的内容观点。"/>
  <p:tag name="KSO_WM_UNIT_TEXT_FILL_FORE_SCHEMECOLOR_INDEX" val="1"/>
  <p:tag name="KSO_WM_UNIT_TEXT_FILL_TYPE" val="1"/>
  <p:tag name="KSO_WM_UNIT_USESOURCEFORMAT_APPLY" val="0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21_2*l_h_a*1_2_1"/>
  <p:tag name="KSO_WM_TEMPLATE_CATEGORY" val="diagram"/>
  <p:tag name="KSO_WM_TEMPLATE_INDEX" val="20233221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2.8999938964844,&quot;width&quot;:558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UNIT_VALUE" val="26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USESOURCEFORMAT_APPLY" val="0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21_2*l_h_f*1_3_1"/>
  <p:tag name="KSO_WM_TEMPLATE_CATEGORY" val="diagram"/>
  <p:tag name="KSO_WM_TEMPLATE_INDEX" val="20233221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2.8999938964844,&quot;width&quot;:558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UNIT_VALUE" val="12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，以便观者准确地理解您传达的思想。单击此处添加文本具体内容，简明扼要地阐述您的内容观点。"/>
  <p:tag name="KSO_WM_UNIT_TEXT_FILL_FORE_SCHEMECOLOR_INDEX" val="1"/>
  <p:tag name="KSO_WM_UNIT_TEXT_FILL_TYPE" val="1"/>
  <p:tag name="KSO_WM_UNIT_USESOURCEFORMAT_APPLY" val="0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21_2*l_h_a*1_3_1"/>
  <p:tag name="KSO_WM_TEMPLATE_CATEGORY" val="diagram"/>
  <p:tag name="KSO_WM_TEMPLATE_INDEX" val="20233221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2.8999938964844,&quot;width&quot;:558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UNIT_VALUE" val="26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TEMPLATE_CATEGORY" val="custom"/>
  <p:tag name="KSO_WM_TEMPLATE_INDEX" val="20233190"/>
  <p:tag name="KSO_WM_SLIDE_ID" val="custom20233222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4"/>
  <p:tag name="KSO_WM_SLIDE_INDEX" val="1"/>
  <p:tag name="KSO_WM_SLIDE_SIZE" val="558.4*362.9"/>
  <p:tag name="KSO_WM_SLIDE_POSITION" val="349.855*128.45"/>
  <p:tag name="KSO_WM_DIAGRAM_GROUP_CODE" val="l1-1"/>
  <p:tag name="KSO_WM_SLIDE_DIAGTYPE" val="l"/>
  <p:tag name="KSO_WM_TAG_VERSION" val="3.0"/>
  <p:tag name="KSO_WM_SLIDE_LAYOUT" val="a_d_l"/>
  <p:tag name="KSO_WM_SLIDE_LAYOUT_CNT" val="1_1_1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973_1*a*1"/>
  <p:tag name="KSO_WM_TEMPLATE_CATEGORY" val="diagram"/>
  <p:tag name="KSO_WM_TEMPLATE_INDEX" val="20231973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973_3*l_h_i*1_1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73_3*l_h_f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5"/>
  <p:tag name="KSO_WM_UNIT_PRESET_TEXT" val="单击此处添加文本具体内容，简明扼要地阐述您的观点。根据需要可酌情增减文字内容"/>
  <p:tag name="KSO_WM_UNIT_TEXT_FILL_FORE_SCHEMECOLOR_INDEX" val="1"/>
  <p:tag name="KSO_WM_UNIT_TEXT_FILL_TYPE" val="1"/>
  <p:tag name="KSO_WM_UNIT_USESOURCEFORMAT_APPLY" val="0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973_3*l_h_i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973_3*l_h_i*1_2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73_3*l_h_f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5"/>
  <p:tag name="KSO_WM_UNIT_PRESET_TEXT" val="单击此处添加文本具体内容，简明扼要地阐述您的观点。根据需要可酌情增减文字内容"/>
  <p:tag name="KSO_WM_UNIT_TEXT_FILL_FORE_SCHEMECOLOR_INDEX" val="1"/>
  <p:tag name="KSO_WM_UNIT_TEXT_FILL_TYPE" val="1"/>
  <p:tag name="KSO_WM_UNIT_USESOURCEFORMAT_APPLY" val="0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973_3*l_h_i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973_3*l_h_i*1_3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973_3*l_h_f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5"/>
  <p:tag name="KSO_WM_UNIT_PRESET_TEXT" val="单击此处添加文本具体内容，简明扼要地阐述您的观点。根据需要可酌情增减文字内容"/>
  <p:tag name="KSO_WM_UNIT_TEXT_FILL_FORE_SCHEMECOLOR_INDEX" val="1"/>
  <p:tag name="KSO_WM_UNIT_TEXT_FILL_TYPE" val="1"/>
  <p:tag name="KSO_WM_UNIT_USESOURCEFORMAT_APPLY" val="0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973_3*l_h_i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973_3*l_h_i*1_4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973_3*l_h_f*1_4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5"/>
  <p:tag name="KSO_WM_UNIT_PRESET_TEXT" val="单击此处添加文本具体内容，简明扼要地阐述您的观点。根据需要可酌情增减文字内容"/>
  <p:tag name="KSO_WM_UNIT_TEXT_FILL_FORE_SCHEMECOLOR_INDEX" val="1"/>
  <p:tag name="KSO_WM_UNIT_TEXT_FILL_TYPE" val="1"/>
  <p:tag name="KSO_WM_UNIT_USESOURCEFORMAT_APPLY" val="0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973_3*l_h_i*1_4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973_3*l_h_i*1_1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973_3*l_h_i*1_2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973_3*l_h_i*1_3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973_3*l_h_i*1_4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73_3*l_h_a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973_3*l_h_a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973_3*l_h_a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973_3*l_h_a*1_4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18.xml><?xml version="1.0" encoding="utf-8"?>
<p:tagLst xmlns:p="http://schemas.openxmlformats.org/presentationml/2006/main">
  <p:tag name="KSO_WM_SLIDE_ID" val="diagram2023197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SLIDE_SIZE" val="850.35*326.55"/>
  <p:tag name="KSO_WM_SLIDE_POSITION" val="54.85*131.9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3190"/>
  <p:tag name="KSO_WM_SLIDE_LAYOUT" val="a_l"/>
  <p:tag name="KSO_WM_SLIDE_LAYOUT_CNT" val="1_1"/>
  <p:tag name="KSO_WM_SPECIAL_SOURCE" val="bdnull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2*a*1"/>
  <p:tag name="KSO_WM_TEMPLATE_CATEGORY" val="diagram"/>
  <p:tag name="KSO_WM_TEMPLATE_INDEX" val="2023331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PRESET_TEXT" val="单击此处添加标题内容"/>
  <p:tag name="KSO_WM_UNIT_VALUE" val="26"/>
  <p:tag name="KSO_WM_UNIT_TEXT_FILL_FORE_SCHEMECOLOR_INDEX" val="13"/>
  <p:tag name="KSO_WM_UNIT_TEXT_FILL_TYPE" val="1"/>
  <p:tag name="KSO_WM_UNIT_USESOURCEFORMAT_APPLY" val="0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315_1*l_h_f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&#10;"/>
  <p:tag name="KSO_WM_UNIT_TEXT_FILL_FORE_SCHEMECOLOR_INDEX" val="1"/>
  <p:tag name="KSO_WM_UNIT_TEXT_FILL_TYPE" val="1"/>
  <p:tag name="KSO_WM_UNIT_USESOURCEFORMAT_APPLY" val="0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315_1*l_h_a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2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USESOURCEFORMAT_APPLY" val="0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315_1*l_h_f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&#10;"/>
  <p:tag name="KSO_WM_UNIT_TEXT_FILL_FORE_SCHEMECOLOR_INDEX" val="1"/>
  <p:tag name="KSO_WM_UNIT_TEXT_FILL_TYPE" val="1"/>
  <p:tag name="KSO_WM_UNIT_USESOURCEFORMAT_APPLY" val="0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315_1*l_h_a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VALUE" val="12"/>
  <p:tag name="KSO_WM_UNIT_USESOURCEFORMAT_APPLY" val="0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315_1*l_h_f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&#10;"/>
  <p:tag name="KSO_WM_UNIT_TEXT_FILL_FORE_SCHEMECOLOR_INDEX" val="1"/>
  <p:tag name="KSO_WM_UNIT_TEXT_FILL_TYPE" val="1"/>
  <p:tag name="KSO_WM_UNIT_USESOURCEFORMAT_APPLY" val="0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315_1*l_h_a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VALUE" val="12"/>
  <p:tag name="KSO_WM_UNIT_USESOURCEFORMAT_APPLY" val="0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TEMPLATE_CATEGORY" val="custom"/>
  <p:tag name="KSO_WM_TEMPLATE_INDEX" val="20233190"/>
  <p:tag name="KSO_WM_SLIDE_ID" val="diagram20233315_2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2"/>
  <p:tag name="KSO_WM_SLIDE_SIZE" val="850.394*297.555"/>
  <p:tag name="KSO_WM_SLIDE_POSITION" val="54.8032*139.28"/>
  <p:tag name="KSO_WM_DIAGRAM_GROUP_CODE" val="l1-1"/>
  <p:tag name="KSO_WM_SLIDE_DIAGTYPE" val="l"/>
  <p:tag name="KSO_WM_TAG_VERSION" val="3.0"/>
  <p:tag name="KSO_WM_SLIDE_LAYOUT" val="a_l"/>
  <p:tag name="KSO_WM_SLIDE_LAYOUT_CNT" val="1_1"/>
</p:tagLst>
</file>

<file path=ppt/tags/tag233.xml><?xml version="1.0" encoding="utf-8"?>
<p:tagLst xmlns:p="http://schemas.openxmlformats.org/presentationml/2006/main">
  <p:tag name="KSO_WM_UNIT_VALUE" val="1153*115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280_1*d*1"/>
  <p:tag name="KSO_WM_TEMPLATE_CATEGORY" val="custom"/>
  <p:tag name="KSO_WM_TEMPLATE_INDEX" val="20233280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9"/>
  <p:tag name="KSO_WM_UNIT_TEXT_FILL_FORE_SCHEMECOLOR_INDEX" val="13"/>
  <p:tag name="KSO_WM_UNIT_TEXT_FILL_TYPE" val="1"/>
  <p:tag name="KSO_WM_UNIT_USESOURCEFORMAT_APPLY" val="0"/>
  <p:tag name="KSO_WM_TEMPLATE_INDEX" val="20233280"/>
  <p:tag name="KSO_WM_UNIT_ID" val="custom20233280_1*a*1"/>
  <p:tag name="KSO_WM_UNIT_PRESET_TEXT" val="单击此处添加标题内容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19_2*l_h_f*1_1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单击此处添加正文，请言简意赅的阐述您的观点。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19_2*l_h_a*1_1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添加项标题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19_2*l_h_f*1_2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单击此处添加正文，请言简意赅的阐述您的观点。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19_2*l_h_a*1_2_1"/>
  <p:tag name="KSO_WM_TEMPLATE_CATEGORY" val="diagram"/>
  <p:tag name="KSO_WM_TEMPLATE_INDEX" val="20232419"/>
  <p:tag name="KSO_WM_UNIT_LAYERLEVEL" val="1_1_1"/>
  <p:tag name="KSO_WM_TAG_VERSION" val="3.0"/>
  <p:tag name="KSO_WM_BEAUTIFY_FLAG" val="#wm#"/>
  <p:tag name="KSO_WM_UNIT_PRESET_TEXT" val="添加项标题"/>
  <p:tag name="KSO_WM_UNIT_TEXT_FILL_FORE_SCHEMECOLOR_INDEX" val="1"/>
  <p:tag name="KSO_WM_UNIT_TEXT_FILL_TYPE" val="1"/>
  <p:tag name="KSO_WM_DIAGRAM_MAX_ITEMCNT" val="4"/>
  <p:tag name="KSO_WM_DIAGRAM_MIN_ITEMCNT" val="1"/>
  <p:tag name="KSO_WM_DIAGRAM_VIRTUALLY_FRAME" val="{&quot;height&quot;:313.7013244628906,&quot;width&quot;:414.0541076660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SLIDE_TYPE" val="text"/>
  <p:tag name="KSO_WM_SLIDE_SUBTYPE" val="picTxt"/>
  <p:tag name="KSO_WM_SLIDE_SIZE" val="413.858*282.882"/>
  <p:tag name="KSO_WM_SLIDE_POSITION" val="480.008*181.544"/>
  <p:tag name="KSO_WM_DIAGRAM_GROUP_CODE" val="l1-1"/>
  <p:tag name="KSO_WM_SLIDE_DIAGTYPE" val="l"/>
  <p:tag name="KSO_WM_SLIDE_LAYOUT" val="a_d_l"/>
  <p:tag name="KSO_WM_SLIDE_LAYOUT_CNT" val="1_1_1"/>
  <p:tag name="KSO_WM_TEMPLATE_INDEX" val="20233190"/>
  <p:tag name="KSO_WM_TEMPLATE_SUBCATEGORY" val="0"/>
  <p:tag name="KSO_WM_SLIDE_INDEX" val="1"/>
  <p:tag name="KSO_WM_TAG_VERSION" val="3.0"/>
  <p:tag name="KSO_WM_SLIDE_ID" val="custom20233280_1"/>
  <p:tag name="KSO_WM_SLIDE_ITEM_CNT" val="4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0968_2*a*1"/>
  <p:tag name="KSO_WM_TEMPLATE_CATEGORY" val="diagram"/>
  <p:tag name="KSO_WM_TEMPLATE_INDEX" val="20230968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2*l_h_i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-0.1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13"/>
  <p:tag name="KSO_WM_UNIT_FILL_FORE_SCHEMECOLOR_INDEX_BRIGHTNESS" val="0.6"/>
  <p:tag name="KSO_WM_UNIT_LINE_FORE_SCHEMECOLOR_INDEX" val="13"/>
  <p:tag name="KSO_WM_UNIT_LINE_FILL_TYPE" val="2"/>
  <p:tag name="KSO_WM_UNIT_USESOURCEFORMAT_APPLY" val="0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2*l_h_i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USESOURCEFORMAT_APPLY" val="0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2*l_h_i*1_3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-0.1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13"/>
  <p:tag name="KSO_WM_UNIT_FILL_FORE_SCHEMECOLOR_INDEX_BRIGHTNESS" val="0.6"/>
  <p:tag name="KSO_WM_UNIT_LINE_FORE_SCHEMECOLOR_INDEX" val="13"/>
  <p:tag name="KSO_WM_UNIT_LINE_FILL_TYPE" val="2"/>
  <p:tag name="KSO_WM_UNIT_USESOURCEFORMAT_APPLY" val="0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2*l_h_d*1_3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UNIT_VALUE" val="529*932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2*l_h_d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UNIT_VALUE" val="529*932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2*l_h_d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UNIT_VALUE" val="529*932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68_2*l_h_a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68_2*l_h_f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68_2*l_h_a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UNIT_PRESET_TEXT" val="添加标题"/>
  <p:tag name="KSO_WM_UNIT_USESOURCEFORMAT_APPLY" val="0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68_2*l_h_f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UNIT_PRESET_TEXT" val="单击此处添加文本具体内容，简明扼要地阐述您的观点。可酌情增减文字，以便观者准确地理解您传达的思想。"/>
  <p:tag name="KSO_WM_UNIT_USESOURCEFORMAT_APPLY" val="0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68_2*l_h_a*1_3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68_2*l_h_f*1_3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253.xml><?xml version="1.0" encoding="utf-8"?>
<p:tagLst xmlns:p="http://schemas.openxmlformats.org/presentationml/2006/main">
  <p:tag name="KSO_WM_SLIDE_ID" val="diagram20230968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3190"/>
  <p:tag name="KSO_WM_SLIDE_TYPE" val="text"/>
  <p:tag name="KSO_WM_SLIDE_SUBTYPE" val="diag"/>
  <p:tag name="KSO_WM_SLIDE_SIZE" val="850.4*365.625"/>
  <p:tag name="KSO_WM_SLIDE_POSITION" val="54.8*111.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1804"/>
  <p:tag name="KSO_WM_UNIT_ID" val="custom20231804_1*a*1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255.xml><?xml version="1.0" encoding="utf-8"?>
<p:tagLst xmlns:p="http://schemas.openxmlformats.org/presentationml/2006/main">
  <p:tag name="KSO_WM_UNIT_VALUE" val="1904*130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1804_1*d*1"/>
  <p:tag name="KSO_WM_TEMPLATE_CATEGORY" val="custom"/>
  <p:tag name="KSO_WM_TEMPLATE_INDEX" val="20231804"/>
  <p:tag name="KSO_WM_UNIT_LAYERLEVEL" val="1"/>
  <p:tag name="KSO_WM_TAG_VERSION" val="3.0"/>
  <p:tag name="KSO_WM_BEAUTIFY_FLAG" val="#wm#"/>
  <p:tag name="KSO_WM_DIAGRAM_GROUP_CODE" val="l1-1"/>
  <p:tag name="KSO_WM_UNIT_LINE_FORE_SCHEMECOLOR_INDEX" val="13"/>
  <p:tag name="KSO_WM_UNIT_LINE_FILL_TYPE" val="2"/>
  <p:tag name="KSO_WM_UNIT_USESOURCEFORMAT_APPLY" val="0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59_2*l_h_f*1_1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"/>
  <p:tag name="KSO_WM_UNIT_TEXT_FILL_FORE_SCHEMECOLOR_INDEX" val="1"/>
  <p:tag name="KSO_WM_UNIT_TEXT_FILL_TYPE" val="1"/>
  <p:tag name="KSO_WM_UNIT_USESOURCEFORMAT_APPLY" val="0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59_2*l_h_a*1_1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diagram20231759_2*l_h_i*1_1_2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59_2*l_h_f*1_2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"/>
  <p:tag name="KSO_WM_UNIT_TEXT_FILL_FORE_SCHEMECOLOR_INDEX" val="1"/>
  <p:tag name="KSO_WM_UNIT_TEXT_FILL_TYPE" val="1"/>
  <p:tag name="KSO_WM_UNIT_USESOURCEFORMAT_APPLY" val="0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59_2*l_h_a*1_2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1759_2*l_h_i*1_2_2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59_2*l_h_f*1_3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"/>
  <p:tag name="KSO_WM_UNIT_TEXT_FILL_FORE_SCHEMECOLOR_INDEX" val="1"/>
  <p:tag name="KSO_WM_UNIT_TEXT_FILL_TYPE" val="1"/>
  <p:tag name="KSO_WM_UNIT_USESOURCEFORMAT_APPLY" val="0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59_2*l_h_a*1_3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diagram20231759_2*l_h_i*1_3_2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65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413.271*363.279"/>
  <p:tag name="KSO_WM_SLIDE_POSITION" val="54.75*136.56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3190"/>
  <p:tag name="KSO_WM_TEMPLATE_SUBCATEGORY" val="0"/>
  <p:tag name="KSO_WM_SLIDE_INDEX" val="1"/>
  <p:tag name="KSO_WM_TAG_VERSION" val="3.0"/>
  <p:tag name="KSO_WM_SLIDE_ID" val="custom20231804_1"/>
  <p:tag name="KSO_WM_SLIDE_ITEM_CNT" val="3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227_1*a*1"/>
  <p:tag name="KSO_WM_TEMPLATE_CATEGORY" val="diagram"/>
  <p:tag name="KSO_WM_TEMPLATE_INDEX" val="20233227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27_1*l_h_f*1_1_1"/>
  <p:tag name="KSO_WM_TEMPLATE_CATEGORY" val="diagram"/>
  <p:tag name="KSO_WM_TEMPLATE_INDEX" val="2023322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TEXT_FILL_FORE_SCHEMECOLOR_INDEX" val="1"/>
  <p:tag name="KSO_WM_UNIT_TEXT_FILL_TYPE" val="1"/>
  <p:tag name="KSO_WM_UNIT_PRESET_TEXT" val="单击此处输入您的项正文，文字是您思想的提炼，请尽量言简意赅的阐述观点"/>
  <p:tag name="KSO_WM_DIAGRAM_MAX_ITEMCNT" val="4"/>
  <p:tag name="KSO_WM_DIAGRAM_MIN_ITEMCNT" val="4"/>
  <p:tag name="KSO_WM_DIAGRAM_VIRTUALLY_FRAME" val="{&quot;height&quot;:332.1499938964844,&quot;width&quot;:817.1340332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27_1*l_h_a*1_1_1"/>
  <p:tag name="KSO_WM_TEMPLATE_CATEGORY" val="diagram"/>
  <p:tag name="KSO_WM_TEMPLATE_INDEX" val="2023322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TEXT_FILL_FORE_SCHEMECOLOR_INDEX" val="1"/>
  <p:tag name="KSO_WM_UNIT_TEXT_FILL_TYPE" val="1"/>
  <p:tag name="KSO_WM_UNIT_PRESET_TEXT" val="添加标题"/>
  <p:tag name="KSO_WM_DIAGRAM_MAX_ITEMCNT" val="4"/>
  <p:tag name="KSO_WM_DIAGRAM_MIN_ITEMCNT" val="4"/>
  <p:tag name="KSO_WM_DIAGRAM_VIRTUALLY_FRAME" val="{&quot;height&quot;:332.1499938964844,&quot;width&quot;:817.1340332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VALUE" val="576*57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227_1*l_h_d*1_1_1"/>
  <p:tag name="KSO_WM_TEMPLATE_CATEGORY" val="diagram"/>
  <p:tag name="KSO_WM_TEMPLATE_INDEX" val="20233227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32.1499938964844,&quot;width&quot;:817.134033203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VALUE" val="484*48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227_1*l_h_d*1_2_1"/>
  <p:tag name="KSO_WM_TEMPLATE_CATEGORY" val="diagram"/>
  <p:tag name="KSO_WM_TEMPLATE_INDEX" val="20233227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32.1499938964844,&quot;width&quot;:817.134033203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27_1*l_h_f*1_3_1"/>
  <p:tag name="KSO_WM_TEMPLATE_CATEGORY" val="diagram"/>
  <p:tag name="KSO_WM_TEMPLATE_INDEX" val="2023322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TEXT_FILL_FORE_SCHEMECOLOR_INDEX" val="1"/>
  <p:tag name="KSO_WM_UNIT_TEXT_FILL_TYPE" val="1"/>
  <p:tag name="KSO_WM_UNIT_PRESET_TEXT" val="单击此处输入您的项正文，文字是您思想的提炼，请尽量言简意赅的阐述观点"/>
  <p:tag name="KSO_WM_DIAGRAM_MAX_ITEMCNT" val="4"/>
  <p:tag name="KSO_WM_DIAGRAM_MIN_ITEMCNT" val="4"/>
  <p:tag name="KSO_WM_DIAGRAM_VIRTUALLY_FRAME" val="{&quot;height&quot;:332.1499938964844,&quot;width&quot;:817.1340332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27_1*l_h_a*1_3_1"/>
  <p:tag name="KSO_WM_TEMPLATE_CATEGORY" val="diagram"/>
  <p:tag name="KSO_WM_TEMPLATE_INDEX" val="2023322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TEXT_FILL_FORE_SCHEMECOLOR_INDEX" val="1"/>
  <p:tag name="KSO_WM_UNIT_TEXT_FILL_TYPE" val="1"/>
  <p:tag name="KSO_WM_UNIT_PRESET_TEXT" val="添加标题"/>
  <p:tag name="KSO_WM_DIAGRAM_MAX_ITEMCNT" val="4"/>
  <p:tag name="KSO_WM_DIAGRAM_MIN_ITEMCNT" val="4"/>
  <p:tag name="KSO_WM_DIAGRAM_VIRTUALLY_FRAME" val="{&quot;height&quot;:332.1499938964844,&quot;width&quot;:817.1340332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27_1*l_h_f*1_2_1"/>
  <p:tag name="KSO_WM_TEMPLATE_CATEGORY" val="diagram"/>
  <p:tag name="KSO_WM_TEMPLATE_INDEX" val="2023322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TEXT_FILL_FORE_SCHEMECOLOR_INDEX" val="1"/>
  <p:tag name="KSO_WM_UNIT_TEXT_FILL_TYPE" val="1"/>
  <p:tag name="KSO_WM_UNIT_PRESET_TEXT" val="单击此处输入您的项正文，文字是您思想的提炼，请尽量言简意赅的阐述观点"/>
  <p:tag name="KSO_WM_DIAGRAM_MAX_ITEMCNT" val="4"/>
  <p:tag name="KSO_WM_DIAGRAM_MIN_ITEMCNT" val="4"/>
  <p:tag name="KSO_WM_DIAGRAM_VIRTUALLY_FRAME" val="{&quot;height&quot;:332.1499938964844,&quot;width&quot;:817.1340332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27_1*l_h_a*1_2_1"/>
  <p:tag name="KSO_WM_TEMPLATE_CATEGORY" val="diagram"/>
  <p:tag name="KSO_WM_TEMPLATE_INDEX" val="2023322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TEXT_FILL_FORE_SCHEMECOLOR_INDEX" val="1"/>
  <p:tag name="KSO_WM_UNIT_TEXT_FILL_TYPE" val="1"/>
  <p:tag name="KSO_WM_UNIT_PRESET_TEXT" val="添加标题"/>
  <p:tag name="KSO_WM_DIAGRAM_MAX_ITEMCNT" val="4"/>
  <p:tag name="KSO_WM_DIAGRAM_MIN_ITEMCNT" val="4"/>
  <p:tag name="KSO_WM_DIAGRAM_VIRTUALLY_FRAME" val="{&quot;height&quot;:332.1499938964844,&quot;width&quot;:817.1340332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227_1*l_h_f*1_4_1"/>
  <p:tag name="KSO_WM_TEMPLATE_CATEGORY" val="diagram"/>
  <p:tag name="KSO_WM_TEMPLATE_INDEX" val="2023322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TEXT_FILL_FORE_SCHEMECOLOR_INDEX" val="1"/>
  <p:tag name="KSO_WM_UNIT_TEXT_FILL_TYPE" val="1"/>
  <p:tag name="KSO_WM_UNIT_PRESET_TEXT" val="单击此处输入您的项正文，文字是您思想的提炼，请尽量言简意赅的阐述观点"/>
  <p:tag name="KSO_WM_DIAGRAM_MAX_ITEMCNT" val="4"/>
  <p:tag name="KSO_WM_DIAGRAM_MIN_ITEMCNT" val="4"/>
  <p:tag name="KSO_WM_DIAGRAM_VIRTUALLY_FRAME" val="{&quot;height&quot;:332.1499938964844,&quot;width&quot;:817.1340332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3227_1*l_h_a*1_4_1"/>
  <p:tag name="KSO_WM_TEMPLATE_CATEGORY" val="diagram"/>
  <p:tag name="KSO_WM_TEMPLATE_INDEX" val="2023322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TEXT_FILL_FORE_SCHEMECOLOR_INDEX" val="1"/>
  <p:tag name="KSO_WM_UNIT_TEXT_FILL_TYPE" val="1"/>
  <p:tag name="KSO_WM_UNIT_PRESET_TEXT" val="添加标题"/>
  <p:tag name="KSO_WM_DIAGRAM_MAX_ITEMCNT" val="4"/>
  <p:tag name="KSO_WM_DIAGRAM_MIN_ITEMCNT" val="4"/>
  <p:tag name="KSO_WM_DIAGRAM_VIRTUALLY_FRAME" val="{&quot;height&quot;:332.1499938964844,&quot;width&quot;:817.1340332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VALUE" val="484*48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3227_1*l_h_d*1_3_1"/>
  <p:tag name="KSO_WM_TEMPLATE_CATEGORY" val="diagram"/>
  <p:tag name="KSO_WM_TEMPLATE_INDEX" val="20233227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32.1499938964844,&quot;width&quot;:817.134033203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VALUE" val="576*57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4_1"/>
  <p:tag name="KSO_WM_UNIT_ID" val="diagram20233227_1*l_h_d*1_4_1"/>
  <p:tag name="KSO_WM_TEMPLATE_CATEGORY" val="diagram"/>
  <p:tag name="KSO_WM_TEMPLATE_INDEX" val="20233227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332.1499938964844,&quot;width&quot;:817.134033203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279.xml><?xml version="1.0" encoding="utf-8"?>
<p:tagLst xmlns:p="http://schemas.openxmlformats.org/presentationml/2006/main">
  <p:tag name="KSO_WM_SLIDE_ID" val="diagram20233227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20233190"/>
  <p:tag name="KSO_WM_SLIDE_LAYOUT" val="a_l"/>
  <p:tag name="KSO_WM_SLIDE_LAYOUT_CNT" val="1_1"/>
  <p:tag name="KSO_WM_SPECIAL_SOURCE" val="bdnull"/>
  <p:tag name="KSO_WM_SLIDE_TYPE" val="text"/>
  <p:tag name="KSO_WM_SLIDE_SIZE" val="817.13*332.15"/>
  <p:tag name="KSO_WM_SLIDE_POSITION" val="54.7968*128.6"/>
  <p:tag name="KSO_WM_ASSIST_SLIDE" val="1"/>
  <p:tag name="KSO_WM_SLIDE_SUBTYPE" val="diag"/>
  <p:tag name="KSO_WM_DIAGRAM_GROUP_CODE" val="l1-1"/>
  <p:tag name="KSO_WM_SLIDE_DIAGTYPE" val="l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967_3*a*1"/>
  <p:tag name="KSO_WM_TEMPLATE_CATEGORY" val="diagram"/>
  <p:tag name="KSO_WM_TEMPLATE_INDEX" val="20231967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67_1*l_h_f*1_1_1"/>
  <p:tag name="KSO_WM_TEMPLATE_CATEGORY" val="diagram"/>
  <p:tag name="KSO_WM_TEMPLATE_INDEX" val="202319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72.13134765625,&quot;width&quot;:780.21142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56"/>
  <p:tag name="KSO_WM_UNIT_TEXT_FILL_FORE_SCHEMECOLOR_INDEX" val="1"/>
  <p:tag name="KSO_WM_UNIT_TEXT_FILL_TYPE" val="1"/>
  <p:tag name="KSO_WM_UNIT_PRESET_TEXT" val="单击此处添加您的文本具体内容，简明扼要地阐述您的观点。根据需要可酌情增减文字，以便观者准确地理解您传达的思想。单击此处添加您的文本具体内容，简明扼要地阐述您的观点。根据需要可酌情增减文字，以便观者准确地理解您传达的思想。"/>
  <p:tag name="KSO_WM_UNIT_USESOURCEFORMAT_APPLY" val="0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67_1*l_h_a*1_1_1"/>
  <p:tag name="KSO_WM_TEMPLATE_CATEGORY" val="diagram"/>
  <p:tag name="KSO_WM_TEMPLATE_INDEX" val="202319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72.13134765625,&quot;width&quot;:780.21142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5"/>
  <p:tag name="KSO_WM_UNIT_TEXT_FILL_FORE_SCHEMECOLOR_INDEX" val="1"/>
  <p:tag name="KSO_WM_UNIT_TEXT_FILL_TYPE" val="1"/>
  <p:tag name="KSO_WM_UNIT_PRESET_TEXT" val="单击此处添加标题"/>
  <p:tag name="KSO_WM_UNIT_USESOURCEFORMAT_APPLY" val="0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967_1*l_h_i*1_1_1"/>
  <p:tag name="KSO_WM_TEMPLATE_CATEGORY" val="diagram"/>
  <p:tag name="KSO_WM_TEMPLATE_INDEX" val="202319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72.13134765625,&quot;width&quot;:780.2114257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67_1*l_h_f*1_2_1"/>
  <p:tag name="KSO_WM_TEMPLATE_CATEGORY" val="diagram"/>
  <p:tag name="KSO_WM_TEMPLATE_INDEX" val="20231967"/>
  <p:tag name="KSO_WM_UNIT_LAYERLEVEL" val="1_1_1"/>
  <p:tag name="KSO_WM_TAG_VERSION" val="3.0"/>
  <p:tag name="KSO_WM_BEAUTIFY_FLAG" val="#wm#"/>
  <p:tag name="KSO_WM_UNIT_VALUE" val="156"/>
  <p:tag name="KSO_WM_DIAGRAM_MAX_ITEMCNT" val="4"/>
  <p:tag name="KSO_WM_DIAGRAM_MIN_ITEMCNT" val="2"/>
  <p:tag name="KSO_WM_DIAGRAM_VIRTUALLY_FRAME" val="{&quot;height&quot;:372.13134765625,&quot;width&quot;:780.21142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您的文本具体内容，简明扼要地阐述您的观点。根据需要可酌情增减文字，以便观者准确地理解您传达的思想。单击此处添加您的文本具体内容，简明扼要地阐述您的观点。根据需要可酌情增减文字，以便观者准确地理解您传达的思想。"/>
  <p:tag name="KSO_WM_UNIT_USESOURCEFORMAT_APPLY" val="0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967_1*l_h_a*1_2_1"/>
  <p:tag name="KSO_WM_TEMPLATE_CATEGORY" val="diagram"/>
  <p:tag name="KSO_WM_TEMPLATE_INDEX" val="20231967"/>
  <p:tag name="KSO_WM_UNIT_LAYERLEVEL" val="1_1_1"/>
  <p:tag name="KSO_WM_TAG_VERSION" val="3.0"/>
  <p:tag name="KSO_WM_BEAUTIFY_FLAG" val="#wm#"/>
  <p:tag name="KSO_WM_UNIT_VALUE" val="35"/>
  <p:tag name="KSO_WM_DIAGRAM_MAX_ITEMCNT" val="4"/>
  <p:tag name="KSO_WM_DIAGRAM_MIN_ITEMCNT" val="2"/>
  <p:tag name="KSO_WM_DIAGRAM_VIRTUALLY_FRAME" val="{&quot;height&quot;:372.13134765625,&quot;width&quot;:780.21142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标题"/>
  <p:tag name="KSO_WM_UNIT_USESOURCEFORMAT_APPLY" val="0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967_1*l_h_i*1_2_1"/>
  <p:tag name="KSO_WM_TEMPLATE_CATEGORY" val="diagram"/>
  <p:tag name="KSO_WM_TEMPLATE_INDEX" val="20231967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72.13134765625,&quot;width&quot;:780.2114257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287.xml><?xml version="1.0" encoding="utf-8"?>
<p:tagLst xmlns:p="http://schemas.openxmlformats.org/presentationml/2006/main">
  <p:tag name="KSO_WM_SLIDE_ID" val="diagram20231967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780.211*359.439"/>
  <p:tag name="KSO_WM_SLIDE_POSITION" val="97.7358*125.161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3190"/>
  <p:tag name="KSO_WM_SLIDE_LAYOUT" val="a_l"/>
  <p:tag name="KSO_WM_SLIDE_LAYOUT_CNT" val="1_1"/>
</p:tagLst>
</file>

<file path=ppt/tags/tag288.xml><?xml version="1.0" encoding="utf-8"?>
<p:tagLst xmlns:p="http://schemas.openxmlformats.org/presentationml/2006/main">
  <p:tag name="KSO_WM_UNIT_VALUE" val="1414*338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803_1*d*1"/>
  <p:tag name="KSO_WM_TEMPLATE_CATEGORY" val="custom"/>
  <p:tag name="KSO_WM_TEMPLATE_INDEX" val="20231803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1803_1*i*1"/>
  <p:tag name="KSO_WM_TEMPLATE_CATEGORY" val="custom"/>
  <p:tag name="KSO_WM_TEMPLATE_INDEX" val="20231803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14"/>
  <p:tag name="KSO_WM_TEMPLATE_INDEX" val="20231803"/>
  <p:tag name="KSO_WM_UNIT_ID" val="custom20231803_1*a*1"/>
  <p:tag name="KSO_WM_UNIT_TEXT_FILL_FORE_SCHEMECOLOR_INDEX" val="2"/>
  <p:tag name="KSO_WM_UNIT_TEXT_FILL_TYPE" val="1"/>
  <p:tag name="KSO_WM_UNIT_USESOURCEFORMAT_APPLY" val="0"/>
  <p:tag name="KSO_WM_UNIT_PRESET_TEXT" val="单击此处&#10;添加文档标题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763_2*l_i*1_1"/>
  <p:tag name="KSO_WM_TEMPLATE_CATEGORY" val="diagram"/>
  <p:tag name="KSO_WM_TEMPLATE_INDEX" val="20231763"/>
  <p:tag name="KSO_WM_UNIT_LAYERLEVEL" val="1_1"/>
  <p:tag name="KSO_WM_TAG_VERSION" val="3.0"/>
  <p:tag name="KSO_WM_DIAGRAM_MAX_ITEMCNT" val="3"/>
  <p:tag name="KSO_WM_DIAGRAM_MIN_ITEMCNT" val="1"/>
  <p:tag name="KSO_WM_DIAGRAM_VIRTUALLY_FRAME" val="{&quot;height&quot;:210.0500030517578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763_2*l_h_i*1_2_1"/>
  <p:tag name="KSO_WM_TEMPLATE_CATEGORY" val="diagram"/>
  <p:tag name="KSO_WM_TEMPLATE_INDEX" val="2023176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2"/>
  <p:tag name="KSO_WM_UNIT_LINE_FILL_TYPE" val="2"/>
  <p:tag name="KSO_WM_UNIT_USESOURCEFORMAT_APPLY" val="0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63_2*l_h_f*1_1_1"/>
  <p:tag name="KSO_WM_TEMPLATE_CATEGORY" val="diagram"/>
  <p:tag name="KSO_WM_TEMPLATE_INDEX" val="2023176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MAX_ITEMCNT" val="3"/>
  <p:tag name="KSO_WM_DIAGRAM_MIN_ITEMCNT" val="1"/>
  <p:tag name="KSO_WM_DIAGRAM_VIRTUALLY_FRAME" val="{&quot;height&quot;:210.0500030517578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输入你的项正文，文字是您思想的提炼，请尽量言简意赅的阐述观点。单击此处输入你的项正文，文字是您思想的提炼。"/>
  <p:tag name="KSO_WM_UNIT_USESOURCEFORMAT_APPLY" val="0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63_2*l_h_a*1_1_1"/>
  <p:tag name="KSO_WM_TEMPLATE_CATEGORY" val="diagram"/>
  <p:tag name="KSO_WM_TEMPLATE_INDEX" val="2023176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MAX_ITEMCNT" val="3"/>
  <p:tag name="KSO_WM_DIAGRAM_MIN_ITEMCNT" val="1"/>
  <p:tag name="KSO_WM_DIAGRAM_VIRTUALLY_FRAME" val="{&quot;height&quot;:210.0500030517578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添加标题"/>
  <p:tag name="KSO_WM_UNIT_USESOURCEFORMAT_APPLY" val="0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63_2*l_h_f*1_2_1"/>
  <p:tag name="KSO_WM_TEMPLATE_CATEGORY" val="diagram"/>
  <p:tag name="KSO_WM_TEMPLATE_INDEX" val="2023176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MAX_ITEMCNT" val="3"/>
  <p:tag name="KSO_WM_DIAGRAM_MIN_ITEMCNT" val="1"/>
  <p:tag name="KSO_WM_DIAGRAM_VIRTUALLY_FRAME" val="{&quot;height&quot;:210.0500030517578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输入你的项正文，文字是您思想的提炼，请尽量言简意赅的阐述观点。单击此处输入你的项正文，文字是您思想的提炼。"/>
  <p:tag name="KSO_WM_UNIT_USESOURCEFORMAT_APPLY" val="0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63_2*l_h_a*1_2_1"/>
  <p:tag name="KSO_WM_TEMPLATE_CATEGORY" val="diagram"/>
  <p:tag name="KSO_WM_TEMPLATE_INDEX" val="20231763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MAX_ITEMCNT" val="3"/>
  <p:tag name="KSO_WM_DIAGRAM_MIN_ITEMCNT" val="1"/>
  <p:tag name="KSO_WM_DIAGRAM_VIRTUALLY_FRAME" val="{&quot;height&quot;:210.0500030517578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添加标题"/>
  <p:tag name="KSO_WM_UNIT_USESOURCEFORMAT_APPLY" val="0"/>
</p:tagLst>
</file>

<file path=ppt/tags/tag297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850.4*210.05"/>
  <p:tag name="KSO_WM_SLIDE_POSITION" val="54.8*267.263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3190"/>
  <p:tag name="KSO_WM_TEMPLATE_SUBCATEGORY" val="0"/>
  <p:tag name="KSO_WM_SLIDE_INDEX" val="1"/>
  <p:tag name="KSO_WM_TAG_VERSION" val="3.0"/>
  <p:tag name="KSO_WM_SLIDE_ID" val="custom20231803_1"/>
  <p:tag name="KSO_WM_SLIDE_ITEM_CNT" val="1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6"/>
  <p:tag name="KSO_WM_TEMPLATE_INDEX" val="20232463"/>
  <p:tag name="KSO_WM_UNIT_ID" val="custom20232463_1*a*1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99.xml><?xml version="1.0" encoding="utf-8"?>
<p:tagLst xmlns:p="http://schemas.openxmlformats.org/presentationml/2006/main">
  <p:tag name="KSO_WM_UNIT_VALUE" val="1904*145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2463_1*d*1"/>
  <p:tag name="KSO_WM_TEMPLATE_CATEGORY" val="custom"/>
  <p:tag name="KSO_WM_TEMPLATE_INDEX" val="20232463"/>
  <p:tag name="KSO_WM_UNIT_LAYERLEVEL" val="1"/>
  <p:tag name="KSO_WM_TAG_VERSION" val="3.0"/>
  <p:tag name="KSO_WM_BEAUTIFY_FLAG" val="#wm#"/>
  <p:tag name="KSO_WM_DIAGRAM_GROUP_CODE" val="l1-1"/>
  <p:tag name="KSO_WM_UNIT_LINE_FORE_SCHEMECOLOR_INDEX" val="13"/>
  <p:tag name="KSO_WM_UNIT_LINE_FILL_TYPE" val="2"/>
  <p:tag name="KSO_WM_UNIT_USESOURCEFORMAT_APPLY" val="0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64_4*l_h_f*1_1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64_4*l_h_a*1_1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2464_4*l_h_i*1_1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64_4*l_h_f*1_2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64_4*l_h_a*1_2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2464_4*l_h_i*1_2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64_4*l_h_f*1_3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64_4*l_h_a*1_3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2464_4*l_h_i*1_3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2464_4*l_h_i*1_4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2464_4*l_h_f*1_4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2464_4*l_h_a*1_4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2464_4*l_h_f*1_5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6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2464_4*l_h_a*1_5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2464_4*l_h_i*1_5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5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15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413.95*360.315"/>
  <p:tag name="KSO_WM_SLIDE_POSITION" val="56.7199*138.975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3190"/>
  <p:tag name="KSO_WM_TEMPLATE_SUBCATEGORY" val="0"/>
  <p:tag name="KSO_WM_SLIDE_INDEX" val="1"/>
  <p:tag name="KSO_WM_TAG_VERSION" val="3.0"/>
  <p:tag name="KSO_WM_SLIDE_ID" val="custom20232463_1"/>
  <p:tag name="KSO_WM_SLIDE_ITEM_CNT" val="3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7_9*a*1"/>
  <p:tag name="KSO_WM_TEMPLATE_CATEGORY" val="custom"/>
  <p:tag name="KSO_WM_TEMPLATE_INDEX" val="20233297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7_9*f*4"/>
  <p:tag name="KSO_WM_TEMPLATE_CATEGORY" val="custom"/>
  <p:tag name="KSO_WM_TEMPLATE_INDEX" val="20233297"/>
  <p:tag name="KSO_WM_UNIT_LAYERLEVEL" val="1"/>
  <p:tag name="KSO_WM_TAG_VERSION" val="3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18.xml><?xml version="1.0" encoding="utf-8"?>
<p:tagLst xmlns:p="http://schemas.openxmlformats.org/presentationml/2006/main">
  <p:tag name="KSO_WM_SLIDE_ID" val="custom202332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190"/>
  <p:tag name="KSO_WM_SLIDE_TYPE" val="endPage"/>
  <p:tag name="KSO_WM_SLIDE_SUBTYPE" val="pureTxt"/>
  <p:tag name="KSO_WM_SLIDE_LAYOUT" val="a_f"/>
  <p:tag name="KSO_WM_SLIDE_LAYOUT_CNT" val="1_1"/>
</p:tagLst>
</file>

<file path=ppt/tags/tag319.xml><?xml version="1.0" encoding="utf-8"?>
<p:tagLst xmlns:p="http://schemas.openxmlformats.org/presentationml/2006/main">
  <p:tag name="commondata" val="eyJoZGlkIjoiZjg0ZDFlZGM3Y2YzMmRmNzU5MmM1ODE3ZmZjODUwYTQ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02">
      <a:dk1>
        <a:srgbClr val="000000"/>
      </a:dk1>
      <a:lt1>
        <a:srgbClr val="FFFFFF"/>
      </a:lt1>
      <a:dk2>
        <a:srgbClr val="141414"/>
      </a:dk2>
      <a:lt2>
        <a:srgbClr val="FFFFFF"/>
      </a:lt2>
      <a:accent1>
        <a:srgbClr val="FF6A0E"/>
      </a:accent1>
      <a:accent2>
        <a:srgbClr val="FFAB4F"/>
      </a:accent2>
      <a:accent3>
        <a:srgbClr val="92CF4E"/>
      </a:accent3>
      <a:accent4>
        <a:srgbClr val="17D594"/>
      </a:accent4>
      <a:accent5>
        <a:srgbClr val="F84949"/>
      </a:accent5>
      <a:accent6>
        <a:srgbClr val="00B2FF"/>
      </a:accent6>
      <a:hlink>
        <a:srgbClr val="658BD5"/>
      </a:hlink>
      <a:folHlink>
        <a:srgbClr val="A16AA5"/>
      </a:folHlink>
    </a:clrScheme>
    <a:fontScheme name="自定义 41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2419</Words>
  <Application>WPS 演示</Application>
  <PresentationFormat>宽屏</PresentationFormat>
  <Paragraphs>242</Paragraphs>
  <Slides>16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MiSans</vt:lpstr>
      <vt:lpstr>Segoe Print</vt:lpstr>
      <vt:lpstr>MiSans Normal</vt:lpstr>
      <vt:lpstr>WPS</vt:lpstr>
      <vt:lpstr>Office 主题​​</vt:lpstr>
      <vt:lpstr>2024-2030年全球与中国氮化镓材料市场规模分析及投资前景趋势研究报告</vt:lpstr>
      <vt:lpstr>氮化镓材料市场概述</vt:lpstr>
      <vt:lpstr>全球氮化镓材料总体规模分析</vt:lpstr>
      <vt:lpstr>全球氮化镓材料总体规模分析</vt:lpstr>
      <vt:lpstr>全球与中国主要厂商市场份额分析</vt:lpstr>
      <vt:lpstr>全球与中国主要厂商市场份额分析</vt:lpstr>
      <vt:lpstr>全球氮化镓材料主要地区分析</vt:lpstr>
      <vt:lpstr>全球氮化镓材料主要生产商分析</vt:lpstr>
      <vt:lpstr>全球氮化镓材料主要生产商分析</vt:lpstr>
      <vt:lpstr>不同产品类型氮化镓材料分析</vt:lpstr>
      <vt:lpstr>不同应用氮化镓材料分析</vt:lpstr>
      <vt:lpstr>上游原料及下游市场分析</vt:lpstr>
      <vt:lpstr>行业发展机遇和风险分析</vt:lpstr>
      <vt:lpstr>行业发展机遇和风险分析</vt:lpstr>
      <vt:lpstr>图表目录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Summer@</cp:lastModifiedBy>
  <cp:revision>155</cp:revision>
  <dcterms:created xsi:type="dcterms:W3CDTF">2019-06-19T02:08:00Z</dcterms:created>
  <dcterms:modified xsi:type="dcterms:W3CDTF">2024-06-25T14:44:01Z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597EF79F498E46E2837F781B09600534_11</vt:lpwstr>
  </property>
</Properties>
</file>